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38.jpg" ContentType="image/jpg"/>
  <Override PartName="/ppt/media/image39.jpg" ContentType="image/jpg"/>
  <Override PartName="/ppt/media/image49.jpg" ContentType="image/jpg"/>
  <Override PartName="/ppt/media/image53.jpg" ContentType="image/jpg"/>
  <Override PartName="/ppt/media/image55.jpg" ContentType="image/jpg"/>
  <Override PartName="/ppt/media/image69.jpg" ContentType="image/jpg"/>
  <Override PartName="/ppt/media/image70.jpg" ContentType="image/jpg"/>
  <Override PartName="/ppt/media/image71.jpg" ContentType="image/jpg"/>
  <Override PartName="/ppt/media/image74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429" r:id="rId3"/>
    <p:sldId id="727" r:id="rId4"/>
    <p:sldId id="463" r:id="rId5"/>
    <p:sldId id="464" r:id="rId6"/>
    <p:sldId id="476" r:id="rId7"/>
    <p:sldId id="465" r:id="rId8"/>
    <p:sldId id="482" r:id="rId9"/>
    <p:sldId id="728" r:id="rId10"/>
    <p:sldId id="729" r:id="rId11"/>
    <p:sldId id="730" r:id="rId12"/>
    <p:sldId id="731" r:id="rId13"/>
    <p:sldId id="732" r:id="rId14"/>
    <p:sldId id="733" r:id="rId15"/>
    <p:sldId id="726" r:id="rId16"/>
    <p:sldId id="734" r:id="rId17"/>
    <p:sldId id="735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5" r:id="rId29"/>
    <p:sldId id="286" r:id="rId30"/>
    <p:sldId id="287" r:id="rId31"/>
    <p:sldId id="736" r:id="rId32"/>
  </p:sldIdLst>
  <p:sldSz cx="12192000" cy="6858000"/>
  <p:notesSz cx="12192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69677-6FCD-46F0-9F8C-D965CA929C79}" v="9" dt="2024-09-17T07:37:49.77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976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isco Molina Rueda" userId="1eef1b4c-d107-4123-8afa-196e3427291a" providerId="ADAL" clId="{F0469677-6FCD-46F0-9F8C-D965CA929C79}"/>
    <pc:docChg chg="undo custSel addSld delSld modSld">
      <pc:chgData name="Francisco Molina Rueda" userId="1eef1b4c-d107-4123-8afa-196e3427291a" providerId="ADAL" clId="{F0469677-6FCD-46F0-9F8C-D965CA929C79}" dt="2024-09-17T07:37:49.771" v="319"/>
      <pc:docMkLst>
        <pc:docMk/>
      </pc:docMkLst>
      <pc:sldChg chg="addSp delSp modSp mod">
        <pc:chgData name="Francisco Molina Rueda" userId="1eef1b4c-d107-4123-8afa-196e3427291a" providerId="ADAL" clId="{F0469677-6FCD-46F0-9F8C-D965CA929C79}" dt="2024-09-17T07:15:58.762" v="60" actId="20577"/>
        <pc:sldMkLst>
          <pc:docMk/>
          <pc:sldMk cId="0" sldId="256"/>
        </pc:sldMkLst>
        <pc:spChg chg="mod">
          <ac:chgData name="Francisco Molina Rueda" userId="1eef1b4c-d107-4123-8afa-196e3427291a" providerId="ADAL" clId="{F0469677-6FCD-46F0-9F8C-D965CA929C79}" dt="2024-09-17T07:15:16.996" v="24" actId="255"/>
          <ac:spMkLst>
            <pc:docMk/>
            <pc:sldMk cId="0" sldId="256"/>
            <ac:spMk id="2" creationId="{00000000-0000-0000-0000-000000000000}"/>
          </ac:spMkLst>
        </pc:spChg>
        <pc:spChg chg="mod">
          <ac:chgData name="Francisco Molina Rueda" userId="1eef1b4c-d107-4123-8afa-196e3427291a" providerId="ADAL" clId="{F0469677-6FCD-46F0-9F8C-D965CA929C79}" dt="2024-09-17T07:15:58.762" v="60" actId="20577"/>
          <ac:spMkLst>
            <pc:docMk/>
            <pc:sldMk cId="0" sldId="256"/>
            <ac:spMk id="8" creationId="{00000000-0000-0000-0000-000000000000}"/>
          </ac:spMkLst>
        </pc:spChg>
        <pc:spChg chg="add mod">
          <ac:chgData name="Francisco Molina Rueda" userId="1eef1b4c-d107-4123-8afa-196e3427291a" providerId="ADAL" clId="{F0469677-6FCD-46F0-9F8C-D965CA929C79}" dt="2024-09-17T07:15:42.888" v="59" actId="1076"/>
          <ac:spMkLst>
            <pc:docMk/>
            <pc:sldMk cId="0" sldId="256"/>
            <ac:spMk id="12" creationId="{BFC768D8-5E80-6654-5565-C896F38BF2D8}"/>
          </ac:spMkLst>
        </pc:spChg>
        <pc:grpChg chg="add del">
          <ac:chgData name="Francisco Molina Rueda" userId="1eef1b4c-d107-4123-8afa-196e3427291a" providerId="ADAL" clId="{F0469677-6FCD-46F0-9F8C-D965CA929C79}" dt="2024-09-17T07:15:02.914" v="18" actId="478"/>
          <ac:grpSpMkLst>
            <pc:docMk/>
            <pc:sldMk cId="0" sldId="256"/>
            <ac:grpSpMk id="3" creationId="{00000000-0000-0000-0000-000000000000}"/>
          </ac:grpSpMkLst>
        </pc:grpChg>
        <pc:picChg chg="topLvl">
          <ac:chgData name="Francisco Molina Rueda" userId="1eef1b4c-d107-4123-8afa-196e3427291a" providerId="ADAL" clId="{F0469677-6FCD-46F0-9F8C-D965CA929C79}" dt="2024-09-17T07:15:02.914" v="18" actId="478"/>
          <ac:picMkLst>
            <pc:docMk/>
            <pc:sldMk cId="0" sldId="256"/>
            <ac:picMk id="4" creationId="{00000000-0000-0000-0000-000000000000}"/>
          </ac:picMkLst>
        </pc:picChg>
        <pc:picChg chg="del topLvl">
          <ac:chgData name="Francisco Molina Rueda" userId="1eef1b4c-d107-4123-8afa-196e3427291a" providerId="ADAL" clId="{F0469677-6FCD-46F0-9F8C-D965CA929C79}" dt="2024-09-17T07:15:02.914" v="18" actId="478"/>
          <ac:picMkLst>
            <pc:docMk/>
            <pc:sldMk cId="0" sldId="256"/>
            <ac:picMk id="5" creationId="{00000000-0000-0000-0000-000000000000}"/>
          </ac:picMkLst>
        </pc:picChg>
        <pc:picChg chg="del">
          <ac:chgData name="Francisco Molina Rueda" userId="1eef1b4c-d107-4123-8afa-196e3427291a" providerId="ADAL" clId="{F0469677-6FCD-46F0-9F8C-D965CA929C79}" dt="2024-09-17T07:14:57.774" v="16" actId="478"/>
          <ac:picMkLst>
            <pc:docMk/>
            <pc:sldMk cId="0" sldId="256"/>
            <ac:picMk id="6" creationId="{00000000-0000-0000-0000-000000000000}"/>
          </ac:picMkLst>
        </pc:picChg>
        <pc:picChg chg="del">
          <ac:chgData name="Francisco Molina Rueda" userId="1eef1b4c-d107-4123-8afa-196e3427291a" providerId="ADAL" clId="{F0469677-6FCD-46F0-9F8C-D965CA929C79}" dt="2024-09-17T07:14:53.189" v="15" actId="478"/>
          <ac:picMkLst>
            <pc:docMk/>
            <pc:sldMk cId="0" sldId="256"/>
            <ac:picMk id="7" creationId="{00000000-0000-0000-0000-000000000000}"/>
          </ac:picMkLst>
        </pc:picChg>
      </pc:sldChg>
      <pc:sldChg chg="del">
        <pc:chgData name="Francisco Molina Rueda" userId="1eef1b4c-d107-4123-8afa-196e3427291a" providerId="ADAL" clId="{F0469677-6FCD-46F0-9F8C-D965CA929C79}" dt="2024-09-17T07:16:03.729" v="61" actId="47"/>
        <pc:sldMkLst>
          <pc:docMk/>
          <pc:sldMk cId="0" sldId="257"/>
        </pc:sldMkLst>
      </pc:sldChg>
      <pc:sldChg chg="modSp del mod">
        <pc:chgData name="Francisco Molina Rueda" userId="1eef1b4c-d107-4123-8afa-196e3427291a" providerId="ADAL" clId="{F0469677-6FCD-46F0-9F8C-D965CA929C79}" dt="2024-09-17T07:23:23.614" v="149" actId="47"/>
        <pc:sldMkLst>
          <pc:docMk/>
          <pc:sldMk cId="0" sldId="258"/>
        </pc:sldMkLst>
        <pc:spChg chg="mod">
          <ac:chgData name="Francisco Molina Rueda" userId="1eef1b4c-d107-4123-8afa-196e3427291a" providerId="ADAL" clId="{F0469677-6FCD-46F0-9F8C-D965CA929C79}" dt="2024-09-17T07:16:05.838" v="62" actId="20577"/>
          <ac:spMkLst>
            <pc:docMk/>
            <pc:sldMk cId="0" sldId="258"/>
            <ac:spMk id="5" creationId="{00000000-0000-0000-0000-000000000000}"/>
          </ac:spMkLst>
        </pc:spChg>
        <pc:spChg chg="mod">
          <ac:chgData name="Francisco Molina Rueda" userId="1eef1b4c-d107-4123-8afa-196e3427291a" providerId="ADAL" clId="{F0469677-6FCD-46F0-9F8C-D965CA929C79}" dt="2024-09-17T07:16:20.088" v="69" actId="20577"/>
          <ac:spMkLst>
            <pc:docMk/>
            <pc:sldMk cId="0" sldId="258"/>
            <ac:spMk id="6" creationId="{00000000-0000-0000-0000-000000000000}"/>
          </ac:spMkLst>
        </pc:spChg>
      </pc:sldChg>
      <pc:sldChg chg="modSp del mod">
        <pc:chgData name="Francisco Molina Rueda" userId="1eef1b4c-d107-4123-8afa-196e3427291a" providerId="ADAL" clId="{F0469677-6FCD-46F0-9F8C-D965CA929C79}" dt="2024-09-17T07:23:23.614" v="149" actId="47"/>
        <pc:sldMkLst>
          <pc:docMk/>
          <pc:sldMk cId="0" sldId="259"/>
        </pc:sldMkLst>
        <pc:spChg chg="mod">
          <ac:chgData name="Francisco Molina Rueda" userId="1eef1b4c-d107-4123-8afa-196e3427291a" providerId="ADAL" clId="{F0469677-6FCD-46F0-9F8C-D965CA929C79}" dt="2024-09-17T07:16:51.184" v="88" actId="20577"/>
          <ac:spMkLst>
            <pc:docMk/>
            <pc:sldMk cId="0" sldId="259"/>
            <ac:spMk id="6" creationId="{00000000-0000-0000-0000-000000000000}"/>
          </ac:spMkLst>
        </pc:spChg>
        <pc:spChg chg="mod">
          <ac:chgData name="Francisco Molina Rueda" userId="1eef1b4c-d107-4123-8afa-196e3427291a" providerId="ADAL" clId="{F0469677-6FCD-46F0-9F8C-D965CA929C79}" dt="2024-09-17T07:16:35.236" v="79" actId="20577"/>
          <ac:spMkLst>
            <pc:docMk/>
            <pc:sldMk cId="0" sldId="259"/>
            <ac:spMk id="7" creationId="{00000000-0000-0000-0000-000000000000}"/>
          </ac:spMkLst>
        </pc:spChg>
      </pc:sldChg>
      <pc:sldChg chg="modSp del mod">
        <pc:chgData name="Francisco Molina Rueda" userId="1eef1b4c-d107-4123-8afa-196e3427291a" providerId="ADAL" clId="{F0469677-6FCD-46F0-9F8C-D965CA929C79}" dt="2024-09-17T07:23:23.614" v="149" actId="47"/>
        <pc:sldMkLst>
          <pc:docMk/>
          <pc:sldMk cId="0" sldId="260"/>
        </pc:sldMkLst>
        <pc:spChg chg="mod">
          <ac:chgData name="Francisco Molina Rueda" userId="1eef1b4c-d107-4123-8afa-196e3427291a" providerId="ADAL" clId="{F0469677-6FCD-46F0-9F8C-D965CA929C79}" dt="2024-09-17T07:16:52.943" v="89" actId="20577"/>
          <ac:spMkLst>
            <pc:docMk/>
            <pc:sldMk cId="0" sldId="260"/>
            <ac:spMk id="5" creationId="{00000000-0000-0000-0000-000000000000}"/>
          </ac:spMkLst>
        </pc:spChg>
        <pc:spChg chg="mod">
          <ac:chgData name="Francisco Molina Rueda" userId="1eef1b4c-d107-4123-8afa-196e3427291a" providerId="ADAL" clId="{F0469677-6FCD-46F0-9F8C-D965CA929C79}" dt="2024-09-17T07:16:44.918" v="87" actId="20577"/>
          <ac:spMkLst>
            <pc:docMk/>
            <pc:sldMk cId="0" sldId="260"/>
            <ac:spMk id="13" creationId="{00000000-0000-0000-0000-000000000000}"/>
          </ac:spMkLst>
        </pc:spChg>
      </pc:sldChg>
      <pc:sldChg chg="modSp del mod">
        <pc:chgData name="Francisco Molina Rueda" userId="1eef1b4c-d107-4123-8afa-196e3427291a" providerId="ADAL" clId="{F0469677-6FCD-46F0-9F8C-D965CA929C79}" dt="2024-09-17T07:23:23.614" v="149" actId="47"/>
        <pc:sldMkLst>
          <pc:docMk/>
          <pc:sldMk cId="0" sldId="261"/>
        </pc:sldMkLst>
        <pc:spChg chg="mod">
          <ac:chgData name="Francisco Molina Rueda" userId="1eef1b4c-d107-4123-8afa-196e3427291a" providerId="ADAL" clId="{F0469677-6FCD-46F0-9F8C-D965CA929C79}" dt="2024-09-17T07:16:57.239" v="91" actId="14100"/>
          <ac:spMkLst>
            <pc:docMk/>
            <pc:sldMk cId="0" sldId="261"/>
            <ac:spMk id="3" creationId="{00000000-0000-0000-0000-000000000000}"/>
          </ac:spMkLst>
        </pc:spChg>
      </pc:sldChg>
      <pc:sldChg chg="modSp del mod">
        <pc:chgData name="Francisco Molina Rueda" userId="1eef1b4c-d107-4123-8afa-196e3427291a" providerId="ADAL" clId="{F0469677-6FCD-46F0-9F8C-D965CA929C79}" dt="2024-09-17T07:25:11.660" v="153" actId="47"/>
        <pc:sldMkLst>
          <pc:docMk/>
          <pc:sldMk cId="0" sldId="262"/>
        </pc:sldMkLst>
        <pc:spChg chg="mod">
          <ac:chgData name="Francisco Molina Rueda" userId="1eef1b4c-d107-4123-8afa-196e3427291a" providerId="ADAL" clId="{F0469677-6FCD-46F0-9F8C-D965CA929C79}" dt="2024-09-17T07:17:32.900" v="92" actId="20577"/>
          <ac:spMkLst>
            <pc:docMk/>
            <pc:sldMk cId="0" sldId="262"/>
            <ac:spMk id="8" creationId="{00000000-0000-0000-0000-000000000000}"/>
          </ac:spMkLst>
        </pc:spChg>
      </pc:sldChg>
      <pc:sldChg chg="del">
        <pc:chgData name="Francisco Molina Rueda" userId="1eef1b4c-d107-4123-8afa-196e3427291a" providerId="ADAL" clId="{F0469677-6FCD-46F0-9F8C-D965CA929C79}" dt="2024-09-17T07:25:13.882" v="154" actId="47"/>
        <pc:sldMkLst>
          <pc:docMk/>
          <pc:sldMk cId="0" sldId="263"/>
        </pc:sldMkLst>
      </pc:sldChg>
      <pc:sldChg chg="addSp delSp del mod">
        <pc:chgData name="Francisco Molina Rueda" userId="1eef1b4c-d107-4123-8afa-196e3427291a" providerId="ADAL" clId="{F0469677-6FCD-46F0-9F8C-D965CA929C79}" dt="2024-09-17T07:25:15" v="155" actId="47"/>
        <pc:sldMkLst>
          <pc:docMk/>
          <pc:sldMk cId="0" sldId="264"/>
        </pc:sldMkLst>
        <pc:picChg chg="add del">
          <ac:chgData name="Francisco Molina Rueda" userId="1eef1b4c-d107-4123-8afa-196e3427291a" providerId="ADAL" clId="{F0469677-6FCD-46F0-9F8C-D965CA929C79}" dt="2024-09-17T07:18:13.714" v="100" actId="478"/>
          <ac:picMkLst>
            <pc:docMk/>
            <pc:sldMk cId="0" sldId="264"/>
            <ac:picMk id="2" creationId="{00000000-0000-0000-0000-000000000000}"/>
          </ac:picMkLst>
        </pc:picChg>
        <pc:picChg chg="del">
          <ac:chgData name="Francisco Molina Rueda" userId="1eef1b4c-d107-4123-8afa-196e3427291a" providerId="ADAL" clId="{F0469677-6FCD-46F0-9F8C-D965CA929C79}" dt="2024-09-17T07:18:11.026" v="98" actId="478"/>
          <ac:picMkLst>
            <pc:docMk/>
            <pc:sldMk cId="0" sldId="264"/>
            <ac:picMk id="3" creationId="{00000000-0000-0000-0000-000000000000}"/>
          </ac:picMkLst>
        </pc:picChg>
      </pc:sldChg>
      <pc:sldChg chg="del">
        <pc:chgData name="Francisco Molina Rueda" userId="1eef1b4c-d107-4123-8afa-196e3427291a" providerId="ADAL" clId="{F0469677-6FCD-46F0-9F8C-D965CA929C79}" dt="2024-09-17T07:25:15.597" v="156" actId="47"/>
        <pc:sldMkLst>
          <pc:docMk/>
          <pc:sldMk cId="0" sldId="265"/>
        </pc:sldMkLst>
      </pc:sldChg>
      <pc:sldChg chg="modSp del mod">
        <pc:chgData name="Francisco Molina Rueda" userId="1eef1b4c-d107-4123-8afa-196e3427291a" providerId="ADAL" clId="{F0469677-6FCD-46F0-9F8C-D965CA929C79}" dt="2024-09-17T07:25:16.260" v="157" actId="47"/>
        <pc:sldMkLst>
          <pc:docMk/>
          <pc:sldMk cId="0" sldId="266"/>
        </pc:sldMkLst>
        <pc:spChg chg="mod">
          <ac:chgData name="Francisco Molina Rueda" userId="1eef1b4c-d107-4123-8afa-196e3427291a" providerId="ADAL" clId="{F0469677-6FCD-46F0-9F8C-D965CA929C79}" dt="2024-09-17T07:17:54.260" v="93" actId="20577"/>
          <ac:spMkLst>
            <pc:docMk/>
            <pc:sldMk cId="0" sldId="266"/>
            <ac:spMk id="13" creationId="{00000000-0000-0000-0000-000000000000}"/>
          </ac:spMkLst>
        </pc:spChg>
        <pc:spChg chg="mod">
          <ac:chgData name="Francisco Molina Rueda" userId="1eef1b4c-d107-4123-8afa-196e3427291a" providerId="ADAL" clId="{F0469677-6FCD-46F0-9F8C-D965CA929C79}" dt="2024-09-17T07:18:02.628" v="97" actId="20577"/>
          <ac:spMkLst>
            <pc:docMk/>
            <pc:sldMk cId="0" sldId="266"/>
            <ac:spMk id="24" creationId="{00000000-0000-0000-0000-000000000000}"/>
          </ac:spMkLst>
        </pc:spChg>
      </pc:sldChg>
      <pc:sldChg chg="modSp del mod">
        <pc:chgData name="Francisco Molina Rueda" userId="1eef1b4c-d107-4123-8afa-196e3427291a" providerId="ADAL" clId="{F0469677-6FCD-46F0-9F8C-D965CA929C79}" dt="2024-09-17T07:25:16.875" v="158" actId="47"/>
        <pc:sldMkLst>
          <pc:docMk/>
          <pc:sldMk cId="0" sldId="267"/>
        </pc:sldMkLst>
        <pc:spChg chg="mod">
          <ac:chgData name="Francisco Molina Rueda" userId="1eef1b4c-d107-4123-8afa-196e3427291a" providerId="ADAL" clId="{F0469677-6FCD-46F0-9F8C-D965CA929C79}" dt="2024-09-17T07:18:43.975" v="103" actId="20577"/>
          <ac:spMkLst>
            <pc:docMk/>
            <pc:sldMk cId="0" sldId="267"/>
            <ac:spMk id="5" creationId="{00000000-0000-0000-0000-000000000000}"/>
          </ac:spMkLst>
        </pc:spChg>
        <pc:spChg chg="mod">
          <ac:chgData name="Francisco Molina Rueda" userId="1eef1b4c-d107-4123-8afa-196e3427291a" providerId="ADAL" clId="{F0469677-6FCD-46F0-9F8C-D965CA929C79}" dt="2024-09-17T07:18:45.234" v="104" actId="20577"/>
          <ac:spMkLst>
            <pc:docMk/>
            <pc:sldMk cId="0" sldId="267"/>
            <ac:spMk id="6" creationId="{00000000-0000-0000-0000-000000000000}"/>
          </ac:spMkLst>
        </pc:spChg>
        <pc:spChg chg="mod">
          <ac:chgData name="Francisco Molina Rueda" userId="1eef1b4c-d107-4123-8afa-196e3427291a" providerId="ADAL" clId="{F0469677-6FCD-46F0-9F8C-D965CA929C79}" dt="2024-09-17T07:18:42.073" v="102" actId="14100"/>
          <ac:spMkLst>
            <pc:docMk/>
            <pc:sldMk cId="0" sldId="267"/>
            <ac:spMk id="16" creationId="{00000000-0000-0000-0000-000000000000}"/>
          </ac:spMkLst>
        </pc:spChg>
      </pc:sldChg>
      <pc:sldChg chg="modSp del mod">
        <pc:chgData name="Francisco Molina Rueda" userId="1eef1b4c-d107-4123-8afa-196e3427291a" providerId="ADAL" clId="{F0469677-6FCD-46F0-9F8C-D965CA929C79}" dt="2024-09-17T07:25:17.962" v="159" actId="47"/>
        <pc:sldMkLst>
          <pc:docMk/>
          <pc:sldMk cId="0" sldId="268"/>
        </pc:sldMkLst>
        <pc:spChg chg="mod">
          <ac:chgData name="Francisco Molina Rueda" userId="1eef1b4c-d107-4123-8afa-196e3427291a" providerId="ADAL" clId="{F0469677-6FCD-46F0-9F8C-D965CA929C79}" dt="2024-09-17T07:18:48.892" v="105" actId="20577"/>
          <ac:spMkLst>
            <pc:docMk/>
            <pc:sldMk cId="0" sldId="268"/>
            <ac:spMk id="13" creationId="{00000000-0000-0000-0000-000000000000}"/>
          </ac:spMkLst>
        </pc:spChg>
      </pc:sldChg>
      <pc:sldChg chg="modSp del mod">
        <pc:chgData name="Francisco Molina Rueda" userId="1eef1b4c-d107-4123-8afa-196e3427291a" providerId="ADAL" clId="{F0469677-6FCD-46F0-9F8C-D965CA929C79}" dt="2024-09-17T07:25:18.986" v="160" actId="47"/>
        <pc:sldMkLst>
          <pc:docMk/>
          <pc:sldMk cId="0" sldId="269"/>
        </pc:sldMkLst>
        <pc:spChg chg="mod">
          <ac:chgData name="Francisco Molina Rueda" userId="1eef1b4c-d107-4123-8afa-196e3427291a" providerId="ADAL" clId="{F0469677-6FCD-46F0-9F8C-D965CA929C79}" dt="2024-09-17T07:18:51.929" v="106" actId="20577"/>
          <ac:spMkLst>
            <pc:docMk/>
            <pc:sldMk cId="0" sldId="269"/>
            <ac:spMk id="13" creationId="{00000000-0000-0000-0000-000000000000}"/>
          </ac:spMkLst>
        </pc:spChg>
      </pc:sldChg>
      <pc:sldChg chg="delSp modSp del mod">
        <pc:chgData name="Francisco Molina Rueda" userId="1eef1b4c-d107-4123-8afa-196e3427291a" providerId="ADAL" clId="{F0469677-6FCD-46F0-9F8C-D965CA929C79}" dt="2024-09-17T07:35:50.282" v="282" actId="47"/>
        <pc:sldMkLst>
          <pc:docMk/>
          <pc:sldMk cId="0" sldId="270"/>
        </pc:sldMkLst>
        <pc:spChg chg="del mod">
          <ac:chgData name="Francisco Molina Rueda" userId="1eef1b4c-d107-4123-8afa-196e3427291a" providerId="ADAL" clId="{F0469677-6FCD-46F0-9F8C-D965CA929C79}" dt="2024-09-17T07:35:37.262" v="281" actId="478"/>
          <ac:spMkLst>
            <pc:docMk/>
            <pc:sldMk cId="0" sldId="270"/>
            <ac:spMk id="2" creationId="{00000000-0000-0000-0000-000000000000}"/>
          </ac:spMkLst>
        </pc:spChg>
      </pc:sldChg>
      <pc:sldChg chg="modSp mod">
        <pc:chgData name="Francisco Molina Rueda" userId="1eef1b4c-d107-4123-8afa-196e3427291a" providerId="ADAL" clId="{F0469677-6FCD-46F0-9F8C-D965CA929C79}" dt="2024-09-17T07:19:32.282" v="111" actId="20577"/>
        <pc:sldMkLst>
          <pc:docMk/>
          <pc:sldMk cId="0" sldId="271"/>
        </pc:sldMkLst>
        <pc:spChg chg="mod">
          <ac:chgData name="Francisco Molina Rueda" userId="1eef1b4c-d107-4123-8afa-196e3427291a" providerId="ADAL" clId="{F0469677-6FCD-46F0-9F8C-D965CA929C79}" dt="2024-09-17T07:19:32.282" v="111" actId="20577"/>
          <ac:spMkLst>
            <pc:docMk/>
            <pc:sldMk cId="0" sldId="271"/>
            <ac:spMk id="10" creationId="{00000000-0000-0000-0000-000000000000}"/>
          </ac:spMkLst>
        </pc:spChg>
        <pc:spChg chg="mod">
          <ac:chgData name="Francisco Molina Rueda" userId="1eef1b4c-d107-4123-8afa-196e3427291a" providerId="ADAL" clId="{F0469677-6FCD-46F0-9F8C-D965CA929C79}" dt="2024-09-17T07:19:19.008" v="110" actId="14100"/>
          <ac:spMkLst>
            <pc:docMk/>
            <pc:sldMk cId="0" sldId="271"/>
            <ac:spMk id="15" creationId="{00000000-0000-0000-0000-000000000000}"/>
          </ac:spMkLst>
        </pc:spChg>
      </pc:sldChg>
      <pc:sldChg chg="modSp mod">
        <pc:chgData name="Francisco Molina Rueda" userId="1eef1b4c-d107-4123-8afa-196e3427291a" providerId="ADAL" clId="{F0469677-6FCD-46F0-9F8C-D965CA929C79}" dt="2024-09-17T07:19:39.241" v="113" actId="14100"/>
        <pc:sldMkLst>
          <pc:docMk/>
          <pc:sldMk cId="0" sldId="272"/>
        </pc:sldMkLst>
        <pc:spChg chg="mod">
          <ac:chgData name="Francisco Molina Rueda" userId="1eef1b4c-d107-4123-8afa-196e3427291a" providerId="ADAL" clId="{F0469677-6FCD-46F0-9F8C-D965CA929C79}" dt="2024-09-17T07:19:39.241" v="113" actId="14100"/>
          <ac:spMkLst>
            <pc:docMk/>
            <pc:sldMk cId="0" sldId="272"/>
            <ac:spMk id="21" creationId="{00000000-0000-0000-0000-000000000000}"/>
          </ac:spMkLst>
        </pc:spChg>
      </pc:sldChg>
      <pc:sldChg chg="modSp mod">
        <pc:chgData name="Francisco Molina Rueda" userId="1eef1b4c-d107-4123-8afa-196e3427291a" providerId="ADAL" clId="{F0469677-6FCD-46F0-9F8C-D965CA929C79}" dt="2024-09-17T07:19:45.641" v="115" actId="14100"/>
        <pc:sldMkLst>
          <pc:docMk/>
          <pc:sldMk cId="0" sldId="273"/>
        </pc:sldMkLst>
        <pc:spChg chg="mod">
          <ac:chgData name="Francisco Molina Rueda" userId="1eef1b4c-d107-4123-8afa-196e3427291a" providerId="ADAL" clId="{F0469677-6FCD-46F0-9F8C-D965CA929C79}" dt="2024-09-17T07:19:45.641" v="115" actId="14100"/>
          <ac:spMkLst>
            <pc:docMk/>
            <pc:sldMk cId="0" sldId="273"/>
            <ac:spMk id="20" creationId="{00000000-0000-0000-0000-000000000000}"/>
          </ac:spMkLst>
        </pc:spChg>
      </pc:sldChg>
      <pc:sldChg chg="modSp mod">
        <pc:chgData name="Francisco Molina Rueda" userId="1eef1b4c-d107-4123-8afa-196e3427291a" providerId="ADAL" clId="{F0469677-6FCD-46F0-9F8C-D965CA929C79}" dt="2024-09-17T07:19:49.112" v="117" actId="14100"/>
        <pc:sldMkLst>
          <pc:docMk/>
          <pc:sldMk cId="0" sldId="274"/>
        </pc:sldMkLst>
        <pc:spChg chg="mod">
          <ac:chgData name="Francisco Molina Rueda" userId="1eef1b4c-d107-4123-8afa-196e3427291a" providerId="ADAL" clId="{F0469677-6FCD-46F0-9F8C-D965CA929C79}" dt="2024-09-17T07:19:49.112" v="117" actId="14100"/>
          <ac:spMkLst>
            <pc:docMk/>
            <pc:sldMk cId="0" sldId="274"/>
            <ac:spMk id="18" creationId="{00000000-0000-0000-0000-000000000000}"/>
          </ac:spMkLst>
        </pc:spChg>
      </pc:sldChg>
      <pc:sldChg chg="modSp mod">
        <pc:chgData name="Francisco Molina Rueda" userId="1eef1b4c-d107-4123-8afa-196e3427291a" providerId="ADAL" clId="{F0469677-6FCD-46F0-9F8C-D965CA929C79}" dt="2024-09-17T07:19:52.853" v="119" actId="14100"/>
        <pc:sldMkLst>
          <pc:docMk/>
          <pc:sldMk cId="0" sldId="275"/>
        </pc:sldMkLst>
        <pc:spChg chg="mod">
          <ac:chgData name="Francisco Molina Rueda" userId="1eef1b4c-d107-4123-8afa-196e3427291a" providerId="ADAL" clId="{F0469677-6FCD-46F0-9F8C-D965CA929C79}" dt="2024-09-17T07:19:52.853" v="119" actId="14100"/>
          <ac:spMkLst>
            <pc:docMk/>
            <pc:sldMk cId="0" sldId="275"/>
            <ac:spMk id="13" creationId="{00000000-0000-0000-0000-000000000000}"/>
          </ac:spMkLst>
        </pc:spChg>
      </pc:sldChg>
      <pc:sldChg chg="modSp mod">
        <pc:chgData name="Francisco Molina Rueda" userId="1eef1b4c-d107-4123-8afa-196e3427291a" providerId="ADAL" clId="{F0469677-6FCD-46F0-9F8C-D965CA929C79}" dt="2024-09-17T07:19:59.517" v="122" actId="20577"/>
        <pc:sldMkLst>
          <pc:docMk/>
          <pc:sldMk cId="0" sldId="276"/>
        </pc:sldMkLst>
        <pc:spChg chg="mod">
          <ac:chgData name="Francisco Molina Rueda" userId="1eef1b4c-d107-4123-8afa-196e3427291a" providerId="ADAL" clId="{F0469677-6FCD-46F0-9F8C-D965CA929C79}" dt="2024-09-17T07:19:59.517" v="122" actId="20577"/>
          <ac:spMkLst>
            <pc:docMk/>
            <pc:sldMk cId="0" sldId="276"/>
            <ac:spMk id="2" creationId="{00000000-0000-0000-0000-000000000000}"/>
          </ac:spMkLst>
        </pc:spChg>
        <pc:spChg chg="mod">
          <ac:chgData name="Francisco Molina Rueda" userId="1eef1b4c-d107-4123-8afa-196e3427291a" providerId="ADAL" clId="{F0469677-6FCD-46F0-9F8C-D965CA929C79}" dt="2024-09-17T07:19:57.291" v="121" actId="14100"/>
          <ac:spMkLst>
            <pc:docMk/>
            <pc:sldMk cId="0" sldId="276"/>
            <ac:spMk id="4" creationId="{00000000-0000-0000-0000-000000000000}"/>
          </ac:spMkLst>
        </pc:spChg>
      </pc:sldChg>
      <pc:sldChg chg="modSp mod">
        <pc:chgData name="Francisco Molina Rueda" userId="1eef1b4c-d107-4123-8afa-196e3427291a" providerId="ADAL" clId="{F0469677-6FCD-46F0-9F8C-D965CA929C79}" dt="2024-09-17T07:20:07.558" v="124" actId="20577"/>
        <pc:sldMkLst>
          <pc:docMk/>
          <pc:sldMk cId="0" sldId="278"/>
        </pc:sldMkLst>
        <pc:spChg chg="mod">
          <ac:chgData name="Francisco Molina Rueda" userId="1eef1b4c-d107-4123-8afa-196e3427291a" providerId="ADAL" clId="{F0469677-6FCD-46F0-9F8C-D965CA929C79}" dt="2024-09-17T07:20:05.467" v="123" actId="20577"/>
          <ac:spMkLst>
            <pc:docMk/>
            <pc:sldMk cId="0" sldId="278"/>
            <ac:spMk id="5" creationId="{00000000-0000-0000-0000-000000000000}"/>
          </ac:spMkLst>
        </pc:spChg>
        <pc:spChg chg="mod">
          <ac:chgData name="Francisco Molina Rueda" userId="1eef1b4c-d107-4123-8afa-196e3427291a" providerId="ADAL" clId="{F0469677-6FCD-46F0-9F8C-D965CA929C79}" dt="2024-09-17T07:20:07.558" v="124" actId="20577"/>
          <ac:spMkLst>
            <pc:docMk/>
            <pc:sldMk cId="0" sldId="278"/>
            <ac:spMk id="6" creationId="{00000000-0000-0000-0000-000000000000}"/>
          </ac:spMkLst>
        </pc:spChg>
      </pc:sldChg>
      <pc:sldChg chg="modSp mod">
        <pc:chgData name="Francisco Molina Rueda" userId="1eef1b4c-d107-4123-8afa-196e3427291a" providerId="ADAL" clId="{F0469677-6FCD-46F0-9F8C-D965CA929C79}" dt="2024-09-17T07:20:12.634" v="126" actId="14100"/>
        <pc:sldMkLst>
          <pc:docMk/>
          <pc:sldMk cId="0" sldId="279"/>
        </pc:sldMkLst>
        <pc:spChg chg="mod">
          <ac:chgData name="Francisco Molina Rueda" userId="1eef1b4c-d107-4123-8afa-196e3427291a" providerId="ADAL" clId="{F0469677-6FCD-46F0-9F8C-D965CA929C79}" dt="2024-09-17T07:20:12.634" v="126" actId="14100"/>
          <ac:spMkLst>
            <pc:docMk/>
            <pc:sldMk cId="0" sldId="279"/>
            <ac:spMk id="3" creationId="{00000000-0000-0000-0000-000000000000}"/>
          </ac:spMkLst>
        </pc:spChg>
      </pc:sldChg>
      <pc:sldChg chg="modSp mod">
        <pc:chgData name="Francisco Molina Rueda" userId="1eef1b4c-d107-4123-8afa-196e3427291a" providerId="ADAL" clId="{F0469677-6FCD-46F0-9F8C-D965CA929C79}" dt="2024-09-17T07:20:20.277" v="129" actId="1076"/>
        <pc:sldMkLst>
          <pc:docMk/>
          <pc:sldMk cId="0" sldId="280"/>
        </pc:sldMkLst>
        <pc:spChg chg="mod">
          <ac:chgData name="Francisco Molina Rueda" userId="1eef1b4c-d107-4123-8afa-196e3427291a" providerId="ADAL" clId="{F0469677-6FCD-46F0-9F8C-D965CA929C79}" dt="2024-09-17T07:20:17.097" v="128" actId="14100"/>
          <ac:spMkLst>
            <pc:docMk/>
            <pc:sldMk cId="0" sldId="280"/>
            <ac:spMk id="5" creationId="{00000000-0000-0000-0000-000000000000}"/>
          </ac:spMkLst>
        </pc:spChg>
        <pc:graphicFrameChg chg="mod">
          <ac:chgData name="Francisco Molina Rueda" userId="1eef1b4c-d107-4123-8afa-196e3427291a" providerId="ADAL" clId="{F0469677-6FCD-46F0-9F8C-D965CA929C79}" dt="2024-09-17T07:20:20.277" v="129" actId="1076"/>
          <ac:graphicFrameMkLst>
            <pc:docMk/>
            <pc:sldMk cId="0" sldId="280"/>
            <ac:graphicFrameMk id="2" creationId="{00000000-0000-0000-0000-000000000000}"/>
          </ac:graphicFrameMkLst>
        </pc:graphicFrameChg>
      </pc:sldChg>
      <pc:sldChg chg="del">
        <pc:chgData name="Francisco Molina Rueda" userId="1eef1b4c-d107-4123-8afa-196e3427291a" providerId="ADAL" clId="{F0469677-6FCD-46F0-9F8C-D965CA929C79}" dt="2024-09-17T07:20:27.031" v="130" actId="47"/>
        <pc:sldMkLst>
          <pc:docMk/>
          <pc:sldMk cId="0" sldId="281"/>
        </pc:sldMkLst>
      </pc:sldChg>
      <pc:sldChg chg="del">
        <pc:chgData name="Francisco Molina Rueda" userId="1eef1b4c-d107-4123-8afa-196e3427291a" providerId="ADAL" clId="{F0469677-6FCD-46F0-9F8C-D965CA929C79}" dt="2024-09-17T07:20:28.590" v="131" actId="47"/>
        <pc:sldMkLst>
          <pc:docMk/>
          <pc:sldMk cId="0" sldId="282"/>
        </pc:sldMkLst>
      </pc:sldChg>
      <pc:sldChg chg="del">
        <pc:chgData name="Francisco Molina Rueda" userId="1eef1b4c-d107-4123-8afa-196e3427291a" providerId="ADAL" clId="{F0469677-6FCD-46F0-9F8C-D965CA929C79}" dt="2024-09-17T07:20:29.788" v="132" actId="47"/>
        <pc:sldMkLst>
          <pc:docMk/>
          <pc:sldMk cId="0" sldId="283"/>
        </pc:sldMkLst>
      </pc:sldChg>
      <pc:sldChg chg="modSp del mod">
        <pc:chgData name="Francisco Molina Rueda" userId="1eef1b4c-d107-4123-8afa-196e3427291a" providerId="ADAL" clId="{F0469677-6FCD-46F0-9F8C-D965CA929C79}" dt="2024-09-17T07:36:48.672" v="311" actId="47"/>
        <pc:sldMkLst>
          <pc:docMk/>
          <pc:sldMk cId="0" sldId="284"/>
        </pc:sldMkLst>
        <pc:spChg chg="mod">
          <ac:chgData name="Francisco Molina Rueda" userId="1eef1b4c-d107-4123-8afa-196e3427291a" providerId="ADAL" clId="{F0469677-6FCD-46F0-9F8C-D965CA929C79}" dt="2024-09-17T07:20:40.003" v="134" actId="20577"/>
          <ac:spMkLst>
            <pc:docMk/>
            <pc:sldMk cId="0" sldId="284"/>
            <ac:spMk id="5" creationId="{00000000-0000-0000-0000-000000000000}"/>
          </ac:spMkLst>
        </pc:spChg>
      </pc:sldChg>
      <pc:sldChg chg="modSp mod">
        <pc:chgData name="Francisco Molina Rueda" userId="1eef1b4c-d107-4123-8afa-196e3427291a" providerId="ADAL" clId="{F0469677-6FCD-46F0-9F8C-D965CA929C79}" dt="2024-09-17T07:20:47.898" v="136" actId="14100"/>
        <pc:sldMkLst>
          <pc:docMk/>
          <pc:sldMk cId="0" sldId="285"/>
        </pc:sldMkLst>
        <pc:spChg chg="mod">
          <ac:chgData name="Francisco Molina Rueda" userId="1eef1b4c-d107-4123-8afa-196e3427291a" providerId="ADAL" clId="{F0469677-6FCD-46F0-9F8C-D965CA929C79}" dt="2024-09-17T07:20:47.898" v="136" actId="14100"/>
          <ac:spMkLst>
            <pc:docMk/>
            <pc:sldMk cId="0" sldId="285"/>
            <ac:spMk id="8" creationId="{00000000-0000-0000-0000-000000000000}"/>
          </ac:spMkLst>
        </pc:spChg>
      </pc:sldChg>
      <pc:sldChg chg="modSp mod">
        <pc:chgData name="Francisco Molina Rueda" userId="1eef1b4c-d107-4123-8afa-196e3427291a" providerId="ADAL" clId="{F0469677-6FCD-46F0-9F8C-D965CA929C79}" dt="2024-09-17T07:37:03.785" v="314" actId="20577"/>
        <pc:sldMkLst>
          <pc:docMk/>
          <pc:sldMk cId="0" sldId="286"/>
        </pc:sldMkLst>
        <pc:spChg chg="mod">
          <ac:chgData name="Francisco Molina Rueda" userId="1eef1b4c-d107-4123-8afa-196e3427291a" providerId="ADAL" clId="{F0469677-6FCD-46F0-9F8C-D965CA929C79}" dt="2024-09-17T07:37:03.785" v="314" actId="20577"/>
          <ac:spMkLst>
            <pc:docMk/>
            <pc:sldMk cId="0" sldId="286"/>
            <ac:spMk id="2" creationId="{00000000-0000-0000-0000-000000000000}"/>
          </ac:spMkLst>
        </pc:spChg>
        <pc:spChg chg="mod">
          <ac:chgData name="Francisco Molina Rueda" userId="1eef1b4c-d107-4123-8afa-196e3427291a" providerId="ADAL" clId="{F0469677-6FCD-46F0-9F8C-D965CA929C79}" dt="2024-09-17T07:20:55.377" v="138" actId="14100"/>
          <ac:spMkLst>
            <pc:docMk/>
            <pc:sldMk cId="0" sldId="286"/>
            <ac:spMk id="13" creationId="{00000000-0000-0000-0000-000000000000}"/>
          </ac:spMkLst>
        </pc:spChg>
      </pc:sldChg>
      <pc:sldChg chg="modSp mod">
        <pc:chgData name="Francisco Molina Rueda" userId="1eef1b4c-d107-4123-8afa-196e3427291a" providerId="ADAL" clId="{F0469677-6FCD-46F0-9F8C-D965CA929C79}" dt="2024-09-17T07:37:25.997" v="318" actId="20577"/>
        <pc:sldMkLst>
          <pc:docMk/>
          <pc:sldMk cId="0" sldId="287"/>
        </pc:sldMkLst>
        <pc:spChg chg="mod">
          <ac:chgData name="Francisco Molina Rueda" userId="1eef1b4c-d107-4123-8afa-196e3427291a" providerId="ADAL" clId="{F0469677-6FCD-46F0-9F8C-D965CA929C79}" dt="2024-09-17T07:37:19.859" v="316" actId="20577"/>
          <ac:spMkLst>
            <pc:docMk/>
            <pc:sldMk cId="0" sldId="287"/>
            <ac:spMk id="3" creationId="{00000000-0000-0000-0000-000000000000}"/>
          </ac:spMkLst>
        </pc:spChg>
        <pc:spChg chg="mod">
          <ac:chgData name="Francisco Molina Rueda" userId="1eef1b4c-d107-4123-8afa-196e3427291a" providerId="ADAL" clId="{F0469677-6FCD-46F0-9F8C-D965CA929C79}" dt="2024-09-17T07:37:25.997" v="318" actId="20577"/>
          <ac:spMkLst>
            <pc:docMk/>
            <pc:sldMk cId="0" sldId="287"/>
            <ac:spMk id="7" creationId="{00000000-0000-0000-0000-000000000000}"/>
          </ac:spMkLst>
        </pc:spChg>
        <pc:spChg chg="mod">
          <ac:chgData name="Francisco Molina Rueda" userId="1eef1b4c-d107-4123-8afa-196e3427291a" providerId="ADAL" clId="{F0469677-6FCD-46F0-9F8C-D965CA929C79}" dt="2024-09-17T07:20:59.964" v="140" actId="14100"/>
          <ac:spMkLst>
            <pc:docMk/>
            <pc:sldMk cId="0" sldId="287"/>
            <ac:spMk id="17" creationId="{00000000-0000-0000-0000-000000000000}"/>
          </ac:spMkLst>
        </pc:spChg>
      </pc:sldChg>
      <pc:sldChg chg="del">
        <pc:chgData name="Francisco Molina Rueda" userId="1eef1b4c-d107-4123-8afa-196e3427291a" providerId="ADAL" clId="{F0469677-6FCD-46F0-9F8C-D965CA929C79}" dt="2024-09-17T07:21:02.035" v="141" actId="47"/>
        <pc:sldMkLst>
          <pc:docMk/>
          <pc:sldMk cId="0" sldId="288"/>
        </pc:sldMkLst>
      </pc:sldChg>
      <pc:sldChg chg="add del">
        <pc:chgData name="Francisco Molina Rueda" userId="1eef1b4c-d107-4123-8afa-196e3427291a" providerId="ADAL" clId="{F0469677-6FCD-46F0-9F8C-D965CA929C79}" dt="2024-09-17T07:28:51.339" v="243" actId="47"/>
        <pc:sldMkLst>
          <pc:docMk/>
          <pc:sldMk cId="1064266462" sldId="288"/>
        </pc:sldMkLst>
      </pc:sldChg>
      <pc:sldChg chg="add del">
        <pc:chgData name="Francisco Molina Rueda" userId="1eef1b4c-d107-4123-8afa-196e3427291a" providerId="ADAL" clId="{F0469677-6FCD-46F0-9F8C-D965CA929C79}" dt="2024-09-17T07:28:51.825" v="244" actId="47"/>
        <pc:sldMkLst>
          <pc:docMk/>
          <pc:sldMk cId="2846300068" sldId="290"/>
        </pc:sldMkLst>
      </pc:sldChg>
      <pc:sldChg chg="add del">
        <pc:chgData name="Francisco Molina Rueda" userId="1eef1b4c-d107-4123-8afa-196e3427291a" providerId="ADAL" clId="{F0469677-6FCD-46F0-9F8C-D965CA929C79}" dt="2024-09-17T07:29:04.614" v="253" actId="47"/>
        <pc:sldMkLst>
          <pc:docMk/>
          <pc:sldMk cId="3799599667" sldId="297"/>
        </pc:sldMkLst>
      </pc:sldChg>
      <pc:sldChg chg="add del">
        <pc:chgData name="Francisco Molina Rueda" userId="1eef1b4c-d107-4123-8afa-196e3427291a" providerId="ADAL" clId="{F0469677-6FCD-46F0-9F8C-D965CA929C79}" dt="2024-09-17T07:29:02.709" v="251" actId="47"/>
        <pc:sldMkLst>
          <pc:docMk/>
          <pc:sldMk cId="0" sldId="298"/>
        </pc:sldMkLst>
      </pc:sldChg>
      <pc:sldChg chg="add del">
        <pc:chgData name="Francisco Molina Rueda" userId="1eef1b4c-d107-4123-8afa-196e3427291a" providerId="ADAL" clId="{F0469677-6FCD-46F0-9F8C-D965CA929C79}" dt="2024-09-17T07:29:00.618" v="248" actId="47"/>
        <pc:sldMkLst>
          <pc:docMk/>
          <pc:sldMk cId="1428389062" sldId="301"/>
        </pc:sldMkLst>
      </pc:sldChg>
      <pc:sldChg chg="delSp add del setBg delDesignElem">
        <pc:chgData name="Francisco Molina Rueda" userId="1eef1b4c-d107-4123-8afa-196e3427291a" providerId="ADAL" clId="{F0469677-6FCD-46F0-9F8C-D965CA929C79}" dt="2024-09-17T07:28:44.935" v="240" actId="47"/>
        <pc:sldMkLst>
          <pc:docMk/>
          <pc:sldMk cId="17229849" sldId="316"/>
        </pc:sldMkLst>
        <pc:cxnChg chg="del">
          <ac:chgData name="Francisco Molina Rueda" userId="1eef1b4c-d107-4123-8afa-196e3427291a" providerId="ADAL" clId="{F0469677-6FCD-46F0-9F8C-D965CA929C79}" dt="2024-09-17T07:25:29.498" v="174"/>
          <ac:cxnSpMkLst>
            <pc:docMk/>
            <pc:sldMk cId="17229849" sldId="316"/>
            <ac:cxnSpMk id="73" creationId="{B817B4B8-5E01-4B44-BC25-876D56C12149}"/>
          </ac:cxnSpMkLst>
        </pc:cxnChg>
        <pc:cxnChg chg="del">
          <ac:chgData name="Francisco Molina Rueda" userId="1eef1b4c-d107-4123-8afa-196e3427291a" providerId="ADAL" clId="{F0469677-6FCD-46F0-9F8C-D965CA929C79}" dt="2024-09-17T07:25:29.498" v="174"/>
          <ac:cxnSpMkLst>
            <pc:docMk/>
            <pc:sldMk cId="17229849" sldId="316"/>
            <ac:cxnSpMk id="75" creationId="{D683D1A4-93E5-4A4D-B103-8223A220EB2B}"/>
          </ac:cxnSpMkLst>
        </pc:cxnChg>
        <pc:cxnChg chg="del">
          <ac:chgData name="Francisco Molina Rueda" userId="1eef1b4c-d107-4123-8afa-196e3427291a" providerId="ADAL" clId="{F0469677-6FCD-46F0-9F8C-D965CA929C79}" dt="2024-09-17T07:25:29.498" v="174"/>
          <ac:cxnSpMkLst>
            <pc:docMk/>
            <pc:sldMk cId="17229849" sldId="316"/>
            <ac:cxnSpMk id="77" creationId="{B0E8ABF4-C289-489E-BEFB-3077F9D9C773}"/>
          </ac:cxnSpMkLst>
        </pc:cxnChg>
        <pc:cxnChg chg="del">
          <ac:chgData name="Francisco Molina Rueda" userId="1eef1b4c-d107-4123-8afa-196e3427291a" providerId="ADAL" clId="{F0469677-6FCD-46F0-9F8C-D965CA929C79}" dt="2024-09-17T07:25:29.498" v="174"/>
          <ac:cxnSpMkLst>
            <pc:docMk/>
            <pc:sldMk cId="17229849" sldId="316"/>
            <ac:cxnSpMk id="79" creationId="{7989CFA0-35DD-4943-B365-488C66B9B192}"/>
          </ac:cxnSpMkLst>
        </pc:cxnChg>
        <pc:cxnChg chg="del">
          <ac:chgData name="Francisco Molina Rueda" userId="1eef1b4c-d107-4123-8afa-196e3427291a" providerId="ADAL" clId="{F0469677-6FCD-46F0-9F8C-D965CA929C79}" dt="2024-09-17T07:25:29.498" v="174"/>
          <ac:cxnSpMkLst>
            <pc:docMk/>
            <pc:sldMk cId="17229849" sldId="316"/>
            <ac:cxnSpMk id="81" creationId="{688AD040-1A2B-4FB4-A345-7B9F3E5ED9B0}"/>
          </ac:cxnSpMkLst>
        </pc:cxnChg>
        <pc:cxnChg chg="del">
          <ac:chgData name="Francisco Molina Rueda" userId="1eef1b4c-d107-4123-8afa-196e3427291a" providerId="ADAL" clId="{F0469677-6FCD-46F0-9F8C-D965CA929C79}" dt="2024-09-17T07:25:29.498" v="174"/>
          <ac:cxnSpMkLst>
            <pc:docMk/>
            <pc:sldMk cId="17229849" sldId="316"/>
            <ac:cxnSpMk id="83" creationId="{823B704A-724B-41D6-8F33-76939E727D2A}"/>
          </ac:cxnSpMkLst>
        </pc:cxnChg>
      </pc:sldChg>
      <pc:sldChg chg="add del">
        <pc:chgData name="Francisco Molina Rueda" userId="1eef1b4c-d107-4123-8afa-196e3427291a" providerId="ADAL" clId="{F0469677-6FCD-46F0-9F8C-D965CA929C79}" dt="2024-09-17T07:29:01.028" v="249" actId="47"/>
        <pc:sldMkLst>
          <pc:docMk/>
          <pc:sldMk cId="1545850554" sldId="319"/>
        </pc:sldMkLst>
      </pc:sldChg>
      <pc:sldChg chg="add del">
        <pc:chgData name="Francisco Molina Rueda" userId="1eef1b4c-d107-4123-8afa-196e3427291a" providerId="ADAL" clId="{F0469677-6FCD-46F0-9F8C-D965CA929C79}" dt="2024-09-17T07:29:02.034" v="250" actId="47"/>
        <pc:sldMkLst>
          <pc:docMk/>
          <pc:sldMk cId="555160512" sldId="328"/>
        </pc:sldMkLst>
      </pc:sldChg>
      <pc:sldChg chg="add del">
        <pc:chgData name="Francisco Molina Rueda" userId="1eef1b4c-d107-4123-8afa-196e3427291a" providerId="ADAL" clId="{F0469677-6FCD-46F0-9F8C-D965CA929C79}" dt="2024-09-17T07:29:03.481" v="252" actId="47"/>
        <pc:sldMkLst>
          <pc:docMk/>
          <pc:sldMk cId="1384838960" sldId="350"/>
        </pc:sldMkLst>
      </pc:sldChg>
      <pc:sldChg chg="add del">
        <pc:chgData name="Francisco Molina Rueda" userId="1eef1b4c-d107-4123-8afa-196e3427291a" providerId="ADAL" clId="{F0469677-6FCD-46F0-9F8C-D965CA929C79}" dt="2024-09-17T07:28:52.736" v="245" actId="47"/>
        <pc:sldMkLst>
          <pc:docMk/>
          <pc:sldMk cId="258115130" sldId="402"/>
        </pc:sldMkLst>
      </pc:sldChg>
      <pc:sldChg chg="add del">
        <pc:chgData name="Francisco Molina Rueda" userId="1eef1b4c-d107-4123-8afa-196e3427291a" providerId="ADAL" clId="{F0469677-6FCD-46F0-9F8C-D965CA929C79}" dt="2024-09-17T07:28:53.698" v="246" actId="47"/>
        <pc:sldMkLst>
          <pc:docMk/>
          <pc:sldMk cId="1079321869" sldId="403"/>
        </pc:sldMkLst>
      </pc:sldChg>
      <pc:sldChg chg="delSp add del setBg delDesignElem">
        <pc:chgData name="Francisco Molina Rueda" userId="1eef1b4c-d107-4123-8afa-196e3427291a" providerId="ADAL" clId="{F0469677-6FCD-46F0-9F8C-D965CA929C79}" dt="2024-09-17T07:28:56.329" v="247" actId="47"/>
        <pc:sldMkLst>
          <pc:docMk/>
          <pc:sldMk cId="3557341612" sldId="407"/>
        </pc:sldMkLst>
        <pc:spChg chg="del">
          <ac:chgData name="Francisco Molina Rueda" userId="1eef1b4c-d107-4123-8afa-196e3427291a" providerId="ADAL" clId="{F0469677-6FCD-46F0-9F8C-D965CA929C79}" dt="2024-09-17T07:25:29.498" v="174"/>
          <ac:spMkLst>
            <pc:docMk/>
            <pc:sldMk cId="3557341612" sldId="407"/>
            <ac:spMk id="46" creationId="{C7FA33FF-088D-4F16-95A2-2C64D353DEA8}"/>
          </ac:spMkLst>
        </pc:spChg>
        <pc:spChg chg="del">
          <ac:chgData name="Francisco Molina Rueda" userId="1eef1b4c-d107-4123-8afa-196e3427291a" providerId="ADAL" clId="{F0469677-6FCD-46F0-9F8C-D965CA929C79}" dt="2024-09-17T07:25:29.498" v="174"/>
          <ac:spMkLst>
            <pc:docMk/>
            <pc:sldMk cId="3557341612" sldId="407"/>
            <ac:spMk id="48" creationId="{A376EFB1-01CF-419F-ABF1-2AF02BBFCBD1}"/>
          </ac:spMkLst>
        </pc:spChg>
        <pc:spChg chg="del">
          <ac:chgData name="Francisco Molina Rueda" userId="1eef1b4c-d107-4123-8afa-196e3427291a" providerId="ADAL" clId="{F0469677-6FCD-46F0-9F8C-D965CA929C79}" dt="2024-09-17T07:25:29.498" v="174"/>
          <ac:spMkLst>
            <pc:docMk/>
            <pc:sldMk cId="3557341612" sldId="407"/>
            <ac:spMk id="50" creationId="{FF9DEA15-78BD-4750-AA18-B9F28A6D5AB8}"/>
          </ac:spMkLst>
        </pc:spChg>
      </pc:sldChg>
      <pc:sldChg chg="delSp add del setBg delDesignElem">
        <pc:chgData name="Francisco Molina Rueda" userId="1eef1b4c-d107-4123-8afa-196e3427291a" providerId="ADAL" clId="{F0469677-6FCD-46F0-9F8C-D965CA929C79}" dt="2024-09-17T07:28:44.259" v="239" actId="47"/>
        <pc:sldMkLst>
          <pc:docMk/>
          <pc:sldMk cId="547777521" sldId="410"/>
        </pc:sldMkLst>
        <pc:spChg chg="del">
          <ac:chgData name="Francisco Molina Rueda" userId="1eef1b4c-d107-4123-8afa-196e3427291a" providerId="ADAL" clId="{F0469677-6FCD-46F0-9F8C-D965CA929C79}" dt="2024-09-17T07:25:29.498" v="174"/>
          <ac:spMkLst>
            <pc:docMk/>
            <pc:sldMk cId="547777521" sldId="410"/>
            <ac:spMk id="10" creationId="{A4AC5506-6312-4701-8D3C-40187889A947}"/>
          </ac:spMkLst>
        </pc:spChg>
      </pc:sldChg>
      <pc:sldChg chg="add del">
        <pc:chgData name="Francisco Molina Rueda" userId="1eef1b4c-d107-4123-8afa-196e3427291a" providerId="ADAL" clId="{F0469677-6FCD-46F0-9F8C-D965CA929C79}" dt="2024-09-17T07:29:12.892" v="259" actId="47"/>
        <pc:sldMkLst>
          <pc:docMk/>
          <pc:sldMk cId="1190245491" sldId="428"/>
        </pc:sldMkLst>
      </pc:sldChg>
      <pc:sldChg chg="modSp add mod">
        <pc:chgData name="Francisco Molina Rueda" userId="1eef1b4c-d107-4123-8afa-196e3427291a" providerId="ADAL" clId="{F0469677-6FCD-46F0-9F8C-D965CA929C79}" dt="2024-09-17T07:34:14.881" v="265" actId="20577"/>
        <pc:sldMkLst>
          <pc:docMk/>
          <pc:sldMk cId="2689393855" sldId="429"/>
        </pc:sldMkLst>
        <pc:spChg chg="mod">
          <ac:chgData name="Francisco Molina Rueda" userId="1eef1b4c-d107-4123-8afa-196e3427291a" providerId="ADAL" clId="{F0469677-6FCD-46F0-9F8C-D965CA929C79}" dt="2024-09-17T07:34:13.999" v="264" actId="20577"/>
          <ac:spMkLst>
            <pc:docMk/>
            <pc:sldMk cId="2689393855" sldId="429"/>
            <ac:spMk id="13" creationId="{00000000-0000-0000-0000-000000000000}"/>
          </ac:spMkLst>
        </pc:spChg>
        <pc:spChg chg="mod">
          <ac:chgData name="Francisco Molina Rueda" userId="1eef1b4c-d107-4123-8afa-196e3427291a" providerId="ADAL" clId="{F0469677-6FCD-46F0-9F8C-D965CA929C79}" dt="2024-09-17T07:34:14.881" v="265" actId="20577"/>
          <ac:spMkLst>
            <pc:docMk/>
            <pc:sldMk cId="2689393855" sldId="429"/>
            <ac:spMk id="15" creationId="{BF2DC5E6-F2DD-4BBE-A456-3337D9E727E9}"/>
          </ac:spMkLst>
        </pc:spChg>
      </pc:sldChg>
      <pc:sldChg chg="delSp add del setBg delDesignElem">
        <pc:chgData name="Francisco Molina Rueda" userId="1eef1b4c-d107-4123-8afa-196e3427291a" providerId="ADAL" clId="{F0469677-6FCD-46F0-9F8C-D965CA929C79}" dt="2024-09-17T07:29:21.386" v="261" actId="2696"/>
        <pc:sldMkLst>
          <pc:docMk/>
          <pc:sldMk cId="3673284595" sldId="429"/>
        </pc:sldMkLst>
        <pc:spChg chg="del">
          <ac:chgData name="Francisco Molina Rueda" userId="1eef1b4c-d107-4123-8afa-196e3427291a" providerId="ADAL" clId="{F0469677-6FCD-46F0-9F8C-D965CA929C79}" dt="2024-09-17T07:25:29.498" v="174"/>
          <ac:spMkLst>
            <pc:docMk/>
            <pc:sldMk cId="3673284595" sldId="429"/>
            <ac:spMk id="66" creationId="{231BF440-39FA-4087-84CC-2EEC0BBDAF29}"/>
          </ac:spMkLst>
        </pc:spChg>
        <pc:spChg chg="del">
          <ac:chgData name="Francisco Molina Rueda" userId="1eef1b4c-d107-4123-8afa-196e3427291a" providerId="ADAL" clId="{F0469677-6FCD-46F0-9F8C-D965CA929C79}" dt="2024-09-17T07:25:29.498" v="174"/>
          <ac:spMkLst>
            <pc:docMk/>
            <pc:sldMk cId="3673284595" sldId="429"/>
            <ac:spMk id="68" creationId="{F04E4CBA-303B-48BD-8451-C2701CB0EEBF}"/>
          </ac:spMkLst>
        </pc:spChg>
        <pc:spChg chg="del">
          <ac:chgData name="Francisco Molina Rueda" userId="1eef1b4c-d107-4123-8afa-196e3427291a" providerId="ADAL" clId="{F0469677-6FCD-46F0-9F8C-D965CA929C79}" dt="2024-09-17T07:25:29.498" v="174"/>
          <ac:spMkLst>
            <pc:docMk/>
            <pc:sldMk cId="3673284595" sldId="429"/>
            <ac:spMk id="70" creationId="{F6CA58B3-AFCC-4A40-9882-50D5080879B0}"/>
          </ac:spMkLst>
        </pc:spChg>
        <pc:spChg chg="del">
          <ac:chgData name="Francisco Molina Rueda" userId="1eef1b4c-d107-4123-8afa-196e3427291a" providerId="ADAL" clId="{F0469677-6FCD-46F0-9F8C-D965CA929C79}" dt="2024-09-17T07:25:29.498" v="174"/>
          <ac:spMkLst>
            <pc:docMk/>
            <pc:sldMk cId="3673284595" sldId="429"/>
            <ac:spMk id="72" creationId="{75C56826-D4E5-42ED-8529-079651CB3005}"/>
          </ac:spMkLst>
        </pc:spChg>
        <pc:spChg chg="del">
          <ac:chgData name="Francisco Molina Rueda" userId="1eef1b4c-d107-4123-8afa-196e3427291a" providerId="ADAL" clId="{F0469677-6FCD-46F0-9F8C-D965CA929C79}" dt="2024-09-17T07:25:29.498" v="174"/>
          <ac:spMkLst>
            <pc:docMk/>
            <pc:sldMk cId="3673284595" sldId="429"/>
            <ac:spMk id="74" creationId="{82095FCE-EF05-4443-B97A-85DEE3A5CA17}"/>
          </ac:spMkLst>
        </pc:spChg>
        <pc:spChg chg="del">
          <ac:chgData name="Francisco Molina Rueda" userId="1eef1b4c-d107-4123-8afa-196e3427291a" providerId="ADAL" clId="{F0469677-6FCD-46F0-9F8C-D965CA929C79}" dt="2024-09-17T07:25:29.498" v="174"/>
          <ac:spMkLst>
            <pc:docMk/>
            <pc:sldMk cId="3673284595" sldId="429"/>
            <ac:spMk id="76" creationId="{CA00AE6B-AA30-4CF8-BA6F-339B780AD76C}"/>
          </ac:spMkLst>
        </pc:spChg>
      </pc:sldChg>
      <pc:sldChg chg="delSp add del setBg delDesignElem">
        <pc:chgData name="Francisco Molina Rueda" userId="1eef1b4c-d107-4123-8afa-196e3427291a" providerId="ADAL" clId="{F0469677-6FCD-46F0-9F8C-D965CA929C79}" dt="2024-09-17T07:29:15.351" v="260" actId="47"/>
        <pc:sldMkLst>
          <pc:docMk/>
          <pc:sldMk cId="2864320493" sldId="431"/>
        </pc:sldMkLst>
        <pc:spChg chg="del">
          <ac:chgData name="Francisco Molina Rueda" userId="1eef1b4c-d107-4123-8afa-196e3427291a" providerId="ADAL" clId="{F0469677-6FCD-46F0-9F8C-D965CA929C79}" dt="2024-09-17T07:25:29.498" v="174"/>
          <ac:spMkLst>
            <pc:docMk/>
            <pc:sldMk cId="2864320493" sldId="431"/>
            <ac:spMk id="25" creationId="{B50AB553-2A96-4A92-96F2-93548E096954}"/>
          </ac:spMkLst>
        </pc:spChg>
      </pc:sldChg>
      <pc:sldChg chg="delSp add del setBg delDesignElem">
        <pc:chgData name="Francisco Molina Rueda" userId="1eef1b4c-d107-4123-8afa-196e3427291a" providerId="ADAL" clId="{F0469677-6FCD-46F0-9F8C-D965CA929C79}" dt="2024-09-17T07:29:06.019" v="254" actId="47"/>
        <pc:sldMkLst>
          <pc:docMk/>
          <pc:sldMk cId="339923389" sldId="447"/>
        </pc:sldMkLst>
        <pc:spChg chg="del">
          <ac:chgData name="Francisco Molina Rueda" userId="1eef1b4c-d107-4123-8afa-196e3427291a" providerId="ADAL" clId="{F0469677-6FCD-46F0-9F8C-D965CA929C79}" dt="2024-09-17T07:25:29.498" v="174"/>
          <ac:spMkLst>
            <pc:docMk/>
            <pc:sldMk cId="339923389" sldId="447"/>
            <ac:spMk id="75" creationId="{06048CCE-094B-4948-B61B-DE627F176712}"/>
          </ac:spMkLst>
        </pc:spChg>
        <pc:spChg chg="del">
          <ac:chgData name="Francisco Molina Rueda" userId="1eef1b4c-d107-4123-8afa-196e3427291a" providerId="ADAL" clId="{F0469677-6FCD-46F0-9F8C-D965CA929C79}" dt="2024-09-17T07:25:29.498" v="174"/>
          <ac:spMkLst>
            <pc:docMk/>
            <pc:sldMk cId="339923389" sldId="447"/>
            <ac:spMk id="6148" creationId="{82B0BD37-87F5-4DDB-B767-20FA06048900}"/>
          </ac:spMkLst>
        </pc:spChg>
        <pc:spChg chg="del">
          <ac:chgData name="Francisco Molina Rueda" userId="1eef1b4c-d107-4123-8afa-196e3427291a" providerId="ADAL" clId="{F0469677-6FCD-46F0-9F8C-D965CA929C79}" dt="2024-09-17T07:25:29.498" v="174"/>
          <ac:spMkLst>
            <pc:docMk/>
            <pc:sldMk cId="339923389" sldId="447"/>
            <ac:spMk id="6149" creationId="{ADFE5C4E-0B5D-4AB5-9877-3993F84A3D4D}"/>
          </ac:spMkLst>
        </pc:spChg>
        <pc:cxnChg chg="del">
          <ac:chgData name="Francisco Molina Rueda" userId="1eef1b4c-d107-4123-8afa-196e3427291a" providerId="ADAL" clId="{F0469677-6FCD-46F0-9F8C-D965CA929C79}" dt="2024-09-17T07:25:29.498" v="174"/>
          <ac:cxnSpMkLst>
            <pc:docMk/>
            <pc:sldMk cId="339923389" sldId="447"/>
            <ac:cxnSpMk id="77" creationId="{5BB48934-4796-4249-B64C-EE2375977B5E}"/>
          </ac:cxnSpMkLst>
        </pc:cxnChg>
      </pc:sldChg>
      <pc:sldChg chg="delSp add del setBg delDesignElem">
        <pc:chgData name="Francisco Molina Rueda" userId="1eef1b4c-d107-4123-8afa-196e3427291a" providerId="ADAL" clId="{F0469677-6FCD-46F0-9F8C-D965CA929C79}" dt="2024-09-17T07:29:11.225" v="257" actId="47"/>
        <pc:sldMkLst>
          <pc:docMk/>
          <pc:sldMk cId="413256636" sldId="452"/>
        </pc:sldMkLst>
        <pc:spChg chg="del">
          <ac:chgData name="Francisco Molina Rueda" userId="1eef1b4c-d107-4123-8afa-196e3427291a" providerId="ADAL" clId="{F0469677-6FCD-46F0-9F8C-D965CA929C79}" dt="2024-09-17T07:25:29.498" v="174"/>
          <ac:spMkLst>
            <pc:docMk/>
            <pc:sldMk cId="413256636" sldId="452"/>
            <ac:spMk id="71" creationId="{FC0DEEBF-DB94-4E7E-A9D3-84FA863C3BD9}"/>
          </ac:spMkLst>
        </pc:spChg>
        <pc:cxnChg chg="del">
          <ac:chgData name="Francisco Molina Rueda" userId="1eef1b4c-d107-4123-8afa-196e3427291a" providerId="ADAL" clId="{F0469677-6FCD-46F0-9F8C-D965CA929C79}" dt="2024-09-17T07:25:29.498" v="174"/>
          <ac:cxnSpMkLst>
            <pc:docMk/>
            <pc:sldMk cId="413256636" sldId="452"/>
            <ac:cxnSpMk id="73" creationId="{77A9CA3A-7216-41E0-B3CD-058077FD396D}"/>
          </ac:cxnSpMkLst>
        </pc:cxnChg>
      </pc:sldChg>
      <pc:sldChg chg="delSp add del setBg delDesignElem">
        <pc:chgData name="Francisco Molina Rueda" userId="1eef1b4c-d107-4123-8afa-196e3427291a" providerId="ADAL" clId="{F0469677-6FCD-46F0-9F8C-D965CA929C79}" dt="2024-09-17T07:29:12.120" v="258" actId="47"/>
        <pc:sldMkLst>
          <pc:docMk/>
          <pc:sldMk cId="4073064772" sldId="453"/>
        </pc:sldMkLst>
        <pc:spChg chg="del">
          <ac:chgData name="Francisco Molina Rueda" userId="1eef1b4c-d107-4123-8afa-196e3427291a" providerId="ADAL" clId="{F0469677-6FCD-46F0-9F8C-D965CA929C79}" dt="2024-09-17T07:25:29.498" v="174"/>
          <ac:spMkLst>
            <pc:docMk/>
            <pc:sldMk cId="4073064772" sldId="453"/>
            <ac:spMk id="71" creationId="{18FD74D4-C0F3-4E5B-9628-885593F0B528}"/>
          </ac:spMkLst>
        </pc:spChg>
        <pc:spChg chg="del">
          <ac:chgData name="Francisco Molina Rueda" userId="1eef1b4c-d107-4123-8afa-196e3427291a" providerId="ADAL" clId="{F0469677-6FCD-46F0-9F8C-D965CA929C79}" dt="2024-09-17T07:25:29.498" v="174"/>
          <ac:spMkLst>
            <pc:docMk/>
            <pc:sldMk cId="4073064772" sldId="453"/>
            <ac:spMk id="11270" creationId="{E64FA8EC-281F-4A47-AF2E-9F85F2AABC2E}"/>
          </ac:spMkLst>
        </pc:spChg>
      </pc:sldChg>
      <pc:sldChg chg="delSp add del setBg delDesignElem">
        <pc:chgData name="Francisco Molina Rueda" userId="1eef1b4c-d107-4123-8afa-196e3427291a" providerId="ADAL" clId="{F0469677-6FCD-46F0-9F8C-D965CA929C79}" dt="2024-09-17T07:29:07.630" v="255" actId="47"/>
        <pc:sldMkLst>
          <pc:docMk/>
          <pc:sldMk cId="2459770008" sldId="458"/>
        </pc:sldMkLst>
        <pc:spChg chg="del">
          <ac:chgData name="Francisco Molina Rueda" userId="1eef1b4c-d107-4123-8afa-196e3427291a" providerId="ADAL" clId="{F0469677-6FCD-46F0-9F8C-D965CA929C79}" dt="2024-09-17T07:25:29.498" v="174"/>
          <ac:spMkLst>
            <pc:docMk/>
            <pc:sldMk cId="2459770008" sldId="458"/>
            <ac:spMk id="12" creationId="{D4771268-CB57-404A-9271-370EB28F6090}"/>
          </ac:spMkLst>
        </pc:spChg>
      </pc:sldChg>
      <pc:sldChg chg="modSp add mod">
        <pc:chgData name="Francisco Molina Rueda" userId="1eef1b4c-d107-4123-8afa-196e3427291a" providerId="ADAL" clId="{F0469677-6FCD-46F0-9F8C-D965CA929C79}" dt="2024-09-17T07:34:32.169" v="275" actId="20577"/>
        <pc:sldMkLst>
          <pc:docMk/>
          <pc:sldMk cId="4102905357" sldId="463"/>
        </pc:sldMkLst>
        <pc:spChg chg="mod">
          <ac:chgData name="Francisco Molina Rueda" userId="1eef1b4c-d107-4123-8afa-196e3427291a" providerId="ADAL" clId="{F0469677-6FCD-46F0-9F8C-D965CA929C79}" dt="2024-09-17T07:25:48.047" v="177" actId="27636"/>
          <ac:spMkLst>
            <pc:docMk/>
            <pc:sldMk cId="4102905357" sldId="463"/>
            <ac:spMk id="9" creationId="{D0412FBA-BF13-449D-92F6-9CC25503FA11}"/>
          </ac:spMkLst>
        </pc:spChg>
        <pc:spChg chg="mod">
          <ac:chgData name="Francisco Molina Rueda" userId="1eef1b4c-d107-4123-8afa-196e3427291a" providerId="ADAL" clId="{F0469677-6FCD-46F0-9F8C-D965CA929C79}" dt="2024-09-17T07:34:32.169" v="275" actId="20577"/>
          <ac:spMkLst>
            <pc:docMk/>
            <pc:sldMk cId="4102905357" sldId="463"/>
            <ac:spMk id="61443" creationId="{00000000-0000-0000-0000-000000000000}"/>
          </ac:spMkLst>
        </pc:spChg>
      </pc:sldChg>
      <pc:sldChg chg="modSp add mod">
        <pc:chgData name="Francisco Molina Rueda" userId="1eef1b4c-d107-4123-8afa-196e3427291a" providerId="ADAL" clId="{F0469677-6FCD-46F0-9F8C-D965CA929C79}" dt="2024-09-17T07:25:56.902" v="181" actId="5793"/>
        <pc:sldMkLst>
          <pc:docMk/>
          <pc:sldMk cId="4286607442" sldId="464"/>
        </pc:sldMkLst>
        <pc:spChg chg="mod">
          <ac:chgData name="Francisco Molina Rueda" userId="1eef1b4c-d107-4123-8afa-196e3427291a" providerId="ADAL" clId="{F0469677-6FCD-46F0-9F8C-D965CA929C79}" dt="2024-09-17T07:25:56.902" v="181" actId="5793"/>
          <ac:spMkLst>
            <pc:docMk/>
            <pc:sldMk cId="4286607442" sldId="464"/>
            <ac:spMk id="3" creationId="{00000000-0000-0000-0000-000000000000}"/>
          </ac:spMkLst>
        </pc:spChg>
        <pc:spChg chg="mod">
          <ac:chgData name="Francisco Molina Rueda" userId="1eef1b4c-d107-4123-8afa-196e3427291a" providerId="ADAL" clId="{F0469677-6FCD-46F0-9F8C-D965CA929C79}" dt="2024-09-17T07:25:52.953" v="178" actId="20577"/>
          <ac:spMkLst>
            <pc:docMk/>
            <pc:sldMk cId="4286607442" sldId="464"/>
            <ac:spMk id="12" creationId="{FA3B842F-E0B3-4BE0-89B3-4EEACC5F39CF}"/>
          </ac:spMkLst>
        </pc:spChg>
      </pc:sldChg>
      <pc:sldChg chg="modSp add mod">
        <pc:chgData name="Francisco Molina Rueda" userId="1eef1b4c-d107-4123-8afa-196e3427291a" providerId="ADAL" clId="{F0469677-6FCD-46F0-9F8C-D965CA929C79}" dt="2024-09-17T07:26:35.192" v="203" actId="20577"/>
        <pc:sldMkLst>
          <pc:docMk/>
          <pc:sldMk cId="2621651858" sldId="465"/>
        </pc:sldMkLst>
        <pc:spChg chg="mod">
          <ac:chgData name="Francisco Molina Rueda" userId="1eef1b4c-d107-4123-8afa-196e3427291a" providerId="ADAL" clId="{F0469677-6FCD-46F0-9F8C-D965CA929C79}" dt="2024-09-17T07:26:27.949" v="196" actId="20577"/>
          <ac:spMkLst>
            <pc:docMk/>
            <pc:sldMk cId="2621651858" sldId="465"/>
            <ac:spMk id="2" creationId="{E3CEB9EA-6332-D4E0-086B-64AF3A8A6832}"/>
          </ac:spMkLst>
        </pc:spChg>
        <pc:spChg chg="mod">
          <ac:chgData name="Francisco Molina Rueda" userId="1eef1b4c-d107-4123-8afa-196e3427291a" providerId="ADAL" clId="{F0469677-6FCD-46F0-9F8C-D965CA929C79}" dt="2024-09-17T07:26:35.192" v="203" actId="20577"/>
          <ac:spMkLst>
            <pc:docMk/>
            <pc:sldMk cId="2621651858" sldId="465"/>
            <ac:spMk id="3" creationId="{00000000-0000-0000-0000-000000000000}"/>
          </ac:spMkLst>
        </pc:spChg>
      </pc:sldChg>
      <pc:sldChg chg="modSp add mod">
        <pc:chgData name="Francisco Molina Rueda" userId="1eef1b4c-d107-4123-8afa-196e3427291a" providerId="ADAL" clId="{F0469677-6FCD-46F0-9F8C-D965CA929C79}" dt="2024-09-17T07:26:22.468" v="195" actId="20577"/>
        <pc:sldMkLst>
          <pc:docMk/>
          <pc:sldMk cId="1511334699" sldId="476"/>
        </pc:sldMkLst>
        <pc:spChg chg="mod">
          <ac:chgData name="Francisco Molina Rueda" userId="1eef1b4c-d107-4123-8afa-196e3427291a" providerId="ADAL" clId="{F0469677-6FCD-46F0-9F8C-D965CA929C79}" dt="2024-09-17T07:26:22.468" v="195" actId="20577"/>
          <ac:spMkLst>
            <pc:docMk/>
            <pc:sldMk cId="1511334699" sldId="476"/>
            <ac:spMk id="3" creationId="{B27794C0-6415-64B1-8A8C-FE23971ABBB3}"/>
          </ac:spMkLst>
        </pc:spChg>
        <pc:spChg chg="mod">
          <ac:chgData name="Francisco Molina Rueda" userId="1eef1b4c-d107-4123-8afa-196e3427291a" providerId="ADAL" clId="{F0469677-6FCD-46F0-9F8C-D965CA929C79}" dt="2024-09-17T07:26:06.217" v="183" actId="20577"/>
          <ac:spMkLst>
            <pc:docMk/>
            <pc:sldMk cId="1511334699" sldId="476"/>
            <ac:spMk id="10" creationId="{A0D4FAFA-7D20-4BD8-B104-211B395FE38F}"/>
          </ac:spMkLst>
        </pc:spChg>
      </pc:sldChg>
      <pc:sldChg chg="delSp add del setBg delDesignElem">
        <pc:chgData name="Francisco Molina Rueda" userId="1eef1b4c-d107-4123-8afa-196e3427291a" providerId="ADAL" clId="{F0469677-6FCD-46F0-9F8C-D965CA929C79}" dt="2024-09-17T07:28:43.503" v="238" actId="47"/>
        <pc:sldMkLst>
          <pc:docMk/>
          <pc:sldMk cId="356815766" sldId="480"/>
        </pc:sldMkLst>
        <pc:spChg chg="del">
          <ac:chgData name="Francisco Molina Rueda" userId="1eef1b4c-d107-4123-8afa-196e3427291a" providerId="ADAL" clId="{F0469677-6FCD-46F0-9F8C-D965CA929C79}" dt="2024-09-17T07:25:29.498" v="174"/>
          <ac:spMkLst>
            <pc:docMk/>
            <pc:sldMk cId="356815766" sldId="480"/>
            <ac:spMk id="35" creationId="{003713C1-2FB2-413B-BF91-3AE41726FB7A}"/>
          </ac:spMkLst>
        </pc:spChg>
        <pc:spChg chg="del">
          <ac:chgData name="Francisco Molina Rueda" userId="1eef1b4c-d107-4123-8afa-196e3427291a" providerId="ADAL" clId="{F0469677-6FCD-46F0-9F8C-D965CA929C79}" dt="2024-09-17T07:25:29.498" v="174"/>
          <ac:spMkLst>
            <pc:docMk/>
            <pc:sldMk cId="356815766" sldId="480"/>
            <ac:spMk id="36" creationId="{90795B4D-5022-4A7F-A01D-8D880B7CDBE6}"/>
          </ac:spMkLst>
        </pc:spChg>
        <pc:spChg chg="del">
          <ac:chgData name="Francisco Molina Rueda" userId="1eef1b4c-d107-4123-8afa-196e3427291a" providerId="ADAL" clId="{F0469677-6FCD-46F0-9F8C-D965CA929C79}" dt="2024-09-17T07:25:29.498" v="174"/>
          <ac:spMkLst>
            <pc:docMk/>
            <pc:sldMk cId="356815766" sldId="480"/>
            <ac:spMk id="37" creationId="{AFD19018-DE7C-4796-ADF2-AD2EB0FC0D9C}"/>
          </ac:spMkLst>
        </pc:spChg>
        <pc:spChg chg="del">
          <ac:chgData name="Francisco Molina Rueda" userId="1eef1b4c-d107-4123-8afa-196e3427291a" providerId="ADAL" clId="{F0469677-6FCD-46F0-9F8C-D965CA929C79}" dt="2024-09-17T07:25:29.498" v="174"/>
          <ac:spMkLst>
            <pc:docMk/>
            <pc:sldMk cId="356815766" sldId="480"/>
            <ac:spMk id="44" creationId="{B1A0A2C2-4F85-44AF-8708-8DCA4B550CB8}"/>
          </ac:spMkLst>
        </pc:spChg>
      </pc:sldChg>
      <pc:sldChg chg="modSp add mod">
        <pc:chgData name="Francisco Molina Rueda" userId="1eef1b4c-d107-4123-8afa-196e3427291a" providerId="ADAL" clId="{F0469677-6FCD-46F0-9F8C-D965CA929C79}" dt="2024-09-17T07:34:43.128" v="277" actId="20577"/>
        <pc:sldMkLst>
          <pc:docMk/>
          <pc:sldMk cId="2271583398" sldId="482"/>
        </pc:sldMkLst>
        <pc:spChg chg="mod">
          <ac:chgData name="Francisco Molina Rueda" userId="1eef1b4c-d107-4123-8afa-196e3427291a" providerId="ADAL" clId="{F0469677-6FCD-46F0-9F8C-D965CA929C79}" dt="2024-09-17T07:26:40.526" v="205" actId="14100"/>
          <ac:spMkLst>
            <pc:docMk/>
            <pc:sldMk cId="2271583398" sldId="482"/>
            <ac:spMk id="2" creationId="{7E77B6F9-FFED-46D1-B2F7-0C9C3A6236D4}"/>
          </ac:spMkLst>
        </pc:spChg>
        <pc:spChg chg="mod">
          <ac:chgData name="Francisco Molina Rueda" userId="1eef1b4c-d107-4123-8afa-196e3427291a" providerId="ADAL" clId="{F0469677-6FCD-46F0-9F8C-D965CA929C79}" dt="2024-09-17T07:34:42.040" v="276" actId="20577"/>
          <ac:spMkLst>
            <pc:docMk/>
            <pc:sldMk cId="2271583398" sldId="482"/>
            <ac:spMk id="3" creationId="{09361A4C-7A2F-49EB-89A0-EC6122290488}"/>
          </ac:spMkLst>
        </pc:spChg>
        <pc:spChg chg="mod">
          <ac:chgData name="Francisco Molina Rueda" userId="1eef1b4c-d107-4123-8afa-196e3427291a" providerId="ADAL" clId="{F0469677-6FCD-46F0-9F8C-D965CA929C79}" dt="2024-09-17T07:34:43.128" v="277" actId="20577"/>
          <ac:spMkLst>
            <pc:docMk/>
            <pc:sldMk cId="2271583398" sldId="482"/>
            <ac:spMk id="6" creationId="{F0AEA8DB-0DDC-A627-6CB1-0E76511A8601}"/>
          </ac:spMkLst>
        </pc:spChg>
      </pc:sldChg>
      <pc:sldChg chg="delSp add del setBg delDesignElem">
        <pc:chgData name="Francisco Molina Rueda" userId="1eef1b4c-d107-4123-8afa-196e3427291a" providerId="ADAL" clId="{F0469677-6FCD-46F0-9F8C-D965CA929C79}" dt="2024-09-17T07:29:09.840" v="256" actId="47"/>
        <pc:sldMkLst>
          <pc:docMk/>
          <pc:sldMk cId="102482020" sldId="513"/>
        </pc:sldMkLst>
        <pc:spChg chg="del">
          <ac:chgData name="Francisco Molina Rueda" userId="1eef1b4c-d107-4123-8afa-196e3427291a" providerId="ADAL" clId="{F0469677-6FCD-46F0-9F8C-D965CA929C79}" dt="2024-09-17T07:25:29.498" v="174"/>
          <ac:spMkLst>
            <pc:docMk/>
            <pc:sldMk cId="102482020" sldId="513"/>
            <ac:spMk id="10" creationId="{D4771268-CB57-404A-9271-370EB28F6090}"/>
          </ac:spMkLst>
        </pc:spChg>
      </pc:sldChg>
      <pc:sldChg chg="add del">
        <pc:chgData name="Francisco Molina Rueda" userId="1eef1b4c-d107-4123-8afa-196e3427291a" providerId="ADAL" clId="{F0469677-6FCD-46F0-9F8C-D965CA929C79}" dt="2024-09-17T07:28:50.802" v="242" actId="47"/>
        <pc:sldMkLst>
          <pc:docMk/>
          <pc:sldMk cId="1594559011" sldId="525"/>
        </pc:sldMkLst>
      </pc:sldChg>
      <pc:sldChg chg="add">
        <pc:chgData name="Francisco Molina Rueda" userId="1eef1b4c-d107-4123-8afa-196e3427291a" providerId="ADAL" clId="{F0469677-6FCD-46F0-9F8C-D965CA929C79}" dt="2024-09-17T07:25:29.498" v="174"/>
        <pc:sldMkLst>
          <pc:docMk/>
          <pc:sldMk cId="33875435" sldId="726"/>
        </pc:sldMkLst>
      </pc:sldChg>
      <pc:sldChg chg="addSp modSp add mod setBg">
        <pc:chgData name="Francisco Molina Rueda" userId="1eef1b4c-d107-4123-8afa-196e3427291a" providerId="ADAL" clId="{F0469677-6FCD-46F0-9F8C-D965CA929C79}" dt="2024-09-17T07:25:45.036" v="175" actId="20577"/>
        <pc:sldMkLst>
          <pc:docMk/>
          <pc:sldMk cId="2667700463" sldId="727"/>
        </pc:sldMkLst>
        <pc:spChg chg="mod">
          <ac:chgData name="Francisco Molina Rueda" userId="1eef1b4c-d107-4123-8afa-196e3427291a" providerId="ADAL" clId="{F0469677-6FCD-46F0-9F8C-D965CA929C79}" dt="2024-09-17T07:25:45.036" v="175" actId="20577"/>
          <ac:spMkLst>
            <pc:docMk/>
            <pc:sldMk cId="2667700463" sldId="727"/>
            <ac:spMk id="2" creationId="{8E9425E0-F306-C48B-5A6D-6CEA53403AAD}"/>
          </ac:spMkLst>
        </pc:spChg>
        <pc:spChg chg="mod">
          <ac:chgData name="Francisco Molina Rueda" userId="1eef1b4c-d107-4123-8afa-196e3427291a" providerId="ADAL" clId="{F0469677-6FCD-46F0-9F8C-D965CA929C79}" dt="2024-09-17T07:22:51.796" v="148" actId="12"/>
          <ac:spMkLst>
            <pc:docMk/>
            <pc:sldMk cId="2667700463" sldId="727"/>
            <ac:spMk id="3" creationId="{CB9E86AC-CFFA-02A9-EE38-259D531E08B6}"/>
          </ac:spMkLst>
        </pc:spChg>
        <pc:spChg chg="add">
          <ac:chgData name="Francisco Molina Rueda" userId="1eef1b4c-d107-4123-8afa-196e3427291a" providerId="ADAL" clId="{F0469677-6FCD-46F0-9F8C-D965CA929C79}" dt="2024-09-17T07:22:44.893" v="143" actId="26606"/>
          <ac:spMkLst>
            <pc:docMk/>
            <pc:sldMk cId="2667700463" sldId="727"/>
            <ac:spMk id="8" creationId="{DEE2AD96-B495-4E06-9291-B71706F728CB}"/>
          </ac:spMkLst>
        </pc:spChg>
        <pc:spChg chg="add">
          <ac:chgData name="Francisco Molina Rueda" userId="1eef1b4c-d107-4123-8afa-196e3427291a" providerId="ADAL" clId="{F0469677-6FCD-46F0-9F8C-D965CA929C79}" dt="2024-09-17T07:22:44.893" v="143" actId="26606"/>
          <ac:spMkLst>
            <pc:docMk/>
            <pc:sldMk cId="2667700463" sldId="727"/>
            <ac:spMk id="10" creationId="{53CF6D67-C5A8-4ADD-9E8E-1E38CA1D3166}"/>
          </ac:spMkLst>
        </pc:spChg>
        <pc:spChg chg="add">
          <ac:chgData name="Francisco Molina Rueda" userId="1eef1b4c-d107-4123-8afa-196e3427291a" providerId="ADAL" clId="{F0469677-6FCD-46F0-9F8C-D965CA929C79}" dt="2024-09-17T07:22:44.893" v="143" actId="26606"/>
          <ac:spMkLst>
            <pc:docMk/>
            <pc:sldMk cId="2667700463" sldId="727"/>
            <ac:spMk id="12" creationId="{86909FA0-B515-4681-B7A8-FA281D133B94}"/>
          </ac:spMkLst>
        </pc:spChg>
        <pc:spChg chg="add">
          <ac:chgData name="Francisco Molina Rueda" userId="1eef1b4c-d107-4123-8afa-196e3427291a" providerId="ADAL" clId="{F0469677-6FCD-46F0-9F8C-D965CA929C79}" dt="2024-09-17T07:22:44.893" v="143" actId="26606"/>
          <ac:spMkLst>
            <pc:docMk/>
            <pc:sldMk cId="2667700463" sldId="727"/>
            <ac:spMk id="14" creationId="{21C9FE86-FCC3-4A31-AA1C-C882262B7FE7}"/>
          </ac:spMkLst>
        </pc:spChg>
        <pc:spChg chg="add">
          <ac:chgData name="Francisco Molina Rueda" userId="1eef1b4c-d107-4123-8afa-196e3427291a" providerId="ADAL" clId="{F0469677-6FCD-46F0-9F8C-D965CA929C79}" dt="2024-09-17T07:22:44.893" v="143" actId="26606"/>
          <ac:spMkLst>
            <pc:docMk/>
            <pc:sldMk cId="2667700463" sldId="727"/>
            <ac:spMk id="16" creationId="{7D96243B-ECED-4B71-8E06-AE9A285EAD20}"/>
          </ac:spMkLst>
        </pc:spChg>
        <pc:spChg chg="add">
          <ac:chgData name="Francisco Molina Rueda" userId="1eef1b4c-d107-4123-8afa-196e3427291a" providerId="ADAL" clId="{F0469677-6FCD-46F0-9F8C-D965CA929C79}" dt="2024-09-17T07:22:44.893" v="143" actId="26606"/>
          <ac:spMkLst>
            <pc:docMk/>
            <pc:sldMk cId="2667700463" sldId="727"/>
            <ac:spMk id="18" creationId="{A09989E4-EFDC-4A90-A633-E0525FB4139E}"/>
          </ac:spMkLst>
        </pc:spChg>
      </pc:sldChg>
      <pc:sldChg chg="modSp add mod">
        <pc:chgData name="Francisco Molina Rueda" userId="1eef1b4c-d107-4123-8afa-196e3427291a" providerId="ADAL" clId="{F0469677-6FCD-46F0-9F8C-D965CA929C79}" dt="2024-09-17T07:27:02.482" v="211" actId="20577"/>
        <pc:sldMkLst>
          <pc:docMk/>
          <pc:sldMk cId="533103892" sldId="728"/>
        </pc:sldMkLst>
        <pc:spChg chg="mod">
          <ac:chgData name="Francisco Molina Rueda" userId="1eef1b4c-d107-4123-8afa-196e3427291a" providerId="ADAL" clId="{F0469677-6FCD-46F0-9F8C-D965CA929C79}" dt="2024-09-17T07:26:57.124" v="206" actId="20577"/>
          <ac:spMkLst>
            <pc:docMk/>
            <pc:sldMk cId="533103892" sldId="728"/>
            <ac:spMk id="2" creationId="{6FAA95EE-2D2E-4807-BB75-B7E13523EAA0}"/>
          </ac:spMkLst>
        </pc:spChg>
        <pc:spChg chg="mod">
          <ac:chgData name="Francisco Molina Rueda" userId="1eef1b4c-d107-4123-8afa-196e3427291a" providerId="ADAL" clId="{F0469677-6FCD-46F0-9F8C-D965CA929C79}" dt="2024-09-17T07:27:02.482" v="211" actId="20577"/>
          <ac:spMkLst>
            <pc:docMk/>
            <pc:sldMk cId="533103892" sldId="728"/>
            <ac:spMk id="11" creationId="{B1B0B54E-E0F3-482A-9991-2FE9B5774247}"/>
          </ac:spMkLst>
        </pc:spChg>
      </pc:sldChg>
      <pc:sldChg chg="add">
        <pc:chgData name="Francisco Molina Rueda" userId="1eef1b4c-d107-4123-8afa-196e3427291a" providerId="ADAL" clId="{F0469677-6FCD-46F0-9F8C-D965CA929C79}" dt="2024-09-17T07:25:29.498" v="174"/>
        <pc:sldMkLst>
          <pc:docMk/>
          <pc:sldMk cId="2841559952" sldId="729"/>
        </pc:sldMkLst>
      </pc:sldChg>
      <pc:sldChg chg="modSp add mod">
        <pc:chgData name="Francisco Molina Rueda" userId="1eef1b4c-d107-4123-8afa-196e3427291a" providerId="ADAL" clId="{F0469677-6FCD-46F0-9F8C-D965CA929C79}" dt="2024-09-17T07:27:27.464" v="221" actId="58"/>
        <pc:sldMkLst>
          <pc:docMk/>
          <pc:sldMk cId="2914790893" sldId="730"/>
        </pc:sldMkLst>
        <pc:spChg chg="mod">
          <ac:chgData name="Francisco Molina Rueda" userId="1eef1b4c-d107-4123-8afa-196e3427291a" providerId="ADAL" clId="{F0469677-6FCD-46F0-9F8C-D965CA929C79}" dt="2024-09-17T07:27:13.104" v="212" actId="20577"/>
          <ac:spMkLst>
            <pc:docMk/>
            <pc:sldMk cId="2914790893" sldId="730"/>
            <ac:spMk id="2" creationId="{0D1A0265-8A07-B64C-BAB9-2B454AADF581}"/>
          </ac:spMkLst>
        </pc:spChg>
        <pc:spChg chg="mod">
          <ac:chgData name="Francisco Molina Rueda" userId="1eef1b4c-d107-4123-8afa-196e3427291a" providerId="ADAL" clId="{F0469677-6FCD-46F0-9F8C-D965CA929C79}" dt="2024-09-17T07:27:27.464" v="221" actId="58"/>
          <ac:spMkLst>
            <pc:docMk/>
            <pc:sldMk cId="2914790893" sldId="730"/>
            <ac:spMk id="4" creationId="{00000000-0000-0000-0000-000000000000}"/>
          </ac:spMkLst>
        </pc:spChg>
      </pc:sldChg>
      <pc:sldChg chg="modSp add mod">
        <pc:chgData name="Francisco Molina Rueda" userId="1eef1b4c-d107-4123-8afa-196e3427291a" providerId="ADAL" clId="{F0469677-6FCD-46F0-9F8C-D965CA929C79}" dt="2024-09-17T07:27:38.982" v="224" actId="20577"/>
        <pc:sldMkLst>
          <pc:docMk/>
          <pc:sldMk cId="2792780250" sldId="731"/>
        </pc:sldMkLst>
        <pc:spChg chg="mod">
          <ac:chgData name="Francisco Molina Rueda" userId="1eef1b4c-d107-4123-8afa-196e3427291a" providerId="ADAL" clId="{F0469677-6FCD-46F0-9F8C-D965CA929C79}" dt="2024-09-17T07:27:37.535" v="223" actId="20577"/>
          <ac:spMkLst>
            <pc:docMk/>
            <pc:sldMk cId="2792780250" sldId="731"/>
            <ac:spMk id="2" creationId="{00000000-0000-0000-0000-000000000000}"/>
          </ac:spMkLst>
        </pc:spChg>
        <pc:spChg chg="mod">
          <ac:chgData name="Francisco Molina Rueda" userId="1eef1b4c-d107-4123-8afa-196e3427291a" providerId="ADAL" clId="{F0469677-6FCD-46F0-9F8C-D965CA929C79}" dt="2024-09-17T07:27:36.530" v="222" actId="20577"/>
          <ac:spMkLst>
            <pc:docMk/>
            <pc:sldMk cId="2792780250" sldId="731"/>
            <ac:spMk id="10" creationId="{2C118831-0514-41A0-81D0-D4D2AF05FC6D}"/>
          </ac:spMkLst>
        </pc:spChg>
        <pc:spChg chg="mod">
          <ac:chgData name="Francisco Molina Rueda" userId="1eef1b4c-d107-4123-8afa-196e3427291a" providerId="ADAL" clId="{F0469677-6FCD-46F0-9F8C-D965CA929C79}" dt="2024-09-17T07:27:38.982" v="224" actId="20577"/>
          <ac:spMkLst>
            <pc:docMk/>
            <pc:sldMk cId="2792780250" sldId="731"/>
            <ac:spMk id="17" creationId="{00000000-0000-0000-0000-000000000000}"/>
          </ac:spMkLst>
        </pc:spChg>
      </pc:sldChg>
      <pc:sldChg chg="modSp add mod">
        <pc:chgData name="Francisco Molina Rueda" userId="1eef1b4c-d107-4123-8afa-196e3427291a" providerId="ADAL" clId="{F0469677-6FCD-46F0-9F8C-D965CA929C79}" dt="2024-09-17T07:27:47.391" v="228" actId="20577"/>
        <pc:sldMkLst>
          <pc:docMk/>
          <pc:sldMk cId="0" sldId="732"/>
        </pc:sldMkLst>
        <pc:spChg chg="mod">
          <ac:chgData name="Francisco Molina Rueda" userId="1eef1b4c-d107-4123-8afa-196e3427291a" providerId="ADAL" clId="{F0469677-6FCD-46F0-9F8C-D965CA929C79}" dt="2024-09-17T07:27:47.391" v="228" actId="20577"/>
          <ac:spMkLst>
            <pc:docMk/>
            <pc:sldMk cId="0" sldId="732"/>
            <ac:spMk id="11" creationId="{00000000-0000-0000-0000-000000000000}"/>
          </ac:spMkLst>
        </pc:spChg>
        <pc:spChg chg="mod">
          <ac:chgData name="Francisco Molina Rueda" userId="1eef1b4c-d107-4123-8afa-196e3427291a" providerId="ADAL" clId="{F0469677-6FCD-46F0-9F8C-D965CA929C79}" dt="2024-09-17T07:27:44.104" v="225" actId="20577"/>
          <ac:spMkLst>
            <pc:docMk/>
            <pc:sldMk cId="0" sldId="732"/>
            <ac:spMk id="12" creationId="{3EFB4724-2A95-4F5E-81EE-8D87421FB727}"/>
          </ac:spMkLst>
        </pc:spChg>
      </pc:sldChg>
      <pc:sldChg chg="addSp delSp modSp add mod setBg">
        <pc:chgData name="Francisco Molina Rueda" userId="1eef1b4c-d107-4123-8afa-196e3427291a" providerId="ADAL" clId="{F0469677-6FCD-46F0-9F8C-D965CA929C79}" dt="2024-09-17T07:28:16.519" v="236" actId="26606"/>
        <pc:sldMkLst>
          <pc:docMk/>
          <pc:sldMk cId="2927439160" sldId="733"/>
        </pc:sldMkLst>
        <pc:spChg chg="mod">
          <ac:chgData name="Francisco Molina Rueda" userId="1eef1b4c-d107-4123-8afa-196e3427291a" providerId="ADAL" clId="{F0469677-6FCD-46F0-9F8C-D965CA929C79}" dt="2024-09-17T07:28:16.519" v="236" actId="26606"/>
          <ac:spMkLst>
            <pc:docMk/>
            <pc:sldMk cId="2927439160" sldId="733"/>
            <ac:spMk id="2" creationId="{6FAA95EE-2D2E-4807-BB75-B7E13523EAA0}"/>
          </ac:spMkLst>
        </pc:spChg>
        <pc:spChg chg="add">
          <ac:chgData name="Francisco Molina Rueda" userId="1eef1b4c-d107-4123-8afa-196e3427291a" providerId="ADAL" clId="{F0469677-6FCD-46F0-9F8C-D965CA929C79}" dt="2024-09-17T07:28:16.519" v="236" actId="26606"/>
          <ac:spMkLst>
            <pc:docMk/>
            <pc:sldMk cId="2927439160" sldId="733"/>
            <ac:spMk id="4" creationId="{D28B54C3-B57B-472A-B96E-1FCB67093DC2}"/>
          </ac:spMkLst>
        </pc:spChg>
        <pc:spChg chg="add">
          <ac:chgData name="Francisco Molina Rueda" userId="1eef1b4c-d107-4123-8afa-196e3427291a" providerId="ADAL" clId="{F0469677-6FCD-46F0-9F8C-D965CA929C79}" dt="2024-09-17T07:28:16.519" v="236" actId="26606"/>
          <ac:spMkLst>
            <pc:docMk/>
            <pc:sldMk cId="2927439160" sldId="733"/>
            <ac:spMk id="7" creationId="{8C790BE2-4E4F-4AAF-81A2-4A6F4885EBE6}"/>
          </ac:spMkLst>
        </pc:spChg>
        <pc:spChg chg="add">
          <ac:chgData name="Francisco Molina Rueda" userId="1eef1b4c-d107-4123-8afa-196e3427291a" providerId="ADAL" clId="{F0469677-6FCD-46F0-9F8C-D965CA929C79}" dt="2024-09-17T07:28:16.519" v="236" actId="26606"/>
          <ac:spMkLst>
            <pc:docMk/>
            <pc:sldMk cId="2927439160" sldId="733"/>
            <ac:spMk id="11" creationId="{7DB3C429-F8DA-49B9-AF84-21996FCF78B5}"/>
          </ac:spMkLst>
        </pc:spChg>
        <pc:spChg chg="add">
          <ac:chgData name="Francisco Molina Rueda" userId="1eef1b4c-d107-4123-8afa-196e3427291a" providerId="ADAL" clId="{F0469677-6FCD-46F0-9F8C-D965CA929C79}" dt="2024-09-17T07:28:16.519" v="236" actId="26606"/>
          <ac:spMkLst>
            <pc:docMk/>
            <pc:sldMk cId="2927439160" sldId="733"/>
            <ac:spMk id="13" creationId="{E12088DD-B1AD-40E0-8B86-1D87A2CCD9BE}"/>
          </ac:spMkLst>
        </pc:spChg>
        <pc:spChg chg="add">
          <ac:chgData name="Francisco Molina Rueda" userId="1eef1b4c-d107-4123-8afa-196e3427291a" providerId="ADAL" clId="{F0469677-6FCD-46F0-9F8C-D965CA929C79}" dt="2024-09-17T07:28:16.519" v="236" actId="26606"/>
          <ac:spMkLst>
            <pc:docMk/>
            <pc:sldMk cId="2927439160" sldId="733"/>
            <ac:spMk id="15" creationId="{C4C9F2B0-1044-46EB-8AEB-C3BFFDE6C2CC}"/>
          </ac:spMkLst>
        </pc:spChg>
        <pc:spChg chg="add">
          <ac:chgData name="Francisco Molina Rueda" userId="1eef1b4c-d107-4123-8afa-196e3427291a" providerId="ADAL" clId="{F0469677-6FCD-46F0-9F8C-D965CA929C79}" dt="2024-09-17T07:28:16.519" v="236" actId="26606"/>
          <ac:spMkLst>
            <pc:docMk/>
            <pc:sldMk cId="2927439160" sldId="733"/>
            <ac:spMk id="17" creationId="{0C395952-4E26-45A2-8756-2ADFD6E53C6E}"/>
          </ac:spMkLst>
        </pc:spChg>
        <pc:spChg chg="add">
          <ac:chgData name="Francisco Molina Rueda" userId="1eef1b4c-d107-4123-8afa-196e3427291a" providerId="ADAL" clId="{F0469677-6FCD-46F0-9F8C-D965CA929C79}" dt="2024-09-17T07:28:16.519" v="236" actId="26606"/>
          <ac:spMkLst>
            <pc:docMk/>
            <pc:sldMk cId="2927439160" sldId="733"/>
            <ac:spMk id="19" creationId="{4734BADF-9461-4621-B112-2D7BABEA7DD0}"/>
          </ac:spMkLst>
        </pc:spChg>
        <pc:picChg chg="del">
          <ac:chgData name="Francisco Molina Rueda" userId="1eef1b4c-d107-4123-8afa-196e3427291a" providerId="ADAL" clId="{F0469677-6FCD-46F0-9F8C-D965CA929C79}" dt="2024-09-17T07:28:10.264" v="234" actId="478"/>
          <ac:picMkLst>
            <pc:docMk/>
            <pc:sldMk cId="2927439160" sldId="733"/>
            <ac:picMk id="9" creationId="{E36E0F8E-D868-493D-8321-4A3D5A5D23D3}"/>
          </ac:picMkLst>
        </pc:picChg>
        <pc:picChg chg="del">
          <ac:chgData name="Francisco Molina Rueda" userId="1eef1b4c-d107-4123-8afa-196e3427291a" providerId="ADAL" clId="{F0469677-6FCD-46F0-9F8C-D965CA929C79}" dt="2024-09-17T07:28:09.429" v="233" actId="478"/>
          <ac:picMkLst>
            <pc:docMk/>
            <pc:sldMk cId="2927439160" sldId="733"/>
            <ac:picMk id="10" creationId="{5049C6CA-7792-4487-A145-2976BEDCD6EE}"/>
          </ac:picMkLst>
        </pc:picChg>
        <pc:picChg chg="del">
          <ac:chgData name="Francisco Molina Rueda" userId="1eef1b4c-d107-4123-8afa-196e3427291a" providerId="ADAL" clId="{F0469677-6FCD-46F0-9F8C-D965CA929C79}" dt="2024-09-17T07:28:10.707" v="235" actId="478"/>
          <ac:picMkLst>
            <pc:docMk/>
            <pc:sldMk cId="2927439160" sldId="733"/>
            <ac:picMk id="6146" creationId="{52F07AE9-62F7-42C9-99F2-ACDFAA76F04D}"/>
          </ac:picMkLst>
        </pc:picChg>
      </pc:sldChg>
      <pc:sldChg chg="modSp add mod">
        <pc:chgData name="Francisco Molina Rueda" userId="1eef1b4c-d107-4123-8afa-196e3427291a" providerId="ADAL" clId="{F0469677-6FCD-46F0-9F8C-D965CA929C79}" dt="2024-09-17T07:35:23.222" v="280" actId="115"/>
        <pc:sldMkLst>
          <pc:docMk/>
          <pc:sldMk cId="4103738889" sldId="734"/>
        </pc:sldMkLst>
        <pc:spChg chg="mod">
          <ac:chgData name="Francisco Molina Rueda" userId="1eef1b4c-d107-4123-8afa-196e3427291a" providerId="ADAL" clId="{F0469677-6FCD-46F0-9F8C-D965CA929C79}" dt="2024-09-17T07:35:23.222" v="280" actId="115"/>
          <ac:spMkLst>
            <pc:docMk/>
            <pc:sldMk cId="4103738889" sldId="734"/>
            <ac:spMk id="3" creationId="{97EF30B2-61E8-4AA9-80B7-F6CFE93E354F}"/>
          </ac:spMkLst>
        </pc:spChg>
      </pc:sldChg>
      <pc:sldChg chg="addSp delSp modSp add mod setBg delDesignElem">
        <pc:chgData name="Francisco Molina Rueda" userId="1eef1b4c-d107-4123-8afa-196e3427291a" providerId="ADAL" clId="{F0469677-6FCD-46F0-9F8C-D965CA929C79}" dt="2024-09-17T07:36:11.783" v="310" actId="26606"/>
        <pc:sldMkLst>
          <pc:docMk/>
          <pc:sldMk cId="467792729" sldId="735"/>
        </pc:sldMkLst>
        <pc:spChg chg="mod">
          <ac:chgData name="Francisco Molina Rueda" userId="1eef1b4c-d107-4123-8afa-196e3427291a" providerId="ADAL" clId="{F0469677-6FCD-46F0-9F8C-D965CA929C79}" dt="2024-09-17T07:36:11.783" v="310" actId="26606"/>
          <ac:spMkLst>
            <pc:docMk/>
            <pc:sldMk cId="467792729" sldId="735"/>
            <ac:spMk id="2" creationId="{6FAA95EE-2D2E-4807-BB75-B7E13523EAA0}"/>
          </ac:spMkLst>
        </pc:spChg>
        <pc:spChg chg="del">
          <ac:chgData name="Francisco Molina Rueda" userId="1eef1b4c-d107-4123-8afa-196e3427291a" providerId="ADAL" clId="{F0469677-6FCD-46F0-9F8C-D965CA929C79}" dt="2024-09-17T07:35:58.001" v="284"/>
          <ac:spMkLst>
            <pc:docMk/>
            <pc:sldMk cId="467792729" sldId="735"/>
            <ac:spMk id="4" creationId="{D28B54C3-B57B-472A-B96E-1FCB67093DC2}"/>
          </ac:spMkLst>
        </pc:spChg>
        <pc:spChg chg="add">
          <ac:chgData name="Francisco Molina Rueda" userId="1eef1b4c-d107-4123-8afa-196e3427291a" providerId="ADAL" clId="{F0469677-6FCD-46F0-9F8C-D965CA929C79}" dt="2024-09-17T07:36:11.783" v="310" actId="26606"/>
          <ac:spMkLst>
            <pc:docMk/>
            <pc:sldMk cId="467792729" sldId="735"/>
            <ac:spMk id="5" creationId="{56D63398-EEE4-4E6A-BEF3-E92924A2821E}"/>
          </ac:spMkLst>
        </pc:spChg>
        <pc:spChg chg="add">
          <ac:chgData name="Francisco Molina Rueda" userId="1eef1b4c-d107-4123-8afa-196e3427291a" providerId="ADAL" clId="{F0469677-6FCD-46F0-9F8C-D965CA929C79}" dt="2024-09-17T07:36:11.783" v="310" actId="26606"/>
          <ac:spMkLst>
            <pc:docMk/>
            <pc:sldMk cId="467792729" sldId="735"/>
            <ac:spMk id="6" creationId="{C6804B24-17AC-406D-9636-1332F5DF9AE7}"/>
          </ac:spMkLst>
        </pc:spChg>
        <pc:spChg chg="del">
          <ac:chgData name="Francisco Molina Rueda" userId="1eef1b4c-d107-4123-8afa-196e3427291a" providerId="ADAL" clId="{F0469677-6FCD-46F0-9F8C-D965CA929C79}" dt="2024-09-17T07:35:58.001" v="284"/>
          <ac:spMkLst>
            <pc:docMk/>
            <pc:sldMk cId="467792729" sldId="735"/>
            <ac:spMk id="7" creationId="{8C790BE2-4E4F-4AAF-81A2-4A6F4885EBE6}"/>
          </ac:spMkLst>
        </pc:spChg>
        <pc:spChg chg="add">
          <ac:chgData name="Francisco Molina Rueda" userId="1eef1b4c-d107-4123-8afa-196e3427291a" providerId="ADAL" clId="{F0469677-6FCD-46F0-9F8C-D965CA929C79}" dt="2024-09-17T07:36:11.783" v="310" actId="26606"/>
          <ac:spMkLst>
            <pc:docMk/>
            <pc:sldMk cId="467792729" sldId="735"/>
            <ac:spMk id="8" creationId="{730D8B3B-9B80-4025-B934-26DC7D7CD231}"/>
          </ac:spMkLst>
        </pc:spChg>
        <pc:spChg chg="add">
          <ac:chgData name="Francisco Molina Rueda" userId="1eef1b4c-d107-4123-8afa-196e3427291a" providerId="ADAL" clId="{F0469677-6FCD-46F0-9F8C-D965CA929C79}" dt="2024-09-17T07:36:11.783" v="310" actId="26606"/>
          <ac:spMkLst>
            <pc:docMk/>
            <pc:sldMk cId="467792729" sldId="735"/>
            <ac:spMk id="9" creationId="{5CEAD642-85CF-4750-8432-7C80C901F001}"/>
          </ac:spMkLst>
        </pc:spChg>
        <pc:spChg chg="add">
          <ac:chgData name="Francisco Molina Rueda" userId="1eef1b4c-d107-4123-8afa-196e3427291a" providerId="ADAL" clId="{F0469677-6FCD-46F0-9F8C-D965CA929C79}" dt="2024-09-17T07:36:11.783" v="310" actId="26606"/>
          <ac:spMkLst>
            <pc:docMk/>
            <pc:sldMk cId="467792729" sldId="735"/>
            <ac:spMk id="10" creationId="{B5A1B09C-1565-46F8-B70F-621C5EB48A09}"/>
          </ac:spMkLst>
        </pc:spChg>
        <pc:spChg chg="del">
          <ac:chgData name="Francisco Molina Rueda" userId="1eef1b4c-d107-4123-8afa-196e3427291a" providerId="ADAL" clId="{F0469677-6FCD-46F0-9F8C-D965CA929C79}" dt="2024-09-17T07:35:58.001" v="284"/>
          <ac:spMkLst>
            <pc:docMk/>
            <pc:sldMk cId="467792729" sldId="735"/>
            <ac:spMk id="11" creationId="{7DB3C429-F8DA-49B9-AF84-21996FCF78B5}"/>
          </ac:spMkLst>
        </pc:spChg>
        <pc:spChg chg="add">
          <ac:chgData name="Francisco Molina Rueda" userId="1eef1b4c-d107-4123-8afa-196e3427291a" providerId="ADAL" clId="{F0469677-6FCD-46F0-9F8C-D965CA929C79}" dt="2024-09-17T07:36:11.783" v="310" actId="26606"/>
          <ac:spMkLst>
            <pc:docMk/>
            <pc:sldMk cId="467792729" sldId="735"/>
            <ac:spMk id="12" creationId="{570DF94D-F28F-435E-AD56-C40FC99AFAA1}"/>
          </ac:spMkLst>
        </pc:spChg>
        <pc:spChg chg="del">
          <ac:chgData name="Francisco Molina Rueda" userId="1eef1b4c-d107-4123-8afa-196e3427291a" providerId="ADAL" clId="{F0469677-6FCD-46F0-9F8C-D965CA929C79}" dt="2024-09-17T07:35:58.001" v="284"/>
          <ac:spMkLst>
            <pc:docMk/>
            <pc:sldMk cId="467792729" sldId="735"/>
            <ac:spMk id="13" creationId="{E12088DD-B1AD-40E0-8B86-1D87A2CCD9BE}"/>
          </ac:spMkLst>
        </pc:spChg>
        <pc:spChg chg="add">
          <ac:chgData name="Francisco Molina Rueda" userId="1eef1b4c-d107-4123-8afa-196e3427291a" providerId="ADAL" clId="{F0469677-6FCD-46F0-9F8C-D965CA929C79}" dt="2024-09-17T07:36:11.783" v="310" actId="26606"/>
          <ac:spMkLst>
            <pc:docMk/>
            <pc:sldMk cId="467792729" sldId="735"/>
            <ac:spMk id="14" creationId="{84F952EE-9AAE-4D81-BF98-35DF71334053}"/>
          </ac:spMkLst>
        </pc:spChg>
        <pc:spChg chg="del">
          <ac:chgData name="Francisco Molina Rueda" userId="1eef1b4c-d107-4123-8afa-196e3427291a" providerId="ADAL" clId="{F0469677-6FCD-46F0-9F8C-D965CA929C79}" dt="2024-09-17T07:35:58.001" v="284"/>
          <ac:spMkLst>
            <pc:docMk/>
            <pc:sldMk cId="467792729" sldId="735"/>
            <ac:spMk id="15" creationId="{C4C9F2B0-1044-46EB-8AEB-C3BFFDE6C2CC}"/>
          </ac:spMkLst>
        </pc:spChg>
        <pc:spChg chg="del">
          <ac:chgData name="Francisco Molina Rueda" userId="1eef1b4c-d107-4123-8afa-196e3427291a" providerId="ADAL" clId="{F0469677-6FCD-46F0-9F8C-D965CA929C79}" dt="2024-09-17T07:35:58.001" v="284"/>
          <ac:spMkLst>
            <pc:docMk/>
            <pc:sldMk cId="467792729" sldId="735"/>
            <ac:spMk id="17" creationId="{0C395952-4E26-45A2-8756-2ADFD6E53C6E}"/>
          </ac:spMkLst>
        </pc:spChg>
        <pc:spChg chg="del">
          <ac:chgData name="Francisco Molina Rueda" userId="1eef1b4c-d107-4123-8afa-196e3427291a" providerId="ADAL" clId="{F0469677-6FCD-46F0-9F8C-D965CA929C79}" dt="2024-09-17T07:35:58.001" v="284"/>
          <ac:spMkLst>
            <pc:docMk/>
            <pc:sldMk cId="467792729" sldId="735"/>
            <ac:spMk id="19" creationId="{4734BADF-9461-4621-B112-2D7BABEA7DD0}"/>
          </ac:spMkLst>
        </pc:spChg>
      </pc:sldChg>
      <pc:sldChg chg="delSp add del setBg delDesignElem">
        <pc:chgData name="Francisco Molina Rueda" userId="1eef1b4c-d107-4123-8afa-196e3427291a" providerId="ADAL" clId="{F0469677-6FCD-46F0-9F8C-D965CA929C79}" dt="2024-09-17T07:28:42.402" v="237" actId="47"/>
        <pc:sldMkLst>
          <pc:docMk/>
          <pc:sldMk cId="2621803816" sldId="735"/>
        </pc:sldMkLst>
        <pc:spChg chg="del">
          <ac:chgData name="Francisco Molina Rueda" userId="1eef1b4c-d107-4123-8afa-196e3427291a" providerId="ADAL" clId="{F0469677-6FCD-46F0-9F8C-D965CA929C79}" dt="2024-09-17T07:25:29.498" v="174"/>
          <ac:spMkLst>
            <pc:docMk/>
            <pc:sldMk cId="2621803816" sldId="735"/>
            <ac:spMk id="71" creationId="{3CD9DF72-87A3-404E-A828-84CBF11A8303}"/>
          </ac:spMkLst>
        </pc:spChg>
        <pc:cxnChg chg="del">
          <ac:chgData name="Francisco Molina Rueda" userId="1eef1b4c-d107-4123-8afa-196e3427291a" providerId="ADAL" clId="{F0469677-6FCD-46F0-9F8C-D965CA929C79}" dt="2024-09-17T07:25:29.498" v="174"/>
          <ac:cxnSpMkLst>
            <pc:docMk/>
            <pc:sldMk cId="2621803816" sldId="735"/>
            <ac:cxnSpMk id="73" creationId="{20E3A342-4D61-4E3F-AF90-1AB42AEB96CC}"/>
          </ac:cxnSpMkLst>
        </pc:cxnChg>
      </pc:sldChg>
      <pc:sldChg chg="delSp add del setBg delDesignElem">
        <pc:chgData name="Francisco Molina Rueda" userId="1eef1b4c-d107-4123-8afa-196e3427291a" providerId="ADAL" clId="{F0469677-6FCD-46F0-9F8C-D965CA929C79}" dt="2024-09-17T07:28:49.683" v="241" actId="47"/>
        <pc:sldMkLst>
          <pc:docMk/>
          <pc:sldMk cId="1004124493" sldId="736"/>
        </pc:sldMkLst>
        <pc:spChg chg="del">
          <ac:chgData name="Francisco Molina Rueda" userId="1eef1b4c-d107-4123-8afa-196e3427291a" providerId="ADAL" clId="{F0469677-6FCD-46F0-9F8C-D965CA929C79}" dt="2024-09-17T07:25:29.498" v="174"/>
          <ac:spMkLst>
            <pc:docMk/>
            <pc:sldMk cId="1004124493" sldId="736"/>
            <ac:spMk id="2070" creationId="{50D1C5B3-B60D-4696-AE60-100D5EC8AB5D}"/>
          </ac:spMkLst>
        </pc:spChg>
        <pc:spChg chg="del">
          <ac:chgData name="Francisco Molina Rueda" userId="1eef1b4c-d107-4123-8afa-196e3427291a" providerId="ADAL" clId="{F0469677-6FCD-46F0-9F8C-D965CA929C79}" dt="2024-09-17T07:25:29.498" v="174"/>
          <ac:spMkLst>
            <pc:docMk/>
            <pc:sldMk cId="1004124493" sldId="736"/>
            <ac:spMk id="2072" creationId="{FA169C72-4010-413C-A913-4BD6E2D1291A}"/>
          </ac:spMkLst>
        </pc:spChg>
        <pc:spChg chg="del">
          <ac:chgData name="Francisco Molina Rueda" userId="1eef1b4c-d107-4123-8afa-196e3427291a" providerId="ADAL" clId="{F0469677-6FCD-46F0-9F8C-D965CA929C79}" dt="2024-09-17T07:25:29.498" v="174"/>
          <ac:spMkLst>
            <pc:docMk/>
            <pc:sldMk cId="1004124493" sldId="736"/>
            <ac:spMk id="2074" creationId="{758C3C99-2F64-46DC-9F81-BAA40930E163}"/>
          </ac:spMkLst>
        </pc:spChg>
      </pc:sldChg>
      <pc:sldChg chg="add">
        <pc:chgData name="Francisco Molina Rueda" userId="1eef1b4c-d107-4123-8afa-196e3427291a" providerId="ADAL" clId="{F0469677-6FCD-46F0-9F8C-D965CA929C79}" dt="2024-09-17T07:37:49.771" v="319"/>
        <pc:sldMkLst>
          <pc:docMk/>
          <pc:sldMk cId="3863552232" sldId="7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6E381-DC7B-4658-AE78-79B8C05FA2AE}" type="datetimeFigureOut">
              <a:rPr lang="es-ES" smtClean="0"/>
              <a:t>17/09/2024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0A76B-C9AF-43E0-924C-C518BE2C1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3269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osturography.nrhb.webs.upv.e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1DAA7-DAA8-42B8-83A3-663DBB348DE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931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BE6A82-056D-4212-A892-1F3EC17AACC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Pueden </a:t>
            </a:r>
            <a:r>
              <a:rPr lang="es-ES" dirty="0" err="1"/>
              <a:t>desgravitar</a:t>
            </a:r>
            <a:r>
              <a:rPr lang="es-ES" dirty="0"/>
              <a:t> e incluso guiar o asistir el movimiento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1DAA7-DAA8-42B8-83A3-663DBB348DE6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6655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1DAA7-DAA8-42B8-83A3-663DBB348DE6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4253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Pueden </a:t>
            </a:r>
            <a:r>
              <a:rPr lang="es-ES" dirty="0" err="1"/>
              <a:t>desgravitar</a:t>
            </a:r>
            <a:r>
              <a:rPr lang="es-ES" dirty="0"/>
              <a:t> e incluso guiar o asistir el movimiento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1DAA7-DAA8-42B8-83A3-663DBB348DE6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26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Centro de presiones: promedio del peso que está en contacto con el suelo o punto de localización del vector de las fuerzas de reacción del suelo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1DAA7-DAA8-42B8-83A3-663DBB348DE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5220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altLang="en-US" dirty="0"/>
              <a:t>Condiciones SOT</a:t>
            </a:r>
          </a:p>
          <a:p>
            <a:r>
              <a:rPr lang="es-ES_tradnl" altLang="en-US" dirty="0"/>
              <a:t>1. Ojos abiertos, plataforma fija y entorno fijo</a:t>
            </a:r>
          </a:p>
          <a:p>
            <a:r>
              <a:rPr lang="es-ES_tradnl" altLang="en-US" dirty="0"/>
              <a:t>2. Ojos cerrados, plataforma fija y entorno fijo</a:t>
            </a:r>
          </a:p>
          <a:p>
            <a:r>
              <a:rPr lang="es-ES_tradnl" altLang="en-US" dirty="0"/>
              <a:t>3. Ojos abiertos, plataforma fija y entorno móvil</a:t>
            </a:r>
          </a:p>
          <a:p>
            <a:r>
              <a:rPr lang="es-ES_tradnl" altLang="en-US" dirty="0"/>
              <a:t>4. Ojos abiertos, plataforma móvil y entorno fijo</a:t>
            </a:r>
          </a:p>
          <a:p>
            <a:r>
              <a:rPr lang="es-ES_tradnl" altLang="en-US" dirty="0"/>
              <a:t>5. Ojos cerrados, plataforma móvil y entorno fijo</a:t>
            </a:r>
          </a:p>
          <a:p>
            <a:r>
              <a:rPr lang="es-ES_tradnl" altLang="en-US" dirty="0"/>
              <a:t>6. Ojos abiertos, plataforma móvil y entorno móvil</a:t>
            </a:r>
          </a:p>
          <a:p>
            <a:endParaRPr lang="es-ES_tradnl" altLang="en-US" dirty="0"/>
          </a:p>
          <a:p>
            <a:r>
              <a:rPr lang="es-ES_tradnl" altLang="en-US" dirty="0"/>
              <a:t>El entorno móvil provoca que la información visual sea incorrecta</a:t>
            </a:r>
          </a:p>
          <a:p>
            <a:endParaRPr lang="es-ES_tradnl" altLang="en-US" dirty="0"/>
          </a:p>
          <a:p>
            <a:r>
              <a:rPr lang="es-ES_tradnl" altLang="en-US" b="1" dirty="0"/>
              <a:t>Somatosensorial:</a:t>
            </a:r>
            <a:r>
              <a:rPr lang="es-ES_tradnl" altLang="en-US" dirty="0"/>
              <a:t> condición 2/condición 1 </a:t>
            </a:r>
          </a:p>
          <a:p>
            <a:r>
              <a:rPr lang="es-ES_tradnl" altLang="en-US" b="1" dirty="0"/>
              <a:t>Visual:</a:t>
            </a:r>
            <a:r>
              <a:rPr lang="es-ES_tradnl" altLang="en-US" dirty="0"/>
              <a:t> condición 4/condición 1</a:t>
            </a:r>
          </a:p>
          <a:p>
            <a:r>
              <a:rPr lang="es-ES_tradnl" altLang="en-US" b="1" dirty="0"/>
              <a:t>Vestibular: </a:t>
            </a:r>
            <a:r>
              <a:rPr lang="es-ES_tradnl" altLang="en-US" dirty="0"/>
              <a:t>condición 5/condición 1</a:t>
            </a:r>
          </a:p>
          <a:p>
            <a:r>
              <a:rPr lang="en-US" altLang="en-US" b="1" dirty="0" err="1"/>
              <a:t>Preferencia</a:t>
            </a:r>
            <a:r>
              <a:rPr lang="en-US" altLang="en-US" b="1" dirty="0"/>
              <a:t> visual: </a:t>
            </a:r>
            <a:r>
              <a:rPr lang="en-US" altLang="en-US" dirty="0" err="1"/>
              <a:t>condición</a:t>
            </a:r>
            <a:r>
              <a:rPr lang="en-US" altLang="en-US" dirty="0"/>
              <a:t> 3+6/</a:t>
            </a:r>
            <a:r>
              <a:rPr lang="en-US" altLang="en-US" dirty="0" err="1"/>
              <a:t>condición</a:t>
            </a:r>
            <a:r>
              <a:rPr lang="en-US" altLang="en-US" dirty="0"/>
              <a:t> 2+5 – Grado </a:t>
            </a:r>
            <a:r>
              <a:rPr lang="en-US" altLang="en-US" dirty="0" err="1"/>
              <a:t>en</a:t>
            </a:r>
            <a:r>
              <a:rPr lang="en-US" altLang="en-US" dirty="0"/>
              <a:t> que el Paciente </a:t>
            </a:r>
            <a:r>
              <a:rPr lang="en-US" altLang="en-US" dirty="0" err="1"/>
              <a:t>emplea</a:t>
            </a:r>
            <a:r>
              <a:rPr lang="en-US" altLang="en-US" dirty="0"/>
              <a:t> la Información visual </a:t>
            </a:r>
            <a:r>
              <a:rPr lang="en-US" altLang="en-US" dirty="0" err="1"/>
              <a:t>aún</a:t>
            </a:r>
            <a:r>
              <a:rPr lang="en-US" altLang="en-US" dirty="0"/>
              <a:t> </a:t>
            </a:r>
            <a:r>
              <a:rPr lang="en-US" altLang="en-US" dirty="0" err="1"/>
              <a:t>siendo</a:t>
            </a:r>
            <a:r>
              <a:rPr lang="en-US" altLang="en-US" dirty="0"/>
              <a:t> </a:t>
            </a:r>
            <a:r>
              <a:rPr lang="en-US" altLang="en-US" dirty="0" err="1"/>
              <a:t>esta</a:t>
            </a:r>
            <a:r>
              <a:rPr lang="en-US" altLang="en-US" dirty="0"/>
              <a:t> </a:t>
            </a:r>
            <a:r>
              <a:rPr lang="en-US" altLang="en-US" dirty="0" err="1"/>
              <a:t>incorrecta</a:t>
            </a:r>
            <a:r>
              <a:rPr lang="en-US" altLang="en-US" dirty="0"/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54E7F-CF5A-42AA-B79F-E561014ACB6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3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Evaluación de los distintos sistemas</a:t>
            </a:r>
          </a:p>
          <a:p>
            <a:r>
              <a:rPr lang="es-ES" dirty="0"/>
              <a:t>Estrategias de equilibrio o de cadera</a:t>
            </a:r>
          </a:p>
          <a:p>
            <a:r>
              <a:rPr lang="es-ES" dirty="0"/>
              <a:t>Medición del centro de presiones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1DAA7-DAA8-42B8-83A3-663DBB348DE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9204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n-US" dirty="0"/>
          </a:p>
          <a:p>
            <a:endParaRPr lang="en-US" alt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FDA63-AC3E-429E-A2B1-A83402714A1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08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programa se descarga de forma gratuita, solo necesitas un ordenador con conexión Wifi y Bluetooth. Desde esta dirección web </a:t>
            </a:r>
            <a:r>
              <a:rPr lang="es-E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http://posturography.nrhb.webs.upv.es/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descargas la aplicación en tu ordenador. Luego vinculas la plataforma Wii al mismo ordenador a través del Bluetooth.</a:t>
            </a:r>
          </a:p>
          <a:p>
            <a:pPr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Cuando quieras empezar a usarla, conectas la plataforma Wii al ordenador y la aplicación te conecta con el programa. Entonces puedes empezar los test. Hay unas instrucciones en la web que te indico para poder instalarlo todo y luego es bastante sencillo.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1DAA7-DAA8-42B8-83A3-663DBB348DE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1343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Visualeyez</a:t>
            </a:r>
            <a:r>
              <a:rPr lang="es-ES" dirty="0"/>
              <a:t> y </a:t>
            </a:r>
            <a:r>
              <a:rPr lang="es-ES" dirty="0" err="1"/>
              <a:t>Optotrack</a:t>
            </a:r>
            <a:r>
              <a:rPr lang="es-ES" dirty="0"/>
              <a:t> </a:t>
            </a:r>
          </a:p>
          <a:p>
            <a:r>
              <a:rPr lang="es-ES" dirty="0"/>
              <a:t>Kinect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1DAA7-DAA8-42B8-83A3-663DBB348DE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9821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Visualeyez</a:t>
            </a:r>
            <a:r>
              <a:rPr lang="es-ES" dirty="0"/>
              <a:t> y </a:t>
            </a:r>
            <a:r>
              <a:rPr lang="es-ES" dirty="0" err="1"/>
              <a:t>Optotrack</a:t>
            </a:r>
            <a:r>
              <a:rPr lang="es-ES" dirty="0"/>
              <a:t> </a:t>
            </a:r>
          </a:p>
          <a:p>
            <a:r>
              <a:rPr lang="es-ES" dirty="0"/>
              <a:t>Kinect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1DAA7-DAA8-42B8-83A3-663DBB348DE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157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1DAA7-DAA8-42B8-83A3-663DBB348DE6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17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3710" y="2576514"/>
            <a:ext cx="10348079" cy="31760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39" y="305180"/>
            <a:ext cx="1035812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37076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7404" y="1720595"/>
            <a:ext cx="2058923" cy="95554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10840" y="1720595"/>
            <a:ext cx="1091183" cy="95554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27988" y="2135123"/>
            <a:ext cx="1865375" cy="95554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16352" y="2135123"/>
            <a:ext cx="1185671" cy="95554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93876" y="2549651"/>
            <a:ext cx="2615183" cy="95554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93392" y="2964179"/>
            <a:ext cx="1804415" cy="95554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30879" y="2964179"/>
            <a:ext cx="769619" cy="95554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74648" y="3378708"/>
            <a:ext cx="2534411" cy="95554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953770" y="0"/>
            <a:ext cx="8284845" cy="6858000"/>
          </a:xfrm>
          <a:custGeom>
            <a:avLst/>
            <a:gdLst/>
            <a:ahLst/>
            <a:cxnLst/>
            <a:rect l="l" t="t" r="r" b="b"/>
            <a:pathLst>
              <a:path w="8284845" h="6858000">
                <a:moveTo>
                  <a:pt x="6466357" y="0"/>
                </a:moveTo>
                <a:lnTo>
                  <a:pt x="1818106" y="0"/>
                </a:lnTo>
                <a:lnTo>
                  <a:pt x="1663865" y="109677"/>
                </a:lnTo>
                <a:lnTo>
                  <a:pt x="1625679" y="138578"/>
                </a:lnTo>
                <a:lnTo>
                  <a:pt x="1587840" y="167909"/>
                </a:lnTo>
                <a:lnTo>
                  <a:pt x="1550351" y="197666"/>
                </a:lnTo>
                <a:lnTo>
                  <a:pt x="1513215" y="227844"/>
                </a:lnTo>
                <a:lnTo>
                  <a:pt x="1476436" y="258441"/>
                </a:lnTo>
                <a:lnTo>
                  <a:pt x="1440018" y="289453"/>
                </a:lnTo>
                <a:lnTo>
                  <a:pt x="1403964" y="320876"/>
                </a:lnTo>
                <a:lnTo>
                  <a:pt x="1368278" y="352706"/>
                </a:lnTo>
                <a:lnTo>
                  <a:pt x="1332963" y="384940"/>
                </a:lnTo>
                <a:lnTo>
                  <a:pt x="1298023" y="417574"/>
                </a:lnTo>
                <a:lnTo>
                  <a:pt x="1263462" y="450605"/>
                </a:lnTo>
                <a:lnTo>
                  <a:pt x="1229284" y="484029"/>
                </a:lnTo>
                <a:lnTo>
                  <a:pt x="1195491" y="517842"/>
                </a:lnTo>
                <a:lnTo>
                  <a:pt x="1162088" y="552041"/>
                </a:lnTo>
                <a:lnTo>
                  <a:pt x="1129078" y="586622"/>
                </a:lnTo>
                <a:lnTo>
                  <a:pt x="1096465" y="621582"/>
                </a:lnTo>
                <a:lnTo>
                  <a:pt x="1064253" y="656917"/>
                </a:lnTo>
                <a:lnTo>
                  <a:pt x="1032444" y="692623"/>
                </a:lnTo>
                <a:lnTo>
                  <a:pt x="1001044" y="728696"/>
                </a:lnTo>
                <a:lnTo>
                  <a:pt x="970054" y="765134"/>
                </a:lnTo>
                <a:lnTo>
                  <a:pt x="939480" y="801932"/>
                </a:lnTo>
                <a:lnTo>
                  <a:pt x="909324" y="839087"/>
                </a:lnTo>
                <a:lnTo>
                  <a:pt x="879590" y="876595"/>
                </a:lnTo>
                <a:lnTo>
                  <a:pt x="850282" y="914452"/>
                </a:lnTo>
                <a:lnTo>
                  <a:pt x="821403" y="952656"/>
                </a:lnTo>
                <a:lnTo>
                  <a:pt x="792958" y="991201"/>
                </a:lnTo>
                <a:lnTo>
                  <a:pt x="764949" y="1030086"/>
                </a:lnTo>
                <a:lnTo>
                  <a:pt x="737380" y="1069306"/>
                </a:lnTo>
                <a:lnTo>
                  <a:pt x="710255" y="1108857"/>
                </a:lnTo>
                <a:lnTo>
                  <a:pt x="683578" y="1148735"/>
                </a:lnTo>
                <a:lnTo>
                  <a:pt x="657352" y="1188938"/>
                </a:lnTo>
                <a:lnTo>
                  <a:pt x="631580" y="1229462"/>
                </a:lnTo>
                <a:lnTo>
                  <a:pt x="606268" y="1270303"/>
                </a:lnTo>
                <a:lnTo>
                  <a:pt x="581417" y="1311457"/>
                </a:lnTo>
                <a:lnTo>
                  <a:pt x="557031" y="1352921"/>
                </a:lnTo>
                <a:lnTo>
                  <a:pt x="533115" y="1394690"/>
                </a:lnTo>
                <a:lnTo>
                  <a:pt x="509672" y="1436763"/>
                </a:lnTo>
                <a:lnTo>
                  <a:pt x="486705" y="1479134"/>
                </a:lnTo>
                <a:lnTo>
                  <a:pt x="464218" y="1521800"/>
                </a:lnTo>
                <a:lnTo>
                  <a:pt x="442215" y="1564758"/>
                </a:lnTo>
                <a:lnTo>
                  <a:pt x="420700" y="1608005"/>
                </a:lnTo>
                <a:lnTo>
                  <a:pt x="399675" y="1651535"/>
                </a:lnTo>
                <a:lnTo>
                  <a:pt x="379145" y="1695346"/>
                </a:lnTo>
                <a:lnTo>
                  <a:pt x="359113" y="1739435"/>
                </a:lnTo>
                <a:lnTo>
                  <a:pt x="339583" y="1783797"/>
                </a:lnTo>
                <a:lnTo>
                  <a:pt x="320559" y="1828428"/>
                </a:lnTo>
                <a:lnTo>
                  <a:pt x="302043" y="1873327"/>
                </a:lnTo>
                <a:lnTo>
                  <a:pt x="284040" y="1918487"/>
                </a:lnTo>
                <a:lnTo>
                  <a:pt x="266554" y="1963907"/>
                </a:lnTo>
                <a:lnTo>
                  <a:pt x="249587" y="2009582"/>
                </a:lnTo>
                <a:lnTo>
                  <a:pt x="233144" y="2055509"/>
                </a:lnTo>
                <a:lnTo>
                  <a:pt x="217228" y="2101685"/>
                </a:lnTo>
                <a:lnTo>
                  <a:pt x="201843" y="2148104"/>
                </a:lnTo>
                <a:lnTo>
                  <a:pt x="186992" y="2194765"/>
                </a:lnTo>
                <a:lnTo>
                  <a:pt x="172680" y="2241663"/>
                </a:lnTo>
                <a:lnTo>
                  <a:pt x="158909" y="2288795"/>
                </a:lnTo>
                <a:lnTo>
                  <a:pt x="145683" y="2336157"/>
                </a:lnTo>
                <a:lnTo>
                  <a:pt x="133006" y="2383745"/>
                </a:lnTo>
                <a:lnTo>
                  <a:pt x="120882" y="2431556"/>
                </a:lnTo>
                <a:lnTo>
                  <a:pt x="109314" y="2479587"/>
                </a:lnTo>
                <a:lnTo>
                  <a:pt x="98305" y="2527833"/>
                </a:lnTo>
                <a:lnTo>
                  <a:pt x="87860" y="2576290"/>
                </a:lnTo>
                <a:lnTo>
                  <a:pt x="77982" y="2624957"/>
                </a:lnTo>
                <a:lnTo>
                  <a:pt x="68675" y="2673828"/>
                </a:lnTo>
                <a:lnTo>
                  <a:pt x="59941" y="2722900"/>
                </a:lnTo>
                <a:lnTo>
                  <a:pt x="51786" y="2772170"/>
                </a:lnTo>
                <a:lnTo>
                  <a:pt x="44212" y="2821633"/>
                </a:lnTo>
                <a:lnTo>
                  <a:pt x="37224" y="2871287"/>
                </a:lnTo>
                <a:lnTo>
                  <a:pt x="30824" y="2921127"/>
                </a:lnTo>
                <a:lnTo>
                  <a:pt x="25016" y="2971151"/>
                </a:lnTo>
                <a:lnTo>
                  <a:pt x="19804" y="3021353"/>
                </a:lnTo>
                <a:lnTo>
                  <a:pt x="15192" y="3071732"/>
                </a:lnTo>
                <a:lnTo>
                  <a:pt x="11183" y="3122283"/>
                </a:lnTo>
                <a:lnTo>
                  <a:pt x="7781" y="3173002"/>
                </a:lnTo>
                <a:lnTo>
                  <a:pt x="4989" y="3223886"/>
                </a:lnTo>
                <a:lnTo>
                  <a:pt x="2812" y="3274932"/>
                </a:lnTo>
                <a:lnTo>
                  <a:pt x="1252" y="3326135"/>
                </a:lnTo>
                <a:lnTo>
                  <a:pt x="313" y="3377492"/>
                </a:lnTo>
                <a:lnTo>
                  <a:pt x="0" y="3429000"/>
                </a:lnTo>
                <a:lnTo>
                  <a:pt x="313" y="3480507"/>
                </a:lnTo>
                <a:lnTo>
                  <a:pt x="1252" y="3531864"/>
                </a:lnTo>
                <a:lnTo>
                  <a:pt x="2812" y="3583067"/>
                </a:lnTo>
                <a:lnTo>
                  <a:pt x="4989" y="3634113"/>
                </a:lnTo>
                <a:lnTo>
                  <a:pt x="7781" y="3684997"/>
                </a:lnTo>
                <a:lnTo>
                  <a:pt x="11183" y="3735716"/>
                </a:lnTo>
                <a:lnTo>
                  <a:pt x="15192" y="3786267"/>
                </a:lnTo>
                <a:lnTo>
                  <a:pt x="19804" y="3836646"/>
                </a:lnTo>
                <a:lnTo>
                  <a:pt x="25016" y="3886848"/>
                </a:lnTo>
                <a:lnTo>
                  <a:pt x="30824" y="3936872"/>
                </a:lnTo>
                <a:lnTo>
                  <a:pt x="37224" y="3986712"/>
                </a:lnTo>
                <a:lnTo>
                  <a:pt x="44212" y="4036366"/>
                </a:lnTo>
                <a:lnTo>
                  <a:pt x="51786" y="4085829"/>
                </a:lnTo>
                <a:lnTo>
                  <a:pt x="59941" y="4135099"/>
                </a:lnTo>
                <a:lnTo>
                  <a:pt x="68675" y="4184171"/>
                </a:lnTo>
                <a:lnTo>
                  <a:pt x="77982" y="4233042"/>
                </a:lnTo>
                <a:lnTo>
                  <a:pt x="87860" y="4281709"/>
                </a:lnTo>
                <a:lnTo>
                  <a:pt x="98305" y="4330166"/>
                </a:lnTo>
                <a:lnTo>
                  <a:pt x="109314" y="4378412"/>
                </a:lnTo>
                <a:lnTo>
                  <a:pt x="120882" y="4426443"/>
                </a:lnTo>
                <a:lnTo>
                  <a:pt x="133006" y="4474254"/>
                </a:lnTo>
                <a:lnTo>
                  <a:pt x="145683" y="4521842"/>
                </a:lnTo>
                <a:lnTo>
                  <a:pt x="158909" y="4569204"/>
                </a:lnTo>
                <a:lnTo>
                  <a:pt x="172680" y="4616336"/>
                </a:lnTo>
                <a:lnTo>
                  <a:pt x="186992" y="4663234"/>
                </a:lnTo>
                <a:lnTo>
                  <a:pt x="201843" y="4709895"/>
                </a:lnTo>
                <a:lnTo>
                  <a:pt x="217228" y="4756314"/>
                </a:lnTo>
                <a:lnTo>
                  <a:pt x="233144" y="4802490"/>
                </a:lnTo>
                <a:lnTo>
                  <a:pt x="249587" y="4848417"/>
                </a:lnTo>
                <a:lnTo>
                  <a:pt x="266554" y="4894092"/>
                </a:lnTo>
                <a:lnTo>
                  <a:pt x="284040" y="4939512"/>
                </a:lnTo>
                <a:lnTo>
                  <a:pt x="302043" y="4984672"/>
                </a:lnTo>
                <a:lnTo>
                  <a:pt x="320559" y="5029571"/>
                </a:lnTo>
                <a:lnTo>
                  <a:pt x="339583" y="5074202"/>
                </a:lnTo>
                <a:lnTo>
                  <a:pt x="359113" y="5118564"/>
                </a:lnTo>
                <a:lnTo>
                  <a:pt x="379145" y="5162653"/>
                </a:lnTo>
                <a:lnTo>
                  <a:pt x="399675" y="5206464"/>
                </a:lnTo>
                <a:lnTo>
                  <a:pt x="420700" y="5249994"/>
                </a:lnTo>
                <a:lnTo>
                  <a:pt x="442215" y="5293241"/>
                </a:lnTo>
                <a:lnTo>
                  <a:pt x="464218" y="5336199"/>
                </a:lnTo>
                <a:lnTo>
                  <a:pt x="486705" y="5378865"/>
                </a:lnTo>
                <a:lnTo>
                  <a:pt x="509672" y="5421236"/>
                </a:lnTo>
                <a:lnTo>
                  <a:pt x="533115" y="5463309"/>
                </a:lnTo>
                <a:lnTo>
                  <a:pt x="557031" y="5505078"/>
                </a:lnTo>
                <a:lnTo>
                  <a:pt x="581417" y="5546542"/>
                </a:lnTo>
                <a:lnTo>
                  <a:pt x="606268" y="5587696"/>
                </a:lnTo>
                <a:lnTo>
                  <a:pt x="631580" y="5628537"/>
                </a:lnTo>
                <a:lnTo>
                  <a:pt x="657352" y="5669061"/>
                </a:lnTo>
                <a:lnTo>
                  <a:pt x="683578" y="5709264"/>
                </a:lnTo>
                <a:lnTo>
                  <a:pt x="710255" y="5749142"/>
                </a:lnTo>
                <a:lnTo>
                  <a:pt x="737380" y="5788693"/>
                </a:lnTo>
                <a:lnTo>
                  <a:pt x="764949" y="5827913"/>
                </a:lnTo>
                <a:lnTo>
                  <a:pt x="792958" y="5866798"/>
                </a:lnTo>
                <a:lnTo>
                  <a:pt x="821403" y="5905343"/>
                </a:lnTo>
                <a:lnTo>
                  <a:pt x="850282" y="5943547"/>
                </a:lnTo>
                <a:lnTo>
                  <a:pt x="879590" y="5981404"/>
                </a:lnTo>
                <a:lnTo>
                  <a:pt x="909324" y="6018912"/>
                </a:lnTo>
                <a:lnTo>
                  <a:pt x="939480" y="6056067"/>
                </a:lnTo>
                <a:lnTo>
                  <a:pt x="970054" y="6092865"/>
                </a:lnTo>
                <a:lnTo>
                  <a:pt x="1001044" y="6129303"/>
                </a:lnTo>
                <a:lnTo>
                  <a:pt x="1032444" y="6165376"/>
                </a:lnTo>
                <a:lnTo>
                  <a:pt x="1064253" y="6201082"/>
                </a:lnTo>
                <a:lnTo>
                  <a:pt x="1096465" y="6236417"/>
                </a:lnTo>
                <a:lnTo>
                  <a:pt x="1129078" y="6271377"/>
                </a:lnTo>
                <a:lnTo>
                  <a:pt x="1162088" y="6305958"/>
                </a:lnTo>
                <a:lnTo>
                  <a:pt x="1195491" y="6340157"/>
                </a:lnTo>
                <a:lnTo>
                  <a:pt x="1229284" y="6373970"/>
                </a:lnTo>
                <a:lnTo>
                  <a:pt x="1263462" y="6407394"/>
                </a:lnTo>
                <a:lnTo>
                  <a:pt x="1298023" y="6440425"/>
                </a:lnTo>
                <a:lnTo>
                  <a:pt x="1332963" y="6473059"/>
                </a:lnTo>
                <a:lnTo>
                  <a:pt x="1368278" y="6505293"/>
                </a:lnTo>
                <a:lnTo>
                  <a:pt x="1403964" y="6537123"/>
                </a:lnTo>
                <a:lnTo>
                  <a:pt x="1440018" y="6568546"/>
                </a:lnTo>
                <a:lnTo>
                  <a:pt x="1476436" y="6599558"/>
                </a:lnTo>
                <a:lnTo>
                  <a:pt x="1513215" y="6630155"/>
                </a:lnTo>
                <a:lnTo>
                  <a:pt x="1550351" y="6660333"/>
                </a:lnTo>
                <a:lnTo>
                  <a:pt x="1587840" y="6690090"/>
                </a:lnTo>
                <a:lnTo>
                  <a:pt x="1625679" y="6719421"/>
                </a:lnTo>
                <a:lnTo>
                  <a:pt x="1663865" y="6748322"/>
                </a:lnTo>
                <a:lnTo>
                  <a:pt x="1818106" y="6858000"/>
                </a:lnTo>
                <a:lnTo>
                  <a:pt x="6466357" y="6858000"/>
                </a:lnTo>
                <a:lnTo>
                  <a:pt x="6620598" y="6748322"/>
                </a:lnTo>
                <a:lnTo>
                  <a:pt x="6658784" y="6719421"/>
                </a:lnTo>
                <a:lnTo>
                  <a:pt x="6696623" y="6690090"/>
                </a:lnTo>
                <a:lnTo>
                  <a:pt x="6734112" y="6660333"/>
                </a:lnTo>
                <a:lnTo>
                  <a:pt x="6771248" y="6630155"/>
                </a:lnTo>
                <a:lnTo>
                  <a:pt x="6808027" y="6599558"/>
                </a:lnTo>
                <a:lnTo>
                  <a:pt x="6844445" y="6568546"/>
                </a:lnTo>
                <a:lnTo>
                  <a:pt x="6880499" y="6537123"/>
                </a:lnTo>
                <a:lnTo>
                  <a:pt x="6916185" y="6505293"/>
                </a:lnTo>
                <a:lnTo>
                  <a:pt x="6951500" y="6473059"/>
                </a:lnTo>
                <a:lnTo>
                  <a:pt x="6986440" y="6440425"/>
                </a:lnTo>
                <a:lnTo>
                  <a:pt x="7021001" y="6407394"/>
                </a:lnTo>
                <a:lnTo>
                  <a:pt x="7055179" y="6373970"/>
                </a:lnTo>
                <a:lnTo>
                  <a:pt x="7088972" y="6340157"/>
                </a:lnTo>
                <a:lnTo>
                  <a:pt x="7122375" y="6305958"/>
                </a:lnTo>
                <a:lnTo>
                  <a:pt x="7155385" y="6271377"/>
                </a:lnTo>
                <a:lnTo>
                  <a:pt x="7187998" y="6236417"/>
                </a:lnTo>
                <a:lnTo>
                  <a:pt x="7220210" y="6201082"/>
                </a:lnTo>
                <a:lnTo>
                  <a:pt x="7252019" y="6165376"/>
                </a:lnTo>
                <a:lnTo>
                  <a:pt x="7283419" y="6129303"/>
                </a:lnTo>
                <a:lnTo>
                  <a:pt x="7314409" y="6092865"/>
                </a:lnTo>
                <a:lnTo>
                  <a:pt x="7344983" y="6056067"/>
                </a:lnTo>
                <a:lnTo>
                  <a:pt x="7375139" y="6018912"/>
                </a:lnTo>
                <a:lnTo>
                  <a:pt x="7404873" y="5981404"/>
                </a:lnTo>
                <a:lnTo>
                  <a:pt x="7434181" y="5943547"/>
                </a:lnTo>
                <a:lnTo>
                  <a:pt x="7463060" y="5905343"/>
                </a:lnTo>
                <a:lnTo>
                  <a:pt x="7491505" y="5866798"/>
                </a:lnTo>
                <a:lnTo>
                  <a:pt x="7519514" y="5827913"/>
                </a:lnTo>
                <a:lnTo>
                  <a:pt x="7547083" y="5788693"/>
                </a:lnTo>
                <a:lnTo>
                  <a:pt x="7574208" y="5749142"/>
                </a:lnTo>
                <a:lnTo>
                  <a:pt x="7600885" y="5709264"/>
                </a:lnTo>
                <a:lnTo>
                  <a:pt x="7627111" y="5669061"/>
                </a:lnTo>
                <a:lnTo>
                  <a:pt x="7652883" y="5628537"/>
                </a:lnTo>
                <a:lnTo>
                  <a:pt x="7678195" y="5587696"/>
                </a:lnTo>
                <a:lnTo>
                  <a:pt x="7703046" y="5546542"/>
                </a:lnTo>
                <a:lnTo>
                  <a:pt x="7727432" y="5505078"/>
                </a:lnTo>
                <a:lnTo>
                  <a:pt x="7751348" y="5463309"/>
                </a:lnTo>
                <a:lnTo>
                  <a:pt x="7774791" y="5421236"/>
                </a:lnTo>
                <a:lnTo>
                  <a:pt x="7797758" y="5378865"/>
                </a:lnTo>
                <a:lnTo>
                  <a:pt x="7820245" y="5336199"/>
                </a:lnTo>
                <a:lnTo>
                  <a:pt x="7842248" y="5293241"/>
                </a:lnTo>
                <a:lnTo>
                  <a:pt x="7863763" y="5249994"/>
                </a:lnTo>
                <a:lnTo>
                  <a:pt x="7884788" y="5206464"/>
                </a:lnTo>
                <a:lnTo>
                  <a:pt x="7905318" y="5162653"/>
                </a:lnTo>
                <a:lnTo>
                  <a:pt x="7925350" y="5118564"/>
                </a:lnTo>
                <a:lnTo>
                  <a:pt x="7944880" y="5074202"/>
                </a:lnTo>
                <a:lnTo>
                  <a:pt x="7963904" y="5029571"/>
                </a:lnTo>
                <a:lnTo>
                  <a:pt x="7982420" y="4984672"/>
                </a:lnTo>
                <a:lnTo>
                  <a:pt x="8000423" y="4939512"/>
                </a:lnTo>
                <a:lnTo>
                  <a:pt x="8017909" y="4894092"/>
                </a:lnTo>
                <a:lnTo>
                  <a:pt x="8034876" y="4848417"/>
                </a:lnTo>
                <a:lnTo>
                  <a:pt x="8051319" y="4802490"/>
                </a:lnTo>
                <a:lnTo>
                  <a:pt x="8067235" y="4756314"/>
                </a:lnTo>
                <a:lnTo>
                  <a:pt x="8082620" y="4709895"/>
                </a:lnTo>
                <a:lnTo>
                  <a:pt x="8097471" y="4663234"/>
                </a:lnTo>
                <a:lnTo>
                  <a:pt x="8111783" y="4616336"/>
                </a:lnTo>
                <a:lnTo>
                  <a:pt x="8125554" y="4569204"/>
                </a:lnTo>
                <a:lnTo>
                  <a:pt x="8138780" y="4521842"/>
                </a:lnTo>
                <a:lnTo>
                  <a:pt x="8151457" y="4474254"/>
                </a:lnTo>
                <a:lnTo>
                  <a:pt x="8163581" y="4426443"/>
                </a:lnTo>
                <a:lnTo>
                  <a:pt x="8175149" y="4378412"/>
                </a:lnTo>
                <a:lnTo>
                  <a:pt x="8186158" y="4330166"/>
                </a:lnTo>
                <a:lnTo>
                  <a:pt x="8196603" y="4281709"/>
                </a:lnTo>
                <a:lnTo>
                  <a:pt x="8206481" y="4233042"/>
                </a:lnTo>
                <a:lnTo>
                  <a:pt x="8215788" y="4184171"/>
                </a:lnTo>
                <a:lnTo>
                  <a:pt x="8224522" y="4135099"/>
                </a:lnTo>
                <a:lnTo>
                  <a:pt x="8232677" y="4085829"/>
                </a:lnTo>
                <a:lnTo>
                  <a:pt x="8240251" y="4036366"/>
                </a:lnTo>
                <a:lnTo>
                  <a:pt x="8247239" y="3986712"/>
                </a:lnTo>
                <a:lnTo>
                  <a:pt x="8253639" y="3936872"/>
                </a:lnTo>
                <a:lnTo>
                  <a:pt x="8259447" y="3886848"/>
                </a:lnTo>
                <a:lnTo>
                  <a:pt x="8264659" y="3836646"/>
                </a:lnTo>
                <a:lnTo>
                  <a:pt x="8269271" y="3786267"/>
                </a:lnTo>
                <a:lnTo>
                  <a:pt x="8273280" y="3735716"/>
                </a:lnTo>
                <a:lnTo>
                  <a:pt x="8276682" y="3684997"/>
                </a:lnTo>
                <a:lnTo>
                  <a:pt x="8279474" y="3634113"/>
                </a:lnTo>
                <a:lnTo>
                  <a:pt x="8281651" y="3583067"/>
                </a:lnTo>
                <a:lnTo>
                  <a:pt x="8283211" y="3531864"/>
                </a:lnTo>
                <a:lnTo>
                  <a:pt x="8284150" y="3480507"/>
                </a:lnTo>
                <a:lnTo>
                  <a:pt x="8284463" y="3429000"/>
                </a:lnTo>
                <a:lnTo>
                  <a:pt x="8284150" y="3377492"/>
                </a:lnTo>
                <a:lnTo>
                  <a:pt x="8283211" y="3326135"/>
                </a:lnTo>
                <a:lnTo>
                  <a:pt x="8281651" y="3274932"/>
                </a:lnTo>
                <a:lnTo>
                  <a:pt x="8279474" y="3223886"/>
                </a:lnTo>
                <a:lnTo>
                  <a:pt x="8276682" y="3173002"/>
                </a:lnTo>
                <a:lnTo>
                  <a:pt x="8273280" y="3122283"/>
                </a:lnTo>
                <a:lnTo>
                  <a:pt x="8269271" y="3071732"/>
                </a:lnTo>
                <a:lnTo>
                  <a:pt x="8264659" y="3021353"/>
                </a:lnTo>
                <a:lnTo>
                  <a:pt x="8259447" y="2971151"/>
                </a:lnTo>
                <a:lnTo>
                  <a:pt x="8253639" y="2921127"/>
                </a:lnTo>
                <a:lnTo>
                  <a:pt x="8247239" y="2871287"/>
                </a:lnTo>
                <a:lnTo>
                  <a:pt x="8240251" y="2821633"/>
                </a:lnTo>
                <a:lnTo>
                  <a:pt x="8232677" y="2772170"/>
                </a:lnTo>
                <a:lnTo>
                  <a:pt x="8224522" y="2722900"/>
                </a:lnTo>
                <a:lnTo>
                  <a:pt x="8215788" y="2673828"/>
                </a:lnTo>
                <a:lnTo>
                  <a:pt x="8206481" y="2624957"/>
                </a:lnTo>
                <a:lnTo>
                  <a:pt x="8196603" y="2576290"/>
                </a:lnTo>
                <a:lnTo>
                  <a:pt x="8186158" y="2527833"/>
                </a:lnTo>
                <a:lnTo>
                  <a:pt x="8175149" y="2479587"/>
                </a:lnTo>
                <a:lnTo>
                  <a:pt x="8163581" y="2431556"/>
                </a:lnTo>
                <a:lnTo>
                  <a:pt x="8151457" y="2383745"/>
                </a:lnTo>
                <a:lnTo>
                  <a:pt x="8138780" y="2336157"/>
                </a:lnTo>
                <a:lnTo>
                  <a:pt x="8125554" y="2288795"/>
                </a:lnTo>
                <a:lnTo>
                  <a:pt x="8111783" y="2241663"/>
                </a:lnTo>
                <a:lnTo>
                  <a:pt x="8097471" y="2194765"/>
                </a:lnTo>
                <a:lnTo>
                  <a:pt x="8082620" y="2148104"/>
                </a:lnTo>
                <a:lnTo>
                  <a:pt x="8067235" y="2101685"/>
                </a:lnTo>
                <a:lnTo>
                  <a:pt x="8051319" y="2055509"/>
                </a:lnTo>
                <a:lnTo>
                  <a:pt x="8034876" y="2009582"/>
                </a:lnTo>
                <a:lnTo>
                  <a:pt x="8017909" y="1963907"/>
                </a:lnTo>
                <a:lnTo>
                  <a:pt x="8000423" y="1918487"/>
                </a:lnTo>
                <a:lnTo>
                  <a:pt x="7982420" y="1873327"/>
                </a:lnTo>
                <a:lnTo>
                  <a:pt x="7963904" y="1828428"/>
                </a:lnTo>
                <a:lnTo>
                  <a:pt x="7944880" y="1783797"/>
                </a:lnTo>
                <a:lnTo>
                  <a:pt x="7925350" y="1739435"/>
                </a:lnTo>
                <a:lnTo>
                  <a:pt x="7905318" y="1695346"/>
                </a:lnTo>
                <a:lnTo>
                  <a:pt x="7884788" y="1651535"/>
                </a:lnTo>
                <a:lnTo>
                  <a:pt x="7863763" y="1608005"/>
                </a:lnTo>
                <a:lnTo>
                  <a:pt x="7842248" y="1564758"/>
                </a:lnTo>
                <a:lnTo>
                  <a:pt x="7820245" y="1521800"/>
                </a:lnTo>
                <a:lnTo>
                  <a:pt x="7797758" y="1479134"/>
                </a:lnTo>
                <a:lnTo>
                  <a:pt x="7774791" y="1436763"/>
                </a:lnTo>
                <a:lnTo>
                  <a:pt x="7751348" y="1394690"/>
                </a:lnTo>
                <a:lnTo>
                  <a:pt x="7727432" y="1352921"/>
                </a:lnTo>
                <a:lnTo>
                  <a:pt x="7703046" y="1311457"/>
                </a:lnTo>
                <a:lnTo>
                  <a:pt x="7678195" y="1270303"/>
                </a:lnTo>
                <a:lnTo>
                  <a:pt x="7652883" y="1229462"/>
                </a:lnTo>
                <a:lnTo>
                  <a:pt x="7627111" y="1188938"/>
                </a:lnTo>
                <a:lnTo>
                  <a:pt x="7600885" y="1148735"/>
                </a:lnTo>
                <a:lnTo>
                  <a:pt x="7574208" y="1108857"/>
                </a:lnTo>
                <a:lnTo>
                  <a:pt x="7547083" y="1069306"/>
                </a:lnTo>
                <a:lnTo>
                  <a:pt x="7519514" y="1030086"/>
                </a:lnTo>
                <a:lnTo>
                  <a:pt x="7491505" y="991201"/>
                </a:lnTo>
                <a:lnTo>
                  <a:pt x="7463060" y="952656"/>
                </a:lnTo>
                <a:lnTo>
                  <a:pt x="7434181" y="914452"/>
                </a:lnTo>
                <a:lnTo>
                  <a:pt x="7404873" y="876595"/>
                </a:lnTo>
                <a:lnTo>
                  <a:pt x="7375139" y="839087"/>
                </a:lnTo>
                <a:lnTo>
                  <a:pt x="7344983" y="801932"/>
                </a:lnTo>
                <a:lnTo>
                  <a:pt x="7314409" y="765134"/>
                </a:lnTo>
                <a:lnTo>
                  <a:pt x="7283419" y="728696"/>
                </a:lnTo>
                <a:lnTo>
                  <a:pt x="7252019" y="692623"/>
                </a:lnTo>
                <a:lnTo>
                  <a:pt x="7220210" y="656917"/>
                </a:lnTo>
                <a:lnTo>
                  <a:pt x="7187998" y="621582"/>
                </a:lnTo>
                <a:lnTo>
                  <a:pt x="7155385" y="586622"/>
                </a:lnTo>
                <a:lnTo>
                  <a:pt x="7122375" y="552041"/>
                </a:lnTo>
                <a:lnTo>
                  <a:pt x="7088972" y="517842"/>
                </a:lnTo>
                <a:lnTo>
                  <a:pt x="7055179" y="484029"/>
                </a:lnTo>
                <a:lnTo>
                  <a:pt x="7021001" y="450605"/>
                </a:lnTo>
                <a:lnTo>
                  <a:pt x="6986440" y="417574"/>
                </a:lnTo>
                <a:lnTo>
                  <a:pt x="6951500" y="384940"/>
                </a:lnTo>
                <a:lnTo>
                  <a:pt x="6916185" y="352706"/>
                </a:lnTo>
                <a:lnTo>
                  <a:pt x="6880499" y="320876"/>
                </a:lnTo>
                <a:lnTo>
                  <a:pt x="6844445" y="289453"/>
                </a:lnTo>
                <a:lnTo>
                  <a:pt x="6808027" y="258441"/>
                </a:lnTo>
                <a:lnTo>
                  <a:pt x="6771248" y="227844"/>
                </a:lnTo>
                <a:lnTo>
                  <a:pt x="6734112" y="197666"/>
                </a:lnTo>
                <a:lnTo>
                  <a:pt x="6696623" y="167909"/>
                </a:lnTo>
                <a:lnTo>
                  <a:pt x="6658784" y="138578"/>
                </a:lnTo>
                <a:lnTo>
                  <a:pt x="6620598" y="109677"/>
                </a:lnTo>
                <a:lnTo>
                  <a:pt x="6466357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118366" y="0"/>
            <a:ext cx="7955280" cy="6858000"/>
          </a:xfrm>
          <a:custGeom>
            <a:avLst/>
            <a:gdLst/>
            <a:ahLst/>
            <a:cxnLst/>
            <a:rect l="l" t="t" r="r" b="b"/>
            <a:pathLst>
              <a:path w="7955280" h="6858000">
                <a:moveTo>
                  <a:pt x="5992850" y="0"/>
                </a:moveTo>
                <a:lnTo>
                  <a:pt x="1962416" y="0"/>
                </a:lnTo>
                <a:lnTo>
                  <a:pt x="1915083" y="27216"/>
                </a:lnTo>
                <a:lnTo>
                  <a:pt x="1874241" y="52370"/>
                </a:lnTo>
                <a:lnTo>
                  <a:pt x="1833727" y="78001"/>
                </a:lnTo>
                <a:lnTo>
                  <a:pt x="1793544" y="104105"/>
                </a:lnTo>
                <a:lnTo>
                  <a:pt x="1753698" y="130677"/>
                </a:lnTo>
                <a:lnTo>
                  <a:pt x="1714191" y="157714"/>
                </a:lnTo>
                <a:lnTo>
                  <a:pt x="1675028" y="185212"/>
                </a:lnTo>
                <a:lnTo>
                  <a:pt x="1636212" y="213167"/>
                </a:lnTo>
                <a:lnTo>
                  <a:pt x="1597748" y="241575"/>
                </a:lnTo>
                <a:lnTo>
                  <a:pt x="1559640" y="270432"/>
                </a:lnTo>
                <a:lnTo>
                  <a:pt x="1521890" y="299734"/>
                </a:lnTo>
                <a:lnTo>
                  <a:pt x="1484504" y="329477"/>
                </a:lnTo>
                <a:lnTo>
                  <a:pt x="1447485" y="359658"/>
                </a:lnTo>
                <a:lnTo>
                  <a:pt x="1410837" y="390272"/>
                </a:lnTo>
                <a:lnTo>
                  <a:pt x="1374564" y="421316"/>
                </a:lnTo>
                <a:lnTo>
                  <a:pt x="1338670" y="452786"/>
                </a:lnTo>
                <a:lnTo>
                  <a:pt x="1303159" y="484677"/>
                </a:lnTo>
                <a:lnTo>
                  <a:pt x="1268034" y="516986"/>
                </a:lnTo>
                <a:lnTo>
                  <a:pt x="1233299" y="549709"/>
                </a:lnTo>
                <a:lnTo>
                  <a:pt x="1198959" y="582843"/>
                </a:lnTo>
                <a:lnTo>
                  <a:pt x="1165018" y="616382"/>
                </a:lnTo>
                <a:lnTo>
                  <a:pt x="1131478" y="650324"/>
                </a:lnTo>
                <a:lnTo>
                  <a:pt x="1098345" y="684664"/>
                </a:lnTo>
                <a:lnTo>
                  <a:pt x="1065622" y="719398"/>
                </a:lnTo>
                <a:lnTo>
                  <a:pt x="1033313" y="754523"/>
                </a:lnTo>
                <a:lnTo>
                  <a:pt x="1001422" y="790035"/>
                </a:lnTo>
                <a:lnTo>
                  <a:pt x="969952" y="825929"/>
                </a:lnTo>
                <a:lnTo>
                  <a:pt x="938908" y="862202"/>
                </a:lnTo>
                <a:lnTo>
                  <a:pt x="908294" y="898850"/>
                </a:lnTo>
                <a:lnTo>
                  <a:pt x="878113" y="935869"/>
                </a:lnTo>
                <a:lnTo>
                  <a:pt x="848370" y="973255"/>
                </a:lnTo>
                <a:lnTo>
                  <a:pt x="819068" y="1011005"/>
                </a:lnTo>
                <a:lnTo>
                  <a:pt x="790211" y="1049113"/>
                </a:lnTo>
                <a:lnTo>
                  <a:pt x="761803" y="1087577"/>
                </a:lnTo>
                <a:lnTo>
                  <a:pt x="733849" y="1126393"/>
                </a:lnTo>
                <a:lnTo>
                  <a:pt x="706351" y="1165556"/>
                </a:lnTo>
                <a:lnTo>
                  <a:pt x="679314" y="1205062"/>
                </a:lnTo>
                <a:lnTo>
                  <a:pt x="652741" y="1244909"/>
                </a:lnTo>
                <a:lnTo>
                  <a:pt x="626638" y="1285091"/>
                </a:lnTo>
                <a:lnTo>
                  <a:pt x="601007" y="1325606"/>
                </a:lnTo>
                <a:lnTo>
                  <a:pt x="575852" y="1366448"/>
                </a:lnTo>
                <a:lnTo>
                  <a:pt x="551178" y="1407614"/>
                </a:lnTo>
                <a:lnTo>
                  <a:pt x="526988" y="1449101"/>
                </a:lnTo>
                <a:lnTo>
                  <a:pt x="503286" y="1490904"/>
                </a:lnTo>
                <a:lnTo>
                  <a:pt x="480076" y="1533020"/>
                </a:lnTo>
                <a:lnTo>
                  <a:pt x="457362" y="1575444"/>
                </a:lnTo>
                <a:lnTo>
                  <a:pt x="435148" y="1618173"/>
                </a:lnTo>
                <a:lnTo>
                  <a:pt x="413438" y="1661202"/>
                </a:lnTo>
                <a:lnTo>
                  <a:pt x="392235" y="1704528"/>
                </a:lnTo>
                <a:lnTo>
                  <a:pt x="371544" y="1748147"/>
                </a:lnTo>
                <a:lnTo>
                  <a:pt x="351369" y="1792055"/>
                </a:lnTo>
                <a:lnTo>
                  <a:pt x="331713" y="1836248"/>
                </a:lnTo>
                <a:lnTo>
                  <a:pt x="312580" y="1880723"/>
                </a:lnTo>
                <a:lnTo>
                  <a:pt x="293974" y="1925474"/>
                </a:lnTo>
                <a:lnTo>
                  <a:pt x="275900" y="1970499"/>
                </a:lnTo>
                <a:lnTo>
                  <a:pt x="258360" y="2015794"/>
                </a:lnTo>
                <a:lnTo>
                  <a:pt x="241360" y="2061354"/>
                </a:lnTo>
                <a:lnTo>
                  <a:pt x="224902" y="2107176"/>
                </a:lnTo>
                <a:lnTo>
                  <a:pt x="208991" y="2153255"/>
                </a:lnTo>
                <a:lnTo>
                  <a:pt x="193631" y="2199588"/>
                </a:lnTo>
                <a:lnTo>
                  <a:pt x="178825" y="2246172"/>
                </a:lnTo>
                <a:lnTo>
                  <a:pt x="164577" y="2293001"/>
                </a:lnTo>
                <a:lnTo>
                  <a:pt x="150892" y="2340072"/>
                </a:lnTo>
                <a:lnTo>
                  <a:pt x="137774" y="2387382"/>
                </a:lnTo>
                <a:lnTo>
                  <a:pt x="125225" y="2434926"/>
                </a:lnTo>
                <a:lnTo>
                  <a:pt x="113251" y="2482700"/>
                </a:lnTo>
                <a:lnTo>
                  <a:pt x="101854" y="2530701"/>
                </a:lnTo>
                <a:lnTo>
                  <a:pt x="91039" y="2578925"/>
                </a:lnTo>
                <a:lnTo>
                  <a:pt x="80810" y="2627367"/>
                </a:lnTo>
                <a:lnTo>
                  <a:pt x="71171" y="2676024"/>
                </a:lnTo>
                <a:lnTo>
                  <a:pt x="62125" y="2724892"/>
                </a:lnTo>
                <a:lnTo>
                  <a:pt x="53677" y="2773967"/>
                </a:lnTo>
                <a:lnTo>
                  <a:pt x="45830" y="2823245"/>
                </a:lnTo>
                <a:lnTo>
                  <a:pt x="38589" y="2872722"/>
                </a:lnTo>
                <a:lnTo>
                  <a:pt x="31957" y="2922394"/>
                </a:lnTo>
                <a:lnTo>
                  <a:pt x="25938" y="2972258"/>
                </a:lnTo>
                <a:lnTo>
                  <a:pt x="20535" y="3022309"/>
                </a:lnTo>
                <a:lnTo>
                  <a:pt x="15754" y="3072544"/>
                </a:lnTo>
                <a:lnTo>
                  <a:pt x="11598" y="3122959"/>
                </a:lnTo>
                <a:lnTo>
                  <a:pt x="8070" y="3173549"/>
                </a:lnTo>
                <a:lnTo>
                  <a:pt x="5175" y="3224311"/>
                </a:lnTo>
                <a:lnTo>
                  <a:pt x="2917" y="3275241"/>
                </a:lnTo>
                <a:lnTo>
                  <a:pt x="1299" y="3326335"/>
                </a:lnTo>
                <a:lnTo>
                  <a:pt x="325" y="3377589"/>
                </a:lnTo>
                <a:lnTo>
                  <a:pt x="0" y="3429000"/>
                </a:lnTo>
                <a:lnTo>
                  <a:pt x="325" y="3480410"/>
                </a:lnTo>
                <a:lnTo>
                  <a:pt x="1299" y="3531664"/>
                </a:lnTo>
                <a:lnTo>
                  <a:pt x="2917" y="3582758"/>
                </a:lnTo>
                <a:lnTo>
                  <a:pt x="5175" y="3633688"/>
                </a:lnTo>
                <a:lnTo>
                  <a:pt x="8070" y="3684450"/>
                </a:lnTo>
                <a:lnTo>
                  <a:pt x="11598" y="3735040"/>
                </a:lnTo>
                <a:lnTo>
                  <a:pt x="15754" y="3785455"/>
                </a:lnTo>
                <a:lnTo>
                  <a:pt x="20535" y="3835690"/>
                </a:lnTo>
                <a:lnTo>
                  <a:pt x="25938" y="3885741"/>
                </a:lnTo>
                <a:lnTo>
                  <a:pt x="31957" y="3935605"/>
                </a:lnTo>
                <a:lnTo>
                  <a:pt x="38589" y="3985277"/>
                </a:lnTo>
                <a:lnTo>
                  <a:pt x="45830" y="4034754"/>
                </a:lnTo>
                <a:lnTo>
                  <a:pt x="53677" y="4084032"/>
                </a:lnTo>
                <a:lnTo>
                  <a:pt x="62125" y="4133107"/>
                </a:lnTo>
                <a:lnTo>
                  <a:pt x="71171" y="4181975"/>
                </a:lnTo>
                <a:lnTo>
                  <a:pt x="80810" y="4230632"/>
                </a:lnTo>
                <a:lnTo>
                  <a:pt x="91039" y="4279074"/>
                </a:lnTo>
                <a:lnTo>
                  <a:pt x="101854" y="4327298"/>
                </a:lnTo>
                <a:lnTo>
                  <a:pt x="113251" y="4375299"/>
                </a:lnTo>
                <a:lnTo>
                  <a:pt x="125225" y="4423073"/>
                </a:lnTo>
                <a:lnTo>
                  <a:pt x="137774" y="4470617"/>
                </a:lnTo>
                <a:lnTo>
                  <a:pt x="150892" y="4517927"/>
                </a:lnTo>
                <a:lnTo>
                  <a:pt x="164577" y="4564998"/>
                </a:lnTo>
                <a:lnTo>
                  <a:pt x="178825" y="4611827"/>
                </a:lnTo>
                <a:lnTo>
                  <a:pt x="193631" y="4658411"/>
                </a:lnTo>
                <a:lnTo>
                  <a:pt x="208991" y="4704744"/>
                </a:lnTo>
                <a:lnTo>
                  <a:pt x="224902" y="4750823"/>
                </a:lnTo>
                <a:lnTo>
                  <a:pt x="241360" y="4796645"/>
                </a:lnTo>
                <a:lnTo>
                  <a:pt x="258360" y="4842205"/>
                </a:lnTo>
                <a:lnTo>
                  <a:pt x="275900" y="4887500"/>
                </a:lnTo>
                <a:lnTo>
                  <a:pt x="293974" y="4932525"/>
                </a:lnTo>
                <a:lnTo>
                  <a:pt x="312580" y="4977276"/>
                </a:lnTo>
                <a:lnTo>
                  <a:pt x="331713" y="5021751"/>
                </a:lnTo>
                <a:lnTo>
                  <a:pt x="351369" y="5065944"/>
                </a:lnTo>
                <a:lnTo>
                  <a:pt x="371544" y="5109852"/>
                </a:lnTo>
                <a:lnTo>
                  <a:pt x="392235" y="5153471"/>
                </a:lnTo>
                <a:lnTo>
                  <a:pt x="413438" y="5196797"/>
                </a:lnTo>
                <a:lnTo>
                  <a:pt x="435148" y="5239826"/>
                </a:lnTo>
                <a:lnTo>
                  <a:pt x="457362" y="5282555"/>
                </a:lnTo>
                <a:lnTo>
                  <a:pt x="480076" y="5324979"/>
                </a:lnTo>
                <a:lnTo>
                  <a:pt x="503286" y="5367095"/>
                </a:lnTo>
                <a:lnTo>
                  <a:pt x="526988" y="5408898"/>
                </a:lnTo>
                <a:lnTo>
                  <a:pt x="551178" y="5450385"/>
                </a:lnTo>
                <a:lnTo>
                  <a:pt x="575852" y="5491551"/>
                </a:lnTo>
                <a:lnTo>
                  <a:pt x="601007" y="5532393"/>
                </a:lnTo>
                <a:lnTo>
                  <a:pt x="626638" y="5572908"/>
                </a:lnTo>
                <a:lnTo>
                  <a:pt x="652741" y="5613090"/>
                </a:lnTo>
                <a:lnTo>
                  <a:pt x="679314" y="5652937"/>
                </a:lnTo>
                <a:lnTo>
                  <a:pt x="706351" y="5692443"/>
                </a:lnTo>
                <a:lnTo>
                  <a:pt x="733849" y="5731606"/>
                </a:lnTo>
                <a:lnTo>
                  <a:pt x="761803" y="5770422"/>
                </a:lnTo>
                <a:lnTo>
                  <a:pt x="790211" y="5808886"/>
                </a:lnTo>
                <a:lnTo>
                  <a:pt x="819068" y="5846994"/>
                </a:lnTo>
                <a:lnTo>
                  <a:pt x="848370" y="5884744"/>
                </a:lnTo>
                <a:lnTo>
                  <a:pt x="878113" y="5922130"/>
                </a:lnTo>
                <a:lnTo>
                  <a:pt x="908294" y="5959149"/>
                </a:lnTo>
                <a:lnTo>
                  <a:pt x="938908" y="5995797"/>
                </a:lnTo>
                <a:lnTo>
                  <a:pt x="969952" y="6032070"/>
                </a:lnTo>
                <a:lnTo>
                  <a:pt x="1001422" y="6067964"/>
                </a:lnTo>
                <a:lnTo>
                  <a:pt x="1033313" y="6103476"/>
                </a:lnTo>
                <a:lnTo>
                  <a:pt x="1065622" y="6138601"/>
                </a:lnTo>
                <a:lnTo>
                  <a:pt x="1098345" y="6173335"/>
                </a:lnTo>
                <a:lnTo>
                  <a:pt x="1131478" y="6207675"/>
                </a:lnTo>
                <a:lnTo>
                  <a:pt x="1165018" y="6241617"/>
                </a:lnTo>
                <a:lnTo>
                  <a:pt x="1198959" y="6275156"/>
                </a:lnTo>
                <a:lnTo>
                  <a:pt x="1233299" y="6308290"/>
                </a:lnTo>
                <a:lnTo>
                  <a:pt x="1268034" y="6341013"/>
                </a:lnTo>
                <a:lnTo>
                  <a:pt x="1303159" y="6373322"/>
                </a:lnTo>
                <a:lnTo>
                  <a:pt x="1338670" y="6405213"/>
                </a:lnTo>
                <a:lnTo>
                  <a:pt x="1374564" y="6436683"/>
                </a:lnTo>
                <a:lnTo>
                  <a:pt x="1410837" y="6467727"/>
                </a:lnTo>
                <a:lnTo>
                  <a:pt x="1447485" y="6498341"/>
                </a:lnTo>
                <a:lnTo>
                  <a:pt x="1484504" y="6528522"/>
                </a:lnTo>
                <a:lnTo>
                  <a:pt x="1521890" y="6558265"/>
                </a:lnTo>
                <a:lnTo>
                  <a:pt x="1559640" y="6587567"/>
                </a:lnTo>
                <a:lnTo>
                  <a:pt x="1597748" y="6616424"/>
                </a:lnTo>
                <a:lnTo>
                  <a:pt x="1636212" y="6644832"/>
                </a:lnTo>
                <a:lnTo>
                  <a:pt x="1675028" y="6672787"/>
                </a:lnTo>
                <a:lnTo>
                  <a:pt x="1714191" y="6700285"/>
                </a:lnTo>
                <a:lnTo>
                  <a:pt x="1753698" y="6727322"/>
                </a:lnTo>
                <a:lnTo>
                  <a:pt x="1793544" y="6753894"/>
                </a:lnTo>
                <a:lnTo>
                  <a:pt x="1833727" y="6779998"/>
                </a:lnTo>
                <a:lnTo>
                  <a:pt x="1874241" y="6805629"/>
                </a:lnTo>
                <a:lnTo>
                  <a:pt x="1915083" y="6830783"/>
                </a:lnTo>
                <a:lnTo>
                  <a:pt x="1962416" y="6858000"/>
                </a:lnTo>
                <a:lnTo>
                  <a:pt x="5992850" y="6858000"/>
                </a:lnTo>
                <a:lnTo>
                  <a:pt x="6040183" y="6830783"/>
                </a:lnTo>
                <a:lnTo>
                  <a:pt x="6081025" y="6805629"/>
                </a:lnTo>
                <a:lnTo>
                  <a:pt x="6121540" y="6779998"/>
                </a:lnTo>
                <a:lnTo>
                  <a:pt x="6161722" y="6753894"/>
                </a:lnTo>
                <a:lnTo>
                  <a:pt x="6201569" y="6727322"/>
                </a:lnTo>
                <a:lnTo>
                  <a:pt x="6241075" y="6700285"/>
                </a:lnTo>
                <a:lnTo>
                  <a:pt x="6280239" y="6672787"/>
                </a:lnTo>
                <a:lnTo>
                  <a:pt x="6319054" y="6644832"/>
                </a:lnTo>
                <a:lnTo>
                  <a:pt x="6357518" y="6616424"/>
                </a:lnTo>
                <a:lnTo>
                  <a:pt x="6395627" y="6587567"/>
                </a:lnTo>
                <a:lnTo>
                  <a:pt x="6433376" y="6558265"/>
                </a:lnTo>
                <a:lnTo>
                  <a:pt x="6470763" y="6528522"/>
                </a:lnTo>
                <a:lnTo>
                  <a:pt x="6507782" y="6498341"/>
                </a:lnTo>
                <a:lnTo>
                  <a:pt x="6544430" y="6467727"/>
                </a:lnTo>
                <a:lnTo>
                  <a:pt x="6580703" y="6436683"/>
                </a:lnTo>
                <a:lnTo>
                  <a:pt x="6616597" y="6405213"/>
                </a:lnTo>
                <a:lnTo>
                  <a:pt x="6652109" y="6373322"/>
                </a:lnTo>
                <a:lnTo>
                  <a:pt x="6687234" y="6341013"/>
                </a:lnTo>
                <a:lnTo>
                  <a:pt x="6721969" y="6308290"/>
                </a:lnTo>
                <a:lnTo>
                  <a:pt x="6756309" y="6275156"/>
                </a:lnTo>
                <a:lnTo>
                  <a:pt x="6790250" y="6241617"/>
                </a:lnTo>
                <a:lnTo>
                  <a:pt x="6823790" y="6207675"/>
                </a:lnTo>
                <a:lnTo>
                  <a:pt x="6856923" y="6173335"/>
                </a:lnTo>
                <a:lnTo>
                  <a:pt x="6889647" y="6138601"/>
                </a:lnTo>
                <a:lnTo>
                  <a:pt x="6921956" y="6103476"/>
                </a:lnTo>
                <a:lnTo>
                  <a:pt x="6953847" y="6067964"/>
                </a:lnTo>
                <a:lnTo>
                  <a:pt x="6985317" y="6032070"/>
                </a:lnTo>
                <a:lnTo>
                  <a:pt x="7016361" y="5995797"/>
                </a:lnTo>
                <a:lnTo>
                  <a:pt x="7046976" y="5959149"/>
                </a:lnTo>
                <a:lnTo>
                  <a:pt x="7077156" y="5922130"/>
                </a:lnTo>
                <a:lnTo>
                  <a:pt x="7106900" y="5884744"/>
                </a:lnTo>
                <a:lnTo>
                  <a:pt x="7136202" y="5846994"/>
                </a:lnTo>
                <a:lnTo>
                  <a:pt x="7165059" y="5808886"/>
                </a:lnTo>
                <a:lnTo>
                  <a:pt x="7193467" y="5770422"/>
                </a:lnTo>
                <a:lnTo>
                  <a:pt x="7221422" y="5731606"/>
                </a:lnTo>
                <a:lnTo>
                  <a:pt x="7248920" y="5692443"/>
                </a:lnTo>
                <a:lnTo>
                  <a:pt x="7275958" y="5652937"/>
                </a:lnTo>
                <a:lnTo>
                  <a:pt x="7302530" y="5613090"/>
                </a:lnTo>
                <a:lnTo>
                  <a:pt x="7328634" y="5572908"/>
                </a:lnTo>
                <a:lnTo>
                  <a:pt x="7354265" y="5532393"/>
                </a:lnTo>
                <a:lnTo>
                  <a:pt x="7379420" y="5491551"/>
                </a:lnTo>
                <a:lnTo>
                  <a:pt x="7404095" y="5450385"/>
                </a:lnTo>
                <a:lnTo>
                  <a:pt x="7428285" y="5408898"/>
                </a:lnTo>
                <a:lnTo>
                  <a:pt x="7451987" y="5367095"/>
                </a:lnTo>
                <a:lnTo>
                  <a:pt x="7475197" y="5324979"/>
                </a:lnTo>
                <a:lnTo>
                  <a:pt x="7497911" y="5282555"/>
                </a:lnTo>
                <a:lnTo>
                  <a:pt x="7520126" y="5239826"/>
                </a:lnTo>
                <a:lnTo>
                  <a:pt x="7541836" y="5196797"/>
                </a:lnTo>
                <a:lnTo>
                  <a:pt x="7563039" y="5153471"/>
                </a:lnTo>
                <a:lnTo>
                  <a:pt x="7583730" y="5109852"/>
                </a:lnTo>
                <a:lnTo>
                  <a:pt x="7603906" y="5065944"/>
                </a:lnTo>
                <a:lnTo>
                  <a:pt x="7623562" y="5021751"/>
                </a:lnTo>
                <a:lnTo>
                  <a:pt x="7642695" y="4977276"/>
                </a:lnTo>
                <a:lnTo>
                  <a:pt x="7661301" y="4932525"/>
                </a:lnTo>
                <a:lnTo>
                  <a:pt x="7679376" y="4887500"/>
                </a:lnTo>
                <a:lnTo>
                  <a:pt x="7696915" y="4842205"/>
                </a:lnTo>
                <a:lnTo>
                  <a:pt x="7713916" y="4796645"/>
                </a:lnTo>
                <a:lnTo>
                  <a:pt x="7730374" y="4750823"/>
                </a:lnTo>
                <a:lnTo>
                  <a:pt x="7746285" y="4704744"/>
                </a:lnTo>
                <a:lnTo>
                  <a:pt x="7761646" y="4658411"/>
                </a:lnTo>
                <a:lnTo>
                  <a:pt x="7776452" y="4611827"/>
                </a:lnTo>
                <a:lnTo>
                  <a:pt x="7790699" y="4564998"/>
                </a:lnTo>
                <a:lnTo>
                  <a:pt x="7804384" y="4517927"/>
                </a:lnTo>
                <a:lnTo>
                  <a:pt x="7817503" y="4470617"/>
                </a:lnTo>
                <a:lnTo>
                  <a:pt x="7830052" y="4423073"/>
                </a:lnTo>
                <a:lnTo>
                  <a:pt x="7842027" y="4375299"/>
                </a:lnTo>
                <a:lnTo>
                  <a:pt x="7853424" y="4327298"/>
                </a:lnTo>
                <a:lnTo>
                  <a:pt x="7864238" y="4279074"/>
                </a:lnTo>
                <a:lnTo>
                  <a:pt x="7874468" y="4230632"/>
                </a:lnTo>
                <a:lnTo>
                  <a:pt x="7884107" y="4181975"/>
                </a:lnTo>
                <a:lnTo>
                  <a:pt x="7893153" y="4133107"/>
                </a:lnTo>
                <a:lnTo>
                  <a:pt x="7901601" y="4084032"/>
                </a:lnTo>
                <a:lnTo>
                  <a:pt x="7909448" y="4034754"/>
                </a:lnTo>
                <a:lnTo>
                  <a:pt x="7916689" y="3985277"/>
                </a:lnTo>
                <a:lnTo>
                  <a:pt x="7923322" y="3935605"/>
                </a:lnTo>
                <a:lnTo>
                  <a:pt x="7929341" y="3885741"/>
                </a:lnTo>
                <a:lnTo>
                  <a:pt x="7934743" y="3835690"/>
                </a:lnTo>
                <a:lnTo>
                  <a:pt x="7939525" y="3785455"/>
                </a:lnTo>
                <a:lnTo>
                  <a:pt x="7943681" y="3735040"/>
                </a:lnTo>
                <a:lnTo>
                  <a:pt x="7947209" y="3684450"/>
                </a:lnTo>
                <a:lnTo>
                  <a:pt x="7950104" y="3633688"/>
                </a:lnTo>
                <a:lnTo>
                  <a:pt x="7952362" y="3582758"/>
                </a:lnTo>
                <a:lnTo>
                  <a:pt x="7953980" y="3531664"/>
                </a:lnTo>
                <a:lnTo>
                  <a:pt x="7954954" y="3480410"/>
                </a:lnTo>
                <a:lnTo>
                  <a:pt x="7955280" y="3429000"/>
                </a:lnTo>
                <a:lnTo>
                  <a:pt x="7954954" y="3377589"/>
                </a:lnTo>
                <a:lnTo>
                  <a:pt x="7953980" y="3326335"/>
                </a:lnTo>
                <a:lnTo>
                  <a:pt x="7952362" y="3275241"/>
                </a:lnTo>
                <a:lnTo>
                  <a:pt x="7950104" y="3224311"/>
                </a:lnTo>
                <a:lnTo>
                  <a:pt x="7947209" y="3173549"/>
                </a:lnTo>
                <a:lnTo>
                  <a:pt x="7943681" y="3122959"/>
                </a:lnTo>
                <a:lnTo>
                  <a:pt x="7939525" y="3072544"/>
                </a:lnTo>
                <a:lnTo>
                  <a:pt x="7934743" y="3022309"/>
                </a:lnTo>
                <a:lnTo>
                  <a:pt x="7929341" y="2972258"/>
                </a:lnTo>
                <a:lnTo>
                  <a:pt x="7923322" y="2922394"/>
                </a:lnTo>
                <a:lnTo>
                  <a:pt x="7916689" y="2872722"/>
                </a:lnTo>
                <a:lnTo>
                  <a:pt x="7909448" y="2823245"/>
                </a:lnTo>
                <a:lnTo>
                  <a:pt x="7901601" y="2773967"/>
                </a:lnTo>
                <a:lnTo>
                  <a:pt x="7893153" y="2724892"/>
                </a:lnTo>
                <a:lnTo>
                  <a:pt x="7884107" y="2676024"/>
                </a:lnTo>
                <a:lnTo>
                  <a:pt x="7874468" y="2627367"/>
                </a:lnTo>
                <a:lnTo>
                  <a:pt x="7864238" y="2578925"/>
                </a:lnTo>
                <a:lnTo>
                  <a:pt x="7853424" y="2530701"/>
                </a:lnTo>
                <a:lnTo>
                  <a:pt x="7842027" y="2482700"/>
                </a:lnTo>
                <a:lnTo>
                  <a:pt x="7830052" y="2434926"/>
                </a:lnTo>
                <a:lnTo>
                  <a:pt x="7817503" y="2387382"/>
                </a:lnTo>
                <a:lnTo>
                  <a:pt x="7804384" y="2340072"/>
                </a:lnTo>
                <a:lnTo>
                  <a:pt x="7790699" y="2293001"/>
                </a:lnTo>
                <a:lnTo>
                  <a:pt x="7776452" y="2246172"/>
                </a:lnTo>
                <a:lnTo>
                  <a:pt x="7761646" y="2199588"/>
                </a:lnTo>
                <a:lnTo>
                  <a:pt x="7746285" y="2153255"/>
                </a:lnTo>
                <a:lnTo>
                  <a:pt x="7730374" y="2107176"/>
                </a:lnTo>
                <a:lnTo>
                  <a:pt x="7713916" y="2061354"/>
                </a:lnTo>
                <a:lnTo>
                  <a:pt x="7696915" y="2015794"/>
                </a:lnTo>
                <a:lnTo>
                  <a:pt x="7679376" y="1970499"/>
                </a:lnTo>
                <a:lnTo>
                  <a:pt x="7661301" y="1925474"/>
                </a:lnTo>
                <a:lnTo>
                  <a:pt x="7642695" y="1880723"/>
                </a:lnTo>
                <a:lnTo>
                  <a:pt x="7623562" y="1836248"/>
                </a:lnTo>
                <a:lnTo>
                  <a:pt x="7603906" y="1792055"/>
                </a:lnTo>
                <a:lnTo>
                  <a:pt x="7583730" y="1748147"/>
                </a:lnTo>
                <a:lnTo>
                  <a:pt x="7563039" y="1704528"/>
                </a:lnTo>
                <a:lnTo>
                  <a:pt x="7541836" y="1661202"/>
                </a:lnTo>
                <a:lnTo>
                  <a:pt x="7520126" y="1618173"/>
                </a:lnTo>
                <a:lnTo>
                  <a:pt x="7497911" y="1575444"/>
                </a:lnTo>
                <a:lnTo>
                  <a:pt x="7475197" y="1533020"/>
                </a:lnTo>
                <a:lnTo>
                  <a:pt x="7451987" y="1490904"/>
                </a:lnTo>
                <a:lnTo>
                  <a:pt x="7428285" y="1449101"/>
                </a:lnTo>
                <a:lnTo>
                  <a:pt x="7404095" y="1407614"/>
                </a:lnTo>
                <a:lnTo>
                  <a:pt x="7379420" y="1366448"/>
                </a:lnTo>
                <a:lnTo>
                  <a:pt x="7354265" y="1325606"/>
                </a:lnTo>
                <a:lnTo>
                  <a:pt x="7328634" y="1285091"/>
                </a:lnTo>
                <a:lnTo>
                  <a:pt x="7302530" y="1244909"/>
                </a:lnTo>
                <a:lnTo>
                  <a:pt x="7275958" y="1205062"/>
                </a:lnTo>
                <a:lnTo>
                  <a:pt x="7248920" y="1165556"/>
                </a:lnTo>
                <a:lnTo>
                  <a:pt x="7221422" y="1126393"/>
                </a:lnTo>
                <a:lnTo>
                  <a:pt x="7193467" y="1087577"/>
                </a:lnTo>
                <a:lnTo>
                  <a:pt x="7165059" y="1049113"/>
                </a:lnTo>
                <a:lnTo>
                  <a:pt x="7136202" y="1011005"/>
                </a:lnTo>
                <a:lnTo>
                  <a:pt x="7106900" y="973255"/>
                </a:lnTo>
                <a:lnTo>
                  <a:pt x="7077156" y="935869"/>
                </a:lnTo>
                <a:lnTo>
                  <a:pt x="7046976" y="898850"/>
                </a:lnTo>
                <a:lnTo>
                  <a:pt x="7016361" y="862202"/>
                </a:lnTo>
                <a:lnTo>
                  <a:pt x="6985317" y="825929"/>
                </a:lnTo>
                <a:lnTo>
                  <a:pt x="6953847" y="790035"/>
                </a:lnTo>
                <a:lnTo>
                  <a:pt x="6921956" y="754523"/>
                </a:lnTo>
                <a:lnTo>
                  <a:pt x="6889647" y="719398"/>
                </a:lnTo>
                <a:lnTo>
                  <a:pt x="6856923" y="684664"/>
                </a:lnTo>
                <a:lnTo>
                  <a:pt x="6823790" y="650324"/>
                </a:lnTo>
                <a:lnTo>
                  <a:pt x="6790250" y="616382"/>
                </a:lnTo>
                <a:lnTo>
                  <a:pt x="6756309" y="582843"/>
                </a:lnTo>
                <a:lnTo>
                  <a:pt x="6721969" y="549709"/>
                </a:lnTo>
                <a:lnTo>
                  <a:pt x="6687234" y="516986"/>
                </a:lnTo>
                <a:lnTo>
                  <a:pt x="6652109" y="484677"/>
                </a:lnTo>
                <a:lnTo>
                  <a:pt x="6616597" y="452786"/>
                </a:lnTo>
                <a:lnTo>
                  <a:pt x="6580703" y="421316"/>
                </a:lnTo>
                <a:lnTo>
                  <a:pt x="6544430" y="390272"/>
                </a:lnTo>
                <a:lnTo>
                  <a:pt x="6507782" y="359658"/>
                </a:lnTo>
                <a:lnTo>
                  <a:pt x="6470763" y="329477"/>
                </a:lnTo>
                <a:lnTo>
                  <a:pt x="6433376" y="299734"/>
                </a:lnTo>
                <a:lnTo>
                  <a:pt x="6395627" y="270432"/>
                </a:lnTo>
                <a:lnTo>
                  <a:pt x="6357518" y="241575"/>
                </a:lnTo>
                <a:lnTo>
                  <a:pt x="6319054" y="213167"/>
                </a:lnTo>
                <a:lnTo>
                  <a:pt x="6280239" y="185212"/>
                </a:lnTo>
                <a:lnTo>
                  <a:pt x="6241075" y="157714"/>
                </a:lnTo>
                <a:lnTo>
                  <a:pt x="6201569" y="130677"/>
                </a:lnTo>
                <a:lnTo>
                  <a:pt x="6161722" y="104105"/>
                </a:lnTo>
                <a:lnTo>
                  <a:pt x="6121540" y="78001"/>
                </a:lnTo>
                <a:lnTo>
                  <a:pt x="6081025" y="52370"/>
                </a:lnTo>
                <a:lnTo>
                  <a:pt x="6040183" y="27216"/>
                </a:lnTo>
                <a:lnTo>
                  <a:pt x="5992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CB309E-6FB2-4A35-92BD-A54D0708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1E6F-94AA-4080-B586-2032E58D687C}" type="datetimeFigureOut">
              <a:rPr lang="es-ES" smtClean="0"/>
              <a:t>17/09/2024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3C5AD99-591B-497F-AE77-A4A7E4E3D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098646-FA1F-4200-AD5E-87564FB7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0C90-A197-4DC6-9DB5-F4DA30A12D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871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7669" y="648962"/>
            <a:ext cx="10736661" cy="14757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20173" y="2073783"/>
            <a:ext cx="4977765" cy="3098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6sSEXw03nkuDDHVvi_G1H0wb7x4H0SNBivoZbjQnKRpUN1pDNDVIRTFKSVFJNkdFQjlJWjBBS0hURi4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deed.e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iam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jpg"/><Relationship Id="rId4" Type="http://schemas.openxmlformats.org/officeDocument/2006/relationships/image" Target="../media/image64.png"/><Relationship Id="rId9" Type="http://schemas.openxmlformats.org/officeDocument/2006/relationships/image" Target="../media/image6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4.jpg"/><Relationship Id="rId5" Type="http://schemas.openxmlformats.org/officeDocument/2006/relationships/image" Target="../media/image64.png"/><Relationship Id="rId10" Type="http://schemas.openxmlformats.org/officeDocument/2006/relationships/image" Target="../media/image73.png"/><Relationship Id="rId4" Type="http://schemas.openxmlformats.org/officeDocument/2006/relationships/image" Target="../media/image63.png"/><Relationship Id="rId9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6sSEXw03nkuDDHVvi_G1H0wb7x4H0SNBivoZbjQnKRpUN1pDNDVIRTFKSVFJNkdFQjlJWjBBS0hURi4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deed.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osturography.nrhb.webs.upv.es/" TargetMode="Externa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7928" y="2955984"/>
            <a:ext cx="583631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000" spc="-10" dirty="0" err="1">
                <a:latin typeface="Calibri"/>
                <a:cs typeface="Calibri"/>
              </a:rPr>
              <a:t>Evaluación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Neurológica.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lang="es-ES" sz="2000" spc="-25" dirty="0">
                <a:latin typeface="Calibri"/>
                <a:cs typeface="Calibri"/>
              </a:rPr>
              <a:t>Tema 13. </a:t>
            </a:r>
            <a:r>
              <a:rPr sz="2000" spc="-10" dirty="0">
                <a:latin typeface="Calibri"/>
                <a:cs typeface="Calibri"/>
              </a:rPr>
              <a:t>Máster </a:t>
            </a:r>
            <a:r>
              <a:rPr sz="2000" spc="-5" dirty="0">
                <a:latin typeface="Calibri"/>
                <a:cs typeface="Calibri"/>
              </a:rPr>
              <a:t>en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Neurocontrol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Motor.</a:t>
            </a:r>
            <a:r>
              <a:rPr sz="2000" spc="-5" dirty="0">
                <a:latin typeface="Calibri"/>
                <a:cs typeface="Calibri"/>
              </a:rPr>
              <a:t> URJC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36310" cy="512844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717928" y="1122233"/>
            <a:ext cx="5167630" cy="164782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>
              <a:lnSpc>
                <a:spcPts val="4100"/>
              </a:lnSpc>
              <a:spcBef>
                <a:spcPts val="625"/>
              </a:spcBef>
            </a:pPr>
            <a:r>
              <a:rPr sz="3800" b="1" spc="-55" dirty="0"/>
              <a:t>Parámetros </a:t>
            </a:r>
            <a:r>
              <a:rPr sz="3800" b="1" spc="-40" dirty="0"/>
              <a:t>biomecánicos </a:t>
            </a:r>
            <a:r>
              <a:rPr sz="3800" b="1" spc="-35" dirty="0"/>
              <a:t> </a:t>
            </a:r>
            <a:r>
              <a:rPr sz="3800" b="1" spc="-20" dirty="0"/>
              <a:t>del </a:t>
            </a:r>
            <a:r>
              <a:rPr sz="3800" b="1" spc="-40" dirty="0"/>
              <a:t>movimiento </a:t>
            </a:r>
            <a:r>
              <a:rPr sz="3800" b="1" dirty="0"/>
              <a:t>y </a:t>
            </a:r>
            <a:r>
              <a:rPr sz="3800" b="1" spc="-40" dirty="0"/>
              <a:t>sistemas </a:t>
            </a:r>
            <a:r>
              <a:rPr sz="3800" b="1" spc="-844" dirty="0"/>
              <a:t> </a:t>
            </a:r>
            <a:r>
              <a:rPr sz="3800" b="1" spc="-15" dirty="0"/>
              <a:t>de</a:t>
            </a:r>
            <a:r>
              <a:rPr sz="3800" b="1" spc="-114" dirty="0"/>
              <a:t> </a:t>
            </a:r>
            <a:r>
              <a:rPr sz="3800" b="1" spc="-35" dirty="0" err="1"/>
              <a:t>evaluación</a:t>
            </a:r>
            <a:r>
              <a:rPr sz="3800" b="1" spc="-110" dirty="0"/>
              <a:t> </a:t>
            </a:r>
            <a:r>
              <a:rPr sz="3800" b="1" spc="-45" dirty="0"/>
              <a:t>instrumental</a:t>
            </a:r>
            <a:r>
              <a:rPr lang="es-ES" sz="3800" b="1" spc="-45" dirty="0"/>
              <a:t>.</a:t>
            </a:r>
            <a:endParaRPr sz="3800" b="1" dirty="0"/>
          </a:p>
        </p:txBody>
      </p:sp>
      <p:grpSp>
        <p:nvGrpSpPr>
          <p:cNvPr id="9" name="object 9"/>
          <p:cNvGrpSpPr/>
          <p:nvPr/>
        </p:nvGrpSpPr>
        <p:grpSpPr>
          <a:xfrm>
            <a:off x="-5" y="5292855"/>
            <a:ext cx="12192000" cy="1565275"/>
            <a:chOff x="-5" y="5292855"/>
            <a:chExt cx="12192000" cy="1565275"/>
          </a:xfrm>
        </p:grpSpPr>
        <p:sp>
          <p:nvSpPr>
            <p:cNvPr id="10" name="object 10"/>
            <p:cNvSpPr/>
            <p:nvPr/>
          </p:nvSpPr>
          <p:spPr>
            <a:xfrm>
              <a:off x="6108191" y="5292855"/>
              <a:ext cx="6083935" cy="1565275"/>
            </a:xfrm>
            <a:custGeom>
              <a:avLst/>
              <a:gdLst/>
              <a:ahLst/>
              <a:cxnLst/>
              <a:rect l="l" t="t" r="r" b="b"/>
              <a:pathLst>
                <a:path w="6083934" h="1565275">
                  <a:moveTo>
                    <a:pt x="6083808" y="0"/>
                  </a:moveTo>
                  <a:lnTo>
                    <a:pt x="0" y="0"/>
                  </a:lnTo>
                  <a:lnTo>
                    <a:pt x="724281" y="1563560"/>
                  </a:lnTo>
                  <a:lnTo>
                    <a:pt x="1186053" y="1563560"/>
                  </a:lnTo>
                  <a:lnTo>
                    <a:pt x="1186802" y="1565147"/>
                  </a:lnTo>
                  <a:lnTo>
                    <a:pt x="6083808" y="1565147"/>
                  </a:lnTo>
                  <a:lnTo>
                    <a:pt x="6083808" y="0"/>
                  </a:lnTo>
                  <a:close/>
                </a:path>
              </a:pathLst>
            </a:custGeom>
            <a:solidFill>
              <a:srgbClr val="B4B4B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5" y="5292855"/>
              <a:ext cx="6670675" cy="1565275"/>
            </a:xfrm>
            <a:custGeom>
              <a:avLst/>
              <a:gdLst/>
              <a:ahLst/>
              <a:cxnLst/>
              <a:rect l="l" t="t" r="r" b="b"/>
              <a:pathLst>
                <a:path w="6670675" h="1565275">
                  <a:moveTo>
                    <a:pt x="5945530" y="0"/>
                  </a:moveTo>
                  <a:lnTo>
                    <a:pt x="5419242" y="0"/>
                  </a:lnTo>
                  <a:lnTo>
                    <a:pt x="0" y="0"/>
                  </a:lnTo>
                  <a:lnTo>
                    <a:pt x="0" y="1565147"/>
                  </a:lnTo>
                  <a:lnTo>
                    <a:pt x="6670548" y="1565147"/>
                  </a:lnTo>
                  <a:lnTo>
                    <a:pt x="594553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FC768D8-5E80-6654-5565-C896F38BF2D8}"/>
              </a:ext>
            </a:extLst>
          </p:cNvPr>
          <p:cNvSpPr txBox="1"/>
          <p:nvPr/>
        </p:nvSpPr>
        <p:spPr>
          <a:xfrm>
            <a:off x="4267200" y="4149941"/>
            <a:ext cx="7543800" cy="1060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en-US" spc="-5" dirty="0"/>
              <a:t>©2024.</a:t>
            </a:r>
            <a:r>
              <a:rPr lang="en-US" spc="-25" dirty="0"/>
              <a:t> </a:t>
            </a:r>
            <a:r>
              <a:rPr lang="en-US" dirty="0"/>
              <a:t>Autor:</a:t>
            </a:r>
            <a:r>
              <a:rPr lang="en-US" spc="-15" dirty="0"/>
              <a:t> </a:t>
            </a:r>
            <a:r>
              <a:rPr lang="en-US" spc="-5" dirty="0"/>
              <a:t>Francisco</a:t>
            </a:r>
            <a:r>
              <a:rPr lang="en-US" spc="-20" dirty="0"/>
              <a:t> </a:t>
            </a:r>
            <a:r>
              <a:rPr lang="en-US" dirty="0"/>
              <a:t>Molina-Rueda y María Carratalá-Tejada.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Algunos</a:t>
            </a:r>
            <a:r>
              <a:rPr lang="en-US" spc="-25" dirty="0"/>
              <a:t> </a:t>
            </a:r>
            <a:r>
              <a:rPr lang="en-US" dirty="0"/>
              <a:t>derechos</a:t>
            </a:r>
            <a:r>
              <a:rPr lang="en-US" spc="-30" dirty="0"/>
              <a:t> </a:t>
            </a:r>
            <a:r>
              <a:rPr lang="en-US" dirty="0" err="1"/>
              <a:t>reservados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dirty="0"/>
              <a:t>Este</a:t>
            </a:r>
            <a:r>
              <a:rPr lang="en-US" spc="-15" dirty="0"/>
              <a:t> </a:t>
            </a:r>
            <a:r>
              <a:rPr lang="en-US" dirty="0" err="1"/>
              <a:t>documento</a:t>
            </a:r>
            <a:r>
              <a:rPr lang="en-US" spc="-15" dirty="0"/>
              <a:t> </a:t>
            </a:r>
            <a:r>
              <a:rPr lang="en-US" dirty="0"/>
              <a:t>se</a:t>
            </a:r>
            <a:r>
              <a:rPr lang="en-US" spc="-10" dirty="0"/>
              <a:t> </a:t>
            </a:r>
            <a:r>
              <a:rPr lang="en-US" dirty="0" err="1"/>
              <a:t>distribuye</a:t>
            </a:r>
            <a:r>
              <a:rPr lang="en-US" spc="-15" dirty="0"/>
              <a:t> </a:t>
            </a:r>
            <a:r>
              <a:rPr lang="en-US" dirty="0"/>
              <a:t>bajo</a:t>
            </a:r>
            <a:r>
              <a:rPr lang="en-US" spc="-10" dirty="0"/>
              <a:t> </a:t>
            </a:r>
            <a:r>
              <a:rPr lang="en-US" spc="-5" dirty="0"/>
              <a:t>la</a:t>
            </a:r>
            <a:r>
              <a:rPr lang="en-US" spc="-15" dirty="0"/>
              <a:t> </a:t>
            </a:r>
            <a:r>
              <a:rPr lang="en-US" spc="-5" dirty="0" err="1"/>
              <a:t>licencia</a:t>
            </a:r>
            <a:endParaRPr lang="en-US" dirty="0"/>
          </a:p>
          <a:p>
            <a:pPr marR="5080">
              <a:lnSpc>
                <a:spcPct val="90000"/>
              </a:lnSpc>
            </a:pPr>
            <a:r>
              <a:rPr lang="en-US" spc="-5" dirty="0">
                <a:hlinkClick r:id="rId3"/>
              </a:rPr>
              <a:t>“</a:t>
            </a:r>
            <a:r>
              <a:rPr lang="en-US" spc="-5" dirty="0" err="1">
                <a:hlinkClick r:id="rId3"/>
              </a:rPr>
              <a:t>Atribución-CompartirIgual</a:t>
            </a:r>
            <a:r>
              <a:rPr lang="en-US" dirty="0">
                <a:hlinkClick r:id="rId3"/>
              </a:rPr>
              <a:t> 4.0</a:t>
            </a:r>
            <a:r>
              <a:rPr lang="en-US" spc="5" dirty="0">
                <a:hlinkClick r:id="rId3"/>
              </a:rPr>
              <a:t> </a:t>
            </a:r>
            <a:r>
              <a:rPr lang="en-US" dirty="0">
                <a:hlinkClick r:id="rId3"/>
              </a:rPr>
              <a:t>Internacional” de</a:t>
            </a:r>
            <a:r>
              <a:rPr lang="en-US" spc="5" dirty="0">
                <a:hlinkClick r:id="rId3"/>
              </a:rPr>
              <a:t> </a:t>
            </a:r>
            <a:r>
              <a:rPr lang="en-US" dirty="0">
                <a:hlinkClick r:id="rId3"/>
              </a:rPr>
              <a:t>Creative Commons, </a:t>
            </a:r>
            <a:r>
              <a:rPr lang="en-US" spc="5" dirty="0"/>
              <a:t> </a:t>
            </a:r>
            <a:r>
              <a:rPr lang="en-US" dirty="0"/>
              <a:t>disponible</a:t>
            </a:r>
            <a:r>
              <a:rPr lang="en-US" spc="-50" dirty="0"/>
              <a:t> </a:t>
            </a:r>
            <a:r>
              <a:rPr lang="en-US" dirty="0" err="1"/>
              <a:t>en</a:t>
            </a:r>
            <a:r>
              <a:rPr lang="en-US" dirty="0"/>
              <a:t>:</a:t>
            </a:r>
            <a:r>
              <a:rPr lang="en-US" spc="-40" dirty="0"/>
              <a:t> </a:t>
            </a:r>
            <a:r>
              <a:rPr lang="en-US" dirty="0">
                <a:hlinkClick r:id="rId4"/>
              </a:rPr>
              <a:t>https://creativecommons.org/licenses/by-sa/4.0/deed.es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AA95EE-2D2E-4807-BB75-B7E13523E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5" y="584436"/>
            <a:ext cx="105156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Sistemas</a:t>
            </a:r>
            <a:r>
              <a:rPr lang="en-US" sz="3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captura</a:t>
            </a:r>
            <a:r>
              <a:rPr lang="en-US" sz="3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del </a:t>
            </a:r>
            <a:r>
              <a:rPr lang="en-US" sz="3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movimiento</a:t>
            </a:r>
            <a:r>
              <a:rPr lang="en-US" sz="3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ópticos</a:t>
            </a:r>
            <a:r>
              <a:rPr lang="en-US" sz="3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3D </a:t>
            </a:r>
          </a:p>
        </p:txBody>
      </p:sp>
      <p:pic>
        <p:nvPicPr>
          <p:cNvPr id="8196" name="Picture 4" descr="Metron Medical Supplies | Qualisys">
            <a:extLst>
              <a:ext uri="{FF2B5EF4-FFF2-40B4-BE49-F238E27FC236}">
                <a16:creationId xmlns:a16="http://schemas.microsoft.com/office/drawing/2014/main" id="{C7C002B4-B2F2-47CF-9870-95078DEA5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101" y="1846176"/>
            <a:ext cx="4824998" cy="18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5" descr="https://encrypted-tbn0.gstatic.com/images?q=tbn:ANd9GcSm-R7mBhRGqobrLRG_gnTOva4I7US0d7yVq8BpKgKa22rjmXGS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670902" y="1758372"/>
            <a:ext cx="4824995" cy="1954601"/>
          </a:xfrm>
          <a:prstGeom prst="rect">
            <a:avLst/>
          </a:prstGeom>
          <a:noFill/>
        </p:spPr>
      </p:pic>
      <p:pic>
        <p:nvPicPr>
          <p:cNvPr id="50" name="Picture 13" descr="C:\Users\frivas\Dropbox\redes\Neurociencia\coda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55825" y="4138966"/>
            <a:ext cx="2511696" cy="1947475"/>
          </a:xfrm>
          <a:prstGeom prst="rect">
            <a:avLst/>
          </a:prstGeom>
          <a:noFill/>
        </p:spPr>
      </p:pic>
      <p:pic>
        <p:nvPicPr>
          <p:cNvPr id="3" name="Picture 2" descr="Qualisys Track Manager 2020 - YouTube">
            <a:extLst>
              <a:ext uri="{FF2B5EF4-FFF2-40B4-BE49-F238E27FC236}">
                <a16:creationId xmlns:a16="http://schemas.microsoft.com/office/drawing/2014/main" id="{4BAA2DFD-A69E-4F7C-B49A-E18840DB4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7940" y="3944245"/>
            <a:ext cx="4173070" cy="233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2" descr="https://encrypted-tbn0.gstatic.com/images?q=tbn:ANd9GcRQOZg-OBBY0UaZ9BZ7wjdId9McIrZjl-YtRtxk-j3HCo3-U1My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8821429" y="4453089"/>
            <a:ext cx="2674468" cy="1625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1559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A0265-8A07-B64C-BAB9-2B454AAD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357447"/>
            <a:ext cx="6157230" cy="162680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Sistemas</a:t>
            </a:r>
            <a:r>
              <a:rPr lang="en-US" sz="3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</a:t>
            </a:r>
            <a:r>
              <a:rPr lang="en-US" sz="3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captura</a:t>
            </a:r>
            <a:r>
              <a:rPr lang="en-US" sz="3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del </a:t>
            </a:r>
            <a:r>
              <a:rPr lang="en-US" sz="3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movimiento</a:t>
            </a:r>
            <a:r>
              <a:rPr lang="en-US" sz="3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ópticos</a:t>
            </a:r>
            <a:r>
              <a:rPr lang="en-US" sz="3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50733" y="2584808"/>
            <a:ext cx="5982771" cy="3844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altLang="en-US" sz="2400" dirty="0"/>
              <a:t>Son los </a:t>
            </a:r>
            <a:r>
              <a:rPr lang="en-US" altLang="en-US" sz="2400" dirty="0" err="1"/>
              <a:t>mismos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sistemas</a:t>
            </a:r>
            <a:r>
              <a:rPr lang="en-US" altLang="en-US" sz="2400" dirty="0"/>
              <a:t> que se </a:t>
            </a:r>
            <a:r>
              <a:rPr lang="en-US" altLang="en-US" sz="2400" dirty="0" err="1"/>
              <a:t>usan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</a:t>
            </a:r>
            <a:r>
              <a:rPr lang="en-US" altLang="en-US" sz="2400" dirty="0"/>
              <a:t> cine.</a:t>
            </a:r>
          </a:p>
          <a:p>
            <a:pPr>
              <a:buClr>
                <a:schemeClr val="tx1"/>
              </a:buClr>
            </a:pPr>
            <a:r>
              <a:rPr lang="en-US" altLang="en-US" sz="2400" dirty="0"/>
              <a:t>Son </a:t>
            </a:r>
            <a:r>
              <a:rPr lang="en-US" altLang="en-US" sz="2400" dirty="0" err="1"/>
              <a:t>muy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costosos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pero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empiezan</a:t>
            </a:r>
            <a:r>
              <a:rPr lang="en-US" altLang="en-US" sz="2400" dirty="0"/>
              <a:t> a </a:t>
            </a:r>
            <a:r>
              <a:rPr lang="en-US" altLang="en-US" sz="2400" dirty="0" err="1"/>
              <a:t>estar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disponibles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muchas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clínicas</a:t>
            </a:r>
            <a:r>
              <a:rPr lang="en-US" altLang="en-US" sz="2400" dirty="0"/>
              <a:t>.</a:t>
            </a:r>
          </a:p>
          <a:p>
            <a:pPr>
              <a:buClr>
                <a:schemeClr val="tx1"/>
              </a:buClr>
            </a:pPr>
            <a:r>
              <a:rPr lang="en-US" altLang="en-US" sz="2400" dirty="0" err="1"/>
              <a:t>Estiman</a:t>
            </a:r>
            <a:r>
              <a:rPr lang="en-US" altLang="en-US" sz="2400" dirty="0"/>
              <a:t> el </a:t>
            </a:r>
            <a:r>
              <a:rPr lang="en-US" altLang="en-US" sz="2400" dirty="0" err="1"/>
              <a:t>movimiento</a:t>
            </a:r>
            <a:r>
              <a:rPr lang="en-US" altLang="en-US" sz="2400" dirty="0"/>
              <a:t> de un </a:t>
            </a:r>
            <a:r>
              <a:rPr lang="en-US" altLang="en-US" sz="2400" dirty="0" err="1"/>
              <a:t>sujeto</a:t>
            </a:r>
            <a:r>
              <a:rPr lang="en-US" altLang="en-US" sz="2400" dirty="0"/>
              <a:t> al </a:t>
            </a:r>
            <a:r>
              <a:rPr lang="en-US" altLang="en-US" sz="2400" dirty="0" err="1"/>
              <a:t>capturar</a:t>
            </a:r>
            <a:r>
              <a:rPr lang="en-US" altLang="en-US" sz="2400" dirty="0"/>
              <a:t> la </a:t>
            </a:r>
            <a:r>
              <a:rPr lang="en-US" altLang="en-US" sz="2400" dirty="0" err="1"/>
              <a:t>posición</a:t>
            </a:r>
            <a:r>
              <a:rPr lang="en-US" altLang="en-US" sz="2400" dirty="0"/>
              <a:t> de una </a:t>
            </a:r>
            <a:r>
              <a:rPr lang="en-US" altLang="en-US" sz="2400" dirty="0" err="1"/>
              <a:t>serie</a:t>
            </a:r>
            <a:r>
              <a:rPr lang="en-US" altLang="en-US" sz="2400" dirty="0"/>
              <a:t> de </a:t>
            </a:r>
            <a:r>
              <a:rPr lang="en-US" altLang="en-US" sz="2400" b="1" dirty="0" err="1"/>
              <a:t>marcadores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mediante</a:t>
            </a:r>
            <a:r>
              <a:rPr lang="en-US" altLang="en-US" sz="2400" dirty="0"/>
              <a:t> </a:t>
            </a:r>
            <a:r>
              <a:rPr lang="en-US" altLang="en-US" sz="2400" b="1" dirty="0" err="1"/>
              <a:t>cámaras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infrarrojas</a:t>
            </a:r>
            <a:r>
              <a:rPr lang="en-US" altLang="en-US" sz="2400" b="1" dirty="0"/>
              <a:t>.</a:t>
            </a:r>
          </a:p>
          <a:p>
            <a:pPr>
              <a:buClr>
                <a:schemeClr val="tx1"/>
              </a:buClr>
            </a:pPr>
            <a:r>
              <a:rPr lang="en-US" altLang="en-US" sz="2400" dirty="0" err="1"/>
              <a:t>Basados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en</a:t>
            </a:r>
            <a:r>
              <a:rPr lang="en-US" altLang="en-US" sz="2400" dirty="0"/>
              <a:t> </a:t>
            </a:r>
            <a:r>
              <a:rPr lang="en-US" altLang="en-US" sz="2400" b="1" dirty="0" err="1"/>
              <a:t>procesamiento</a:t>
            </a:r>
            <a:r>
              <a:rPr lang="en-US" altLang="en-US" sz="2400" b="1" dirty="0"/>
              <a:t> de </a:t>
            </a:r>
            <a:r>
              <a:rPr lang="en-US" altLang="en-US" sz="2400" b="1" dirty="0" err="1"/>
              <a:t>imágenes</a:t>
            </a:r>
            <a:r>
              <a:rPr lang="en-US" altLang="en-US" sz="2400" b="1" dirty="0"/>
              <a:t>.</a:t>
            </a:r>
          </a:p>
          <a:p>
            <a:pPr>
              <a:buClr>
                <a:schemeClr val="tx1"/>
              </a:buClr>
            </a:pPr>
            <a:r>
              <a:rPr lang="en-US" sz="2400" b="1" dirty="0" err="1"/>
              <a:t>Utilizan</a:t>
            </a:r>
            <a:r>
              <a:rPr lang="en-US" sz="2400" b="1" dirty="0"/>
              <a:t> </a:t>
            </a:r>
            <a:r>
              <a:rPr lang="en-US" sz="2400" b="1" u="sng" dirty="0" err="1"/>
              <a:t>marcadores</a:t>
            </a:r>
            <a:r>
              <a:rPr lang="en-US" sz="2400" b="1" dirty="0"/>
              <a:t> que se </a:t>
            </a:r>
            <a:r>
              <a:rPr lang="en-US" sz="2400" b="1" dirty="0" err="1"/>
              <a:t>colocan</a:t>
            </a:r>
            <a:r>
              <a:rPr lang="en-US" sz="2400" b="1" dirty="0"/>
              <a:t> </a:t>
            </a:r>
            <a:r>
              <a:rPr lang="en-US" sz="2400" b="1" dirty="0" err="1"/>
              <a:t>sobre</a:t>
            </a:r>
            <a:r>
              <a:rPr lang="en-US" sz="2400" b="1" dirty="0"/>
              <a:t> la </a:t>
            </a:r>
            <a:r>
              <a:rPr lang="en-US" sz="2400" b="1" dirty="0" err="1"/>
              <a:t>piel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diferentes</a:t>
            </a:r>
            <a:r>
              <a:rPr lang="en-US" sz="2400" b="1" dirty="0"/>
              <a:t> </a:t>
            </a:r>
            <a:r>
              <a:rPr lang="en-US" sz="2400" b="1" dirty="0" err="1"/>
              <a:t>marcas</a:t>
            </a:r>
            <a:r>
              <a:rPr lang="en-US" sz="2400" b="1" dirty="0"/>
              <a:t> </a:t>
            </a:r>
            <a:r>
              <a:rPr lang="en-US" sz="2400" b="1" dirty="0" err="1"/>
              <a:t>óseas</a:t>
            </a:r>
            <a:r>
              <a:rPr lang="en-US" sz="2400" b="1" baseline="-25000" dirty="0"/>
              <a:t>.</a:t>
            </a:r>
          </a:p>
        </p:txBody>
      </p:sp>
      <p:pic>
        <p:nvPicPr>
          <p:cNvPr id="1026" name="Picture 2" descr="Resultado de imagen de vicon motion syste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r="-4" b="6829"/>
          <a:stretch/>
        </p:blipFill>
        <p:spPr bwMode="auto">
          <a:xfrm>
            <a:off x="7082490" y="730521"/>
            <a:ext cx="4397433" cy="234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722BC57-ED72-493E-827F-B96E08A13C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23" r="4" b="34158"/>
          <a:stretch/>
        </p:blipFill>
        <p:spPr>
          <a:xfrm>
            <a:off x="7083423" y="3707894"/>
            <a:ext cx="4395569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90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2050" name="Picture 2" descr="http://www.amti.biz/Thumb%20file/BP400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034" y="3479087"/>
            <a:ext cx="2022317" cy="101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eb.utah.edu/mocap/images/v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2828241"/>
            <a:ext cx="2762943" cy="201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iometrics.fr/V4/50-121-thickbox/cometa-wave-plu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9" t="24841" r="21462" b="24759"/>
          <a:stretch/>
        </p:blipFill>
        <p:spPr bwMode="auto">
          <a:xfrm>
            <a:off x="8063986" y="2938784"/>
            <a:ext cx="2527813" cy="19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075889" y="1816623"/>
            <a:ext cx="9024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Integración de los </a:t>
            </a:r>
            <a:r>
              <a:rPr lang="es-ES" sz="2400" b="1" u="sng" dirty="0"/>
              <a:t>equipos de captura, plataformas de fuerza y electromiografía de superficie.</a:t>
            </a:r>
          </a:p>
        </p:txBody>
      </p:sp>
      <p:sp>
        <p:nvSpPr>
          <p:cNvPr id="17" name="CuadroTexto 1"/>
          <p:cNvSpPr txBox="1"/>
          <p:nvPr/>
        </p:nvSpPr>
        <p:spPr>
          <a:xfrm>
            <a:off x="1199456" y="5163327"/>
            <a:ext cx="9392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u="sng" dirty="0"/>
              <a:t>La integración de estos sistemas permite</a:t>
            </a:r>
            <a:r>
              <a:rPr lang="es-ES" b="1" dirty="0"/>
              <a:t>: </a:t>
            </a:r>
            <a:r>
              <a:rPr lang="es-ES" dirty="0"/>
              <a:t>obtener </a:t>
            </a:r>
            <a:r>
              <a:rPr lang="es-ES" b="1" dirty="0"/>
              <a:t>cinemática </a:t>
            </a:r>
            <a:r>
              <a:rPr lang="es-ES" dirty="0"/>
              <a:t>(amplitudes articulares y parámetros espacio-temporales), </a:t>
            </a:r>
            <a:r>
              <a:rPr lang="es-ES" b="1" dirty="0"/>
              <a:t>cinética</a:t>
            </a:r>
            <a:r>
              <a:rPr lang="es-ES" dirty="0"/>
              <a:t> (fuerzas de reacción del suelo y momentos articulares) y </a:t>
            </a:r>
            <a:r>
              <a:rPr lang="es-ES" b="1" dirty="0"/>
              <a:t>activación muscular.</a:t>
            </a:r>
            <a:endParaRPr lang="es-ES" b="1" u="sng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C118831-0514-41A0-81D0-D4D2AF05FC6D}"/>
              </a:ext>
            </a:extLst>
          </p:cNvPr>
          <p:cNvSpPr txBox="1">
            <a:spLocks/>
          </p:cNvSpPr>
          <p:nvPr/>
        </p:nvSpPr>
        <p:spPr>
          <a:xfrm>
            <a:off x="568411" y="349628"/>
            <a:ext cx="10565754" cy="1129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Sistemas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captura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ópticos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4EF1290-8A0C-4915-A769-CD7CD01E4B79}"/>
              </a:ext>
            </a:extLst>
          </p:cNvPr>
          <p:cNvCxnSpPr/>
          <p:nvPr/>
        </p:nvCxnSpPr>
        <p:spPr>
          <a:xfrm>
            <a:off x="568411" y="1520767"/>
            <a:ext cx="1120757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780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5193316" y="751375"/>
            <a:ext cx="609466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 de las señales eléctricas que se originan cuando se despolariza la membrana muscular durante su contracción.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unidad de medida es el </a:t>
            </a:r>
            <a:r>
              <a:rPr lang="es-E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mV</a:t>
            </a:r>
            <a:r>
              <a:rPr lang="es-E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/s.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400" dirty="0"/>
              <a:t>C</a:t>
            </a:r>
            <a:r>
              <a:rPr lang="es-E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onfiguración bipolar: dos electrodos que se sitúan en el centro del vientre muscular de forma paralela a las fibras (distancia de 2-4’5 cm entre ellos).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400" dirty="0"/>
              <a:t>Protocolo: </a:t>
            </a:r>
            <a:r>
              <a:rPr lang="es-ES" sz="2400" dirty="0">
                <a:hlinkClick r:id="rId3"/>
              </a:rPr>
              <a:t>http://www.seniam.org/</a:t>
            </a:r>
            <a:r>
              <a:rPr lang="es-ES" sz="2400" dirty="0"/>
              <a:t> 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3EFB4724-2A95-4F5E-81EE-8D87421FB727}"/>
              </a:ext>
            </a:extLst>
          </p:cNvPr>
          <p:cNvSpPr txBox="1">
            <a:spLocks/>
          </p:cNvSpPr>
          <p:nvPr/>
        </p:nvSpPr>
        <p:spPr>
          <a:xfrm>
            <a:off x="568410" y="751375"/>
            <a:ext cx="4446999" cy="1975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Sistemas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captura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ópticos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electromiografía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650D2D8B-3191-4ED0-BBBF-BCC8800366CB}"/>
              </a:ext>
            </a:extLst>
          </p:cNvPr>
          <p:cNvCxnSpPr>
            <a:cxnSpLocks/>
          </p:cNvCxnSpPr>
          <p:nvPr/>
        </p:nvCxnSpPr>
        <p:spPr>
          <a:xfrm>
            <a:off x="594221" y="2852263"/>
            <a:ext cx="375319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409746C1-2A9C-4E0F-B757-0F63D8D6D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22" y="3057580"/>
            <a:ext cx="4421188" cy="331589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AA95EE-2D2E-4807-BB75-B7E13523E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693" y="1030406"/>
            <a:ext cx="8147713" cy="3081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48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Sistemas de análisis de video 2D – Low cost</a:t>
            </a:r>
            <a:br>
              <a:rPr lang="en-US" sz="48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8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¡Crea tu propio laboratorio!</a:t>
            </a:r>
          </a:p>
        </p:txBody>
      </p:sp>
    </p:spTree>
    <p:extLst>
      <p:ext uri="{BB962C8B-B14F-4D97-AF65-F5344CB8AC3E}">
        <p14:creationId xmlns:p14="http://schemas.microsoft.com/office/powerpoint/2010/main" val="2927439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6322BA-9F20-90E9-3BEC-E549CE7AC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481"/>
            <a:ext cx="12192000" cy="515880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C2E9593-9802-0F15-A3F4-2123D4569F1E}"/>
              </a:ext>
            </a:extLst>
          </p:cNvPr>
          <p:cNvSpPr txBox="1"/>
          <p:nvPr/>
        </p:nvSpPr>
        <p:spPr>
          <a:xfrm>
            <a:off x="413497" y="5284108"/>
            <a:ext cx="1105684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Validado</a:t>
            </a:r>
            <a:r>
              <a:rPr lang="en-US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, </a:t>
            </a:r>
            <a:r>
              <a:rPr lang="en-US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pero</a:t>
            </a:r>
            <a:r>
              <a:rPr lang="en-US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</a:t>
            </a:r>
            <a:r>
              <a:rPr lang="en-US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su</a:t>
            </a:r>
            <a:r>
              <a:rPr lang="en-US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</a:t>
            </a:r>
            <a:r>
              <a:rPr lang="en-US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acceso</a:t>
            </a:r>
            <a:r>
              <a:rPr lang="en-US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</a:t>
            </a:r>
            <a:r>
              <a:rPr lang="en-US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está</a:t>
            </a:r>
            <a:r>
              <a:rPr lang="en-US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</a:t>
            </a:r>
            <a:r>
              <a:rPr lang="en-US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restringido</a:t>
            </a:r>
            <a:endParaRPr lang="en-US" dirty="0">
              <a:solidFill>
                <a:srgbClr val="212121"/>
              </a:solidFill>
              <a:highlight>
                <a:srgbClr val="FFFFFF"/>
              </a:highlight>
              <a:latin typeface="BlinkMacSystemFont"/>
            </a:endParaRPr>
          </a:p>
          <a:p>
            <a:endParaRPr lang="en-US" sz="1600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BlinkMacSystemFont"/>
            </a:endParaRPr>
          </a:p>
          <a:p>
            <a:r>
              <a:rPr lang="en-US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Referencia</a:t>
            </a:r>
            <a:r>
              <a:rPr lang="en-US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. </a:t>
            </a:r>
            <a:r>
              <a:rPr lang="en-US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Widhalm</a:t>
            </a:r>
            <a:r>
              <a:rPr lang="en-US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, K., </a:t>
            </a:r>
            <a:r>
              <a:rPr lang="en-US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Durstberger</a:t>
            </a:r>
            <a:r>
              <a:rPr lang="en-US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, S., </a:t>
            </a:r>
            <a:r>
              <a:rPr lang="en-US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Greisberger</a:t>
            </a:r>
            <a:r>
              <a:rPr lang="en-US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, A., Wolf, B., &amp; Putz, P. (2024). Validity of assessing level walking with the 2D motion analysis software TEMPLO and reliability of 3D marker application. </a:t>
            </a:r>
            <a:r>
              <a:rPr lang="en-US" sz="1600" b="0" i="1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Scientific reports</a:t>
            </a:r>
            <a:r>
              <a:rPr lang="en-US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, </a:t>
            </a:r>
            <a:r>
              <a:rPr lang="en-US" sz="1600" b="0" i="1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14</a:t>
            </a:r>
            <a:r>
              <a:rPr lang="en-US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(1), 1427. https://doi.org/10.1038/s41598-024-52053-z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3875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E328C-4AB6-46C1-A065-4EB99AE0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891540"/>
            <a:ext cx="4898135" cy="870026"/>
          </a:xfrm>
        </p:spPr>
        <p:txBody>
          <a:bodyPr>
            <a:normAutofit/>
          </a:bodyPr>
          <a:lstStyle/>
          <a:p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Kinovea®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EF30B2-61E8-4AA9-80B7-F6CFE93E3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1" y="1767544"/>
            <a:ext cx="10016984" cy="18483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800" b="0" dirty="0"/>
              <a:t>Software de análisis de movimiento 2D gratuito para ordenador que se puede usar para medir parámetros cinemáticos y espacio-temporales.</a:t>
            </a:r>
          </a:p>
          <a:p>
            <a:pPr marL="0" indent="0">
              <a:buNone/>
            </a:pPr>
            <a:r>
              <a:rPr lang="es-ES" sz="1800" b="0" dirty="0"/>
              <a:t>Existen diversos estudios que corroboran su fiabilidad y validez.</a:t>
            </a:r>
          </a:p>
          <a:p>
            <a:pPr marL="0" indent="0">
              <a:buNone/>
            </a:pPr>
            <a:r>
              <a:rPr lang="es-ES" sz="1800" b="0" dirty="0"/>
              <a:t>Este software permite analizar video sin marcadores, aunque su fiabilidad puede mejorar con el uso de marcadores pasivos. </a:t>
            </a:r>
            <a:r>
              <a:rPr lang="es-ES" sz="1800" b="0" u="sng" dirty="0"/>
              <a:t>El artículo de la imagen te describe el protocolo para medir ángulos </a:t>
            </a:r>
            <a:r>
              <a:rPr lang="es-ES" sz="1800" b="0" dirty="0"/>
              <a:t>(publicación en abierto).</a:t>
            </a:r>
          </a:p>
        </p:txBody>
      </p:sp>
      <p:pic>
        <p:nvPicPr>
          <p:cNvPr id="11266" name="Picture 2" descr="Webquest Creator 2">
            <a:extLst>
              <a:ext uri="{FF2B5EF4-FFF2-40B4-BE49-F238E27FC236}">
                <a16:creationId xmlns:a16="http://schemas.microsoft.com/office/drawing/2014/main" id="{7E7D3A89-E150-45BC-9DD2-E77F4CD33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9" r="12133" b="-1"/>
          <a:stretch/>
        </p:blipFill>
        <p:spPr bwMode="auto">
          <a:xfrm>
            <a:off x="1197861" y="3615866"/>
            <a:ext cx="3182559" cy="2861711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8F43178-FC9A-D23F-1F5C-F68D2B6D1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282" y="3705253"/>
            <a:ext cx="4597819" cy="27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38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6">
            <a:extLst>
              <a:ext uri="{FF2B5EF4-FFF2-40B4-BE49-F238E27FC236}">
                <a16:creationId xmlns:a16="http://schemas.microsoft.com/office/drawing/2014/main" id="{56D63398-EEE4-4E6A-BEF3-E92924A28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23" y="0"/>
            <a:ext cx="12226755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6804B24-17AC-406D-9636-1332F5DF9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03156" y="-2460574"/>
            <a:ext cx="6859919" cy="1177723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23" y="-864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8000"/>
                </a:schemeClr>
              </a:gs>
              <a:gs pos="99000">
                <a:srgbClr val="000000">
                  <a:alpha val="46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626703">
            <a:off x="1164940" y="1025588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570DF94D-F28F-435E-AD56-C40FC99AF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2409782"/>
            <a:ext cx="12221732" cy="444325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11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84F952EE-9AAE-4D81-BF98-35DF71334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942096" y="-2872097"/>
            <a:ext cx="6407535" cy="12151737"/>
          </a:xfrm>
          <a:prstGeom prst="rect">
            <a:avLst/>
          </a:prstGeom>
          <a:gradFill>
            <a:gsLst>
              <a:gs pos="1000">
                <a:srgbClr val="000000">
                  <a:alpha val="33000"/>
                </a:srgb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AA95EE-2D2E-4807-BB75-B7E13523E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454" y="3006586"/>
            <a:ext cx="7284935" cy="27322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48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Parámetros biomecánicos</a:t>
            </a:r>
          </a:p>
        </p:txBody>
      </p:sp>
    </p:spTree>
    <p:extLst>
      <p:ext uri="{BB962C8B-B14F-4D97-AF65-F5344CB8AC3E}">
        <p14:creationId xmlns:p14="http://schemas.microsoft.com/office/powerpoint/2010/main" val="467792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528" y="1721260"/>
            <a:ext cx="5812659" cy="216798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9832" y="1692554"/>
            <a:ext cx="4824667" cy="220278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677161" y="3641597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29"/>
                </a:lnTo>
                <a:lnTo>
                  <a:pt x="17964" y="139619"/>
                </a:lnTo>
                <a:lnTo>
                  <a:pt x="39041" y="100788"/>
                </a:lnTo>
                <a:lnTo>
                  <a:pt x="66955" y="66955"/>
                </a:lnTo>
                <a:lnTo>
                  <a:pt x="100788" y="39041"/>
                </a:lnTo>
                <a:lnTo>
                  <a:pt x="139619" y="17964"/>
                </a:lnTo>
                <a:lnTo>
                  <a:pt x="182529" y="4644"/>
                </a:lnTo>
                <a:lnTo>
                  <a:pt x="228600" y="0"/>
                </a:lnTo>
                <a:lnTo>
                  <a:pt x="274670" y="4644"/>
                </a:lnTo>
                <a:lnTo>
                  <a:pt x="317580" y="17964"/>
                </a:lnTo>
                <a:lnTo>
                  <a:pt x="356411" y="39041"/>
                </a:lnTo>
                <a:lnTo>
                  <a:pt x="390244" y="66955"/>
                </a:lnTo>
                <a:lnTo>
                  <a:pt x="418158" y="100788"/>
                </a:lnTo>
                <a:lnTo>
                  <a:pt x="439235" y="139619"/>
                </a:lnTo>
                <a:lnTo>
                  <a:pt x="452555" y="182529"/>
                </a:lnTo>
                <a:lnTo>
                  <a:pt x="457200" y="228600"/>
                </a:lnTo>
                <a:lnTo>
                  <a:pt x="452555" y="274670"/>
                </a:lnTo>
                <a:lnTo>
                  <a:pt x="439235" y="317580"/>
                </a:lnTo>
                <a:lnTo>
                  <a:pt x="418158" y="356411"/>
                </a:lnTo>
                <a:lnTo>
                  <a:pt x="390244" y="390244"/>
                </a:lnTo>
                <a:lnTo>
                  <a:pt x="356411" y="418158"/>
                </a:lnTo>
                <a:lnTo>
                  <a:pt x="317580" y="439235"/>
                </a:lnTo>
                <a:lnTo>
                  <a:pt x="274670" y="452555"/>
                </a:lnTo>
                <a:lnTo>
                  <a:pt x="228600" y="457200"/>
                </a:lnTo>
                <a:lnTo>
                  <a:pt x="182529" y="452555"/>
                </a:lnTo>
                <a:lnTo>
                  <a:pt x="139619" y="439235"/>
                </a:lnTo>
                <a:lnTo>
                  <a:pt x="100788" y="418158"/>
                </a:lnTo>
                <a:lnTo>
                  <a:pt x="66955" y="390244"/>
                </a:lnTo>
                <a:lnTo>
                  <a:pt x="39041" y="356411"/>
                </a:lnTo>
                <a:lnTo>
                  <a:pt x="17964" y="317580"/>
                </a:lnTo>
                <a:lnTo>
                  <a:pt x="4644" y="274670"/>
                </a:lnTo>
                <a:lnTo>
                  <a:pt x="0" y="228600"/>
                </a:lnTo>
                <a:close/>
              </a:path>
            </a:pathLst>
          </a:custGeom>
          <a:ln w="190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0750" y="3565397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29"/>
                </a:lnTo>
                <a:lnTo>
                  <a:pt x="17964" y="139619"/>
                </a:lnTo>
                <a:lnTo>
                  <a:pt x="39041" y="100788"/>
                </a:lnTo>
                <a:lnTo>
                  <a:pt x="66955" y="66955"/>
                </a:lnTo>
                <a:lnTo>
                  <a:pt x="100788" y="39041"/>
                </a:lnTo>
                <a:lnTo>
                  <a:pt x="139619" y="17964"/>
                </a:lnTo>
                <a:lnTo>
                  <a:pt x="182529" y="4644"/>
                </a:lnTo>
                <a:lnTo>
                  <a:pt x="228600" y="0"/>
                </a:lnTo>
                <a:lnTo>
                  <a:pt x="274670" y="4644"/>
                </a:lnTo>
                <a:lnTo>
                  <a:pt x="317580" y="17964"/>
                </a:lnTo>
                <a:lnTo>
                  <a:pt x="356411" y="39041"/>
                </a:lnTo>
                <a:lnTo>
                  <a:pt x="390244" y="66955"/>
                </a:lnTo>
                <a:lnTo>
                  <a:pt x="418158" y="100788"/>
                </a:lnTo>
                <a:lnTo>
                  <a:pt x="439235" y="139619"/>
                </a:lnTo>
                <a:lnTo>
                  <a:pt x="452555" y="182529"/>
                </a:lnTo>
                <a:lnTo>
                  <a:pt x="457200" y="228600"/>
                </a:lnTo>
                <a:lnTo>
                  <a:pt x="452555" y="274670"/>
                </a:lnTo>
                <a:lnTo>
                  <a:pt x="439235" y="317580"/>
                </a:lnTo>
                <a:lnTo>
                  <a:pt x="418158" y="356411"/>
                </a:lnTo>
                <a:lnTo>
                  <a:pt x="390244" y="390244"/>
                </a:lnTo>
                <a:lnTo>
                  <a:pt x="356411" y="418158"/>
                </a:lnTo>
                <a:lnTo>
                  <a:pt x="317580" y="439235"/>
                </a:lnTo>
                <a:lnTo>
                  <a:pt x="274670" y="452555"/>
                </a:lnTo>
                <a:lnTo>
                  <a:pt x="228600" y="457200"/>
                </a:lnTo>
                <a:lnTo>
                  <a:pt x="182529" y="452555"/>
                </a:lnTo>
                <a:lnTo>
                  <a:pt x="139619" y="439235"/>
                </a:lnTo>
                <a:lnTo>
                  <a:pt x="100788" y="418158"/>
                </a:lnTo>
                <a:lnTo>
                  <a:pt x="66955" y="390244"/>
                </a:lnTo>
                <a:lnTo>
                  <a:pt x="39041" y="356411"/>
                </a:lnTo>
                <a:lnTo>
                  <a:pt x="17964" y="317580"/>
                </a:lnTo>
                <a:lnTo>
                  <a:pt x="4644" y="274670"/>
                </a:lnTo>
                <a:lnTo>
                  <a:pt x="0" y="228600"/>
                </a:lnTo>
                <a:close/>
              </a:path>
            </a:pathLst>
          </a:custGeom>
          <a:ln w="190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761" y="4174997"/>
            <a:ext cx="4323715" cy="0"/>
          </a:xfrm>
          <a:custGeom>
            <a:avLst/>
            <a:gdLst/>
            <a:ahLst/>
            <a:cxnLst/>
            <a:rect l="l" t="t" r="r" b="b"/>
            <a:pathLst>
              <a:path w="4323715">
                <a:moveTo>
                  <a:pt x="0" y="0"/>
                </a:moveTo>
                <a:lnTo>
                  <a:pt x="4323626" y="0"/>
                </a:lnTo>
              </a:path>
            </a:pathLst>
          </a:custGeom>
          <a:ln w="190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73561" y="3641597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29"/>
                </a:lnTo>
                <a:lnTo>
                  <a:pt x="17964" y="139619"/>
                </a:lnTo>
                <a:lnTo>
                  <a:pt x="39041" y="100788"/>
                </a:lnTo>
                <a:lnTo>
                  <a:pt x="66955" y="66955"/>
                </a:lnTo>
                <a:lnTo>
                  <a:pt x="100788" y="39041"/>
                </a:lnTo>
                <a:lnTo>
                  <a:pt x="139619" y="17964"/>
                </a:lnTo>
                <a:lnTo>
                  <a:pt x="182529" y="4644"/>
                </a:lnTo>
                <a:lnTo>
                  <a:pt x="228600" y="0"/>
                </a:lnTo>
                <a:lnTo>
                  <a:pt x="274670" y="4644"/>
                </a:lnTo>
                <a:lnTo>
                  <a:pt x="317580" y="17964"/>
                </a:lnTo>
                <a:lnTo>
                  <a:pt x="356411" y="39041"/>
                </a:lnTo>
                <a:lnTo>
                  <a:pt x="390244" y="66955"/>
                </a:lnTo>
                <a:lnTo>
                  <a:pt x="418158" y="100788"/>
                </a:lnTo>
                <a:lnTo>
                  <a:pt x="439235" y="139619"/>
                </a:lnTo>
                <a:lnTo>
                  <a:pt x="452555" y="182529"/>
                </a:lnTo>
                <a:lnTo>
                  <a:pt x="457200" y="228600"/>
                </a:lnTo>
                <a:lnTo>
                  <a:pt x="452555" y="274670"/>
                </a:lnTo>
                <a:lnTo>
                  <a:pt x="439235" y="317580"/>
                </a:lnTo>
                <a:lnTo>
                  <a:pt x="418158" y="356411"/>
                </a:lnTo>
                <a:lnTo>
                  <a:pt x="390244" y="390244"/>
                </a:lnTo>
                <a:lnTo>
                  <a:pt x="356411" y="418158"/>
                </a:lnTo>
                <a:lnTo>
                  <a:pt x="317580" y="439235"/>
                </a:lnTo>
                <a:lnTo>
                  <a:pt x="274670" y="452555"/>
                </a:lnTo>
                <a:lnTo>
                  <a:pt x="228600" y="457200"/>
                </a:lnTo>
                <a:lnTo>
                  <a:pt x="182529" y="452555"/>
                </a:lnTo>
                <a:lnTo>
                  <a:pt x="139619" y="439235"/>
                </a:lnTo>
                <a:lnTo>
                  <a:pt x="100788" y="418158"/>
                </a:lnTo>
                <a:lnTo>
                  <a:pt x="66955" y="390244"/>
                </a:lnTo>
                <a:lnTo>
                  <a:pt x="39041" y="356411"/>
                </a:lnTo>
                <a:lnTo>
                  <a:pt x="17964" y="317580"/>
                </a:lnTo>
                <a:lnTo>
                  <a:pt x="4644" y="274670"/>
                </a:lnTo>
                <a:lnTo>
                  <a:pt x="0" y="228600"/>
                </a:lnTo>
                <a:close/>
              </a:path>
            </a:pathLst>
          </a:custGeom>
          <a:ln w="190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5761" y="4936997"/>
            <a:ext cx="9296400" cy="0"/>
          </a:xfrm>
          <a:custGeom>
            <a:avLst/>
            <a:gdLst/>
            <a:ahLst/>
            <a:cxnLst/>
            <a:rect l="l" t="t" r="r" b="b"/>
            <a:pathLst>
              <a:path w="9296400">
                <a:moveTo>
                  <a:pt x="0" y="0"/>
                </a:moveTo>
                <a:lnTo>
                  <a:pt x="9296400" y="0"/>
                </a:lnTo>
              </a:path>
            </a:pathLst>
          </a:custGeom>
          <a:ln w="190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91378" y="4348204"/>
            <a:ext cx="6027420" cy="121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Longitud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paso: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0,7-0,85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  <a:p>
            <a:pPr marL="3683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Calibri"/>
                <a:cs typeface="Calibri"/>
              </a:rPr>
              <a:t>Tiempo: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0,55 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10" dirty="0">
                <a:latin typeface="Calibri"/>
                <a:cs typeface="Calibri"/>
              </a:rPr>
              <a:t> (valor </a:t>
            </a:r>
            <a:r>
              <a:rPr sz="1400" spc="-5" dirty="0">
                <a:latin typeface="Calibri"/>
                <a:cs typeface="Calibri"/>
              </a:rPr>
              <a:t>medio)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 marL="1096010" algn="ctr">
              <a:lnSpc>
                <a:spcPct val="100000"/>
              </a:lnSpc>
              <a:spcBef>
                <a:spcPts val="930"/>
              </a:spcBef>
            </a:pPr>
            <a:r>
              <a:rPr sz="1400" b="1" spc="-5" dirty="0">
                <a:latin typeface="Calibri"/>
                <a:cs typeface="Calibri"/>
              </a:rPr>
              <a:t>Longitud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zancada: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1,28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5" dirty="0">
                <a:latin typeface="Calibri"/>
                <a:cs typeface="Calibri"/>
              </a:rPr>
              <a:t> en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mujeres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 </a:t>
            </a:r>
            <a:r>
              <a:rPr sz="1400" spc="-5" dirty="0">
                <a:latin typeface="Calibri"/>
                <a:cs typeface="Calibri"/>
              </a:rPr>
              <a:t>1,46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5" dirty="0">
                <a:latin typeface="Calibri"/>
                <a:cs typeface="Calibri"/>
              </a:rPr>
              <a:t> en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-10" dirty="0">
                <a:latin typeface="Calibri"/>
                <a:cs typeface="Calibri"/>
              </a:rPr>
              <a:t> varones</a:t>
            </a:r>
            <a:endParaRPr sz="1400">
              <a:latin typeface="Calibri"/>
              <a:cs typeface="Calibri"/>
            </a:endParaRPr>
          </a:p>
          <a:p>
            <a:pPr marL="1095375" algn="ctr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Tiempo: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1,08 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10" dirty="0">
                <a:latin typeface="Calibri"/>
                <a:cs typeface="Calibri"/>
              </a:rPr>
              <a:t> (valor </a:t>
            </a:r>
            <a:r>
              <a:rPr sz="1400" spc="-5" dirty="0">
                <a:latin typeface="Calibri"/>
                <a:cs typeface="Calibri"/>
              </a:rPr>
              <a:t>medio)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05000" y="6092952"/>
            <a:ext cx="9296400" cy="249427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579755">
              <a:lnSpc>
                <a:spcPct val="100000"/>
              </a:lnSpc>
              <a:spcBef>
                <a:spcPts val="265"/>
              </a:spcBef>
            </a:pPr>
            <a:r>
              <a:rPr sz="1400" spc="-5" dirty="0">
                <a:latin typeface="Calibri"/>
                <a:cs typeface="Calibri"/>
              </a:rPr>
              <a:t>Posibilidad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normalización: dividiendo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5" dirty="0">
                <a:latin typeface="Calibri"/>
                <a:cs typeface="Calibri"/>
              </a:rPr>
              <a:t> longitud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10" dirty="0">
                <a:latin typeface="Calibri"/>
                <a:cs typeface="Calibri"/>
              </a:rPr>
              <a:t>extremidad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inferior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(distancia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EIAS-</a:t>
            </a:r>
            <a:r>
              <a:rPr sz="1400" dirty="0" err="1">
                <a:latin typeface="Calibri"/>
                <a:cs typeface="Calibri"/>
              </a:rPr>
              <a:t>maléolo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 err="1">
                <a:latin typeface="Calibri"/>
                <a:cs typeface="Calibri"/>
              </a:rPr>
              <a:t>interno</a:t>
            </a:r>
            <a:r>
              <a:rPr lang="es-ES" sz="1400" spc="-5" dirty="0">
                <a:latin typeface="Calibri"/>
                <a:cs typeface="Calibri"/>
              </a:rPr>
              <a:t>)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15695" y="531876"/>
            <a:ext cx="7001509" cy="1118870"/>
            <a:chOff x="615695" y="531876"/>
            <a:chExt cx="7001509" cy="111887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695" y="531876"/>
              <a:ext cx="4585715" cy="11186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39995" y="531876"/>
              <a:ext cx="813815" cy="11186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92395" y="531876"/>
              <a:ext cx="2924555" cy="1118615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16939" y="647922"/>
            <a:ext cx="693166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0" dirty="0" err="1"/>
              <a:t>Parámetros</a:t>
            </a:r>
            <a:r>
              <a:rPr spc="-70" dirty="0"/>
              <a:t> </a:t>
            </a:r>
            <a:r>
              <a:rPr spc="-45" dirty="0" err="1"/>
              <a:t>espacio-temporales</a:t>
            </a:r>
            <a:r>
              <a:rPr lang="es-ES" spc="-45" dirty="0"/>
              <a:t>.</a:t>
            </a:r>
            <a:endParaRPr spc="-4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7327" y="1915232"/>
            <a:ext cx="59359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u="sng" spc="-3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Tobillo</a:t>
            </a:r>
            <a:r>
              <a:rPr sz="2400" b="1" spc="-30" dirty="0">
                <a:solidFill>
                  <a:srgbClr val="585858"/>
                </a:solidFill>
                <a:latin typeface="Calibri"/>
                <a:cs typeface="Calibri"/>
              </a:rPr>
              <a:t>:</a:t>
            </a:r>
            <a:r>
              <a:rPr sz="2400" b="1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85858"/>
                </a:solidFill>
                <a:latin typeface="Calibri"/>
                <a:cs typeface="Calibri"/>
              </a:rPr>
              <a:t>“heel</a:t>
            </a:r>
            <a:r>
              <a:rPr sz="2400" b="1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585858"/>
                </a:solidFill>
                <a:latin typeface="Calibri"/>
                <a:cs typeface="Calibri"/>
              </a:rPr>
              <a:t>rocker”,</a:t>
            </a:r>
            <a:r>
              <a:rPr sz="24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585858"/>
                </a:solidFill>
                <a:latin typeface="Calibri"/>
                <a:cs typeface="Calibri"/>
              </a:rPr>
              <a:t>“ankle</a:t>
            </a:r>
            <a:r>
              <a:rPr sz="2400" b="1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585858"/>
                </a:solidFill>
                <a:latin typeface="Calibri"/>
                <a:cs typeface="Calibri"/>
              </a:rPr>
              <a:t>rocker”,</a:t>
            </a:r>
            <a:r>
              <a:rPr sz="24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585858"/>
                </a:solidFill>
                <a:latin typeface="Calibri"/>
                <a:cs typeface="Calibri"/>
              </a:rPr>
              <a:t>“forefoot </a:t>
            </a:r>
            <a:r>
              <a:rPr sz="2400" b="1" spc="-5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85858"/>
                </a:solidFill>
                <a:latin typeface="Calibri"/>
                <a:cs typeface="Calibri"/>
              </a:rPr>
              <a:t>rocker”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7743" y="1845576"/>
            <a:ext cx="11427460" cy="4110990"/>
            <a:chOff x="237743" y="1845576"/>
            <a:chExt cx="11427460" cy="41109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1405" y="3278866"/>
              <a:ext cx="7413290" cy="251842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922520" y="5804916"/>
              <a:ext cx="5948680" cy="0"/>
            </a:xfrm>
            <a:custGeom>
              <a:avLst/>
              <a:gdLst/>
              <a:ahLst/>
              <a:cxnLst/>
              <a:rect l="l" t="t" r="r" b="b"/>
              <a:pathLst>
                <a:path w="5948680">
                  <a:moveTo>
                    <a:pt x="0" y="0"/>
                  </a:moveTo>
                  <a:lnTo>
                    <a:pt x="5948324" y="0"/>
                  </a:lnTo>
                </a:path>
              </a:pathLst>
            </a:custGeom>
            <a:ln w="635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19928" y="5516881"/>
              <a:ext cx="1728470" cy="433070"/>
            </a:xfrm>
            <a:custGeom>
              <a:avLst/>
              <a:gdLst/>
              <a:ahLst/>
              <a:cxnLst/>
              <a:rect l="l" t="t" r="r" b="b"/>
              <a:pathLst>
                <a:path w="1728470" h="433070">
                  <a:moveTo>
                    <a:pt x="0" y="72135"/>
                  </a:moveTo>
                  <a:lnTo>
                    <a:pt x="5668" y="44057"/>
                  </a:lnTo>
                  <a:lnTo>
                    <a:pt x="21128" y="21128"/>
                  </a:lnTo>
                  <a:lnTo>
                    <a:pt x="44057" y="5668"/>
                  </a:lnTo>
                  <a:lnTo>
                    <a:pt x="72136" y="0"/>
                  </a:lnTo>
                  <a:lnTo>
                    <a:pt x="1656080" y="0"/>
                  </a:lnTo>
                  <a:lnTo>
                    <a:pt x="1684158" y="5668"/>
                  </a:lnTo>
                  <a:lnTo>
                    <a:pt x="1707087" y="21128"/>
                  </a:lnTo>
                  <a:lnTo>
                    <a:pt x="1722547" y="44057"/>
                  </a:lnTo>
                  <a:lnTo>
                    <a:pt x="1728216" y="72135"/>
                  </a:lnTo>
                  <a:lnTo>
                    <a:pt x="1728216" y="360679"/>
                  </a:lnTo>
                  <a:lnTo>
                    <a:pt x="1722547" y="388758"/>
                  </a:lnTo>
                  <a:lnTo>
                    <a:pt x="1707087" y="411687"/>
                  </a:lnTo>
                  <a:lnTo>
                    <a:pt x="1684158" y="427147"/>
                  </a:lnTo>
                  <a:lnTo>
                    <a:pt x="1656080" y="432815"/>
                  </a:lnTo>
                  <a:lnTo>
                    <a:pt x="72136" y="432815"/>
                  </a:lnTo>
                  <a:lnTo>
                    <a:pt x="44057" y="427147"/>
                  </a:lnTo>
                  <a:lnTo>
                    <a:pt x="21128" y="411687"/>
                  </a:lnTo>
                  <a:lnTo>
                    <a:pt x="5668" y="388758"/>
                  </a:lnTo>
                  <a:lnTo>
                    <a:pt x="0" y="360679"/>
                  </a:lnTo>
                  <a:lnTo>
                    <a:pt x="0" y="721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743" y="1845576"/>
              <a:ext cx="3950220" cy="176173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1291" y="2318004"/>
              <a:ext cx="864235" cy="680085"/>
            </a:xfrm>
            <a:custGeom>
              <a:avLst/>
              <a:gdLst/>
              <a:ahLst/>
              <a:cxnLst/>
              <a:rect l="l" t="t" r="r" b="b"/>
              <a:pathLst>
                <a:path w="864235" h="680085">
                  <a:moveTo>
                    <a:pt x="0" y="339851"/>
                  </a:moveTo>
                  <a:lnTo>
                    <a:pt x="3366" y="297222"/>
                  </a:lnTo>
                  <a:lnTo>
                    <a:pt x="13195" y="256172"/>
                  </a:lnTo>
                  <a:lnTo>
                    <a:pt x="29081" y="217020"/>
                  </a:lnTo>
                  <a:lnTo>
                    <a:pt x="50621" y="180086"/>
                  </a:lnTo>
                  <a:lnTo>
                    <a:pt x="77408" y="145688"/>
                  </a:lnTo>
                  <a:lnTo>
                    <a:pt x="109039" y="114143"/>
                  </a:lnTo>
                  <a:lnTo>
                    <a:pt x="145108" y="85771"/>
                  </a:lnTo>
                  <a:lnTo>
                    <a:pt x="185210" y="60890"/>
                  </a:lnTo>
                  <a:lnTo>
                    <a:pt x="228941" y="39819"/>
                  </a:lnTo>
                  <a:lnTo>
                    <a:pt x="275896" y="22876"/>
                  </a:lnTo>
                  <a:lnTo>
                    <a:pt x="325669" y="10379"/>
                  </a:lnTo>
                  <a:lnTo>
                    <a:pt x="377857" y="2647"/>
                  </a:lnTo>
                  <a:lnTo>
                    <a:pt x="432054" y="0"/>
                  </a:lnTo>
                  <a:lnTo>
                    <a:pt x="486250" y="2647"/>
                  </a:lnTo>
                  <a:lnTo>
                    <a:pt x="538438" y="10379"/>
                  </a:lnTo>
                  <a:lnTo>
                    <a:pt x="588211" y="22876"/>
                  </a:lnTo>
                  <a:lnTo>
                    <a:pt x="635166" y="39819"/>
                  </a:lnTo>
                  <a:lnTo>
                    <a:pt x="678897" y="60890"/>
                  </a:lnTo>
                  <a:lnTo>
                    <a:pt x="718999" y="85771"/>
                  </a:lnTo>
                  <a:lnTo>
                    <a:pt x="755068" y="114143"/>
                  </a:lnTo>
                  <a:lnTo>
                    <a:pt x="786699" y="145688"/>
                  </a:lnTo>
                  <a:lnTo>
                    <a:pt x="813486" y="180086"/>
                  </a:lnTo>
                  <a:lnTo>
                    <a:pt x="835026" y="217020"/>
                  </a:lnTo>
                  <a:lnTo>
                    <a:pt x="850912" y="256172"/>
                  </a:lnTo>
                  <a:lnTo>
                    <a:pt x="860741" y="297222"/>
                  </a:lnTo>
                  <a:lnTo>
                    <a:pt x="864108" y="339851"/>
                  </a:lnTo>
                  <a:lnTo>
                    <a:pt x="860741" y="382481"/>
                  </a:lnTo>
                  <a:lnTo>
                    <a:pt x="850912" y="423531"/>
                  </a:lnTo>
                  <a:lnTo>
                    <a:pt x="835026" y="462683"/>
                  </a:lnTo>
                  <a:lnTo>
                    <a:pt x="813486" y="499617"/>
                  </a:lnTo>
                  <a:lnTo>
                    <a:pt x="786699" y="534015"/>
                  </a:lnTo>
                  <a:lnTo>
                    <a:pt x="755068" y="565560"/>
                  </a:lnTo>
                  <a:lnTo>
                    <a:pt x="718999" y="593932"/>
                  </a:lnTo>
                  <a:lnTo>
                    <a:pt x="678897" y="618813"/>
                  </a:lnTo>
                  <a:lnTo>
                    <a:pt x="635166" y="639884"/>
                  </a:lnTo>
                  <a:lnTo>
                    <a:pt x="588211" y="656827"/>
                  </a:lnTo>
                  <a:lnTo>
                    <a:pt x="538438" y="669324"/>
                  </a:lnTo>
                  <a:lnTo>
                    <a:pt x="486250" y="677056"/>
                  </a:lnTo>
                  <a:lnTo>
                    <a:pt x="432054" y="679704"/>
                  </a:lnTo>
                  <a:lnTo>
                    <a:pt x="377857" y="677056"/>
                  </a:lnTo>
                  <a:lnTo>
                    <a:pt x="325669" y="669324"/>
                  </a:lnTo>
                  <a:lnTo>
                    <a:pt x="275896" y="656827"/>
                  </a:lnTo>
                  <a:lnTo>
                    <a:pt x="228941" y="639884"/>
                  </a:lnTo>
                  <a:lnTo>
                    <a:pt x="185210" y="618813"/>
                  </a:lnTo>
                  <a:lnTo>
                    <a:pt x="145108" y="593932"/>
                  </a:lnTo>
                  <a:lnTo>
                    <a:pt x="109039" y="565560"/>
                  </a:lnTo>
                  <a:lnTo>
                    <a:pt x="77408" y="534015"/>
                  </a:lnTo>
                  <a:lnTo>
                    <a:pt x="50621" y="499617"/>
                  </a:lnTo>
                  <a:lnTo>
                    <a:pt x="29081" y="462683"/>
                  </a:lnTo>
                  <a:lnTo>
                    <a:pt x="13195" y="423531"/>
                  </a:lnTo>
                  <a:lnTo>
                    <a:pt x="3366" y="382481"/>
                  </a:lnTo>
                  <a:lnTo>
                    <a:pt x="0" y="339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4107" y="2997708"/>
              <a:ext cx="0" cy="2736850"/>
            </a:xfrm>
            <a:custGeom>
              <a:avLst/>
              <a:gdLst/>
              <a:ahLst/>
              <a:cxnLst/>
              <a:rect l="l" t="t" r="r" b="b"/>
              <a:pathLst>
                <a:path h="2736850">
                  <a:moveTo>
                    <a:pt x="0" y="0"/>
                  </a:moveTo>
                  <a:lnTo>
                    <a:pt x="0" y="2736303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4107" y="5733287"/>
              <a:ext cx="4657090" cy="0"/>
            </a:xfrm>
            <a:custGeom>
              <a:avLst/>
              <a:gdLst/>
              <a:ahLst/>
              <a:cxnLst/>
              <a:rect l="l" t="t" r="r" b="b"/>
              <a:pathLst>
                <a:path w="4657090">
                  <a:moveTo>
                    <a:pt x="0" y="0"/>
                  </a:moveTo>
                  <a:lnTo>
                    <a:pt x="4656518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81555" y="1978151"/>
              <a:ext cx="864235" cy="680085"/>
            </a:xfrm>
            <a:custGeom>
              <a:avLst/>
              <a:gdLst/>
              <a:ahLst/>
              <a:cxnLst/>
              <a:rect l="l" t="t" r="r" b="b"/>
              <a:pathLst>
                <a:path w="864235" h="680085">
                  <a:moveTo>
                    <a:pt x="0" y="339851"/>
                  </a:moveTo>
                  <a:lnTo>
                    <a:pt x="3366" y="297222"/>
                  </a:lnTo>
                  <a:lnTo>
                    <a:pt x="13195" y="256172"/>
                  </a:lnTo>
                  <a:lnTo>
                    <a:pt x="29081" y="217020"/>
                  </a:lnTo>
                  <a:lnTo>
                    <a:pt x="50621" y="180086"/>
                  </a:lnTo>
                  <a:lnTo>
                    <a:pt x="77408" y="145688"/>
                  </a:lnTo>
                  <a:lnTo>
                    <a:pt x="109039" y="114143"/>
                  </a:lnTo>
                  <a:lnTo>
                    <a:pt x="145108" y="85771"/>
                  </a:lnTo>
                  <a:lnTo>
                    <a:pt x="185210" y="60890"/>
                  </a:lnTo>
                  <a:lnTo>
                    <a:pt x="228941" y="39819"/>
                  </a:lnTo>
                  <a:lnTo>
                    <a:pt x="275896" y="22876"/>
                  </a:lnTo>
                  <a:lnTo>
                    <a:pt x="325669" y="10379"/>
                  </a:lnTo>
                  <a:lnTo>
                    <a:pt x="377857" y="2647"/>
                  </a:lnTo>
                  <a:lnTo>
                    <a:pt x="432054" y="0"/>
                  </a:lnTo>
                  <a:lnTo>
                    <a:pt x="486250" y="2647"/>
                  </a:lnTo>
                  <a:lnTo>
                    <a:pt x="538438" y="10379"/>
                  </a:lnTo>
                  <a:lnTo>
                    <a:pt x="588211" y="22876"/>
                  </a:lnTo>
                  <a:lnTo>
                    <a:pt x="635166" y="39819"/>
                  </a:lnTo>
                  <a:lnTo>
                    <a:pt x="678897" y="60890"/>
                  </a:lnTo>
                  <a:lnTo>
                    <a:pt x="718999" y="85771"/>
                  </a:lnTo>
                  <a:lnTo>
                    <a:pt x="755068" y="114143"/>
                  </a:lnTo>
                  <a:lnTo>
                    <a:pt x="786699" y="145688"/>
                  </a:lnTo>
                  <a:lnTo>
                    <a:pt x="813486" y="180086"/>
                  </a:lnTo>
                  <a:lnTo>
                    <a:pt x="835026" y="217020"/>
                  </a:lnTo>
                  <a:lnTo>
                    <a:pt x="850912" y="256172"/>
                  </a:lnTo>
                  <a:lnTo>
                    <a:pt x="860741" y="297222"/>
                  </a:lnTo>
                  <a:lnTo>
                    <a:pt x="864108" y="339851"/>
                  </a:lnTo>
                  <a:lnTo>
                    <a:pt x="860741" y="382481"/>
                  </a:lnTo>
                  <a:lnTo>
                    <a:pt x="850912" y="423531"/>
                  </a:lnTo>
                  <a:lnTo>
                    <a:pt x="835026" y="462683"/>
                  </a:lnTo>
                  <a:lnTo>
                    <a:pt x="813486" y="499617"/>
                  </a:lnTo>
                  <a:lnTo>
                    <a:pt x="786699" y="534015"/>
                  </a:lnTo>
                  <a:lnTo>
                    <a:pt x="755068" y="565560"/>
                  </a:lnTo>
                  <a:lnTo>
                    <a:pt x="718999" y="593932"/>
                  </a:lnTo>
                  <a:lnTo>
                    <a:pt x="678897" y="618813"/>
                  </a:lnTo>
                  <a:lnTo>
                    <a:pt x="635166" y="639884"/>
                  </a:lnTo>
                  <a:lnTo>
                    <a:pt x="588211" y="656827"/>
                  </a:lnTo>
                  <a:lnTo>
                    <a:pt x="538438" y="669324"/>
                  </a:lnTo>
                  <a:lnTo>
                    <a:pt x="486250" y="677056"/>
                  </a:lnTo>
                  <a:lnTo>
                    <a:pt x="432054" y="679704"/>
                  </a:lnTo>
                  <a:lnTo>
                    <a:pt x="377857" y="677056"/>
                  </a:lnTo>
                  <a:lnTo>
                    <a:pt x="325669" y="669324"/>
                  </a:lnTo>
                  <a:lnTo>
                    <a:pt x="275896" y="656827"/>
                  </a:lnTo>
                  <a:lnTo>
                    <a:pt x="228941" y="639884"/>
                  </a:lnTo>
                  <a:lnTo>
                    <a:pt x="185210" y="618813"/>
                  </a:lnTo>
                  <a:lnTo>
                    <a:pt x="145108" y="593932"/>
                  </a:lnTo>
                  <a:lnTo>
                    <a:pt x="109039" y="565560"/>
                  </a:lnTo>
                  <a:lnTo>
                    <a:pt x="77408" y="534015"/>
                  </a:lnTo>
                  <a:lnTo>
                    <a:pt x="50621" y="499617"/>
                  </a:lnTo>
                  <a:lnTo>
                    <a:pt x="29081" y="462683"/>
                  </a:lnTo>
                  <a:lnTo>
                    <a:pt x="13195" y="423531"/>
                  </a:lnTo>
                  <a:lnTo>
                    <a:pt x="3366" y="382481"/>
                  </a:lnTo>
                  <a:lnTo>
                    <a:pt x="0" y="339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28203" y="4940811"/>
              <a:ext cx="1920239" cy="1009015"/>
            </a:xfrm>
            <a:custGeom>
              <a:avLst/>
              <a:gdLst/>
              <a:ahLst/>
              <a:cxnLst/>
              <a:rect l="l" t="t" r="r" b="b"/>
              <a:pathLst>
                <a:path w="1920240" h="1009014">
                  <a:moveTo>
                    <a:pt x="0" y="168148"/>
                  </a:moveTo>
                  <a:lnTo>
                    <a:pt x="6006" y="123448"/>
                  </a:lnTo>
                  <a:lnTo>
                    <a:pt x="22957" y="83281"/>
                  </a:lnTo>
                  <a:lnTo>
                    <a:pt x="49250" y="49250"/>
                  </a:lnTo>
                  <a:lnTo>
                    <a:pt x="83281" y="22957"/>
                  </a:lnTo>
                  <a:lnTo>
                    <a:pt x="123448" y="6006"/>
                  </a:lnTo>
                  <a:lnTo>
                    <a:pt x="168148" y="0"/>
                  </a:lnTo>
                  <a:lnTo>
                    <a:pt x="1752092" y="0"/>
                  </a:lnTo>
                  <a:lnTo>
                    <a:pt x="1796791" y="6006"/>
                  </a:lnTo>
                  <a:lnTo>
                    <a:pt x="1836958" y="22957"/>
                  </a:lnTo>
                  <a:lnTo>
                    <a:pt x="1870989" y="49250"/>
                  </a:lnTo>
                  <a:lnTo>
                    <a:pt x="1897282" y="83281"/>
                  </a:lnTo>
                  <a:lnTo>
                    <a:pt x="1914233" y="123448"/>
                  </a:lnTo>
                  <a:lnTo>
                    <a:pt x="1920239" y="168148"/>
                  </a:lnTo>
                  <a:lnTo>
                    <a:pt x="1920239" y="840727"/>
                  </a:lnTo>
                  <a:lnTo>
                    <a:pt x="1914233" y="885431"/>
                  </a:lnTo>
                  <a:lnTo>
                    <a:pt x="1897282" y="925602"/>
                  </a:lnTo>
                  <a:lnTo>
                    <a:pt x="1870989" y="959635"/>
                  </a:lnTo>
                  <a:lnTo>
                    <a:pt x="1836958" y="985929"/>
                  </a:lnTo>
                  <a:lnTo>
                    <a:pt x="1796791" y="1002881"/>
                  </a:lnTo>
                  <a:lnTo>
                    <a:pt x="1752092" y="1008888"/>
                  </a:lnTo>
                  <a:lnTo>
                    <a:pt x="168148" y="1008888"/>
                  </a:lnTo>
                  <a:lnTo>
                    <a:pt x="123448" y="1002881"/>
                  </a:lnTo>
                  <a:lnTo>
                    <a:pt x="83281" y="985929"/>
                  </a:lnTo>
                  <a:lnTo>
                    <a:pt x="49250" y="959635"/>
                  </a:lnTo>
                  <a:lnTo>
                    <a:pt x="22957" y="925602"/>
                  </a:lnTo>
                  <a:lnTo>
                    <a:pt x="6006" y="885431"/>
                  </a:lnTo>
                  <a:lnTo>
                    <a:pt x="0" y="840727"/>
                  </a:lnTo>
                  <a:lnTo>
                    <a:pt x="0" y="1681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12848" y="2657855"/>
              <a:ext cx="0" cy="2499995"/>
            </a:xfrm>
            <a:custGeom>
              <a:avLst/>
              <a:gdLst/>
              <a:ahLst/>
              <a:cxnLst/>
              <a:rect l="l" t="t" r="r" b="b"/>
              <a:pathLst>
                <a:path h="2499995">
                  <a:moveTo>
                    <a:pt x="0" y="0"/>
                  </a:moveTo>
                  <a:lnTo>
                    <a:pt x="0" y="2499956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12848" y="5157216"/>
              <a:ext cx="5515610" cy="0"/>
            </a:xfrm>
            <a:custGeom>
              <a:avLst/>
              <a:gdLst/>
              <a:ahLst/>
              <a:cxnLst/>
              <a:rect l="l" t="t" r="r" b="b"/>
              <a:pathLst>
                <a:path w="5515609">
                  <a:moveTo>
                    <a:pt x="0" y="0"/>
                  </a:moveTo>
                  <a:lnTo>
                    <a:pt x="5515102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51532" y="2688336"/>
              <a:ext cx="864235" cy="680085"/>
            </a:xfrm>
            <a:custGeom>
              <a:avLst/>
              <a:gdLst/>
              <a:ahLst/>
              <a:cxnLst/>
              <a:rect l="l" t="t" r="r" b="b"/>
              <a:pathLst>
                <a:path w="864235" h="680085">
                  <a:moveTo>
                    <a:pt x="0" y="339851"/>
                  </a:moveTo>
                  <a:lnTo>
                    <a:pt x="3366" y="297222"/>
                  </a:lnTo>
                  <a:lnTo>
                    <a:pt x="13195" y="256172"/>
                  </a:lnTo>
                  <a:lnTo>
                    <a:pt x="29081" y="217020"/>
                  </a:lnTo>
                  <a:lnTo>
                    <a:pt x="50621" y="180086"/>
                  </a:lnTo>
                  <a:lnTo>
                    <a:pt x="77408" y="145688"/>
                  </a:lnTo>
                  <a:lnTo>
                    <a:pt x="109039" y="114143"/>
                  </a:lnTo>
                  <a:lnTo>
                    <a:pt x="145108" y="85771"/>
                  </a:lnTo>
                  <a:lnTo>
                    <a:pt x="185210" y="60890"/>
                  </a:lnTo>
                  <a:lnTo>
                    <a:pt x="228941" y="39819"/>
                  </a:lnTo>
                  <a:lnTo>
                    <a:pt x="275896" y="22876"/>
                  </a:lnTo>
                  <a:lnTo>
                    <a:pt x="325669" y="10379"/>
                  </a:lnTo>
                  <a:lnTo>
                    <a:pt x="377857" y="2647"/>
                  </a:lnTo>
                  <a:lnTo>
                    <a:pt x="432054" y="0"/>
                  </a:lnTo>
                  <a:lnTo>
                    <a:pt x="486250" y="2647"/>
                  </a:lnTo>
                  <a:lnTo>
                    <a:pt x="538438" y="10379"/>
                  </a:lnTo>
                  <a:lnTo>
                    <a:pt x="588211" y="22876"/>
                  </a:lnTo>
                  <a:lnTo>
                    <a:pt x="635166" y="39819"/>
                  </a:lnTo>
                  <a:lnTo>
                    <a:pt x="678897" y="60890"/>
                  </a:lnTo>
                  <a:lnTo>
                    <a:pt x="718999" y="85771"/>
                  </a:lnTo>
                  <a:lnTo>
                    <a:pt x="755068" y="114143"/>
                  </a:lnTo>
                  <a:lnTo>
                    <a:pt x="786699" y="145688"/>
                  </a:lnTo>
                  <a:lnTo>
                    <a:pt x="813486" y="180086"/>
                  </a:lnTo>
                  <a:lnTo>
                    <a:pt x="835026" y="217020"/>
                  </a:lnTo>
                  <a:lnTo>
                    <a:pt x="850912" y="256172"/>
                  </a:lnTo>
                  <a:lnTo>
                    <a:pt x="860741" y="297222"/>
                  </a:lnTo>
                  <a:lnTo>
                    <a:pt x="864108" y="339851"/>
                  </a:lnTo>
                  <a:lnTo>
                    <a:pt x="860741" y="382481"/>
                  </a:lnTo>
                  <a:lnTo>
                    <a:pt x="850912" y="423531"/>
                  </a:lnTo>
                  <a:lnTo>
                    <a:pt x="835026" y="462683"/>
                  </a:lnTo>
                  <a:lnTo>
                    <a:pt x="813486" y="499617"/>
                  </a:lnTo>
                  <a:lnTo>
                    <a:pt x="786699" y="534015"/>
                  </a:lnTo>
                  <a:lnTo>
                    <a:pt x="755068" y="565560"/>
                  </a:lnTo>
                  <a:lnTo>
                    <a:pt x="718999" y="593932"/>
                  </a:lnTo>
                  <a:lnTo>
                    <a:pt x="678897" y="618813"/>
                  </a:lnTo>
                  <a:lnTo>
                    <a:pt x="635166" y="639884"/>
                  </a:lnTo>
                  <a:lnTo>
                    <a:pt x="588211" y="656827"/>
                  </a:lnTo>
                  <a:lnTo>
                    <a:pt x="538438" y="669324"/>
                  </a:lnTo>
                  <a:lnTo>
                    <a:pt x="486250" y="677056"/>
                  </a:lnTo>
                  <a:lnTo>
                    <a:pt x="432054" y="679704"/>
                  </a:lnTo>
                  <a:lnTo>
                    <a:pt x="377857" y="677056"/>
                  </a:lnTo>
                  <a:lnTo>
                    <a:pt x="325669" y="669324"/>
                  </a:lnTo>
                  <a:lnTo>
                    <a:pt x="275896" y="656827"/>
                  </a:lnTo>
                  <a:lnTo>
                    <a:pt x="228941" y="639884"/>
                  </a:lnTo>
                  <a:lnTo>
                    <a:pt x="185210" y="618813"/>
                  </a:lnTo>
                  <a:lnTo>
                    <a:pt x="145108" y="593932"/>
                  </a:lnTo>
                  <a:lnTo>
                    <a:pt x="109039" y="565560"/>
                  </a:lnTo>
                  <a:lnTo>
                    <a:pt x="77408" y="534015"/>
                  </a:lnTo>
                  <a:lnTo>
                    <a:pt x="50621" y="499617"/>
                  </a:lnTo>
                  <a:lnTo>
                    <a:pt x="29081" y="462683"/>
                  </a:lnTo>
                  <a:lnTo>
                    <a:pt x="13195" y="423531"/>
                  </a:lnTo>
                  <a:lnTo>
                    <a:pt x="3366" y="382481"/>
                  </a:lnTo>
                  <a:lnTo>
                    <a:pt x="0" y="339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128503" y="4940810"/>
              <a:ext cx="568960" cy="1009015"/>
            </a:xfrm>
            <a:custGeom>
              <a:avLst/>
              <a:gdLst/>
              <a:ahLst/>
              <a:cxnLst/>
              <a:rect l="l" t="t" r="r" b="b"/>
              <a:pathLst>
                <a:path w="568959" h="1009014">
                  <a:moveTo>
                    <a:pt x="0" y="94741"/>
                  </a:moveTo>
                  <a:lnTo>
                    <a:pt x="7445" y="57864"/>
                  </a:lnTo>
                  <a:lnTo>
                    <a:pt x="27749" y="27749"/>
                  </a:lnTo>
                  <a:lnTo>
                    <a:pt x="57864" y="7445"/>
                  </a:lnTo>
                  <a:lnTo>
                    <a:pt x="94742" y="0"/>
                  </a:lnTo>
                  <a:lnTo>
                    <a:pt x="473709" y="0"/>
                  </a:lnTo>
                  <a:lnTo>
                    <a:pt x="510587" y="7445"/>
                  </a:lnTo>
                  <a:lnTo>
                    <a:pt x="540702" y="27749"/>
                  </a:lnTo>
                  <a:lnTo>
                    <a:pt x="561006" y="57864"/>
                  </a:lnTo>
                  <a:lnTo>
                    <a:pt x="568452" y="94741"/>
                  </a:lnTo>
                  <a:lnTo>
                    <a:pt x="568452" y="914145"/>
                  </a:lnTo>
                  <a:lnTo>
                    <a:pt x="561006" y="951023"/>
                  </a:lnTo>
                  <a:lnTo>
                    <a:pt x="540702" y="981138"/>
                  </a:lnTo>
                  <a:lnTo>
                    <a:pt x="510587" y="1001442"/>
                  </a:lnTo>
                  <a:lnTo>
                    <a:pt x="473709" y="1008887"/>
                  </a:lnTo>
                  <a:lnTo>
                    <a:pt x="94742" y="1008887"/>
                  </a:lnTo>
                  <a:lnTo>
                    <a:pt x="57864" y="1001442"/>
                  </a:lnTo>
                  <a:lnTo>
                    <a:pt x="27749" y="981138"/>
                  </a:lnTo>
                  <a:lnTo>
                    <a:pt x="7445" y="951023"/>
                  </a:lnTo>
                  <a:lnTo>
                    <a:pt x="0" y="914145"/>
                  </a:lnTo>
                  <a:lnTo>
                    <a:pt x="0" y="94741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15639" y="3028189"/>
              <a:ext cx="7200900" cy="0"/>
            </a:xfrm>
            <a:custGeom>
              <a:avLst/>
              <a:gdLst/>
              <a:ahLst/>
              <a:cxnLst/>
              <a:rect l="l" t="t" r="r" b="b"/>
              <a:pathLst>
                <a:path w="7200900">
                  <a:moveTo>
                    <a:pt x="0" y="0"/>
                  </a:moveTo>
                  <a:lnTo>
                    <a:pt x="7200798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416539" y="3028188"/>
              <a:ext cx="0" cy="1913255"/>
            </a:xfrm>
            <a:custGeom>
              <a:avLst/>
              <a:gdLst/>
              <a:ahLst/>
              <a:cxnLst/>
              <a:rect l="l" t="t" r="r" b="b"/>
              <a:pathLst>
                <a:path h="1913254">
                  <a:moveTo>
                    <a:pt x="0" y="0"/>
                  </a:moveTo>
                  <a:lnTo>
                    <a:pt x="0" y="1912823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463796" y="6053328"/>
            <a:ext cx="6913245" cy="399415"/>
          </a:xfrm>
          <a:prstGeom prst="rect">
            <a:avLst/>
          </a:prstGeom>
          <a:ln w="9525">
            <a:solidFill>
              <a:srgbClr val="585858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2000" b="1" u="sng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Función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:</a:t>
            </a:r>
            <a:r>
              <a:rPr sz="2000" b="1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585858"/>
                </a:solidFill>
                <a:latin typeface="Calibri"/>
                <a:cs typeface="Calibri"/>
              </a:rPr>
              <a:t>Absorción</a:t>
            </a:r>
            <a:r>
              <a:rPr sz="20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– </a:t>
            </a:r>
            <a:r>
              <a:rPr sz="2000" b="1" spc="-10" dirty="0">
                <a:solidFill>
                  <a:srgbClr val="585858"/>
                </a:solidFill>
                <a:latin typeface="Calibri"/>
                <a:cs typeface="Calibri"/>
              </a:rPr>
              <a:t>Progresión</a:t>
            </a:r>
            <a:r>
              <a:rPr sz="2000" b="1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20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585858"/>
                </a:solidFill>
                <a:latin typeface="Calibri"/>
                <a:cs typeface="Calibri"/>
              </a:rPr>
              <a:t>Propulsión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5695" y="528840"/>
            <a:ext cx="2886455" cy="1118603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916939" y="645909"/>
            <a:ext cx="258521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 err="1"/>
              <a:t>C</a:t>
            </a:r>
            <a:r>
              <a:rPr spc="-15" dirty="0" err="1"/>
              <a:t>i</a:t>
            </a:r>
            <a:r>
              <a:rPr spc="-45" dirty="0" err="1"/>
              <a:t>n</a:t>
            </a:r>
            <a:r>
              <a:rPr spc="-40" dirty="0" err="1"/>
              <a:t>e</a:t>
            </a:r>
            <a:r>
              <a:rPr spc="-70" dirty="0" err="1"/>
              <a:t>m</a:t>
            </a:r>
            <a:r>
              <a:rPr spc="-75" dirty="0" err="1"/>
              <a:t>á</a:t>
            </a:r>
            <a:r>
              <a:rPr spc="-25" dirty="0" err="1"/>
              <a:t>ti</a:t>
            </a:r>
            <a:r>
              <a:rPr spc="-75" dirty="0" err="1"/>
              <a:t>ca</a:t>
            </a:r>
            <a:r>
              <a:rPr lang="es-ES" spc="-75" dirty="0"/>
              <a:t>.</a:t>
            </a:r>
            <a:endParaRPr spc="-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techo, cuarto, cocina&#10;&#10;Descripción generada automáticamente">
            <a:extLst>
              <a:ext uri="{FF2B5EF4-FFF2-40B4-BE49-F238E27FC236}">
                <a16:creationId xmlns:a16="http://schemas.microsoft.com/office/drawing/2014/main" id="{82E388C2-66B8-FB1D-C292-52D9C6FECC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1" r="-2" b="20234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2" name="Picture 6" descr="IMG_2298">
            <a:extLst>
              <a:ext uri="{FF2B5EF4-FFF2-40B4-BE49-F238E27FC236}">
                <a16:creationId xmlns:a16="http://schemas.microsoft.com/office/drawing/2014/main" id="{184647E5-8E36-4D91-A3BB-86DDCE62A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28037" r="-2" b="10576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</p:spPr>
      </p:pic>
      <p:sp>
        <p:nvSpPr>
          <p:cNvPr id="13" name="18 CuadroTexto"/>
          <p:cNvSpPr txBox="1">
            <a:spLocks noChangeArrowheads="1"/>
          </p:cNvSpPr>
          <p:nvPr/>
        </p:nvSpPr>
        <p:spPr bwMode="auto">
          <a:xfrm>
            <a:off x="448056" y="859536"/>
            <a:ext cx="4832802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LABORATORIO DE ANÁLISIS DEL MOVIMIENTO.</a:t>
            </a:r>
            <a:endParaRPr lang="en-US" sz="31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F2DC5E6-F2DD-4BBE-A456-3337D9E727E9}"/>
              </a:ext>
            </a:extLst>
          </p:cNvPr>
          <p:cNvSpPr txBox="1"/>
          <p:nvPr/>
        </p:nvSpPr>
        <p:spPr>
          <a:xfrm>
            <a:off x="448056" y="2512611"/>
            <a:ext cx="4832803" cy="171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Grupo de </a:t>
            </a:r>
            <a:r>
              <a:rPr lang="en-US" sz="2000" b="1" dirty="0" err="1"/>
              <a:t>investigación</a:t>
            </a:r>
            <a:r>
              <a:rPr lang="en-US" sz="2000" b="1" dirty="0"/>
              <a:t> </a:t>
            </a:r>
            <a:r>
              <a:rPr lang="en-US" sz="2000" b="1" dirty="0" err="1"/>
              <a:t>consolidado</a:t>
            </a:r>
            <a:r>
              <a:rPr lang="en-US" sz="2000" b="1" dirty="0"/>
              <a:t> </a:t>
            </a:r>
            <a:r>
              <a:rPr lang="en-US" sz="2000" b="1" dirty="0" err="1"/>
              <a:t>Laboratorio</a:t>
            </a:r>
            <a:r>
              <a:rPr lang="en-US" sz="2000" b="1" dirty="0"/>
              <a:t> de </a:t>
            </a:r>
            <a:r>
              <a:rPr lang="en-US" sz="2000" b="1" dirty="0" err="1"/>
              <a:t>análisis</a:t>
            </a:r>
            <a:r>
              <a:rPr lang="en-US" sz="2000" b="1" dirty="0"/>
              <a:t> del </a:t>
            </a:r>
            <a:r>
              <a:rPr lang="en-US" sz="2000" b="1" dirty="0" err="1"/>
              <a:t>movimiento</a:t>
            </a:r>
            <a:r>
              <a:rPr lang="en-US" sz="2000" b="1" dirty="0"/>
              <a:t>, </a:t>
            </a:r>
            <a:r>
              <a:rPr lang="en-US" sz="2000" b="1" dirty="0" err="1"/>
              <a:t>biomecánica</a:t>
            </a:r>
            <a:r>
              <a:rPr lang="en-US" sz="2000" b="1" dirty="0"/>
              <a:t>, </a:t>
            </a:r>
            <a:r>
              <a:rPr lang="en-US" sz="2000" b="1" dirty="0" err="1"/>
              <a:t>ergonomía</a:t>
            </a:r>
            <a:r>
              <a:rPr lang="en-US" sz="2000" b="1" dirty="0"/>
              <a:t> y control motor. Universidad Rey Juan Carlos.</a:t>
            </a:r>
          </a:p>
        </p:txBody>
      </p:sp>
      <p:pic>
        <p:nvPicPr>
          <p:cNvPr id="4" name="15 Imagen" descr="lambecom sin fondo grande.png">
            <a:extLst>
              <a:ext uri="{FF2B5EF4-FFF2-40B4-BE49-F238E27FC236}">
                <a16:creationId xmlns:a16="http://schemas.microsoft.com/office/drawing/2014/main" id="{4FC5C669-872F-41FD-F891-7A22EC87DEA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39693" y="4297670"/>
            <a:ext cx="1910389" cy="992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9393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511" y="1818144"/>
            <a:ext cx="3852481" cy="17342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27633" y="2127250"/>
            <a:ext cx="11037570" cy="3681095"/>
            <a:chOff x="627633" y="2127250"/>
            <a:chExt cx="11037570" cy="36810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1405" y="3278866"/>
              <a:ext cx="7413290" cy="251842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922519" y="5804915"/>
              <a:ext cx="5948680" cy="0"/>
            </a:xfrm>
            <a:custGeom>
              <a:avLst/>
              <a:gdLst/>
              <a:ahLst/>
              <a:cxnLst/>
              <a:rect l="l" t="t" r="r" b="b"/>
              <a:pathLst>
                <a:path w="5948680">
                  <a:moveTo>
                    <a:pt x="0" y="0"/>
                  </a:moveTo>
                  <a:lnTo>
                    <a:pt x="5948324" y="0"/>
                  </a:lnTo>
                </a:path>
              </a:pathLst>
            </a:custGeom>
            <a:ln w="635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23916" y="4869181"/>
              <a:ext cx="2880360" cy="431800"/>
            </a:xfrm>
            <a:custGeom>
              <a:avLst/>
              <a:gdLst/>
              <a:ahLst/>
              <a:cxnLst/>
              <a:rect l="l" t="t" r="r" b="b"/>
              <a:pathLst>
                <a:path w="2880359" h="431800">
                  <a:moveTo>
                    <a:pt x="0" y="71881"/>
                  </a:moveTo>
                  <a:lnTo>
                    <a:pt x="5648" y="43901"/>
                  </a:lnTo>
                  <a:lnTo>
                    <a:pt x="21053" y="21053"/>
                  </a:lnTo>
                  <a:lnTo>
                    <a:pt x="43901" y="5648"/>
                  </a:lnTo>
                  <a:lnTo>
                    <a:pt x="71882" y="0"/>
                  </a:lnTo>
                  <a:lnTo>
                    <a:pt x="2808478" y="0"/>
                  </a:lnTo>
                  <a:lnTo>
                    <a:pt x="2836458" y="5648"/>
                  </a:lnTo>
                  <a:lnTo>
                    <a:pt x="2859306" y="21053"/>
                  </a:lnTo>
                  <a:lnTo>
                    <a:pt x="2874711" y="43901"/>
                  </a:lnTo>
                  <a:lnTo>
                    <a:pt x="2880360" y="71881"/>
                  </a:lnTo>
                  <a:lnTo>
                    <a:pt x="2880360" y="359409"/>
                  </a:lnTo>
                  <a:lnTo>
                    <a:pt x="2874711" y="387390"/>
                  </a:lnTo>
                  <a:lnTo>
                    <a:pt x="2859306" y="410238"/>
                  </a:lnTo>
                  <a:lnTo>
                    <a:pt x="2836458" y="425643"/>
                  </a:lnTo>
                  <a:lnTo>
                    <a:pt x="2808478" y="431291"/>
                  </a:lnTo>
                  <a:lnTo>
                    <a:pt x="71882" y="431291"/>
                  </a:lnTo>
                  <a:lnTo>
                    <a:pt x="43901" y="425643"/>
                  </a:lnTo>
                  <a:lnTo>
                    <a:pt x="21053" y="410238"/>
                  </a:lnTo>
                  <a:lnTo>
                    <a:pt x="5648" y="387390"/>
                  </a:lnTo>
                  <a:lnTo>
                    <a:pt x="0" y="359409"/>
                  </a:lnTo>
                  <a:lnTo>
                    <a:pt x="0" y="7188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3983" y="2685289"/>
              <a:ext cx="1579245" cy="527685"/>
            </a:xfrm>
            <a:custGeom>
              <a:avLst/>
              <a:gdLst/>
              <a:ahLst/>
              <a:cxnLst/>
              <a:rect l="l" t="t" r="r" b="b"/>
              <a:pathLst>
                <a:path w="1579245" h="527685">
                  <a:moveTo>
                    <a:pt x="0" y="87884"/>
                  </a:moveTo>
                  <a:lnTo>
                    <a:pt x="6906" y="53674"/>
                  </a:lnTo>
                  <a:lnTo>
                    <a:pt x="25739" y="25739"/>
                  </a:lnTo>
                  <a:lnTo>
                    <a:pt x="53674" y="6906"/>
                  </a:lnTo>
                  <a:lnTo>
                    <a:pt x="87884" y="0"/>
                  </a:lnTo>
                  <a:lnTo>
                    <a:pt x="1490980" y="0"/>
                  </a:lnTo>
                  <a:lnTo>
                    <a:pt x="1525189" y="6906"/>
                  </a:lnTo>
                  <a:lnTo>
                    <a:pt x="1553124" y="25739"/>
                  </a:lnTo>
                  <a:lnTo>
                    <a:pt x="1571957" y="53674"/>
                  </a:lnTo>
                  <a:lnTo>
                    <a:pt x="1578864" y="87884"/>
                  </a:lnTo>
                  <a:lnTo>
                    <a:pt x="1578864" y="439420"/>
                  </a:lnTo>
                  <a:lnTo>
                    <a:pt x="1571957" y="473629"/>
                  </a:lnTo>
                  <a:lnTo>
                    <a:pt x="1553124" y="501564"/>
                  </a:lnTo>
                  <a:lnTo>
                    <a:pt x="1525189" y="520397"/>
                  </a:lnTo>
                  <a:lnTo>
                    <a:pt x="1490980" y="527304"/>
                  </a:lnTo>
                  <a:lnTo>
                    <a:pt x="87884" y="527304"/>
                  </a:lnTo>
                  <a:lnTo>
                    <a:pt x="53674" y="520397"/>
                  </a:lnTo>
                  <a:lnTo>
                    <a:pt x="25739" y="501564"/>
                  </a:lnTo>
                  <a:lnTo>
                    <a:pt x="6906" y="473629"/>
                  </a:lnTo>
                  <a:lnTo>
                    <a:pt x="0" y="439420"/>
                  </a:lnTo>
                  <a:lnTo>
                    <a:pt x="0" y="87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23415" y="3212591"/>
              <a:ext cx="0" cy="1872614"/>
            </a:xfrm>
            <a:custGeom>
              <a:avLst/>
              <a:gdLst/>
              <a:ahLst/>
              <a:cxnLst/>
              <a:rect l="l" t="t" r="r" b="b"/>
              <a:pathLst>
                <a:path h="1872614">
                  <a:moveTo>
                    <a:pt x="0" y="0"/>
                  </a:moveTo>
                  <a:lnTo>
                    <a:pt x="0" y="1872208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23415" y="5085588"/>
              <a:ext cx="4001135" cy="0"/>
            </a:xfrm>
            <a:custGeom>
              <a:avLst/>
              <a:gdLst/>
              <a:ahLst/>
              <a:cxnLst/>
              <a:rect l="l" t="t" r="r" b="b"/>
              <a:pathLst>
                <a:path w="4001135">
                  <a:moveTo>
                    <a:pt x="0" y="0"/>
                  </a:moveTo>
                  <a:lnTo>
                    <a:pt x="4000754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76360" y="4869181"/>
              <a:ext cx="2016760" cy="431800"/>
            </a:xfrm>
            <a:custGeom>
              <a:avLst/>
              <a:gdLst/>
              <a:ahLst/>
              <a:cxnLst/>
              <a:rect l="l" t="t" r="r" b="b"/>
              <a:pathLst>
                <a:path w="2016759" h="431800">
                  <a:moveTo>
                    <a:pt x="0" y="71881"/>
                  </a:moveTo>
                  <a:lnTo>
                    <a:pt x="5648" y="43901"/>
                  </a:lnTo>
                  <a:lnTo>
                    <a:pt x="21053" y="21053"/>
                  </a:lnTo>
                  <a:lnTo>
                    <a:pt x="43901" y="5648"/>
                  </a:lnTo>
                  <a:lnTo>
                    <a:pt x="71882" y="0"/>
                  </a:lnTo>
                  <a:lnTo>
                    <a:pt x="1944370" y="0"/>
                  </a:lnTo>
                  <a:lnTo>
                    <a:pt x="1972350" y="5648"/>
                  </a:lnTo>
                  <a:lnTo>
                    <a:pt x="1995198" y="21053"/>
                  </a:lnTo>
                  <a:lnTo>
                    <a:pt x="2010603" y="43901"/>
                  </a:lnTo>
                  <a:lnTo>
                    <a:pt x="2016252" y="71881"/>
                  </a:lnTo>
                  <a:lnTo>
                    <a:pt x="2016252" y="359409"/>
                  </a:lnTo>
                  <a:lnTo>
                    <a:pt x="2010603" y="387390"/>
                  </a:lnTo>
                  <a:lnTo>
                    <a:pt x="1995198" y="410238"/>
                  </a:lnTo>
                  <a:lnTo>
                    <a:pt x="1972350" y="425643"/>
                  </a:lnTo>
                  <a:lnTo>
                    <a:pt x="1944370" y="431291"/>
                  </a:lnTo>
                  <a:lnTo>
                    <a:pt x="71882" y="431291"/>
                  </a:lnTo>
                  <a:lnTo>
                    <a:pt x="43901" y="425643"/>
                  </a:lnTo>
                  <a:lnTo>
                    <a:pt x="21053" y="410238"/>
                  </a:lnTo>
                  <a:lnTo>
                    <a:pt x="5648" y="387390"/>
                  </a:lnTo>
                  <a:lnTo>
                    <a:pt x="0" y="359409"/>
                  </a:lnTo>
                  <a:lnTo>
                    <a:pt x="0" y="7188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08860" y="2133600"/>
              <a:ext cx="309880" cy="1079500"/>
            </a:xfrm>
            <a:custGeom>
              <a:avLst/>
              <a:gdLst/>
              <a:ahLst/>
              <a:cxnLst/>
              <a:rect l="l" t="t" r="r" b="b"/>
              <a:pathLst>
                <a:path w="309880" h="1079500">
                  <a:moveTo>
                    <a:pt x="0" y="51562"/>
                  </a:moveTo>
                  <a:lnTo>
                    <a:pt x="4052" y="31493"/>
                  </a:lnTo>
                  <a:lnTo>
                    <a:pt x="15103" y="15103"/>
                  </a:lnTo>
                  <a:lnTo>
                    <a:pt x="31493" y="4052"/>
                  </a:lnTo>
                  <a:lnTo>
                    <a:pt x="51561" y="0"/>
                  </a:lnTo>
                  <a:lnTo>
                    <a:pt x="257810" y="0"/>
                  </a:lnTo>
                  <a:lnTo>
                    <a:pt x="277878" y="4052"/>
                  </a:lnTo>
                  <a:lnTo>
                    <a:pt x="294268" y="15103"/>
                  </a:lnTo>
                  <a:lnTo>
                    <a:pt x="305319" y="31493"/>
                  </a:lnTo>
                  <a:lnTo>
                    <a:pt x="309372" y="51562"/>
                  </a:lnTo>
                  <a:lnTo>
                    <a:pt x="309372" y="1027430"/>
                  </a:lnTo>
                  <a:lnTo>
                    <a:pt x="305319" y="1047498"/>
                  </a:lnTo>
                  <a:lnTo>
                    <a:pt x="294268" y="1063888"/>
                  </a:lnTo>
                  <a:lnTo>
                    <a:pt x="277878" y="1074939"/>
                  </a:lnTo>
                  <a:lnTo>
                    <a:pt x="257810" y="1078992"/>
                  </a:lnTo>
                  <a:lnTo>
                    <a:pt x="51561" y="1078992"/>
                  </a:lnTo>
                  <a:lnTo>
                    <a:pt x="31493" y="1074939"/>
                  </a:lnTo>
                  <a:lnTo>
                    <a:pt x="15103" y="1063888"/>
                  </a:lnTo>
                  <a:lnTo>
                    <a:pt x="4052" y="1047498"/>
                  </a:lnTo>
                  <a:lnTo>
                    <a:pt x="0" y="1027430"/>
                  </a:lnTo>
                  <a:lnTo>
                    <a:pt x="0" y="5156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18232" y="2673095"/>
              <a:ext cx="7366634" cy="12700"/>
            </a:xfrm>
            <a:custGeom>
              <a:avLst/>
              <a:gdLst/>
              <a:ahLst/>
              <a:cxnLst/>
              <a:rect l="l" t="t" r="r" b="b"/>
              <a:pathLst>
                <a:path w="7366634" h="12700">
                  <a:moveTo>
                    <a:pt x="0" y="0"/>
                  </a:moveTo>
                  <a:lnTo>
                    <a:pt x="7366393" y="12446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983724" y="2685287"/>
              <a:ext cx="0" cy="2184400"/>
            </a:xfrm>
            <a:custGeom>
              <a:avLst/>
              <a:gdLst/>
              <a:ahLst/>
              <a:cxnLst/>
              <a:rect l="l" t="t" r="r" b="b"/>
              <a:pathLst>
                <a:path h="2184400">
                  <a:moveTo>
                    <a:pt x="0" y="0"/>
                  </a:moveTo>
                  <a:lnTo>
                    <a:pt x="0" y="2183803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72072" y="4652773"/>
              <a:ext cx="480059" cy="935990"/>
            </a:xfrm>
            <a:custGeom>
              <a:avLst/>
              <a:gdLst/>
              <a:ahLst/>
              <a:cxnLst/>
              <a:rect l="l" t="t" r="r" b="b"/>
              <a:pathLst>
                <a:path w="480059" h="935989">
                  <a:moveTo>
                    <a:pt x="0" y="80010"/>
                  </a:moveTo>
                  <a:lnTo>
                    <a:pt x="6288" y="48868"/>
                  </a:lnTo>
                  <a:lnTo>
                    <a:pt x="23436" y="23436"/>
                  </a:lnTo>
                  <a:lnTo>
                    <a:pt x="48868" y="6288"/>
                  </a:lnTo>
                  <a:lnTo>
                    <a:pt x="80010" y="0"/>
                  </a:lnTo>
                  <a:lnTo>
                    <a:pt x="400050" y="0"/>
                  </a:lnTo>
                  <a:lnTo>
                    <a:pt x="431191" y="6288"/>
                  </a:lnTo>
                  <a:lnTo>
                    <a:pt x="456623" y="23436"/>
                  </a:lnTo>
                  <a:lnTo>
                    <a:pt x="473771" y="48868"/>
                  </a:lnTo>
                  <a:lnTo>
                    <a:pt x="480059" y="80010"/>
                  </a:lnTo>
                  <a:lnTo>
                    <a:pt x="480059" y="855726"/>
                  </a:lnTo>
                  <a:lnTo>
                    <a:pt x="473771" y="886867"/>
                  </a:lnTo>
                  <a:lnTo>
                    <a:pt x="456623" y="912299"/>
                  </a:lnTo>
                  <a:lnTo>
                    <a:pt x="431191" y="929447"/>
                  </a:lnTo>
                  <a:lnTo>
                    <a:pt x="400050" y="935736"/>
                  </a:lnTo>
                  <a:lnTo>
                    <a:pt x="80010" y="935736"/>
                  </a:lnTo>
                  <a:lnTo>
                    <a:pt x="48868" y="929447"/>
                  </a:lnTo>
                  <a:lnTo>
                    <a:pt x="23436" y="912299"/>
                  </a:lnTo>
                  <a:lnTo>
                    <a:pt x="6288" y="886867"/>
                  </a:lnTo>
                  <a:lnTo>
                    <a:pt x="0" y="855726"/>
                  </a:lnTo>
                  <a:lnTo>
                    <a:pt x="0" y="80010"/>
                  </a:lnTo>
                  <a:close/>
                </a:path>
              </a:pathLst>
            </a:custGeom>
            <a:ln w="127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20527" y="4652773"/>
              <a:ext cx="480059" cy="935990"/>
            </a:xfrm>
            <a:custGeom>
              <a:avLst/>
              <a:gdLst/>
              <a:ahLst/>
              <a:cxnLst/>
              <a:rect l="l" t="t" r="r" b="b"/>
              <a:pathLst>
                <a:path w="480059" h="935989">
                  <a:moveTo>
                    <a:pt x="0" y="80010"/>
                  </a:moveTo>
                  <a:lnTo>
                    <a:pt x="6288" y="48868"/>
                  </a:lnTo>
                  <a:lnTo>
                    <a:pt x="23436" y="23436"/>
                  </a:lnTo>
                  <a:lnTo>
                    <a:pt x="48868" y="6288"/>
                  </a:lnTo>
                  <a:lnTo>
                    <a:pt x="80010" y="0"/>
                  </a:lnTo>
                  <a:lnTo>
                    <a:pt x="400050" y="0"/>
                  </a:lnTo>
                  <a:lnTo>
                    <a:pt x="431191" y="6288"/>
                  </a:lnTo>
                  <a:lnTo>
                    <a:pt x="456623" y="23436"/>
                  </a:lnTo>
                  <a:lnTo>
                    <a:pt x="473771" y="48868"/>
                  </a:lnTo>
                  <a:lnTo>
                    <a:pt x="480059" y="80010"/>
                  </a:lnTo>
                  <a:lnTo>
                    <a:pt x="480059" y="855726"/>
                  </a:lnTo>
                  <a:lnTo>
                    <a:pt x="473771" y="886867"/>
                  </a:lnTo>
                  <a:lnTo>
                    <a:pt x="456623" y="912299"/>
                  </a:lnTo>
                  <a:lnTo>
                    <a:pt x="431191" y="929447"/>
                  </a:lnTo>
                  <a:lnTo>
                    <a:pt x="400050" y="935736"/>
                  </a:lnTo>
                  <a:lnTo>
                    <a:pt x="80010" y="935736"/>
                  </a:lnTo>
                  <a:lnTo>
                    <a:pt x="48868" y="929447"/>
                  </a:lnTo>
                  <a:lnTo>
                    <a:pt x="23436" y="912299"/>
                  </a:lnTo>
                  <a:lnTo>
                    <a:pt x="6288" y="886867"/>
                  </a:lnTo>
                  <a:lnTo>
                    <a:pt x="0" y="855726"/>
                  </a:lnTo>
                  <a:lnTo>
                    <a:pt x="0" y="80010"/>
                  </a:lnTo>
                  <a:close/>
                </a:path>
              </a:pathLst>
            </a:custGeom>
            <a:ln w="127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217327" y="1915232"/>
            <a:ext cx="4559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Rodilla</a:t>
            </a: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:</a:t>
            </a:r>
            <a:r>
              <a:rPr sz="2400" b="1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extensión-flexión-extensión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23915" y="6021323"/>
            <a:ext cx="3072765" cy="707390"/>
          </a:xfrm>
          <a:prstGeom prst="rect">
            <a:avLst/>
          </a:prstGeom>
          <a:ln w="9525">
            <a:solidFill>
              <a:srgbClr val="585858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097280" marR="527685" indent="-562610">
              <a:lnSpc>
                <a:spcPct val="100000"/>
              </a:lnSpc>
              <a:spcBef>
                <a:spcPts val="229"/>
              </a:spcBef>
            </a:pPr>
            <a:r>
              <a:rPr sz="2000" b="1" spc="-5" dirty="0">
                <a:solidFill>
                  <a:srgbClr val="585858"/>
                </a:solidFill>
                <a:latin typeface="Calibri"/>
                <a:cs typeface="Calibri"/>
              </a:rPr>
              <a:t>Absorción</a:t>
            </a:r>
            <a:r>
              <a:rPr sz="2000" b="1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del</a:t>
            </a:r>
            <a:r>
              <a:rPr sz="2000" b="1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peso </a:t>
            </a:r>
            <a:r>
              <a:rPr sz="2000" b="1" spc="-4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85858"/>
                </a:solidFill>
                <a:latin typeface="Calibri"/>
                <a:cs typeface="Calibri"/>
              </a:rPr>
              <a:t>corporal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80347" y="6021323"/>
            <a:ext cx="3072765" cy="401320"/>
          </a:xfrm>
          <a:prstGeom prst="rect">
            <a:avLst/>
          </a:prstGeom>
          <a:ln w="9525">
            <a:solidFill>
              <a:srgbClr val="585858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69010">
              <a:lnSpc>
                <a:spcPct val="100000"/>
              </a:lnSpc>
              <a:spcBef>
                <a:spcPts val="229"/>
              </a:spcBef>
            </a:pPr>
            <a:r>
              <a:rPr sz="2000" b="1" spc="-10" dirty="0">
                <a:solidFill>
                  <a:srgbClr val="585858"/>
                </a:solidFill>
                <a:latin typeface="Calibri"/>
                <a:cs typeface="Calibri"/>
              </a:rPr>
              <a:t>Progresión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5695" y="528840"/>
            <a:ext cx="2886455" cy="1118603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916939" y="645909"/>
            <a:ext cx="258521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 err="1"/>
              <a:t>C</a:t>
            </a:r>
            <a:r>
              <a:rPr spc="-15" dirty="0" err="1"/>
              <a:t>i</a:t>
            </a:r>
            <a:r>
              <a:rPr spc="-45" dirty="0" err="1"/>
              <a:t>n</a:t>
            </a:r>
            <a:r>
              <a:rPr spc="-40" dirty="0" err="1"/>
              <a:t>e</a:t>
            </a:r>
            <a:r>
              <a:rPr spc="-70" dirty="0" err="1"/>
              <a:t>m</a:t>
            </a:r>
            <a:r>
              <a:rPr spc="-75" dirty="0" err="1"/>
              <a:t>á</a:t>
            </a:r>
            <a:r>
              <a:rPr spc="-25" dirty="0" err="1"/>
              <a:t>ti</a:t>
            </a:r>
            <a:r>
              <a:rPr spc="-75" dirty="0" err="1"/>
              <a:t>ca</a:t>
            </a:r>
            <a:r>
              <a:rPr lang="es-ES" spc="-75" dirty="0"/>
              <a:t>.</a:t>
            </a:r>
            <a:endParaRPr spc="-7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80" y="1729740"/>
            <a:ext cx="3803891" cy="176936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251406" y="3278866"/>
            <a:ext cx="7413625" cy="2529840"/>
            <a:chOff x="4251406" y="3278866"/>
            <a:chExt cx="7413625" cy="25298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1406" y="3278866"/>
              <a:ext cx="7413290" cy="251842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922520" y="5804916"/>
              <a:ext cx="5948680" cy="0"/>
            </a:xfrm>
            <a:custGeom>
              <a:avLst/>
              <a:gdLst/>
              <a:ahLst/>
              <a:cxnLst/>
              <a:rect l="l" t="t" r="r" b="b"/>
              <a:pathLst>
                <a:path w="5948680">
                  <a:moveTo>
                    <a:pt x="0" y="0"/>
                  </a:moveTo>
                  <a:lnTo>
                    <a:pt x="5948324" y="0"/>
                  </a:lnTo>
                </a:path>
              </a:pathLst>
            </a:custGeom>
            <a:ln w="635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65404" y="2133600"/>
            <a:ext cx="634365" cy="502920"/>
          </a:xfrm>
          <a:custGeom>
            <a:avLst/>
            <a:gdLst/>
            <a:ahLst/>
            <a:cxnLst/>
            <a:rect l="l" t="t" r="r" b="b"/>
            <a:pathLst>
              <a:path w="634365" h="502919">
                <a:moveTo>
                  <a:pt x="0" y="251460"/>
                </a:moveTo>
                <a:lnTo>
                  <a:pt x="4148" y="210672"/>
                </a:lnTo>
                <a:lnTo>
                  <a:pt x="16160" y="171980"/>
                </a:lnTo>
                <a:lnTo>
                  <a:pt x="35382" y="135900"/>
                </a:lnTo>
                <a:lnTo>
                  <a:pt x="61161" y="102952"/>
                </a:lnTo>
                <a:lnTo>
                  <a:pt x="92844" y="73652"/>
                </a:lnTo>
                <a:lnTo>
                  <a:pt x="129780" y="48518"/>
                </a:lnTo>
                <a:lnTo>
                  <a:pt x="171316" y="28068"/>
                </a:lnTo>
                <a:lnTo>
                  <a:pt x="216798" y="12819"/>
                </a:lnTo>
                <a:lnTo>
                  <a:pt x="265574" y="3291"/>
                </a:lnTo>
                <a:lnTo>
                  <a:pt x="316992" y="0"/>
                </a:lnTo>
                <a:lnTo>
                  <a:pt x="368409" y="3291"/>
                </a:lnTo>
                <a:lnTo>
                  <a:pt x="417185" y="12819"/>
                </a:lnTo>
                <a:lnTo>
                  <a:pt x="462667" y="28068"/>
                </a:lnTo>
                <a:lnTo>
                  <a:pt x="504203" y="48518"/>
                </a:lnTo>
                <a:lnTo>
                  <a:pt x="541139" y="73652"/>
                </a:lnTo>
                <a:lnTo>
                  <a:pt x="572822" y="102952"/>
                </a:lnTo>
                <a:lnTo>
                  <a:pt x="598601" y="135900"/>
                </a:lnTo>
                <a:lnTo>
                  <a:pt x="617823" y="171980"/>
                </a:lnTo>
                <a:lnTo>
                  <a:pt x="629835" y="210672"/>
                </a:lnTo>
                <a:lnTo>
                  <a:pt x="633984" y="251460"/>
                </a:lnTo>
                <a:lnTo>
                  <a:pt x="629835" y="292247"/>
                </a:lnTo>
                <a:lnTo>
                  <a:pt x="617823" y="330939"/>
                </a:lnTo>
                <a:lnTo>
                  <a:pt x="598601" y="367019"/>
                </a:lnTo>
                <a:lnTo>
                  <a:pt x="572822" y="399967"/>
                </a:lnTo>
                <a:lnTo>
                  <a:pt x="541139" y="429267"/>
                </a:lnTo>
                <a:lnTo>
                  <a:pt x="504203" y="454401"/>
                </a:lnTo>
                <a:lnTo>
                  <a:pt x="462667" y="474851"/>
                </a:lnTo>
                <a:lnTo>
                  <a:pt x="417185" y="490100"/>
                </a:lnTo>
                <a:lnTo>
                  <a:pt x="368409" y="499628"/>
                </a:lnTo>
                <a:lnTo>
                  <a:pt x="316992" y="502920"/>
                </a:lnTo>
                <a:lnTo>
                  <a:pt x="265574" y="499628"/>
                </a:lnTo>
                <a:lnTo>
                  <a:pt x="216798" y="490100"/>
                </a:lnTo>
                <a:lnTo>
                  <a:pt x="171316" y="474851"/>
                </a:lnTo>
                <a:lnTo>
                  <a:pt x="129780" y="454401"/>
                </a:lnTo>
                <a:lnTo>
                  <a:pt x="92844" y="429267"/>
                </a:lnTo>
                <a:lnTo>
                  <a:pt x="61161" y="399967"/>
                </a:lnTo>
                <a:lnTo>
                  <a:pt x="35382" y="367019"/>
                </a:lnTo>
                <a:lnTo>
                  <a:pt x="16160" y="330939"/>
                </a:lnTo>
                <a:lnTo>
                  <a:pt x="4148" y="292247"/>
                </a:lnTo>
                <a:lnTo>
                  <a:pt x="0" y="251460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7196" y="4253484"/>
            <a:ext cx="634365" cy="504825"/>
          </a:xfrm>
          <a:custGeom>
            <a:avLst/>
            <a:gdLst/>
            <a:ahLst/>
            <a:cxnLst/>
            <a:rect l="l" t="t" r="r" b="b"/>
            <a:pathLst>
              <a:path w="634364" h="504825">
                <a:moveTo>
                  <a:pt x="0" y="252221"/>
                </a:moveTo>
                <a:lnTo>
                  <a:pt x="4148" y="211311"/>
                </a:lnTo>
                <a:lnTo>
                  <a:pt x="16160" y="172502"/>
                </a:lnTo>
                <a:lnTo>
                  <a:pt x="35382" y="136313"/>
                </a:lnTo>
                <a:lnTo>
                  <a:pt x="61161" y="103265"/>
                </a:lnTo>
                <a:lnTo>
                  <a:pt x="92844" y="73875"/>
                </a:lnTo>
                <a:lnTo>
                  <a:pt x="129780" y="48665"/>
                </a:lnTo>
                <a:lnTo>
                  <a:pt x="171316" y="28153"/>
                </a:lnTo>
                <a:lnTo>
                  <a:pt x="216798" y="12858"/>
                </a:lnTo>
                <a:lnTo>
                  <a:pt x="265574" y="3301"/>
                </a:lnTo>
                <a:lnTo>
                  <a:pt x="316992" y="0"/>
                </a:lnTo>
                <a:lnTo>
                  <a:pt x="368409" y="3301"/>
                </a:lnTo>
                <a:lnTo>
                  <a:pt x="417185" y="12858"/>
                </a:lnTo>
                <a:lnTo>
                  <a:pt x="462667" y="28153"/>
                </a:lnTo>
                <a:lnTo>
                  <a:pt x="504203" y="48665"/>
                </a:lnTo>
                <a:lnTo>
                  <a:pt x="541139" y="73875"/>
                </a:lnTo>
                <a:lnTo>
                  <a:pt x="572822" y="103265"/>
                </a:lnTo>
                <a:lnTo>
                  <a:pt x="598601" y="136313"/>
                </a:lnTo>
                <a:lnTo>
                  <a:pt x="617823" y="172502"/>
                </a:lnTo>
                <a:lnTo>
                  <a:pt x="629835" y="211311"/>
                </a:lnTo>
                <a:lnTo>
                  <a:pt x="633984" y="252221"/>
                </a:lnTo>
                <a:lnTo>
                  <a:pt x="629835" y="293132"/>
                </a:lnTo>
                <a:lnTo>
                  <a:pt x="617823" y="331941"/>
                </a:lnTo>
                <a:lnTo>
                  <a:pt x="598601" y="368130"/>
                </a:lnTo>
                <a:lnTo>
                  <a:pt x="572822" y="401178"/>
                </a:lnTo>
                <a:lnTo>
                  <a:pt x="541139" y="430568"/>
                </a:lnTo>
                <a:lnTo>
                  <a:pt x="504203" y="455778"/>
                </a:lnTo>
                <a:lnTo>
                  <a:pt x="462667" y="476290"/>
                </a:lnTo>
                <a:lnTo>
                  <a:pt x="417185" y="491585"/>
                </a:lnTo>
                <a:lnTo>
                  <a:pt x="368409" y="501142"/>
                </a:lnTo>
                <a:lnTo>
                  <a:pt x="316992" y="504443"/>
                </a:lnTo>
                <a:lnTo>
                  <a:pt x="265574" y="501142"/>
                </a:lnTo>
                <a:lnTo>
                  <a:pt x="216798" y="491585"/>
                </a:lnTo>
                <a:lnTo>
                  <a:pt x="171316" y="476290"/>
                </a:lnTo>
                <a:lnTo>
                  <a:pt x="129780" y="455778"/>
                </a:lnTo>
                <a:lnTo>
                  <a:pt x="92844" y="430568"/>
                </a:lnTo>
                <a:lnTo>
                  <a:pt x="61161" y="401178"/>
                </a:lnTo>
                <a:lnTo>
                  <a:pt x="35382" y="368130"/>
                </a:lnTo>
                <a:lnTo>
                  <a:pt x="16160" y="331941"/>
                </a:lnTo>
                <a:lnTo>
                  <a:pt x="4148" y="293132"/>
                </a:lnTo>
                <a:lnTo>
                  <a:pt x="0" y="252221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879221" y="2636520"/>
            <a:ext cx="4117975" cy="1871980"/>
            <a:chOff x="879221" y="2636520"/>
            <a:chExt cx="4117975" cy="1871980"/>
          </a:xfrm>
        </p:grpSpPr>
        <p:sp>
          <p:nvSpPr>
            <p:cNvPr id="9" name="object 9"/>
            <p:cNvSpPr/>
            <p:nvPr/>
          </p:nvSpPr>
          <p:spPr>
            <a:xfrm>
              <a:off x="882396" y="2636520"/>
              <a:ext cx="0" cy="1868805"/>
            </a:xfrm>
            <a:custGeom>
              <a:avLst/>
              <a:gdLst/>
              <a:ahLst/>
              <a:cxnLst/>
              <a:rect l="l" t="t" r="r" b="b"/>
              <a:pathLst>
                <a:path h="1868804">
                  <a:moveTo>
                    <a:pt x="0" y="0"/>
                  </a:moveTo>
                  <a:lnTo>
                    <a:pt x="0" y="1868474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2393" y="4504944"/>
              <a:ext cx="4114800" cy="0"/>
            </a:xfrm>
            <a:custGeom>
              <a:avLst/>
              <a:gdLst/>
              <a:ahLst/>
              <a:cxnLst/>
              <a:rect l="l" t="t" r="r" b="b"/>
              <a:pathLst>
                <a:path w="4114800">
                  <a:moveTo>
                    <a:pt x="4114622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05584" y="2715768"/>
              <a:ext cx="634365" cy="504825"/>
            </a:xfrm>
            <a:custGeom>
              <a:avLst/>
              <a:gdLst/>
              <a:ahLst/>
              <a:cxnLst/>
              <a:rect l="l" t="t" r="r" b="b"/>
              <a:pathLst>
                <a:path w="634364" h="504825">
                  <a:moveTo>
                    <a:pt x="0" y="252222"/>
                  </a:moveTo>
                  <a:lnTo>
                    <a:pt x="4148" y="211311"/>
                  </a:lnTo>
                  <a:lnTo>
                    <a:pt x="16160" y="172502"/>
                  </a:lnTo>
                  <a:lnTo>
                    <a:pt x="35382" y="136313"/>
                  </a:lnTo>
                  <a:lnTo>
                    <a:pt x="61161" y="103265"/>
                  </a:lnTo>
                  <a:lnTo>
                    <a:pt x="92844" y="73875"/>
                  </a:lnTo>
                  <a:lnTo>
                    <a:pt x="129780" y="48665"/>
                  </a:lnTo>
                  <a:lnTo>
                    <a:pt x="171316" y="28153"/>
                  </a:lnTo>
                  <a:lnTo>
                    <a:pt x="216798" y="12858"/>
                  </a:lnTo>
                  <a:lnTo>
                    <a:pt x="265574" y="3301"/>
                  </a:lnTo>
                  <a:lnTo>
                    <a:pt x="316992" y="0"/>
                  </a:lnTo>
                  <a:lnTo>
                    <a:pt x="368409" y="3301"/>
                  </a:lnTo>
                  <a:lnTo>
                    <a:pt x="417185" y="12858"/>
                  </a:lnTo>
                  <a:lnTo>
                    <a:pt x="462667" y="28153"/>
                  </a:lnTo>
                  <a:lnTo>
                    <a:pt x="504203" y="48665"/>
                  </a:lnTo>
                  <a:lnTo>
                    <a:pt x="541139" y="73875"/>
                  </a:lnTo>
                  <a:lnTo>
                    <a:pt x="572822" y="103265"/>
                  </a:lnTo>
                  <a:lnTo>
                    <a:pt x="598601" y="136313"/>
                  </a:lnTo>
                  <a:lnTo>
                    <a:pt x="617823" y="172502"/>
                  </a:lnTo>
                  <a:lnTo>
                    <a:pt x="629835" y="211311"/>
                  </a:lnTo>
                  <a:lnTo>
                    <a:pt x="633984" y="252222"/>
                  </a:lnTo>
                  <a:lnTo>
                    <a:pt x="629835" y="293132"/>
                  </a:lnTo>
                  <a:lnTo>
                    <a:pt x="617823" y="331941"/>
                  </a:lnTo>
                  <a:lnTo>
                    <a:pt x="598601" y="368130"/>
                  </a:lnTo>
                  <a:lnTo>
                    <a:pt x="572822" y="401178"/>
                  </a:lnTo>
                  <a:lnTo>
                    <a:pt x="541139" y="430568"/>
                  </a:lnTo>
                  <a:lnTo>
                    <a:pt x="504203" y="455778"/>
                  </a:lnTo>
                  <a:lnTo>
                    <a:pt x="462667" y="476290"/>
                  </a:lnTo>
                  <a:lnTo>
                    <a:pt x="417185" y="491585"/>
                  </a:lnTo>
                  <a:lnTo>
                    <a:pt x="368409" y="501142"/>
                  </a:lnTo>
                  <a:lnTo>
                    <a:pt x="316992" y="504444"/>
                  </a:lnTo>
                  <a:lnTo>
                    <a:pt x="265574" y="501142"/>
                  </a:lnTo>
                  <a:lnTo>
                    <a:pt x="216798" y="491585"/>
                  </a:lnTo>
                  <a:lnTo>
                    <a:pt x="171316" y="476290"/>
                  </a:lnTo>
                  <a:lnTo>
                    <a:pt x="129780" y="455778"/>
                  </a:lnTo>
                  <a:lnTo>
                    <a:pt x="92844" y="430568"/>
                  </a:lnTo>
                  <a:lnTo>
                    <a:pt x="61161" y="401178"/>
                  </a:lnTo>
                  <a:lnTo>
                    <a:pt x="35382" y="368130"/>
                  </a:lnTo>
                  <a:lnTo>
                    <a:pt x="16160" y="331941"/>
                  </a:lnTo>
                  <a:lnTo>
                    <a:pt x="4148" y="293132"/>
                  </a:lnTo>
                  <a:lnTo>
                    <a:pt x="0" y="25222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0416540" y="4253484"/>
            <a:ext cx="634365" cy="504825"/>
          </a:xfrm>
          <a:custGeom>
            <a:avLst/>
            <a:gdLst/>
            <a:ahLst/>
            <a:cxnLst/>
            <a:rect l="l" t="t" r="r" b="b"/>
            <a:pathLst>
              <a:path w="634365" h="504825">
                <a:moveTo>
                  <a:pt x="0" y="252221"/>
                </a:moveTo>
                <a:lnTo>
                  <a:pt x="4148" y="211311"/>
                </a:lnTo>
                <a:lnTo>
                  <a:pt x="16160" y="172502"/>
                </a:lnTo>
                <a:lnTo>
                  <a:pt x="35382" y="136313"/>
                </a:lnTo>
                <a:lnTo>
                  <a:pt x="61161" y="103265"/>
                </a:lnTo>
                <a:lnTo>
                  <a:pt x="92844" y="73875"/>
                </a:lnTo>
                <a:lnTo>
                  <a:pt x="129780" y="48665"/>
                </a:lnTo>
                <a:lnTo>
                  <a:pt x="171316" y="28153"/>
                </a:lnTo>
                <a:lnTo>
                  <a:pt x="216798" y="12858"/>
                </a:lnTo>
                <a:lnTo>
                  <a:pt x="265574" y="3301"/>
                </a:lnTo>
                <a:lnTo>
                  <a:pt x="316992" y="0"/>
                </a:lnTo>
                <a:lnTo>
                  <a:pt x="368409" y="3301"/>
                </a:lnTo>
                <a:lnTo>
                  <a:pt x="417185" y="12858"/>
                </a:lnTo>
                <a:lnTo>
                  <a:pt x="462667" y="28153"/>
                </a:lnTo>
                <a:lnTo>
                  <a:pt x="504203" y="48665"/>
                </a:lnTo>
                <a:lnTo>
                  <a:pt x="541139" y="73875"/>
                </a:lnTo>
                <a:lnTo>
                  <a:pt x="572822" y="103265"/>
                </a:lnTo>
                <a:lnTo>
                  <a:pt x="598601" y="136313"/>
                </a:lnTo>
                <a:lnTo>
                  <a:pt x="617823" y="172502"/>
                </a:lnTo>
                <a:lnTo>
                  <a:pt x="629835" y="211311"/>
                </a:lnTo>
                <a:lnTo>
                  <a:pt x="633984" y="252221"/>
                </a:lnTo>
                <a:lnTo>
                  <a:pt x="629835" y="293132"/>
                </a:lnTo>
                <a:lnTo>
                  <a:pt x="617823" y="331941"/>
                </a:lnTo>
                <a:lnTo>
                  <a:pt x="598601" y="368130"/>
                </a:lnTo>
                <a:lnTo>
                  <a:pt x="572822" y="401178"/>
                </a:lnTo>
                <a:lnTo>
                  <a:pt x="541139" y="430568"/>
                </a:lnTo>
                <a:lnTo>
                  <a:pt x="504203" y="455778"/>
                </a:lnTo>
                <a:lnTo>
                  <a:pt x="462667" y="476290"/>
                </a:lnTo>
                <a:lnTo>
                  <a:pt x="417185" y="491585"/>
                </a:lnTo>
                <a:lnTo>
                  <a:pt x="368409" y="501142"/>
                </a:lnTo>
                <a:lnTo>
                  <a:pt x="316992" y="504443"/>
                </a:lnTo>
                <a:lnTo>
                  <a:pt x="265574" y="501142"/>
                </a:lnTo>
                <a:lnTo>
                  <a:pt x="216798" y="491585"/>
                </a:lnTo>
                <a:lnTo>
                  <a:pt x="171316" y="476290"/>
                </a:lnTo>
                <a:lnTo>
                  <a:pt x="129780" y="455778"/>
                </a:lnTo>
                <a:lnTo>
                  <a:pt x="92844" y="430568"/>
                </a:lnTo>
                <a:lnTo>
                  <a:pt x="61161" y="401178"/>
                </a:lnTo>
                <a:lnTo>
                  <a:pt x="35382" y="368130"/>
                </a:lnTo>
                <a:lnTo>
                  <a:pt x="16160" y="331941"/>
                </a:lnTo>
                <a:lnTo>
                  <a:pt x="4148" y="293132"/>
                </a:lnTo>
                <a:lnTo>
                  <a:pt x="0" y="252221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2639567" y="2964052"/>
            <a:ext cx="8097520" cy="1289050"/>
            <a:chOff x="2639567" y="2964052"/>
            <a:chExt cx="8097520" cy="1289050"/>
          </a:xfrm>
        </p:grpSpPr>
        <p:sp>
          <p:nvSpPr>
            <p:cNvPr id="14" name="object 14"/>
            <p:cNvSpPr/>
            <p:nvPr/>
          </p:nvSpPr>
          <p:spPr>
            <a:xfrm>
              <a:off x="2639567" y="2967227"/>
              <a:ext cx="8094345" cy="0"/>
            </a:xfrm>
            <a:custGeom>
              <a:avLst/>
              <a:gdLst/>
              <a:ahLst/>
              <a:cxnLst/>
              <a:rect l="l" t="t" r="r" b="b"/>
              <a:pathLst>
                <a:path w="8094345">
                  <a:moveTo>
                    <a:pt x="0" y="0"/>
                  </a:moveTo>
                  <a:lnTo>
                    <a:pt x="8093786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733532" y="2967227"/>
              <a:ext cx="0" cy="1285875"/>
            </a:xfrm>
            <a:custGeom>
              <a:avLst/>
              <a:gdLst/>
              <a:ahLst/>
              <a:cxnLst/>
              <a:rect l="l" t="t" r="r" b="b"/>
              <a:pathLst>
                <a:path h="1285875">
                  <a:moveTo>
                    <a:pt x="0" y="0"/>
                  </a:moveTo>
                  <a:lnTo>
                    <a:pt x="0" y="1285379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217327" y="1786025"/>
            <a:ext cx="56368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Cadera</a:t>
            </a: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:</a:t>
            </a:r>
            <a:r>
              <a:rPr sz="24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 flexión</a:t>
            </a:r>
            <a:r>
              <a:rPr sz="24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4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extensión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b="1" u="sng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Función</a:t>
            </a:r>
            <a:r>
              <a:rPr sz="2400" b="1" spc="-5" dirty="0">
                <a:solidFill>
                  <a:srgbClr val="585858"/>
                </a:solidFill>
                <a:latin typeface="Calibri"/>
                <a:cs typeface="Calibri"/>
              </a:rPr>
              <a:t>: </a:t>
            </a: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estabilidad </a:t>
            </a:r>
            <a:r>
              <a:rPr sz="2400" b="1" spc="-5" dirty="0">
                <a:solidFill>
                  <a:srgbClr val="585858"/>
                </a:solidFill>
                <a:latin typeface="Calibri"/>
                <a:cs typeface="Calibri"/>
              </a:rPr>
              <a:t>de unidad </a:t>
            </a: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locomotora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y </a:t>
            </a:r>
            <a:r>
              <a:rPr sz="2400" b="1" spc="-5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progresión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5695" y="528840"/>
            <a:ext cx="2886455" cy="1118603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916939" y="645909"/>
            <a:ext cx="258521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 err="1"/>
              <a:t>C</a:t>
            </a:r>
            <a:r>
              <a:rPr spc="-15" dirty="0" err="1"/>
              <a:t>i</a:t>
            </a:r>
            <a:r>
              <a:rPr spc="-45" dirty="0" err="1"/>
              <a:t>n</a:t>
            </a:r>
            <a:r>
              <a:rPr spc="-40" dirty="0" err="1"/>
              <a:t>e</a:t>
            </a:r>
            <a:r>
              <a:rPr spc="-70" dirty="0" err="1"/>
              <a:t>m</a:t>
            </a:r>
            <a:r>
              <a:rPr spc="-75" dirty="0" err="1"/>
              <a:t>á</a:t>
            </a:r>
            <a:r>
              <a:rPr spc="-25" dirty="0" err="1"/>
              <a:t>ti</a:t>
            </a:r>
            <a:r>
              <a:rPr spc="-75" dirty="0" err="1"/>
              <a:t>ca</a:t>
            </a:r>
            <a:r>
              <a:rPr lang="es-ES" spc="-75" dirty="0"/>
              <a:t>.</a:t>
            </a:r>
            <a:endParaRPr spc="-7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40123" y="2219248"/>
            <a:ext cx="5408930" cy="2077085"/>
            <a:chOff x="4040123" y="2219248"/>
            <a:chExt cx="5408930" cy="2077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2369" y="2219248"/>
              <a:ext cx="5386429" cy="207385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040123" y="4293107"/>
              <a:ext cx="5263515" cy="0"/>
            </a:xfrm>
            <a:custGeom>
              <a:avLst/>
              <a:gdLst/>
              <a:ahLst/>
              <a:cxnLst/>
              <a:rect l="l" t="t" r="r" b="b"/>
              <a:pathLst>
                <a:path w="5263515">
                  <a:moveTo>
                    <a:pt x="0" y="0"/>
                  </a:moveTo>
                  <a:lnTo>
                    <a:pt x="5263045" y="0"/>
                  </a:lnTo>
                </a:path>
              </a:pathLst>
            </a:custGeom>
            <a:ln w="635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498534" y="1597743"/>
            <a:ext cx="13227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7E7E7E"/>
                </a:solidFill>
                <a:latin typeface="Calibri"/>
                <a:cs typeface="Calibri"/>
              </a:rPr>
              <a:t>OSCILACIÓN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00455" y="528840"/>
            <a:ext cx="3091180" cy="5920740"/>
            <a:chOff x="600455" y="528840"/>
            <a:chExt cx="3091180" cy="59207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455" y="1629155"/>
              <a:ext cx="3090976" cy="48204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447544" y="1781558"/>
              <a:ext cx="960119" cy="855344"/>
            </a:xfrm>
            <a:custGeom>
              <a:avLst/>
              <a:gdLst/>
              <a:ahLst/>
              <a:cxnLst/>
              <a:rect l="l" t="t" r="r" b="b"/>
              <a:pathLst>
                <a:path w="960120" h="855344">
                  <a:moveTo>
                    <a:pt x="0" y="142494"/>
                  </a:moveTo>
                  <a:lnTo>
                    <a:pt x="7263" y="97453"/>
                  </a:lnTo>
                  <a:lnTo>
                    <a:pt x="27491" y="58336"/>
                  </a:lnTo>
                  <a:lnTo>
                    <a:pt x="58336" y="27491"/>
                  </a:lnTo>
                  <a:lnTo>
                    <a:pt x="97453" y="7263"/>
                  </a:lnTo>
                  <a:lnTo>
                    <a:pt x="142494" y="0"/>
                  </a:lnTo>
                  <a:lnTo>
                    <a:pt x="817626" y="0"/>
                  </a:lnTo>
                  <a:lnTo>
                    <a:pt x="862666" y="7263"/>
                  </a:lnTo>
                  <a:lnTo>
                    <a:pt x="901783" y="27491"/>
                  </a:lnTo>
                  <a:lnTo>
                    <a:pt x="932628" y="58336"/>
                  </a:lnTo>
                  <a:lnTo>
                    <a:pt x="952856" y="97453"/>
                  </a:lnTo>
                  <a:lnTo>
                    <a:pt x="960119" y="142494"/>
                  </a:lnTo>
                  <a:lnTo>
                    <a:pt x="960119" y="712470"/>
                  </a:lnTo>
                  <a:lnTo>
                    <a:pt x="952856" y="757506"/>
                  </a:lnTo>
                  <a:lnTo>
                    <a:pt x="932628" y="796621"/>
                  </a:lnTo>
                  <a:lnTo>
                    <a:pt x="901783" y="827468"/>
                  </a:lnTo>
                  <a:lnTo>
                    <a:pt x="862666" y="847698"/>
                  </a:lnTo>
                  <a:lnTo>
                    <a:pt x="817626" y="854964"/>
                  </a:lnTo>
                  <a:lnTo>
                    <a:pt x="142494" y="854964"/>
                  </a:lnTo>
                  <a:lnTo>
                    <a:pt x="97453" y="847698"/>
                  </a:lnTo>
                  <a:lnTo>
                    <a:pt x="58336" y="827468"/>
                  </a:lnTo>
                  <a:lnTo>
                    <a:pt x="27491" y="796621"/>
                  </a:lnTo>
                  <a:lnTo>
                    <a:pt x="7263" y="757506"/>
                  </a:lnTo>
                  <a:lnTo>
                    <a:pt x="0" y="712470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39567" y="3285746"/>
              <a:ext cx="768350" cy="1150620"/>
            </a:xfrm>
            <a:custGeom>
              <a:avLst/>
              <a:gdLst/>
              <a:ahLst/>
              <a:cxnLst/>
              <a:rect l="l" t="t" r="r" b="b"/>
              <a:pathLst>
                <a:path w="768350" h="1150620">
                  <a:moveTo>
                    <a:pt x="0" y="128015"/>
                  </a:moveTo>
                  <a:lnTo>
                    <a:pt x="10060" y="78186"/>
                  </a:lnTo>
                  <a:lnTo>
                    <a:pt x="37495" y="37495"/>
                  </a:lnTo>
                  <a:lnTo>
                    <a:pt x="78186" y="10060"/>
                  </a:lnTo>
                  <a:lnTo>
                    <a:pt x="128016" y="0"/>
                  </a:lnTo>
                  <a:lnTo>
                    <a:pt x="640080" y="0"/>
                  </a:lnTo>
                  <a:lnTo>
                    <a:pt x="689909" y="10060"/>
                  </a:lnTo>
                  <a:lnTo>
                    <a:pt x="730600" y="37495"/>
                  </a:lnTo>
                  <a:lnTo>
                    <a:pt x="758035" y="78186"/>
                  </a:lnTo>
                  <a:lnTo>
                    <a:pt x="768096" y="128015"/>
                  </a:lnTo>
                  <a:lnTo>
                    <a:pt x="768096" y="1022603"/>
                  </a:lnTo>
                  <a:lnTo>
                    <a:pt x="758035" y="1072433"/>
                  </a:lnTo>
                  <a:lnTo>
                    <a:pt x="730600" y="1113124"/>
                  </a:lnTo>
                  <a:lnTo>
                    <a:pt x="689909" y="1140559"/>
                  </a:lnTo>
                  <a:lnTo>
                    <a:pt x="640080" y="1150619"/>
                  </a:lnTo>
                  <a:lnTo>
                    <a:pt x="128016" y="1150619"/>
                  </a:lnTo>
                  <a:lnTo>
                    <a:pt x="78186" y="1140559"/>
                  </a:lnTo>
                  <a:lnTo>
                    <a:pt x="37495" y="1113124"/>
                  </a:lnTo>
                  <a:lnTo>
                    <a:pt x="10060" y="1072433"/>
                  </a:lnTo>
                  <a:lnTo>
                    <a:pt x="0" y="1022603"/>
                  </a:lnTo>
                  <a:lnTo>
                    <a:pt x="0" y="12801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39567" y="5407153"/>
              <a:ext cx="768350" cy="398145"/>
            </a:xfrm>
            <a:custGeom>
              <a:avLst/>
              <a:gdLst/>
              <a:ahLst/>
              <a:cxnLst/>
              <a:rect l="l" t="t" r="r" b="b"/>
              <a:pathLst>
                <a:path w="768350" h="398145">
                  <a:moveTo>
                    <a:pt x="0" y="66294"/>
                  </a:moveTo>
                  <a:lnTo>
                    <a:pt x="5209" y="40488"/>
                  </a:lnTo>
                  <a:lnTo>
                    <a:pt x="19416" y="19416"/>
                  </a:lnTo>
                  <a:lnTo>
                    <a:pt x="40488" y="5209"/>
                  </a:lnTo>
                  <a:lnTo>
                    <a:pt x="66294" y="0"/>
                  </a:lnTo>
                  <a:lnTo>
                    <a:pt x="701802" y="0"/>
                  </a:lnTo>
                  <a:lnTo>
                    <a:pt x="727607" y="5209"/>
                  </a:lnTo>
                  <a:lnTo>
                    <a:pt x="748679" y="19416"/>
                  </a:lnTo>
                  <a:lnTo>
                    <a:pt x="762886" y="40488"/>
                  </a:lnTo>
                  <a:lnTo>
                    <a:pt x="768096" y="66294"/>
                  </a:lnTo>
                  <a:lnTo>
                    <a:pt x="768096" y="331470"/>
                  </a:lnTo>
                  <a:lnTo>
                    <a:pt x="762886" y="357275"/>
                  </a:lnTo>
                  <a:lnTo>
                    <a:pt x="748679" y="378347"/>
                  </a:lnTo>
                  <a:lnTo>
                    <a:pt x="727607" y="392554"/>
                  </a:lnTo>
                  <a:lnTo>
                    <a:pt x="701802" y="397764"/>
                  </a:lnTo>
                  <a:lnTo>
                    <a:pt x="66294" y="397764"/>
                  </a:lnTo>
                  <a:lnTo>
                    <a:pt x="40488" y="392554"/>
                  </a:lnTo>
                  <a:lnTo>
                    <a:pt x="19416" y="378347"/>
                  </a:lnTo>
                  <a:lnTo>
                    <a:pt x="5209" y="357275"/>
                  </a:lnTo>
                  <a:lnTo>
                    <a:pt x="0" y="331470"/>
                  </a:lnTo>
                  <a:lnTo>
                    <a:pt x="0" y="662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695" y="528840"/>
              <a:ext cx="2886455" cy="111860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129901" y="4453369"/>
            <a:ext cx="508000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 indent="-135890">
              <a:lnSpc>
                <a:spcPct val="100000"/>
              </a:lnSpc>
              <a:spcBef>
                <a:spcPts val="100"/>
              </a:spcBef>
              <a:buChar char="-"/>
              <a:tabLst>
                <a:tab pos="148590" algn="l"/>
              </a:tabLst>
            </a:pPr>
            <a:r>
              <a:rPr sz="2000" b="1" spc="-10" dirty="0">
                <a:solidFill>
                  <a:srgbClr val="585858"/>
                </a:solidFill>
                <a:latin typeface="Calibri"/>
                <a:cs typeface="Calibri"/>
              </a:rPr>
              <a:t>Desplazamiento</a:t>
            </a:r>
            <a:r>
              <a:rPr sz="20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85858"/>
                </a:solidFill>
                <a:latin typeface="Calibri"/>
                <a:cs typeface="Calibri"/>
              </a:rPr>
              <a:t>anterior</a:t>
            </a:r>
            <a:r>
              <a:rPr sz="2000" b="1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b="1" spc="-5" dirty="0">
                <a:solidFill>
                  <a:srgbClr val="585858"/>
                </a:solidFill>
                <a:latin typeface="Calibri"/>
                <a:cs typeface="Calibri"/>
              </a:rPr>
              <a:t> la</a:t>
            </a:r>
            <a:r>
              <a:rPr sz="2000" b="1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585858"/>
                </a:solidFill>
                <a:latin typeface="Calibri"/>
                <a:cs typeface="Calibri"/>
              </a:rPr>
              <a:t>unidad</a:t>
            </a:r>
            <a:r>
              <a:rPr sz="20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85858"/>
                </a:solidFill>
                <a:latin typeface="Calibri"/>
                <a:cs typeface="Calibri"/>
              </a:rPr>
              <a:t>pasajero</a:t>
            </a:r>
            <a:endParaRPr sz="2000">
              <a:latin typeface="Calibri"/>
              <a:cs typeface="Calibri"/>
            </a:endParaRPr>
          </a:p>
          <a:p>
            <a:pPr marL="147955" indent="-135890">
              <a:lnSpc>
                <a:spcPct val="100000"/>
              </a:lnSpc>
              <a:spcBef>
                <a:spcPts val="5"/>
              </a:spcBef>
              <a:buChar char="-"/>
              <a:tabLst>
                <a:tab pos="148590" algn="l"/>
              </a:tabLst>
            </a:pPr>
            <a:r>
              <a:rPr sz="2000" b="1" spc="-10" dirty="0">
                <a:solidFill>
                  <a:srgbClr val="585858"/>
                </a:solidFill>
                <a:latin typeface="Calibri"/>
                <a:cs typeface="Calibri"/>
              </a:rPr>
              <a:t>Flexión</a:t>
            </a:r>
            <a:r>
              <a:rPr sz="2000" b="1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585858"/>
                </a:solidFill>
                <a:latin typeface="Calibri"/>
                <a:cs typeface="Calibri"/>
              </a:rPr>
              <a:t>cadera</a:t>
            </a:r>
            <a:endParaRPr sz="2000">
              <a:latin typeface="Calibri"/>
              <a:cs typeface="Calibri"/>
            </a:endParaRPr>
          </a:p>
          <a:p>
            <a:pPr marL="147955" indent="-135890">
              <a:lnSpc>
                <a:spcPct val="100000"/>
              </a:lnSpc>
              <a:buChar char="-"/>
              <a:tabLst>
                <a:tab pos="148590" algn="l"/>
              </a:tabLst>
            </a:pPr>
            <a:r>
              <a:rPr sz="2000" b="1" spc="-10" dirty="0">
                <a:solidFill>
                  <a:srgbClr val="585858"/>
                </a:solidFill>
                <a:latin typeface="Calibri"/>
                <a:cs typeface="Calibri"/>
              </a:rPr>
              <a:t>Flexión</a:t>
            </a:r>
            <a:r>
              <a:rPr sz="2000" b="1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sz="2000" b="1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85858"/>
                </a:solidFill>
                <a:latin typeface="Calibri"/>
                <a:cs typeface="Calibri"/>
              </a:rPr>
              <a:t>extensión</a:t>
            </a:r>
            <a:r>
              <a:rPr sz="20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585858"/>
                </a:solidFill>
                <a:latin typeface="Calibri"/>
                <a:cs typeface="Calibri"/>
              </a:rPr>
              <a:t>rodilla</a:t>
            </a:r>
            <a:endParaRPr sz="2000">
              <a:latin typeface="Calibri"/>
              <a:cs typeface="Calibri"/>
            </a:endParaRPr>
          </a:p>
          <a:p>
            <a:pPr marL="147955" indent="-135890">
              <a:lnSpc>
                <a:spcPct val="100000"/>
              </a:lnSpc>
              <a:buChar char="-"/>
              <a:tabLst>
                <a:tab pos="148590" algn="l"/>
              </a:tabLst>
            </a:pPr>
            <a:r>
              <a:rPr sz="2000" b="1" spc="-10" dirty="0">
                <a:solidFill>
                  <a:srgbClr val="585858"/>
                </a:solidFill>
                <a:latin typeface="Calibri"/>
                <a:cs typeface="Calibri"/>
              </a:rPr>
              <a:t>Flexión</a:t>
            </a:r>
            <a:r>
              <a:rPr sz="2000" b="1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585858"/>
                </a:solidFill>
                <a:latin typeface="Calibri"/>
                <a:cs typeface="Calibri"/>
              </a:rPr>
              <a:t>dorsal</a:t>
            </a:r>
            <a:r>
              <a:rPr sz="20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del</a:t>
            </a:r>
            <a:r>
              <a:rPr sz="20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pie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u="sng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Función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:</a:t>
            </a:r>
            <a:r>
              <a:rPr sz="2000" b="1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85858"/>
                </a:solidFill>
                <a:latin typeface="Calibri"/>
                <a:cs typeface="Calibri"/>
              </a:rPr>
              <a:t>progresión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16939" y="645909"/>
            <a:ext cx="278973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 err="1"/>
              <a:t>C</a:t>
            </a:r>
            <a:r>
              <a:rPr spc="-15" dirty="0" err="1"/>
              <a:t>i</a:t>
            </a:r>
            <a:r>
              <a:rPr spc="-45" dirty="0" err="1"/>
              <a:t>n</a:t>
            </a:r>
            <a:r>
              <a:rPr spc="-40" dirty="0" err="1"/>
              <a:t>e</a:t>
            </a:r>
            <a:r>
              <a:rPr spc="-70" dirty="0" err="1"/>
              <a:t>m</a:t>
            </a:r>
            <a:r>
              <a:rPr spc="-75" dirty="0" err="1"/>
              <a:t>á</a:t>
            </a:r>
            <a:r>
              <a:rPr spc="-25" dirty="0" err="1"/>
              <a:t>ti</a:t>
            </a:r>
            <a:r>
              <a:rPr spc="-75" dirty="0" err="1"/>
              <a:t>ca</a:t>
            </a:r>
            <a:r>
              <a:rPr lang="es-ES" spc="-75" dirty="0"/>
              <a:t>.</a:t>
            </a:r>
            <a:endParaRPr spc="-7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242231"/>
            <a:ext cx="97364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La actividad muscular puede </a:t>
            </a:r>
            <a:r>
              <a:rPr sz="2400" spc="-10" dirty="0">
                <a:latin typeface="Calibri"/>
                <a:cs typeface="Calibri"/>
              </a:rPr>
              <a:t>medirse </a:t>
            </a:r>
            <a:r>
              <a:rPr sz="2400" spc="-15" dirty="0">
                <a:latin typeface="Calibri"/>
                <a:cs typeface="Calibri"/>
              </a:rPr>
              <a:t>durante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10" dirty="0">
                <a:latin typeface="Calibri"/>
                <a:cs typeface="Calibri"/>
              </a:rPr>
              <a:t>marcha mediante </a:t>
            </a:r>
            <a:r>
              <a:rPr sz="2400" spc="-5" dirty="0">
                <a:latin typeface="Calibri"/>
                <a:cs typeface="Calibri"/>
              </a:rPr>
              <a:t>equipos de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electromiografía</a:t>
            </a:r>
            <a:r>
              <a:rPr sz="2400" spc="-5" dirty="0">
                <a:latin typeface="Calibri"/>
                <a:cs typeface="Calibri"/>
              </a:rPr>
              <a:t> de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superficie.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Estos</a:t>
            </a:r>
            <a:r>
              <a:rPr sz="2400" spc="-10" dirty="0">
                <a:latin typeface="Calibri"/>
                <a:cs typeface="Calibri"/>
              </a:rPr>
              <a:t> sistemas</a:t>
            </a:r>
            <a:r>
              <a:rPr sz="2400" spc="-5" dirty="0">
                <a:latin typeface="Calibri"/>
                <a:cs typeface="Calibri"/>
              </a:rPr>
              <a:t> nos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permiten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evaluar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secuencia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activación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 la</a:t>
            </a:r>
            <a:r>
              <a:rPr sz="2400" spc="-10" dirty="0">
                <a:latin typeface="Calibri"/>
                <a:cs typeface="Calibri"/>
              </a:rPr>
              <a:t> intensidad</a:t>
            </a:r>
            <a:r>
              <a:rPr sz="2400" spc="-5" dirty="0">
                <a:latin typeface="Calibri"/>
                <a:cs typeface="Calibri"/>
              </a:rPr>
              <a:t> medida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5" dirty="0">
                <a:latin typeface="Calibri"/>
                <a:cs typeface="Calibri"/>
              </a:rPr>
              <a:t> milivoltios (mV)</a:t>
            </a:r>
            <a:r>
              <a:rPr lang="es-ES" sz="2400" spc="-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95" y="188976"/>
            <a:ext cx="4666475" cy="111861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39" y="305180"/>
            <a:ext cx="466647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35" dirty="0" err="1">
                <a:latin typeface="Calibri Light"/>
                <a:cs typeface="Calibri Light"/>
              </a:rPr>
              <a:t>Activación</a:t>
            </a:r>
            <a:r>
              <a:rPr sz="4000" b="0" spc="-155" dirty="0">
                <a:latin typeface="Calibri Light"/>
                <a:cs typeface="Calibri Light"/>
              </a:rPr>
              <a:t> </a:t>
            </a:r>
            <a:r>
              <a:rPr sz="4000" b="0" spc="-30" dirty="0">
                <a:latin typeface="Calibri Light"/>
                <a:cs typeface="Calibri Light"/>
              </a:rPr>
              <a:t>muscular</a:t>
            </a:r>
            <a:r>
              <a:rPr lang="es-ES" sz="4000" b="0" spc="-30" dirty="0">
                <a:latin typeface="Calibri Light"/>
                <a:cs typeface="Calibri Light"/>
              </a:rPr>
              <a:t>.</a:t>
            </a:r>
            <a:endParaRPr sz="40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3508" y="5242572"/>
              <a:ext cx="4922507" cy="100887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53002" y="5346249"/>
            <a:ext cx="4354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>
                <a:solidFill>
                  <a:srgbClr val="252525"/>
                </a:solidFill>
              </a:rPr>
              <a:t>EXTREMIDAD</a:t>
            </a:r>
            <a:r>
              <a:rPr sz="3600" spc="-145" dirty="0">
                <a:solidFill>
                  <a:srgbClr val="252525"/>
                </a:solidFill>
              </a:rPr>
              <a:t> </a:t>
            </a:r>
            <a:r>
              <a:rPr sz="3600" spc="-30" dirty="0">
                <a:solidFill>
                  <a:srgbClr val="252525"/>
                </a:solidFill>
              </a:rPr>
              <a:t>SUPERIOR</a:t>
            </a:r>
            <a:endParaRPr sz="3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25296" y="638568"/>
            <a:ext cx="3289300" cy="1667510"/>
            <a:chOff x="1225296" y="638568"/>
            <a:chExt cx="3289300" cy="16675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5296" y="638568"/>
              <a:ext cx="3288791" cy="11186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9888" y="1187195"/>
              <a:ext cx="2958083" cy="111861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526329" y="755478"/>
            <a:ext cx="265557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77165" marR="5080" indent="-165100">
              <a:lnSpc>
                <a:spcPts val="4320"/>
              </a:lnSpc>
              <a:spcBef>
                <a:spcPts val="640"/>
              </a:spcBef>
            </a:pPr>
            <a:r>
              <a:rPr sz="4000" b="0" spc="-60" dirty="0" err="1">
                <a:latin typeface="Calibri Light"/>
                <a:cs typeface="Calibri Light"/>
              </a:rPr>
              <a:t>M</a:t>
            </a:r>
            <a:r>
              <a:rPr sz="4000" b="0" spc="-50" dirty="0" err="1">
                <a:latin typeface="Calibri Light"/>
                <a:cs typeface="Calibri Light"/>
              </a:rPr>
              <a:t>o</a:t>
            </a:r>
            <a:r>
              <a:rPr sz="4000" b="0" spc="-25" dirty="0" err="1">
                <a:latin typeface="Calibri Light"/>
                <a:cs typeface="Calibri Light"/>
              </a:rPr>
              <a:t>vi</a:t>
            </a:r>
            <a:r>
              <a:rPr sz="4000" b="0" spc="-70" dirty="0" err="1">
                <a:latin typeface="Calibri Light"/>
                <a:cs typeface="Calibri Light"/>
              </a:rPr>
              <a:t>m</a:t>
            </a:r>
            <a:r>
              <a:rPr sz="4000" b="0" spc="-25" dirty="0" err="1">
                <a:latin typeface="Calibri Light"/>
                <a:cs typeface="Calibri Light"/>
              </a:rPr>
              <a:t>i</a:t>
            </a:r>
            <a:r>
              <a:rPr sz="4000" b="0" spc="-40" dirty="0" err="1">
                <a:latin typeface="Calibri Light"/>
                <a:cs typeface="Calibri Light"/>
              </a:rPr>
              <a:t>e</a:t>
            </a:r>
            <a:r>
              <a:rPr sz="4000" b="0" spc="-90" dirty="0" err="1">
                <a:latin typeface="Calibri Light"/>
                <a:cs typeface="Calibri Light"/>
              </a:rPr>
              <a:t>n</a:t>
            </a:r>
            <a:r>
              <a:rPr sz="4000" b="0" spc="-70" dirty="0" err="1">
                <a:latin typeface="Calibri Light"/>
                <a:cs typeface="Calibri Light"/>
              </a:rPr>
              <a:t>t</a:t>
            </a:r>
            <a:r>
              <a:rPr sz="4000" b="0" spc="-40" dirty="0" err="1">
                <a:latin typeface="Calibri Light"/>
                <a:cs typeface="Calibri Light"/>
              </a:rPr>
              <a:t>o</a:t>
            </a:r>
            <a:r>
              <a:rPr sz="4000" b="0" spc="-5" dirty="0" err="1">
                <a:latin typeface="Calibri Light"/>
                <a:cs typeface="Calibri Light"/>
              </a:rPr>
              <a:t>s</a:t>
            </a:r>
            <a:r>
              <a:rPr sz="4000" b="0" spc="-5" dirty="0">
                <a:latin typeface="Calibri Light"/>
                <a:cs typeface="Calibri Light"/>
              </a:rPr>
              <a:t>  </a:t>
            </a:r>
            <a:r>
              <a:rPr sz="4000" b="0" spc="-30" dirty="0" err="1">
                <a:latin typeface="Calibri Light"/>
                <a:cs typeface="Calibri Light"/>
              </a:rPr>
              <a:t>funcionales</a:t>
            </a:r>
            <a:r>
              <a:rPr lang="es-ES" sz="4000" b="0" spc="-30" dirty="0">
                <a:latin typeface="Calibri Light"/>
                <a:cs typeface="Calibri Light"/>
              </a:rPr>
              <a:t>.</a:t>
            </a:r>
            <a:endParaRPr sz="4000" dirty="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79379" y="682326"/>
            <a:ext cx="5713095" cy="13792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spc="-10" dirty="0">
                <a:latin typeface="Calibri"/>
                <a:cs typeface="Calibri"/>
              </a:rPr>
              <a:t>Movimiento </a:t>
            </a:r>
            <a:r>
              <a:rPr sz="2400" b="1" spc="-5" dirty="0">
                <a:latin typeface="Calibri"/>
                <a:cs typeface="Calibri"/>
              </a:rPr>
              <a:t>de alcance </a:t>
            </a:r>
            <a:r>
              <a:rPr sz="2400" b="1" dirty="0">
                <a:latin typeface="Calibri"/>
                <a:cs typeface="Calibri"/>
              </a:rPr>
              <a:t>y </a:t>
            </a:r>
            <a:r>
              <a:rPr sz="2400" b="1" spc="-10" dirty="0">
                <a:latin typeface="Calibri"/>
                <a:cs typeface="Calibri"/>
              </a:rPr>
              <a:t>agarre: 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0" spc="-15" dirty="0">
                <a:latin typeface="Calibri"/>
                <a:cs typeface="Calibri"/>
              </a:rPr>
              <a:t>enderezamiento,</a:t>
            </a:r>
            <a:r>
              <a:rPr sz="2400" b="0" spc="-10" dirty="0">
                <a:latin typeface="Calibri"/>
                <a:cs typeface="Calibri"/>
              </a:rPr>
              <a:t> </a:t>
            </a:r>
            <a:r>
              <a:rPr sz="2400" b="0" spc="-5" dirty="0">
                <a:latin typeface="Calibri"/>
                <a:cs typeface="Calibri"/>
              </a:rPr>
              <a:t>alcance</a:t>
            </a:r>
            <a:r>
              <a:rPr sz="2400" b="0" spc="-15" dirty="0">
                <a:latin typeface="Calibri"/>
                <a:cs typeface="Calibri"/>
              </a:rPr>
              <a:t> </a:t>
            </a:r>
            <a:r>
              <a:rPr sz="2400" b="0" spc="-5" dirty="0">
                <a:latin typeface="Calibri"/>
                <a:cs typeface="Calibri"/>
              </a:rPr>
              <a:t>del</a:t>
            </a:r>
            <a:r>
              <a:rPr sz="2400" b="0" spc="-20" dirty="0">
                <a:latin typeface="Calibri"/>
                <a:cs typeface="Calibri"/>
              </a:rPr>
              <a:t> </a:t>
            </a:r>
            <a:r>
              <a:rPr sz="2400" b="0" spc="-15" dirty="0">
                <a:latin typeface="Calibri"/>
                <a:cs typeface="Calibri"/>
              </a:rPr>
              <a:t>objeto,</a:t>
            </a:r>
            <a:r>
              <a:rPr sz="2400" b="0" spc="10" dirty="0">
                <a:latin typeface="Calibri"/>
                <a:cs typeface="Calibri"/>
              </a:rPr>
              <a:t> </a:t>
            </a:r>
            <a:r>
              <a:rPr sz="2400" b="0" spc="-5" dirty="0">
                <a:latin typeface="Calibri"/>
                <a:cs typeface="Calibri"/>
              </a:rPr>
              <a:t>asir </a:t>
            </a:r>
            <a:r>
              <a:rPr sz="2400" b="0" dirty="0">
                <a:latin typeface="Calibri"/>
                <a:cs typeface="Calibri"/>
              </a:rPr>
              <a:t> </a:t>
            </a:r>
            <a:r>
              <a:rPr sz="2400" b="0" spc="-15" dirty="0">
                <a:latin typeface="Calibri"/>
                <a:cs typeface="Calibri"/>
              </a:rPr>
              <a:t>(agarre) </a:t>
            </a:r>
            <a:r>
              <a:rPr sz="2400" b="0" dirty="0">
                <a:latin typeface="Calibri"/>
                <a:cs typeface="Calibri"/>
              </a:rPr>
              <a:t>el </a:t>
            </a:r>
            <a:r>
              <a:rPr sz="2400" b="0" spc="-10" dirty="0">
                <a:latin typeface="Calibri"/>
                <a:cs typeface="Calibri"/>
              </a:rPr>
              <a:t>objeto </a:t>
            </a:r>
            <a:r>
              <a:rPr sz="2400" b="0" dirty="0">
                <a:latin typeface="Calibri"/>
                <a:cs typeface="Calibri"/>
              </a:rPr>
              <a:t>y </a:t>
            </a:r>
            <a:r>
              <a:rPr sz="2400" b="0" spc="-15" dirty="0">
                <a:latin typeface="Calibri"/>
                <a:cs typeface="Calibri"/>
              </a:rPr>
              <a:t>alzarlo, </a:t>
            </a:r>
            <a:r>
              <a:rPr sz="2400" b="0" spc="-10" dirty="0">
                <a:latin typeface="Calibri"/>
                <a:cs typeface="Calibri"/>
              </a:rPr>
              <a:t>transporte </a:t>
            </a:r>
            <a:r>
              <a:rPr sz="2400" b="0" dirty="0">
                <a:latin typeface="Calibri"/>
                <a:cs typeface="Calibri"/>
              </a:rPr>
              <a:t>y </a:t>
            </a:r>
            <a:r>
              <a:rPr sz="2400" b="0" spc="-10" dirty="0">
                <a:latin typeface="Calibri"/>
                <a:cs typeface="Calibri"/>
              </a:rPr>
              <a:t>suelta </a:t>
            </a:r>
            <a:r>
              <a:rPr sz="2400" b="0" spc="-530" dirty="0">
                <a:latin typeface="Calibri"/>
                <a:cs typeface="Calibri"/>
              </a:rPr>
              <a:t> </a:t>
            </a:r>
            <a:r>
              <a:rPr sz="2400" b="0" spc="-5" dirty="0">
                <a:latin typeface="Calibri"/>
                <a:cs typeface="Calibri"/>
              </a:rPr>
              <a:t>del </a:t>
            </a:r>
            <a:r>
              <a:rPr sz="2400" b="0" spc="-15" dirty="0" err="1">
                <a:latin typeface="Calibri"/>
                <a:cs typeface="Calibri"/>
              </a:rPr>
              <a:t>objeto</a:t>
            </a:r>
            <a:r>
              <a:rPr lang="es-ES" sz="2400" b="0" spc="-1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7217" y="2857640"/>
            <a:ext cx="10254675" cy="325327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275" y="603503"/>
            <a:ext cx="2886455" cy="11186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4813" y="719861"/>
            <a:ext cx="2671787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 err="1"/>
              <a:t>C</a:t>
            </a:r>
            <a:r>
              <a:rPr spc="-15" dirty="0" err="1"/>
              <a:t>i</a:t>
            </a:r>
            <a:r>
              <a:rPr spc="-45" dirty="0" err="1"/>
              <a:t>n</a:t>
            </a:r>
            <a:r>
              <a:rPr spc="-40" dirty="0" err="1"/>
              <a:t>e</a:t>
            </a:r>
            <a:r>
              <a:rPr spc="-70" dirty="0" err="1"/>
              <a:t>m</a:t>
            </a:r>
            <a:r>
              <a:rPr spc="-75" dirty="0" err="1"/>
              <a:t>á</a:t>
            </a:r>
            <a:r>
              <a:rPr spc="-25" dirty="0" err="1"/>
              <a:t>ti</a:t>
            </a:r>
            <a:r>
              <a:rPr spc="-75" dirty="0" err="1"/>
              <a:t>ca</a:t>
            </a:r>
            <a:r>
              <a:rPr lang="es-ES" spc="-75" dirty="0"/>
              <a:t>.</a:t>
            </a:r>
            <a:endParaRPr spc="-75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7344" y="1671828"/>
            <a:ext cx="10480025" cy="398895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582480"/>
              </p:ext>
            </p:extLst>
          </p:nvPr>
        </p:nvGraphicFramePr>
        <p:xfrm>
          <a:off x="4648200" y="1331974"/>
          <a:ext cx="6779893" cy="43567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4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8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7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43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Articulación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Movimiento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4699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Amplitud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Hombro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44830" marR="539115" indent="211454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Flexión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bdu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ó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43°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31°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3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Codo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Flexión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334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Min.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45°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Max.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130°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67995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ROM.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85°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400" b="1" spc="-20" dirty="0">
                          <a:latin typeface="Calibri"/>
                          <a:cs typeface="Calibri"/>
                        </a:rPr>
                        <a:t>Antebrazo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75310" marR="514350" indent="-565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up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aci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ó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n 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Pronación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13,4°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10,1°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3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Muñeca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Extensión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1087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Min.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2°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511809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Max.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22°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467995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ROM.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20°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069339" y="1899615"/>
            <a:ext cx="2953385" cy="122047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</a:pPr>
            <a:r>
              <a:rPr sz="2800" spc="-10" dirty="0">
                <a:latin typeface="Calibri"/>
                <a:cs typeface="Calibri"/>
              </a:rPr>
              <a:t>Amplitudes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para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beber de un </a:t>
            </a:r>
            <a:r>
              <a:rPr sz="2800" spc="-15" dirty="0">
                <a:latin typeface="Calibri"/>
                <a:cs typeface="Calibri"/>
              </a:rPr>
              <a:t>vaso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agua: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" y="772667"/>
            <a:ext cx="2886455" cy="111861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48944" y="889361"/>
            <a:ext cx="258521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 err="1"/>
              <a:t>C</a:t>
            </a:r>
            <a:r>
              <a:rPr spc="-15" dirty="0" err="1"/>
              <a:t>i</a:t>
            </a:r>
            <a:r>
              <a:rPr spc="-45" dirty="0" err="1"/>
              <a:t>n</a:t>
            </a:r>
            <a:r>
              <a:rPr spc="-40" dirty="0" err="1"/>
              <a:t>e</a:t>
            </a:r>
            <a:r>
              <a:rPr spc="-70" dirty="0" err="1"/>
              <a:t>m</a:t>
            </a:r>
            <a:r>
              <a:rPr spc="-75" dirty="0" err="1"/>
              <a:t>á</a:t>
            </a:r>
            <a:r>
              <a:rPr spc="-25" dirty="0" err="1"/>
              <a:t>ti</a:t>
            </a:r>
            <a:r>
              <a:rPr spc="-75" dirty="0" err="1"/>
              <a:t>ca</a:t>
            </a:r>
            <a:r>
              <a:rPr lang="es-ES" spc="-75" dirty="0"/>
              <a:t>.</a:t>
            </a:r>
            <a:endParaRPr spc="-7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53770" y="0"/>
            <a:ext cx="8284845" cy="6858000"/>
            <a:chOff x="1953770" y="0"/>
            <a:chExt cx="828484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4908" y="2389632"/>
              <a:ext cx="4491227" cy="15041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6995" y="2389632"/>
              <a:ext cx="1720595" cy="15041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6228" y="3130295"/>
              <a:ext cx="3773423" cy="15041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20511" y="3130295"/>
              <a:ext cx="2339339" cy="150418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72883" y="3130295"/>
              <a:ext cx="2575559" cy="150418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95674" y="2549144"/>
            <a:ext cx="6453126" cy="1594667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 indent="868680">
              <a:lnSpc>
                <a:spcPts val="5830"/>
              </a:lnSpc>
              <a:spcBef>
                <a:spcPts val="835"/>
              </a:spcBef>
            </a:pPr>
            <a:r>
              <a:rPr sz="5400" spc="-60" dirty="0">
                <a:solidFill>
                  <a:srgbClr val="0D0D0D"/>
                </a:solidFill>
              </a:rPr>
              <a:t>Instrumentos </a:t>
            </a:r>
            <a:r>
              <a:rPr sz="5400" spc="-35" dirty="0">
                <a:solidFill>
                  <a:srgbClr val="0D0D0D"/>
                </a:solidFill>
              </a:rPr>
              <a:t>de </a:t>
            </a:r>
            <a:r>
              <a:rPr sz="5400" spc="-30" dirty="0">
                <a:solidFill>
                  <a:srgbClr val="0D0D0D"/>
                </a:solidFill>
              </a:rPr>
              <a:t> </a:t>
            </a:r>
            <a:r>
              <a:rPr sz="5400" spc="-50" dirty="0">
                <a:solidFill>
                  <a:srgbClr val="0D0D0D"/>
                </a:solidFill>
              </a:rPr>
              <a:t>evaluación</a:t>
            </a:r>
            <a:r>
              <a:rPr sz="5400" spc="-140" dirty="0">
                <a:solidFill>
                  <a:srgbClr val="0D0D0D"/>
                </a:solidFill>
              </a:rPr>
              <a:t> </a:t>
            </a:r>
            <a:r>
              <a:rPr sz="5400" spc="-20" dirty="0">
                <a:solidFill>
                  <a:srgbClr val="0D0D0D"/>
                </a:solidFill>
              </a:rPr>
              <a:t>de</a:t>
            </a:r>
            <a:r>
              <a:rPr sz="5400" spc="-110" dirty="0">
                <a:solidFill>
                  <a:srgbClr val="0D0D0D"/>
                </a:solidFill>
              </a:rPr>
              <a:t> </a:t>
            </a:r>
            <a:r>
              <a:rPr sz="5400" spc="-5" dirty="0">
                <a:solidFill>
                  <a:srgbClr val="0D0D0D"/>
                </a:solidFill>
              </a:rPr>
              <a:t>la</a:t>
            </a:r>
            <a:r>
              <a:rPr sz="5400" spc="-90" dirty="0">
                <a:solidFill>
                  <a:srgbClr val="0D0D0D"/>
                </a:solidFill>
              </a:rPr>
              <a:t> </a:t>
            </a:r>
            <a:r>
              <a:rPr sz="5400" spc="-50" dirty="0" err="1">
                <a:solidFill>
                  <a:srgbClr val="0D0D0D"/>
                </a:solidFill>
              </a:rPr>
              <a:t>fuerza</a:t>
            </a:r>
            <a:r>
              <a:rPr lang="es-ES" sz="5400" spc="-50" dirty="0">
                <a:solidFill>
                  <a:srgbClr val="0D0D0D"/>
                </a:solidFill>
              </a:rPr>
              <a:t>.</a:t>
            </a:r>
            <a:endParaRPr sz="5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802257"/>
            <a:ext cx="10292080" cy="26212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Fuerza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agarre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dinamómetros: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</a:t>
            </a:r>
            <a:r>
              <a:rPr sz="2400" spc="-5" dirty="0">
                <a:latin typeface="Calibri"/>
                <a:cs typeface="Calibri"/>
              </a:rPr>
              <a:t> un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importante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predictor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buena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salud,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resistencia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muscular, </a:t>
            </a:r>
            <a:r>
              <a:rPr sz="2400" spc="-20" dirty="0">
                <a:latin typeface="Calibri"/>
                <a:cs typeface="Calibri"/>
              </a:rPr>
              <a:t>destreza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fuerza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general.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utiliza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para</a:t>
            </a:r>
            <a:r>
              <a:rPr sz="2400" dirty="0">
                <a:latin typeface="Calibri"/>
                <a:cs typeface="Calibri"/>
              </a:rPr>
              <a:t> medir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progreso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evaluar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los </a:t>
            </a:r>
            <a:r>
              <a:rPr sz="2400" spc="-10" dirty="0">
                <a:latin typeface="Calibri"/>
                <a:cs typeface="Calibri"/>
              </a:rPr>
              <a:t>resultados</a:t>
            </a:r>
            <a:r>
              <a:rPr sz="2400" spc="-5" dirty="0">
                <a:latin typeface="Calibri"/>
                <a:cs typeface="Calibri"/>
              </a:rPr>
              <a:t> después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tratamientos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quirúrgicos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conservadores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lesiones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dirty="0">
                <a:latin typeface="Calibri"/>
                <a:cs typeface="Calibri"/>
              </a:rPr>
              <a:t> la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mano</a:t>
            </a:r>
            <a:r>
              <a:rPr lang="es-ES" sz="240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241300" marR="162560" indent="-228600">
              <a:lnSpc>
                <a:spcPts val="2590"/>
              </a:lnSpc>
              <a:spcBef>
                <a:spcPts val="10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Dispositivo </a:t>
            </a:r>
            <a:r>
              <a:rPr sz="2400" spc="-5" dirty="0">
                <a:latin typeface="Calibri"/>
                <a:cs typeface="Calibri"/>
              </a:rPr>
              <a:t>Jamar®: </a:t>
            </a:r>
            <a:r>
              <a:rPr sz="2400" spc="-10" dirty="0">
                <a:latin typeface="Calibri"/>
                <a:cs typeface="Calibri"/>
              </a:rPr>
              <a:t>sistema hidráulico </a:t>
            </a:r>
            <a:r>
              <a:rPr sz="2400" spc="-5" dirty="0">
                <a:latin typeface="Calibri"/>
                <a:cs typeface="Calibri"/>
              </a:rPr>
              <a:t>que </a:t>
            </a:r>
            <a:r>
              <a:rPr sz="2400" spc="-10" dirty="0">
                <a:latin typeface="Calibri"/>
                <a:cs typeface="Calibri"/>
              </a:rPr>
              <a:t>analiza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10" dirty="0">
                <a:latin typeface="Calibri"/>
                <a:cs typeface="Calibri"/>
              </a:rPr>
              <a:t>fuerza </a:t>
            </a:r>
            <a:r>
              <a:rPr sz="2400" spc="-5" dirty="0">
                <a:latin typeface="Calibri"/>
                <a:cs typeface="Calibri"/>
              </a:rPr>
              <a:t>isométrica </a:t>
            </a:r>
            <a:r>
              <a:rPr sz="2400" dirty="0">
                <a:latin typeface="Calibri"/>
                <a:cs typeface="Calibri"/>
              </a:rPr>
              <a:t>del </a:t>
            </a:r>
            <a:r>
              <a:rPr sz="2400" spc="-5" dirty="0">
                <a:latin typeface="Calibri"/>
                <a:cs typeface="Calibri"/>
              </a:rPr>
              <a:t>cierre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mano</a:t>
            </a:r>
            <a:r>
              <a:rPr lang="es-ES" sz="240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Unidad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medida: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kg</a:t>
            </a:r>
            <a:r>
              <a:rPr lang="es-ES" sz="240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8431" y="719328"/>
            <a:ext cx="9725025" cy="899160"/>
            <a:chOff x="408431" y="719328"/>
            <a:chExt cx="9725025" cy="8991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8431" y="719328"/>
              <a:ext cx="2676143" cy="899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6520" y="719328"/>
              <a:ext cx="1028699" cy="8991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1819" y="719328"/>
              <a:ext cx="2249423" cy="8991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4711" y="719328"/>
              <a:ext cx="1394459" cy="8991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5771" y="719328"/>
              <a:ext cx="1536191" cy="8991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98564" y="719328"/>
              <a:ext cx="725423" cy="8991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90588" y="719328"/>
              <a:ext cx="1536191" cy="8991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8725" y="719328"/>
              <a:ext cx="1028699" cy="89915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74024" y="719328"/>
              <a:ext cx="1559051" cy="899159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47150" y="808574"/>
            <a:ext cx="971604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5" dirty="0"/>
              <a:t>Instrumentos</a:t>
            </a:r>
            <a:r>
              <a:rPr sz="3200" spc="-80" dirty="0"/>
              <a:t> </a:t>
            </a:r>
            <a:r>
              <a:rPr sz="3200" spc="-10" dirty="0"/>
              <a:t>de</a:t>
            </a:r>
            <a:r>
              <a:rPr sz="3200" spc="-45" dirty="0"/>
              <a:t> </a:t>
            </a:r>
            <a:r>
              <a:rPr sz="3200" spc="-30" dirty="0"/>
              <a:t>evaluación</a:t>
            </a:r>
            <a:r>
              <a:rPr sz="3200" spc="-65" dirty="0"/>
              <a:t> </a:t>
            </a:r>
            <a:r>
              <a:rPr sz="3200" spc="-15" dirty="0"/>
              <a:t>de</a:t>
            </a:r>
            <a:r>
              <a:rPr sz="3200" spc="-45" dirty="0"/>
              <a:t> </a:t>
            </a:r>
            <a:r>
              <a:rPr sz="3200" dirty="0"/>
              <a:t>la</a:t>
            </a:r>
            <a:r>
              <a:rPr sz="3200" spc="-50" dirty="0"/>
              <a:t> </a:t>
            </a:r>
            <a:r>
              <a:rPr sz="3200" spc="-30" dirty="0"/>
              <a:t>fuerza:</a:t>
            </a:r>
            <a:r>
              <a:rPr sz="3200" spc="-50" dirty="0"/>
              <a:t> </a:t>
            </a:r>
            <a:r>
              <a:rPr sz="3200" spc="-30" dirty="0"/>
              <a:t>fuerza</a:t>
            </a:r>
            <a:r>
              <a:rPr sz="3200" spc="-75" dirty="0"/>
              <a:t> </a:t>
            </a:r>
            <a:r>
              <a:rPr sz="3200" spc="-10" dirty="0"/>
              <a:t>de</a:t>
            </a:r>
            <a:r>
              <a:rPr sz="3200" spc="-45" dirty="0"/>
              <a:t> </a:t>
            </a:r>
            <a:r>
              <a:rPr sz="3200" spc="-35" dirty="0" err="1"/>
              <a:t>agarre</a:t>
            </a:r>
            <a:r>
              <a:rPr lang="es-ES" sz="3200" spc="-35" dirty="0"/>
              <a:t>.</a:t>
            </a:r>
            <a:endParaRPr sz="3200" dirty="0"/>
          </a:p>
        </p:txBody>
      </p:sp>
      <p:sp>
        <p:nvSpPr>
          <p:cNvPr id="14" name="object 14"/>
          <p:cNvSpPr/>
          <p:nvPr/>
        </p:nvSpPr>
        <p:spPr>
          <a:xfrm>
            <a:off x="569213" y="1497330"/>
            <a:ext cx="11207750" cy="0"/>
          </a:xfrm>
          <a:custGeom>
            <a:avLst/>
            <a:gdLst/>
            <a:ahLst/>
            <a:cxnLst/>
            <a:rect l="l" t="t" r="r" b="b"/>
            <a:pathLst>
              <a:path w="11207750">
                <a:moveTo>
                  <a:pt x="0" y="0"/>
                </a:moveTo>
                <a:lnTo>
                  <a:pt x="11207572" y="0"/>
                </a:lnTo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722619" y="4506467"/>
            <a:ext cx="2857500" cy="160020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211056" y="4157472"/>
            <a:ext cx="2142731" cy="21442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9425E0-F306-C48B-5A6D-6CEA53403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Contenidos de la presentación.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9E86AC-CFFA-02A9-EE38-259D531E0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b="0" dirty="0"/>
              <a:t>Esta presentación te muestra algunos sistemas para analizar la postura y el movimiento de forma instrumental.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b="0" dirty="0"/>
              <a:t>Son sistemas objetivos que permiten cuantificar el movimiento y la postura de forma precisa.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b="0" dirty="0"/>
              <a:t>Existen equipos muy caros, pero existen otras opciones de bajo coste que te pueden permitir crear tu propio laboratorio de análisis del movimiento y de la postura.</a:t>
            </a:r>
          </a:p>
        </p:txBody>
      </p:sp>
    </p:spTree>
    <p:extLst>
      <p:ext uri="{BB962C8B-B14F-4D97-AF65-F5344CB8AC3E}">
        <p14:creationId xmlns:p14="http://schemas.microsoft.com/office/powerpoint/2010/main" val="2667700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8545" y="1849122"/>
            <a:ext cx="2921947" cy="222254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350" indent="-342900" algn="just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spc="-5" dirty="0"/>
              <a:t>Prueba</a:t>
            </a:r>
            <a:r>
              <a:rPr dirty="0"/>
              <a:t> de</a:t>
            </a:r>
            <a:r>
              <a:rPr spc="5" dirty="0"/>
              <a:t> </a:t>
            </a:r>
            <a:r>
              <a:rPr spc="-15" dirty="0"/>
              <a:t>referencia</a:t>
            </a:r>
            <a:r>
              <a:rPr spc="-10" dirty="0"/>
              <a:t> </a:t>
            </a:r>
            <a:r>
              <a:rPr dirty="0"/>
              <a:t>en</a:t>
            </a:r>
            <a:r>
              <a:rPr spc="5" dirty="0"/>
              <a:t> </a:t>
            </a:r>
            <a:r>
              <a:rPr spc="-15" dirty="0"/>
              <a:t>la </a:t>
            </a:r>
            <a:r>
              <a:rPr spc="-10" dirty="0"/>
              <a:t> evaluación</a:t>
            </a:r>
            <a:r>
              <a:rPr spc="-25"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la</a:t>
            </a:r>
            <a:r>
              <a:rPr dirty="0"/>
              <a:t> </a:t>
            </a:r>
            <a:r>
              <a:rPr spc="-15" dirty="0" err="1"/>
              <a:t>fuerza</a:t>
            </a:r>
            <a:r>
              <a:rPr lang="es-ES" spc="-15" dirty="0"/>
              <a:t>.</a:t>
            </a:r>
            <a:endParaRPr spc="-15" dirty="0"/>
          </a:p>
          <a:p>
            <a:pPr marL="355600" marR="5080" indent="-342900" algn="just">
              <a:lnSpc>
                <a:spcPct val="100000"/>
              </a:lnSpc>
              <a:spcBef>
                <a:spcPts val="575"/>
              </a:spcBef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b="0" spc="-5" dirty="0">
                <a:latin typeface="Calibri"/>
                <a:cs typeface="Calibri"/>
              </a:rPr>
              <a:t>Estudia </a:t>
            </a:r>
            <a:r>
              <a:rPr b="0" dirty="0">
                <a:latin typeface="Calibri"/>
                <a:cs typeface="Calibri"/>
              </a:rPr>
              <a:t>la </a:t>
            </a:r>
            <a:r>
              <a:rPr b="0" spc="-10" dirty="0">
                <a:latin typeface="Calibri"/>
                <a:cs typeface="Calibri"/>
              </a:rPr>
              <a:t>fuerza </a:t>
            </a:r>
            <a:r>
              <a:rPr b="0" spc="-5" dirty="0">
                <a:latin typeface="Calibri"/>
                <a:cs typeface="Calibri"/>
              </a:rPr>
              <a:t>muscular </a:t>
            </a:r>
            <a:r>
              <a:rPr b="0" dirty="0">
                <a:latin typeface="Calibri"/>
                <a:cs typeface="Calibri"/>
              </a:rPr>
              <a:t>en </a:t>
            </a:r>
            <a:r>
              <a:rPr b="0" spc="-5" dirty="0">
                <a:latin typeface="Calibri"/>
                <a:cs typeface="Calibri"/>
              </a:rPr>
              <a:t>un </a:t>
            </a:r>
            <a:r>
              <a:rPr b="0" spc="-15" dirty="0">
                <a:latin typeface="Calibri"/>
                <a:cs typeface="Calibri"/>
              </a:rPr>
              <a:t>arco </a:t>
            </a:r>
            <a:r>
              <a:rPr b="0" spc="-53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de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movimiento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predeterminado,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y 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con</a:t>
            </a:r>
            <a:r>
              <a:rPr b="0" spc="-5" dirty="0">
                <a:latin typeface="Calibri"/>
                <a:cs typeface="Calibri"/>
              </a:rPr>
              <a:t> una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velocidad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20" dirty="0" err="1">
                <a:latin typeface="Calibri"/>
                <a:cs typeface="Calibri"/>
              </a:rPr>
              <a:t>contante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10" dirty="0" err="1">
                <a:latin typeface="Calibri"/>
                <a:cs typeface="Calibri"/>
              </a:rPr>
              <a:t>programada</a:t>
            </a:r>
            <a:r>
              <a:rPr lang="es-ES" b="0" spc="-10" dirty="0">
                <a:latin typeface="Calibri"/>
                <a:cs typeface="Calibri"/>
              </a:rPr>
              <a:t>.</a:t>
            </a:r>
            <a:endParaRPr b="0" spc="-10" dirty="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575"/>
              </a:spcBef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b="0" spc="-20" dirty="0">
                <a:latin typeface="Calibri"/>
                <a:cs typeface="Calibri"/>
              </a:rPr>
              <a:t>Parámetros: </a:t>
            </a:r>
            <a:r>
              <a:rPr b="0" spc="-10" dirty="0">
                <a:latin typeface="Calibri"/>
                <a:cs typeface="Calibri"/>
              </a:rPr>
              <a:t>momento </a:t>
            </a:r>
            <a:r>
              <a:rPr b="0" spc="-5" dirty="0">
                <a:latin typeface="Calibri"/>
                <a:cs typeface="Calibri"/>
              </a:rPr>
              <a:t>de </a:t>
            </a:r>
            <a:r>
              <a:rPr b="0" dirty="0">
                <a:latin typeface="Calibri"/>
                <a:cs typeface="Calibri"/>
              </a:rPr>
              <a:t>la </a:t>
            </a:r>
            <a:r>
              <a:rPr b="0" spc="-10" dirty="0">
                <a:latin typeface="Calibri"/>
                <a:cs typeface="Calibri"/>
              </a:rPr>
              <a:t>fuerza, 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trabajo,</a:t>
            </a:r>
            <a:r>
              <a:rPr b="0" spc="30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la</a:t>
            </a:r>
            <a:r>
              <a:rPr b="0" spc="3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potencia</a:t>
            </a:r>
            <a:r>
              <a:rPr b="0" spc="29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media,</a:t>
            </a:r>
            <a:r>
              <a:rPr b="0" spc="31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el</a:t>
            </a:r>
            <a:r>
              <a:rPr b="0" spc="3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índice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63073" y="5146166"/>
            <a:ext cx="16471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1855" algn="l"/>
              </a:tabLst>
            </a:pP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e	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63073" y="5511927"/>
            <a:ext cx="1789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extremidades,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1724" y="5146166"/>
            <a:ext cx="24650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 marR="5080" indent="-195580">
              <a:lnSpc>
                <a:spcPct val="100000"/>
              </a:lnSpc>
              <a:spcBef>
                <a:spcPts val="100"/>
              </a:spcBef>
              <a:tabLst>
                <a:tab pos="1787525" algn="l"/>
                <a:tab pos="2139950" algn="l"/>
              </a:tabLst>
            </a:pP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ia	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re 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ce</a:t>
            </a:r>
            <a:r>
              <a:rPr sz="2400" spc="-25" dirty="0">
                <a:latin typeface="Calibri"/>
                <a:cs typeface="Calibri"/>
              </a:rPr>
              <a:t>nt</a:t>
            </a:r>
            <a:r>
              <a:rPr sz="2400" dirty="0">
                <a:latin typeface="Calibri"/>
                <a:cs typeface="Calibri"/>
              </a:rPr>
              <a:t>aje		</a:t>
            </a:r>
            <a:r>
              <a:rPr sz="2400" spc="-5" dirty="0">
                <a:latin typeface="Calibri"/>
                <a:cs typeface="Calibri"/>
              </a:rPr>
              <a:t>de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63073" y="5877686"/>
            <a:ext cx="2886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agonistas,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antagonistas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8431" y="719328"/>
            <a:ext cx="11170920" cy="899160"/>
            <a:chOff x="408431" y="719328"/>
            <a:chExt cx="11170920" cy="89916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431" y="719328"/>
              <a:ext cx="2676143" cy="8991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6520" y="719328"/>
              <a:ext cx="1028699" cy="8991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1819" y="719328"/>
              <a:ext cx="2249423" cy="89915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34711" y="719328"/>
              <a:ext cx="1394459" cy="89915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95771" y="719328"/>
              <a:ext cx="1536191" cy="8991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98564" y="719328"/>
              <a:ext cx="725423" cy="89915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90588" y="719328"/>
              <a:ext cx="2810255" cy="89915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52789" y="719328"/>
              <a:ext cx="2226563" cy="899159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47150" y="808574"/>
            <a:ext cx="1093220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5" dirty="0"/>
              <a:t>Instrumentos</a:t>
            </a:r>
            <a:r>
              <a:rPr sz="3200" spc="-80" dirty="0"/>
              <a:t> </a:t>
            </a:r>
            <a:r>
              <a:rPr sz="3200" spc="-10" dirty="0"/>
              <a:t>de</a:t>
            </a:r>
            <a:r>
              <a:rPr sz="3200" spc="-50" dirty="0"/>
              <a:t> </a:t>
            </a:r>
            <a:r>
              <a:rPr sz="3200" spc="-30" dirty="0"/>
              <a:t>evaluación</a:t>
            </a:r>
            <a:r>
              <a:rPr sz="3200" spc="-65" dirty="0"/>
              <a:t> </a:t>
            </a:r>
            <a:r>
              <a:rPr sz="3200" spc="-15" dirty="0"/>
              <a:t>de</a:t>
            </a:r>
            <a:r>
              <a:rPr sz="3200" spc="-50" dirty="0"/>
              <a:t> </a:t>
            </a:r>
            <a:r>
              <a:rPr sz="3200" dirty="0"/>
              <a:t>la</a:t>
            </a:r>
            <a:r>
              <a:rPr sz="3200" spc="-55" dirty="0"/>
              <a:t> </a:t>
            </a:r>
            <a:r>
              <a:rPr sz="3200" spc="-30" dirty="0"/>
              <a:t>fuerza:</a:t>
            </a:r>
            <a:r>
              <a:rPr sz="3200" spc="-45" dirty="0"/>
              <a:t> </a:t>
            </a:r>
            <a:r>
              <a:rPr sz="3200" spc="-25" dirty="0" err="1"/>
              <a:t>dinamometría</a:t>
            </a:r>
            <a:r>
              <a:rPr sz="3200" spc="-80" dirty="0"/>
              <a:t> </a:t>
            </a:r>
            <a:r>
              <a:rPr sz="3200" spc="-20" dirty="0" err="1"/>
              <a:t>isocinética</a:t>
            </a:r>
            <a:r>
              <a:rPr lang="es-ES" sz="3200" spc="-20" dirty="0"/>
              <a:t>.</a:t>
            </a:r>
            <a:endParaRPr sz="3200" dirty="0"/>
          </a:p>
        </p:txBody>
      </p:sp>
      <p:sp>
        <p:nvSpPr>
          <p:cNvPr id="18" name="object 18"/>
          <p:cNvSpPr/>
          <p:nvPr/>
        </p:nvSpPr>
        <p:spPr>
          <a:xfrm>
            <a:off x="569213" y="1497330"/>
            <a:ext cx="11207750" cy="0"/>
          </a:xfrm>
          <a:custGeom>
            <a:avLst/>
            <a:gdLst/>
            <a:ahLst/>
            <a:cxnLst/>
            <a:rect l="l" t="t" r="r" b="b"/>
            <a:pathLst>
              <a:path w="11207750">
                <a:moveTo>
                  <a:pt x="0" y="0"/>
                </a:moveTo>
                <a:lnTo>
                  <a:pt x="11207572" y="0"/>
                </a:lnTo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07222" y="4352246"/>
            <a:ext cx="5223568" cy="216372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7928" y="2955984"/>
            <a:ext cx="583631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000" spc="-10" dirty="0" err="1">
                <a:latin typeface="Calibri"/>
                <a:cs typeface="Calibri"/>
              </a:rPr>
              <a:t>Evaluación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Neurológica.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lang="es-ES" sz="2000" spc="-25" dirty="0">
                <a:latin typeface="Calibri"/>
                <a:cs typeface="Calibri"/>
              </a:rPr>
              <a:t>Tema 13. </a:t>
            </a:r>
            <a:r>
              <a:rPr sz="2000" spc="-10" dirty="0">
                <a:latin typeface="Calibri"/>
                <a:cs typeface="Calibri"/>
              </a:rPr>
              <a:t>Máster </a:t>
            </a:r>
            <a:r>
              <a:rPr sz="2000" spc="-5" dirty="0">
                <a:latin typeface="Calibri"/>
                <a:cs typeface="Calibri"/>
              </a:rPr>
              <a:t>en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Neurocontrol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Motor.</a:t>
            </a:r>
            <a:r>
              <a:rPr sz="2000" spc="-5" dirty="0">
                <a:latin typeface="Calibri"/>
                <a:cs typeface="Calibri"/>
              </a:rPr>
              <a:t> URJC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36310" cy="512844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717928" y="1122233"/>
            <a:ext cx="5167630" cy="164782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>
              <a:lnSpc>
                <a:spcPts val="4100"/>
              </a:lnSpc>
              <a:spcBef>
                <a:spcPts val="625"/>
              </a:spcBef>
            </a:pPr>
            <a:r>
              <a:rPr sz="3800" b="1" spc="-55" dirty="0"/>
              <a:t>Parámetros </a:t>
            </a:r>
            <a:r>
              <a:rPr sz="3800" b="1" spc="-40" dirty="0"/>
              <a:t>biomecánicos </a:t>
            </a:r>
            <a:r>
              <a:rPr sz="3800" b="1" spc="-35" dirty="0"/>
              <a:t> </a:t>
            </a:r>
            <a:r>
              <a:rPr sz="3800" b="1" spc="-20" dirty="0"/>
              <a:t>del </a:t>
            </a:r>
            <a:r>
              <a:rPr sz="3800" b="1" spc="-40" dirty="0"/>
              <a:t>movimiento </a:t>
            </a:r>
            <a:r>
              <a:rPr sz="3800" b="1" dirty="0"/>
              <a:t>y </a:t>
            </a:r>
            <a:r>
              <a:rPr sz="3800" b="1" spc="-40" dirty="0"/>
              <a:t>sistemas </a:t>
            </a:r>
            <a:r>
              <a:rPr sz="3800" b="1" spc="-844" dirty="0"/>
              <a:t> </a:t>
            </a:r>
            <a:r>
              <a:rPr sz="3800" b="1" spc="-15" dirty="0"/>
              <a:t>de</a:t>
            </a:r>
            <a:r>
              <a:rPr sz="3800" b="1" spc="-114" dirty="0"/>
              <a:t> </a:t>
            </a:r>
            <a:r>
              <a:rPr sz="3800" b="1" spc="-35" dirty="0" err="1"/>
              <a:t>evaluación</a:t>
            </a:r>
            <a:r>
              <a:rPr sz="3800" b="1" spc="-110" dirty="0"/>
              <a:t> </a:t>
            </a:r>
            <a:r>
              <a:rPr sz="3800" b="1" spc="-45" dirty="0"/>
              <a:t>instrumental</a:t>
            </a:r>
            <a:r>
              <a:rPr lang="es-ES" sz="3800" b="1" spc="-45" dirty="0"/>
              <a:t>.</a:t>
            </a:r>
            <a:endParaRPr sz="3800" b="1" dirty="0"/>
          </a:p>
        </p:txBody>
      </p:sp>
      <p:grpSp>
        <p:nvGrpSpPr>
          <p:cNvPr id="9" name="object 9"/>
          <p:cNvGrpSpPr/>
          <p:nvPr/>
        </p:nvGrpSpPr>
        <p:grpSpPr>
          <a:xfrm>
            <a:off x="-5" y="5292855"/>
            <a:ext cx="12192000" cy="1565275"/>
            <a:chOff x="-5" y="5292855"/>
            <a:chExt cx="12192000" cy="1565275"/>
          </a:xfrm>
        </p:grpSpPr>
        <p:sp>
          <p:nvSpPr>
            <p:cNvPr id="10" name="object 10"/>
            <p:cNvSpPr/>
            <p:nvPr/>
          </p:nvSpPr>
          <p:spPr>
            <a:xfrm>
              <a:off x="6108191" y="5292855"/>
              <a:ext cx="6083935" cy="1565275"/>
            </a:xfrm>
            <a:custGeom>
              <a:avLst/>
              <a:gdLst/>
              <a:ahLst/>
              <a:cxnLst/>
              <a:rect l="l" t="t" r="r" b="b"/>
              <a:pathLst>
                <a:path w="6083934" h="1565275">
                  <a:moveTo>
                    <a:pt x="6083808" y="0"/>
                  </a:moveTo>
                  <a:lnTo>
                    <a:pt x="0" y="0"/>
                  </a:lnTo>
                  <a:lnTo>
                    <a:pt x="724281" y="1563560"/>
                  </a:lnTo>
                  <a:lnTo>
                    <a:pt x="1186053" y="1563560"/>
                  </a:lnTo>
                  <a:lnTo>
                    <a:pt x="1186802" y="1565147"/>
                  </a:lnTo>
                  <a:lnTo>
                    <a:pt x="6083808" y="1565147"/>
                  </a:lnTo>
                  <a:lnTo>
                    <a:pt x="6083808" y="0"/>
                  </a:lnTo>
                  <a:close/>
                </a:path>
              </a:pathLst>
            </a:custGeom>
            <a:solidFill>
              <a:srgbClr val="B4B4B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5" y="5292855"/>
              <a:ext cx="6670675" cy="1565275"/>
            </a:xfrm>
            <a:custGeom>
              <a:avLst/>
              <a:gdLst/>
              <a:ahLst/>
              <a:cxnLst/>
              <a:rect l="l" t="t" r="r" b="b"/>
              <a:pathLst>
                <a:path w="6670675" h="1565275">
                  <a:moveTo>
                    <a:pt x="5945530" y="0"/>
                  </a:moveTo>
                  <a:lnTo>
                    <a:pt x="5419242" y="0"/>
                  </a:lnTo>
                  <a:lnTo>
                    <a:pt x="0" y="0"/>
                  </a:lnTo>
                  <a:lnTo>
                    <a:pt x="0" y="1565147"/>
                  </a:lnTo>
                  <a:lnTo>
                    <a:pt x="6670548" y="1565147"/>
                  </a:lnTo>
                  <a:lnTo>
                    <a:pt x="594553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FC768D8-5E80-6654-5565-C896F38BF2D8}"/>
              </a:ext>
            </a:extLst>
          </p:cNvPr>
          <p:cNvSpPr txBox="1"/>
          <p:nvPr/>
        </p:nvSpPr>
        <p:spPr>
          <a:xfrm>
            <a:off x="4267200" y="4149941"/>
            <a:ext cx="7543800" cy="1060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en-US" spc="-5" dirty="0"/>
              <a:t>©2024.</a:t>
            </a:r>
            <a:r>
              <a:rPr lang="en-US" spc="-25" dirty="0"/>
              <a:t> </a:t>
            </a:r>
            <a:r>
              <a:rPr lang="en-US" dirty="0"/>
              <a:t>Autor:</a:t>
            </a:r>
            <a:r>
              <a:rPr lang="en-US" spc="-15" dirty="0"/>
              <a:t> </a:t>
            </a:r>
            <a:r>
              <a:rPr lang="en-US" spc="-5" dirty="0"/>
              <a:t>Francisco</a:t>
            </a:r>
            <a:r>
              <a:rPr lang="en-US" spc="-20" dirty="0"/>
              <a:t> </a:t>
            </a:r>
            <a:r>
              <a:rPr lang="en-US" dirty="0"/>
              <a:t>Molina-Rueda y María Carratalá-Tejada.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Algunos</a:t>
            </a:r>
            <a:r>
              <a:rPr lang="en-US" spc="-25" dirty="0"/>
              <a:t> </a:t>
            </a:r>
            <a:r>
              <a:rPr lang="en-US" dirty="0"/>
              <a:t>derechos</a:t>
            </a:r>
            <a:r>
              <a:rPr lang="en-US" spc="-30" dirty="0"/>
              <a:t> </a:t>
            </a:r>
            <a:r>
              <a:rPr lang="en-US" dirty="0" err="1"/>
              <a:t>reservados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dirty="0"/>
              <a:t>Este</a:t>
            </a:r>
            <a:r>
              <a:rPr lang="en-US" spc="-15" dirty="0"/>
              <a:t> </a:t>
            </a:r>
            <a:r>
              <a:rPr lang="en-US" dirty="0" err="1"/>
              <a:t>documento</a:t>
            </a:r>
            <a:r>
              <a:rPr lang="en-US" spc="-15" dirty="0"/>
              <a:t> </a:t>
            </a:r>
            <a:r>
              <a:rPr lang="en-US" dirty="0"/>
              <a:t>se</a:t>
            </a:r>
            <a:r>
              <a:rPr lang="en-US" spc="-10" dirty="0"/>
              <a:t> </a:t>
            </a:r>
            <a:r>
              <a:rPr lang="en-US" dirty="0" err="1"/>
              <a:t>distribuye</a:t>
            </a:r>
            <a:r>
              <a:rPr lang="en-US" spc="-15" dirty="0"/>
              <a:t> </a:t>
            </a:r>
            <a:r>
              <a:rPr lang="en-US" dirty="0"/>
              <a:t>bajo</a:t>
            </a:r>
            <a:r>
              <a:rPr lang="en-US" spc="-10" dirty="0"/>
              <a:t> </a:t>
            </a:r>
            <a:r>
              <a:rPr lang="en-US" spc="-5" dirty="0"/>
              <a:t>la</a:t>
            </a:r>
            <a:r>
              <a:rPr lang="en-US" spc="-15" dirty="0"/>
              <a:t> </a:t>
            </a:r>
            <a:r>
              <a:rPr lang="en-US" spc="-5" dirty="0" err="1"/>
              <a:t>licencia</a:t>
            </a:r>
            <a:endParaRPr lang="en-US" dirty="0"/>
          </a:p>
          <a:p>
            <a:pPr marR="5080">
              <a:lnSpc>
                <a:spcPct val="90000"/>
              </a:lnSpc>
            </a:pPr>
            <a:r>
              <a:rPr lang="en-US" spc="-5" dirty="0">
                <a:hlinkClick r:id="rId3"/>
              </a:rPr>
              <a:t>“</a:t>
            </a:r>
            <a:r>
              <a:rPr lang="en-US" spc="-5" dirty="0" err="1">
                <a:hlinkClick r:id="rId3"/>
              </a:rPr>
              <a:t>Atribución-CompartirIgual</a:t>
            </a:r>
            <a:r>
              <a:rPr lang="en-US" dirty="0">
                <a:hlinkClick r:id="rId3"/>
              </a:rPr>
              <a:t> 4.0</a:t>
            </a:r>
            <a:r>
              <a:rPr lang="en-US" spc="5" dirty="0">
                <a:hlinkClick r:id="rId3"/>
              </a:rPr>
              <a:t> </a:t>
            </a:r>
            <a:r>
              <a:rPr lang="en-US" dirty="0">
                <a:hlinkClick r:id="rId3"/>
              </a:rPr>
              <a:t>Internacional” de</a:t>
            </a:r>
            <a:r>
              <a:rPr lang="en-US" spc="5" dirty="0">
                <a:hlinkClick r:id="rId3"/>
              </a:rPr>
              <a:t> </a:t>
            </a:r>
            <a:r>
              <a:rPr lang="en-US" dirty="0">
                <a:hlinkClick r:id="rId3"/>
              </a:rPr>
              <a:t>Creative Commons, </a:t>
            </a:r>
            <a:r>
              <a:rPr lang="en-US" spc="5" dirty="0"/>
              <a:t> </a:t>
            </a:r>
            <a:r>
              <a:rPr lang="en-US" dirty="0"/>
              <a:t>disponible</a:t>
            </a:r>
            <a:r>
              <a:rPr lang="en-US" spc="-50" dirty="0"/>
              <a:t> </a:t>
            </a:r>
            <a:r>
              <a:rPr lang="en-US" dirty="0" err="1"/>
              <a:t>en</a:t>
            </a:r>
            <a:r>
              <a:rPr lang="en-US" dirty="0"/>
              <a:t>:</a:t>
            </a:r>
            <a:r>
              <a:rPr lang="en-US" spc="-40" dirty="0"/>
              <a:t> </a:t>
            </a:r>
            <a:r>
              <a:rPr lang="en-US" dirty="0">
                <a:hlinkClick r:id="rId4"/>
              </a:rPr>
              <a:t>https://creativecommons.org/licenses/by-sa/4.0/deed.es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3552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8 CuadroTexto">
            <a:extLst>
              <a:ext uri="{FF2B5EF4-FFF2-40B4-BE49-F238E27FC236}">
                <a16:creationId xmlns:a16="http://schemas.microsoft.com/office/drawing/2014/main" id="{D0412FBA-BF13-449D-92F6-9CC25503F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5430" y="629268"/>
            <a:ext cx="6586491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ANÁLISIS CONTROL POSTURAL: POSTUROGRAFÍA.</a:t>
            </a:r>
            <a:endParaRPr lang="en-US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1443" name="5 Rectángulo"/>
          <p:cNvSpPr>
            <a:spLocks noChangeArrowheads="1"/>
          </p:cNvSpPr>
          <p:nvPr/>
        </p:nvSpPr>
        <p:spPr bwMode="auto"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2286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Smart </a:t>
            </a:r>
            <a:r>
              <a:rPr lang="en-US" altLang="en-US" sz="2000" dirty="0" err="1"/>
              <a:t>Equitest</a:t>
            </a:r>
            <a:r>
              <a:rPr lang="en-US" altLang="en-US" sz="2000" dirty="0"/>
              <a:t> ® System (</a:t>
            </a:r>
            <a:r>
              <a:rPr lang="en-US" altLang="en-US" sz="2000" dirty="0" err="1"/>
              <a:t>NeuroCom</a:t>
            </a:r>
            <a:r>
              <a:rPr lang="en-US" altLang="en-US" sz="2000" dirty="0"/>
              <a:t> International Inc). </a:t>
            </a:r>
            <a:r>
              <a:rPr lang="en-US" altLang="en-US" sz="2000" b="1" dirty="0"/>
              <a:t>Elevado </a:t>
            </a:r>
            <a:r>
              <a:rPr lang="en-US" altLang="en-US" sz="2000" b="1" dirty="0" err="1"/>
              <a:t>coste</a:t>
            </a:r>
            <a:r>
              <a:rPr lang="en-US" altLang="en-US" sz="2000" b="1" dirty="0"/>
              <a:t>.</a:t>
            </a:r>
            <a:endParaRPr lang="en-US" altLang="en-US" sz="2000" dirty="0"/>
          </a:p>
          <a:p>
            <a:pPr marL="342900" indent="-2286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Disponible </a:t>
            </a:r>
            <a:r>
              <a:rPr lang="en-US" altLang="en-US" sz="2000" dirty="0" err="1"/>
              <a:t>en</a:t>
            </a:r>
            <a:r>
              <a:rPr lang="en-US" altLang="en-US" sz="2000" dirty="0"/>
              <a:t> LAMBECOM.</a:t>
            </a:r>
          </a:p>
          <a:p>
            <a:pPr marL="342900" indent="-2286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 err="1"/>
              <a:t>Metodología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cuantitativa</a:t>
            </a:r>
            <a:r>
              <a:rPr lang="en-US" altLang="en-US" sz="2000" dirty="0"/>
              <a:t> para la </a:t>
            </a:r>
            <a:r>
              <a:rPr lang="en-US" altLang="en-US" sz="2000" dirty="0" err="1"/>
              <a:t>valoración</a:t>
            </a:r>
            <a:r>
              <a:rPr lang="en-US" altLang="en-US" sz="2000" dirty="0"/>
              <a:t> de los </a:t>
            </a:r>
            <a:r>
              <a:rPr lang="en-US" altLang="en-US" sz="2000" dirty="0" err="1"/>
              <a:t>trastornos</a:t>
            </a:r>
            <a:r>
              <a:rPr lang="en-US" altLang="en-US" sz="2000" dirty="0"/>
              <a:t> del </a:t>
            </a:r>
            <a:r>
              <a:rPr lang="en-US" altLang="en-US" sz="2000" dirty="0" err="1"/>
              <a:t>equilibrio</a:t>
            </a:r>
            <a:r>
              <a:rPr lang="en-US" altLang="en-US" sz="2000" dirty="0"/>
              <a:t>. </a:t>
            </a:r>
          </a:p>
          <a:p>
            <a:pPr marL="342900" indent="-2286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 err="1"/>
              <a:t>Permite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estimar</a:t>
            </a:r>
            <a:r>
              <a:rPr lang="en-US" altLang="en-US" sz="2000" dirty="0"/>
              <a:t> la </a:t>
            </a:r>
            <a:r>
              <a:rPr lang="en-US" altLang="en-US" sz="2000" dirty="0" err="1"/>
              <a:t>posición</a:t>
            </a:r>
            <a:r>
              <a:rPr lang="en-US" altLang="en-US" sz="2000" dirty="0"/>
              <a:t> del centro de </a:t>
            </a:r>
            <a:r>
              <a:rPr lang="en-US" altLang="en-US" sz="2000" dirty="0" err="1"/>
              <a:t>presiones</a:t>
            </a:r>
            <a:r>
              <a:rPr lang="en-US" altLang="en-US" sz="2000" dirty="0"/>
              <a:t> y </a:t>
            </a:r>
            <a:r>
              <a:rPr lang="en-US" altLang="en-US" sz="2000" dirty="0" err="1"/>
              <a:t>su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desplazamiento</a:t>
            </a:r>
            <a:r>
              <a:rPr lang="en-US" altLang="en-US" sz="2000" dirty="0"/>
              <a:t>. </a:t>
            </a:r>
          </a:p>
          <a:p>
            <a:pPr marL="342900" indent="-2286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 err="1"/>
              <a:t>Consta</a:t>
            </a:r>
            <a:r>
              <a:rPr lang="en-US" altLang="en-US" sz="2000" dirty="0"/>
              <a:t> de:</a:t>
            </a:r>
          </a:p>
          <a:p>
            <a:pPr marL="800100" lvl="1" indent="-228600">
              <a:lnSpc>
                <a:spcPct val="90000"/>
              </a:lnSpc>
              <a:spcBef>
                <a:spcPct val="50000"/>
              </a:spcBef>
              <a:buClr>
                <a:schemeClr val="accent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2000" dirty="0"/>
              <a:t>Plataforma </a:t>
            </a:r>
            <a:r>
              <a:rPr lang="en-US" altLang="en-US" sz="2000" dirty="0" err="1"/>
              <a:t>móvil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equipada</a:t>
            </a:r>
            <a:r>
              <a:rPr lang="en-US" altLang="en-US" sz="2000" dirty="0"/>
              <a:t> son </a:t>
            </a:r>
            <a:r>
              <a:rPr lang="en-US" altLang="en-US" sz="2000" dirty="0" err="1"/>
              <a:t>sensores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fuerza</a:t>
            </a:r>
            <a:endParaRPr lang="en-US" altLang="en-US" sz="2000" dirty="0"/>
          </a:p>
          <a:p>
            <a:pPr marL="800100" lvl="1" indent="-228600">
              <a:lnSpc>
                <a:spcPct val="90000"/>
              </a:lnSpc>
              <a:spcBef>
                <a:spcPct val="50000"/>
              </a:spcBef>
              <a:buClr>
                <a:schemeClr val="accent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2000" dirty="0" err="1"/>
              <a:t>Soporte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informático</a:t>
            </a:r>
            <a:r>
              <a:rPr lang="en-US" altLang="en-US" sz="2000" dirty="0"/>
              <a:t>.</a:t>
            </a:r>
          </a:p>
          <a:p>
            <a:pPr marL="800100" lvl="1" indent="-228600">
              <a:lnSpc>
                <a:spcPct val="90000"/>
              </a:lnSpc>
              <a:spcBef>
                <a:spcPct val="50000"/>
              </a:spcBef>
              <a:buClr>
                <a:schemeClr val="accent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2000" dirty="0" err="1"/>
              <a:t>Entorno</a:t>
            </a:r>
            <a:r>
              <a:rPr lang="en-US" altLang="en-US" sz="2000" dirty="0"/>
              <a:t> visual.</a:t>
            </a:r>
          </a:p>
          <a:p>
            <a:pPr marL="800100" lvl="1" indent="-228600">
              <a:lnSpc>
                <a:spcPct val="90000"/>
              </a:lnSpc>
              <a:spcBef>
                <a:spcPct val="50000"/>
              </a:spcBef>
              <a:buClr>
                <a:schemeClr val="accent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2000" dirty="0" err="1"/>
              <a:t>Arnés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sujeción</a:t>
            </a:r>
            <a:r>
              <a:rPr lang="en-US" altLang="en-US" sz="2000" dirty="0"/>
              <a:t>.</a:t>
            </a:r>
          </a:p>
          <a:p>
            <a:pPr marL="342900" indent="-2286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  <p:pic>
        <p:nvPicPr>
          <p:cNvPr id="61442" name="Picture 7" descr="posturógrafo23demayo 00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678" r="919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0290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8 CuadroTexto">
            <a:extLst>
              <a:ext uri="{FF2B5EF4-FFF2-40B4-BE49-F238E27FC236}">
                <a16:creationId xmlns:a16="http://schemas.microsoft.com/office/drawing/2014/main" id="{FA3B842F-E0B3-4BE0-89B3-4EEACC5F3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29" y="629266"/>
            <a:ext cx="3505495" cy="809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Principales</a:t>
            </a:r>
            <a:r>
              <a:rPr lang="en-US" sz="3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pruebas</a:t>
            </a:r>
            <a:r>
              <a:rPr lang="en-US" sz="3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lang="en-US" sz="3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48930" y="1667435"/>
            <a:ext cx="3775151" cy="45563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lnSpc>
                <a:spcPct val="9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SOT</a:t>
            </a:r>
            <a:r>
              <a:rPr lang="en-US" sz="2400" dirty="0"/>
              <a:t>: Sensory  Organization Test (6 </a:t>
            </a:r>
            <a:r>
              <a:rPr lang="en-US" sz="2400" dirty="0" err="1"/>
              <a:t>condiciones</a:t>
            </a:r>
            <a:r>
              <a:rPr lang="en-US" sz="2400" dirty="0"/>
              <a:t>). </a:t>
            </a:r>
            <a:r>
              <a:rPr lang="en-US" sz="2400" dirty="0" err="1"/>
              <a:t>Permite</a:t>
            </a:r>
            <a:r>
              <a:rPr lang="en-US" sz="2400" dirty="0"/>
              <a:t> </a:t>
            </a:r>
            <a:r>
              <a:rPr lang="en-US" sz="2400" dirty="0" err="1"/>
              <a:t>evaluar</a:t>
            </a:r>
            <a:r>
              <a:rPr lang="en-US" sz="2400" dirty="0"/>
              <a:t> los </a:t>
            </a:r>
            <a:r>
              <a:rPr lang="en-US" sz="2400" dirty="0" err="1"/>
              <a:t>tres</a:t>
            </a:r>
            <a:r>
              <a:rPr lang="en-US" sz="2400" dirty="0"/>
              <a:t> </a:t>
            </a:r>
            <a:r>
              <a:rPr lang="en-US" sz="2400" dirty="0" err="1"/>
              <a:t>sistemas</a:t>
            </a:r>
            <a:r>
              <a:rPr lang="en-US" sz="2400" dirty="0"/>
              <a:t> que </a:t>
            </a:r>
            <a:r>
              <a:rPr lang="en-US" sz="2400" dirty="0" err="1"/>
              <a:t>regulan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equilibrio</a:t>
            </a:r>
            <a:r>
              <a:rPr lang="en-US" sz="2400" dirty="0"/>
              <a:t> (visual, vestibular y somatosensorial) y las </a:t>
            </a:r>
            <a:r>
              <a:rPr lang="en-US" sz="2400" dirty="0" err="1"/>
              <a:t>estrategias</a:t>
            </a:r>
            <a:r>
              <a:rPr lang="en-US" sz="2400" dirty="0"/>
              <a:t> </a:t>
            </a:r>
            <a:r>
              <a:rPr lang="en-US" sz="2400" dirty="0" err="1"/>
              <a:t>empleadas</a:t>
            </a:r>
            <a:r>
              <a:rPr lang="en-US" sz="2400" dirty="0"/>
              <a:t> para </a:t>
            </a:r>
            <a:r>
              <a:rPr lang="en-US" sz="2400" dirty="0" err="1"/>
              <a:t>mantener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equilibrio</a:t>
            </a:r>
            <a:r>
              <a:rPr lang="en-US" sz="2400" dirty="0"/>
              <a:t> (</a:t>
            </a:r>
            <a:r>
              <a:rPr lang="en-US" sz="2400" dirty="0" err="1"/>
              <a:t>tobillo</a:t>
            </a:r>
            <a:r>
              <a:rPr lang="en-US" sz="2400" dirty="0"/>
              <a:t> o </a:t>
            </a:r>
            <a:r>
              <a:rPr lang="en-US" sz="2400" dirty="0" err="1"/>
              <a:t>cadera</a:t>
            </a:r>
            <a:r>
              <a:rPr lang="en-US" sz="2400" dirty="0"/>
              <a:t>).</a:t>
            </a:r>
          </a:p>
          <a:p>
            <a:pPr indent="-228600">
              <a:lnSpc>
                <a:spcPct val="9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indent="-228600">
              <a:lnSpc>
                <a:spcPct val="9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MCT</a:t>
            </a:r>
            <a:r>
              <a:rPr lang="en-US" sz="2400" dirty="0"/>
              <a:t>: Motor Control Test. </a:t>
            </a:r>
            <a:r>
              <a:rPr lang="en-US" sz="2400" dirty="0" err="1"/>
              <a:t>Permite</a:t>
            </a:r>
            <a:r>
              <a:rPr lang="en-US" sz="2400" dirty="0"/>
              <a:t> </a:t>
            </a:r>
            <a:r>
              <a:rPr lang="en-US" sz="2400" dirty="0" err="1"/>
              <a:t>evaluar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equilibrio</a:t>
            </a:r>
            <a:r>
              <a:rPr lang="en-US" sz="2400" dirty="0"/>
              <a:t> reactive.</a:t>
            </a:r>
          </a:p>
          <a:p>
            <a:pPr lvl="2" indent="-228600">
              <a:lnSpc>
                <a:spcPct val="9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Latencia</a:t>
            </a:r>
            <a:endParaRPr lang="en-US" sz="2400" dirty="0"/>
          </a:p>
          <a:p>
            <a:pPr lvl="2" indent="-228600">
              <a:lnSpc>
                <a:spcPct val="9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Fuerza</a:t>
            </a:r>
            <a:r>
              <a:rPr lang="en-US" sz="2400" dirty="0"/>
              <a:t> </a:t>
            </a:r>
          </a:p>
          <a:p>
            <a:pPr lvl="2" indent="-228600">
              <a:lnSpc>
                <a:spcPct val="9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Simetría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la </a:t>
            </a:r>
            <a:r>
              <a:rPr lang="en-US" sz="2400" dirty="0" err="1"/>
              <a:t>respuesta</a:t>
            </a:r>
            <a:endParaRPr lang="en-US" sz="24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  <p:grpSp>
        <p:nvGrpSpPr>
          <p:cNvPr id="10" name="9 Grupo"/>
          <p:cNvGrpSpPr/>
          <p:nvPr/>
        </p:nvGrpSpPr>
        <p:grpSpPr>
          <a:xfrm>
            <a:off x="6175082" y="807593"/>
            <a:ext cx="4480890" cy="5239568"/>
            <a:chOff x="77788" y="2090738"/>
            <a:chExt cx="4097337" cy="4791074"/>
          </a:xfrm>
        </p:grpSpPr>
        <p:pic>
          <p:nvPicPr>
            <p:cNvPr id="62469" name="Picture 205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0" t="6525" r="3807" b="3871"/>
            <a:stretch>
              <a:fillRect/>
            </a:stretch>
          </p:blipFill>
          <p:spPr bwMode="auto">
            <a:xfrm>
              <a:off x="77788" y="2090738"/>
              <a:ext cx="4097337" cy="301783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1" name="Picture 2056" descr="Forward/Backward Translation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7" t="6793" r="8121" b="21970"/>
            <a:stretch>
              <a:fillRect/>
            </a:stretch>
          </p:blipFill>
          <p:spPr bwMode="auto">
            <a:xfrm>
              <a:off x="494506" y="5108575"/>
              <a:ext cx="3263900" cy="177323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6607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8 CuadroTexto">
            <a:extLst>
              <a:ext uri="{FF2B5EF4-FFF2-40B4-BE49-F238E27FC236}">
                <a16:creationId xmlns:a16="http://schemas.microsoft.com/office/drawing/2014/main" id="{A0D4FAFA-7D20-4BD8-B104-211B395FE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96" y="584719"/>
            <a:ext cx="11077504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ANÁLISIS CONTROL POSTURAL: POSTUROGRAFÍA.</a:t>
            </a:r>
            <a:endParaRPr lang="es-ES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27794C0-6415-64B1-8A8C-FE23971ABBB3}"/>
              </a:ext>
            </a:extLst>
          </p:cNvPr>
          <p:cNvSpPr txBox="1"/>
          <p:nvPr/>
        </p:nvSpPr>
        <p:spPr>
          <a:xfrm>
            <a:off x="924485" y="1502744"/>
            <a:ext cx="10114798" cy="44012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_tradnl" altLang="en-US" sz="2400" b="1" dirty="0"/>
              <a:t>Condiciones del SOT:</a:t>
            </a:r>
          </a:p>
          <a:p>
            <a:r>
              <a:rPr lang="es-ES_tradnl" altLang="en-US" sz="2400" dirty="0"/>
              <a:t>El sujeto se somete a las siguientes pruebas:</a:t>
            </a:r>
          </a:p>
          <a:p>
            <a:r>
              <a:rPr lang="es-ES_tradnl" altLang="en-US" sz="2400" dirty="0"/>
              <a:t>1. Ojos abiertos, plataforma fija y entorno fijo.</a:t>
            </a:r>
          </a:p>
          <a:p>
            <a:r>
              <a:rPr lang="es-ES_tradnl" altLang="en-US" sz="2400" dirty="0"/>
              <a:t>2. Ojos cerrados, plataforma fija y entorno fijo.</a:t>
            </a:r>
          </a:p>
          <a:p>
            <a:r>
              <a:rPr lang="es-ES_tradnl" altLang="en-US" sz="2400" dirty="0"/>
              <a:t>3. Ojos abiertos, plataforma fija y entorno móvil.</a:t>
            </a:r>
          </a:p>
          <a:p>
            <a:r>
              <a:rPr lang="es-ES_tradnl" altLang="en-US" sz="2400" dirty="0"/>
              <a:t>4. Ojos abiertos, plataforma móvil y entorno fijo.</a:t>
            </a:r>
          </a:p>
          <a:p>
            <a:r>
              <a:rPr lang="es-ES_tradnl" altLang="en-US" sz="2400" dirty="0"/>
              <a:t>5. Ojos cerrados, plataforma móvil y entorno fijo.</a:t>
            </a:r>
          </a:p>
          <a:p>
            <a:r>
              <a:rPr lang="es-ES_tradnl" altLang="en-US" sz="2400" dirty="0"/>
              <a:t>6. Ojos abiertos, plataforma móvil y entorno móvil.</a:t>
            </a:r>
          </a:p>
          <a:p>
            <a:endParaRPr lang="es-ES_tradnl" altLang="en-US" sz="2400" dirty="0"/>
          </a:p>
          <a:p>
            <a:r>
              <a:rPr lang="es-ES_tradnl" altLang="en-US" sz="1600" b="1" dirty="0"/>
              <a:t>Contribución de cada sistema: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altLang="en-US" sz="1600" b="1" dirty="0"/>
              <a:t>Somatosensorial:</a:t>
            </a:r>
            <a:r>
              <a:rPr lang="es-ES_tradnl" altLang="en-US" sz="1600" dirty="0"/>
              <a:t> condición 2/condición 1.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altLang="en-US" sz="1600" b="1" dirty="0"/>
              <a:t>Visual:</a:t>
            </a:r>
            <a:r>
              <a:rPr lang="es-ES_tradnl" altLang="en-US" sz="1600" dirty="0"/>
              <a:t> condición 4/condición 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altLang="en-US" sz="1600" b="1" dirty="0"/>
              <a:t>Vestibular: </a:t>
            </a:r>
            <a:r>
              <a:rPr lang="es-ES_tradnl" altLang="en-US" sz="1600" dirty="0"/>
              <a:t>condición 5/condición 1.</a:t>
            </a:r>
          </a:p>
        </p:txBody>
      </p:sp>
    </p:spTree>
    <p:extLst>
      <p:ext uri="{BB962C8B-B14F-4D97-AF65-F5344CB8AC3E}">
        <p14:creationId xmlns:p14="http://schemas.microsoft.com/office/powerpoint/2010/main" val="1511334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5920" y="803049"/>
            <a:ext cx="1644167" cy="24707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 descr="Diagrama&#10;&#10;Descripción generada automáticamente">
            <a:extLst>
              <a:ext uri="{FF2B5EF4-FFF2-40B4-BE49-F238E27FC236}">
                <a16:creationId xmlns:a16="http://schemas.microsoft.com/office/drawing/2014/main" id="{0800EB2D-D866-43BE-B4C0-E62047938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19" y="3461344"/>
            <a:ext cx="2877168" cy="2438400"/>
          </a:xfrm>
          <a:prstGeom prst="rect">
            <a:avLst/>
          </a:prstGeom>
          <a:effectLst/>
        </p:spPr>
      </p:pic>
      <p:sp>
        <p:nvSpPr>
          <p:cNvPr id="3" name="2 CuadroTexto"/>
          <p:cNvSpPr txBox="1"/>
          <p:nvPr/>
        </p:nvSpPr>
        <p:spPr>
          <a:xfrm>
            <a:off x="5116880" y="1873623"/>
            <a:ext cx="6422848" cy="3785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LOS</a:t>
            </a:r>
            <a:r>
              <a:rPr lang="en-US" sz="2400" dirty="0"/>
              <a:t>: Loss of Stability. </a:t>
            </a:r>
            <a:r>
              <a:rPr lang="en-US" sz="2400" dirty="0" err="1"/>
              <a:t>Límites</a:t>
            </a:r>
            <a:r>
              <a:rPr lang="en-US" sz="2400" dirty="0"/>
              <a:t> de </a:t>
            </a:r>
            <a:r>
              <a:rPr lang="en-US" sz="2400" dirty="0" err="1"/>
              <a:t>estabilidad</a:t>
            </a:r>
            <a:r>
              <a:rPr lang="en-US" sz="2400" dirty="0"/>
              <a:t>. </a:t>
            </a:r>
          </a:p>
          <a:p>
            <a:pPr indent="-228600">
              <a:lnSpc>
                <a:spcPct val="9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Evalúa</a:t>
            </a:r>
            <a:r>
              <a:rPr lang="en-US" sz="2400" dirty="0"/>
              <a:t> la </a:t>
            </a:r>
            <a:r>
              <a:rPr lang="en-US" sz="2400" dirty="0" err="1"/>
              <a:t>capacidad</a:t>
            </a:r>
            <a:r>
              <a:rPr lang="en-US" sz="2400" dirty="0"/>
              <a:t> del </a:t>
            </a:r>
            <a:r>
              <a:rPr lang="en-US" sz="2400" dirty="0" err="1"/>
              <a:t>sujeto</a:t>
            </a:r>
            <a:r>
              <a:rPr lang="en-US" sz="2400" dirty="0"/>
              <a:t> para </a:t>
            </a:r>
            <a:r>
              <a:rPr lang="en-US" sz="2400" dirty="0" err="1"/>
              <a:t>desplazar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centro de </a:t>
            </a:r>
            <a:r>
              <a:rPr lang="en-US" sz="2400" dirty="0" err="1"/>
              <a:t>gravedad</a:t>
            </a:r>
            <a:r>
              <a:rPr lang="en-US" sz="2400" dirty="0"/>
              <a:t> </a:t>
            </a:r>
            <a:r>
              <a:rPr lang="en-US" sz="2400" dirty="0" err="1"/>
              <a:t>hacia</a:t>
            </a:r>
            <a:r>
              <a:rPr lang="en-US" sz="2400" dirty="0"/>
              <a:t> un </a:t>
            </a:r>
            <a:r>
              <a:rPr lang="en-US" sz="2400" dirty="0" err="1"/>
              <a:t>objetivo</a:t>
            </a:r>
            <a:r>
              <a:rPr lang="en-US" sz="2400" dirty="0"/>
              <a:t> (sin </a:t>
            </a:r>
            <a:r>
              <a:rPr lang="en-US" sz="2400" dirty="0" err="1"/>
              <a:t>separar</a:t>
            </a:r>
            <a:r>
              <a:rPr lang="en-US" sz="2400" dirty="0"/>
              <a:t> los pies del </a:t>
            </a:r>
            <a:r>
              <a:rPr lang="en-US" sz="2400" dirty="0" err="1"/>
              <a:t>suelo</a:t>
            </a:r>
            <a:r>
              <a:rPr lang="en-US" sz="2400" dirty="0"/>
              <a:t>).</a:t>
            </a:r>
          </a:p>
          <a:p>
            <a:pPr lvl="2" indent="-228600">
              <a:lnSpc>
                <a:spcPct val="9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Tiempo</a:t>
            </a:r>
            <a:r>
              <a:rPr lang="en-US" sz="2400" dirty="0"/>
              <a:t> de </a:t>
            </a:r>
            <a:r>
              <a:rPr lang="en-US" sz="2400" dirty="0" err="1"/>
              <a:t>reacción</a:t>
            </a:r>
            <a:r>
              <a:rPr lang="en-US" sz="2400" dirty="0"/>
              <a:t>.</a:t>
            </a:r>
          </a:p>
          <a:p>
            <a:pPr lvl="2" indent="-228600">
              <a:lnSpc>
                <a:spcPct val="9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Tipo de </a:t>
            </a:r>
            <a:r>
              <a:rPr lang="en-US" sz="2400" dirty="0" err="1"/>
              <a:t>desplazamiento</a:t>
            </a:r>
            <a:r>
              <a:rPr lang="en-US" sz="2400" dirty="0"/>
              <a:t>.</a:t>
            </a:r>
          </a:p>
          <a:p>
            <a:pPr lvl="2" indent="-228600">
              <a:lnSpc>
                <a:spcPct val="9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Punto </a:t>
            </a:r>
            <a:r>
              <a:rPr lang="en-US" sz="2400" dirty="0" err="1"/>
              <a:t>máximo</a:t>
            </a:r>
            <a:r>
              <a:rPr lang="en-US" sz="2400" dirty="0"/>
              <a:t> de </a:t>
            </a:r>
            <a:r>
              <a:rPr lang="en-US" sz="2400" dirty="0" err="1"/>
              <a:t>llegada</a:t>
            </a:r>
            <a:r>
              <a:rPr lang="en-US" sz="2400" dirty="0"/>
              <a:t>.</a:t>
            </a:r>
          </a:p>
          <a:p>
            <a:pPr lvl="2" indent="-228600">
              <a:lnSpc>
                <a:spcPct val="9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Tiempo</a:t>
            </a:r>
            <a:r>
              <a:rPr lang="en-US" sz="2400" dirty="0"/>
              <a:t> de estancia </a:t>
            </a:r>
            <a:r>
              <a:rPr lang="en-US" sz="2400" dirty="0" err="1"/>
              <a:t>en</a:t>
            </a:r>
            <a:r>
              <a:rPr lang="en-US" sz="2400" dirty="0"/>
              <a:t> la </a:t>
            </a:r>
            <a:r>
              <a:rPr lang="en-US" sz="2400" dirty="0" err="1"/>
              <a:t>diana</a:t>
            </a:r>
            <a:r>
              <a:rPr lang="en-US" sz="2400" dirty="0"/>
              <a:t>.</a:t>
            </a:r>
          </a:p>
          <a:p>
            <a:pPr lvl="2" indent="-228600">
              <a:lnSpc>
                <a:spcPct val="9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Porcentaje</a:t>
            </a:r>
            <a:r>
              <a:rPr lang="en-US" sz="2400" dirty="0"/>
              <a:t> de </a:t>
            </a:r>
            <a:r>
              <a:rPr lang="en-US" sz="2400" dirty="0" err="1"/>
              <a:t>éxito</a:t>
            </a:r>
            <a:r>
              <a:rPr lang="en-US" sz="2400" dirty="0"/>
              <a:t>.</a:t>
            </a:r>
          </a:p>
          <a:p>
            <a:pPr lvl="2" indent="-228600">
              <a:lnSpc>
                <a:spcPct val="9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Control </a:t>
            </a:r>
            <a:r>
              <a:rPr lang="en-US" sz="2400" dirty="0" err="1"/>
              <a:t>direccional</a:t>
            </a:r>
            <a:r>
              <a:rPr lang="en-US" sz="2400" dirty="0"/>
              <a:t>.</a:t>
            </a:r>
          </a:p>
        </p:txBody>
      </p:sp>
      <p:sp>
        <p:nvSpPr>
          <p:cNvPr id="63493" name="AutoShape 2" descr="data:image/jpeg;base64,/9j/4AAQSkZJRgABAQAAAQABAAD/2wCEAAkGBxQTEhUUExQUFBUUFxcXFBcUFBQVFRgVFBQXGBQUFRUYHCggGBolHBQVITEhJSkrLi4uFx8zODMsNygtLisBCgoKDg0OGxAQGywkHyUsLywsLCwsLCwsLCwsMCwsLCwsLCwsLCwsLCwsLCwsLCwsLCwsLCwsLCwvLCwsLCwsLP/AABEIARMAtwMBIgACEQEDEQH/xAAcAAACAgMBAQAAAAAAAAAAAAAEBQMGAAIHAQj/xABKEAACAAMFAwkEBggEBAcAAAABAgADEQQFEiExQVFhBhMicYGRobHRIzJSwQcUcpKy8CQzQmKCosLhQ1Nz8RZjw9IVNERUk6Oz/8QAGgEAAgMBAQAAAAAAAAAAAAAAAQMAAgQFBv/EAC8RAAIBAwMCBQIGAwEAAAAAAAABAgMRIQQSMUFREyJhcYEFMiMzocHR8JGx4RT/2gAMAwEAAhEDEQA/AK9Z1i3cgJP6ZKO4Of5Gipyt8XjkAn6SDuRvGg+cc5PJo6HQq59sTTUDAg6MCD25GA1eCZb1XqjULKiqlWKnVSQewwYjRtf8rDMDjRxn9pcvKncYFlzIxSW1tDVlCa55v1flAuxLdZyvXNlCtfuSh96OrRxn6QJ/MtYraP8A01oQsf8AltTGO3AB2x2MTVpWoodM43UJXiJmsm8ZEfPr8S94jz6wvxL3iG3RQljIhNqT4hEbXhKGriJuXcNgqMgBr4kjWYveIiflBZx/ip95fWBvj3JZlO+mF8QsUn/Mn6dWFf8AqR0WOP8A0gX1KnXpdqq4KS2V3IK0AM5Sc600lR0B+WFnH7Ve1fWFqcU22yzTsiwQNaWzA/OcV6by5kDj2+gg6w3ik8CYjAqyhgQaihApn2xZzTWAKLCpjaxVOXqVEluDDyh+Z1YS8rxWUnBj4iM9V+WwyKyc5mp5kdxMAzpcM7UKMRTb55/OApoMJiwsUz5UZBU5DwjIamVsRWclWw90dF5GjDMY7kp3kekUu02PpL9oecXTk6KE8So7yYTfqMSLVJYnQVgtXwsAT72Xf+REMogZDKF3KS0FJYYHQ07x6gQ2nW3zUe5HCyKx9JXK42dERNec6RoCQAre7XKtaRQk+kCaSAGfMgaSgM8s8o8+ku1c5MRtkwY+psw4+8G8IoqxunRi7NoTuaOg8oLdaZ0h5czpKwrQzK5oQwyCbxB1x35ankSyHqAoWpmTK9Do5gaaRSxffRUHESKV6WR3xrd1780pXDUVJHSpQHZpCXSXBbcjohvO1/5iDr50/wBYiNrfaNs6X/8AG3zmRRm5QH/LH3j6RGb+bYieJgeCuxbei9G1zds5OyWnzJjQz5n/ALgjqSR/2Qx5K2OR9TS02sY3mjEqS2whZeKils8ydacYa/WbCAo+qqAx1xvi84zSqU4uz/0NjFtXRWOdfbaZnYJI8pcaPNyNZ805bwPJYL5c2CTLs7WiyTXTm2QPKcK4KuwUMjUqKEjWsc6e+Jx/b8F9IfThGauhcpWeRuGxW1au5CpmxY4tGIodRmw74ZXpaVWW5WZNxAdH2k3U5DbvMU8Wtw5fEcRFK5aUHpHk62uwozEjdDVApuN5t5TT/izPvt6x1H6Nb6ZLI4JyBSWvbjJA7F8Y5Gwi1cl7wIl82MgHMw8SVVR3BfEw+NO6sVud9sc+stTvFe+FHKCZUEdR8aQTYnpKQbkX8IhVekyrgb1bwBMcHxt1S3ua3C0SsW9ekeyF8wQ2vNcx1QrnGNCEsAniuUexrPagqY9hiKlhmyMx1iHVzmjLxYeECT5cF3b76dZPh/aM0naLY2KyWjHCvlVnZZnABvusCfCsHBoCvtC0iao1MtwOvCYzUqtqkX6ofKOGcK5RTSzDhWkJQkM70NWiGXJqo7fOPWuN2c0BmJllHgEGTLOYHAzHd+e+E1IWCaRrqQBmSQAOJyAgykQThnUa/MaRJUrIiZd5ttMiXKlkgtKlqjhSCMSrhYA7RlAS3xQg1zBy3wuW1i0PjICKtMbu2FMVMwKAkmvCIZ7SMVOco2WWqHij7e0A8I5OxX8yyan6PBYbyt2Ozz1AxFpeIgbMM2WcXYBXsikEGoh7anCSyiihagJ2lBn508YUMvSEbtLS/Dv6iqvNiNFqTEgWPbIhav53walnprGulC8bigF5eVYYXK1CRvjW0J0TBHJeXitMkb5iV6gwJ8AYtPyXl2RFk7uGotNwp3QovM9OV1kd8MQ1YWXwfcO5xHiqMvxEdKa8rFt6rp2wknHPq84fX4nQ6m8wYrFtYAUGpjsJGRgc/ptTYPOPYKssiMi9ypd7WnnG92j2q8FPzje3rkOv5Rl2D2h4L5kRlqYgx0ORxWPJzZR5EVobKOaajg98ScM11+FmX7rEfKMsydEdvnDPllKw2ub+8Q33lFfGsCWVOgvVHttPLfBS7pHLkrNokkWGY5okt2NK0VGY030A0hfb7GVDAqVZTWhBU025Hh5Rbrn5Sz5FBi5xAKYHNQBswnUU7uEa35ev/iLSZCSwk6bNCYicdJOEmYRUAbBkQcgYVXnUjhxx3uWSTXJVvqlQCeiCB0joCQDSu/PSIJkmWRQE125H8Rb5Q85fW5WtPMSspNkUSJY1zUDnXJ1LFhQk/BFdkmM8qspgCnmgpgChR+7lU6V68oEazggjM135+cTx4DC0QkstlyWrBhSgFaEU2Z69UENZAGU7xUaV8P8AaAJsT3bbxKmy3dRMRHDOhzDJXpim/DXw3Q2nVlHD4Ia3OlVY72p3AH+oRYLquCdaD7JCRtc9FB/EdeoVMPhyNkWd2My0YbI9JshsuccTAKqABSoCipAzDLluLv7lajSjJsyMoIw4/cov7irnwzp1Q6FWbgo01fu+i/kO1csp9/XakkmWJgmOtRMwqQikD3QxPSOtchEXIyX+mSuBY9yN/aPHTI9R8oI5Cr+kV+FD4lR6wdZeFCV3fDJTzNHW5ZygC+R7IncQfED5wVJbKIbxFZb9XlnHjKeJr3OjLhgN9N7Fm3UPiIp8oFjU7fKLjbkxWZhvl+S1+UVqySo7i4MLCJEuPILky4yKNhLPeQ93t+UB2efgm12ZA9RAg28/eXqPn/aFM33j1xSovKaNOrzSLKYHtT0BjyxTsUsE7Mj2fmsAXnaMQoNI5qi27GhQd7HO+W8gmbzgzXCqk/vVb5UhfZk6C9QixX9KxSpg3Cv3c/lCWzr0F+yPKPWfTJ7qVu2DBqae2eOp4VoDDz6OrBW0zJ7DoyJVF+3NJqR1IjffEJ5unXHQuSVhEuxAkZzazG6myX+UDvi+ulaFhVNZOJTJxcs51clz/ESfnGSjnESCnZl3RvKeMgApTURoR5n5xpioajbqPnG5cdWdYhDSaYiY1jec0RTDEAde5OSvrlyKtCXk4ub3+ydgFHWvR7eEU7BF5+idj9RlcWm//q8VzlDYuatM1BkAxK/ZbpL4MI1aGeZQ+S0lhMTskS8g06cw7go7yx+UbYNtMtK7K7oJ5KScEp23uadSig8axPqjtQfrgNBXmi62O2Z56QSZodXHA91NYUWQ5CCgI8pKmr4OvsTQRZhikjipHmIr9mlxYbo/VAbiw8a/OFSSqEjcT4GOo+DlskkpHsEyEjIWEaXj746h5mFEw5nrMN7Yfad0JgaxKn2mrSfmBljnGhXt/PhEdp0iBJmEg98T2rSMjWTdJWE8+SDUHQ5Htgm5eTVnwqJ00FwBVAcAGWhJzPZSIyM4a3vd+NAyirKB1laacSPWNmlqyTcFJxT6ow6uMtm+Ku10E9/cj2Gcg41zOFsiOptG8D1xahNTmQkplcIgXosDQKKCtNNIoNsnmXUglcCM3RJU5AnZ1RVrmJSWHzLsrN24227I21lUivPLdb0t/k52nrxrcK36iS85RSdMT4XYAdtR4EQfdFzTJ1cLIoFPeLVJOgAUEnTqjrd03LZXs0yspJs4SCWmTJSlzNMs9MO1TrppQARWvojvQSmtCMGYMst1wipGEsGJ3DpLEU7rBdxsyv8A/BloyJoFqKkLM02larmaQtvC4JyM2BHdAThbCMRXYWVSaHgCY+gltUpgKnCDsZfStI9N12ZszhO4YzTurnE3E2o+aHQjIqQRqCCD3GBXmd3lHRvpclIttRUVVAkJkoAFS8zPKHErkHZZ9ikvzapOaSjK6kqHcqDhf9nM5EkVz1g711AojX6O1EuzSkYgHCDQ61IxNTeakwbykuuztNWdPZgCuEKqnpFa5lhwIFMtNYps++bRKknCFlrToFQC1c6gk/IQRYlmTAgNXmMFB1JZqZ5njWDQW+TcZW9UL1dV0IrF2+EWYXvKdRIlWfGpyCNhC5Z1pn11MJrTZRJBlgAUdslqQKuWoCcyM9sWy4bmEgVOcxh0jsA1wrw47aQh5RJ7Zhxr30jlampDdsp/bfm7y+5s0kKtt1V57YwQ2Q5QUsCWWCljMzpInuf3XG5z4gQO0vpt1nzie6D0po4qe8GN5qdM/nZHQWYJnLmrSaNpKR5BEpYyAA9tTdNvzoIUStIZ2k++fteRhVL0gVftNej+9+x5MifFVR3d0DuY2ktqO2M0jfLgiIi0kRWlGcWdokRZSeXNiIWdMXQyiGpsJFK9RrFSs8mkiWc6YMwNaNU1EX7lif0a0/6XzWKnYZBWXZy3uuksjcQQKjxjo6ep4lPbL2Rx9XT8CpvprnL+cfqXrk4ZkySi15sc2DMKgA9JcgSdCfWOZ/R5fYstpEx6BWlMjVxUFcLVIXM0wnKH/KO9w74EJRFapAYgFtxzqaefVFEs8zDOHBqdhNPIwyCwCbyd4ui/rHPNJVols7ayulLxV1CSphqT1Qwe6UOnOjhQDxMcXN1y2AapAO4iGtitDrmZ9pIGgM+aR3VpEbSJkX/SXI5u3MpLmiJTHQkAgmgps9THSuT9lmLZZNaspky6j9oAoKFa+91U6qxxjlBasVomHiBvOSitTvi5XXe06WgRHqpAxI5JU0UDInNDQDTLgYMuMgjyacoErMaUpbN2oMqCrE14UhtdN5NKBKBcRqMRBJoCchnQDLdAFcT84RRmUVrmcgBnx374M5OWMzfsK74j1THFBxNIfSpQp0m6nDyYNVqJ6iuoUuVhe/UcWG1Wmef1jKu0qFHYKDWAr6l4ZpFSdNSSdBqTFplIAAAAANANIr3KFfa9aj5+kcnUVVN+VJLsju6XSeDHzNyl1b/b0BLKYIM8DIwPZogd6kmM1rs1xQ1uebWbMptUHuIHzg6YvShTcbe260PyPyjzlJyhWyzJYZCwmAmoIBGEiuRGfvDbG+CvBJHOrYqMfyxGQLd94LMUMKFWFVI0I4jUHhGRUUCSMQkDHUtzYxV1xYRirxrWB00EGWo9Bur5iAVOQgVeEbtHyzVzEYehjZzA81oRY2sPle8OsecWZoqN2zauqn4lp3iLNa7aie82e4Znu2RKdOTdkhNScYK8nZCHlj/5e0/6R8CphVYyhsMgPhFJKYathzC5EGIuVt94knqoopl0JOZOLCOoawtttl5u67KwzmT3LE7ealKvRHCrCNMdLNR82M3MEtZTnJ7cq1vQRzbeanojia1rx0hLb6h66YukKfneId2eWtMRFeGyBL5svQDbRsGgU/kRsjYzSGNjtpdFzJO2u86/OJLTacCYidKkDjs8Yrl12srVa0B2+dIy87VioNmtOGyDtyC4NKq7iudTU+Zix2YkZr0SdhFVPHeOwwpueUBV2PAcd8O5KqTix16sqdkGREO7un4gMWVMjhzyqNKxb+S06XzRRDpMnEg5NRpzkE78iNIo12PWp3wysEwqSQSCGNCDQ55/OGeB49JJu1jC9V/5NS5KKadr9/g6IsIeUY6a/Z+ZiS7L8BOGZQHY2gPXu8uqIeVjUwHeD5j1jkV6E6b2yR6DT6qnXjupv+V7ihbTkd+nZvjUGApTwSpheyxpixhdDUnpxBH8phne1zSrQV51cWEMAK096lTUZ7IUXe1J0v7QHfl84s7axqp/lnP1C/EZUOTkprPaJtkJJH6ySTtG3tI14yzHsT8tqymkWhMmQsleDKSP6++Mi+3dkzXsMrafZns84CVwRUGogq8D7PtHziu2G1YWodGPcdhhVVYRv0crNjRjA86JmMDTTCEzc0e3f+tT7Q8Ic2yxg5rkfA+kJbt/Wr1/IxYXMNp1ZQleLFVdNTrQ21Fc59yoBUTQcjRR5QVf00JZrvRjQLZ69ruR/QIl5bkc1NJGYK0P8SiA+XakcxLGqWWzjtILU72EboVvGV7d/wC/qcWppVpnsTvxb+/Arsz0Ge75R45xAk5LtrqeAjUihoRXZQUrlvGwRIJLHpTOio0WCgsq1tl4Dw1Fd0aI5Y8Tl6Q5vGWHBrtz6uqA7PIAcEagU7tvXDOhTqOrDY+iBoANSPOPJkvAcmrwodNsF2Mh1AJIpsrBsqQq51r1wtyL2J7klM5pTCMNVB14YuvPuguQKM4OVG/oWFd228866/ssopSuWE6k9tO2G132dnZqaYhUnT3F7zGrTy2xbk8HM11PxKkYQi3Jr/Oe3p3CUj2+FcIgNcNWoDs02bIbWSyqmmZ3nXs3QHyk9xPtHxH9ox6rWqotsVjuzqfT/o8qD8WpLPZfv3EkiDUMAyYLSOdJ3OzGNgqQ9Jks7mX8Qi3vrFLdqUO4iLpN17YfRzTZh1f5gl5aWcvZHpqpRh94L5MYyHExAwIOhjItGdkZWriO9G9n/EPIxUmMWm+G9mOs+Cn1iqMYFToatP1HFjn4kG8ZH5GMmmFNmnYWB2aHqMM5pjO1Zm+Eromuv9avb5GHzxXbvnhZq14/hMWBJoYVBrAGxZTeWIxIy/FMVe9hBXLigtLmlebMtR1S5KVHgYy95WOdJT4rVKH8/wDaBuV03Hap27nppP8ADMKgfyxoofavc5+qtvbfb9ytOMXSHRoaCmtDtjdiQMNSa74Kne6fz+dIDpUxsRzma2pOhAdkIDZjbUQxtC1FIWTkp6ReOSknbI2SYqmoIAidrRjFAR308zDe5bySRZHEyyBjLwDnC01Tic9MldOjn3RRJtqZp7Z0DPoFAyOlBTLZFI3bsXbSVy3cnpkvn8DVbFLbCaEqGUg0qP3Q4qd/GLhZT0nG4r+BfSK9yFspV8BNedlTqfxWdjTvSPLDPZXfCSPc6swdnZFnpXV4f9/qBH6jHS5lG/qucW/nuW9IB5RD2Q4MPIx5Y7xBHTyO/Oh/vAnKG8l5o0BNCDXTPTTtjm1KUqctsuTuUdTTrUvEg8CqRMBJA2awakVuyWnC1d+sPueAGLZSsVnCxWnNM1tc/pqo6z10NIv2KoB3gHvAjmEqbimAnafOOk2dqypZ/wCWn4RGmirRaMGpledyYGMiPFGQoUV6+29mP4vIesVdjFiv5ugv8f8ATFaYwyY+hwzxzDCVOqgNdBn2QseImmnDhrlWsLcbmiM9odYZ+OcDsAan3TDgORmCQeGUV+5/1o6j5Q8JislktB4uQ3JMabeFkVjUfWAdPhSYanuhVedjd5k6YrDR55+yXzHX04c8iRW3I2yWs5/uy29Yp0y2TpmYVwoQK5XFQpiGbkZUJprlWNlB+Tg52oV53vk9l2zUNtH5EbyQNcQJPgIlua52tDkLlxiwWjkQ8oYsWOmuHL5QXVhxcCozauVxkP8AYbYWWsYiQASdKAZk6ADeYtcmUEl120Jrt20EViwUMxK5jECRWlRWpz2RqcNsU2YlV3ycV0Z1W132yzWl1mEJNSz1p7Fplol4VU7sqV7N8cq5Tgi8p+KlfrLVpp+s2cI7yqWcWMn2ZUzBPDE5grNxIzbcarhG+qxwDlRauctc+bpjmM430LVFeMZ6TVzVNYL5yKmfpFk4sqn+JZifOIJApOmjcJfhjHyhFyYMyVbJL4egZ8up191x3a+MWW3SsNttS7nI/wDtnQKtRqHlZbT0Iyn51fr+n/LkimBb3PsW7PxCCIGvP9U/V8xHPXJ1ZfayupBZnkqF2CAkMTKYezKmFWc9JesecdLu56yJf2AO7L5RzGUcx1jzjo9zNWzy+ph/O0MpdRNblBRaMiHFGRnKFcv5+ivUfEj0ivkw5v1sh9n+owiJhsx9HgxzA7mJWMQNAQxsMuY+17D5Q5ZoR3QfadhhtaH6J6j5RSXIyD8oXyOcA2hyQMNnn0qdrIFH4oWWs0lWn7Ele+bi/pgu4LtlTLNapkxcRRFCGpFGaYorkc9NsKbxlEypzh2ADylKZYW6DtU7cqeMOisL5M0nz8DrkEKAn97yi82z3I5zyGnZsOI8R/aL1bZ9JZ6oQ15mPi/Kij2umB+pvnFPsbUYHdX8JizT7UpB6S7doit3eyc6gdqKTRiMyARSoG2Ogq0nG0jnS00Iz3R6nTLVa0+oBRixlVJFVoASaZajQ90c4vC4ZjNVSlCNpIPdSOj3rdyiySyrJWtSxOHEueWe6i5cIqxtK095fvCEptcD4RjJZIbBMCihIxKzbf3Qa9XRMP75tKTLdaXlsrqxRgVNR0gznPrYxXZCITMaikhlGLKuF1IIruqYsN9S0S0rgVUE2y2dwFAUVC4WNBxikl5WMg7TXyRViC3/AKt/snyiUNENsPs3+y3kYzLk1vgrSGJ1MDoYlWHtGVMIVo6HcD/o68Cw8a/OOcVi+8m5nsP4z+FYvTF1ugwxRkQloyEPkUVu/G0+yPxGExhlfL59g8zCqsNnyPpfaesYgOcGCynIucIOlfeIHwruzGZoIrl7XiwmGWvQQGhp7zfabdwFB1xaEHIE6iRarlut5gLq6rqoPvHFXPIbtIOTk87kq1oam3CgHzgHkXbglmUUPvOcqfGYd2S9FxE0PhAl5XZCtzYXY7mWTYrRKEx2E15KliQGHvMQMsvd8YXWi45KqZHTZGcOxZ+lUS2FKgDLMQ4tVtH1XHQ0a0DL7EkjzMVy979wdOla4sqjKgQV03Vg3k8LsVGFx3LKlv7AUIBabimE0RRk1GO87N8Wy03Q86zlpbJQhgCSw92oORWuwxTeSlp5q81Vq1mDBrTNkDgkbfd04x1q9HpImHcjfhMCNPdlsYqrirI5M3J6zgVMtQAMycXaTUxQrkWW9qmLkysJokZH3q1lkbshti/8oZ9LPM+zTvjl/J+ZS0SzuJ8jDKdHanlv5Eynex2G8ytos9mlqikE1aikHDLOFq76kGAH5KSj/hAdjD+qGN3TlVLLXItKZqbem7sR4iC7fbgst2FKhWIrvANIrKjvzua9mXU7dCqWiwWeW3NhAVIPPKrOWOAihoDUHM5DdD68Lrkz5dlZ6sFkFUKsRkk1xqNcsMUu7LzaZaQxGZNMq+8Cuwb89covEokWeSFRmwTLRLKilVAmA6V2bvOFVFKCaTfH7l4NN5Ex5NSaGhmL1ON/ERHIuaVmDOmaMKEVGYI3Q3QOy1WW5B+xvNf2sjEtnu4Uq9QTnSoqO6M1OrUypMZOMVZxKBbbuaU1DmuxhWh79DwiFY6DeF1KZTgE1KNTTXCcPjSKrfd1qkxBJqQ8vnKE6Cug36xojPcVTtyLVi5cmJvsyOIPeo9IpQNItfJd+g3UvkfSGw5BV4Q1e1LiK1zH+8ZAdssONiwOe0HqjyEytdi0hPepFaswRQBUtXwAzY56CBrTO5orgplUszgFsqUwqDRK555kQmt84EsBtOXAVqIkstjeZm5IXXPU9Q+canFcsqpu1kSWm3vMaup0rur608Iil8nhNrMabhzIOVdNtSYYWwKkvCopmKbzx4wFKLaE5VJpxMTc2sYBbuMbDZURQkvEVFc21NTXQbM4L5viIEsrUESu8KaLD62OBZLOp2vObxAEVS/2BEtRvI+/hr+GHd5PiWRLBzWUCeuZMNPwwhveSVfA1CUcjI1FVyND2xePIGOLietvkEZnnUzJqaVA28I69ygelknf6b/gMcUuC9UstrlTZ6UCAuNCSCjrQD4qkd0XG2cu506zBlswXnJcxqFyxISuMoaCtBU6ZkQVhBSuVC3NVDtyhLYZGJzhQnAC7UFcKL7zHcBvhqoYoKS9QKa0zHVFj+jO0SLPNnTJ8xZbMBLVGrVgas1F26L1QdxW1yblFa1f6lgIb2ZZqEGgwhammzSF85wVIIGY6ou96WuwGRaPqxs6OJOOZzctVmCW1MyAoJGY8I59RmGUtzXdX/tgN2LWE92IBaXBGQ6QoaUqqjOnbFzs84NZmyyW0fjk5+KmKrYrG7WoJhwNMqBiB0Cltgqfd8Yf2NcEmchI96Ww61dkakLnl/AUEhl6o1wjYYDV49EyERReQ2sV4heg/unburv4RVuU0xh9VZTRls6GDpzQlvGrYSSeitBXYK1p3kw6nFKVxcnggeazthbozAekGFCctm47acYf3HNWXiVmX3UOv2u45fmogy9rulWmWhJEuaFXC9Ojp7pbRlr2xSrQkyVMKTgQwFN+VcmB2iGU2pEldI6PZnDLUZgk0PVlGQv5N2gNLWUCCyg6kCoqTl3+EZGSpiTuXjwVSw3aozmdI7tg9TEtvt+E5Znd6wPabbsXXf6QPJlVNY2WvmQq/Y2lKzHE2Z/OkE0jZBSMpEbIT2fSJJpyMRy4xjFCxvYZ1aviLZNQmvuy0IAFeLCBrls5mOcWYU4mPEnTtPziV+ijjcir2zHqfKHdy3eZcqp95szXedB1CLN2iDqIbVIVLQefQvKeoqM6A0oV+Eigi8f8SWaUspJbMZaphoBlhp0ag0J4wkvay4kK4dDQFKlqhcRIFM8qjiYU2W4ZzhTiwjOgMoK1Aabd+UC91kurDqzIGUMoyapA/d2fKM5L3JLmTps1yThlFQopUMRXGK5VppXdBNnsJly8B0RNa5nOuZFN0Ir1MyzzDzeMI6LiIDsCc8jQ8NsVXJFyPOVHJeVhk2gMVRJZE0E4WmCnQBK0FTkDvoIX3ZLBlK23CtaCmgFcoTTrdOnIJZ52Yg1UK+EA5GlTuJ0izWJGoBhUVJXOtRQVFesRafFiPkTcpZeAJMXIg4e/Q+B74nvScAakMekQMP74V8/vGD76u0zJDDVsJI+0uY8RCozMaKd8uU/aQVP4RAXBV8hKzMo8xwIDG2KKKNizYQ7ZQut6aQSHjy1CoiywVYPYb3mShhGa7j403QwedZ7UvNGuNRQVBxrSlSG0I0y4iEs2UQKwI9ciCQw0IJGylCRwyizgnlcgUu5vPlzLM2FxVT7pGh6jsPCMiWw3ka8zPXnFOalqZ00z0r/ePYte33Ir7A0qVB0taRCoiZTBbIjaPQIyPRFSxIsYabervyjwGIpiMzUpkPEnU/LvgBGFzScbsW9wNirvKiij590WcWhcsxQcPHz74qMszFFFLAbgco9WdN+Ju+KyV2ROxb1nqTXLhlv/ANhEgmCtct2n5/IioS7RN+JoIafO3vFdgblitE8bM60B4DP1iUOCaimg3bK+sVI2qdvbuHpHqWudvbuHpB2E3FsqBU014D1jRWz2ZncN1N/CK01snU1buHpEX1yd8Tdw9Imwly4BwBv1OyKfPTBMZaUUBguzo4sS92Ijsjz67P8Aibw9IinmY+bVYjSvlBSsRs2IjyMStBUEHbWNTBIakxsXyiNjGtYICQCogC0SKGDUMRzjWCirAglRRgCOMeRIwjIuA2ESLECzIkDxWwScRsBEAmRuJkAIQoiVYHWZEoeKhCQcoysRq8ec5EIESjnBpbKF8uZE/P5aQCGjGPAY1M3hGpm8IIAhjlENY8M7KI+eiWCS1j0NlA5m8I9E7hEsQ2aI2EemfETToliXNWEamMM6NDNiwDYmNDGhmiNTNEFIBs0eRC06Mi1gE0sdXdBCKNw7hGRkFkJVljcO6JkkruHdGRkVCTy5C7hE6WdfhEZGRUJKtlT4RE6WCX8I8YyMgEDJV2SvgHefWJhdcqnuDvb1j2MigTY3RJ+Ad7esYbmk/B4t6x5GRCGG5ZHwfzN6xELnk1PQ8W9YyMiEMNyyMuh/M3rEU26ZIPueLesZGQSED3VK+Dxb1gabd0v4fE+sZGQURgrWGX8PifWIJtjT4fEx7GRYqBzbOu7xMQTJC7vOMjIugAsyWIyMjIsA/9k="/>
          <p:cNvSpPr>
            <a:spLocks noChangeAspect="1" noChangeArrowheads="1"/>
          </p:cNvSpPr>
          <p:nvPr/>
        </p:nvSpPr>
        <p:spPr bwMode="auto">
          <a:xfrm>
            <a:off x="1576388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/>
          </a:p>
        </p:txBody>
      </p:sp>
      <p:sp>
        <p:nvSpPr>
          <p:cNvPr id="63494" name="AutoShape 4" descr="data:image/jpeg;base64,/9j/4AAQSkZJRgABAQAAAQABAAD/2wCEAAkGBxQTEhUUExQUFBUUFxcXFBcUFBQVFRgVFBQXGBQUFRUYHCggGBolHBQVITEhJSkrLi4uFx8zODMsNygtLisBCgoKDg0OGxAQGywkHyUsLywsLCwsLCwsLCwsMCwsLCwsLCwsLCwsLCwsLCwsLCwsLCwsLCwsLCwvLCwsLCwsLP/AABEIARMAtwMBIgACEQEDEQH/xAAcAAACAgMBAQAAAAAAAAAAAAAEBQMGAAIHAQj/xABKEAACAAMFAwkEBggEBAcAAAABAgADEQQFEiExQVFhBhMicYGRobHRIzJSwQcUcpKy8CQzQmKCosLhQ1Nz8RZjw9IVNERUk6Oz/8QAGgEAAgMBAQAAAAAAAAAAAAAAAQMAAgQFBv/EAC8RAAIBAwMCBQIGAwEAAAAAAAABAgMRIQQSMUFREyJhcYEFMiMzocHR8JGx4RT/2gAMAwEAAhEDEQA/AK9Z1i3cgJP6ZKO4Of5Gipyt8XjkAn6SDuRvGg+cc5PJo6HQq59sTTUDAg6MCD25GA1eCZb1XqjULKiqlWKnVSQewwYjRtf8rDMDjRxn9pcvKncYFlzIxSW1tDVlCa55v1flAuxLdZyvXNlCtfuSh96OrRxn6QJ/MtYraP8A01oQsf8AltTGO3AB2x2MTVpWoodM43UJXiJmsm8ZEfPr8S94jz6wvxL3iG3RQljIhNqT4hEbXhKGriJuXcNgqMgBr4kjWYveIiflBZx/ip95fWBvj3JZlO+mF8QsUn/Mn6dWFf8AqR0WOP8A0gX1KnXpdqq4KS2V3IK0AM5Sc600lR0B+WFnH7Ve1fWFqcU22yzTsiwQNaWzA/OcV6by5kDj2+gg6w3ik8CYjAqyhgQaihApn2xZzTWAKLCpjaxVOXqVEluDDyh+Z1YS8rxWUnBj4iM9V+WwyKyc5mp5kdxMAzpcM7UKMRTb55/OApoMJiwsUz5UZBU5DwjIamVsRWclWw90dF5GjDMY7kp3kekUu02PpL9oecXTk6KE8So7yYTfqMSLVJYnQVgtXwsAT72Xf+REMogZDKF3KS0FJYYHQ07x6gQ2nW3zUe5HCyKx9JXK42dERNec6RoCQAre7XKtaRQk+kCaSAGfMgaSgM8s8o8+ku1c5MRtkwY+psw4+8G8IoqxunRi7NoTuaOg8oLdaZ0h5czpKwrQzK5oQwyCbxB1x35ankSyHqAoWpmTK9Do5gaaRSxffRUHESKV6WR3xrd1780pXDUVJHSpQHZpCXSXBbcjohvO1/5iDr50/wBYiNrfaNs6X/8AG3zmRRm5QH/LH3j6RGb+bYieJgeCuxbei9G1zds5OyWnzJjQz5n/ALgjqSR/2Qx5K2OR9TS02sY3mjEqS2whZeKils8ydacYa/WbCAo+qqAx1xvi84zSqU4uz/0NjFtXRWOdfbaZnYJI8pcaPNyNZ805bwPJYL5c2CTLs7WiyTXTm2QPKcK4KuwUMjUqKEjWsc6e+Jx/b8F9IfThGauhcpWeRuGxW1au5CpmxY4tGIodRmw74ZXpaVWW5WZNxAdH2k3U5DbvMU8Wtw5fEcRFK5aUHpHk62uwozEjdDVApuN5t5TT/izPvt6x1H6Nb6ZLI4JyBSWvbjJA7F8Y5Gwi1cl7wIl82MgHMw8SVVR3BfEw+NO6sVud9sc+stTvFe+FHKCZUEdR8aQTYnpKQbkX8IhVekyrgb1bwBMcHxt1S3ua3C0SsW9ekeyF8wQ2vNcx1QrnGNCEsAniuUexrPagqY9hiKlhmyMx1iHVzmjLxYeECT5cF3b76dZPh/aM0naLY2KyWjHCvlVnZZnABvusCfCsHBoCvtC0iao1MtwOvCYzUqtqkX6ofKOGcK5RTSzDhWkJQkM70NWiGXJqo7fOPWuN2c0BmJllHgEGTLOYHAzHd+e+E1IWCaRrqQBmSQAOJyAgykQThnUa/MaRJUrIiZd5ttMiXKlkgtKlqjhSCMSrhYA7RlAS3xQg1zBy3wuW1i0PjICKtMbu2FMVMwKAkmvCIZ7SMVOco2WWqHij7e0A8I5OxX8yyan6PBYbyt2Ozz1AxFpeIgbMM2WcXYBXsikEGoh7anCSyiihagJ2lBn508YUMvSEbtLS/Dv6iqvNiNFqTEgWPbIhav53walnprGulC8bigF5eVYYXK1CRvjW0J0TBHJeXitMkb5iV6gwJ8AYtPyXl2RFk7uGotNwp3QovM9OV1kd8MQ1YWXwfcO5xHiqMvxEdKa8rFt6rp2wknHPq84fX4nQ6m8wYrFtYAUGpjsJGRgc/ptTYPOPYKssiMi9ypd7WnnG92j2q8FPzje3rkOv5Rl2D2h4L5kRlqYgx0ORxWPJzZR5EVobKOaajg98ScM11+FmX7rEfKMsydEdvnDPllKw2ub+8Q33lFfGsCWVOgvVHttPLfBS7pHLkrNokkWGY5okt2NK0VGY030A0hfb7GVDAqVZTWhBU025Hh5Rbrn5Sz5FBi5xAKYHNQBswnUU7uEa35ev/iLSZCSwk6bNCYicdJOEmYRUAbBkQcgYVXnUjhxx3uWSTXJVvqlQCeiCB0joCQDSu/PSIJkmWRQE125H8Rb5Q85fW5WtPMSspNkUSJY1zUDnXJ1LFhQk/BFdkmM8qspgCnmgpgChR+7lU6V68oEazggjM135+cTx4DC0QkstlyWrBhSgFaEU2Z69UENZAGU7xUaV8P8AaAJsT3bbxKmy3dRMRHDOhzDJXpim/DXw3Q2nVlHD4Ia3OlVY72p3AH+oRYLquCdaD7JCRtc9FB/EdeoVMPhyNkWd2My0YbI9JshsuccTAKqABSoCipAzDLluLv7lajSjJsyMoIw4/cov7irnwzp1Q6FWbgo01fu+i/kO1csp9/XakkmWJgmOtRMwqQikD3QxPSOtchEXIyX+mSuBY9yN/aPHTI9R8oI5Cr+kV+FD4lR6wdZeFCV3fDJTzNHW5ZygC+R7IncQfED5wVJbKIbxFZb9XlnHjKeJr3OjLhgN9N7Fm3UPiIp8oFjU7fKLjbkxWZhvl+S1+UVqySo7i4MLCJEuPILky4yKNhLPeQ93t+UB2efgm12ZA9RAg28/eXqPn/aFM33j1xSovKaNOrzSLKYHtT0BjyxTsUsE7Mj2fmsAXnaMQoNI5qi27GhQd7HO+W8gmbzgzXCqk/vVb5UhfZk6C9QixX9KxSpg3Cv3c/lCWzr0F+yPKPWfTJ7qVu2DBqae2eOp4VoDDz6OrBW0zJ7DoyJVF+3NJqR1IjffEJ5unXHQuSVhEuxAkZzazG6myX+UDvi+ulaFhVNZOJTJxcs51clz/ESfnGSjnESCnZl3RvKeMgApTURoR5n5xpioajbqPnG5cdWdYhDSaYiY1jec0RTDEAde5OSvrlyKtCXk4ub3+ydgFHWvR7eEU7BF5+idj9RlcWm//q8VzlDYuatM1BkAxK/ZbpL4MI1aGeZQ+S0lhMTskS8g06cw7go7yx+UbYNtMtK7K7oJ5KScEp23uadSig8axPqjtQfrgNBXmi62O2Z56QSZodXHA91NYUWQ5CCgI8pKmr4OvsTQRZhikjipHmIr9mlxYbo/VAbiw8a/OFSSqEjcT4GOo+DlskkpHsEyEjIWEaXj746h5mFEw5nrMN7Yfad0JgaxKn2mrSfmBljnGhXt/PhEdp0iBJmEg98T2rSMjWTdJWE8+SDUHQ5Htgm5eTVnwqJ00FwBVAcAGWhJzPZSIyM4a3vd+NAyirKB1laacSPWNmlqyTcFJxT6ow6uMtm+Ku10E9/cj2Gcg41zOFsiOptG8D1xahNTmQkplcIgXosDQKKCtNNIoNsnmXUglcCM3RJU5AnZ1RVrmJSWHzLsrN24227I21lUivPLdb0t/k52nrxrcK36iS85RSdMT4XYAdtR4EQfdFzTJ1cLIoFPeLVJOgAUEnTqjrd03LZXs0yspJs4SCWmTJSlzNMs9MO1TrppQARWvojvQSmtCMGYMst1wipGEsGJ3DpLEU7rBdxsyv8A/BloyJoFqKkLM02larmaQtvC4JyM2BHdAThbCMRXYWVSaHgCY+gltUpgKnCDsZfStI9N12ZszhO4YzTurnE3E2o+aHQjIqQRqCCD3GBXmd3lHRvpclIttRUVVAkJkoAFS8zPKHErkHZZ9ikvzapOaSjK6kqHcqDhf9nM5EkVz1g711AojX6O1EuzSkYgHCDQ61IxNTeakwbykuuztNWdPZgCuEKqnpFa5lhwIFMtNYps++bRKknCFlrToFQC1c6gk/IQRYlmTAgNXmMFB1JZqZ5njWDQW+TcZW9UL1dV0IrF2+EWYXvKdRIlWfGpyCNhC5Z1pn11MJrTZRJBlgAUdslqQKuWoCcyM9sWy4bmEgVOcxh0jsA1wrw47aQh5RJ7Zhxr30jlampDdsp/bfm7y+5s0kKtt1V57YwQ2Q5QUsCWWCljMzpInuf3XG5z4gQO0vpt1nzie6D0po4qe8GN5qdM/nZHQWYJnLmrSaNpKR5BEpYyAA9tTdNvzoIUStIZ2k++fteRhVL0gVftNej+9+x5MifFVR3d0DuY2ktqO2M0jfLgiIi0kRWlGcWdokRZSeXNiIWdMXQyiGpsJFK9RrFSs8mkiWc6YMwNaNU1EX7lif0a0/6XzWKnYZBWXZy3uuksjcQQKjxjo6ep4lPbL2Rx9XT8CpvprnL+cfqXrk4ZkySi15sc2DMKgA9JcgSdCfWOZ/R5fYstpEx6BWlMjVxUFcLVIXM0wnKH/KO9w74EJRFapAYgFtxzqaefVFEs8zDOHBqdhNPIwyCwCbyd4ui/rHPNJVols7ayulLxV1CSphqT1Qwe6UOnOjhQDxMcXN1y2AapAO4iGtitDrmZ9pIGgM+aR3VpEbSJkX/SXI5u3MpLmiJTHQkAgmgps9THSuT9lmLZZNaspky6j9oAoKFa+91U6qxxjlBasVomHiBvOSitTvi5XXe06WgRHqpAxI5JU0UDInNDQDTLgYMuMgjyacoErMaUpbN2oMqCrE14UhtdN5NKBKBcRqMRBJoCchnQDLdAFcT84RRmUVrmcgBnx374M5OWMzfsK74j1THFBxNIfSpQp0m6nDyYNVqJ6iuoUuVhe/UcWG1Wmef1jKu0qFHYKDWAr6l4ZpFSdNSSdBqTFplIAAAAANANIr3KFfa9aj5+kcnUVVN+VJLsju6XSeDHzNyl1b/b0BLKYIM8DIwPZogd6kmM1rs1xQ1uebWbMptUHuIHzg6YvShTcbe260PyPyjzlJyhWyzJYZCwmAmoIBGEiuRGfvDbG+CvBJHOrYqMfyxGQLd94LMUMKFWFVI0I4jUHhGRUUCSMQkDHUtzYxV1xYRirxrWB00EGWo9Bur5iAVOQgVeEbtHyzVzEYehjZzA81oRY2sPle8OsecWZoqN2zauqn4lp3iLNa7aie82e4Znu2RKdOTdkhNScYK8nZCHlj/5e0/6R8CphVYyhsMgPhFJKYathzC5EGIuVt94knqoopl0JOZOLCOoawtttl5u67KwzmT3LE7ealKvRHCrCNMdLNR82M3MEtZTnJ7cq1vQRzbeanojia1rx0hLb6h66YukKfneId2eWtMRFeGyBL5svQDbRsGgU/kRsjYzSGNjtpdFzJO2u86/OJLTacCYidKkDjs8Yrl12srVa0B2+dIy87VioNmtOGyDtyC4NKq7iudTU+Zix2YkZr0SdhFVPHeOwwpueUBV2PAcd8O5KqTix16sqdkGREO7un4gMWVMjhzyqNKxb+S06XzRRDpMnEg5NRpzkE78iNIo12PWp3wysEwqSQSCGNCDQ55/OGeB49JJu1jC9V/5NS5KKadr9/g6IsIeUY6a/Z+ZiS7L8BOGZQHY2gPXu8uqIeVjUwHeD5j1jkV6E6b2yR6DT6qnXjupv+V7ihbTkd+nZvjUGApTwSpheyxpixhdDUnpxBH8phne1zSrQV51cWEMAK096lTUZ7IUXe1J0v7QHfl84s7axqp/lnP1C/EZUOTkprPaJtkJJH6ySTtG3tI14yzHsT8tqymkWhMmQsleDKSP6++Mi+3dkzXsMrafZns84CVwRUGogq8D7PtHziu2G1YWodGPcdhhVVYRv0crNjRjA86JmMDTTCEzc0e3f+tT7Q8Ic2yxg5rkfA+kJbt/Wr1/IxYXMNp1ZQleLFVdNTrQ21Fc59yoBUTQcjRR5QVf00JZrvRjQLZ69ruR/QIl5bkc1NJGYK0P8SiA+XakcxLGqWWzjtILU72EboVvGV7d/wC/qcWppVpnsTvxb+/Arsz0Ge75R45xAk5LtrqeAjUihoRXZQUrlvGwRIJLHpTOio0WCgsq1tl4Dw1Fd0aI5Y8Tl6Q5vGWHBrtz6uqA7PIAcEagU7tvXDOhTqOrDY+iBoANSPOPJkvAcmrwodNsF2Mh1AJIpsrBsqQq51r1wtyL2J7klM5pTCMNVB14YuvPuguQKM4OVG/oWFd228866/ssopSuWE6k9tO2G132dnZqaYhUnT3F7zGrTy2xbk8HM11PxKkYQi3Jr/Oe3p3CUj2+FcIgNcNWoDs02bIbWSyqmmZ3nXs3QHyk9xPtHxH9ox6rWqotsVjuzqfT/o8qD8WpLPZfv3EkiDUMAyYLSOdJ3OzGNgqQ9Jks7mX8Qi3vrFLdqUO4iLpN17YfRzTZh1f5gl5aWcvZHpqpRh94L5MYyHExAwIOhjItGdkZWriO9G9n/EPIxUmMWm+G9mOs+Cn1iqMYFToatP1HFjn4kG8ZH5GMmmFNmnYWB2aHqMM5pjO1Zm+Eromuv9avb5GHzxXbvnhZq14/hMWBJoYVBrAGxZTeWIxIy/FMVe9hBXLigtLmlebMtR1S5KVHgYy95WOdJT4rVKH8/wDaBuV03Hap27nppP8ADMKgfyxoofavc5+qtvbfb9ytOMXSHRoaCmtDtjdiQMNSa74Kne6fz+dIDpUxsRzma2pOhAdkIDZjbUQxtC1FIWTkp6ReOSknbI2SYqmoIAidrRjFAR308zDe5bySRZHEyyBjLwDnC01Tic9MldOjn3RRJtqZp7Z0DPoFAyOlBTLZFI3bsXbSVy3cnpkvn8DVbFLbCaEqGUg0qP3Q4qd/GLhZT0nG4r+BfSK9yFspV8BNedlTqfxWdjTvSPLDPZXfCSPc6swdnZFnpXV4f9/qBH6jHS5lG/qucW/nuW9IB5RD2Q4MPIx5Y7xBHTyO/Oh/vAnKG8l5o0BNCDXTPTTtjm1KUqctsuTuUdTTrUvEg8CqRMBJA2awakVuyWnC1d+sPueAGLZSsVnCxWnNM1tc/pqo6z10NIv2KoB3gHvAjmEqbimAnafOOk2dqypZ/wCWn4RGmirRaMGpledyYGMiPFGQoUV6+29mP4vIesVdjFiv5ugv8f8ATFaYwyY+hwzxzDCVOqgNdBn2QseImmnDhrlWsLcbmiM9odYZ+OcDsAan3TDgORmCQeGUV+5/1o6j5Q8JislktB4uQ3JMabeFkVjUfWAdPhSYanuhVedjd5k6YrDR55+yXzHX04c8iRW3I2yWs5/uy29Yp0y2TpmYVwoQK5XFQpiGbkZUJprlWNlB+Tg52oV53vk9l2zUNtH5EbyQNcQJPgIlua52tDkLlxiwWjkQ8oYsWOmuHL5QXVhxcCozauVxkP8AYbYWWsYiQASdKAZk6ADeYtcmUEl120Jrt20EViwUMxK5jECRWlRWpz2RqcNsU2YlV3ycV0Z1W132yzWl1mEJNSz1p7Fplol4VU7sqV7N8cq5Tgi8p+KlfrLVpp+s2cI7yqWcWMn2ZUzBPDE5grNxIzbcarhG+qxwDlRauctc+bpjmM430LVFeMZ6TVzVNYL5yKmfpFk4sqn+JZifOIJApOmjcJfhjHyhFyYMyVbJL4egZ8up191x3a+MWW3SsNttS7nI/wDtnQKtRqHlZbT0Iyn51fr+n/LkimBb3PsW7PxCCIGvP9U/V8xHPXJ1ZfayupBZnkqF2CAkMTKYezKmFWc9JesecdLu56yJf2AO7L5RzGUcx1jzjo9zNWzy+ph/O0MpdRNblBRaMiHFGRnKFcv5+ivUfEj0ivkw5v1sh9n+owiJhsx9HgxzA7mJWMQNAQxsMuY+17D5Q5ZoR3QfadhhtaH6J6j5RSXIyD8oXyOcA2hyQMNnn0qdrIFH4oWWs0lWn7Ele+bi/pgu4LtlTLNapkxcRRFCGpFGaYorkc9NsKbxlEypzh2ADylKZYW6DtU7cqeMOisL5M0nz8DrkEKAn97yi82z3I5zyGnZsOI8R/aL1bZ9JZ6oQ15mPi/Kij2umB+pvnFPsbUYHdX8JizT7UpB6S7doit3eyc6gdqKTRiMyARSoG2Ogq0nG0jnS00Iz3R6nTLVa0+oBRixlVJFVoASaZajQ90c4vC4ZjNVSlCNpIPdSOj3rdyiySyrJWtSxOHEueWe6i5cIqxtK095fvCEptcD4RjJZIbBMCihIxKzbf3Qa9XRMP75tKTLdaXlsrqxRgVNR0gznPrYxXZCITMaikhlGLKuF1IIruqYsN9S0S0rgVUE2y2dwFAUVC4WNBxikl5WMg7TXyRViC3/AKt/snyiUNENsPs3+y3kYzLk1vgrSGJ1MDoYlWHtGVMIVo6HcD/o68Cw8a/OOcVi+8m5nsP4z+FYvTF1ugwxRkQloyEPkUVu/G0+yPxGExhlfL59g8zCqsNnyPpfaesYgOcGCynIucIOlfeIHwruzGZoIrl7XiwmGWvQQGhp7zfabdwFB1xaEHIE6iRarlut5gLq6rqoPvHFXPIbtIOTk87kq1oam3CgHzgHkXbglmUUPvOcqfGYd2S9FxE0PhAl5XZCtzYXY7mWTYrRKEx2E15KliQGHvMQMsvd8YXWi45KqZHTZGcOxZ+lUS2FKgDLMQ4tVtH1XHQ0a0DL7EkjzMVy979wdOla4sqjKgQV03Vg3k8LsVGFx3LKlv7AUIBabimE0RRk1GO87N8Wy03Q86zlpbJQhgCSw92oORWuwxTeSlp5q81Vq1mDBrTNkDgkbfd04x1q9HpImHcjfhMCNPdlsYqrirI5M3J6zgVMtQAMycXaTUxQrkWW9qmLkysJokZH3q1lkbshti/8oZ9LPM+zTvjl/J+ZS0SzuJ8jDKdHanlv5Eynex2G8ytos9mlqikE1aikHDLOFq76kGAH5KSj/hAdjD+qGN3TlVLLXItKZqbem7sR4iC7fbgst2FKhWIrvANIrKjvzua9mXU7dCqWiwWeW3NhAVIPPKrOWOAihoDUHM5DdD68Lrkz5dlZ6sFkFUKsRkk1xqNcsMUu7LzaZaQxGZNMq+8Cuwb89covEokWeSFRmwTLRLKilVAmA6V2bvOFVFKCaTfH7l4NN5Ex5NSaGhmL1ON/ERHIuaVmDOmaMKEVGYI3Q3QOy1WW5B+xvNf2sjEtnu4Uq9QTnSoqO6M1OrUypMZOMVZxKBbbuaU1DmuxhWh79DwiFY6DeF1KZTgE1KNTTXCcPjSKrfd1qkxBJqQ8vnKE6Cug36xojPcVTtyLVi5cmJvsyOIPeo9IpQNItfJd+g3UvkfSGw5BV4Q1e1LiK1zH+8ZAdssONiwOe0HqjyEytdi0hPepFaswRQBUtXwAzY56CBrTO5orgplUszgFsqUwqDRK555kQmt84EsBtOXAVqIkstjeZm5IXXPU9Q+canFcsqpu1kSWm3vMaup0rur608Iil8nhNrMabhzIOVdNtSYYWwKkvCopmKbzx4wFKLaE5VJpxMTc2sYBbuMbDZURQkvEVFc21NTXQbM4L5viIEsrUESu8KaLD62OBZLOp2vObxAEVS/2BEtRvI+/hr+GHd5PiWRLBzWUCeuZMNPwwhveSVfA1CUcjI1FVyND2xePIGOLietvkEZnnUzJqaVA28I69ygelknf6b/gMcUuC9UstrlTZ6UCAuNCSCjrQD4qkd0XG2cu506zBlswXnJcxqFyxISuMoaCtBU6ZkQVhBSuVC3NVDtyhLYZGJzhQnAC7UFcKL7zHcBvhqoYoKS9QKa0zHVFj+jO0SLPNnTJ8xZbMBLVGrVgas1F26L1QdxW1yblFa1f6lgIb2ZZqEGgwhammzSF85wVIIGY6ou96WuwGRaPqxs6OJOOZzctVmCW1MyAoJGY8I59RmGUtzXdX/tgN2LWE92IBaXBGQ6QoaUqqjOnbFzs84NZmyyW0fjk5+KmKrYrG7WoJhwNMqBiB0Cltgqfd8Yf2NcEmchI96Ww61dkakLnl/AUEhl6o1wjYYDV49EyERReQ2sV4heg/unburv4RVuU0xh9VZTRls6GDpzQlvGrYSSeitBXYK1p3kw6nFKVxcnggeazthbozAekGFCctm47acYf3HNWXiVmX3UOv2u45fmogy9rulWmWhJEuaFXC9Ojp7pbRlr2xSrQkyVMKTgQwFN+VcmB2iGU2pEldI6PZnDLUZgk0PVlGQv5N2gNLWUCCyg6kCoqTl3+EZGSpiTuXjwVSw3aozmdI7tg9TEtvt+E5Znd6wPabbsXXf6QPJlVNY2WvmQq/Y2lKzHE2Z/OkE0jZBSMpEbIT2fSJJpyMRy4xjFCxvYZ1aviLZNQmvuy0IAFeLCBrls5mOcWYU4mPEnTtPziV+ijjcir2zHqfKHdy3eZcqp95szXedB1CLN2iDqIbVIVLQefQvKeoqM6A0oV+Eigi8f8SWaUspJbMZaphoBlhp0ag0J4wkvay4kK4dDQFKlqhcRIFM8qjiYU2W4ZzhTiwjOgMoK1Aabd+UC91kurDqzIGUMoyapA/d2fKM5L3JLmTps1yThlFQopUMRXGK5VppXdBNnsJly8B0RNa5nOuZFN0Ir1MyzzDzeMI6LiIDsCc8jQ8NsVXJFyPOVHJeVhk2gMVRJZE0E4WmCnQBK0FTkDvoIX3ZLBlK23CtaCmgFcoTTrdOnIJZ52Yg1UK+EA5GlTuJ0izWJGoBhUVJXOtRQVFesRafFiPkTcpZeAJMXIg4e/Q+B74nvScAakMekQMP74V8/vGD76u0zJDDVsJI+0uY8RCozMaKd8uU/aQVP4RAXBV8hKzMo8xwIDG2KKKNizYQ7ZQut6aQSHjy1CoiywVYPYb3mShhGa7j403QwedZ7UvNGuNRQVBxrSlSG0I0y4iEs2UQKwI9ciCQw0IJGylCRwyizgnlcgUu5vPlzLM2FxVT7pGh6jsPCMiWw3ka8zPXnFOalqZ00z0r/ePYte33Ir7A0qVB0taRCoiZTBbIjaPQIyPRFSxIsYabervyjwGIpiMzUpkPEnU/LvgBGFzScbsW9wNirvKiij590WcWhcsxQcPHz74qMszFFFLAbgco9WdN+Ju+KyV2ROxb1nqTXLhlv/ANhEgmCtct2n5/IioS7RN+JoIafO3vFdgblitE8bM60B4DP1iUOCaimg3bK+sVI2qdvbuHpHqWudvbuHpB2E3FsqBU014D1jRWz2ZncN1N/CK01snU1buHpEX1yd8Tdw9Imwly4BwBv1OyKfPTBMZaUUBguzo4sS92Ijsjz67P8Aibw9IinmY+bVYjSvlBSsRs2IjyMStBUEHbWNTBIakxsXyiNjGtYICQCogC0SKGDUMRzjWCirAglRRgCOMeRIwjIuA2ESLECzIkDxWwScRsBEAmRuJkAIQoiVYHWZEoeKhCQcoysRq8ec5EIESjnBpbKF8uZE/P5aQCGjGPAY1M3hGpm8IIAhjlENY8M7KI+eiWCS1j0NlA5m8I9E7hEsQ2aI2EemfETToliXNWEamMM6NDNiwDYmNDGhmiNTNEFIBs0eRC06Mi1gE0sdXdBCKNw7hGRkFkJVljcO6JkkruHdGRkVCTy5C7hE6WdfhEZGRUJKtlT4RE6WCX8I8YyMgEDJV2SvgHefWJhdcqnuDvb1j2MigTY3RJ+Ad7esYbmk/B4t6x5GRCGG5ZHwfzN6xELnk1PQ8W9YyMiEMNyyMuh/M3rEU26ZIPueLesZGQSED3VK+Dxb1gabd0v4fE+sZGQURgrWGX8PifWIJtjT4fEx7GRYqBzbOu7xMQTJC7vOMjIugAsyWIyMjIsA/9k="/>
          <p:cNvSpPr>
            <a:spLocks noChangeAspect="1" noChangeArrowheads="1"/>
          </p:cNvSpPr>
          <p:nvPr/>
        </p:nvSpPr>
        <p:spPr bwMode="auto">
          <a:xfrm>
            <a:off x="1728788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/>
          </a:p>
        </p:txBody>
      </p:sp>
      <p:sp>
        <p:nvSpPr>
          <p:cNvPr id="2" name="18 CuadroTexto">
            <a:extLst>
              <a:ext uri="{FF2B5EF4-FFF2-40B4-BE49-F238E27FC236}">
                <a16:creationId xmlns:a16="http://schemas.microsoft.com/office/drawing/2014/main" id="{E3CEB9EA-6332-D4E0-086B-64AF3A8A6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880" y="898207"/>
            <a:ext cx="3505495" cy="809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Principales</a:t>
            </a:r>
            <a:r>
              <a:rPr lang="en-US" sz="3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pruebas</a:t>
            </a:r>
            <a:r>
              <a:rPr lang="en-US" sz="3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lang="en-US" sz="3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1651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7B6F9-FFED-46D1-B2F7-0C9C3A623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669" y="648962"/>
            <a:ext cx="11007131" cy="1475739"/>
          </a:xfrm>
        </p:spPr>
        <p:txBody>
          <a:bodyPr>
            <a:normAutofit/>
          </a:bodyPr>
          <a:lstStyle/>
          <a:p>
            <a:r>
              <a:rPr 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ANÁLISIS CONTROL POSTURAL: POSTUROGRAFÍA.</a:t>
            </a:r>
            <a:endParaRPr lang="es-ES" sz="41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361A4C-7A2F-49EB-89A0-EC6122290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482"/>
            <a:ext cx="10515600" cy="738664"/>
          </a:xfrm>
        </p:spPr>
        <p:txBody>
          <a:bodyPr/>
          <a:lstStyle/>
          <a:p>
            <a:r>
              <a:rPr lang="es-ES" u="sng" dirty="0"/>
              <a:t>Sistemas de bajo coste</a:t>
            </a:r>
            <a:r>
              <a:rPr lang="es-ES" dirty="0"/>
              <a:t>: Nintendo® Wii Balance </a:t>
            </a:r>
            <a:r>
              <a:rPr lang="es-ES" dirty="0" err="1"/>
              <a:t>Board</a:t>
            </a:r>
            <a:r>
              <a:rPr lang="es-ES" dirty="0"/>
              <a:t> (WBB) ™</a:t>
            </a:r>
          </a:p>
          <a:p>
            <a:r>
              <a:rPr lang="es-ES" b="0" i="0" dirty="0">
                <a:solidFill>
                  <a:srgbClr val="2E2E2E"/>
                </a:solidFill>
                <a:effectLst/>
                <a:latin typeface="NexusSerif"/>
              </a:rPr>
              <a:t>WBB-</a:t>
            </a:r>
            <a:r>
              <a:rPr lang="es-ES" b="0" i="0" dirty="0" err="1">
                <a:solidFill>
                  <a:srgbClr val="2E2E2E"/>
                </a:solidFill>
                <a:effectLst/>
                <a:latin typeface="NexusSerif"/>
              </a:rPr>
              <a:t>based</a:t>
            </a:r>
            <a:r>
              <a:rPr lang="es-ES" b="0" i="0" dirty="0">
                <a:solidFill>
                  <a:srgbClr val="2E2E2E"/>
                </a:solidFill>
                <a:effectLst/>
                <a:latin typeface="NexusSerif"/>
              </a:rPr>
              <a:t> </a:t>
            </a:r>
            <a:r>
              <a:rPr lang="es-ES" b="0" i="0" dirty="0" err="1">
                <a:solidFill>
                  <a:srgbClr val="2E2E2E"/>
                </a:solidFill>
                <a:effectLst/>
                <a:latin typeface="NexusSerif"/>
              </a:rPr>
              <a:t>posturography</a:t>
            </a:r>
            <a:r>
              <a:rPr lang="es-ES" b="0" i="0" dirty="0">
                <a:solidFill>
                  <a:srgbClr val="2E2E2E"/>
                </a:solidFill>
                <a:effectLst/>
                <a:latin typeface="NexusSerif"/>
              </a:rPr>
              <a:t> </a:t>
            </a:r>
            <a:r>
              <a:rPr lang="es-ES" b="0" i="0" dirty="0" err="1">
                <a:solidFill>
                  <a:srgbClr val="2E2E2E"/>
                </a:solidFill>
                <a:effectLst/>
                <a:latin typeface="NexusSerif"/>
              </a:rPr>
              <a:t>system</a:t>
            </a:r>
            <a:r>
              <a:rPr lang="es-ES" b="0" i="0" dirty="0">
                <a:solidFill>
                  <a:srgbClr val="2E2E2E"/>
                </a:solidFill>
                <a:effectLst/>
                <a:latin typeface="NexusSerif"/>
              </a:rPr>
              <a:t> (software). </a:t>
            </a:r>
            <a:r>
              <a:rPr lang="es-ES" dirty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0BD3A9-FEC4-4053-9AC9-C8C5B0F4A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470" y="2691589"/>
            <a:ext cx="6209130" cy="2228653"/>
          </a:xfrm>
          <a:prstGeom prst="rect">
            <a:avLst/>
          </a:prstGeom>
        </p:spPr>
      </p:pic>
      <p:pic>
        <p:nvPicPr>
          <p:cNvPr id="1026" name="Picture 2" descr="Amazon.com: Wii Balance Board: Computers &amp; Accessories">
            <a:extLst>
              <a:ext uri="{FF2B5EF4-FFF2-40B4-BE49-F238E27FC236}">
                <a16:creationId xmlns:a16="http://schemas.microsoft.com/office/drawing/2014/main" id="{A378554A-5155-47C5-9238-464AAD1DA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606" y="2903211"/>
            <a:ext cx="2873188" cy="180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0AEA8DB-0DDC-A627-6CB1-0E76511A8601}"/>
              </a:ext>
            </a:extLst>
          </p:cNvPr>
          <p:cNvSpPr txBox="1"/>
          <p:nvPr/>
        </p:nvSpPr>
        <p:spPr>
          <a:xfrm>
            <a:off x="838200" y="5313161"/>
            <a:ext cx="105155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programa se descarga de forma </a:t>
            </a:r>
            <a:r>
              <a:rPr lang="es-E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gratuita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solo necesitas un ordenador con conexión Wifi y Bluetooth. Desde esta dirección web </a:t>
            </a:r>
            <a:r>
              <a:rPr lang="es-E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http://posturography.nrhb.webs.upv.es/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descargas la aplicación en tu ordenador. Luego vinculas la plataforma Wii al mismo ordenador a través del Bluetooth. Una vez conectado pueden aplicarse diferentes test, muy similares al SOT o al LOS, que hemos visto en los sistemas de alto coste.</a:t>
            </a:r>
          </a:p>
        </p:txBody>
      </p:sp>
    </p:spTree>
    <p:extLst>
      <p:ext uri="{BB962C8B-B14F-4D97-AF65-F5344CB8AC3E}">
        <p14:creationId xmlns:p14="http://schemas.microsoft.com/office/powerpoint/2010/main" val="227158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AA95EE-2D2E-4807-BB75-B7E13523E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18" y="551329"/>
            <a:ext cx="5617482" cy="186107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sensores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inerciales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giroscopios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B0B54E-E0F3-482A-9991-2FE9B5774247}"/>
              </a:ext>
            </a:extLst>
          </p:cNvPr>
          <p:cNvSpPr txBox="1"/>
          <p:nvPr/>
        </p:nvSpPr>
        <p:spPr>
          <a:xfrm>
            <a:off x="630936" y="2807167"/>
            <a:ext cx="3895522" cy="3386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 err="1"/>
              <a:t>Estiman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movimiento</a:t>
            </a:r>
            <a:r>
              <a:rPr lang="en-US" altLang="en-US" sz="2000" dirty="0"/>
              <a:t> de un </a:t>
            </a:r>
            <a:r>
              <a:rPr lang="en-US" altLang="en-US" sz="2000" dirty="0" err="1"/>
              <a:t>sujeto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combinando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información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varios</a:t>
            </a:r>
            <a:r>
              <a:rPr lang="en-US" altLang="en-US" sz="2000" dirty="0"/>
              <a:t> sensors.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Tienen un </a:t>
            </a:r>
            <a:r>
              <a:rPr lang="en-US" altLang="en-US" sz="2000" dirty="0" err="1"/>
              <a:t>precio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intermedio</a:t>
            </a:r>
            <a:r>
              <a:rPr lang="en-US" altLang="en-US" sz="2000" dirty="0"/>
              <a:t>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Esta </a:t>
            </a:r>
            <a:r>
              <a:rPr lang="en-US" altLang="en-US" sz="2000" dirty="0" err="1"/>
              <a:t>tecnología</a:t>
            </a:r>
            <a:r>
              <a:rPr lang="en-US" altLang="en-US" sz="2000" dirty="0"/>
              <a:t> se </a:t>
            </a:r>
            <a:r>
              <a:rPr lang="en-US" altLang="en-US" sz="2000" dirty="0" err="1"/>
              <a:t>emplea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nuestros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móviles</a:t>
            </a:r>
            <a:r>
              <a:rPr lang="en-US" altLang="en-US" sz="2000" dirty="0"/>
              <a:t> para </a:t>
            </a:r>
            <a:r>
              <a:rPr lang="en-US" altLang="en-US" sz="2000" dirty="0" err="1"/>
              <a:t>detectar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cambios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posición</a:t>
            </a:r>
            <a:r>
              <a:rPr lang="en-US" altLang="en-US" sz="2000" dirty="0"/>
              <a:t> del </a:t>
            </a:r>
            <a:r>
              <a:rPr lang="en-US" altLang="en-US" sz="2000" dirty="0" err="1"/>
              <a:t>dispositivo</a:t>
            </a:r>
            <a:r>
              <a:rPr lang="en-US" altLang="en-US" sz="2000" dirty="0"/>
              <a:t>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Por </a:t>
            </a:r>
            <a:r>
              <a:rPr lang="en-US" altLang="en-US" sz="2000" dirty="0" err="1"/>
              <a:t>ello</a:t>
            </a:r>
            <a:r>
              <a:rPr lang="en-US" altLang="en-US" sz="2000" dirty="0"/>
              <a:t>, es </a:t>
            </a:r>
            <a:r>
              <a:rPr lang="en-US" altLang="en-US" sz="2000" dirty="0" err="1"/>
              <a:t>posible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utilizar</a:t>
            </a:r>
            <a:r>
              <a:rPr lang="en-US" altLang="en-US" sz="2000" dirty="0"/>
              <a:t> los </a:t>
            </a:r>
            <a:r>
              <a:rPr lang="en-US" altLang="en-US" sz="2000" dirty="0" err="1"/>
              <a:t>móviles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como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goniómetros</a:t>
            </a:r>
            <a:r>
              <a:rPr lang="en-US" altLang="en-US" sz="2000" dirty="0"/>
              <a:t>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7" name="Picture 9" descr="http://www.weareperspective.com/sites/default/files/xsens_weareperspective_sensorset.jpg?1288349249">
            <a:extLst>
              <a:ext uri="{FF2B5EF4-FFF2-40B4-BE49-F238E27FC236}">
                <a16:creationId xmlns:a16="http://schemas.microsoft.com/office/drawing/2014/main" id="{C5BA4084-4134-41DD-A3D5-9B6704EB1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25381" y="4450386"/>
            <a:ext cx="2320068" cy="1496444"/>
          </a:xfrm>
          <a:prstGeom prst="rect">
            <a:avLst/>
          </a:prstGeom>
          <a:noFill/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3514609-D452-797A-6591-7334CBFC9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449" y="911170"/>
            <a:ext cx="5059403" cy="5242906"/>
          </a:xfrm>
          <a:prstGeom prst="rect">
            <a:avLst/>
          </a:prstGeom>
        </p:spPr>
      </p:pic>
      <p:sp>
        <p:nvSpPr>
          <p:cNvPr id="3" name="AutoShape 2" descr="Juego Coches">
            <a:extLst>
              <a:ext uri="{FF2B5EF4-FFF2-40B4-BE49-F238E27FC236}">
                <a16:creationId xmlns:a16="http://schemas.microsoft.com/office/drawing/2014/main" id="{BD3E9457-4A89-F697-66AD-1A7025B669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3103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1762</Words>
  <Application>Microsoft Office PowerPoint</Application>
  <PresentationFormat>Panorámica</PresentationFormat>
  <Paragraphs>198</Paragraphs>
  <Slides>31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8" baseType="lpstr">
      <vt:lpstr>Aptos</vt:lpstr>
      <vt:lpstr>Arial</vt:lpstr>
      <vt:lpstr>BlinkMacSystemFont</vt:lpstr>
      <vt:lpstr>Calibri</vt:lpstr>
      <vt:lpstr>Calibri Light</vt:lpstr>
      <vt:lpstr>NexusSerif</vt:lpstr>
      <vt:lpstr>Office Theme</vt:lpstr>
      <vt:lpstr>Parámetros biomecánicos  del movimiento y sistemas  de evaluación instrumental.</vt:lpstr>
      <vt:lpstr>Presentación de PowerPoint</vt:lpstr>
      <vt:lpstr>Contenidos de la presentación.</vt:lpstr>
      <vt:lpstr>Presentación de PowerPoint</vt:lpstr>
      <vt:lpstr>Presentación de PowerPoint</vt:lpstr>
      <vt:lpstr>Presentación de PowerPoint</vt:lpstr>
      <vt:lpstr>Presentación de PowerPoint</vt:lpstr>
      <vt:lpstr>ANÁLISIS CONTROL POSTURAL: POSTUROGRAFÍA.</vt:lpstr>
      <vt:lpstr>Análisis del movimiento: sensores inerciales o giroscopios.</vt:lpstr>
      <vt:lpstr>Sistemas de captura del movimiento ópticos. 3D </vt:lpstr>
      <vt:lpstr>Sistemas de captura del movimiento ópticos.</vt:lpstr>
      <vt:lpstr>Presentación de PowerPoint</vt:lpstr>
      <vt:lpstr>Presentación de PowerPoint</vt:lpstr>
      <vt:lpstr>Sistemas de análisis de video 2D – Low cost ¡Crea tu propio laboratorio!</vt:lpstr>
      <vt:lpstr>Presentación de PowerPoint</vt:lpstr>
      <vt:lpstr>Kinovea®</vt:lpstr>
      <vt:lpstr>Parámetros biomecánicos</vt:lpstr>
      <vt:lpstr>Parámetros espacio-temporales.</vt:lpstr>
      <vt:lpstr>Cinemática.</vt:lpstr>
      <vt:lpstr>Cinemática.</vt:lpstr>
      <vt:lpstr>Cinemática.</vt:lpstr>
      <vt:lpstr>Cinemática.</vt:lpstr>
      <vt:lpstr>Presentación de PowerPoint</vt:lpstr>
      <vt:lpstr>EXTREMIDAD SUPERIOR</vt:lpstr>
      <vt:lpstr>Movimiento de alcance y agarre:  enderezamiento, alcance del objeto, asir  (agarre) el objeto y alzarlo, transporte y suelta  del objeto.</vt:lpstr>
      <vt:lpstr>Cinemática.</vt:lpstr>
      <vt:lpstr>Cinemática.</vt:lpstr>
      <vt:lpstr>Instrumentos de  evaluación de la fuerza.</vt:lpstr>
      <vt:lpstr>Instrumentos de evaluación de la fuerza: fuerza de agarre.</vt:lpstr>
      <vt:lpstr>Instrumentos de evaluación de la fuerza: dinamometría isocinética.</vt:lpstr>
      <vt:lpstr>Parámetros biomecánicos  del movimiento y sistemas  de evaluación instrumental.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13. Sistemas de evaluación instrumental del movimiento y el control postural</dc:title>
  <dc:creator>Francisco Molina Rueda</dc:creator>
  <cp:lastModifiedBy>Francisco Molina Rueda</cp:lastModifiedBy>
  <cp:revision>1</cp:revision>
  <dcterms:created xsi:type="dcterms:W3CDTF">2024-09-17T07:13:52Z</dcterms:created>
  <dcterms:modified xsi:type="dcterms:W3CDTF">2024-09-17T07:37:58Z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2023-11-24T00:00:00Z</vt:filetime>
  </property>
  <property fmtid="{D5CDD505-2E9C-101B-9397-08002B2CF9AE}" pid="3" name="Creator">
    <vt:lpwstr>Acrobat PDFMaker 23 para PowerPoint</vt:lpwstr>
  </property>
  <property fmtid="{D5CDD505-2E9C-101B-9397-08002B2CF9AE}" pid="4" name="LastSaved">
    <vt:filetime>2024-09-17T00:00:00Z</vt:filetime>
  </property>
</Properties>
</file>