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31"/>
  </p:notesMasterIdLst>
  <p:handoutMasterIdLst>
    <p:handoutMasterId r:id="rId232"/>
  </p:handoutMasterIdLst>
  <p:sldIdLst>
    <p:sldId id="303" r:id="rId5"/>
    <p:sldId id="522" r:id="rId6"/>
    <p:sldId id="317" r:id="rId7"/>
    <p:sldId id="521" r:id="rId8"/>
    <p:sldId id="510" r:id="rId9"/>
    <p:sldId id="481" r:id="rId10"/>
    <p:sldId id="288" r:id="rId11"/>
    <p:sldId id="289" r:id="rId12"/>
    <p:sldId id="309" r:id="rId13"/>
    <p:sldId id="290" r:id="rId14"/>
    <p:sldId id="291" r:id="rId15"/>
    <p:sldId id="292" r:id="rId16"/>
    <p:sldId id="315" r:id="rId17"/>
    <p:sldId id="271" r:id="rId18"/>
    <p:sldId id="314" r:id="rId19"/>
    <p:sldId id="507" r:id="rId20"/>
    <p:sldId id="257" r:id="rId21"/>
    <p:sldId id="258" r:id="rId22"/>
    <p:sldId id="295" r:id="rId23"/>
    <p:sldId id="298" r:id="rId24"/>
    <p:sldId id="259" r:id="rId25"/>
    <p:sldId id="261" r:id="rId26"/>
    <p:sldId id="260" r:id="rId27"/>
    <p:sldId id="296" r:id="rId28"/>
    <p:sldId id="262" r:id="rId29"/>
    <p:sldId id="297" r:id="rId30"/>
    <p:sldId id="263" r:id="rId31"/>
    <p:sldId id="264" r:id="rId32"/>
    <p:sldId id="265" r:id="rId33"/>
    <p:sldId id="310" r:id="rId34"/>
    <p:sldId id="266" r:id="rId35"/>
    <p:sldId id="267" r:id="rId36"/>
    <p:sldId id="268" r:id="rId37"/>
    <p:sldId id="269" r:id="rId38"/>
    <p:sldId id="270" r:id="rId39"/>
    <p:sldId id="272" r:id="rId40"/>
    <p:sldId id="508" r:id="rId41"/>
    <p:sldId id="273" r:id="rId42"/>
    <p:sldId id="299" r:id="rId43"/>
    <p:sldId id="300" r:id="rId44"/>
    <p:sldId id="274" r:id="rId45"/>
    <p:sldId id="311" r:id="rId46"/>
    <p:sldId id="275" r:id="rId47"/>
    <p:sldId id="276" r:id="rId48"/>
    <p:sldId id="277" r:id="rId49"/>
    <p:sldId id="301" r:id="rId50"/>
    <p:sldId id="302" r:id="rId51"/>
    <p:sldId id="278" r:id="rId52"/>
    <p:sldId id="282" r:id="rId53"/>
    <p:sldId id="283" r:id="rId54"/>
    <p:sldId id="279" r:id="rId55"/>
    <p:sldId id="280" r:id="rId56"/>
    <p:sldId id="281" r:id="rId57"/>
    <p:sldId id="319" r:id="rId58"/>
    <p:sldId id="284" r:id="rId59"/>
    <p:sldId id="312" r:id="rId60"/>
    <p:sldId id="285" r:id="rId61"/>
    <p:sldId id="286" r:id="rId62"/>
    <p:sldId id="305" r:id="rId63"/>
    <p:sldId id="307" r:id="rId64"/>
    <p:sldId id="313" r:id="rId65"/>
    <p:sldId id="287" r:id="rId66"/>
    <p:sldId id="304" r:id="rId67"/>
    <p:sldId id="306" r:id="rId68"/>
    <p:sldId id="509" r:id="rId69"/>
    <p:sldId id="482" r:id="rId70"/>
    <p:sldId id="321" r:id="rId71"/>
    <p:sldId id="322" r:id="rId72"/>
    <p:sldId id="341" r:id="rId73"/>
    <p:sldId id="342" r:id="rId74"/>
    <p:sldId id="343" r:id="rId75"/>
    <p:sldId id="344" r:id="rId76"/>
    <p:sldId id="340" r:id="rId77"/>
    <p:sldId id="323" r:id="rId78"/>
    <p:sldId id="345" r:id="rId79"/>
    <p:sldId id="324" r:id="rId80"/>
    <p:sldId id="346" r:id="rId81"/>
    <p:sldId id="325" r:id="rId82"/>
    <p:sldId id="326" r:id="rId83"/>
    <p:sldId id="332" r:id="rId84"/>
    <p:sldId id="333" r:id="rId85"/>
    <p:sldId id="334" r:id="rId86"/>
    <p:sldId id="347" r:id="rId87"/>
    <p:sldId id="513" r:id="rId88"/>
    <p:sldId id="335" r:id="rId89"/>
    <p:sldId id="336" r:id="rId90"/>
    <p:sldId id="338" r:id="rId91"/>
    <p:sldId id="348" r:id="rId92"/>
    <p:sldId id="337" r:id="rId93"/>
    <p:sldId id="349" r:id="rId94"/>
    <p:sldId id="511" r:id="rId95"/>
    <p:sldId id="512" r:id="rId96"/>
    <p:sldId id="363" r:id="rId97"/>
    <p:sldId id="364" r:id="rId98"/>
    <p:sldId id="365" r:id="rId99"/>
    <p:sldId id="366" r:id="rId100"/>
    <p:sldId id="367" r:id="rId101"/>
    <p:sldId id="368" r:id="rId102"/>
    <p:sldId id="360" r:id="rId103"/>
    <p:sldId id="369" r:id="rId104"/>
    <p:sldId id="370" r:id="rId105"/>
    <p:sldId id="361" r:id="rId106"/>
    <p:sldId id="371" r:id="rId107"/>
    <p:sldId id="372" r:id="rId108"/>
    <p:sldId id="362" r:id="rId109"/>
    <p:sldId id="373" r:id="rId110"/>
    <p:sldId id="374" r:id="rId111"/>
    <p:sldId id="375" r:id="rId112"/>
    <p:sldId id="376" r:id="rId113"/>
    <p:sldId id="377" r:id="rId114"/>
    <p:sldId id="514" r:id="rId115"/>
    <p:sldId id="378" r:id="rId116"/>
    <p:sldId id="379" r:id="rId117"/>
    <p:sldId id="380" r:id="rId118"/>
    <p:sldId id="381" r:id="rId119"/>
    <p:sldId id="382" r:id="rId120"/>
    <p:sldId id="383" r:id="rId121"/>
    <p:sldId id="384" r:id="rId122"/>
    <p:sldId id="385" r:id="rId123"/>
    <p:sldId id="386" r:id="rId124"/>
    <p:sldId id="387" r:id="rId125"/>
    <p:sldId id="388" r:id="rId126"/>
    <p:sldId id="357" r:id="rId127"/>
    <p:sldId id="358" r:id="rId128"/>
    <p:sldId id="389" r:id="rId129"/>
    <p:sldId id="515" r:id="rId130"/>
    <p:sldId id="390" r:id="rId131"/>
    <p:sldId id="391" r:id="rId132"/>
    <p:sldId id="392" r:id="rId133"/>
    <p:sldId id="393" r:id="rId134"/>
    <p:sldId id="394" r:id="rId135"/>
    <p:sldId id="395" r:id="rId136"/>
    <p:sldId id="516" r:id="rId137"/>
    <p:sldId id="517" r:id="rId138"/>
    <p:sldId id="443" r:id="rId139"/>
    <p:sldId id="397" r:id="rId140"/>
    <p:sldId id="432" r:id="rId141"/>
    <p:sldId id="444" r:id="rId142"/>
    <p:sldId id="445" r:id="rId143"/>
    <p:sldId id="446" r:id="rId144"/>
    <p:sldId id="447" r:id="rId145"/>
    <p:sldId id="448" r:id="rId146"/>
    <p:sldId id="449" r:id="rId147"/>
    <p:sldId id="450" r:id="rId148"/>
    <p:sldId id="451" r:id="rId149"/>
    <p:sldId id="409" r:id="rId150"/>
    <p:sldId id="410" r:id="rId151"/>
    <p:sldId id="411" r:id="rId152"/>
    <p:sldId id="412" r:id="rId153"/>
    <p:sldId id="433" r:id="rId154"/>
    <p:sldId id="435" r:id="rId155"/>
    <p:sldId id="413" r:id="rId156"/>
    <p:sldId id="414" r:id="rId157"/>
    <p:sldId id="418" r:id="rId158"/>
    <p:sldId id="415" r:id="rId159"/>
    <p:sldId id="438" r:id="rId160"/>
    <p:sldId id="439" r:id="rId161"/>
    <p:sldId id="441" r:id="rId162"/>
    <p:sldId id="518" r:id="rId163"/>
    <p:sldId id="403" r:id="rId164"/>
    <p:sldId id="404" r:id="rId165"/>
    <p:sldId id="405" r:id="rId166"/>
    <p:sldId id="406" r:id="rId167"/>
    <p:sldId id="407" r:id="rId168"/>
    <p:sldId id="408" r:id="rId169"/>
    <p:sldId id="452" r:id="rId170"/>
    <p:sldId id="421" r:id="rId171"/>
    <p:sldId id="422" r:id="rId172"/>
    <p:sldId id="437" r:id="rId173"/>
    <p:sldId id="436" r:id="rId174"/>
    <p:sldId id="423" r:id="rId175"/>
    <p:sldId id="428" r:id="rId176"/>
    <p:sldId id="453" r:id="rId177"/>
    <p:sldId id="454" r:id="rId178"/>
    <p:sldId id="426" r:id="rId179"/>
    <p:sldId id="427" r:id="rId180"/>
    <p:sldId id="455" r:id="rId181"/>
    <p:sldId id="456" r:id="rId182"/>
    <p:sldId id="519" r:id="rId183"/>
    <p:sldId id="457" r:id="rId184"/>
    <p:sldId id="458" r:id="rId185"/>
    <p:sldId id="459" r:id="rId186"/>
    <p:sldId id="460" r:id="rId187"/>
    <p:sldId id="461" r:id="rId188"/>
    <p:sldId id="462" r:id="rId189"/>
    <p:sldId id="463" r:id="rId190"/>
    <p:sldId id="464" r:id="rId191"/>
    <p:sldId id="465" r:id="rId192"/>
    <p:sldId id="466" r:id="rId193"/>
    <p:sldId id="467" r:id="rId194"/>
    <p:sldId id="470" r:id="rId195"/>
    <p:sldId id="471" r:id="rId196"/>
    <p:sldId id="472" r:id="rId197"/>
    <p:sldId id="473" r:id="rId198"/>
    <p:sldId id="474" r:id="rId199"/>
    <p:sldId id="475" r:id="rId200"/>
    <p:sldId id="468" r:id="rId201"/>
    <p:sldId id="476" r:id="rId202"/>
    <p:sldId id="469" r:id="rId203"/>
    <p:sldId id="477" r:id="rId204"/>
    <p:sldId id="478" r:id="rId205"/>
    <p:sldId id="479" r:id="rId206"/>
    <p:sldId id="480" r:id="rId207"/>
    <p:sldId id="520" r:id="rId208"/>
    <p:sldId id="484" r:id="rId209"/>
    <p:sldId id="485" r:id="rId210"/>
    <p:sldId id="486" r:id="rId211"/>
    <p:sldId id="487" r:id="rId212"/>
    <p:sldId id="488" r:id="rId213"/>
    <p:sldId id="489" r:id="rId214"/>
    <p:sldId id="490" r:id="rId215"/>
    <p:sldId id="491" r:id="rId216"/>
    <p:sldId id="492" r:id="rId217"/>
    <p:sldId id="493" r:id="rId218"/>
    <p:sldId id="494" r:id="rId219"/>
    <p:sldId id="495" r:id="rId220"/>
    <p:sldId id="496" r:id="rId221"/>
    <p:sldId id="497" r:id="rId222"/>
    <p:sldId id="498" r:id="rId223"/>
    <p:sldId id="499" r:id="rId224"/>
    <p:sldId id="500" r:id="rId225"/>
    <p:sldId id="501" r:id="rId226"/>
    <p:sldId id="502" r:id="rId227"/>
    <p:sldId id="503" r:id="rId228"/>
    <p:sldId id="504" r:id="rId229"/>
    <p:sldId id="505" r:id="rId2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rtada e índice" id="{970937D2-5148-48B4-B249-7755A3FE5E44}">
          <p14:sldIdLst>
            <p14:sldId id="303"/>
            <p14:sldId id="522"/>
            <p14:sldId id="317"/>
            <p14:sldId id="521"/>
          </p14:sldIdLst>
        </p14:section>
        <p14:section name="Bloque I" id="{57B4E7C0-237E-46BA-8B2F-FEC75A13BD96}">
          <p14:sldIdLst>
            <p14:sldId id="510"/>
            <p14:sldId id="481"/>
            <p14:sldId id="288"/>
            <p14:sldId id="289"/>
            <p14:sldId id="309"/>
            <p14:sldId id="290"/>
            <p14:sldId id="291"/>
            <p14:sldId id="292"/>
            <p14:sldId id="315"/>
            <p14:sldId id="271"/>
            <p14:sldId id="314"/>
            <p14:sldId id="507"/>
            <p14:sldId id="257"/>
            <p14:sldId id="258"/>
            <p14:sldId id="295"/>
            <p14:sldId id="298"/>
            <p14:sldId id="259"/>
            <p14:sldId id="261"/>
            <p14:sldId id="260"/>
            <p14:sldId id="296"/>
            <p14:sldId id="262"/>
            <p14:sldId id="297"/>
            <p14:sldId id="263"/>
            <p14:sldId id="264"/>
            <p14:sldId id="265"/>
            <p14:sldId id="310"/>
            <p14:sldId id="266"/>
            <p14:sldId id="267"/>
            <p14:sldId id="268"/>
            <p14:sldId id="269"/>
            <p14:sldId id="270"/>
            <p14:sldId id="272"/>
            <p14:sldId id="508"/>
            <p14:sldId id="273"/>
            <p14:sldId id="299"/>
            <p14:sldId id="300"/>
            <p14:sldId id="274"/>
            <p14:sldId id="311"/>
            <p14:sldId id="275"/>
            <p14:sldId id="276"/>
            <p14:sldId id="277"/>
            <p14:sldId id="301"/>
            <p14:sldId id="302"/>
            <p14:sldId id="278"/>
            <p14:sldId id="282"/>
            <p14:sldId id="283"/>
            <p14:sldId id="279"/>
            <p14:sldId id="280"/>
            <p14:sldId id="281"/>
            <p14:sldId id="319"/>
            <p14:sldId id="284"/>
            <p14:sldId id="312"/>
            <p14:sldId id="285"/>
            <p14:sldId id="286"/>
            <p14:sldId id="305"/>
            <p14:sldId id="307"/>
            <p14:sldId id="313"/>
            <p14:sldId id="287"/>
            <p14:sldId id="304"/>
            <p14:sldId id="306"/>
          </p14:sldIdLst>
        </p14:section>
        <p14:section name="Bloque II" id="{A624E4E2-A00F-4DA1-8155-7AF8F3F04686}">
          <p14:sldIdLst>
            <p14:sldId id="509"/>
            <p14:sldId id="482"/>
            <p14:sldId id="321"/>
            <p14:sldId id="322"/>
            <p14:sldId id="341"/>
            <p14:sldId id="342"/>
            <p14:sldId id="343"/>
            <p14:sldId id="344"/>
            <p14:sldId id="340"/>
            <p14:sldId id="323"/>
            <p14:sldId id="345"/>
            <p14:sldId id="324"/>
            <p14:sldId id="346"/>
            <p14:sldId id="325"/>
            <p14:sldId id="326"/>
            <p14:sldId id="332"/>
            <p14:sldId id="333"/>
            <p14:sldId id="334"/>
            <p14:sldId id="347"/>
            <p14:sldId id="513"/>
            <p14:sldId id="335"/>
            <p14:sldId id="336"/>
            <p14:sldId id="338"/>
            <p14:sldId id="348"/>
            <p14:sldId id="337"/>
            <p14:sldId id="349"/>
          </p14:sldIdLst>
        </p14:section>
        <p14:section name="Bloque III" id="{B9C0B0CD-3122-4B1B-AD91-54597B90AB8D}">
          <p14:sldIdLst>
            <p14:sldId id="511"/>
            <p14:sldId id="512"/>
            <p14:sldId id="363"/>
            <p14:sldId id="364"/>
            <p14:sldId id="365"/>
            <p14:sldId id="366"/>
            <p14:sldId id="367"/>
            <p14:sldId id="368"/>
            <p14:sldId id="360"/>
            <p14:sldId id="369"/>
            <p14:sldId id="370"/>
            <p14:sldId id="361"/>
            <p14:sldId id="371"/>
            <p14:sldId id="372"/>
            <p14:sldId id="362"/>
            <p14:sldId id="373"/>
            <p14:sldId id="374"/>
            <p14:sldId id="375"/>
            <p14:sldId id="376"/>
            <p14:sldId id="377"/>
            <p14:sldId id="514"/>
            <p14:sldId id="378"/>
            <p14:sldId id="379"/>
            <p14:sldId id="380"/>
            <p14:sldId id="381"/>
            <p14:sldId id="382"/>
            <p14:sldId id="383"/>
            <p14:sldId id="384"/>
            <p14:sldId id="385"/>
            <p14:sldId id="386"/>
            <p14:sldId id="387"/>
            <p14:sldId id="388"/>
            <p14:sldId id="357"/>
            <p14:sldId id="358"/>
            <p14:sldId id="389"/>
            <p14:sldId id="515"/>
            <p14:sldId id="390"/>
            <p14:sldId id="391"/>
            <p14:sldId id="392"/>
            <p14:sldId id="393"/>
            <p14:sldId id="394"/>
            <p14:sldId id="395"/>
          </p14:sldIdLst>
        </p14:section>
        <p14:section name="Blolque IV" id="{3BDE16B5-4FFA-4A83-823B-4359D029B9A4}">
          <p14:sldIdLst>
            <p14:sldId id="516"/>
            <p14:sldId id="517"/>
            <p14:sldId id="443"/>
            <p14:sldId id="397"/>
            <p14:sldId id="432"/>
            <p14:sldId id="444"/>
            <p14:sldId id="445"/>
            <p14:sldId id="446"/>
            <p14:sldId id="447"/>
            <p14:sldId id="448"/>
            <p14:sldId id="449"/>
            <p14:sldId id="450"/>
            <p14:sldId id="451"/>
            <p14:sldId id="409"/>
            <p14:sldId id="410"/>
            <p14:sldId id="411"/>
            <p14:sldId id="412"/>
            <p14:sldId id="433"/>
            <p14:sldId id="435"/>
            <p14:sldId id="413"/>
            <p14:sldId id="414"/>
            <p14:sldId id="418"/>
            <p14:sldId id="415"/>
            <p14:sldId id="438"/>
            <p14:sldId id="439"/>
            <p14:sldId id="441"/>
            <p14:sldId id="518"/>
            <p14:sldId id="403"/>
            <p14:sldId id="404"/>
            <p14:sldId id="405"/>
            <p14:sldId id="406"/>
            <p14:sldId id="407"/>
            <p14:sldId id="408"/>
            <p14:sldId id="452"/>
            <p14:sldId id="421"/>
            <p14:sldId id="422"/>
            <p14:sldId id="437"/>
            <p14:sldId id="436"/>
            <p14:sldId id="423"/>
            <p14:sldId id="428"/>
            <p14:sldId id="453"/>
            <p14:sldId id="454"/>
            <p14:sldId id="426"/>
            <p14:sldId id="427"/>
            <p14:sldId id="455"/>
            <p14:sldId id="456"/>
            <p14:sldId id="519"/>
            <p14:sldId id="457"/>
            <p14:sldId id="458"/>
            <p14:sldId id="459"/>
            <p14:sldId id="460"/>
            <p14:sldId id="461"/>
            <p14:sldId id="462"/>
            <p14:sldId id="463"/>
            <p14:sldId id="464"/>
            <p14:sldId id="465"/>
            <p14:sldId id="466"/>
            <p14:sldId id="467"/>
            <p14:sldId id="470"/>
            <p14:sldId id="471"/>
            <p14:sldId id="472"/>
            <p14:sldId id="473"/>
            <p14:sldId id="474"/>
            <p14:sldId id="475"/>
            <p14:sldId id="468"/>
            <p14:sldId id="476"/>
            <p14:sldId id="469"/>
            <p14:sldId id="477"/>
            <p14:sldId id="478"/>
            <p14:sldId id="479"/>
            <p14:sldId id="480"/>
            <p14:sldId id="520"/>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285C70-59F1-82C0-A36B-CD4B03A96CDD}" name="Carlos Guindel Gómez" initials="CG" userId="S::carlos.guindel@urjc.es::acec1c1a-0db1-4318-bdff-05eeadffd5e3" providerId="AD"/>
  <p188:author id="{CFA5A2BF-D0E2-D488-9755-7F767315B818}" name="Jorge Beltrán De La Cita" initials="JBDLC" userId="S::jorge.beltran@urjc.es::a1b46558-b741-443f-af48-be7e06cc29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4B906-F610-457E-9133-D2F2FE75A01E}" v="1" dt="2024-10-03T07:48:51.31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2" autoAdjust="0"/>
    <p:restoredTop sz="94712" autoAdjust="0"/>
  </p:normalViewPr>
  <p:slideViewPr>
    <p:cSldViewPr snapToGrid="0">
      <p:cViewPr varScale="1">
        <p:scale>
          <a:sx n="108" d="100"/>
          <a:sy n="108" d="100"/>
        </p:scale>
        <p:origin x="17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microsoft.com/office/2016/11/relationships/changesInfo" Target="changesInfos/changesInfo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27" Type="http://schemas.openxmlformats.org/officeDocument/2006/relationships/slide" Target="slides/slide223.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presProps" Target="presProps.xml"/><Relationship Id="rId238" Type="http://schemas.microsoft.com/office/2015/10/relationships/revisionInfo" Target="revisionInfo.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viewProps" Target="viewProps.xml"/><Relationship Id="rId239"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theme" Target="theme/theme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tableStyles" Target="tableStyles.xml"/><Relationship Id="rId26" Type="http://schemas.openxmlformats.org/officeDocument/2006/relationships/slide" Target="slides/slide22.xml"/><Relationship Id="rId231" Type="http://schemas.openxmlformats.org/officeDocument/2006/relationships/notesMaster" Target="notesMasters/notesMaster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handoutMaster" Target="handoutMasters/handout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Beltrán De La Cita" userId="a1b46558-b741-443f-af48-be7e06cc29f3" providerId="ADAL" clId="{5724B906-F610-457E-9133-D2F2FE75A01E}"/>
    <pc:docChg chg="modSld modMainMaster">
      <pc:chgData name="Jorge Beltrán De La Cita" userId="a1b46558-b741-443f-af48-be7e06cc29f3" providerId="ADAL" clId="{5724B906-F610-457E-9133-D2F2FE75A01E}" dt="2024-10-03T07:46:04.151" v="10" actId="20577"/>
      <pc:docMkLst>
        <pc:docMk/>
      </pc:docMkLst>
      <pc:sldChg chg="modSp mod">
        <pc:chgData name="Jorge Beltrán De La Cita" userId="a1b46558-b741-443f-af48-be7e06cc29f3" providerId="ADAL" clId="{5724B906-F610-457E-9133-D2F2FE75A01E}" dt="2024-10-03T07:46:04.151" v="10" actId="20577"/>
        <pc:sldMkLst>
          <pc:docMk/>
          <pc:sldMk cId="3383409566" sldId="260"/>
        </pc:sldMkLst>
        <pc:spChg chg="mod">
          <ac:chgData name="Jorge Beltrán De La Cita" userId="a1b46558-b741-443f-af48-be7e06cc29f3" providerId="ADAL" clId="{5724B906-F610-457E-9133-D2F2FE75A01E}" dt="2024-10-03T07:46:04.151" v="10" actId="20577"/>
          <ac:spMkLst>
            <pc:docMk/>
            <pc:sldMk cId="3383409566" sldId="260"/>
            <ac:spMk id="6" creationId="{C63468B1-11C1-45D1-A5CA-69CFA95C324F}"/>
          </ac:spMkLst>
        </pc:spChg>
      </pc:sldChg>
      <pc:sldMasterChg chg="modSldLayout">
        <pc:chgData name="Jorge Beltrán De La Cita" userId="a1b46558-b741-443f-af48-be7e06cc29f3" providerId="ADAL" clId="{5724B906-F610-457E-9133-D2F2FE75A01E}" dt="2024-10-03T07:45:19.656" v="3" actId="20577"/>
        <pc:sldMasterMkLst>
          <pc:docMk/>
          <pc:sldMasterMk cId="1746462333" sldId="2147483684"/>
        </pc:sldMasterMkLst>
        <pc:sldLayoutChg chg="modSp mod">
          <pc:chgData name="Jorge Beltrán De La Cita" userId="a1b46558-b741-443f-af48-be7e06cc29f3" providerId="ADAL" clId="{5724B906-F610-457E-9133-D2F2FE75A01E}" dt="2024-10-03T07:45:19.656" v="3" actId="20577"/>
          <pc:sldLayoutMkLst>
            <pc:docMk/>
            <pc:sldMasterMk cId="1746462333" sldId="2147483684"/>
            <pc:sldLayoutMk cId="693456408" sldId="2147483686"/>
          </pc:sldLayoutMkLst>
          <pc:spChg chg="mod">
            <ac:chgData name="Jorge Beltrán De La Cita" userId="a1b46558-b741-443f-af48-be7e06cc29f3" providerId="ADAL" clId="{5724B906-F610-457E-9133-D2F2FE75A01E}" dt="2024-10-03T07:45:19.656" v="3" actId="20577"/>
            <ac:spMkLst>
              <pc:docMk/>
              <pc:sldMasterMk cId="1746462333" sldId="2147483684"/>
              <pc:sldLayoutMk cId="693456408" sldId="2147483686"/>
              <ac:spMk id="8" creationId="{0519E394-C7FE-5C22-D266-6769524C41D1}"/>
            </ac:spMkLst>
          </pc:spChg>
        </pc:sldLayoutChg>
      </pc:sldMasterChg>
    </pc:docChg>
  </pc:docChgLst>
  <pc:docChgLst>
    <pc:chgData name="Jorge Beltrán De La Cita" userId="a1b46558-b741-443f-af48-be7e06cc29f3" providerId="ADAL" clId="{E838C56C-6069-41C8-8DD7-60BF319B7636}"/>
    <pc:docChg chg="undo custSel addSld delSld modSld sldOrd modMainMaster addSection modSection">
      <pc:chgData name="Jorge Beltrán De La Cita" userId="a1b46558-b741-443f-af48-be7e06cc29f3" providerId="ADAL" clId="{E838C56C-6069-41C8-8DD7-60BF319B7636}" dt="2024-07-02T09:59:23.327" v="2535" actId="478"/>
      <pc:docMkLst>
        <pc:docMk/>
      </pc:docMkLst>
      <pc:sldChg chg="add del">
        <pc:chgData name="Jorge Beltrán De La Cita" userId="a1b46558-b741-443f-af48-be7e06cc29f3" providerId="ADAL" clId="{E838C56C-6069-41C8-8DD7-60BF319B7636}" dt="2024-07-02T08:10:16.731" v="674"/>
        <pc:sldMkLst>
          <pc:docMk/>
          <pc:sldMk cId="4067034127" sldId="257"/>
        </pc:sldMkLst>
      </pc:sldChg>
      <pc:sldChg chg="add del">
        <pc:chgData name="Jorge Beltrán De La Cita" userId="a1b46558-b741-443f-af48-be7e06cc29f3" providerId="ADAL" clId="{E838C56C-6069-41C8-8DD7-60BF319B7636}" dt="2024-07-02T08:10:16.731" v="674"/>
        <pc:sldMkLst>
          <pc:docMk/>
          <pc:sldMk cId="3059180796" sldId="258"/>
        </pc:sldMkLst>
      </pc:sldChg>
      <pc:sldChg chg="add del">
        <pc:chgData name="Jorge Beltrán De La Cita" userId="a1b46558-b741-443f-af48-be7e06cc29f3" providerId="ADAL" clId="{E838C56C-6069-41C8-8DD7-60BF319B7636}" dt="2024-07-02T08:10:16.731" v="674"/>
        <pc:sldMkLst>
          <pc:docMk/>
          <pc:sldMk cId="1278822116" sldId="259"/>
        </pc:sldMkLst>
      </pc:sldChg>
      <pc:sldChg chg="add del">
        <pc:chgData name="Jorge Beltrán De La Cita" userId="a1b46558-b741-443f-af48-be7e06cc29f3" providerId="ADAL" clId="{E838C56C-6069-41C8-8DD7-60BF319B7636}" dt="2024-07-02T08:10:16.731" v="674"/>
        <pc:sldMkLst>
          <pc:docMk/>
          <pc:sldMk cId="3383409566" sldId="260"/>
        </pc:sldMkLst>
      </pc:sldChg>
      <pc:sldChg chg="add del">
        <pc:chgData name="Jorge Beltrán De La Cita" userId="a1b46558-b741-443f-af48-be7e06cc29f3" providerId="ADAL" clId="{E838C56C-6069-41C8-8DD7-60BF319B7636}" dt="2024-07-02T08:10:16.731" v="674"/>
        <pc:sldMkLst>
          <pc:docMk/>
          <pc:sldMk cId="2362720522" sldId="261"/>
        </pc:sldMkLst>
      </pc:sldChg>
      <pc:sldChg chg="add del">
        <pc:chgData name="Jorge Beltrán De La Cita" userId="a1b46558-b741-443f-af48-be7e06cc29f3" providerId="ADAL" clId="{E838C56C-6069-41C8-8DD7-60BF319B7636}" dt="2024-07-02T08:10:16.731" v="674"/>
        <pc:sldMkLst>
          <pc:docMk/>
          <pc:sldMk cId="682081599" sldId="262"/>
        </pc:sldMkLst>
      </pc:sldChg>
      <pc:sldChg chg="add del">
        <pc:chgData name="Jorge Beltrán De La Cita" userId="a1b46558-b741-443f-af48-be7e06cc29f3" providerId="ADAL" clId="{E838C56C-6069-41C8-8DD7-60BF319B7636}" dt="2024-07-02T08:10:16.731" v="674"/>
        <pc:sldMkLst>
          <pc:docMk/>
          <pc:sldMk cId="976799851" sldId="263"/>
        </pc:sldMkLst>
      </pc:sldChg>
      <pc:sldChg chg="add del">
        <pc:chgData name="Jorge Beltrán De La Cita" userId="a1b46558-b741-443f-af48-be7e06cc29f3" providerId="ADAL" clId="{E838C56C-6069-41C8-8DD7-60BF319B7636}" dt="2024-07-02T08:10:16.731" v="674"/>
        <pc:sldMkLst>
          <pc:docMk/>
          <pc:sldMk cId="53162442" sldId="264"/>
        </pc:sldMkLst>
      </pc:sldChg>
      <pc:sldChg chg="add del">
        <pc:chgData name="Jorge Beltrán De La Cita" userId="a1b46558-b741-443f-af48-be7e06cc29f3" providerId="ADAL" clId="{E838C56C-6069-41C8-8DD7-60BF319B7636}" dt="2024-07-02T08:10:16.731" v="674"/>
        <pc:sldMkLst>
          <pc:docMk/>
          <pc:sldMk cId="907704380" sldId="265"/>
        </pc:sldMkLst>
      </pc:sldChg>
      <pc:sldChg chg="add del">
        <pc:chgData name="Jorge Beltrán De La Cita" userId="a1b46558-b741-443f-af48-be7e06cc29f3" providerId="ADAL" clId="{E838C56C-6069-41C8-8DD7-60BF319B7636}" dt="2024-07-02T08:10:16.731" v="674"/>
        <pc:sldMkLst>
          <pc:docMk/>
          <pc:sldMk cId="3495112599" sldId="266"/>
        </pc:sldMkLst>
      </pc:sldChg>
      <pc:sldChg chg="add del">
        <pc:chgData name="Jorge Beltrán De La Cita" userId="a1b46558-b741-443f-af48-be7e06cc29f3" providerId="ADAL" clId="{E838C56C-6069-41C8-8DD7-60BF319B7636}" dt="2024-07-02T08:10:16.731" v="674"/>
        <pc:sldMkLst>
          <pc:docMk/>
          <pc:sldMk cId="1101092790" sldId="267"/>
        </pc:sldMkLst>
      </pc:sldChg>
      <pc:sldChg chg="add del">
        <pc:chgData name="Jorge Beltrán De La Cita" userId="a1b46558-b741-443f-af48-be7e06cc29f3" providerId="ADAL" clId="{E838C56C-6069-41C8-8DD7-60BF319B7636}" dt="2024-07-02T08:10:16.731" v="674"/>
        <pc:sldMkLst>
          <pc:docMk/>
          <pc:sldMk cId="3398893616" sldId="268"/>
        </pc:sldMkLst>
      </pc:sldChg>
      <pc:sldChg chg="add del">
        <pc:chgData name="Jorge Beltrán De La Cita" userId="a1b46558-b741-443f-af48-be7e06cc29f3" providerId="ADAL" clId="{E838C56C-6069-41C8-8DD7-60BF319B7636}" dt="2024-07-02T08:10:16.731" v="674"/>
        <pc:sldMkLst>
          <pc:docMk/>
          <pc:sldMk cId="3731244916" sldId="269"/>
        </pc:sldMkLst>
      </pc:sldChg>
      <pc:sldChg chg="add del">
        <pc:chgData name="Jorge Beltrán De La Cita" userId="a1b46558-b741-443f-af48-be7e06cc29f3" providerId="ADAL" clId="{E838C56C-6069-41C8-8DD7-60BF319B7636}" dt="2024-07-02T08:10:16.731" v="674"/>
        <pc:sldMkLst>
          <pc:docMk/>
          <pc:sldMk cId="2893288662" sldId="270"/>
        </pc:sldMkLst>
      </pc:sldChg>
      <pc:sldChg chg="add del">
        <pc:chgData name="Jorge Beltrán De La Cita" userId="a1b46558-b741-443f-af48-be7e06cc29f3" providerId="ADAL" clId="{E838C56C-6069-41C8-8DD7-60BF319B7636}" dt="2024-07-02T08:10:16.731" v="674"/>
        <pc:sldMkLst>
          <pc:docMk/>
          <pc:sldMk cId="4172515962" sldId="271"/>
        </pc:sldMkLst>
      </pc:sldChg>
      <pc:sldChg chg="add del">
        <pc:chgData name="Jorge Beltrán De La Cita" userId="a1b46558-b741-443f-af48-be7e06cc29f3" providerId="ADAL" clId="{E838C56C-6069-41C8-8DD7-60BF319B7636}" dt="2024-07-02T08:10:16.731" v="674"/>
        <pc:sldMkLst>
          <pc:docMk/>
          <pc:sldMk cId="3153715600" sldId="272"/>
        </pc:sldMkLst>
      </pc:sldChg>
      <pc:sldChg chg="add">
        <pc:chgData name="Jorge Beltrán De La Cita" userId="a1b46558-b741-443f-af48-be7e06cc29f3" providerId="ADAL" clId="{E838C56C-6069-41C8-8DD7-60BF319B7636}" dt="2024-07-02T08:10:16.731" v="674"/>
        <pc:sldMkLst>
          <pc:docMk/>
          <pc:sldMk cId="1611087528" sldId="273"/>
        </pc:sldMkLst>
      </pc:sldChg>
      <pc:sldChg chg="add">
        <pc:chgData name="Jorge Beltrán De La Cita" userId="a1b46558-b741-443f-af48-be7e06cc29f3" providerId="ADAL" clId="{E838C56C-6069-41C8-8DD7-60BF319B7636}" dt="2024-07-02T08:10:16.731" v="674"/>
        <pc:sldMkLst>
          <pc:docMk/>
          <pc:sldMk cId="1882089826" sldId="274"/>
        </pc:sldMkLst>
      </pc:sldChg>
      <pc:sldChg chg="add">
        <pc:chgData name="Jorge Beltrán De La Cita" userId="a1b46558-b741-443f-af48-be7e06cc29f3" providerId="ADAL" clId="{E838C56C-6069-41C8-8DD7-60BF319B7636}" dt="2024-07-02T08:10:16.731" v="674"/>
        <pc:sldMkLst>
          <pc:docMk/>
          <pc:sldMk cId="2225128235" sldId="275"/>
        </pc:sldMkLst>
      </pc:sldChg>
      <pc:sldChg chg="add">
        <pc:chgData name="Jorge Beltrán De La Cita" userId="a1b46558-b741-443f-af48-be7e06cc29f3" providerId="ADAL" clId="{E838C56C-6069-41C8-8DD7-60BF319B7636}" dt="2024-07-02T08:10:16.731" v="674"/>
        <pc:sldMkLst>
          <pc:docMk/>
          <pc:sldMk cId="2347082745" sldId="276"/>
        </pc:sldMkLst>
      </pc:sldChg>
      <pc:sldChg chg="add">
        <pc:chgData name="Jorge Beltrán De La Cita" userId="a1b46558-b741-443f-af48-be7e06cc29f3" providerId="ADAL" clId="{E838C56C-6069-41C8-8DD7-60BF319B7636}" dt="2024-07-02T08:10:16.731" v="674"/>
        <pc:sldMkLst>
          <pc:docMk/>
          <pc:sldMk cId="3582274826" sldId="277"/>
        </pc:sldMkLst>
      </pc:sldChg>
      <pc:sldChg chg="add">
        <pc:chgData name="Jorge Beltrán De La Cita" userId="a1b46558-b741-443f-af48-be7e06cc29f3" providerId="ADAL" clId="{E838C56C-6069-41C8-8DD7-60BF319B7636}" dt="2024-07-02T08:10:16.731" v="674"/>
        <pc:sldMkLst>
          <pc:docMk/>
          <pc:sldMk cId="3309683418" sldId="278"/>
        </pc:sldMkLst>
      </pc:sldChg>
      <pc:sldChg chg="add">
        <pc:chgData name="Jorge Beltrán De La Cita" userId="a1b46558-b741-443f-af48-be7e06cc29f3" providerId="ADAL" clId="{E838C56C-6069-41C8-8DD7-60BF319B7636}" dt="2024-07-02T08:10:16.731" v="674"/>
        <pc:sldMkLst>
          <pc:docMk/>
          <pc:sldMk cId="4252532820" sldId="279"/>
        </pc:sldMkLst>
      </pc:sldChg>
      <pc:sldChg chg="add">
        <pc:chgData name="Jorge Beltrán De La Cita" userId="a1b46558-b741-443f-af48-be7e06cc29f3" providerId="ADAL" clId="{E838C56C-6069-41C8-8DD7-60BF319B7636}" dt="2024-07-02T08:10:16.731" v="674"/>
        <pc:sldMkLst>
          <pc:docMk/>
          <pc:sldMk cId="660460712" sldId="280"/>
        </pc:sldMkLst>
      </pc:sldChg>
      <pc:sldChg chg="add">
        <pc:chgData name="Jorge Beltrán De La Cita" userId="a1b46558-b741-443f-af48-be7e06cc29f3" providerId="ADAL" clId="{E838C56C-6069-41C8-8DD7-60BF319B7636}" dt="2024-07-02T08:10:16.731" v="674"/>
        <pc:sldMkLst>
          <pc:docMk/>
          <pc:sldMk cId="3766104433" sldId="281"/>
        </pc:sldMkLst>
      </pc:sldChg>
      <pc:sldChg chg="add">
        <pc:chgData name="Jorge Beltrán De La Cita" userId="a1b46558-b741-443f-af48-be7e06cc29f3" providerId="ADAL" clId="{E838C56C-6069-41C8-8DD7-60BF319B7636}" dt="2024-07-02T08:10:16.731" v="674"/>
        <pc:sldMkLst>
          <pc:docMk/>
          <pc:sldMk cId="3160351568" sldId="282"/>
        </pc:sldMkLst>
      </pc:sldChg>
      <pc:sldChg chg="add">
        <pc:chgData name="Jorge Beltrán De La Cita" userId="a1b46558-b741-443f-af48-be7e06cc29f3" providerId="ADAL" clId="{E838C56C-6069-41C8-8DD7-60BF319B7636}" dt="2024-07-02T08:10:16.731" v="674"/>
        <pc:sldMkLst>
          <pc:docMk/>
          <pc:sldMk cId="1764904371" sldId="283"/>
        </pc:sldMkLst>
      </pc:sldChg>
      <pc:sldChg chg="add">
        <pc:chgData name="Jorge Beltrán De La Cita" userId="a1b46558-b741-443f-af48-be7e06cc29f3" providerId="ADAL" clId="{E838C56C-6069-41C8-8DD7-60BF319B7636}" dt="2024-07-02T08:10:16.731" v="674"/>
        <pc:sldMkLst>
          <pc:docMk/>
          <pc:sldMk cId="2191653250" sldId="284"/>
        </pc:sldMkLst>
      </pc:sldChg>
      <pc:sldChg chg="add">
        <pc:chgData name="Jorge Beltrán De La Cita" userId="a1b46558-b741-443f-af48-be7e06cc29f3" providerId="ADAL" clId="{E838C56C-6069-41C8-8DD7-60BF319B7636}" dt="2024-07-02T08:10:16.731" v="674"/>
        <pc:sldMkLst>
          <pc:docMk/>
          <pc:sldMk cId="2372001455" sldId="285"/>
        </pc:sldMkLst>
      </pc:sldChg>
      <pc:sldChg chg="add">
        <pc:chgData name="Jorge Beltrán De La Cita" userId="a1b46558-b741-443f-af48-be7e06cc29f3" providerId="ADAL" clId="{E838C56C-6069-41C8-8DD7-60BF319B7636}" dt="2024-07-02T08:10:16.731" v="674"/>
        <pc:sldMkLst>
          <pc:docMk/>
          <pc:sldMk cId="1796715799" sldId="286"/>
        </pc:sldMkLst>
      </pc:sldChg>
      <pc:sldChg chg="del">
        <pc:chgData name="Jorge Beltrán De La Cita" userId="a1b46558-b741-443f-af48-be7e06cc29f3" providerId="ADAL" clId="{E838C56C-6069-41C8-8DD7-60BF319B7636}" dt="2024-07-02T08:10:15.627" v="673" actId="47"/>
        <pc:sldMkLst>
          <pc:docMk/>
          <pc:sldMk cId="2158864643" sldId="286"/>
        </pc:sldMkLst>
      </pc:sldChg>
      <pc:sldChg chg="add">
        <pc:chgData name="Jorge Beltrán De La Cita" userId="a1b46558-b741-443f-af48-be7e06cc29f3" providerId="ADAL" clId="{E838C56C-6069-41C8-8DD7-60BF319B7636}" dt="2024-07-02T08:10:16.731" v="674"/>
        <pc:sldMkLst>
          <pc:docMk/>
          <pc:sldMk cId="758391821" sldId="287"/>
        </pc:sldMkLst>
      </pc:sldChg>
      <pc:sldChg chg="add del">
        <pc:chgData name="Jorge Beltrán De La Cita" userId="a1b46558-b741-443f-af48-be7e06cc29f3" providerId="ADAL" clId="{E838C56C-6069-41C8-8DD7-60BF319B7636}" dt="2024-07-02T08:10:16.731" v="674"/>
        <pc:sldMkLst>
          <pc:docMk/>
          <pc:sldMk cId="719543891" sldId="288"/>
        </pc:sldMkLst>
      </pc:sldChg>
      <pc:sldChg chg="add del">
        <pc:chgData name="Jorge Beltrán De La Cita" userId="a1b46558-b741-443f-af48-be7e06cc29f3" providerId="ADAL" clId="{E838C56C-6069-41C8-8DD7-60BF319B7636}" dt="2024-07-02T08:10:16.731" v="674"/>
        <pc:sldMkLst>
          <pc:docMk/>
          <pc:sldMk cId="2343936411" sldId="289"/>
        </pc:sldMkLst>
      </pc:sldChg>
      <pc:sldChg chg="add del">
        <pc:chgData name="Jorge Beltrán De La Cita" userId="a1b46558-b741-443f-af48-be7e06cc29f3" providerId="ADAL" clId="{E838C56C-6069-41C8-8DD7-60BF319B7636}" dt="2024-07-02T08:10:16.731" v="674"/>
        <pc:sldMkLst>
          <pc:docMk/>
          <pc:sldMk cId="3714434937" sldId="290"/>
        </pc:sldMkLst>
      </pc:sldChg>
      <pc:sldChg chg="add del">
        <pc:chgData name="Jorge Beltrán De La Cita" userId="a1b46558-b741-443f-af48-be7e06cc29f3" providerId="ADAL" clId="{E838C56C-6069-41C8-8DD7-60BF319B7636}" dt="2024-07-02T08:10:16.731" v="674"/>
        <pc:sldMkLst>
          <pc:docMk/>
          <pc:sldMk cId="3989318481" sldId="291"/>
        </pc:sldMkLst>
      </pc:sldChg>
      <pc:sldChg chg="add del">
        <pc:chgData name="Jorge Beltrán De La Cita" userId="a1b46558-b741-443f-af48-be7e06cc29f3" providerId="ADAL" clId="{E838C56C-6069-41C8-8DD7-60BF319B7636}" dt="2024-07-02T08:10:16.731" v="674"/>
        <pc:sldMkLst>
          <pc:docMk/>
          <pc:sldMk cId="1114073331" sldId="292"/>
        </pc:sldMkLst>
      </pc:sldChg>
      <pc:sldChg chg="modSp add del mod">
        <pc:chgData name="Jorge Beltrán De La Cita" userId="a1b46558-b741-443f-af48-be7e06cc29f3" providerId="ADAL" clId="{E838C56C-6069-41C8-8DD7-60BF319B7636}" dt="2024-07-02T08:40:34.325" v="1169" actId="47"/>
        <pc:sldMkLst>
          <pc:docMk/>
          <pc:sldMk cId="1156240813" sldId="293"/>
        </pc:sldMkLst>
        <pc:spChg chg="mod">
          <ac:chgData name="Jorge Beltrán De La Cita" userId="a1b46558-b741-443f-af48-be7e06cc29f3" providerId="ADAL" clId="{E838C56C-6069-41C8-8DD7-60BF319B7636}" dt="2024-07-02T08:11:46.757" v="706" actId="20577"/>
          <ac:spMkLst>
            <pc:docMk/>
            <pc:sldMk cId="1156240813" sldId="293"/>
            <ac:spMk id="4" creationId="{91BC4B0D-F23C-FBF0-C8D7-686905DB67EA}"/>
          </ac:spMkLst>
        </pc:spChg>
      </pc:sldChg>
      <pc:sldChg chg="add del">
        <pc:chgData name="Jorge Beltrán De La Cita" userId="a1b46558-b741-443f-af48-be7e06cc29f3" providerId="ADAL" clId="{E838C56C-6069-41C8-8DD7-60BF319B7636}" dt="2024-07-02T08:40:37.933" v="1170" actId="47"/>
        <pc:sldMkLst>
          <pc:docMk/>
          <pc:sldMk cId="3989151759" sldId="294"/>
        </pc:sldMkLst>
      </pc:sldChg>
      <pc:sldChg chg="add del">
        <pc:chgData name="Jorge Beltrán De La Cita" userId="a1b46558-b741-443f-af48-be7e06cc29f3" providerId="ADAL" clId="{E838C56C-6069-41C8-8DD7-60BF319B7636}" dt="2024-07-02T08:10:16.731" v="674"/>
        <pc:sldMkLst>
          <pc:docMk/>
          <pc:sldMk cId="2194044368" sldId="295"/>
        </pc:sldMkLst>
      </pc:sldChg>
      <pc:sldChg chg="add del">
        <pc:chgData name="Jorge Beltrán De La Cita" userId="a1b46558-b741-443f-af48-be7e06cc29f3" providerId="ADAL" clId="{E838C56C-6069-41C8-8DD7-60BF319B7636}" dt="2024-07-02T08:10:16.731" v="674"/>
        <pc:sldMkLst>
          <pc:docMk/>
          <pc:sldMk cId="1992666915" sldId="296"/>
        </pc:sldMkLst>
      </pc:sldChg>
      <pc:sldChg chg="add del">
        <pc:chgData name="Jorge Beltrán De La Cita" userId="a1b46558-b741-443f-af48-be7e06cc29f3" providerId="ADAL" clId="{E838C56C-6069-41C8-8DD7-60BF319B7636}" dt="2024-07-02T08:10:16.731" v="674"/>
        <pc:sldMkLst>
          <pc:docMk/>
          <pc:sldMk cId="2744003" sldId="297"/>
        </pc:sldMkLst>
      </pc:sldChg>
      <pc:sldChg chg="add del">
        <pc:chgData name="Jorge Beltrán De La Cita" userId="a1b46558-b741-443f-af48-be7e06cc29f3" providerId="ADAL" clId="{E838C56C-6069-41C8-8DD7-60BF319B7636}" dt="2024-07-02T08:10:16.731" v="674"/>
        <pc:sldMkLst>
          <pc:docMk/>
          <pc:sldMk cId="1841450010" sldId="298"/>
        </pc:sldMkLst>
      </pc:sldChg>
      <pc:sldChg chg="add">
        <pc:chgData name="Jorge Beltrán De La Cita" userId="a1b46558-b741-443f-af48-be7e06cc29f3" providerId="ADAL" clId="{E838C56C-6069-41C8-8DD7-60BF319B7636}" dt="2024-07-02T08:10:16.731" v="674"/>
        <pc:sldMkLst>
          <pc:docMk/>
          <pc:sldMk cId="2726059552" sldId="299"/>
        </pc:sldMkLst>
      </pc:sldChg>
      <pc:sldChg chg="add">
        <pc:chgData name="Jorge Beltrán De La Cita" userId="a1b46558-b741-443f-af48-be7e06cc29f3" providerId="ADAL" clId="{E838C56C-6069-41C8-8DD7-60BF319B7636}" dt="2024-07-02T08:10:16.731" v="674"/>
        <pc:sldMkLst>
          <pc:docMk/>
          <pc:sldMk cId="1407244869" sldId="300"/>
        </pc:sldMkLst>
      </pc:sldChg>
      <pc:sldChg chg="add">
        <pc:chgData name="Jorge Beltrán De La Cita" userId="a1b46558-b741-443f-af48-be7e06cc29f3" providerId="ADAL" clId="{E838C56C-6069-41C8-8DD7-60BF319B7636}" dt="2024-07-02T08:10:16.731" v="674"/>
        <pc:sldMkLst>
          <pc:docMk/>
          <pc:sldMk cId="87067561" sldId="301"/>
        </pc:sldMkLst>
      </pc:sldChg>
      <pc:sldChg chg="add">
        <pc:chgData name="Jorge Beltrán De La Cita" userId="a1b46558-b741-443f-af48-be7e06cc29f3" providerId="ADAL" clId="{E838C56C-6069-41C8-8DD7-60BF319B7636}" dt="2024-07-02T08:10:16.731" v="674"/>
        <pc:sldMkLst>
          <pc:docMk/>
          <pc:sldMk cId="1740508856" sldId="302"/>
        </pc:sldMkLst>
      </pc:sldChg>
      <pc:sldChg chg="addSp delSp modSp mod modNotesTx">
        <pc:chgData name="Jorge Beltrán De La Cita" userId="a1b46558-b741-443f-af48-be7e06cc29f3" providerId="ADAL" clId="{E838C56C-6069-41C8-8DD7-60BF319B7636}" dt="2024-07-02T09:49:12.371" v="2464" actId="404"/>
        <pc:sldMkLst>
          <pc:docMk/>
          <pc:sldMk cId="667599439" sldId="303"/>
        </pc:sldMkLst>
        <pc:spChg chg="mod">
          <ac:chgData name="Jorge Beltrán De La Cita" userId="a1b46558-b741-443f-af48-be7e06cc29f3" providerId="ADAL" clId="{E838C56C-6069-41C8-8DD7-60BF319B7636}" dt="2024-07-02T09:49:12.371" v="2464" actId="404"/>
          <ac:spMkLst>
            <pc:docMk/>
            <pc:sldMk cId="667599439" sldId="303"/>
            <ac:spMk id="2" creationId="{F35CE907-6FA3-F1FF-3661-A6370D62EFBE}"/>
          </ac:spMkLst>
        </pc:spChg>
        <pc:spChg chg="add del mod">
          <ac:chgData name="Jorge Beltrán De La Cita" userId="a1b46558-b741-443f-af48-be7e06cc29f3" providerId="ADAL" clId="{E838C56C-6069-41C8-8DD7-60BF319B7636}" dt="2024-07-02T07:57:52.956" v="323" actId="478"/>
          <ac:spMkLst>
            <pc:docMk/>
            <pc:sldMk cId="667599439" sldId="303"/>
            <ac:spMk id="7" creationId="{A5FE7070-AC17-6BAA-79F6-FFDC49EF5008}"/>
          </ac:spMkLst>
        </pc:spChg>
        <pc:spChg chg="mod">
          <ac:chgData name="Jorge Beltrán De La Cita" userId="a1b46558-b741-443f-af48-be7e06cc29f3" providerId="ADAL" clId="{E838C56C-6069-41C8-8DD7-60BF319B7636}" dt="2024-07-02T09:48:53.895" v="2459" actId="403"/>
          <ac:spMkLst>
            <pc:docMk/>
            <pc:sldMk cId="667599439" sldId="303"/>
            <ac:spMk id="16" creationId="{B501E78E-8FF8-455E-B567-2F42B97E496C}"/>
          </ac:spMkLst>
        </pc:spChg>
        <pc:picChg chg="add del mod">
          <ac:chgData name="Jorge Beltrán De La Cita" userId="a1b46558-b741-443f-af48-be7e06cc29f3" providerId="ADAL" clId="{E838C56C-6069-41C8-8DD7-60BF319B7636}" dt="2024-07-02T07:54:31.282" v="5" actId="21"/>
          <ac:picMkLst>
            <pc:docMk/>
            <pc:sldMk cId="667599439" sldId="303"/>
            <ac:picMk id="4" creationId="{A49233B5-11CE-D3DA-3A4B-1F976384CA57}"/>
          </ac:picMkLst>
        </pc:picChg>
        <pc:picChg chg="add del mod">
          <ac:chgData name="Jorge Beltrán De La Cita" userId="a1b46558-b741-443f-af48-be7e06cc29f3" providerId="ADAL" clId="{E838C56C-6069-41C8-8DD7-60BF319B7636}" dt="2024-07-02T07:56:27.548" v="193" actId="478"/>
          <ac:picMkLst>
            <pc:docMk/>
            <pc:sldMk cId="667599439" sldId="303"/>
            <ac:picMk id="5" creationId="{A49233B5-11CE-D3DA-3A4B-1F976384CA57}"/>
          </ac:picMkLst>
        </pc:picChg>
        <pc:picChg chg="mod">
          <ac:chgData name="Jorge Beltrán De La Cita" userId="a1b46558-b741-443f-af48-be7e06cc29f3" providerId="ADAL" clId="{E838C56C-6069-41C8-8DD7-60BF319B7636}" dt="2024-07-02T09:48:42.843" v="2458" actId="1036"/>
          <ac:picMkLst>
            <pc:docMk/>
            <pc:sldMk cId="667599439" sldId="303"/>
            <ac:picMk id="15" creationId="{42C931DB-3124-0239-1A37-091746FACC0C}"/>
          </ac:picMkLst>
        </pc:picChg>
        <pc:picChg chg="del">
          <ac:chgData name="Jorge Beltrán De La Cita" userId="a1b46558-b741-443f-af48-be7e06cc29f3" providerId="ADAL" clId="{E838C56C-6069-41C8-8DD7-60BF319B7636}" dt="2024-07-02T07:54:32.348" v="6" actId="478"/>
          <ac:picMkLst>
            <pc:docMk/>
            <pc:sldMk cId="667599439" sldId="303"/>
            <ac:picMk id="1026" creationId="{1E6FA6B2-51E4-5FF2-EE7C-A4E7E0F9D30F}"/>
          </ac:picMkLst>
        </pc:picChg>
      </pc:sldChg>
      <pc:sldChg chg="add">
        <pc:chgData name="Jorge Beltrán De La Cita" userId="a1b46558-b741-443f-af48-be7e06cc29f3" providerId="ADAL" clId="{E838C56C-6069-41C8-8DD7-60BF319B7636}" dt="2024-07-02T08:10:16.731" v="674"/>
        <pc:sldMkLst>
          <pc:docMk/>
          <pc:sldMk cId="917089900" sldId="304"/>
        </pc:sldMkLst>
      </pc:sldChg>
      <pc:sldChg chg="add">
        <pc:chgData name="Jorge Beltrán De La Cita" userId="a1b46558-b741-443f-af48-be7e06cc29f3" providerId="ADAL" clId="{E838C56C-6069-41C8-8DD7-60BF319B7636}" dt="2024-07-02T08:10:16.731" v="674"/>
        <pc:sldMkLst>
          <pc:docMk/>
          <pc:sldMk cId="718521089" sldId="305"/>
        </pc:sldMkLst>
      </pc:sldChg>
      <pc:sldChg chg="del">
        <pc:chgData name="Jorge Beltrán De La Cita" userId="a1b46558-b741-443f-af48-be7e06cc29f3" providerId="ADAL" clId="{E838C56C-6069-41C8-8DD7-60BF319B7636}" dt="2024-07-02T08:10:15.627" v="673" actId="47"/>
        <pc:sldMkLst>
          <pc:docMk/>
          <pc:sldMk cId="3586332388" sldId="305"/>
        </pc:sldMkLst>
      </pc:sldChg>
      <pc:sldChg chg="add">
        <pc:chgData name="Jorge Beltrán De La Cita" userId="a1b46558-b741-443f-af48-be7e06cc29f3" providerId="ADAL" clId="{E838C56C-6069-41C8-8DD7-60BF319B7636}" dt="2024-07-02T08:10:16.731" v="674"/>
        <pc:sldMkLst>
          <pc:docMk/>
          <pc:sldMk cId="1688981220" sldId="306"/>
        </pc:sldMkLst>
      </pc:sldChg>
      <pc:sldChg chg="del">
        <pc:chgData name="Jorge Beltrán De La Cita" userId="a1b46558-b741-443f-af48-be7e06cc29f3" providerId="ADAL" clId="{E838C56C-6069-41C8-8DD7-60BF319B7636}" dt="2024-07-02T08:10:15.627" v="673" actId="47"/>
        <pc:sldMkLst>
          <pc:docMk/>
          <pc:sldMk cId="761846912" sldId="307"/>
        </pc:sldMkLst>
      </pc:sldChg>
      <pc:sldChg chg="add">
        <pc:chgData name="Jorge Beltrán De La Cita" userId="a1b46558-b741-443f-af48-be7e06cc29f3" providerId="ADAL" clId="{E838C56C-6069-41C8-8DD7-60BF319B7636}" dt="2024-07-02T08:10:16.731" v="674"/>
        <pc:sldMkLst>
          <pc:docMk/>
          <pc:sldMk cId="4216043368" sldId="307"/>
        </pc:sldMkLst>
      </pc:sldChg>
      <pc:sldChg chg="add del">
        <pc:chgData name="Jorge Beltrán De La Cita" userId="a1b46558-b741-443f-af48-be7e06cc29f3" providerId="ADAL" clId="{E838C56C-6069-41C8-8DD7-60BF319B7636}" dt="2024-07-02T08:10:16.731" v="674"/>
        <pc:sldMkLst>
          <pc:docMk/>
          <pc:sldMk cId="437254834" sldId="309"/>
        </pc:sldMkLst>
      </pc:sldChg>
      <pc:sldChg chg="add del">
        <pc:chgData name="Jorge Beltrán De La Cita" userId="a1b46558-b741-443f-af48-be7e06cc29f3" providerId="ADAL" clId="{E838C56C-6069-41C8-8DD7-60BF319B7636}" dt="2024-07-02T08:10:16.731" v="674"/>
        <pc:sldMkLst>
          <pc:docMk/>
          <pc:sldMk cId="2097816396" sldId="310"/>
        </pc:sldMkLst>
      </pc:sldChg>
      <pc:sldChg chg="add">
        <pc:chgData name="Jorge Beltrán De La Cita" userId="a1b46558-b741-443f-af48-be7e06cc29f3" providerId="ADAL" clId="{E838C56C-6069-41C8-8DD7-60BF319B7636}" dt="2024-07-02T08:10:16.731" v="674"/>
        <pc:sldMkLst>
          <pc:docMk/>
          <pc:sldMk cId="4134615513" sldId="311"/>
        </pc:sldMkLst>
      </pc:sldChg>
      <pc:sldChg chg="add">
        <pc:chgData name="Jorge Beltrán De La Cita" userId="a1b46558-b741-443f-af48-be7e06cc29f3" providerId="ADAL" clId="{E838C56C-6069-41C8-8DD7-60BF319B7636}" dt="2024-07-02T08:10:16.731" v="674"/>
        <pc:sldMkLst>
          <pc:docMk/>
          <pc:sldMk cId="1956573217" sldId="312"/>
        </pc:sldMkLst>
      </pc:sldChg>
      <pc:sldChg chg="del">
        <pc:chgData name="Jorge Beltrán De La Cita" userId="a1b46558-b741-443f-af48-be7e06cc29f3" providerId="ADAL" clId="{E838C56C-6069-41C8-8DD7-60BF319B7636}" dt="2024-07-02T08:10:15.627" v="673" actId="47"/>
        <pc:sldMkLst>
          <pc:docMk/>
          <pc:sldMk cId="3130662989" sldId="313"/>
        </pc:sldMkLst>
      </pc:sldChg>
      <pc:sldChg chg="add">
        <pc:chgData name="Jorge Beltrán De La Cita" userId="a1b46558-b741-443f-af48-be7e06cc29f3" providerId="ADAL" clId="{E838C56C-6069-41C8-8DD7-60BF319B7636}" dt="2024-07-02T08:10:16.731" v="674"/>
        <pc:sldMkLst>
          <pc:docMk/>
          <pc:sldMk cId="3966612035" sldId="313"/>
        </pc:sldMkLst>
      </pc:sldChg>
      <pc:sldChg chg="add del">
        <pc:chgData name="Jorge Beltrán De La Cita" userId="a1b46558-b741-443f-af48-be7e06cc29f3" providerId="ADAL" clId="{E838C56C-6069-41C8-8DD7-60BF319B7636}" dt="2024-07-02T08:10:16.731" v="674"/>
        <pc:sldMkLst>
          <pc:docMk/>
          <pc:sldMk cId="698299512" sldId="314"/>
        </pc:sldMkLst>
      </pc:sldChg>
      <pc:sldChg chg="add del">
        <pc:chgData name="Jorge Beltrán De La Cita" userId="a1b46558-b741-443f-af48-be7e06cc29f3" providerId="ADAL" clId="{E838C56C-6069-41C8-8DD7-60BF319B7636}" dt="2024-07-02T08:10:16.731" v="674"/>
        <pc:sldMkLst>
          <pc:docMk/>
          <pc:sldMk cId="644284895" sldId="315"/>
        </pc:sldMkLst>
      </pc:sldChg>
      <pc:sldChg chg="addSp delSp modSp add del mod">
        <pc:chgData name="Jorge Beltrán De La Cita" userId="a1b46558-b741-443f-af48-be7e06cc29f3" providerId="ADAL" clId="{E838C56C-6069-41C8-8DD7-60BF319B7636}" dt="2024-07-02T08:58:14.094" v="1510" actId="47"/>
        <pc:sldMkLst>
          <pc:docMk/>
          <pc:sldMk cId="2628380514" sldId="316"/>
        </pc:sldMkLst>
        <pc:spChg chg="mod">
          <ac:chgData name="Jorge Beltrán De La Cita" userId="a1b46558-b741-443f-af48-be7e06cc29f3" providerId="ADAL" clId="{E838C56C-6069-41C8-8DD7-60BF319B7636}" dt="2024-07-02T08:53:08.554" v="1275" actId="1036"/>
          <ac:spMkLst>
            <pc:docMk/>
            <pc:sldMk cId="2628380514" sldId="316"/>
            <ac:spMk id="2" creationId="{F35CE907-6FA3-F1FF-3661-A6370D62EFBE}"/>
          </ac:spMkLst>
        </pc:spChg>
        <pc:spChg chg="mod topLvl">
          <ac:chgData name="Jorge Beltrán De La Cita" userId="a1b46558-b741-443f-af48-be7e06cc29f3" providerId="ADAL" clId="{E838C56C-6069-41C8-8DD7-60BF319B7636}" dt="2024-07-02T08:51:52.963" v="1243" actId="20577"/>
          <ac:spMkLst>
            <pc:docMk/>
            <pc:sldMk cId="2628380514" sldId="316"/>
            <ac:spMk id="7" creationId="{A5FE7070-AC17-6BAA-79F6-FFDC49EF5008}"/>
          </ac:spMkLst>
        </pc:spChg>
        <pc:spChg chg="del mod topLvl">
          <ac:chgData name="Jorge Beltrán De La Cita" userId="a1b46558-b741-443f-af48-be7e06cc29f3" providerId="ADAL" clId="{E838C56C-6069-41C8-8DD7-60BF319B7636}" dt="2024-07-02T08:49:47.274" v="1216" actId="478"/>
          <ac:spMkLst>
            <pc:docMk/>
            <pc:sldMk cId="2628380514" sldId="316"/>
            <ac:spMk id="8" creationId="{C418B8F1-A777-F7AC-32C7-DD4D4BC6575F}"/>
          </ac:spMkLst>
        </pc:spChg>
        <pc:spChg chg="add del mod">
          <ac:chgData name="Jorge Beltrán De La Cita" userId="a1b46558-b741-443f-af48-be7e06cc29f3" providerId="ADAL" clId="{E838C56C-6069-41C8-8DD7-60BF319B7636}" dt="2024-07-02T08:52:05.535" v="1250" actId="478"/>
          <ac:spMkLst>
            <pc:docMk/>
            <pc:sldMk cId="2628380514" sldId="316"/>
            <ac:spMk id="10" creationId="{90918B1D-4D6C-F551-D7A1-EAB7B7938429}"/>
          </ac:spMkLst>
        </pc:spChg>
        <pc:spChg chg="mod">
          <ac:chgData name="Jorge Beltrán De La Cita" userId="a1b46558-b741-443f-af48-be7e06cc29f3" providerId="ADAL" clId="{E838C56C-6069-41C8-8DD7-60BF319B7636}" dt="2024-07-02T08:52:00.144" v="1246"/>
          <ac:spMkLst>
            <pc:docMk/>
            <pc:sldMk cId="2628380514" sldId="316"/>
            <ac:spMk id="13" creationId="{A5FE7070-AC17-6BAA-79F6-FFDC49EF5008}"/>
          </ac:spMkLst>
        </pc:spChg>
        <pc:spChg chg="mod">
          <ac:chgData name="Jorge Beltrán De La Cita" userId="a1b46558-b741-443f-af48-be7e06cc29f3" providerId="ADAL" clId="{E838C56C-6069-41C8-8DD7-60BF319B7636}" dt="2024-07-02T08:53:08.554" v="1275" actId="1036"/>
          <ac:spMkLst>
            <pc:docMk/>
            <pc:sldMk cId="2628380514" sldId="316"/>
            <ac:spMk id="16" creationId="{B501E78E-8FF8-455E-B567-2F42B97E496C}"/>
          </ac:spMkLst>
        </pc:spChg>
        <pc:grpChg chg="add del mod">
          <ac:chgData name="Jorge Beltrán De La Cita" userId="a1b46558-b741-443f-af48-be7e06cc29f3" providerId="ADAL" clId="{E838C56C-6069-41C8-8DD7-60BF319B7636}" dt="2024-07-02T08:51:58.305" v="1244" actId="21"/>
          <ac:grpSpMkLst>
            <pc:docMk/>
            <pc:sldMk cId="2628380514" sldId="316"/>
            <ac:grpSpMk id="3" creationId="{73FFFB9C-0A70-080D-F4F7-E88E3A79A115}"/>
          </ac:grpSpMkLst>
        </pc:grpChg>
        <pc:grpChg chg="add del mod">
          <ac:chgData name="Jorge Beltrán De La Cita" userId="a1b46558-b741-443f-af48-be7e06cc29f3" providerId="ADAL" clId="{E838C56C-6069-41C8-8DD7-60BF319B7636}" dt="2024-07-02T08:49:44.443" v="1215" actId="165"/>
          <ac:grpSpMkLst>
            <pc:docMk/>
            <pc:sldMk cId="2628380514" sldId="316"/>
            <ac:grpSpMk id="4" creationId="{10DF449C-C8C0-4D53-3B84-57BB548088F6}"/>
          </ac:grpSpMkLst>
        </pc:grpChg>
        <pc:grpChg chg="add mod">
          <ac:chgData name="Jorge Beltrán De La Cita" userId="a1b46558-b741-443f-af48-be7e06cc29f3" providerId="ADAL" clId="{E838C56C-6069-41C8-8DD7-60BF319B7636}" dt="2024-07-02T08:57:32.467" v="1433" actId="14100"/>
          <ac:grpSpMkLst>
            <pc:docMk/>
            <pc:sldMk cId="2628380514" sldId="316"/>
            <ac:grpSpMk id="11" creationId="{73FFFB9C-0A70-080D-F4F7-E88E3A79A115}"/>
          </ac:grpSpMkLst>
        </pc:grpChg>
        <pc:picChg chg="add del mod topLvl">
          <ac:chgData name="Jorge Beltrán De La Cita" userId="a1b46558-b741-443f-af48-be7e06cc29f3" providerId="ADAL" clId="{E838C56C-6069-41C8-8DD7-60BF319B7636}" dt="2024-07-02T08:51:07.718" v="1230"/>
          <ac:picMkLst>
            <pc:docMk/>
            <pc:sldMk cId="2628380514" sldId="316"/>
            <ac:picMk id="5" creationId="{A49233B5-11CE-D3DA-3A4B-1F976384CA57}"/>
          </ac:picMkLst>
        </pc:picChg>
        <pc:picChg chg="del mod ord topLvl">
          <ac:chgData name="Jorge Beltrán De La Cita" userId="a1b46558-b741-443f-af48-be7e06cc29f3" providerId="ADAL" clId="{E838C56C-6069-41C8-8DD7-60BF319B7636}" dt="2024-07-02T08:51:59.751" v="1245" actId="478"/>
          <ac:picMkLst>
            <pc:docMk/>
            <pc:sldMk cId="2628380514" sldId="316"/>
            <ac:picMk id="6" creationId="{BA6DA711-F3C3-7B45-1995-3B7B5D788803}"/>
          </ac:picMkLst>
        </pc:picChg>
        <pc:picChg chg="add mod">
          <ac:chgData name="Jorge Beltrán De La Cita" userId="a1b46558-b741-443f-af48-be7e06cc29f3" providerId="ADAL" clId="{E838C56C-6069-41C8-8DD7-60BF319B7636}" dt="2024-07-02T08:50:50.358" v="1227"/>
          <ac:picMkLst>
            <pc:docMk/>
            <pc:sldMk cId="2628380514" sldId="316"/>
            <ac:picMk id="9" creationId="{A49233B5-11CE-D3DA-3A4B-1F976384CA57}"/>
          </ac:picMkLst>
        </pc:picChg>
        <pc:picChg chg="mod">
          <ac:chgData name="Jorge Beltrán De La Cita" userId="a1b46558-b741-443f-af48-be7e06cc29f3" providerId="ADAL" clId="{E838C56C-6069-41C8-8DD7-60BF319B7636}" dt="2024-07-02T08:52:00.144" v="1246"/>
          <ac:picMkLst>
            <pc:docMk/>
            <pc:sldMk cId="2628380514" sldId="316"/>
            <ac:picMk id="12" creationId="{A49233B5-11CE-D3DA-3A4B-1F976384CA57}"/>
          </ac:picMkLst>
        </pc:picChg>
        <pc:picChg chg="mod">
          <ac:chgData name="Jorge Beltrán De La Cita" userId="a1b46558-b741-443f-af48-be7e06cc29f3" providerId="ADAL" clId="{E838C56C-6069-41C8-8DD7-60BF319B7636}" dt="2024-07-02T08:53:09.221" v="1277" actId="1076"/>
          <ac:picMkLst>
            <pc:docMk/>
            <pc:sldMk cId="2628380514" sldId="316"/>
            <ac:picMk id="15" creationId="{42C931DB-3124-0239-1A37-091746FACC0C}"/>
          </ac:picMkLst>
        </pc:picChg>
      </pc:sldChg>
      <pc:sldChg chg="modSp add mod">
        <pc:chgData name="Jorge Beltrán De La Cita" userId="a1b46558-b741-443f-af48-be7e06cc29f3" providerId="ADAL" clId="{E838C56C-6069-41C8-8DD7-60BF319B7636}" dt="2024-07-02T09:17:06.593" v="2124" actId="12"/>
        <pc:sldMkLst>
          <pc:docMk/>
          <pc:sldMk cId="2460504098" sldId="317"/>
        </pc:sldMkLst>
        <pc:spChg chg="mod">
          <ac:chgData name="Jorge Beltrán De La Cita" userId="a1b46558-b741-443f-af48-be7e06cc29f3" providerId="ADAL" clId="{E838C56C-6069-41C8-8DD7-60BF319B7636}" dt="2024-07-02T07:59:24.662" v="418" actId="20577"/>
          <ac:spMkLst>
            <pc:docMk/>
            <pc:sldMk cId="2460504098" sldId="317"/>
            <ac:spMk id="2" creationId="{44037556-A935-3F59-47F8-50EC84E07C84}"/>
          </ac:spMkLst>
        </pc:spChg>
        <pc:spChg chg="mod">
          <ac:chgData name="Jorge Beltrán De La Cita" userId="a1b46558-b741-443f-af48-be7e06cc29f3" providerId="ADAL" clId="{E838C56C-6069-41C8-8DD7-60BF319B7636}" dt="2024-07-02T09:17:06.593" v="2124" actId="12"/>
          <ac:spMkLst>
            <pc:docMk/>
            <pc:sldMk cId="2460504098" sldId="317"/>
            <ac:spMk id="3" creationId="{1A9818E9-2169-A62F-C3FF-918664440633}"/>
          </ac:spMkLst>
        </pc:spChg>
      </pc:sldChg>
      <pc:sldChg chg="modSp add del mod ord">
        <pc:chgData name="Jorge Beltrán De La Cita" userId="a1b46558-b741-443f-af48-be7e06cc29f3" providerId="ADAL" clId="{E838C56C-6069-41C8-8DD7-60BF319B7636}" dt="2024-07-02T09:14:38.336" v="2083" actId="47"/>
        <pc:sldMkLst>
          <pc:docMk/>
          <pc:sldMk cId="3890734823" sldId="318"/>
        </pc:sldMkLst>
        <pc:spChg chg="mod">
          <ac:chgData name="Jorge Beltrán De La Cita" userId="a1b46558-b741-443f-af48-be7e06cc29f3" providerId="ADAL" clId="{E838C56C-6069-41C8-8DD7-60BF319B7636}" dt="2024-07-02T08:08:00.533" v="672" actId="20577"/>
          <ac:spMkLst>
            <pc:docMk/>
            <pc:sldMk cId="3890734823" sldId="318"/>
            <ac:spMk id="3" creationId="{1A9818E9-2169-A62F-C3FF-918664440633}"/>
          </ac:spMkLst>
        </pc:spChg>
      </pc:sldChg>
      <pc:sldChg chg="add">
        <pc:chgData name="Jorge Beltrán De La Cita" userId="a1b46558-b741-443f-af48-be7e06cc29f3" providerId="ADAL" clId="{E838C56C-6069-41C8-8DD7-60BF319B7636}" dt="2024-07-02T08:10:16.731" v="674"/>
        <pc:sldMkLst>
          <pc:docMk/>
          <pc:sldMk cId="1770175372" sldId="319"/>
        </pc:sldMkLst>
      </pc:sldChg>
      <pc:sldChg chg="addSp delSp modSp add del mod">
        <pc:chgData name="Jorge Beltrán De La Cita" userId="a1b46558-b741-443f-af48-be7e06cc29f3" providerId="ADAL" clId="{E838C56C-6069-41C8-8DD7-60BF319B7636}" dt="2024-07-02T08:15:12.464" v="796" actId="47"/>
        <pc:sldMkLst>
          <pc:docMk/>
          <pc:sldMk cId="3608749483" sldId="320"/>
        </pc:sldMkLst>
        <pc:spChg chg="mod">
          <ac:chgData name="Jorge Beltrán De La Cita" userId="a1b46558-b741-443f-af48-be7e06cc29f3" providerId="ADAL" clId="{E838C56C-6069-41C8-8DD7-60BF319B7636}" dt="2024-07-02T08:13:31.058" v="725"/>
          <ac:spMkLst>
            <pc:docMk/>
            <pc:sldMk cId="3608749483" sldId="320"/>
            <ac:spMk id="4" creationId="{8EDC0F11-D970-E98E-9612-657D03815E52}"/>
          </ac:spMkLst>
        </pc:spChg>
        <pc:spChg chg="mod">
          <ac:chgData name="Jorge Beltrán De La Cita" userId="a1b46558-b741-443f-af48-be7e06cc29f3" providerId="ADAL" clId="{E838C56C-6069-41C8-8DD7-60BF319B7636}" dt="2024-07-02T08:13:50.160" v="737" actId="20577"/>
          <ac:spMkLst>
            <pc:docMk/>
            <pc:sldMk cId="3608749483" sldId="320"/>
            <ac:spMk id="16" creationId="{B501E78E-8FF8-455E-B567-2F42B97E496C}"/>
          </ac:spMkLst>
        </pc:spChg>
        <pc:grpChg chg="add mod">
          <ac:chgData name="Jorge Beltrán De La Cita" userId="a1b46558-b741-443f-af48-be7e06cc29f3" providerId="ADAL" clId="{E838C56C-6069-41C8-8DD7-60BF319B7636}" dt="2024-07-02T08:13:31.058" v="725"/>
          <ac:grpSpMkLst>
            <pc:docMk/>
            <pc:sldMk cId="3608749483" sldId="320"/>
            <ac:grpSpMk id="2" creationId="{1D3F511D-99A3-7ABA-9A6B-E976554EED0A}"/>
          </ac:grpSpMkLst>
        </pc:grpChg>
        <pc:picChg chg="mod">
          <ac:chgData name="Jorge Beltrán De La Cita" userId="a1b46558-b741-443f-af48-be7e06cc29f3" providerId="ADAL" clId="{E838C56C-6069-41C8-8DD7-60BF319B7636}" dt="2024-07-02T08:13:31.058" v="725"/>
          <ac:picMkLst>
            <pc:docMk/>
            <pc:sldMk cId="3608749483" sldId="320"/>
            <ac:picMk id="3" creationId="{83CDFAF6-57EA-0767-0648-D077F89392DD}"/>
          </ac:picMkLst>
        </pc:picChg>
        <pc:picChg chg="del">
          <ac:chgData name="Jorge Beltrán De La Cita" userId="a1b46558-b741-443f-af48-be7e06cc29f3" providerId="ADAL" clId="{E838C56C-6069-41C8-8DD7-60BF319B7636}" dt="2024-07-02T08:13:30.735" v="724" actId="478"/>
          <ac:picMkLst>
            <pc:docMk/>
            <pc:sldMk cId="3608749483" sldId="320"/>
            <ac:picMk id="1026" creationId="{1E6FA6B2-51E4-5FF2-EE7C-A4E7E0F9D30F}"/>
          </ac:picMkLst>
        </pc:picChg>
      </pc:sldChg>
      <pc:sldChg chg="add">
        <pc:chgData name="Jorge Beltrán De La Cita" userId="a1b46558-b741-443f-af48-be7e06cc29f3" providerId="ADAL" clId="{E838C56C-6069-41C8-8DD7-60BF319B7636}" dt="2024-07-02T08:13:10.468" v="722"/>
        <pc:sldMkLst>
          <pc:docMk/>
          <pc:sldMk cId="756311486" sldId="321"/>
        </pc:sldMkLst>
      </pc:sldChg>
      <pc:sldChg chg="modSp add mod">
        <pc:chgData name="Jorge Beltrán De La Cita" userId="a1b46558-b741-443f-af48-be7e06cc29f3" providerId="ADAL" clId="{E838C56C-6069-41C8-8DD7-60BF319B7636}" dt="2024-07-02T08:13:10.555" v="723" actId="27636"/>
        <pc:sldMkLst>
          <pc:docMk/>
          <pc:sldMk cId="1764134213" sldId="322"/>
        </pc:sldMkLst>
        <pc:spChg chg="mod">
          <ac:chgData name="Jorge Beltrán De La Cita" userId="a1b46558-b741-443f-af48-be7e06cc29f3" providerId="ADAL" clId="{E838C56C-6069-41C8-8DD7-60BF319B7636}" dt="2024-07-02T08:13:10.555" v="723" actId="27636"/>
          <ac:spMkLst>
            <pc:docMk/>
            <pc:sldMk cId="1764134213" sldId="322"/>
            <ac:spMk id="3" creationId="{A7E6139F-5083-7E40-8E00-CF171C78187E}"/>
          </ac:spMkLst>
        </pc:spChg>
      </pc:sldChg>
      <pc:sldChg chg="add">
        <pc:chgData name="Jorge Beltrán De La Cita" userId="a1b46558-b741-443f-af48-be7e06cc29f3" providerId="ADAL" clId="{E838C56C-6069-41C8-8DD7-60BF319B7636}" dt="2024-07-02T08:13:10.468" v="722"/>
        <pc:sldMkLst>
          <pc:docMk/>
          <pc:sldMk cId="1694076747" sldId="323"/>
        </pc:sldMkLst>
      </pc:sldChg>
      <pc:sldChg chg="add">
        <pc:chgData name="Jorge Beltrán De La Cita" userId="a1b46558-b741-443f-af48-be7e06cc29f3" providerId="ADAL" clId="{E838C56C-6069-41C8-8DD7-60BF319B7636}" dt="2024-07-02T08:13:10.468" v="722"/>
        <pc:sldMkLst>
          <pc:docMk/>
          <pc:sldMk cId="1691450477" sldId="324"/>
        </pc:sldMkLst>
      </pc:sldChg>
      <pc:sldChg chg="add">
        <pc:chgData name="Jorge Beltrán De La Cita" userId="a1b46558-b741-443f-af48-be7e06cc29f3" providerId="ADAL" clId="{E838C56C-6069-41C8-8DD7-60BF319B7636}" dt="2024-07-02T08:13:10.468" v="722"/>
        <pc:sldMkLst>
          <pc:docMk/>
          <pc:sldMk cId="50406615" sldId="325"/>
        </pc:sldMkLst>
      </pc:sldChg>
      <pc:sldChg chg="add">
        <pc:chgData name="Jorge Beltrán De La Cita" userId="a1b46558-b741-443f-af48-be7e06cc29f3" providerId="ADAL" clId="{E838C56C-6069-41C8-8DD7-60BF319B7636}" dt="2024-07-02T08:13:10.468" v="722"/>
        <pc:sldMkLst>
          <pc:docMk/>
          <pc:sldMk cId="4045531337" sldId="326"/>
        </pc:sldMkLst>
      </pc:sldChg>
      <pc:sldChg chg="add">
        <pc:chgData name="Jorge Beltrán De La Cita" userId="a1b46558-b741-443f-af48-be7e06cc29f3" providerId="ADAL" clId="{E838C56C-6069-41C8-8DD7-60BF319B7636}" dt="2024-07-02T08:13:10.468" v="722"/>
        <pc:sldMkLst>
          <pc:docMk/>
          <pc:sldMk cId="4201201492" sldId="332"/>
        </pc:sldMkLst>
      </pc:sldChg>
      <pc:sldChg chg="add">
        <pc:chgData name="Jorge Beltrán De La Cita" userId="a1b46558-b741-443f-af48-be7e06cc29f3" providerId="ADAL" clId="{E838C56C-6069-41C8-8DD7-60BF319B7636}" dt="2024-07-02T08:13:10.468" v="722"/>
        <pc:sldMkLst>
          <pc:docMk/>
          <pc:sldMk cId="1189226703" sldId="333"/>
        </pc:sldMkLst>
      </pc:sldChg>
      <pc:sldChg chg="add">
        <pc:chgData name="Jorge Beltrán De La Cita" userId="a1b46558-b741-443f-af48-be7e06cc29f3" providerId="ADAL" clId="{E838C56C-6069-41C8-8DD7-60BF319B7636}" dt="2024-07-02T08:13:10.468" v="722"/>
        <pc:sldMkLst>
          <pc:docMk/>
          <pc:sldMk cId="3925619738" sldId="334"/>
        </pc:sldMkLst>
      </pc:sldChg>
      <pc:sldChg chg="add">
        <pc:chgData name="Jorge Beltrán De La Cita" userId="a1b46558-b741-443f-af48-be7e06cc29f3" providerId="ADAL" clId="{E838C56C-6069-41C8-8DD7-60BF319B7636}" dt="2024-07-02T08:13:10.468" v="722"/>
        <pc:sldMkLst>
          <pc:docMk/>
          <pc:sldMk cId="2964912163" sldId="335"/>
        </pc:sldMkLst>
      </pc:sldChg>
      <pc:sldChg chg="add">
        <pc:chgData name="Jorge Beltrán De La Cita" userId="a1b46558-b741-443f-af48-be7e06cc29f3" providerId="ADAL" clId="{E838C56C-6069-41C8-8DD7-60BF319B7636}" dt="2024-07-02T08:13:10.468" v="722"/>
        <pc:sldMkLst>
          <pc:docMk/>
          <pc:sldMk cId="1510084331" sldId="336"/>
        </pc:sldMkLst>
      </pc:sldChg>
      <pc:sldChg chg="add">
        <pc:chgData name="Jorge Beltrán De La Cita" userId="a1b46558-b741-443f-af48-be7e06cc29f3" providerId="ADAL" clId="{E838C56C-6069-41C8-8DD7-60BF319B7636}" dt="2024-07-02T08:13:10.468" v="722"/>
        <pc:sldMkLst>
          <pc:docMk/>
          <pc:sldMk cId="1044900743" sldId="337"/>
        </pc:sldMkLst>
      </pc:sldChg>
      <pc:sldChg chg="add">
        <pc:chgData name="Jorge Beltrán De La Cita" userId="a1b46558-b741-443f-af48-be7e06cc29f3" providerId="ADAL" clId="{E838C56C-6069-41C8-8DD7-60BF319B7636}" dt="2024-07-02T08:13:10.468" v="722"/>
        <pc:sldMkLst>
          <pc:docMk/>
          <pc:sldMk cId="3112761193" sldId="338"/>
        </pc:sldMkLst>
      </pc:sldChg>
      <pc:sldChg chg="modSp add mod">
        <pc:chgData name="Jorge Beltrán De La Cita" userId="a1b46558-b741-443f-af48-be7e06cc29f3" providerId="ADAL" clId="{E838C56C-6069-41C8-8DD7-60BF319B7636}" dt="2024-07-02T09:31:40.617" v="2156" actId="207"/>
        <pc:sldMkLst>
          <pc:docMk/>
          <pc:sldMk cId="3158524007" sldId="340"/>
        </pc:sldMkLst>
        <pc:spChg chg="mod">
          <ac:chgData name="Jorge Beltrán De La Cita" userId="a1b46558-b741-443f-af48-be7e06cc29f3" providerId="ADAL" clId="{E838C56C-6069-41C8-8DD7-60BF319B7636}" dt="2024-07-02T09:31:40.617" v="2156" actId="207"/>
          <ac:spMkLst>
            <pc:docMk/>
            <pc:sldMk cId="3158524007" sldId="340"/>
            <ac:spMk id="3" creationId="{FADE990B-622A-2EF4-30C5-8B5E8F19D24A}"/>
          </ac:spMkLst>
        </pc:spChg>
      </pc:sldChg>
      <pc:sldChg chg="modSp add mod">
        <pc:chgData name="Jorge Beltrán De La Cita" userId="a1b46558-b741-443f-af48-be7e06cc29f3" providerId="ADAL" clId="{E838C56C-6069-41C8-8DD7-60BF319B7636}" dt="2024-07-02T09:31:46.749" v="2157" actId="207"/>
        <pc:sldMkLst>
          <pc:docMk/>
          <pc:sldMk cId="1774870577" sldId="341"/>
        </pc:sldMkLst>
        <pc:spChg chg="mod">
          <ac:chgData name="Jorge Beltrán De La Cita" userId="a1b46558-b741-443f-af48-be7e06cc29f3" providerId="ADAL" clId="{E838C56C-6069-41C8-8DD7-60BF319B7636}" dt="2024-07-02T09:31:46.749" v="2157" actId="207"/>
          <ac:spMkLst>
            <pc:docMk/>
            <pc:sldMk cId="1774870577" sldId="341"/>
            <ac:spMk id="3" creationId="{FADE990B-622A-2EF4-30C5-8B5E8F19D24A}"/>
          </ac:spMkLst>
        </pc:spChg>
      </pc:sldChg>
      <pc:sldChg chg="add delCm">
        <pc:chgData name="Jorge Beltrán De La Cita" userId="a1b46558-b741-443f-af48-be7e06cc29f3" providerId="ADAL" clId="{E838C56C-6069-41C8-8DD7-60BF319B7636}" dt="2024-07-02T09:20:49.886" v="2147"/>
        <pc:sldMkLst>
          <pc:docMk/>
          <pc:sldMk cId="579045884" sldId="342"/>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20:49.886" v="2147"/>
              <pc2:cmMkLst xmlns:pc2="http://schemas.microsoft.com/office/powerpoint/2019/9/main/command">
                <pc:docMk/>
                <pc:sldMk cId="579045884" sldId="342"/>
                <pc2:cmMk id="{910579FD-365C-497A-94DA-367E0EFB3E95}"/>
              </pc2:cmMkLst>
            </pc226:cmChg>
          </p:ext>
        </pc:extLst>
      </pc:sldChg>
      <pc:sldChg chg="add">
        <pc:chgData name="Jorge Beltrán De La Cita" userId="a1b46558-b741-443f-af48-be7e06cc29f3" providerId="ADAL" clId="{E838C56C-6069-41C8-8DD7-60BF319B7636}" dt="2024-07-02T08:13:10.468" v="722"/>
        <pc:sldMkLst>
          <pc:docMk/>
          <pc:sldMk cId="2832860872" sldId="343"/>
        </pc:sldMkLst>
      </pc:sldChg>
      <pc:sldChg chg="add">
        <pc:chgData name="Jorge Beltrán De La Cita" userId="a1b46558-b741-443f-af48-be7e06cc29f3" providerId="ADAL" clId="{E838C56C-6069-41C8-8DD7-60BF319B7636}" dt="2024-07-02T08:13:10.468" v="722"/>
        <pc:sldMkLst>
          <pc:docMk/>
          <pc:sldMk cId="3096983719" sldId="344"/>
        </pc:sldMkLst>
      </pc:sldChg>
      <pc:sldChg chg="add">
        <pc:chgData name="Jorge Beltrán De La Cita" userId="a1b46558-b741-443f-af48-be7e06cc29f3" providerId="ADAL" clId="{E838C56C-6069-41C8-8DD7-60BF319B7636}" dt="2024-07-02T08:13:10.468" v="722"/>
        <pc:sldMkLst>
          <pc:docMk/>
          <pc:sldMk cId="1366186771" sldId="345"/>
        </pc:sldMkLst>
      </pc:sldChg>
      <pc:sldChg chg="modSp add mod">
        <pc:chgData name="Jorge Beltrán De La Cita" userId="a1b46558-b741-443f-af48-be7e06cc29f3" providerId="ADAL" clId="{E838C56C-6069-41C8-8DD7-60BF319B7636}" dt="2024-07-02T09:31:33.245" v="2155" actId="207"/>
        <pc:sldMkLst>
          <pc:docMk/>
          <pc:sldMk cId="3560079650" sldId="346"/>
        </pc:sldMkLst>
        <pc:spChg chg="mod">
          <ac:chgData name="Jorge Beltrán De La Cita" userId="a1b46558-b741-443f-af48-be7e06cc29f3" providerId="ADAL" clId="{E838C56C-6069-41C8-8DD7-60BF319B7636}" dt="2024-07-02T09:31:33.245" v="2155" actId="207"/>
          <ac:spMkLst>
            <pc:docMk/>
            <pc:sldMk cId="3560079650" sldId="346"/>
            <ac:spMk id="3" creationId="{FADE990B-622A-2EF4-30C5-8B5E8F19D24A}"/>
          </ac:spMkLst>
        </pc:spChg>
      </pc:sldChg>
      <pc:sldChg chg="modSp add mod">
        <pc:chgData name="Jorge Beltrán De La Cita" userId="a1b46558-b741-443f-af48-be7e06cc29f3" providerId="ADAL" clId="{E838C56C-6069-41C8-8DD7-60BF319B7636}" dt="2024-07-02T09:39:32.407" v="2203" actId="207"/>
        <pc:sldMkLst>
          <pc:docMk/>
          <pc:sldMk cId="3182184325" sldId="347"/>
        </pc:sldMkLst>
        <pc:spChg chg="mod">
          <ac:chgData name="Jorge Beltrán De La Cita" userId="a1b46558-b741-443f-af48-be7e06cc29f3" providerId="ADAL" clId="{E838C56C-6069-41C8-8DD7-60BF319B7636}" dt="2024-07-02T09:39:32.407" v="2203" actId="207"/>
          <ac:spMkLst>
            <pc:docMk/>
            <pc:sldMk cId="3182184325" sldId="347"/>
            <ac:spMk id="3" creationId="{FADE990B-622A-2EF4-30C5-8B5E8F19D24A}"/>
          </ac:spMkLst>
        </pc:spChg>
      </pc:sldChg>
      <pc:sldChg chg="add">
        <pc:chgData name="Jorge Beltrán De La Cita" userId="a1b46558-b741-443f-af48-be7e06cc29f3" providerId="ADAL" clId="{E838C56C-6069-41C8-8DD7-60BF319B7636}" dt="2024-07-02T08:13:10.468" v="722"/>
        <pc:sldMkLst>
          <pc:docMk/>
          <pc:sldMk cId="1458778744" sldId="348"/>
        </pc:sldMkLst>
      </pc:sldChg>
      <pc:sldChg chg="add">
        <pc:chgData name="Jorge Beltrán De La Cita" userId="a1b46558-b741-443f-af48-be7e06cc29f3" providerId="ADAL" clId="{E838C56C-6069-41C8-8DD7-60BF319B7636}" dt="2024-07-02T08:13:10.468" v="722"/>
        <pc:sldMkLst>
          <pc:docMk/>
          <pc:sldMk cId="29480309" sldId="349"/>
        </pc:sldMkLst>
      </pc:sldChg>
      <pc:sldChg chg="addSp delSp modSp add del mod">
        <pc:chgData name="Jorge Beltrán De La Cita" userId="a1b46558-b741-443f-af48-be7e06cc29f3" providerId="ADAL" clId="{E838C56C-6069-41C8-8DD7-60BF319B7636}" dt="2024-07-02T08:57:09.865" v="1430" actId="47"/>
        <pc:sldMkLst>
          <pc:docMk/>
          <pc:sldMk cId="2687800226" sldId="350"/>
        </pc:sldMkLst>
        <pc:spChg chg="mod">
          <ac:chgData name="Jorge Beltrán De La Cita" userId="a1b46558-b741-443f-af48-be7e06cc29f3" providerId="ADAL" clId="{E838C56C-6069-41C8-8DD7-60BF319B7636}" dt="2024-07-02T08:56:09.389" v="1375" actId="14100"/>
          <ac:spMkLst>
            <pc:docMk/>
            <pc:sldMk cId="2687800226" sldId="350"/>
            <ac:spMk id="7" creationId="{A5FE7070-AC17-6BAA-79F6-FFDC49EF5008}"/>
          </ac:spMkLst>
        </pc:spChg>
        <pc:spChg chg="mod">
          <ac:chgData name="Jorge Beltrán De La Cita" userId="a1b46558-b741-443f-af48-be7e06cc29f3" providerId="ADAL" clId="{E838C56C-6069-41C8-8DD7-60BF319B7636}" dt="2024-07-02T08:14:26.417" v="776" actId="403"/>
          <ac:spMkLst>
            <pc:docMk/>
            <pc:sldMk cId="2687800226" sldId="350"/>
            <ac:spMk id="16" creationId="{B501E78E-8FF8-455E-B567-2F42B97E496C}"/>
          </ac:spMkLst>
        </pc:spChg>
        <pc:picChg chg="add mod">
          <ac:chgData name="Jorge Beltrán De La Cita" userId="a1b46558-b741-443f-af48-be7e06cc29f3" providerId="ADAL" clId="{E838C56C-6069-41C8-8DD7-60BF319B7636}" dt="2024-07-02T08:15:07.445" v="795"/>
          <ac:picMkLst>
            <pc:docMk/>
            <pc:sldMk cId="2687800226" sldId="350"/>
            <ac:picMk id="4" creationId="{5F26E7B1-2618-1354-133A-D9C1B485C686}"/>
          </ac:picMkLst>
        </pc:picChg>
        <pc:picChg chg="del">
          <ac:chgData name="Jorge Beltrán De La Cita" userId="a1b46558-b741-443f-af48-be7e06cc29f3" providerId="ADAL" clId="{E838C56C-6069-41C8-8DD7-60BF319B7636}" dt="2024-07-02T08:15:07.111" v="794" actId="478"/>
          <ac:picMkLst>
            <pc:docMk/>
            <pc:sldMk cId="2687800226" sldId="350"/>
            <ac:picMk id="15" creationId="{42C931DB-3124-0239-1A37-091746FACC0C}"/>
          </ac:picMkLst>
        </pc:picChg>
      </pc:sldChg>
      <pc:sldChg chg="modSp add del mod">
        <pc:chgData name="Jorge Beltrán De La Cita" userId="a1b46558-b741-443f-af48-be7e06cc29f3" providerId="ADAL" clId="{E838C56C-6069-41C8-8DD7-60BF319B7636}" dt="2024-07-02T09:00:05.323" v="1611" actId="47"/>
        <pc:sldMkLst>
          <pc:docMk/>
          <pc:sldMk cId="3398447955" sldId="351"/>
        </pc:sldMkLst>
        <pc:spChg chg="mod">
          <ac:chgData name="Jorge Beltrán De La Cita" userId="a1b46558-b741-443f-af48-be7e06cc29f3" providerId="ADAL" clId="{E838C56C-6069-41C8-8DD7-60BF319B7636}" dt="2024-07-02T08:16:17.772" v="812" actId="20577"/>
          <ac:spMkLst>
            <pc:docMk/>
            <pc:sldMk cId="3398447955" sldId="351"/>
            <ac:spMk id="16" creationId="{B501E78E-8FF8-455E-B567-2F42B97E496C}"/>
          </ac:spMkLst>
        </pc:spChg>
      </pc:sldChg>
      <pc:sldChg chg="modSp add del mod">
        <pc:chgData name="Jorge Beltrán De La Cita" userId="a1b46558-b741-443f-af48-be7e06cc29f3" providerId="ADAL" clId="{E838C56C-6069-41C8-8DD7-60BF319B7636}" dt="2024-07-02T09:03:58.552" v="1677" actId="47"/>
        <pc:sldMkLst>
          <pc:docMk/>
          <pc:sldMk cId="2898731770" sldId="352"/>
        </pc:sldMkLst>
        <pc:spChg chg="mod">
          <ac:chgData name="Jorge Beltrán De La Cita" userId="a1b46558-b741-443f-af48-be7e06cc29f3" providerId="ADAL" clId="{E838C56C-6069-41C8-8DD7-60BF319B7636}" dt="2024-07-02T08:16:28.664" v="826" actId="20577"/>
          <ac:spMkLst>
            <pc:docMk/>
            <pc:sldMk cId="2898731770" sldId="352"/>
            <ac:spMk id="16" creationId="{B501E78E-8FF8-455E-B567-2F42B97E496C}"/>
          </ac:spMkLst>
        </pc:spChg>
      </pc:sldChg>
      <pc:sldChg chg="addSp delSp modSp add del mod">
        <pc:chgData name="Jorge Beltrán De La Cita" userId="a1b46558-b741-443f-af48-be7e06cc29f3" providerId="ADAL" clId="{E838C56C-6069-41C8-8DD7-60BF319B7636}" dt="2024-07-02T09:07:08.797" v="1768" actId="47"/>
        <pc:sldMkLst>
          <pc:docMk/>
          <pc:sldMk cId="509874147" sldId="353"/>
        </pc:sldMkLst>
        <pc:spChg chg="mod">
          <ac:chgData name="Jorge Beltrán De La Cita" userId="a1b46558-b741-443f-af48-be7e06cc29f3" providerId="ADAL" clId="{E838C56C-6069-41C8-8DD7-60BF319B7636}" dt="2024-07-02T08:16:38.029" v="833" actId="20577"/>
          <ac:spMkLst>
            <pc:docMk/>
            <pc:sldMk cId="509874147" sldId="353"/>
            <ac:spMk id="16" creationId="{B501E78E-8FF8-455E-B567-2F42B97E496C}"/>
          </ac:spMkLst>
        </pc:spChg>
        <pc:grpChg chg="del">
          <ac:chgData name="Jorge Beltrán De La Cita" userId="a1b46558-b741-443f-af48-be7e06cc29f3" providerId="ADAL" clId="{E838C56C-6069-41C8-8DD7-60BF319B7636}" dt="2024-07-02T08:21:05.144" v="884" actId="478"/>
          <ac:grpSpMkLst>
            <pc:docMk/>
            <pc:sldMk cId="509874147" sldId="353"/>
            <ac:grpSpMk id="3" creationId="{73FFFB9C-0A70-080D-F4F7-E88E3A79A115}"/>
          </ac:grpSpMkLst>
        </pc:grpChg>
        <pc:picChg chg="add mod modCrop">
          <ac:chgData name="Jorge Beltrán De La Cita" userId="a1b46558-b741-443f-af48-be7e06cc29f3" providerId="ADAL" clId="{E838C56C-6069-41C8-8DD7-60BF319B7636}" dt="2024-07-02T09:06:10.380" v="1726" actId="732"/>
          <ac:picMkLst>
            <pc:docMk/>
            <pc:sldMk cId="509874147" sldId="353"/>
            <ac:picMk id="6" creationId="{4CCDDA8B-52A3-48D4-61F9-D7C42CBF2488}"/>
          </ac:picMkLst>
        </pc:picChg>
      </pc:sldChg>
      <pc:sldChg chg="addSp delSp modSp add del mod">
        <pc:chgData name="Jorge Beltrán De La Cita" userId="a1b46558-b741-443f-af48-be7e06cc29f3" providerId="ADAL" clId="{E838C56C-6069-41C8-8DD7-60BF319B7636}" dt="2024-07-02T09:09:01.023" v="1788" actId="47"/>
        <pc:sldMkLst>
          <pc:docMk/>
          <pc:sldMk cId="2808960383" sldId="354"/>
        </pc:sldMkLst>
        <pc:spChg chg="mod">
          <ac:chgData name="Jorge Beltrán De La Cita" userId="a1b46558-b741-443f-af48-be7e06cc29f3" providerId="ADAL" clId="{E838C56C-6069-41C8-8DD7-60BF319B7636}" dt="2024-07-02T08:16:44.753" v="840" actId="20577"/>
          <ac:spMkLst>
            <pc:docMk/>
            <pc:sldMk cId="2808960383" sldId="354"/>
            <ac:spMk id="16" creationId="{B501E78E-8FF8-455E-B567-2F42B97E496C}"/>
          </ac:spMkLst>
        </pc:spChg>
        <pc:grpChg chg="del">
          <ac:chgData name="Jorge Beltrán De La Cita" userId="a1b46558-b741-443f-af48-be7e06cc29f3" providerId="ADAL" clId="{E838C56C-6069-41C8-8DD7-60BF319B7636}" dt="2024-07-02T08:21:56.622" v="889" actId="478"/>
          <ac:grpSpMkLst>
            <pc:docMk/>
            <pc:sldMk cId="2808960383" sldId="354"/>
            <ac:grpSpMk id="3" creationId="{73FFFB9C-0A70-080D-F4F7-E88E3A79A115}"/>
          </ac:grpSpMkLst>
        </pc:grpChg>
        <pc:picChg chg="add mod">
          <ac:chgData name="Jorge Beltrán De La Cita" userId="a1b46558-b741-443f-af48-be7e06cc29f3" providerId="ADAL" clId="{E838C56C-6069-41C8-8DD7-60BF319B7636}" dt="2024-07-02T08:21:55.389" v="888" actId="14100"/>
          <ac:picMkLst>
            <pc:docMk/>
            <pc:sldMk cId="2808960383" sldId="354"/>
            <ac:picMk id="6" creationId="{E88BAAF7-3519-B72F-C476-5B8275FB91B6}"/>
          </ac:picMkLst>
        </pc:picChg>
      </pc:sldChg>
      <pc:sldChg chg="addSp delSp modSp add del mod">
        <pc:chgData name="Jorge Beltrán De La Cita" userId="a1b46558-b741-443f-af48-be7e06cc29f3" providerId="ADAL" clId="{E838C56C-6069-41C8-8DD7-60BF319B7636}" dt="2024-07-02T09:28:16.404" v="2149" actId="47"/>
        <pc:sldMkLst>
          <pc:docMk/>
          <pc:sldMk cId="3044823604" sldId="355"/>
        </pc:sldMkLst>
        <pc:spChg chg="mod">
          <ac:chgData name="Jorge Beltrán De La Cita" userId="a1b46558-b741-443f-af48-be7e06cc29f3" providerId="ADAL" clId="{E838C56C-6069-41C8-8DD7-60BF319B7636}" dt="2024-07-02T08:16:52.490" v="858" actId="20577"/>
          <ac:spMkLst>
            <pc:docMk/>
            <pc:sldMk cId="3044823604" sldId="355"/>
            <ac:spMk id="16" creationId="{B501E78E-8FF8-455E-B567-2F42B97E496C}"/>
          </ac:spMkLst>
        </pc:spChg>
        <pc:grpChg chg="del">
          <ac:chgData name="Jorge Beltrán De La Cita" userId="a1b46558-b741-443f-af48-be7e06cc29f3" providerId="ADAL" clId="{E838C56C-6069-41C8-8DD7-60BF319B7636}" dt="2024-07-02T08:22:53.861" v="894" actId="478"/>
          <ac:grpSpMkLst>
            <pc:docMk/>
            <pc:sldMk cId="3044823604" sldId="355"/>
            <ac:grpSpMk id="3" creationId="{73FFFB9C-0A70-080D-F4F7-E88E3A79A115}"/>
          </ac:grpSpMkLst>
        </pc:grpChg>
        <pc:picChg chg="add mod">
          <ac:chgData name="Jorge Beltrán De La Cita" userId="a1b46558-b741-443f-af48-be7e06cc29f3" providerId="ADAL" clId="{E838C56C-6069-41C8-8DD7-60BF319B7636}" dt="2024-07-02T08:22:52.483" v="893" actId="14100"/>
          <ac:picMkLst>
            <pc:docMk/>
            <pc:sldMk cId="3044823604" sldId="355"/>
            <ac:picMk id="6" creationId="{05BD27D0-A53A-61B7-3107-D10539D0BC88}"/>
          </ac:picMkLst>
        </pc:picChg>
      </pc:sldChg>
      <pc:sldChg chg="addSp modSp add del mod">
        <pc:chgData name="Jorge Beltrán De La Cita" userId="a1b46558-b741-443f-af48-be7e06cc29f3" providerId="ADAL" clId="{E838C56C-6069-41C8-8DD7-60BF319B7636}" dt="2024-07-02T09:09:34.235" v="1828" actId="47"/>
        <pc:sldMkLst>
          <pc:docMk/>
          <pc:sldMk cId="2728906397" sldId="356"/>
        </pc:sldMkLst>
        <pc:spChg chg="mod">
          <ac:chgData name="Jorge Beltrán De La Cita" userId="a1b46558-b741-443f-af48-be7e06cc29f3" providerId="ADAL" clId="{E838C56C-6069-41C8-8DD7-60BF319B7636}" dt="2024-07-02T08:17:00.897" v="878" actId="20577"/>
          <ac:spMkLst>
            <pc:docMk/>
            <pc:sldMk cId="2728906397" sldId="356"/>
            <ac:spMk id="16" creationId="{B501E78E-8FF8-455E-B567-2F42B97E496C}"/>
          </ac:spMkLst>
        </pc:spChg>
        <pc:picChg chg="add mod">
          <ac:chgData name="Jorge Beltrán De La Cita" userId="a1b46558-b741-443f-af48-be7e06cc29f3" providerId="ADAL" clId="{E838C56C-6069-41C8-8DD7-60BF319B7636}" dt="2024-07-02T08:23:30.058" v="897"/>
          <ac:picMkLst>
            <pc:docMk/>
            <pc:sldMk cId="2728906397" sldId="356"/>
            <ac:picMk id="6" creationId="{E39CF212-8225-639E-FF42-AC57641F385D}"/>
          </ac:picMkLst>
        </pc:picChg>
      </pc:sldChg>
      <pc:sldChg chg="modSp add mod">
        <pc:chgData name="Jorge Beltrán De La Cita" userId="a1b46558-b741-443f-af48-be7e06cc29f3" providerId="ADAL" clId="{E838C56C-6069-41C8-8DD7-60BF319B7636}" dt="2024-07-02T09:33:44.512" v="2166" actId="20577"/>
        <pc:sldMkLst>
          <pc:docMk/>
          <pc:sldMk cId="2619467445" sldId="357"/>
        </pc:sldMkLst>
        <pc:spChg chg="mod">
          <ac:chgData name="Jorge Beltrán De La Cita" userId="a1b46558-b741-443f-af48-be7e06cc29f3" providerId="ADAL" clId="{E838C56C-6069-41C8-8DD7-60BF319B7636}" dt="2024-07-02T09:33:44.512" v="2166" actId="20577"/>
          <ac:spMkLst>
            <pc:docMk/>
            <pc:sldMk cId="2619467445" sldId="357"/>
            <ac:spMk id="2" creationId="{1BE26318-D988-7A4A-B9B2-58AE52843123}"/>
          </ac:spMkLst>
        </pc:spChg>
      </pc:sldChg>
      <pc:sldChg chg="add">
        <pc:chgData name="Jorge Beltrán De La Cita" userId="a1b46558-b741-443f-af48-be7e06cc29f3" providerId="ADAL" clId="{E838C56C-6069-41C8-8DD7-60BF319B7636}" dt="2024-07-02T08:17:57.878" v="879"/>
        <pc:sldMkLst>
          <pc:docMk/>
          <pc:sldMk cId="68815623" sldId="358"/>
        </pc:sldMkLst>
      </pc:sldChg>
      <pc:sldChg chg="add">
        <pc:chgData name="Jorge Beltrán De La Cita" userId="a1b46558-b741-443f-af48-be7e06cc29f3" providerId="ADAL" clId="{E838C56C-6069-41C8-8DD7-60BF319B7636}" dt="2024-07-02T08:16:05.322" v="803"/>
        <pc:sldMkLst>
          <pc:docMk/>
          <pc:sldMk cId="947944434" sldId="360"/>
        </pc:sldMkLst>
      </pc:sldChg>
      <pc:sldChg chg="add">
        <pc:chgData name="Jorge Beltrán De La Cita" userId="a1b46558-b741-443f-af48-be7e06cc29f3" providerId="ADAL" clId="{E838C56C-6069-41C8-8DD7-60BF319B7636}" dt="2024-07-02T08:16:05.322" v="803"/>
        <pc:sldMkLst>
          <pc:docMk/>
          <pc:sldMk cId="218467209" sldId="361"/>
        </pc:sldMkLst>
      </pc:sldChg>
      <pc:sldChg chg="add">
        <pc:chgData name="Jorge Beltrán De La Cita" userId="a1b46558-b741-443f-af48-be7e06cc29f3" providerId="ADAL" clId="{E838C56C-6069-41C8-8DD7-60BF319B7636}" dt="2024-07-02T08:16:05.322" v="803"/>
        <pc:sldMkLst>
          <pc:docMk/>
          <pc:sldMk cId="1951352987" sldId="362"/>
        </pc:sldMkLst>
      </pc:sldChg>
      <pc:sldChg chg="add">
        <pc:chgData name="Jorge Beltrán De La Cita" userId="a1b46558-b741-443f-af48-be7e06cc29f3" providerId="ADAL" clId="{E838C56C-6069-41C8-8DD7-60BF319B7636}" dt="2024-07-02T08:16:05.322" v="803"/>
        <pc:sldMkLst>
          <pc:docMk/>
          <pc:sldMk cId="1848664684" sldId="363"/>
        </pc:sldMkLst>
      </pc:sldChg>
      <pc:sldChg chg="add">
        <pc:chgData name="Jorge Beltrán De La Cita" userId="a1b46558-b741-443f-af48-be7e06cc29f3" providerId="ADAL" clId="{E838C56C-6069-41C8-8DD7-60BF319B7636}" dt="2024-07-02T08:16:05.322" v="803"/>
        <pc:sldMkLst>
          <pc:docMk/>
          <pc:sldMk cId="864603336" sldId="364"/>
        </pc:sldMkLst>
      </pc:sldChg>
      <pc:sldChg chg="add">
        <pc:chgData name="Jorge Beltrán De La Cita" userId="a1b46558-b741-443f-af48-be7e06cc29f3" providerId="ADAL" clId="{E838C56C-6069-41C8-8DD7-60BF319B7636}" dt="2024-07-02T08:16:05.322" v="803"/>
        <pc:sldMkLst>
          <pc:docMk/>
          <pc:sldMk cId="3202580037" sldId="365"/>
        </pc:sldMkLst>
      </pc:sldChg>
      <pc:sldChg chg="add">
        <pc:chgData name="Jorge Beltrán De La Cita" userId="a1b46558-b741-443f-af48-be7e06cc29f3" providerId="ADAL" clId="{E838C56C-6069-41C8-8DD7-60BF319B7636}" dt="2024-07-02T08:16:05.322" v="803"/>
        <pc:sldMkLst>
          <pc:docMk/>
          <pc:sldMk cId="33811405" sldId="366"/>
        </pc:sldMkLst>
      </pc:sldChg>
      <pc:sldChg chg="add">
        <pc:chgData name="Jorge Beltrán De La Cita" userId="a1b46558-b741-443f-af48-be7e06cc29f3" providerId="ADAL" clId="{E838C56C-6069-41C8-8DD7-60BF319B7636}" dt="2024-07-02T08:16:05.322" v="803"/>
        <pc:sldMkLst>
          <pc:docMk/>
          <pc:sldMk cId="2428980072" sldId="367"/>
        </pc:sldMkLst>
      </pc:sldChg>
      <pc:sldChg chg="add">
        <pc:chgData name="Jorge Beltrán De La Cita" userId="a1b46558-b741-443f-af48-be7e06cc29f3" providerId="ADAL" clId="{E838C56C-6069-41C8-8DD7-60BF319B7636}" dt="2024-07-02T08:16:05.322" v="803"/>
        <pc:sldMkLst>
          <pc:docMk/>
          <pc:sldMk cId="534263265" sldId="368"/>
        </pc:sldMkLst>
      </pc:sldChg>
      <pc:sldChg chg="add delCm">
        <pc:chgData name="Jorge Beltrán De La Cita" userId="a1b46558-b741-443f-af48-be7e06cc29f3" providerId="ADAL" clId="{E838C56C-6069-41C8-8DD7-60BF319B7636}" dt="2024-07-02T09:30:55.126" v="2154"/>
        <pc:sldMkLst>
          <pc:docMk/>
          <pc:sldMk cId="3890550357" sldId="369"/>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0:55.126" v="2154"/>
              <pc2:cmMkLst xmlns:pc2="http://schemas.microsoft.com/office/powerpoint/2019/9/main/command">
                <pc:docMk/>
                <pc:sldMk cId="3890550357" sldId="369"/>
                <pc2:cmMk id="{2668F904-C455-407F-94BD-99472BF5C1C6}"/>
              </pc2:cmMkLst>
            </pc226:cmChg>
          </p:ext>
        </pc:extLst>
      </pc:sldChg>
      <pc:sldChg chg="add">
        <pc:chgData name="Jorge Beltrán De La Cita" userId="a1b46558-b741-443f-af48-be7e06cc29f3" providerId="ADAL" clId="{E838C56C-6069-41C8-8DD7-60BF319B7636}" dt="2024-07-02T08:16:05.322" v="803"/>
        <pc:sldMkLst>
          <pc:docMk/>
          <pc:sldMk cId="837415252" sldId="370"/>
        </pc:sldMkLst>
      </pc:sldChg>
      <pc:sldChg chg="add">
        <pc:chgData name="Jorge Beltrán De La Cita" userId="a1b46558-b741-443f-af48-be7e06cc29f3" providerId="ADAL" clId="{E838C56C-6069-41C8-8DD7-60BF319B7636}" dt="2024-07-02T08:16:05.322" v="803"/>
        <pc:sldMkLst>
          <pc:docMk/>
          <pc:sldMk cId="2314952879" sldId="371"/>
        </pc:sldMkLst>
      </pc:sldChg>
      <pc:sldChg chg="add">
        <pc:chgData name="Jorge Beltrán De La Cita" userId="a1b46558-b741-443f-af48-be7e06cc29f3" providerId="ADAL" clId="{E838C56C-6069-41C8-8DD7-60BF319B7636}" dt="2024-07-02T08:16:05.322" v="803"/>
        <pc:sldMkLst>
          <pc:docMk/>
          <pc:sldMk cId="895157785" sldId="372"/>
        </pc:sldMkLst>
      </pc:sldChg>
      <pc:sldChg chg="add">
        <pc:chgData name="Jorge Beltrán De La Cita" userId="a1b46558-b741-443f-af48-be7e06cc29f3" providerId="ADAL" clId="{E838C56C-6069-41C8-8DD7-60BF319B7636}" dt="2024-07-02T08:16:05.322" v="803"/>
        <pc:sldMkLst>
          <pc:docMk/>
          <pc:sldMk cId="182668967" sldId="373"/>
        </pc:sldMkLst>
      </pc:sldChg>
      <pc:sldChg chg="add">
        <pc:chgData name="Jorge Beltrán De La Cita" userId="a1b46558-b741-443f-af48-be7e06cc29f3" providerId="ADAL" clId="{E838C56C-6069-41C8-8DD7-60BF319B7636}" dt="2024-07-02T08:16:05.322" v="803"/>
        <pc:sldMkLst>
          <pc:docMk/>
          <pc:sldMk cId="1831923219" sldId="374"/>
        </pc:sldMkLst>
      </pc:sldChg>
      <pc:sldChg chg="add">
        <pc:chgData name="Jorge Beltrán De La Cita" userId="a1b46558-b741-443f-af48-be7e06cc29f3" providerId="ADAL" clId="{E838C56C-6069-41C8-8DD7-60BF319B7636}" dt="2024-07-02T08:16:05.322" v="803"/>
        <pc:sldMkLst>
          <pc:docMk/>
          <pc:sldMk cId="704197252" sldId="375"/>
        </pc:sldMkLst>
      </pc:sldChg>
      <pc:sldChg chg="add">
        <pc:chgData name="Jorge Beltrán De La Cita" userId="a1b46558-b741-443f-af48-be7e06cc29f3" providerId="ADAL" clId="{E838C56C-6069-41C8-8DD7-60BF319B7636}" dt="2024-07-02T08:16:05.322" v="803"/>
        <pc:sldMkLst>
          <pc:docMk/>
          <pc:sldMk cId="3326869788" sldId="376"/>
        </pc:sldMkLst>
      </pc:sldChg>
      <pc:sldChg chg="add">
        <pc:chgData name="Jorge Beltrán De La Cita" userId="a1b46558-b741-443f-af48-be7e06cc29f3" providerId="ADAL" clId="{E838C56C-6069-41C8-8DD7-60BF319B7636}" dt="2024-07-02T08:16:05.322" v="803"/>
        <pc:sldMkLst>
          <pc:docMk/>
          <pc:sldMk cId="3050051603" sldId="377"/>
        </pc:sldMkLst>
      </pc:sldChg>
      <pc:sldChg chg="add">
        <pc:chgData name="Jorge Beltrán De La Cita" userId="a1b46558-b741-443f-af48-be7e06cc29f3" providerId="ADAL" clId="{E838C56C-6069-41C8-8DD7-60BF319B7636}" dt="2024-07-02T08:17:57.878" v="879"/>
        <pc:sldMkLst>
          <pc:docMk/>
          <pc:sldMk cId="775349161" sldId="378"/>
        </pc:sldMkLst>
      </pc:sldChg>
      <pc:sldChg chg="add">
        <pc:chgData name="Jorge Beltrán De La Cita" userId="a1b46558-b741-443f-af48-be7e06cc29f3" providerId="ADAL" clId="{E838C56C-6069-41C8-8DD7-60BF319B7636}" dt="2024-07-02T08:17:57.878" v="879"/>
        <pc:sldMkLst>
          <pc:docMk/>
          <pc:sldMk cId="2822866094" sldId="379"/>
        </pc:sldMkLst>
      </pc:sldChg>
      <pc:sldChg chg="modSp add mod">
        <pc:chgData name="Jorge Beltrán De La Cita" userId="a1b46558-b741-443f-af48-be7e06cc29f3" providerId="ADAL" clId="{E838C56C-6069-41C8-8DD7-60BF319B7636}" dt="2024-07-02T09:33:21.886" v="2159" actId="20577"/>
        <pc:sldMkLst>
          <pc:docMk/>
          <pc:sldMk cId="264203737" sldId="380"/>
        </pc:sldMkLst>
        <pc:spChg chg="mod">
          <ac:chgData name="Jorge Beltrán De La Cita" userId="a1b46558-b741-443f-af48-be7e06cc29f3" providerId="ADAL" clId="{E838C56C-6069-41C8-8DD7-60BF319B7636}" dt="2024-07-02T09:33:21.886" v="2159" actId="20577"/>
          <ac:spMkLst>
            <pc:docMk/>
            <pc:sldMk cId="264203737" sldId="380"/>
            <ac:spMk id="2" creationId="{1BE26318-D988-7A4A-B9B2-58AE52843123}"/>
          </ac:spMkLst>
        </pc:spChg>
      </pc:sldChg>
      <pc:sldChg chg="add">
        <pc:chgData name="Jorge Beltrán De La Cita" userId="a1b46558-b741-443f-af48-be7e06cc29f3" providerId="ADAL" clId="{E838C56C-6069-41C8-8DD7-60BF319B7636}" dt="2024-07-02T08:17:57.878" v="879"/>
        <pc:sldMkLst>
          <pc:docMk/>
          <pc:sldMk cId="2832427605" sldId="381"/>
        </pc:sldMkLst>
      </pc:sldChg>
      <pc:sldChg chg="add">
        <pc:chgData name="Jorge Beltrán De La Cita" userId="a1b46558-b741-443f-af48-be7e06cc29f3" providerId="ADAL" clId="{E838C56C-6069-41C8-8DD7-60BF319B7636}" dt="2024-07-02T08:17:57.878" v="879"/>
        <pc:sldMkLst>
          <pc:docMk/>
          <pc:sldMk cId="387065903" sldId="382"/>
        </pc:sldMkLst>
      </pc:sldChg>
      <pc:sldChg chg="modSp add mod">
        <pc:chgData name="Jorge Beltrán De La Cita" userId="a1b46558-b741-443f-af48-be7e06cc29f3" providerId="ADAL" clId="{E838C56C-6069-41C8-8DD7-60BF319B7636}" dt="2024-07-02T09:33:27.528" v="2161" actId="20577"/>
        <pc:sldMkLst>
          <pc:docMk/>
          <pc:sldMk cId="2997121934" sldId="383"/>
        </pc:sldMkLst>
        <pc:spChg chg="mod">
          <ac:chgData name="Jorge Beltrán De La Cita" userId="a1b46558-b741-443f-af48-be7e06cc29f3" providerId="ADAL" clId="{E838C56C-6069-41C8-8DD7-60BF319B7636}" dt="2024-07-02T09:33:27.528" v="2161" actId="20577"/>
          <ac:spMkLst>
            <pc:docMk/>
            <pc:sldMk cId="2997121934" sldId="383"/>
            <ac:spMk id="2" creationId="{1BE26318-D988-7A4A-B9B2-58AE52843123}"/>
          </ac:spMkLst>
        </pc:spChg>
      </pc:sldChg>
      <pc:sldChg chg="add delCm">
        <pc:chgData name="Jorge Beltrán De La Cita" userId="a1b46558-b741-443f-af48-be7e06cc29f3" providerId="ADAL" clId="{E838C56C-6069-41C8-8DD7-60BF319B7636}" dt="2024-07-02T09:38:26.897" v="2197"/>
        <pc:sldMkLst>
          <pc:docMk/>
          <pc:sldMk cId="4164279405" sldId="384"/>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8:26.897" v="2197"/>
              <pc2:cmMkLst xmlns:pc2="http://schemas.microsoft.com/office/powerpoint/2019/9/main/command">
                <pc:docMk/>
                <pc:sldMk cId="4164279405" sldId="384"/>
                <pc2:cmMk id="{B36D2D9D-BB02-4A85-9A5C-6DE1E75EE4FA}"/>
              </pc2:cmMkLst>
            </pc226:cmChg>
          </p:ext>
        </pc:extLst>
      </pc:sldChg>
      <pc:sldChg chg="modSp add mod">
        <pc:chgData name="Jorge Beltrán De La Cita" userId="a1b46558-b741-443f-af48-be7e06cc29f3" providerId="ADAL" clId="{E838C56C-6069-41C8-8DD7-60BF319B7636}" dt="2024-07-02T09:33:38.845" v="2164" actId="207"/>
        <pc:sldMkLst>
          <pc:docMk/>
          <pc:sldMk cId="78449838" sldId="385"/>
        </pc:sldMkLst>
        <pc:spChg chg="mod">
          <ac:chgData name="Jorge Beltrán De La Cita" userId="a1b46558-b741-443f-af48-be7e06cc29f3" providerId="ADAL" clId="{E838C56C-6069-41C8-8DD7-60BF319B7636}" dt="2024-07-02T09:33:30.814" v="2163" actId="20577"/>
          <ac:spMkLst>
            <pc:docMk/>
            <pc:sldMk cId="78449838" sldId="385"/>
            <ac:spMk id="2" creationId="{1BE26318-D988-7A4A-B9B2-58AE52843123}"/>
          </ac:spMkLst>
        </pc:spChg>
        <pc:spChg chg="mod">
          <ac:chgData name="Jorge Beltrán De La Cita" userId="a1b46558-b741-443f-af48-be7e06cc29f3" providerId="ADAL" clId="{E838C56C-6069-41C8-8DD7-60BF319B7636}" dt="2024-07-02T09:33:38.845" v="2164" actId="207"/>
          <ac:spMkLst>
            <pc:docMk/>
            <pc:sldMk cId="78449838" sldId="385"/>
            <ac:spMk id="3" creationId="{A7E6139F-5083-7E40-8E00-CF171C78187E}"/>
          </ac:spMkLst>
        </pc:spChg>
      </pc:sldChg>
      <pc:sldChg chg="add">
        <pc:chgData name="Jorge Beltrán De La Cita" userId="a1b46558-b741-443f-af48-be7e06cc29f3" providerId="ADAL" clId="{E838C56C-6069-41C8-8DD7-60BF319B7636}" dt="2024-07-02T08:17:57.878" v="879"/>
        <pc:sldMkLst>
          <pc:docMk/>
          <pc:sldMk cId="3396815558" sldId="386"/>
        </pc:sldMkLst>
      </pc:sldChg>
      <pc:sldChg chg="add delCm">
        <pc:chgData name="Jorge Beltrán De La Cita" userId="a1b46558-b741-443f-af48-be7e06cc29f3" providerId="ADAL" clId="{E838C56C-6069-41C8-8DD7-60BF319B7636}" dt="2024-07-02T09:38:17.077" v="2196"/>
        <pc:sldMkLst>
          <pc:docMk/>
          <pc:sldMk cId="3225147673" sldId="387"/>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8:15.351" v="2195"/>
              <pc2:cmMkLst xmlns:pc2="http://schemas.microsoft.com/office/powerpoint/2019/9/main/command">
                <pc:docMk/>
                <pc:sldMk cId="3225147673" sldId="387"/>
                <pc2:cmMk id="{5E43993B-5FB1-4BA4-876F-409B40C52A43}"/>
              </pc2:cmMkLst>
            </pc226:cmChg>
            <pc226:cmChg xmlns:pc226="http://schemas.microsoft.com/office/powerpoint/2022/06/main/command" chg="del">
              <pc226:chgData name="Jorge Beltrán De La Cita" userId="a1b46558-b741-443f-af48-be7e06cc29f3" providerId="ADAL" clId="{E838C56C-6069-41C8-8DD7-60BF319B7636}" dt="2024-07-02T09:38:17.077" v="2196"/>
              <pc2:cmMkLst xmlns:pc2="http://schemas.microsoft.com/office/powerpoint/2019/9/main/command">
                <pc:docMk/>
                <pc:sldMk cId="3225147673" sldId="387"/>
                <pc2:cmMk id="{AFC26391-F3A0-4680-A967-EF40BA11529E}"/>
              </pc2:cmMkLst>
            </pc226:cmChg>
          </p:ext>
        </pc:extLst>
      </pc:sldChg>
      <pc:sldChg chg="add">
        <pc:chgData name="Jorge Beltrán De La Cita" userId="a1b46558-b741-443f-af48-be7e06cc29f3" providerId="ADAL" clId="{E838C56C-6069-41C8-8DD7-60BF319B7636}" dt="2024-07-02T08:17:57.878" v="879"/>
        <pc:sldMkLst>
          <pc:docMk/>
          <pc:sldMk cId="122298647" sldId="388"/>
        </pc:sldMkLst>
      </pc:sldChg>
      <pc:sldChg chg="modSp add mod">
        <pc:chgData name="Jorge Beltrán De La Cita" userId="a1b46558-b741-443f-af48-be7e06cc29f3" providerId="ADAL" clId="{E838C56C-6069-41C8-8DD7-60BF319B7636}" dt="2024-07-02T09:33:52.308" v="2168" actId="20577"/>
        <pc:sldMkLst>
          <pc:docMk/>
          <pc:sldMk cId="2100545373" sldId="389"/>
        </pc:sldMkLst>
        <pc:spChg chg="mod">
          <ac:chgData name="Jorge Beltrán De La Cita" userId="a1b46558-b741-443f-af48-be7e06cc29f3" providerId="ADAL" clId="{E838C56C-6069-41C8-8DD7-60BF319B7636}" dt="2024-07-02T09:33:52.308" v="2168" actId="20577"/>
          <ac:spMkLst>
            <pc:docMk/>
            <pc:sldMk cId="2100545373" sldId="389"/>
            <ac:spMk id="2" creationId="{1BE26318-D988-7A4A-B9B2-58AE52843123}"/>
          </ac:spMkLst>
        </pc:spChg>
      </pc:sldChg>
      <pc:sldChg chg="add">
        <pc:chgData name="Jorge Beltrán De La Cita" userId="a1b46558-b741-443f-af48-be7e06cc29f3" providerId="ADAL" clId="{E838C56C-6069-41C8-8DD7-60BF319B7636}" dt="2024-07-02T08:17:57.878" v="879"/>
        <pc:sldMkLst>
          <pc:docMk/>
          <pc:sldMk cId="2222310277" sldId="390"/>
        </pc:sldMkLst>
      </pc:sldChg>
      <pc:sldChg chg="add">
        <pc:chgData name="Jorge Beltrán De La Cita" userId="a1b46558-b741-443f-af48-be7e06cc29f3" providerId="ADAL" clId="{E838C56C-6069-41C8-8DD7-60BF319B7636}" dt="2024-07-02T08:17:57.878" v="879"/>
        <pc:sldMkLst>
          <pc:docMk/>
          <pc:sldMk cId="707646292" sldId="391"/>
        </pc:sldMkLst>
      </pc:sldChg>
      <pc:sldChg chg="add">
        <pc:chgData name="Jorge Beltrán De La Cita" userId="a1b46558-b741-443f-af48-be7e06cc29f3" providerId="ADAL" clId="{E838C56C-6069-41C8-8DD7-60BF319B7636}" dt="2024-07-02T08:17:57.878" v="879"/>
        <pc:sldMkLst>
          <pc:docMk/>
          <pc:sldMk cId="1240722391" sldId="392"/>
        </pc:sldMkLst>
      </pc:sldChg>
      <pc:sldChg chg="add">
        <pc:chgData name="Jorge Beltrán De La Cita" userId="a1b46558-b741-443f-af48-be7e06cc29f3" providerId="ADAL" clId="{E838C56C-6069-41C8-8DD7-60BF319B7636}" dt="2024-07-02T08:17:57.878" v="879"/>
        <pc:sldMkLst>
          <pc:docMk/>
          <pc:sldMk cId="764689092" sldId="393"/>
        </pc:sldMkLst>
      </pc:sldChg>
      <pc:sldChg chg="modSp add mod">
        <pc:chgData name="Jorge Beltrán De La Cita" userId="a1b46558-b741-443f-af48-be7e06cc29f3" providerId="ADAL" clId="{E838C56C-6069-41C8-8DD7-60BF319B7636}" dt="2024-07-02T09:34:01.110" v="2170" actId="20577"/>
        <pc:sldMkLst>
          <pc:docMk/>
          <pc:sldMk cId="2559678967" sldId="394"/>
        </pc:sldMkLst>
        <pc:spChg chg="mod">
          <ac:chgData name="Jorge Beltrán De La Cita" userId="a1b46558-b741-443f-af48-be7e06cc29f3" providerId="ADAL" clId="{E838C56C-6069-41C8-8DD7-60BF319B7636}" dt="2024-07-02T09:34:01.110" v="2170" actId="20577"/>
          <ac:spMkLst>
            <pc:docMk/>
            <pc:sldMk cId="2559678967" sldId="394"/>
            <ac:spMk id="2" creationId="{1BE26318-D988-7A4A-B9B2-58AE52843123}"/>
          </ac:spMkLst>
        </pc:spChg>
      </pc:sldChg>
      <pc:sldChg chg="modSp add mod">
        <pc:chgData name="Jorge Beltrán De La Cita" userId="a1b46558-b741-443f-af48-be7e06cc29f3" providerId="ADAL" clId="{E838C56C-6069-41C8-8DD7-60BF319B7636}" dt="2024-07-02T09:34:05.711" v="2173" actId="20577"/>
        <pc:sldMkLst>
          <pc:docMk/>
          <pc:sldMk cId="3619820244" sldId="395"/>
        </pc:sldMkLst>
        <pc:spChg chg="mod">
          <ac:chgData name="Jorge Beltrán De La Cita" userId="a1b46558-b741-443f-af48-be7e06cc29f3" providerId="ADAL" clId="{E838C56C-6069-41C8-8DD7-60BF319B7636}" dt="2024-07-02T09:34:05.711" v="2173" actId="20577"/>
          <ac:spMkLst>
            <pc:docMk/>
            <pc:sldMk cId="3619820244" sldId="395"/>
            <ac:spMk id="2" creationId="{1BE26318-D988-7A4A-B9B2-58AE52843123}"/>
          </ac:spMkLst>
        </pc:spChg>
      </pc:sldChg>
      <pc:sldChg chg="add ord">
        <pc:chgData name="Jorge Beltrán De La Cita" userId="a1b46558-b741-443f-af48-be7e06cc29f3" providerId="ADAL" clId="{E838C56C-6069-41C8-8DD7-60BF319B7636}" dt="2024-07-02T09:08:25.881" v="1777" actId="20578"/>
        <pc:sldMkLst>
          <pc:docMk/>
          <pc:sldMk cId="861290529" sldId="397"/>
        </pc:sldMkLst>
      </pc:sldChg>
      <pc:sldChg chg="add">
        <pc:chgData name="Jorge Beltrán De La Cita" userId="a1b46558-b741-443f-af48-be7e06cc29f3" providerId="ADAL" clId="{E838C56C-6069-41C8-8DD7-60BF319B7636}" dt="2024-07-02T08:21:41.169" v="885"/>
        <pc:sldMkLst>
          <pc:docMk/>
          <pc:sldMk cId="1950044616" sldId="403"/>
        </pc:sldMkLst>
      </pc:sldChg>
      <pc:sldChg chg="add delCm">
        <pc:chgData name="Jorge Beltrán De La Cita" userId="a1b46558-b741-443f-af48-be7e06cc29f3" providerId="ADAL" clId="{E838C56C-6069-41C8-8DD7-60BF319B7636}" dt="2024-07-02T08:22:24.074" v="890"/>
        <pc:sldMkLst>
          <pc:docMk/>
          <pc:sldMk cId="3093413250" sldId="404"/>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8:22:24.074" v="890"/>
              <pc2:cmMkLst xmlns:pc2="http://schemas.microsoft.com/office/powerpoint/2019/9/main/command">
                <pc:docMk/>
                <pc:sldMk cId="3093413250" sldId="404"/>
                <pc2:cmMk id="{52243711-1B95-418D-8033-0060151D55CB}"/>
              </pc2:cmMkLst>
            </pc226:cmChg>
          </p:ext>
        </pc:extLst>
      </pc:sldChg>
      <pc:sldChg chg="add">
        <pc:chgData name="Jorge Beltrán De La Cita" userId="a1b46558-b741-443f-af48-be7e06cc29f3" providerId="ADAL" clId="{E838C56C-6069-41C8-8DD7-60BF319B7636}" dt="2024-07-02T08:21:41.169" v="885"/>
        <pc:sldMkLst>
          <pc:docMk/>
          <pc:sldMk cId="686928441" sldId="405"/>
        </pc:sldMkLst>
      </pc:sldChg>
      <pc:sldChg chg="add delCm">
        <pc:chgData name="Jorge Beltrán De La Cita" userId="a1b46558-b741-443f-af48-be7e06cc29f3" providerId="ADAL" clId="{E838C56C-6069-41C8-8DD7-60BF319B7636}" dt="2024-07-02T09:41:06.190" v="2211"/>
        <pc:sldMkLst>
          <pc:docMk/>
          <pc:sldMk cId="222856202" sldId="406"/>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41:05.450" v="2210"/>
              <pc2:cmMkLst xmlns:pc2="http://schemas.microsoft.com/office/powerpoint/2019/9/main/command">
                <pc:docMk/>
                <pc:sldMk cId="222856202" sldId="406"/>
                <pc2:cmMk id="{66621B87-1359-4071-BDB8-42AF5587D6B3}"/>
              </pc2:cmMkLst>
            </pc226:cmChg>
            <pc226:cmChg xmlns:pc226="http://schemas.microsoft.com/office/powerpoint/2022/06/main/command" chg="del">
              <pc226:chgData name="Jorge Beltrán De La Cita" userId="a1b46558-b741-443f-af48-be7e06cc29f3" providerId="ADAL" clId="{E838C56C-6069-41C8-8DD7-60BF319B7636}" dt="2024-07-02T09:41:06.190" v="2211"/>
              <pc2:cmMkLst xmlns:pc2="http://schemas.microsoft.com/office/powerpoint/2019/9/main/command">
                <pc:docMk/>
                <pc:sldMk cId="222856202" sldId="406"/>
                <pc2:cmMk id="{F1825AB8-D23A-4128-B6B8-4BE3B0AE845B}"/>
              </pc2:cmMkLst>
            </pc226:cmChg>
          </p:ext>
        </pc:extLst>
      </pc:sldChg>
      <pc:sldChg chg="add">
        <pc:chgData name="Jorge Beltrán De La Cita" userId="a1b46558-b741-443f-af48-be7e06cc29f3" providerId="ADAL" clId="{E838C56C-6069-41C8-8DD7-60BF319B7636}" dt="2024-07-02T08:21:41.169" v="885"/>
        <pc:sldMkLst>
          <pc:docMk/>
          <pc:sldMk cId="297034820" sldId="407"/>
        </pc:sldMkLst>
      </pc:sldChg>
      <pc:sldChg chg="add">
        <pc:chgData name="Jorge Beltrán De La Cita" userId="a1b46558-b741-443f-af48-be7e06cc29f3" providerId="ADAL" clId="{E838C56C-6069-41C8-8DD7-60BF319B7636}" dt="2024-07-02T08:21:41.169" v="885"/>
        <pc:sldMkLst>
          <pc:docMk/>
          <pc:sldMk cId="179158086" sldId="408"/>
        </pc:sldMkLst>
      </pc:sldChg>
      <pc:sldChg chg="add delCm">
        <pc:chgData name="Jorge Beltrán De La Cita" userId="a1b46558-b741-443f-af48-be7e06cc29f3" providerId="ADAL" clId="{E838C56C-6069-41C8-8DD7-60BF319B7636}" dt="2024-07-02T09:37:01.021" v="2185"/>
        <pc:sldMkLst>
          <pc:docMk/>
          <pc:sldMk cId="4002819191" sldId="409"/>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7:01.021" v="2185"/>
              <pc2:cmMkLst xmlns:pc2="http://schemas.microsoft.com/office/powerpoint/2019/9/main/command">
                <pc:docMk/>
                <pc:sldMk cId="4002819191" sldId="409"/>
                <pc2:cmMk id="{95DDF0B2-9819-4F7C-A374-DEE033FBC97B}"/>
              </pc2:cmMkLst>
            </pc226:cmChg>
          </p:ext>
        </pc:extLst>
      </pc:sldChg>
      <pc:sldChg chg="add mod modShow">
        <pc:chgData name="Jorge Beltrán De La Cita" userId="a1b46558-b741-443f-af48-be7e06cc29f3" providerId="ADAL" clId="{E838C56C-6069-41C8-8DD7-60BF319B7636}" dt="2024-07-02T09:29:36.515" v="2150" actId="729"/>
        <pc:sldMkLst>
          <pc:docMk/>
          <pc:sldMk cId="3633672880" sldId="410"/>
        </pc:sldMkLst>
      </pc:sldChg>
      <pc:sldChg chg="add">
        <pc:chgData name="Jorge Beltrán De La Cita" userId="a1b46558-b741-443f-af48-be7e06cc29f3" providerId="ADAL" clId="{E838C56C-6069-41C8-8DD7-60BF319B7636}" dt="2024-07-02T08:19:39.966" v="880"/>
        <pc:sldMkLst>
          <pc:docMk/>
          <pc:sldMk cId="1054712938" sldId="411"/>
        </pc:sldMkLst>
      </pc:sldChg>
      <pc:sldChg chg="add mod modShow delCm">
        <pc:chgData name="Jorge Beltrán De La Cita" userId="a1b46558-b741-443f-af48-be7e06cc29f3" providerId="ADAL" clId="{E838C56C-6069-41C8-8DD7-60BF319B7636}" dt="2024-07-02T09:37:38.069" v="2192"/>
        <pc:sldMkLst>
          <pc:docMk/>
          <pc:sldMk cId="14381528" sldId="412"/>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7:36.834" v="2191"/>
              <pc2:cmMkLst xmlns:pc2="http://schemas.microsoft.com/office/powerpoint/2019/9/main/command">
                <pc:docMk/>
                <pc:sldMk cId="14381528" sldId="412"/>
                <pc2:cmMk id="{DC1DAAB4-AC70-421C-95AC-2CDCCFAE885B}"/>
              </pc2:cmMkLst>
            </pc226:cmChg>
            <pc226:cmChg xmlns:pc226="http://schemas.microsoft.com/office/powerpoint/2022/06/main/command" chg="del">
              <pc226:chgData name="Jorge Beltrán De La Cita" userId="a1b46558-b741-443f-af48-be7e06cc29f3" providerId="ADAL" clId="{E838C56C-6069-41C8-8DD7-60BF319B7636}" dt="2024-07-02T09:37:35.880" v="2190"/>
              <pc2:cmMkLst xmlns:pc2="http://schemas.microsoft.com/office/powerpoint/2019/9/main/command">
                <pc:docMk/>
                <pc:sldMk cId="14381528" sldId="412"/>
                <pc2:cmMk id="{B37911E5-79B6-48EF-AA99-43880089C0BF}"/>
              </pc2:cmMkLst>
            </pc226:cmChg>
            <pc226:cmChg xmlns:pc226="http://schemas.microsoft.com/office/powerpoint/2022/06/main/command" chg="del">
              <pc226:chgData name="Jorge Beltrán De La Cita" userId="a1b46558-b741-443f-af48-be7e06cc29f3" providerId="ADAL" clId="{E838C56C-6069-41C8-8DD7-60BF319B7636}" dt="2024-07-02T09:37:38.069" v="2192"/>
              <pc2:cmMkLst xmlns:pc2="http://schemas.microsoft.com/office/powerpoint/2019/9/main/command">
                <pc:docMk/>
                <pc:sldMk cId="14381528" sldId="412"/>
                <pc2:cmMk id="{370F47E6-CD05-4055-BC7C-6B76C869BEB4}"/>
              </pc2:cmMkLst>
            </pc226:cmChg>
          </p:ext>
        </pc:extLst>
      </pc:sldChg>
      <pc:sldChg chg="add delCm">
        <pc:chgData name="Jorge Beltrán De La Cita" userId="a1b46558-b741-443f-af48-be7e06cc29f3" providerId="ADAL" clId="{E838C56C-6069-41C8-8DD7-60BF319B7636}" dt="2024-07-02T09:37:23.439" v="2186"/>
        <pc:sldMkLst>
          <pc:docMk/>
          <pc:sldMk cId="92048923" sldId="413"/>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7:23.439" v="2186"/>
              <pc2:cmMkLst xmlns:pc2="http://schemas.microsoft.com/office/powerpoint/2019/9/main/command">
                <pc:docMk/>
                <pc:sldMk cId="92048923" sldId="413"/>
                <pc2:cmMk id="{9BFC4153-A8BF-4F76-BA60-8CC7E4641D7D}"/>
              </pc2:cmMkLst>
            </pc226:cmChg>
          </p:ext>
        </pc:extLst>
      </pc:sldChg>
      <pc:sldChg chg="add mod modShow">
        <pc:chgData name="Jorge Beltrán De La Cita" userId="a1b46558-b741-443f-af48-be7e06cc29f3" providerId="ADAL" clId="{E838C56C-6069-41C8-8DD7-60BF319B7636}" dt="2024-07-02T09:29:36.515" v="2150" actId="729"/>
        <pc:sldMkLst>
          <pc:docMk/>
          <pc:sldMk cId="1039618729" sldId="414"/>
        </pc:sldMkLst>
      </pc:sldChg>
      <pc:sldChg chg="add mod modShow">
        <pc:chgData name="Jorge Beltrán De La Cita" userId="a1b46558-b741-443f-af48-be7e06cc29f3" providerId="ADAL" clId="{E838C56C-6069-41C8-8DD7-60BF319B7636}" dt="2024-07-02T09:29:38.834" v="2151" actId="729"/>
        <pc:sldMkLst>
          <pc:docMk/>
          <pc:sldMk cId="321921398" sldId="415"/>
        </pc:sldMkLst>
      </pc:sldChg>
      <pc:sldChg chg="add">
        <pc:chgData name="Jorge Beltrán De La Cita" userId="a1b46558-b741-443f-af48-be7e06cc29f3" providerId="ADAL" clId="{E838C56C-6069-41C8-8DD7-60BF319B7636}" dt="2024-07-02T08:19:39.966" v="880"/>
        <pc:sldMkLst>
          <pc:docMk/>
          <pc:sldMk cId="1549761423" sldId="418"/>
        </pc:sldMkLst>
      </pc:sldChg>
      <pc:sldChg chg="add">
        <pc:chgData name="Jorge Beltrán De La Cita" userId="a1b46558-b741-443f-af48-be7e06cc29f3" providerId="ADAL" clId="{E838C56C-6069-41C8-8DD7-60BF319B7636}" dt="2024-07-02T08:21:41.169" v="885"/>
        <pc:sldMkLst>
          <pc:docMk/>
          <pc:sldMk cId="1928841907" sldId="421"/>
        </pc:sldMkLst>
      </pc:sldChg>
      <pc:sldChg chg="add">
        <pc:chgData name="Jorge Beltrán De La Cita" userId="a1b46558-b741-443f-af48-be7e06cc29f3" providerId="ADAL" clId="{E838C56C-6069-41C8-8DD7-60BF319B7636}" dt="2024-07-02T08:21:41.169" v="885"/>
        <pc:sldMkLst>
          <pc:docMk/>
          <pc:sldMk cId="4233218753" sldId="422"/>
        </pc:sldMkLst>
      </pc:sldChg>
      <pc:sldChg chg="add">
        <pc:chgData name="Jorge Beltrán De La Cita" userId="a1b46558-b741-443f-af48-be7e06cc29f3" providerId="ADAL" clId="{E838C56C-6069-41C8-8DD7-60BF319B7636}" dt="2024-07-02T08:21:41.169" v="885"/>
        <pc:sldMkLst>
          <pc:docMk/>
          <pc:sldMk cId="1539174035" sldId="423"/>
        </pc:sldMkLst>
      </pc:sldChg>
      <pc:sldChg chg="add">
        <pc:chgData name="Jorge Beltrán De La Cita" userId="a1b46558-b741-443f-af48-be7e06cc29f3" providerId="ADAL" clId="{E838C56C-6069-41C8-8DD7-60BF319B7636}" dt="2024-07-02T08:21:41.169" v="885"/>
        <pc:sldMkLst>
          <pc:docMk/>
          <pc:sldMk cId="3092965372" sldId="426"/>
        </pc:sldMkLst>
      </pc:sldChg>
      <pc:sldChg chg="add">
        <pc:chgData name="Jorge Beltrán De La Cita" userId="a1b46558-b741-443f-af48-be7e06cc29f3" providerId="ADAL" clId="{E838C56C-6069-41C8-8DD7-60BF319B7636}" dt="2024-07-02T08:21:41.169" v="885"/>
        <pc:sldMkLst>
          <pc:docMk/>
          <pc:sldMk cId="3945230690" sldId="427"/>
        </pc:sldMkLst>
      </pc:sldChg>
      <pc:sldChg chg="add">
        <pc:chgData name="Jorge Beltrán De La Cita" userId="a1b46558-b741-443f-af48-be7e06cc29f3" providerId="ADAL" clId="{E838C56C-6069-41C8-8DD7-60BF319B7636}" dt="2024-07-02T08:21:41.169" v="885"/>
        <pc:sldMkLst>
          <pc:docMk/>
          <pc:sldMk cId="866443763" sldId="428"/>
        </pc:sldMkLst>
      </pc:sldChg>
      <pc:sldChg chg="add del">
        <pc:chgData name="Jorge Beltrán De La Cita" userId="a1b46558-b741-443f-af48-be7e06cc29f3" providerId="ADAL" clId="{E838C56C-6069-41C8-8DD7-60BF319B7636}" dt="2024-07-02T09:08:30.964" v="1778" actId="47"/>
        <pc:sldMkLst>
          <pc:docMk/>
          <pc:sldMk cId="1558210046" sldId="431"/>
        </pc:sldMkLst>
      </pc:sldChg>
      <pc:sldChg chg="add">
        <pc:chgData name="Jorge Beltrán De La Cita" userId="a1b46558-b741-443f-af48-be7e06cc29f3" providerId="ADAL" clId="{E838C56C-6069-41C8-8DD7-60BF319B7636}" dt="2024-07-02T08:19:39.966" v="880"/>
        <pc:sldMkLst>
          <pc:docMk/>
          <pc:sldMk cId="2359357477" sldId="432"/>
        </pc:sldMkLst>
      </pc:sldChg>
      <pc:sldChg chg="add">
        <pc:chgData name="Jorge Beltrán De La Cita" userId="a1b46558-b741-443f-af48-be7e06cc29f3" providerId="ADAL" clId="{E838C56C-6069-41C8-8DD7-60BF319B7636}" dt="2024-07-02T08:19:39.966" v="880"/>
        <pc:sldMkLst>
          <pc:docMk/>
          <pc:sldMk cId="781335367" sldId="433"/>
        </pc:sldMkLst>
      </pc:sldChg>
      <pc:sldChg chg="add mod modShow delCm">
        <pc:chgData name="Jorge Beltrán De La Cita" userId="a1b46558-b741-443f-af48-be7e06cc29f3" providerId="ADAL" clId="{E838C56C-6069-41C8-8DD7-60BF319B7636}" dt="2024-07-02T09:37:31.258" v="2189"/>
        <pc:sldMkLst>
          <pc:docMk/>
          <pc:sldMk cId="270090056" sldId="435"/>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7:27.930" v="2187"/>
              <pc2:cmMkLst xmlns:pc2="http://schemas.microsoft.com/office/powerpoint/2019/9/main/command">
                <pc:docMk/>
                <pc:sldMk cId="270090056" sldId="435"/>
                <pc2:cmMk id="{4A7DF309-730E-415D-8DEC-351F0FC64401}"/>
              </pc2:cmMkLst>
            </pc226:cmChg>
            <pc226:cmChg xmlns:pc226="http://schemas.microsoft.com/office/powerpoint/2022/06/main/command" chg="del">
              <pc226:chgData name="Jorge Beltrán De La Cita" userId="a1b46558-b741-443f-af48-be7e06cc29f3" providerId="ADAL" clId="{E838C56C-6069-41C8-8DD7-60BF319B7636}" dt="2024-07-02T09:37:30.515" v="2188"/>
              <pc2:cmMkLst xmlns:pc2="http://schemas.microsoft.com/office/powerpoint/2019/9/main/command">
                <pc:docMk/>
                <pc:sldMk cId="270090056" sldId="435"/>
                <pc2:cmMk id="{ADB48D38-2462-4249-B872-D46858EF65DB}"/>
              </pc2:cmMkLst>
            </pc226:cmChg>
            <pc226:cmChg xmlns:pc226="http://schemas.microsoft.com/office/powerpoint/2022/06/main/command" chg="del">
              <pc226:chgData name="Jorge Beltrán De La Cita" userId="a1b46558-b741-443f-af48-be7e06cc29f3" providerId="ADAL" clId="{E838C56C-6069-41C8-8DD7-60BF319B7636}" dt="2024-07-02T09:37:31.258" v="2189"/>
              <pc2:cmMkLst xmlns:pc2="http://schemas.microsoft.com/office/powerpoint/2019/9/main/command">
                <pc:docMk/>
                <pc:sldMk cId="270090056" sldId="435"/>
                <pc2:cmMk id="{B92A3778-9D9F-4F41-BFA8-4FFCC84B75D7}"/>
              </pc2:cmMkLst>
            </pc226:cmChg>
          </p:ext>
        </pc:extLst>
      </pc:sldChg>
      <pc:sldChg chg="add">
        <pc:chgData name="Jorge Beltrán De La Cita" userId="a1b46558-b741-443f-af48-be7e06cc29f3" providerId="ADAL" clId="{E838C56C-6069-41C8-8DD7-60BF319B7636}" dt="2024-07-02T08:21:41.169" v="885"/>
        <pc:sldMkLst>
          <pc:docMk/>
          <pc:sldMk cId="3264442820" sldId="436"/>
        </pc:sldMkLst>
      </pc:sldChg>
      <pc:sldChg chg="add">
        <pc:chgData name="Jorge Beltrán De La Cita" userId="a1b46558-b741-443f-af48-be7e06cc29f3" providerId="ADAL" clId="{E838C56C-6069-41C8-8DD7-60BF319B7636}" dt="2024-07-02T08:21:41.169" v="885"/>
        <pc:sldMkLst>
          <pc:docMk/>
          <pc:sldMk cId="3614315302" sldId="437"/>
        </pc:sldMkLst>
      </pc:sldChg>
      <pc:sldChg chg="add mod modShow">
        <pc:chgData name="Jorge Beltrán De La Cita" userId="a1b46558-b741-443f-af48-be7e06cc29f3" providerId="ADAL" clId="{E838C56C-6069-41C8-8DD7-60BF319B7636}" dt="2024-07-02T09:29:48.353" v="2152" actId="729"/>
        <pc:sldMkLst>
          <pc:docMk/>
          <pc:sldMk cId="1018475088" sldId="438"/>
        </pc:sldMkLst>
      </pc:sldChg>
      <pc:sldChg chg="add mod modShow">
        <pc:chgData name="Jorge Beltrán De La Cita" userId="a1b46558-b741-443f-af48-be7e06cc29f3" providerId="ADAL" clId="{E838C56C-6069-41C8-8DD7-60BF319B7636}" dt="2024-07-02T09:29:48.353" v="2152" actId="729"/>
        <pc:sldMkLst>
          <pc:docMk/>
          <pc:sldMk cId="2046312164" sldId="439"/>
        </pc:sldMkLst>
      </pc:sldChg>
      <pc:sldChg chg="add del">
        <pc:chgData name="Jorge Beltrán De La Cita" userId="a1b46558-b741-443f-af48-be7e06cc29f3" providerId="ADAL" clId="{E838C56C-6069-41C8-8DD7-60BF319B7636}" dt="2024-07-02T09:29:52.965" v="2153" actId="47"/>
        <pc:sldMkLst>
          <pc:docMk/>
          <pc:sldMk cId="9674162" sldId="440"/>
        </pc:sldMkLst>
      </pc:sldChg>
      <pc:sldChg chg="add">
        <pc:chgData name="Jorge Beltrán De La Cita" userId="a1b46558-b741-443f-af48-be7e06cc29f3" providerId="ADAL" clId="{E838C56C-6069-41C8-8DD7-60BF319B7636}" dt="2024-07-02T08:19:39.966" v="880"/>
        <pc:sldMkLst>
          <pc:docMk/>
          <pc:sldMk cId="2921593314" sldId="441"/>
        </pc:sldMkLst>
      </pc:sldChg>
      <pc:sldChg chg="add ord">
        <pc:chgData name="Jorge Beltrán De La Cita" userId="a1b46558-b741-443f-af48-be7e06cc29f3" providerId="ADAL" clId="{E838C56C-6069-41C8-8DD7-60BF319B7636}" dt="2024-07-02T09:08:25.881" v="1777" actId="20578"/>
        <pc:sldMkLst>
          <pc:docMk/>
          <pc:sldMk cId="351797719" sldId="443"/>
        </pc:sldMkLst>
      </pc:sldChg>
      <pc:sldChg chg="add">
        <pc:chgData name="Jorge Beltrán De La Cita" userId="a1b46558-b741-443f-af48-be7e06cc29f3" providerId="ADAL" clId="{E838C56C-6069-41C8-8DD7-60BF319B7636}" dt="2024-07-02T08:19:39.966" v="880"/>
        <pc:sldMkLst>
          <pc:docMk/>
          <pc:sldMk cId="953618112" sldId="444"/>
        </pc:sldMkLst>
      </pc:sldChg>
      <pc:sldChg chg="add">
        <pc:chgData name="Jorge Beltrán De La Cita" userId="a1b46558-b741-443f-af48-be7e06cc29f3" providerId="ADAL" clId="{E838C56C-6069-41C8-8DD7-60BF319B7636}" dt="2024-07-02T08:19:39.966" v="880"/>
        <pc:sldMkLst>
          <pc:docMk/>
          <pc:sldMk cId="761593825" sldId="445"/>
        </pc:sldMkLst>
      </pc:sldChg>
      <pc:sldChg chg="add delCm">
        <pc:chgData name="Jorge Beltrán De La Cita" userId="a1b46558-b741-443f-af48-be7e06cc29f3" providerId="ADAL" clId="{E838C56C-6069-41C8-8DD7-60BF319B7636}" dt="2024-07-02T09:36:47.848" v="2184"/>
        <pc:sldMkLst>
          <pc:docMk/>
          <pc:sldMk cId="1064518662" sldId="446"/>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6:47.848" v="2184"/>
              <pc2:cmMkLst xmlns:pc2="http://schemas.microsoft.com/office/powerpoint/2019/9/main/command">
                <pc:docMk/>
                <pc:sldMk cId="1064518662" sldId="446"/>
                <pc2:cmMk id="{33E702CF-B788-4D4B-A967-2366026300E2}"/>
              </pc2:cmMkLst>
            </pc226:cmChg>
          </p:ext>
        </pc:extLst>
      </pc:sldChg>
      <pc:sldChg chg="add">
        <pc:chgData name="Jorge Beltrán De La Cita" userId="a1b46558-b741-443f-af48-be7e06cc29f3" providerId="ADAL" clId="{E838C56C-6069-41C8-8DD7-60BF319B7636}" dt="2024-07-02T08:19:39.966" v="880"/>
        <pc:sldMkLst>
          <pc:docMk/>
          <pc:sldMk cId="3973647213" sldId="447"/>
        </pc:sldMkLst>
      </pc:sldChg>
      <pc:sldChg chg="add">
        <pc:chgData name="Jorge Beltrán De La Cita" userId="a1b46558-b741-443f-af48-be7e06cc29f3" providerId="ADAL" clId="{E838C56C-6069-41C8-8DD7-60BF319B7636}" dt="2024-07-02T08:19:39.966" v="880"/>
        <pc:sldMkLst>
          <pc:docMk/>
          <pc:sldMk cId="4160759296" sldId="448"/>
        </pc:sldMkLst>
      </pc:sldChg>
      <pc:sldChg chg="add delCm">
        <pc:chgData name="Jorge Beltrán De La Cita" userId="a1b46558-b741-443f-af48-be7e06cc29f3" providerId="ADAL" clId="{E838C56C-6069-41C8-8DD7-60BF319B7636}" dt="2024-07-02T09:37:47.766" v="2193"/>
        <pc:sldMkLst>
          <pc:docMk/>
          <pc:sldMk cId="3745869897" sldId="449"/>
        </pc:sldMkLst>
        <pc:extLst>
          <p:ext xmlns:p="http://schemas.openxmlformats.org/presentationml/2006/main" uri="{D6D511B9-2390-475A-947B-AFAB55BFBCF1}">
            <pc226:cmChg xmlns:pc226="http://schemas.microsoft.com/office/powerpoint/2022/06/main/command" chg="del">
              <pc226:chgData name="Jorge Beltrán De La Cita" userId="a1b46558-b741-443f-af48-be7e06cc29f3" providerId="ADAL" clId="{E838C56C-6069-41C8-8DD7-60BF319B7636}" dt="2024-07-02T09:37:47.766" v="2193"/>
              <pc2:cmMkLst xmlns:pc2="http://schemas.microsoft.com/office/powerpoint/2019/9/main/command">
                <pc:docMk/>
                <pc:sldMk cId="3745869897" sldId="449"/>
                <pc2:cmMk id="{16C955DA-B607-4E35-98E1-7E87FFEBAF87}"/>
              </pc2:cmMkLst>
            </pc226:cmChg>
          </p:ext>
        </pc:extLst>
      </pc:sldChg>
      <pc:sldChg chg="add">
        <pc:chgData name="Jorge Beltrán De La Cita" userId="a1b46558-b741-443f-af48-be7e06cc29f3" providerId="ADAL" clId="{E838C56C-6069-41C8-8DD7-60BF319B7636}" dt="2024-07-02T08:19:39.966" v="880"/>
        <pc:sldMkLst>
          <pc:docMk/>
          <pc:sldMk cId="1347160833" sldId="450"/>
        </pc:sldMkLst>
      </pc:sldChg>
      <pc:sldChg chg="add">
        <pc:chgData name="Jorge Beltrán De La Cita" userId="a1b46558-b741-443f-af48-be7e06cc29f3" providerId="ADAL" clId="{E838C56C-6069-41C8-8DD7-60BF319B7636}" dt="2024-07-02T08:19:39.966" v="880"/>
        <pc:sldMkLst>
          <pc:docMk/>
          <pc:sldMk cId="2571728671" sldId="451"/>
        </pc:sldMkLst>
      </pc:sldChg>
      <pc:sldChg chg="add">
        <pc:chgData name="Jorge Beltrán De La Cita" userId="a1b46558-b741-443f-af48-be7e06cc29f3" providerId="ADAL" clId="{E838C56C-6069-41C8-8DD7-60BF319B7636}" dt="2024-07-02T08:21:41.169" v="885"/>
        <pc:sldMkLst>
          <pc:docMk/>
          <pc:sldMk cId="919122706" sldId="452"/>
        </pc:sldMkLst>
      </pc:sldChg>
      <pc:sldChg chg="add">
        <pc:chgData name="Jorge Beltrán De La Cita" userId="a1b46558-b741-443f-af48-be7e06cc29f3" providerId="ADAL" clId="{E838C56C-6069-41C8-8DD7-60BF319B7636}" dt="2024-07-02T08:21:41.169" v="885"/>
        <pc:sldMkLst>
          <pc:docMk/>
          <pc:sldMk cId="2750955739" sldId="453"/>
        </pc:sldMkLst>
      </pc:sldChg>
      <pc:sldChg chg="add">
        <pc:chgData name="Jorge Beltrán De La Cita" userId="a1b46558-b741-443f-af48-be7e06cc29f3" providerId="ADAL" clId="{E838C56C-6069-41C8-8DD7-60BF319B7636}" dt="2024-07-02T08:21:41.169" v="885"/>
        <pc:sldMkLst>
          <pc:docMk/>
          <pc:sldMk cId="864606807" sldId="454"/>
        </pc:sldMkLst>
      </pc:sldChg>
      <pc:sldChg chg="modSp add mod">
        <pc:chgData name="Jorge Beltrán De La Cita" userId="a1b46558-b741-443f-af48-be7e06cc29f3" providerId="ADAL" clId="{E838C56C-6069-41C8-8DD7-60BF319B7636}" dt="2024-07-02T09:34:40.738" v="2175" actId="20577"/>
        <pc:sldMkLst>
          <pc:docMk/>
          <pc:sldMk cId="3272069011" sldId="455"/>
        </pc:sldMkLst>
        <pc:spChg chg="mod">
          <ac:chgData name="Jorge Beltrán De La Cita" userId="a1b46558-b741-443f-af48-be7e06cc29f3" providerId="ADAL" clId="{E838C56C-6069-41C8-8DD7-60BF319B7636}" dt="2024-07-02T09:34:40.738" v="2175" actId="20577"/>
          <ac:spMkLst>
            <pc:docMk/>
            <pc:sldMk cId="3272069011" sldId="455"/>
            <ac:spMk id="2" creationId="{47F522B4-A9EC-377B-8980-AC4D201C4845}"/>
          </ac:spMkLst>
        </pc:spChg>
      </pc:sldChg>
      <pc:sldChg chg="modSp add mod">
        <pc:chgData name="Jorge Beltrán De La Cita" userId="a1b46558-b741-443f-af48-be7e06cc29f3" providerId="ADAL" clId="{E838C56C-6069-41C8-8DD7-60BF319B7636}" dt="2024-07-02T09:34:43.888" v="2177" actId="20577"/>
        <pc:sldMkLst>
          <pc:docMk/>
          <pc:sldMk cId="4088434673" sldId="456"/>
        </pc:sldMkLst>
        <pc:spChg chg="mod">
          <ac:chgData name="Jorge Beltrán De La Cita" userId="a1b46558-b741-443f-af48-be7e06cc29f3" providerId="ADAL" clId="{E838C56C-6069-41C8-8DD7-60BF319B7636}" dt="2024-07-02T09:34:43.888" v="2177" actId="20577"/>
          <ac:spMkLst>
            <pc:docMk/>
            <pc:sldMk cId="4088434673" sldId="456"/>
            <ac:spMk id="2" creationId="{47F522B4-A9EC-377B-8980-AC4D201C4845}"/>
          </ac:spMkLst>
        </pc:spChg>
      </pc:sldChg>
      <pc:sldChg chg="add">
        <pc:chgData name="Jorge Beltrán De La Cita" userId="a1b46558-b741-443f-af48-be7e06cc29f3" providerId="ADAL" clId="{E838C56C-6069-41C8-8DD7-60BF319B7636}" dt="2024-07-02T08:23:07.638" v="895"/>
        <pc:sldMkLst>
          <pc:docMk/>
          <pc:sldMk cId="1660046831" sldId="457"/>
        </pc:sldMkLst>
      </pc:sldChg>
      <pc:sldChg chg="add">
        <pc:chgData name="Jorge Beltrán De La Cita" userId="a1b46558-b741-443f-af48-be7e06cc29f3" providerId="ADAL" clId="{E838C56C-6069-41C8-8DD7-60BF319B7636}" dt="2024-07-02T08:23:07.638" v="895"/>
        <pc:sldMkLst>
          <pc:docMk/>
          <pc:sldMk cId="2682385384" sldId="458"/>
        </pc:sldMkLst>
      </pc:sldChg>
      <pc:sldChg chg="add">
        <pc:chgData name="Jorge Beltrán De La Cita" userId="a1b46558-b741-443f-af48-be7e06cc29f3" providerId="ADAL" clId="{E838C56C-6069-41C8-8DD7-60BF319B7636}" dt="2024-07-02T08:23:07.638" v="895"/>
        <pc:sldMkLst>
          <pc:docMk/>
          <pc:sldMk cId="1273354674" sldId="459"/>
        </pc:sldMkLst>
      </pc:sldChg>
      <pc:sldChg chg="add">
        <pc:chgData name="Jorge Beltrán De La Cita" userId="a1b46558-b741-443f-af48-be7e06cc29f3" providerId="ADAL" clId="{E838C56C-6069-41C8-8DD7-60BF319B7636}" dt="2024-07-02T08:23:07.638" v="895"/>
        <pc:sldMkLst>
          <pc:docMk/>
          <pc:sldMk cId="328628095" sldId="460"/>
        </pc:sldMkLst>
      </pc:sldChg>
      <pc:sldChg chg="add">
        <pc:chgData name="Jorge Beltrán De La Cita" userId="a1b46558-b741-443f-af48-be7e06cc29f3" providerId="ADAL" clId="{E838C56C-6069-41C8-8DD7-60BF319B7636}" dt="2024-07-02T08:23:07.638" v="895"/>
        <pc:sldMkLst>
          <pc:docMk/>
          <pc:sldMk cId="2598272044" sldId="461"/>
        </pc:sldMkLst>
      </pc:sldChg>
      <pc:sldChg chg="add">
        <pc:chgData name="Jorge Beltrán De La Cita" userId="a1b46558-b741-443f-af48-be7e06cc29f3" providerId="ADAL" clId="{E838C56C-6069-41C8-8DD7-60BF319B7636}" dt="2024-07-02T08:23:07.638" v="895"/>
        <pc:sldMkLst>
          <pc:docMk/>
          <pc:sldMk cId="989360647" sldId="462"/>
        </pc:sldMkLst>
      </pc:sldChg>
      <pc:sldChg chg="add">
        <pc:chgData name="Jorge Beltrán De La Cita" userId="a1b46558-b741-443f-af48-be7e06cc29f3" providerId="ADAL" clId="{E838C56C-6069-41C8-8DD7-60BF319B7636}" dt="2024-07-02T08:23:07.638" v="895"/>
        <pc:sldMkLst>
          <pc:docMk/>
          <pc:sldMk cId="101808212" sldId="463"/>
        </pc:sldMkLst>
      </pc:sldChg>
      <pc:sldChg chg="add">
        <pc:chgData name="Jorge Beltrán De La Cita" userId="a1b46558-b741-443f-af48-be7e06cc29f3" providerId="ADAL" clId="{E838C56C-6069-41C8-8DD7-60BF319B7636}" dt="2024-07-02T08:23:07.638" v="895"/>
        <pc:sldMkLst>
          <pc:docMk/>
          <pc:sldMk cId="3187058747" sldId="464"/>
        </pc:sldMkLst>
      </pc:sldChg>
      <pc:sldChg chg="add">
        <pc:chgData name="Jorge Beltrán De La Cita" userId="a1b46558-b741-443f-af48-be7e06cc29f3" providerId="ADAL" clId="{E838C56C-6069-41C8-8DD7-60BF319B7636}" dt="2024-07-02T08:23:07.638" v="895"/>
        <pc:sldMkLst>
          <pc:docMk/>
          <pc:sldMk cId="492559730" sldId="465"/>
        </pc:sldMkLst>
      </pc:sldChg>
      <pc:sldChg chg="modSp add mod">
        <pc:chgData name="Jorge Beltrán De La Cita" userId="a1b46558-b741-443f-af48-be7e06cc29f3" providerId="ADAL" clId="{E838C56C-6069-41C8-8DD7-60BF319B7636}" dt="2024-07-02T08:23:07.805" v="896" actId="27636"/>
        <pc:sldMkLst>
          <pc:docMk/>
          <pc:sldMk cId="1864864312" sldId="466"/>
        </pc:sldMkLst>
        <pc:spChg chg="mod">
          <ac:chgData name="Jorge Beltrán De La Cita" userId="a1b46558-b741-443f-af48-be7e06cc29f3" providerId="ADAL" clId="{E838C56C-6069-41C8-8DD7-60BF319B7636}" dt="2024-07-02T08:23:07.805" v="896" actId="27636"/>
          <ac:spMkLst>
            <pc:docMk/>
            <pc:sldMk cId="1864864312" sldId="466"/>
            <ac:spMk id="3" creationId="{EA3DF71F-E4C5-431B-A211-F674D2E4820C}"/>
          </ac:spMkLst>
        </pc:spChg>
      </pc:sldChg>
      <pc:sldChg chg="add">
        <pc:chgData name="Jorge Beltrán De La Cita" userId="a1b46558-b741-443f-af48-be7e06cc29f3" providerId="ADAL" clId="{E838C56C-6069-41C8-8DD7-60BF319B7636}" dt="2024-07-02T08:23:07.638" v="895"/>
        <pc:sldMkLst>
          <pc:docMk/>
          <pc:sldMk cId="3105807785" sldId="467"/>
        </pc:sldMkLst>
      </pc:sldChg>
      <pc:sldChg chg="add">
        <pc:chgData name="Jorge Beltrán De La Cita" userId="a1b46558-b741-443f-af48-be7e06cc29f3" providerId="ADAL" clId="{E838C56C-6069-41C8-8DD7-60BF319B7636}" dt="2024-07-02T08:23:07.638" v="895"/>
        <pc:sldMkLst>
          <pc:docMk/>
          <pc:sldMk cId="797226898" sldId="468"/>
        </pc:sldMkLst>
      </pc:sldChg>
      <pc:sldChg chg="add">
        <pc:chgData name="Jorge Beltrán De La Cita" userId="a1b46558-b741-443f-af48-be7e06cc29f3" providerId="ADAL" clId="{E838C56C-6069-41C8-8DD7-60BF319B7636}" dt="2024-07-02T08:23:07.638" v="895"/>
        <pc:sldMkLst>
          <pc:docMk/>
          <pc:sldMk cId="850120512" sldId="469"/>
        </pc:sldMkLst>
      </pc:sldChg>
      <pc:sldChg chg="add">
        <pc:chgData name="Jorge Beltrán De La Cita" userId="a1b46558-b741-443f-af48-be7e06cc29f3" providerId="ADAL" clId="{E838C56C-6069-41C8-8DD7-60BF319B7636}" dt="2024-07-02T08:23:07.638" v="895"/>
        <pc:sldMkLst>
          <pc:docMk/>
          <pc:sldMk cId="2033011533" sldId="470"/>
        </pc:sldMkLst>
      </pc:sldChg>
      <pc:sldChg chg="add">
        <pc:chgData name="Jorge Beltrán De La Cita" userId="a1b46558-b741-443f-af48-be7e06cc29f3" providerId="ADAL" clId="{E838C56C-6069-41C8-8DD7-60BF319B7636}" dt="2024-07-02T08:23:07.638" v="895"/>
        <pc:sldMkLst>
          <pc:docMk/>
          <pc:sldMk cId="2207478082" sldId="471"/>
        </pc:sldMkLst>
      </pc:sldChg>
      <pc:sldChg chg="add">
        <pc:chgData name="Jorge Beltrán De La Cita" userId="a1b46558-b741-443f-af48-be7e06cc29f3" providerId="ADAL" clId="{E838C56C-6069-41C8-8DD7-60BF319B7636}" dt="2024-07-02T08:23:07.638" v="895"/>
        <pc:sldMkLst>
          <pc:docMk/>
          <pc:sldMk cId="3954047058" sldId="472"/>
        </pc:sldMkLst>
      </pc:sldChg>
      <pc:sldChg chg="add">
        <pc:chgData name="Jorge Beltrán De La Cita" userId="a1b46558-b741-443f-af48-be7e06cc29f3" providerId="ADAL" clId="{E838C56C-6069-41C8-8DD7-60BF319B7636}" dt="2024-07-02T08:23:07.638" v="895"/>
        <pc:sldMkLst>
          <pc:docMk/>
          <pc:sldMk cId="346896298" sldId="473"/>
        </pc:sldMkLst>
      </pc:sldChg>
      <pc:sldChg chg="add">
        <pc:chgData name="Jorge Beltrán De La Cita" userId="a1b46558-b741-443f-af48-be7e06cc29f3" providerId="ADAL" clId="{E838C56C-6069-41C8-8DD7-60BF319B7636}" dt="2024-07-02T08:23:07.638" v="895"/>
        <pc:sldMkLst>
          <pc:docMk/>
          <pc:sldMk cId="3743863928" sldId="474"/>
        </pc:sldMkLst>
      </pc:sldChg>
      <pc:sldChg chg="add">
        <pc:chgData name="Jorge Beltrán De La Cita" userId="a1b46558-b741-443f-af48-be7e06cc29f3" providerId="ADAL" clId="{E838C56C-6069-41C8-8DD7-60BF319B7636}" dt="2024-07-02T08:23:07.638" v="895"/>
        <pc:sldMkLst>
          <pc:docMk/>
          <pc:sldMk cId="3289076823" sldId="475"/>
        </pc:sldMkLst>
      </pc:sldChg>
      <pc:sldChg chg="add">
        <pc:chgData name="Jorge Beltrán De La Cita" userId="a1b46558-b741-443f-af48-be7e06cc29f3" providerId="ADAL" clId="{E838C56C-6069-41C8-8DD7-60BF319B7636}" dt="2024-07-02T08:23:07.638" v="895"/>
        <pc:sldMkLst>
          <pc:docMk/>
          <pc:sldMk cId="435506263" sldId="476"/>
        </pc:sldMkLst>
      </pc:sldChg>
      <pc:sldChg chg="add">
        <pc:chgData name="Jorge Beltrán De La Cita" userId="a1b46558-b741-443f-af48-be7e06cc29f3" providerId="ADAL" clId="{E838C56C-6069-41C8-8DD7-60BF319B7636}" dt="2024-07-02T08:23:07.638" v="895"/>
        <pc:sldMkLst>
          <pc:docMk/>
          <pc:sldMk cId="2246087994" sldId="477"/>
        </pc:sldMkLst>
      </pc:sldChg>
      <pc:sldChg chg="add">
        <pc:chgData name="Jorge Beltrán De La Cita" userId="a1b46558-b741-443f-af48-be7e06cc29f3" providerId="ADAL" clId="{E838C56C-6069-41C8-8DD7-60BF319B7636}" dt="2024-07-02T08:23:07.638" v="895"/>
        <pc:sldMkLst>
          <pc:docMk/>
          <pc:sldMk cId="3766242905" sldId="478"/>
        </pc:sldMkLst>
      </pc:sldChg>
      <pc:sldChg chg="modSp add mod modNotesTx">
        <pc:chgData name="Jorge Beltrán De La Cita" userId="a1b46558-b741-443f-af48-be7e06cc29f3" providerId="ADAL" clId="{E838C56C-6069-41C8-8DD7-60BF319B7636}" dt="2024-07-02T09:57:53.405" v="2523" actId="6549"/>
        <pc:sldMkLst>
          <pc:docMk/>
          <pc:sldMk cId="3453977931" sldId="479"/>
        </pc:sldMkLst>
        <pc:spChg chg="mod">
          <ac:chgData name="Jorge Beltrán De La Cita" userId="a1b46558-b741-443f-af48-be7e06cc29f3" providerId="ADAL" clId="{E838C56C-6069-41C8-8DD7-60BF319B7636}" dt="2024-07-02T09:34:59.049" v="2179" actId="20577"/>
          <ac:spMkLst>
            <pc:docMk/>
            <pc:sldMk cId="3453977931" sldId="479"/>
            <ac:spMk id="2" creationId="{47F522B4-A9EC-377B-8980-AC4D201C4845}"/>
          </ac:spMkLst>
        </pc:spChg>
      </pc:sldChg>
      <pc:sldChg chg="modSp add mod">
        <pc:chgData name="Jorge Beltrán De La Cita" userId="a1b46558-b741-443f-af48-be7e06cc29f3" providerId="ADAL" clId="{E838C56C-6069-41C8-8DD7-60BF319B7636}" dt="2024-07-02T09:35:02.714" v="2181" actId="20577"/>
        <pc:sldMkLst>
          <pc:docMk/>
          <pc:sldMk cId="3091338715" sldId="480"/>
        </pc:sldMkLst>
        <pc:spChg chg="mod">
          <ac:chgData name="Jorge Beltrán De La Cita" userId="a1b46558-b741-443f-af48-be7e06cc29f3" providerId="ADAL" clId="{E838C56C-6069-41C8-8DD7-60BF319B7636}" dt="2024-07-02T09:35:02.714" v="2181" actId="20577"/>
          <ac:spMkLst>
            <pc:docMk/>
            <pc:sldMk cId="3091338715" sldId="480"/>
            <ac:spMk id="2" creationId="{47F522B4-A9EC-377B-8980-AC4D201C4845}"/>
          </ac:spMkLst>
        </pc:spChg>
      </pc:sldChg>
      <pc:sldChg chg="addSp delSp modSp add mod modClrScheme chgLayout modNotesTx">
        <pc:chgData name="Jorge Beltrán De La Cita" userId="a1b46558-b741-443f-af48-be7e06cc29f3" providerId="ADAL" clId="{E838C56C-6069-41C8-8DD7-60BF319B7636}" dt="2024-07-02T09:59:23.327" v="2535" actId="478"/>
        <pc:sldMkLst>
          <pc:docMk/>
          <pc:sldMk cId="462323106" sldId="481"/>
        </pc:sldMkLst>
        <pc:spChg chg="del">
          <ac:chgData name="Jorge Beltrán De La Cita" userId="a1b46558-b741-443f-af48-be7e06cc29f3" providerId="ADAL" clId="{E838C56C-6069-41C8-8DD7-60BF319B7636}" dt="2024-07-02T08:30:59.213" v="1061" actId="478"/>
          <ac:spMkLst>
            <pc:docMk/>
            <pc:sldMk cId="462323106" sldId="481"/>
            <ac:spMk id="2" creationId="{F35CE907-6FA3-F1FF-3661-A6370D62EFBE}"/>
          </ac:spMkLst>
        </pc:spChg>
        <pc:spChg chg="add mod ord">
          <ac:chgData name="Jorge Beltrán De La Cita" userId="a1b46558-b741-443f-af48-be7e06cc29f3" providerId="ADAL" clId="{E838C56C-6069-41C8-8DD7-60BF319B7636}" dt="2024-07-02T08:53:45.188" v="1307" actId="20577"/>
          <ac:spMkLst>
            <pc:docMk/>
            <pc:sldMk cId="462323106" sldId="481"/>
            <ac:spMk id="4" creationId="{3DB59BB9-F390-8219-9EF6-01189E8CE28E}"/>
          </ac:spMkLst>
        </pc:spChg>
        <pc:spChg chg="add mod ord">
          <ac:chgData name="Jorge Beltrán De La Cita" userId="a1b46558-b741-443f-af48-be7e06cc29f3" providerId="ADAL" clId="{E838C56C-6069-41C8-8DD7-60BF319B7636}" dt="2024-07-02T08:32:09.232" v="1077" actId="404"/>
          <ac:spMkLst>
            <pc:docMk/>
            <pc:sldMk cId="462323106" sldId="481"/>
            <ac:spMk id="6" creationId="{5E023EEF-3A6E-7EF8-9D02-AF7F10303665}"/>
          </ac:spMkLst>
        </pc:spChg>
        <pc:spChg chg="del mod">
          <ac:chgData name="Jorge Beltrán De La Cita" userId="a1b46558-b741-443f-af48-be7e06cc29f3" providerId="ADAL" clId="{E838C56C-6069-41C8-8DD7-60BF319B7636}" dt="2024-07-02T08:30:59.213" v="1061" actId="478"/>
          <ac:spMkLst>
            <pc:docMk/>
            <pc:sldMk cId="462323106" sldId="481"/>
            <ac:spMk id="16" creationId="{B501E78E-8FF8-455E-B567-2F42B97E496C}"/>
          </ac:spMkLst>
        </pc:spChg>
        <pc:grpChg chg="del">
          <ac:chgData name="Jorge Beltrán De La Cita" userId="a1b46558-b741-443f-af48-be7e06cc29f3" providerId="ADAL" clId="{E838C56C-6069-41C8-8DD7-60BF319B7636}" dt="2024-07-02T08:25:29.228" v="899" actId="478"/>
          <ac:grpSpMkLst>
            <pc:docMk/>
            <pc:sldMk cId="462323106" sldId="481"/>
            <ac:grpSpMk id="3" creationId="{73FFFB9C-0A70-080D-F4F7-E88E3A79A115}"/>
          </ac:grpSpMkLst>
        </pc:grpChg>
        <pc:picChg chg="del">
          <ac:chgData name="Jorge Beltrán De La Cita" userId="a1b46558-b741-443f-af48-be7e06cc29f3" providerId="ADAL" clId="{E838C56C-6069-41C8-8DD7-60BF319B7636}" dt="2024-07-02T09:59:23.327" v="2535" actId="478"/>
          <ac:picMkLst>
            <pc:docMk/>
            <pc:sldMk cId="462323106" sldId="481"/>
            <ac:picMk id="15" creationId="{42C931DB-3124-0239-1A37-091746FACC0C}"/>
          </ac:picMkLst>
        </pc:picChg>
      </pc:sldChg>
      <pc:sldChg chg="modSp add mod modNotesTx">
        <pc:chgData name="Jorge Beltrán De La Cita" userId="a1b46558-b741-443f-af48-be7e06cc29f3" providerId="ADAL" clId="{E838C56C-6069-41C8-8DD7-60BF319B7636}" dt="2024-07-02T09:39:47.160" v="2204" actId="20577"/>
        <pc:sldMkLst>
          <pc:docMk/>
          <pc:sldMk cId="3360035461" sldId="482"/>
        </pc:sldMkLst>
        <pc:spChg chg="mod">
          <ac:chgData name="Jorge Beltrán De La Cita" userId="a1b46558-b741-443f-af48-be7e06cc29f3" providerId="ADAL" clId="{E838C56C-6069-41C8-8DD7-60BF319B7636}" dt="2024-07-02T08:55:38.088" v="1369" actId="20577"/>
          <ac:spMkLst>
            <pc:docMk/>
            <pc:sldMk cId="3360035461" sldId="482"/>
            <ac:spMk id="4" creationId="{3DB59BB9-F390-8219-9EF6-01189E8CE28E}"/>
          </ac:spMkLst>
        </pc:spChg>
        <pc:spChg chg="mod">
          <ac:chgData name="Jorge Beltrán De La Cita" userId="a1b46558-b741-443f-af48-be7e06cc29f3" providerId="ADAL" clId="{E838C56C-6069-41C8-8DD7-60BF319B7636}" dt="2024-07-02T08:33:07.739" v="1150" actId="20577"/>
          <ac:spMkLst>
            <pc:docMk/>
            <pc:sldMk cId="3360035461" sldId="482"/>
            <ac:spMk id="6" creationId="{5E023EEF-3A6E-7EF8-9D02-AF7F10303665}"/>
          </ac:spMkLst>
        </pc:spChg>
      </pc:sldChg>
      <pc:sldChg chg="add del">
        <pc:chgData name="Jorge Beltrán De La Cita" userId="a1b46558-b741-443f-af48-be7e06cc29f3" providerId="ADAL" clId="{E838C56C-6069-41C8-8DD7-60BF319B7636}" dt="2024-07-02T09:09:43.967" v="1829" actId="47"/>
        <pc:sldMkLst>
          <pc:docMk/>
          <pc:sldMk cId="1910017095" sldId="483"/>
        </pc:sldMkLst>
      </pc:sldChg>
      <pc:sldChg chg="add">
        <pc:chgData name="Jorge Beltrán De La Cita" userId="a1b46558-b741-443f-af48-be7e06cc29f3" providerId="ADAL" clId="{E838C56C-6069-41C8-8DD7-60BF319B7636}" dt="2024-07-02T08:34:32.231" v="1152"/>
        <pc:sldMkLst>
          <pc:docMk/>
          <pc:sldMk cId="3029991326" sldId="484"/>
        </pc:sldMkLst>
      </pc:sldChg>
      <pc:sldChg chg="add">
        <pc:chgData name="Jorge Beltrán De La Cita" userId="a1b46558-b741-443f-af48-be7e06cc29f3" providerId="ADAL" clId="{E838C56C-6069-41C8-8DD7-60BF319B7636}" dt="2024-07-02T08:34:32.231" v="1152"/>
        <pc:sldMkLst>
          <pc:docMk/>
          <pc:sldMk cId="1965932398" sldId="485"/>
        </pc:sldMkLst>
      </pc:sldChg>
      <pc:sldChg chg="add">
        <pc:chgData name="Jorge Beltrán De La Cita" userId="a1b46558-b741-443f-af48-be7e06cc29f3" providerId="ADAL" clId="{E838C56C-6069-41C8-8DD7-60BF319B7636}" dt="2024-07-02T08:34:32.231" v="1152"/>
        <pc:sldMkLst>
          <pc:docMk/>
          <pc:sldMk cId="3604825299" sldId="486"/>
        </pc:sldMkLst>
      </pc:sldChg>
      <pc:sldChg chg="add">
        <pc:chgData name="Jorge Beltrán De La Cita" userId="a1b46558-b741-443f-af48-be7e06cc29f3" providerId="ADAL" clId="{E838C56C-6069-41C8-8DD7-60BF319B7636}" dt="2024-07-02T08:34:32.231" v="1152"/>
        <pc:sldMkLst>
          <pc:docMk/>
          <pc:sldMk cId="40733117" sldId="487"/>
        </pc:sldMkLst>
      </pc:sldChg>
      <pc:sldChg chg="add">
        <pc:chgData name="Jorge Beltrán De La Cita" userId="a1b46558-b741-443f-af48-be7e06cc29f3" providerId="ADAL" clId="{E838C56C-6069-41C8-8DD7-60BF319B7636}" dt="2024-07-02T08:34:32.231" v="1152"/>
        <pc:sldMkLst>
          <pc:docMk/>
          <pc:sldMk cId="2200971766" sldId="488"/>
        </pc:sldMkLst>
      </pc:sldChg>
      <pc:sldChg chg="add">
        <pc:chgData name="Jorge Beltrán De La Cita" userId="a1b46558-b741-443f-af48-be7e06cc29f3" providerId="ADAL" clId="{E838C56C-6069-41C8-8DD7-60BF319B7636}" dt="2024-07-02T08:34:32.231" v="1152"/>
        <pc:sldMkLst>
          <pc:docMk/>
          <pc:sldMk cId="246883756" sldId="489"/>
        </pc:sldMkLst>
      </pc:sldChg>
      <pc:sldChg chg="add">
        <pc:chgData name="Jorge Beltrán De La Cita" userId="a1b46558-b741-443f-af48-be7e06cc29f3" providerId="ADAL" clId="{E838C56C-6069-41C8-8DD7-60BF319B7636}" dt="2024-07-02T08:34:32.231" v="1152"/>
        <pc:sldMkLst>
          <pc:docMk/>
          <pc:sldMk cId="2437191581" sldId="490"/>
        </pc:sldMkLst>
      </pc:sldChg>
      <pc:sldChg chg="add">
        <pc:chgData name="Jorge Beltrán De La Cita" userId="a1b46558-b741-443f-af48-be7e06cc29f3" providerId="ADAL" clId="{E838C56C-6069-41C8-8DD7-60BF319B7636}" dt="2024-07-02T08:34:32.231" v="1152"/>
        <pc:sldMkLst>
          <pc:docMk/>
          <pc:sldMk cId="4005489402" sldId="491"/>
        </pc:sldMkLst>
      </pc:sldChg>
      <pc:sldChg chg="add">
        <pc:chgData name="Jorge Beltrán De La Cita" userId="a1b46558-b741-443f-af48-be7e06cc29f3" providerId="ADAL" clId="{E838C56C-6069-41C8-8DD7-60BF319B7636}" dt="2024-07-02T08:34:32.231" v="1152"/>
        <pc:sldMkLst>
          <pc:docMk/>
          <pc:sldMk cId="3507011896" sldId="492"/>
        </pc:sldMkLst>
      </pc:sldChg>
      <pc:sldChg chg="add">
        <pc:chgData name="Jorge Beltrán De La Cita" userId="a1b46558-b741-443f-af48-be7e06cc29f3" providerId="ADAL" clId="{E838C56C-6069-41C8-8DD7-60BF319B7636}" dt="2024-07-02T08:34:32.231" v="1152"/>
        <pc:sldMkLst>
          <pc:docMk/>
          <pc:sldMk cId="1211510428" sldId="493"/>
        </pc:sldMkLst>
      </pc:sldChg>
      <pc:sldChg chg="add">
        <pc:chgData name="Jorge Beltrán De La Cita" userId="a1b46558-b741-443f-af48-be7e06cc29f3" providerId="ADAL" clId="{E838C56C-6069-41C8-8DD7-60BF319B7636}" dt="2024-07-02T08:34:32.231" v="1152"/>
        <pc:sldMkLst>
          <pc:docMk/>
          <pc:sldMk cId="3939660797" sldId="494"/>
        </pc:sldMkLst>
      </pc:sldChg>
      <pc:sldChg chg="add">
        <pc:chgData name="Jorge Beltrán De La Cita" userId="a1b46558-b741-443f-af48-be7e06cc29f3" providerId="ADAL" clId="{E838C56C-6069-41C8-8DD7-60BF319B7636}" dt="2024-07-02T08:34:32.231" v="1152"/>
        <pc:sldMkLst>
          <pc:docMk/>
          <pc:sldMk cId="971596842" sldId="495"/>
        </pc:sldMkLst>
      </pc:sldChg>
      <pc:sldChg chg="add">
        <pc:chgData name="Jorge Beltrán De La Cita" userId="a1b46558-b741-443f-af48-be7e06cc29f3" providerId="ADAL" clId="{E838C56C-6069-41C8-8DD7-60BF319B7636}" dt="2024-07-02T08:34:32.231" v="1152"/>
        <pc:sldMkLst>
          <pc:docMk/>
          <pc:sldMk cId="1698419134" sldId="496"/>
        </pc:sldMkLst>
      </pc:sldChg>
      <pc:sldChg chg="add">
        <pc:chgData name="Jorge Beltrán De La Cita" userId="a1b46558-b741-443f-af48-be7e06cc29f3" providerId="ADAL" clId="{E838C56C-6069-41C8-8DD7-60BF319B7636}" dt="2024-07-02T08:34:32.231" v="1152"/>
        <pc:sldMkLst>
          <pc:docMk/>
          <pc:sldMk cId="672836145" sldId="497"/>
        </pc:sldMkLst>
      </pc:sldChg>
      <pc:sldChg chg="add modNotesTx">
        <pc:chgData name="Jorge Beltrán De La Cita" userId="a1b46558-b741-443f-af48-be7e06cc29f3" providerId="ADAL" clId="{E838C56C-6069-41C8-8DD7-60BF319B7636}" dt="2024-07-02T09:57:41.365" v="2522" actId="6549"/>
        <pc:sldMkLst>
          <pc:docMk/>
          <pc:sldMk cId="324399770" sldId="498"/>
        </pc:sldMkLst>
      </pc:sldChg>
      <pc:sldChg chg="add modNotesTx">
        <pc:chgData name="Jorge Beltrán De La Cita" userId="a1b46558-b741-443f-af48-be7e06cc29f3" providerId="ADAL" clId="{E838C56C-6069-41C8-8DD7-60BF319B7636}" dt="2024-07-02T09:57:38.283" v="2521" actId="6549"/>
        <pc:sldMkLst>
          <pc:docMk/>
          <pc:sldMk cId="3292030983" sldId="499"/>
        </pc:sldMkLst>
      </pc:sldChg>
      <pc:sldChg chg="add">
        <pc:chgData name="Jorge Beltrán De La Cita" userId="a1b46558-b741-443f-af48-be7e06cc29f3" providerId="ADAL" clId="{E838C56C-6069-41C8-8DD7-60BF319B7636}" dt="2024-07-02T08:34:32.231" v="1152"/>
        <pc:sldMkLst>
          <pc:docMk/>
          <pc:sldMk cId="948453322" sldId="500"/>
        </pc:sldMkLst>
      </pc:sldChg>
      <pc:sldChg chg="add">
        <pc:chgData name="Jorge Beltrán De La Cita" userId="a1b46558-b741-443f-af48-be7e06cc29f3" providerId="ADAL" clId="{E838C56C-6069-41C8-8DD7-60BF319B7636}" dt="2024-07-02T08:34:32.231" v="1152"/>
        <pc:sldMkLst>
          <pc:docMk/>
          <pc:sldMk cId="4265956909" sldId="501"/>
        </pc:sldMkLst>
      </pc:sldChg>
      <pc:sldChg chg="add">
        <pc:chgData name="Jorge Beltrán De La Cita" userId="a1b46558-b741-443f-af48-be7e06cc29f3" providerId="ADAL" clId="{E838C56C-6069-41C8-8DD7-60BF319B7636}" dt="2024-07-02T08:34:32.231" v="1152"/>
        <pc:sldMkLst>
          <pc:docMk/>
          <pc:sldMk cId="592320352" sldId="502"/>
        </pc:sldMkLst>
      </pc:sldChg>
      <pc:sldChg chg="add">
        <pc:chgData name="Jorge Beltrán De La Cita" userId="a1b46558-b741-443f-af48-be7e06cc29f3" providerId="ADAL" clId="{E838C56C-6069-41C8-8DD7-60BF319B7636}" dt="2024-07-02T08:34:32.231" v="1152"/>
        <pc:sldMkLst>
          <pc:docMk/>
          <pc:sldMk cId="3735672320" sldId="503"/>
        </pc:sldMkLst>
      </pc:sldChg>
      <pc:sldChg chg="add">
        <pc:chgData name="Jorge Beltrán De La Cita" userId="a1b46558-b741-443f-af48-be7e06cc29f3" providerId="ADAL" clId="{E838C56C-6069-41C8-8DD7-60BF319B7636}" dt="2024-07-02T08:34:32.231" v="1152"/>
        <pc:sldMkLst>
          <pc:docMk/>
          <pc:sldMk cId="3075456955" sldId="504"/>
        </pc:sldMkLst>
      </pc:sldChg>
      <pc:sldChg chg="modSp add mod modNotesTx">
        <pc:chgData name="Jorge Beltrán De La Cita" userId="a1b46558-b741-443f-af48-be7e06cc29f3" providerId="ADAL" clId="{E838C56C-6069-41C8-8DD7-60BF319B7636}" dt="2024-07-02T09:57:15.755" v="2520" actId="20577"/>
        <pc:sldMkLst>
          <pc:docMk/>
          <pc:sldMk cId="4086753594" sldId="505"/>
        </pc:sldMkLst>
        <pc:spChg chg="mod">
          <ac:chgData name="Jorge Beltrán De La Cita" userId="a1b46558-b741-443f-af48-be7e06cc29f3" providerId="ADAL" clId="{E838C56C-6069-41C8-8DD7-60BF319B7636}" dt="2024-07-02T09:35:16.334" v="2183" actId="20577"/>
          <ac:spMkLst>
            <pc:docMk/>
            <pc:sldMk cId="4086753594" sldId="505"/>
            <ac:spMk id="2" creationId="{47F522B4-A9EC-377B-8980-AC4D201C4845}"/>
          </ac:spMkLst>
        </pc:spChg>
      </pc:sldChg>
      <pc:sldChg chg="add del">
        <pc:chgData name="Jorge Beltrán De La Cita" userId="a1b46558-b741-443f-af48-be7e06cc29f3" providerId="ADAL" clId="{E838C56C-6069-41C8-8DD7-60BF319B7636}" dt="2024-07-02T09:27:42.849" v="2148" actId="47"/>
        <pc:sldMkLst>
          <pc:docMk/>
          <pc:sldMk cId="1312546621" sldId="506"/>
        </pc:sldMkLst>
      </pc:sldChg>
      <pc:sldChg chg="modSp add del mod">
        <pc:chgData name="Jorge Beltrán De La Cita" userId="a1b46558-b741-443f-af48-be7e06cc29f3" providerId="ADAL" clId="{E838C56C-6069-41C8-8DD7-60BF319B7636}" dt="2024-07-02T08:40:28.646" v="1167" actId="2696"/>
        <pc:sldMkLst>
          <pc:docMk/>
          <pc:sldMk cId="229575521" sldId="507"/>
        </pc:sldMkLst>
        <pc:spChg chg="mod">
          <ac:chgData name="Jorge Beltrán De La Cita" userId="a1b46558-b741-443f-af48-be7e06cc29f3" providerId="ADAL" clId="{E838C56C-6069-41C8-8DD7-60BF319B7636}" dt="2024-07-02T08:39:58.175" v="1166" actId="20577"/>
          <ac:spMkLst>
            <pc:docMk/>
            <pc:sldMk cId="229575521" sldId="507"/>
            <ac:spMk id="4" creationId="{3DB59BB9-F390-8219-9EF6-01189E8CE28E}"/>
          </ac:spMkLst>
        </pc:spChg>
      </pc:sldChg>
      <pc:sldChg chg="delSp modSp add mod modNotesTx">
        <pc:chgData name="Jorge Beltrán De La Cita" userId="a1b46558-b741-443f-af48-be7e06cc29f3" providerId="ADAL" clId="{E838C56C-6069-41C8-8DD7-60BF319B7636}" dt="2024-07-02T09:59:19.434" v="2534" actId="478"/>
        <pc:sldMkLst>
          <pc:docMk/>
          <pc:sldMk cId="536981789" sldId="507"/>
        </pc:sldMkLst>
        <pc:spChg chg="mod">
          <ac:chgData name="Jorge Beltrán De La Cita" userId="a1b46558-b741-443f-af48-be7e06cc29f3" providerId="ADAL" clId="{E838C56C-6069-41C8-8DD7-60BF319B7636}" dt="2024-07-02T08:54:00.430" v="1319" actId="20577"/>
          <ac:spMkLst>
            <pc:docMk/>
            <pc:sldMk cId="536981789" sldId="507"/>
            <ac:spMk id="4" creationId="{3DB59BB9-F390-8219-9EF6-01189E8CE28E}"/>
          </ac:spMkLst>
        </pc:spChg>
        <pc:picChg chg="del">
          <ac:chgData name="Jorge Beltrán De La Cita" userId="a1b46558-b741-443f-af48-be7e06cc29f3" providerId="ADAL" clId="{E838C56C-6069-41C8-8DD7-60BF319B7636}" dt="2024-07-02T09:59:19.434" v="2534" actId="478"/>
          <ac:picMkLst>
            <pc:docMk/>
            <pc:sldMk cId="536981789" sldId="507"/>
            <ac:picMk id="15" creationId="{42C931DB-3124-0239-1A37-091746FACC0C}"/>
          </ac:picMkLst>
        </pc:picChg>
      </pc:sldChg>
      <pc:sldChg chg="delSp modSp add mod modNotesTx">
        <pc:chgData name="Jorge Beltrán De La Cita" userId="a1b46558-b741-443f-af48-be7e06cc29f3" providerId="ADAL" clId="{E838C56C-6069-41C8-8DD7-60BF319B7636}" dt="2024-07-02T09:59:13.800" v="2533" actId="478"/>
        <pc:sldMkLst>
          <pc:docMk/>
          <pc:sldMk cId="682756683" sldId="508"/>
        </pc:sldMkLst>
        <pc:spChg chg="mod">
          <ac:chgData name="Jorge Beltrán De La Cita" userId="a1b46558-b741-443f-af48-be7e06cc29f3" providerId="ADAL" clId="{E838C56C-6069-41C8-8DD7-60BF319B7636}" dt="2024-07-02T08:54:32.148" v="1325" actId="20577"/>
          <ac:spMkLst>
            <pc:docMk/>
            <pc:sldMk cId="682756683" sldId="508"/>
            <ac:spMk id="4" creationId="{3DB59BB9-F390-8219-9EF6-01189E8CE28E}"/>
          </ac:spMkLst>
        </pc:spChg>
        <pc:picChg chg="del">
          <ac:chgData name="Jorge Beltrán De La Cita" userId="a1b46558-b741-443f-af48-be7e06cc29f3" providerId="ADAL" clId="{E838C56C-6069-41C8-8DD7-60BF319B7636}" dt="2024-07-02T09:59:13.800" v="2533" actId="478"/>
          <ac:picMkLst>
            <pc:docMk/>
            <pc:sldMk cId="682756683" sldId="508"/>
            <ac:picMk id="15" creationId="{42C931DB-3124-0239-1A37-091746FACC0C}"/>
          </ac:picMkLst>
        </pc:picChg>
      </pc:sldChg>
      <pc:sldChg chg="addSp delSp modSp add mod modNotesTx">
        <pc:chgData name="Jorge Beltrán De La Cita" userId="a1b46558-b741-443f-af48-be7e06cc29f3" providerId="ADAL" clId="{E838C56C-6069-41C8-8DD7-60BF319B7636}" dt="2024-07-02T09:39:51.088" v="2205" actId="20577"/>
        <pc:sldMkLst>
          <pc:docMk/>
          <pc:sldMk cId="3894233844" sldId="509"/>
        </pc:sldMkLst>
        <pc:spChg chg="mod">
          <ac:chgData name="Jorge Beltrán De La Cita" userId="a1b46558-b741-443f-af48-be7e06cc29f3" providerId="ADAL" clId="{E838C56C-6069-41C8-8DD7-60BF319B7636}" dt="2024-07-02T08:55:50.046" v="1371"/>
          <ac:spMkLst>
            <pc:docMk/>
            <pc:sldMk cId="3894233844" sldId="509"/>
            <ac:spMk id="5" creationId="{927EA959-B2E9-A2DD-0B77-9B7089958D67}"/>
          </ac:spMkLst>
        </pc:spChg>
        <pc:spChg chg="mod topLvl">
          <ac:chgData name="Jorge Beltrán De La Cita" userId="a1b46558-b741-443f-af48-be7e06cc29f3" providerId="ADAL" clId="{E838C56C-6069-41C8-8DD7-60BF319B7636}" dt="2024-07-02T09:01:56.541" v="1629" actId="207"/>
          <ac:spMkLst>
            <pc:docMk/>
            <pc:sldMk cId="3894233844" sldId="509"/>
            <ac:spMk id="8" creationId="{17A52CBA-DD87-4E75-E0E7-34CCE61250B5}"/>
          </ac:spMkLst>
        </pc:spChg>
        <pc:spChg chg="mod">
          <ac:chgData name="Jorge Beltrán De La Cita" userId="a1b46558-b741-443f-af48-be7e06cc29f3" providerId="ADAL" clId="{E838C56C-6069-41C8-8DD7-60BF319B7636}" dt="2024-07-02T08:56:56.019" v="1428" actId="1036"/>
          <ac:spMkLst>
            <pc:docMk/>
            <pc:sldMk cId="3894233844" sldId="509"/>
            <ac:spMk id="16" creationId="{B501E78E-8FF8-455E-B567-2F42B97E496C}"/>
          </ac:spMkLst>
        </pc:spChg>
        <pc:spChg chg="add del mod">
          <ac:chgData name="Jorge Beltrán De La Cita" userId="a1b46558-b741-443f-af48-be7e06cc29f3" providerId="ADAL" clId="{E838C56C-6069-41C8-8DD7-60BF319B7636}" dt="2024-07-02T09:02:13.440" v="1631" actId="478"/>
          <ac:spMkLst>
            <pc:docMk/>
            <pc:sldMk cId="3894233844" sldId="509"/>
            <ac:spMk id="17" creationId="{5A430F6D-526B-DE1C-141C-A94767E277DD}"/>
          </ac:spMkLst>
        </pc:spChg>
        <pc:grpChg chg="add mod">
          <ac:chgData name="Jorge Beltrán De La Cita" userId="a1b46558-b741-443f-af48-be7e06cc29f3" providerId="ADAL" clId="{E838C56C-6069-41C8-8DD7-60BF319B7636}" dt="2024-07-02T08:55:50.046" v="1371"/>
          <ac:grpSpMkLst>
            <pc:docMk/>
            <pc:sldMk cId="3894233844" sldId="509"/>
            <ac:grpSpMk id="3" creationId="{89B09FF7-0374-2591-B17D-E8166BDDC69A}"/>
          </ac:grpSpMkLst>
        </pc:grpChg>
        <pc:grpChg chg="add del mod">
          <ac:chgData name="Jorge Beltrán De La Cita" userId="a1b46558-b741-443f-af48-be7e06cc29f3" providerId="ADAL" clId="{E838C56C-6069-41C8-8DD7-60BF319B7636}" dt="2024-07-02T09:01:24.973" v="1622" actId="478"/>
          <ac:grpSpMkLst>
            <pc:docMk/>
            <pc:sldMk cId="3894233844" sldId="509"/>
            <ac:grpSpMk id="6" creationId="{AE4583A4-1E72-83D8-86BF-D7CA273CA485}"/>
          </ac:grpSpMkLst>
        </pc:grpChg>
        <pc:grpChg chg="add del">
          <ac:chgData name="Jorge Beltrán De La Cita" userId="a1b46558-b741-443f-af48-be7e06cc29f3" providerId="ADAL" clId="{E838C56C-6069-41C8-8DD7-60BF319B7636}" dt="2024-07-02T08:56:34.737" v="1398" actId="478"/>
          <ac:grpSpMkLst>
            <pc:docMk/>
            <pc:sldMk cId="3894233844" sldId="509"/>
            <ac:grpSpMk id="11" creationId="{73FFFB9C-0A70-080D-F4F7-E88E3A79A115}"/>
          </ac:grpSpMkLst>
        </pc:grpChg>
        <pc:picChg chg="mod">
          <ac:chgData name="Jorge Beltrán De La Cita" userId="a1b46558-b741-443f-af48-be7e06cc29f3" providerId="ADAL" clId="{E838C56C-6069-41C8-8DD7-60BF319B7636}" dt="2024-07-02T08:55:50.046" v="1371"/>
          <ac:picMkLst>
            <pc:docMk/>
            <pc:sldMk cId="3894233844" sldId="509"/>
            <ac:picMk id="4" creationId="{930E52F3-B731-1D02-8A80-363FB460AA62}"/>
          </ac:picMkLst>
        </pc:picChg>
        <pc:picChg chg="del mod topLvl">
          <ac:chgData name="Jorge Beltrán De La Cita" userId="a1b46558-b741-443f-af48-be7e06cc29f3" providerId="ADAL" clId="{E838C56C-6069-41C8-8DD7-60BF319B7636}" dt="2024-07-02T09:01:24.973" v="1622" actId="478"/>
          <ac:picMkLst>
            <pc:docMk/>
            <pc:sldMk cId="3894233844" sldId="509"/>
            <ac:picMk id="7" creationId="{9F137A0C-897B-0168-C676-C5D53C6DB0C4}"/>
          </ac:picMkLst>
        </pc:picChg>
        <pc:picChg chg="add del mod">
          <ac:chgData name="Jorge Beltrán De La Cita" userId="a1b46558-b741-443f-af48-be7e06cc29f3" providerId="ADAL" clId="{E838C56C-6069-41C8-8DD7-60BF319B7636}" dt="2024-07-02T09:01:16.073" v="1621" actId="21"/>
          <ac:picMkLst>
            <pc:docMk/>
            <pc:sldMk cId="3894233844" sldId="509"/>
            <ac:picMk id="10" creationId="{B63C8221-2015-6550-C4BA-D6E46EC70931}"/>
          </ac:picMkLst>
        </pc:picChg>
        <pc:picChg chg="add mod ord">
          <ac:chgData name="Jorge Beltrán De La Cita" userId="a1b46558-b741-443f-af48-be7e06cc29f3" providerId="ADAL" clId="{E838C56C-6069-41C8-8DD7-60BF319B7636}" dt="2024-07-02T09:01:28.727" v="1624" actId="167"/>
          <ac:picMkLst>
            <pc:docMk/>
            <pc:sldMk cId="3894233844" sldId="509"/>
            <ac:picMk id="14" creationId="{B63C8221-2015-6550-C4BA-D6E46EC70931}"/>
          </ac:picMkLst>
        </pc:picChg>
      </pc:sldChg>
      <pc:sldChg chg="addSp delSp modSp add mod modNotesTx">
        <pc:chgData name="Jorge Beltrán De La Cita" userId="a1b46558-b741-443f-af48-be7e06cc29f3" providerId="ADAL" clId="{E838C56C-6069-41C8-8DD7-60BF319B7636}" dt="2024-07-02T09:40:51.279" v="2209" actId="20577"/>
        <pc:sldMkLst>
          <pc:docMk/>
          <pc:sldMk cId="3634387614" sldId="510"/>
        </pc:sldMkLst>
        <pc:spChg chg="mod">
          <ac:chgData name="Jorge Beltrán De La Cita" userId="a1b46558-b741-443f-af48-be7e06cc29f3" providerId="ADAL" clId="{E838C56C-6069-41C8-8DD7-60BF319B7636}" dt="2024-07-02T08:57:38.404" v="1434"/>
          <ac:spMkLst>
            <pc:docMk/>
            <pc:sldMk cId="3634387614" sldId="510"/>
            <ac:spMk id="5" creationId="{80C5533F-90A0-DD4B-4E92-CA39DC494C03}"/>
          </ac:spMkLst>
        </pc:spChg>
        <pc:spChg chg="mod">
          <ac:chgData name="Jorge Beltrán De La Cita" userId="a1b46558-b741-443f-af48-be7e06cc29f3" providerId="ADAL" clId="{E838C56C-6069-41C8-8DD7-60BF319B7636}" dt="2024-07-02T08:57:48.910" v="1438"/>
          <ac:spMkLst>
            <pc:docMk/>
            <pc:sldMk cId="3634387614" sldId="510"/>
            <ac:spMk id="11" creationId="{80C5533F-90A0-DD4B-4E92-CA39DC494C03}"/>
          </ac:spMkLst>
        </pc:spChg>
        <pc:spChg chg="mod">
          <ac:chgData name="Jorge Beltrán De La Cita" userId="a1b46558-b741-443f-af48-be7e06cc29f3" providerId="ADAL" clId="{E838C56C-6069-41C8-8DD7-60BF319B7636}" dt="2024-07-02T08:58:09.723" v="1509" actId="20577"/>
          <ac:spMkLst>
            <pc:docMk/>
            <pc:sldMk cId="3634387614" sldId="510"/>
            <ac:spMk id="16" creationId="{B501E78E-8FF8-455E-B567-2F42B97E496C}"/>
          </ac:spMkLst>
        </pc:spChg>
        <pc:grpChg chg="add del mod">
          <ac:chgData name="Jorge Beltrán De La Cita" userId="a1b46558-b741-443f-af48-be7e06cc29f3" providerId="ADAL" clId="{E838C56C-6069-41C8-8DD7-60BF319B7636}" dt="2024-07-02T08:57:47.514" v="1436" actId="21"/>
          <ac:grpSpMkLst>
            <pc:docMk/>
            <pc:sldMk cId="3634387614" sldId="510"/>
            <ac:grpSpMk id="3" creationId="{79DF06F2-169D-8B08-7150-9B07EBE8EBE2}"/>
          </ac:grpSpMkLst>
        </pc:grpChg>
        <pc:grpChg chg="del mod">
          <ac:chgData name="Jorge Beltrán De La Cita" userId="a1b46558-b741-443f-af48-be7e06cc29f3" providerId="ADAL" clId="{E838C56C-6069-41C8-8DD7-60BF319B7636}" dt="2024-07-02T08:57:48.568" v="1437" actId="478"/>
          <ac:grpSpMkLst>
            <pc:docMk/>
            <pc:sldMk cId="3634387614" sldId="510"/>
            <ac:grpSpMk id="6" creationId="{AE4583A4-1E72-83D8-86BF-D7CA273CA485}"/>
          </ac:grpSpMkLst>
        </pc:grpChg>
        <pc:grpChg chg="add mod">
          <ac:chgData name="Jorge Beltrán De La Cita" userId="a1b46558-b741-443f-af48-be7e06cc29f3" providerId="ADAL" clId="{E838C56C-6069-41C8-8DD7-60BF319B7636}" dt="2024-07-02T08:57:48.910" v="1438"/>
          <ac:grpSpMkLst>
            <pc:docMk/>
            <pc:sldMk cId="3634387614" sldId="510"/>
            <ac:grpSpMk id="9" creationId="{79DF06F2-169D-8B08-7150-9B07EBE8EBE2}"/>
          </ac:grpSpMkLst>
        </pc:grpChg>
        <pc:picChg chg="mod">
          <ac:chgData name="Jorge Beltrán De La Cita" userId="a1b46558-b741-443f-af48-be7e06cc29f3" providerId="ADAL" clId="{E838C56C-6069-41C8-8DD7-60BF319B7636}" dt="2024-07-02T08:57:38.404" v="1434"/>
          <ac:picMkLst>
            <pc:docMk/>
            <pc:sldMk cId="3634387614" sldId="510"/>
            <ac:picMk id="4" creationId="{BA8C63BB-4687-1700-4296-9A8B5752866B}"/>
          </ac:picMkLst>
        </pc:picChg>
        <pc:picChg chg="mod">
          <ac:chgData name="Jorge Beltrán De La Cita" userId="a1b46558-b741-443f-af48-be7e06cc29f3" providerId="ADAL" clId="{E838C56C-6069-41C8-8DD7-60BF319B7636}" dt="2024-07-02T08:57:48.910" v="1438"/>
          <ac:picMkLst>
            <pc:docMk/>
            <pc:sldMk cId="3634387614" sldId="510"/>
            <ac:picMk id="10" creationId="{BA8C63BB-4687-1700-4296-9A8B5752866B}"/>
          </ac:picMkLst>
        </pc:picChg>
      </pc:sldChg>
      <pc:sldChg chg="addSp delSp modSp add mod modNotesTx">
        <pc:chgData name="Jorge Beltrán De La Cita" userId="a1b46558-b741-443f-af48-be7e06cc29f3" providerId="ADAL" clId="{E838C56C-6069-41C8-8DD7-60BF319B7636}" dt="2024-07-02T09:39:13.334" v="2200" actId="20577"/>
        <pc:sldMkLst>
          <pc:docMk/>
          <pc:sldMk cId="3907516802" sldId="511"/>
        </pc:sldMkLst>
        <pc:spChg chg="mod">
          <ac:chgData name="Jorge Beltrán De La Cita" userId="a1b46558-b741-443f-af48-be7e06cc29f3" providerId="ADAL" clId="{E838C56C-6069-41C8-8DD7-60BF319B7636}" dt="2024-07-02T09:00:01.521" v="1608"/>
          <ac:spMkLst>
            <pc:docMk/>
            <pc:sldMk cId="3907516802" sldId="511"/>
            <ac:spMk id="5" creationId="{F584F24A-C7C1-6F37-E30B-8C4560BEFD15}"/>
          </ac:spMkLst>
        </pc:spChg>
        <pc:spChg chg="mod">
          <ac:chgData name="Jorge Beltrán De La Cita" userId="a1b46558-b741-443f-af48-be7e06cc29f3" providerId="ADAL" clId="{E838C56C-6069-41C8-8DD7-60BF319B7636}" dt="2024-07-02T09:00:03.438" v="1610"/>
          <ac:spMkLst>
            <pc:docMk/>
            <pc:sldMk cId="3907516802" sldId="511"/>
            <ac:spMk id="8" creationId="{6E61A494-A958-445E-AC33-54E243B92897}"/>
          </ac:spMkLst>
        </pc:spChg>
        <pc:spChg chg="mod">
          <ac:chgData name="Jorge Beltrán De La Cita" userId="a1b46558-b741-443f-af48-be7e06cc29f3" providerId="ADAL" clId="{E838C56C-6069-41C8-8DD7-60BF319B7636}" dt="2024-07-02T08:59:02.361" v="1545" actId="20577"/>
          <ac:spMkLst>
            <pc:docMk/>
            <pc:sldMk cId="3907516802" sldId="511"/>
            <ac:spMk id="16" creationId="{B501E78E-8FF8-455E-B567-2F42B97E496C}"/>
          </ac:spMkLst>
        </pc:spChg>
        <pc:grpChg chg="add mod">
          <ac:chgData name="Jorge Beltrán De La Cita" userId="a1b46558-b741-443f-af48-be7e06cc29f3" providerId="ADAL" clId="{E838C56C-6069-41C8-8DD7-60BF319B7636}" dt="2024-07-02T09:00:01.521" v="1608"/>
          <ac:grpSpMkLst>
            <pc:docMk/>
            <pc:sldMk cId="3907516802" sldId="511"/>
            <ac:grpSpMk id="3" creationId="{9F1A98F6-DA72-4C55-65DF-E6D18C3120C4}"/>
          </ac:grpSpMkLst>
        </pc:grpChg>
        <pc:grpChg chg="add mod">
          <ac:chgData name="Jorge Beltrán De La Cita" userId="a1b46558-b741-443f-af48-be7e06cc29f3" providerId="ADAL" clId="{E838C56C-6069-41C8-8DD7-60BF319B7636}" dt="2024-07-02T09:00:03.438" v="1610"/>
          <ac:grpSpMkLst>
            <pc:docMk/>
            <pc:sldMk cId="3907516802" sldId="511"/>
            <ac:grpSpMk id="6" creationId="{CAB1393B-0CBF-815E-9432-50428B0F0D7C}"/>
          </ac:grpSpMkLst>
        </pc:grpChg>
        <pc:grpChg chg="del">
          <ac:chgData name="Jorge Beltrán De La Cita" userId="a1b46558-b741-443f-af48-be7e06cc29f3" providerId="ADAL" clId="{E838C56C-6069-41C8-8DD7-60BF319B7636}" dt="2024-07-02T09:00:03.208" v="1609" actId="478"/>
          <ac:grpSpMkLst>
            <pc:docMk/>
            <pc:sldMk cId="3907516802" sldId="511"/>
            <ac:grpSpMk id="9" creationId="{79DF06F2-169D-8B08-7150-9B07EBE8EBE2}"/>
          </ac:grpSpMkLst>
        </pc:grpChg>
        <pc:picChg chg="mod">
          <ac:chgData name="Jorge Beltrán De La Cita" userId="a1b46558-b741-443f-af48-be7e06cc29f3" providerId="ADAL" clId="{E838C56C-6069-41C8-8DD7-60BF319B7636}" dt="2024-07-02T09:00:01.521" v="1608"/>
          <ac:picMkLst>
            <pc:docMk/>
            <pc:sldMk cId="3907516802" sldId="511"/>
            <ac:picMk id="4" creationId="{BFA873AB-8ED7-3810-043F-74D754BE02E1}"/>
          </ac:picMkLst>
        </pc:picChg>
        <pc:picChg chg="mod">
          <ac:chgData name="Jorge Beltrán De La Cita" userId="a1b46558-b741-443f-af48-be7e06cc29f3" providerId="ADAL" clId="{E838C56C-6069-41C8-8DD7-60BF319B7636}" dt="2024-07-02T09:00:03.438" v="1610"/>
          <ac:picMkLst>
            <pc:docMk/>
            <pc:sldMk cId="3907516802" sldId="511"/>
            <ac:picMk id="7" creationId="{F24CA469-6F75-A57C-74C8-9A11D656A626}"/>
          </ac:picMkLst>
        </pc:picChg>
      </pc:sldChg>
      <pc:sldChg chg="delSp modSp add mod modNotesTx">
        <pc:chgData name="Jorge Beltrán De La Cita" userId="a1b46558-b741-443f-af48-be7e06cc29f3" providerId="ADAL" clId="{E838C56C-6069-41C8-8DD7-60BF319B7636}" dt="2024-07-02T09:59:05.233" v="2532" actId="478"/>
        <pc:sldMkLst>
          <pc:docMk/>
          <pc:sldMk cId="174499712" sldId="512"/>
        </pc:sldMkLst>
        <pc:spChg chg="mod">
          <ac:chgData name="Jorge Beltrán De La Cita" userId="a1b46558-b741-443f-af48-be7e06cc29f3" providerId="ADAL" clId="{E838C56C-6069-41C8-8DD7-60BF319B7636}" dt="2024-07-02T09:03:35.328" v="1661" actId="20577"/>
          <ac:spMkLst>
            <pc:docMk/>
            <pc:sldMk cId="174499712" sldId="512"/>
            <ac:spMk id="4" creationId="{3DB59BB9-F390-8219-9EF6-01189E8CE28E}"/>
          </ac:spMkLst>
        </pc:spChg>
        <pc:spChg chg="mod">
          <ac:chgData name="Jorge Beltrán De La Cita" userId="a1b46558-b741-443f-af48-be7e06cc29f3" providerId="ADAL" clId="{E838C56C-6069-41C8-8DD7-60BF319B7636}" dt="2024-07-02T08:59:50.163" v="1607" actId="14100"/>
          <ac:spMkLst>
            <pc:docMk/>
            <pc:sldMk cId="174499712" sldId="512"/>
            <ac:spMk id="6" creationId="{5E023EEF-3A6E-7EF8-9D02-AF7F10303665}"/>
          </ac:spMkLst>
        </pc:spChg>
        <pc:picChg chg="del">
          <ac:chgData name="Jorge Beltrán De La Cita" userId="a1b46558-b741-443f-af48-be7e06cc29f3" providerId="ADAL" clId="{E838C56C-6069-41C8-8DD7-60BF319B7636}" dt="2024-07-02T09:59:05.233" v="2532" actId="478"/>
          <ac:picMkLst>
            <pc:docMk/>
            <pc:sldMk cId="174499712" sldId="512"/>
            <ac:picMk id="15" creationId="{42C931DB-3124-0239-1A37-091746FACC0C}"/>
          </ac:picMkLst>
        </pc:picChg>
      </pc:sldChg>
      <pc:sldChg chg="modSp add mod modNotesTx">
        <pc:chgData name="Jorge Beltrán De La Cita" userId="a1b46558-b741-443f-af48-be7e06cc29f3" providerId="ADAL" clId="{E838C56C-6069-41C8-8DD7-60BF319B7636}" dt="2024-07-02T09:39:25.292" v="2202" actId="20577"/>
        <pc:sldMkLst>
          <pc:docMk/>
          <pc:sldMk cId="470536103" sldId="513"/>
        </pc:sldMkLst>
        <pc:spChg chg="mod">
          <ac:chgData name="Jorge Beltrán De La Cita" userId="a1b46558-b741-443f-af48-be7e06cc29f3" providerId="ADAL" clId="{E838C56C-6069-41C8-8DD7-60BF319B7636}" dt="2024-07-02T09:03:03.075" v="1659" actId="20577"/>
          <ac:spMkLst>
            <pc:docMk/>
            <pc:sldMk cId="470536103" sldId="513"/>
            <ac:spMk id="4" creationId="{3DB59BB9-F390-8219-9EF6-01189E8CE28E}"/>
          </ac:spMkLst>
        </pc:spChg>
      </pc:sldChg>
      <pc:sldChg chg="delSp modSp add mod modNotesTx">
        <pc:chgData name="Jorge Beltrán De La Cita" userId="a1b46558-b741-443f-af48-be7e06cc29f3" providerId="ADAL" clId="{E838C56C-6069-41C8-8DD7-60BF319B7636}" dt="2024-07-02T09:59:00.532" v="2531" actId="478"/>
        <pc:sldMkLst>
          <pc:docMk/>
          <pc:sldMk cId="868985327" sldId="514"/>
        </pc:sldMkLst>
        <pc:spChg chg="mod">
          <ac:chgData name="Jorge Beltrán De La Cita" userId="a1b46558-b741-443f-af48-be7e06cc29f3" providerId="ADAL" clId="{E838C56C-6069-41C8-8DD7-60BF319B7636}" dt="2024-07-02T09:03:55.112" v="1676" actId="20577"/>
          <ac:spMkLst>
            <pc:docMk/>
            <pc:sldMk cId="868985327" sldId="514"/>
            <ac:spMk id="4" creationId="{3DB59BB9-F390-8219-9EF6-01189E8CE28E}"/>
          </ac:spMkLst>
        </pc:spChg>
        <pc:picChg chg="del">
          <ac:chgData name="Jorge Beltrán De La Cita" userId="a1b46558-b741-443f-af48-be7e06cc29f3" providerId="ADAL" clId="{E838C56C-6069-41C8-8DD7-60BF319B7636}" dt="2024-07-02T09:59:00.532" v="2531" actId="478"/>
          <ac:picMkLst>
            <pc:docMk/>
            <pc:sldMk cId="868985327" sldId="514"/>
            <ac:picMk id="15" creationId="{42C931DB-3124-0239-1A37-091746FACC0C}"/>
          </ac:picMkLst>
        </pc:picChg>
      </pc:sldChg>
      <pc:sldChg chg="delSp modSp add mod modNotesTx">
        <pc:chgData name="Jorge Beltrán De La Cita" userId="a1b46558-b741-443f-af48-be7e06cc29f3" providerId="ADAL" clId="{E838C56C-6069-41C8-8DD7-60BF319B7636}" dt="2024-07-02T09:58:54.939" v="2530" actId="478"/>
        <pc:sldMkLst>
          <pc:docMk/>
          <pc:sldMk cId="2563656792" sldId="515"/>
        </pc:sldMkLst>
        <pc:spChg chg="mod">
          <ac:chgData name="Jorge Beltrán De La Cita" userId="a1b46558-b741-443f-af48-be7e06cc29f3" providerId="ADAL" clId="{E838C56C-6069-41C8-8DD7-60BF319B7636}" dt="2024-07-02T09:04:44.315" v="1695" actId="20577"/>
          <ac:spMkLst>
            <pc:docMk/>
            <pc:sldMk cId="2563656792" sldId="515"/>
            <ac:spMk id="4" creationId="{3DB59BB9-F390-8219-9EF6-01189E8CE28E}"/>
          </ac:spMkLst>
        </pc:spChg>
        <pc:picChg chg="del">
          <ac:chgData name="Jorge Beltrán De La Cita" userId="a1b46558-b741-443f-af48-be7e06cc29f3" providerId="ADAL" clId="{E838C56C-6069-41C8-8DD7-60BF319B7636}" dt="2024-07-02T09:58:54.939" v="2530" actId="478"/>
          <ac:picMkLst>
            <pc:docMk/>
            <pc:sldMk cId="2563656792" sldId="515"/>
            <ac:picMk id="15" creationId="{42C931DB-3124-0239-1A37-091746FACC0C}"/>
          </ac:picMkLst>
        </pc:picChg>
      </pc:sldChg>
      <pc:sldChg chg="addSp delSp modSp add mod ord">
        <pc:chgData name="Jorge Beltrán De La Cita" userId="a1b46558-b741-443f-af48-be7e06cc29f3" providerId="ADAL" clId="{E838C56C-6069-41C8-8DD7-60BF319B7636}" dt="2024-07-02T09:58:48.755" v="2529" actId="478"/>
        <pc:sldMkLst>
          <pc:docMk/>
          <pc:sldMk cId="1527734438" sldId="516"/>
        </pc:sldMkLst>
        <pc:spChg chg="add del mod">
          <ac:chgData name="Jorge Beltrán De La Cita" userId="a1b46558-b741-443f-af48-be7e06cc29f3" providerId="ADAL" clId="{E838C56C-6069-41C8-8DD7-60BF319B7636}" dt="2024-07-02T09:07:59.859" v="1772" actId="478"/>
          <ac:spMkLst>
            <pc:docMk/>
            <pc:sldMk cId="1527734438" sldId="516"/>
            <ac:spMk id="5" creationId="{221970DD-26D3-0BDB-2CD8-80DD1B6D0597}"/>
          </ac:spMkLst>
        </pc:spChg>
        <pc:spChg chg="mod topLvl">
          <ac:chgData name="Jorge Beltrán De La Cita" userId="a1b46558-b741-443f-af48-be7e06cc29f3" providerId="ADAL" clId="{E838C56C-6069-41C8-8DD7-60BF319B7636}" dt="2024-07-02T09:08:06.588" v="1774" actId="207"/>
          <ac:spMkLst>
            <pc:docMk/>
            <pc:sldMk cId="1527734438" sldId="516"/>
            <ac:spMk id="8" creationId="{6E61A494-A958-445E-AC33-54E243B92897}"/>
          </ac:spMkLst>
        </pc:spChg>
        <pc:spChg chg="mod">
          <ac:chgData name="Jorge Beltrán De La Cita" userId="a1b46558-b741-443f-af48-be7e06cc29f3" providerId="ADAL" clId="{E838C56C-6069-41C8-8DD7-60BF319B7636}" dt="2024-07-02T09:05:38.681" v="1723" actId="20577"/>
          <ac:spMkLst>
            <pc:docMk/>
            <pc:sldMk cId="1527734438" sldId="516"/>
            <ac:spMk id="16" creationId="{B501E78E-8FF8-455E-B567-2F42B97E496C}"/>
          </ac:spMkLst>
        </pc:spChg>
        <pc:grpChg chg="del">
          <ac:chgData name="Jorge Beltrán De La Cita" userId="a1b46558-b741-443f-af48-be7e06cc29f3" providerId="ADAL" clId="{E838C56C-6069-41C8-8DD7-60BF319B7636}" dt="2024-07-02T09:06:32.976" v="1733" actId="478"/>
          <ac:grpSpMkLst>
            <pc:docMk/>
            <pc:sldMk cId="1527734438" sldId="516"/>
            <ac:grpSpMk id="6" creationId="{CAB1393B-0CBF-815E-9432-50428B0F0D7C}"/>
          </ac:grpSpMkLst>
        </pc:grpChg>
        <pc:picChg chg="add del mod">
          <ac:chgData name="Jorge Beltrán De La Cita" userId="a1b46558-b741-443f-af48-be7e06cc29f3" providerId="ADAL" clId="{E838C56C-6069-41C8-8DD7-60BF319B7636}" dt="2024-07-02T09:06:26.360" v="1730" actId="21"/>
          <ac:picMkLst>
            <pc:docMk/>
            <pc:sldMk cId="1527734438" sldId="516"/>
            <ac:picMk id="3" creationId="{87A2520D-B721-5DF9-8981-1C147F12AAA8}"/>
          </ac:picMkLst>
        </pc:picChg>
        <pc:picChg chg="add mod ord">
          <ac:chgData name="Jorge Beltrán De La Cita" userId="a1b46558-b741-443f-af48-be7e06cc29f3" providerId="ADAL" clId="{E838C56C-6069-41C8-8DD7-60BF319B7636}" dt="2024-07-02T09:07:45.280" v="1769" actId="14826"/>
          <ac:picMkLst>
            <pc:docMk/>
            <pc:sldMk cId="1527734438" sldId="516"/>
            <ac:picMk id="4" creationId="{87A2520D-B721-5DF9-8981-1C147F12AAA8}"/>
          </ac:picMkLst>
        </pc:picChg>
        <pc:picChg chg="del topLvl">
          <ac:chgData name="Jorge Beltrán De La Cita" userId="a1b46558-b741-443f-af48-be7e06cc29f3" providerId="ADAL" clId="{E838C56C-6069-41C8-8DD7-60BF319B7636}" dt="2024-07-02T09:06:32.976" v="1733" actId="478"/>
          <ac:picMkLst>
            <pc:docMk/>
            <pc:sldMk cId="1527734438" sldId="516"/>
            <ac:picMk id="7" creationId="{F24CA469-6F75-A57C-74C8-9A11D656A626}"/>
          </ac:picMkLst>
        </pc:picChg>
        <pc:picChg chg="add del">
          <ac:chgData name="Jorge Beltrán De La Cita" userId="a1b46558-b741-443f-af48-be7e06cc29f3" providerId="ADAL" clId="{E838C56C-6069-41C8-8DD7-60BF319B7636}" dt="2024-07-02T09:58:48.755" v="2529" actId="478"/>
          <ac:picMkLst>
            <pc:docMk/>
            <pc:sldMk cId="1527734438" sldId="516"/>
            <ac:picMk id="15" creationId="{42C931DB-3124-0239-1A37-091746FACC0C}"/>
          </ac:picMkLst>
        </pc:picChg>
      </pc:sldChg>
      <pc:sldChg chg="delSp modSp add mod">
        <pc:chgData name="Jorge Beltrán De La Cita" userId="a1b46558-b741-443f-af48-be7e06cc29f3" providerId="ADAL" clId="{E838C56C-6069-41C8-8DD7-60BF319B7636}" dt="2024-07-02T09:58:40.310" v="2527" actId="478"/>
        <pc:sldMkLst>
          <pc:docMk/>
          <pc:sldMk cId="4075297009" sldId="517"/>
        </pc:sldMkLst>
        <pc:spChg chg="mod">
          <ac:chgData name="Jorge Beltrán De La Cita" userId="a1b46558-b741-443f-af48-be7e06cc29f3" providerId="ADAL" clId="{E838C56C-6069-41C8-8DD7-60BF319B7636}" dt="2024-07-02T09:07:06.551" v="1767" actId="20577"/>
          <ac:spMkLst>
            <pc:docMk/>
            <pc:sldMk cId="4075297009" sldId="517"/>
            <ac:spMk id="4" creationId="{3DB59BB9-F390-8219-9EF6-01189E8CE28E}"/>
          </ac:spMkLst>
        </pc:spChg>
        <pc:spChg chg="mod">
          <ac:chgData name="Jorge Beltrán De La Cita" userId="a1b46558-b741-443f-af48-be7e06cc29f3" providerId="ADAL" clId="{E838C56C-6069-41C8-8DD7-60BF319B7636}" dt="2024-07-02T09:06:58.230" v="1762" actId="20577"/>
          <ac:spMkLst>
            <pc:docMk/>
            <pc:sldMk cId="4075297009" sldId="517"/>
            <ac:spMk id="6" creationId="{5E023EEF-3A6E-7EF8-9D02-AF7F10303665}"/>
          </ac:spMkLst>
        </pc:spChg>
        <pc:picChg chg="del">
          <ac:chgData name="Jorge Beltrán De La Cita" userId="a1b46558-b741-443f-af48-be7e06cc29f3" providerId="ADAL" clId="{E838C56C-6069-41C8-8DD7-60BF319B7636}" dt="2024-07-02T09:58:40.310" v="2527" actId="478"/>
          <ac:picMkLst>
            <pc:docMk/>
            <pc:sldMk cId="4075297009" sldId="517"/>
            <ac:picMk id="15" creationId="{42C931DB-3124-0239-1A37-091746FACC0C}"/>
          </ac:picMkLst>
        </pc:picChg>
      </pc:sldChg>
      <pc:sldChg chg="delSp modSp add mod modNotesTx">
        <pc:chgData name="Jorge Beltrán De La Cita" userId="a1b46558-b741-443f-af48-be7e06cc29f3" providerId="ADAL" clId="{E838C56C-6069-41C8-8DD7-60BF319B7636}" dt="2024-07-02T09:58:34.030" v="2526" actId="478"/>
        <pc:sldMkLst>
          <pc:docMk/>
          <pc:sldMk cId="553907207" sldId="518"/>
        </pc:sldMkLst>
        <pc:spChg chg="mod">
          <ac:chgData name="Jorge Beltrán De La Cita" userId="a1b46558-b741-443f-af48-be7e06cc29f3" providerId="ADAL" clId="{E838C56C-6069-41C8-8DD7-60BF319B7636}" dt="2024-07-02T09:08:58.596" v="1787" actId="20577"/>
          <ac:spMkLst>
            <pc:docMk/>
            <pc:sldMk cId="553907207" sldId="518"/>
            <ac:spMk id="4" creationId="{3DB59BB9-F390-8219-9EF6-01189E8CE28E}"/>
          </ac:spMkLst>
        </pc:spChg>
        <pc:picChg chg="del">
          <ac:chgData name="Jorge Beltrán De La Cita" userId="a1b46558-b741-443f-af48-be7e06cc29f3" providerId="ADAL" clId="{E838C56C-6069-41C8-8DD7-60BF319B7636}" dt="2024-07-02T09:58:34.030" v="2526" actId="478"/>
          <ac:picMkLst>
            <pc:docMk/>
            <pc:sldMk cId="553907207" sldId="518"/>
            <ac:picMk id="15" creationId="{42C931DB-3124-0239-1A37-091746FACC0C}"/>
          </ac:picMkLst>
        </pc:picChg>
      </pc:sldChg>
      <pc:sldChg chg="delSp modSp add mod">
        <pc:chgData name="Jorge Beltrán De La Cita" userId="a1b46558-b741-443f-af48-be7e06cc29f3" providerId="ADAL" clId="{E838C56C-6069-41C8-8DD7-60BF319B7636}" dt="2024-07-02T09:58:16.353" v="2524" actId="478"/>
        <pc:sldMkLst>
          <pc:docMk/>
          <pc:sldMk cId="2275020381" sldId="519"/>
        </pc:sldMkLst>
        <pc:spChg chg="mod">
          <ac:chgData name="Jorge Beltrán De La Cita" userId="a1b46558-b741-443f-af48-be7e06cc29f3" providerId="ADAL" clId="{E838C56C-6069-41C8-8DD7-60BF319B7636}" dt="2024-07-02T09:09:18.996" v="1808" actId="20577"/>
          <ac:spMkLst>
            <pc:docMk/>
            <pc:sldMk cId="2275020381" sldId="519"/>
            <ac:spMk id="4" creationId="{3DB59BB9-F390-8219-9EF6-01189E8CE28E}"/>
          </ac:spMkLst>
        </pc:spChg>
        <pc:picChg chg="del">
          <ac:chgData name="Jorge Beltrán De La Cita" userId="a1b46558-b741-443f-af48-be7e06cc29f3" providerId="ADAL" clId="{E838C56C-6069-41C8-8DD7-60BF319B7636}" dt="2024-07-02T09:58:16.353" v="2524" actId="478"/>
          <ac:picMkLst>
            <pc:docMk/>
            <pc:sldMk cId="2275020381" sldId="519"/>
            <ac:picMk id="15" creationId="{42C931DB-3124-0239-1A37-091746FACC0C}"/>
          </ac:picMkLst>
        </pc:picChg>
      </pc:sldChg>
      <pc:sldChg chg="delSp modSp add mod">
        <pc:chgData name="Jorge Beltrán De La Cita" userId="a1b46558-b741-443f-af48-be7e06cc29f3" providerId="ADAL" clId="{E838C56C-6069-41C8-8DD7-60BF319B7636}" dt="2024-07-02T09:58:24.853" v="2525" actId="478"/>
        <pc:sldMkLst>
          <pc:docMk/>
          <pc:sldMk cId="2839469273" sldId="520"/>
        </pc:sldMkLst>
        <pc:spChg chg="mod">
          <ac:chgData name="Jorge Beltrán De La Cita" userId="a1b46558-b741-443f-af48-be7e06cc29f3" providerId="ADAL" clId="{E838C56C-6069-41C8-8DD7-60BF319B7636}" dt="2024-07-02T09:09:32.481" v="1827" actId="20577"/>
          <ac:spMkLst>
            <pc:docMk/>
            <pc:sldMk cId="2839469273" sldId="520"/>
            <ac:spMk id="4" creationId="{3DB59BB9-F390-8219-9EF6-01189E8CE28E}"/>
          </ac:spMkLst>
        </pc:spChg>
        <pc:picChg chg="del">
          <ac:chgData name="Jorge Beltrán De La Cita" userId="a1b46558-b741-443f-af48-be7e06cc29f3" providerId="ADAL" clId="{E838C56C-6069-41C8-8DD7-60BF319B7636}" dt="2024-07-02T09:58:24.853" v="2525" actId="478"/>
          <ac:picMkLst>
            <pc:docMk/>
            <pc:sldMk cId="2839469273" sldId="520"/>
            <ac:picMk id="15" creationId="{42C931DB-3124-0239-1A37-091746FACC0C}"/>
          </ac:picMkLst>
        </pc:picChg>
      </pc:sldChg>
      <pc:sldChg chg="modSp add mod">
        <pc:chgData name="Jorge Beltrán De La Cita" userId="a1b46558-b741-443f-af48-be7e06cc29f3" providerId="ADAL" clId="{E838C56C-6069-41C8-8DD7-60BF319B7636}" dt="2024-07-02T09:17:41.836" v="2145" actId="12"/>
        <pc:sldMkLst>
          <pc:docMk/>
          <pc:sldMk cId="1875181022" sldId="521"/>
        </pc:sldMkLst>
        <pc:spChg chg="mod">
          <ac:chgData name="Jorge Beltrán De La Cita" userId="a1b46558-b741-443f-af48-be7e06cc29f3" providerId="ADAL" clId="{E838C56C-6069-41C8-8DD7-60BF319B7636}" dt="2024-07-02T09:17:41.836" v="2145" actId="12"/>
          <ac:spMkLst>
            <pc:docMk/>
            <pc:sldMk cId="1875181022" sldId="521"/>
            <ac:spMk id="3" creationId="{1A9818E9-2169-A62F-C3FF-918664440633}"/>
          </ac:spMkLst>
        </pc:spChg>
      </pc:sldChg>
      <pc:sldChg chg="addSp delSp modSp add mod">
        <pc:chgData name="Jorge Beltrán De La Cita" userId="a1b46558-b741-443f-af48-be7e06cc29f3" providerId="ADAL" clId="{E838C56C-6069-41C8-8DD7-60BF319B7636}" dt="2024-07-02T09:56:51.483" v="2519" actId="20577"/>
        <pc:sldMkLst>
          <pc:docMk/>
          <pc:sldMk cId="4036721123" sldId="522"/>
        </pc:sldMkLst>
        <pc:spChg chg="add del">
          <ac:chgData name="Jorge Beltrán De La Cita" userId="a1b46558-b741-443f-af48-be7e06cc29f3" providerId="ADAL" clId="{E838C56C-6069-41C8-8DD7-60BF319B7636}" dt="2024-07-02T09:43:29.351" v="2217" actId="478"/>
          <ac:spMkLst>
            <pc:docMk/>
            <pc:sldMk cId="4036721123" sldId="522"/>
            <ac:spMk id="2" creationId="{F35CE907-6FA3-F1FF-3661-A6370D62EFBE}"/>
          </ac:spMkLst>
        </pc:spChg>
        <pc:spChg chg="add mod">
          <ac:chgData name="Jorge Beltrán De La Cita" userId="a1b46558-b741-443f-af48-be7e06cc29f3" providerId="ADAL" clId="{E838C56C-6069-41C8-8DD7-60BF319B7636}" dt="2024-07-02T09:56:51.483" v="2519" actId="20577"/>
          <ac:spMkLst>
            <pc:docMk/>
            <pc:sldMk cId="4036721123" sldId="522"/>
            <ac:spMk id="3" creationId="{2BB91D6D-BC1B-02B8-64D6-1244BB7F44B4}"/>
          </ac:spMkLst>
        </pc:spChg>
        <pc:spChg chg="del">
          <ac:chgData name="Jorge Beltrán De La Cita" userId="a1b46558-b741-443f-af48-be7e06cc29f3" providerId="ADAL" clId="{E838C56C-6069-41C8-8DD7-60BF319B7636}" dt="2024-07-02T09:43:12.256" v="2214" actId="478"/>
          <ac:spMkLst>
            <pc:docMk/>
            <pc:sldMk cId="4036721123" sldId="522"/>
            <ac:spMk id="16" creationId="{B501E78E-8FF8-455E-B567-2F42B97E496C}"/>
          </ac:spMkLst>
        </pc:spChg>
        <pc:picChg chg="add del">
          <ac:chgData name="Jorge Beltrán De La Cita" userId="a1b46558-b741-443f-af48-be7e06cc29f3" providerId="ADAL" clId="{E838C56C-6069-41C8-8DD7-60BF319B7636}" dt="2024-07-02T09:43:29.351" v="2217" actId="478"/>
          <ac:picMkLst>
            <pc:docMk/>
            <pc:sldMk cId="4036721123" sldId="522"/>
            <ac:picMk id="15" creationId="{42C931DB-3124-0239-1A37-091746FACC0C}"/>
          </ac:picMkLst>
        </pc:picChg>
        <pc:picChg chg="add mod">
          <ac:chgData name="Jorge Beltrán De La Cita" userId="a1b46558-b741-443f-af48-be7e06cc29f3" providerId="ADAL" clId="{E838C56C-6069-41C8-8DD7-60BF319B7636}" dt="2024-07-02T09:53:33.825" v="2496" actId="1036"/>
          <ac:picMkLst>
            <pc:docMk/>
            <pc:sldMk cId="4036721123" sldId="522"/>
            <ac:picMk id="8194" creationId="{39610287-716E-E252-3C13-CD9050CDFB50}"/>
          </ac:picMkLst>
        </pc:picChg>
      </pc:sldChg>
      <pc:sldChg chg="addSp delSp modSp add del mod">
        <pc:chgData name="Jorge Beltrán De La Cita" userId="a1b46558-b741-443f-af48-be7e06cc29f3" providerId="ADAL" clId="{E838C56C-6069-41C8-8DD7-60BF319B7636}" dt="2024-07-02T09:50:30.790" v="2478" actId="47"/>
        <pc:sldMkLst>
          <pc:docMk/>
          <pc:sldMk cId="382351899" sldId="523"/>
        </pc:sldMkLst>
        <pc:spChg chg="mod">
          <ac:chgData name="Jorge Beltrán De La Cita" userId="a1b46558-b741-443f-af48-be7e06cc29f3" providerId="ADAL" clId="{E838C56C-6069-41C8-8DD7-60BF319B7636}" dt="2024-07-02T09:49:36.964" v="2474" actId="20577"/>
          <ac:spMkLst>
            <pc:docMk/>
            <pc:sldMk cId="382351899" sldId="523"/>
            <ac:spMk id="2" creationId="{44037556-A935-3F59-47F8-50EC84E07C84}"/>
          </ac:spMkLst>
        </pc:spChg>
        <pc:spChg chg="del">
          <ac:chgData name="Jorge Beltrán De La Cita" userId="a1b46558-b741-443f-af48-be7e06cc29f3" providerId="ADAL" clId="{E838C56C-6069-41C8-8DD7-60BF319B7636}" dt="2024-07-02T09:49:43.626" v="2475" actId="478"/>
          <ac:spMkLst>
            <pc:docMk/>
            <pc:sldMk cId="382351899" sldId="523"/>
            <ac:spMk id="3" creationId="{1A9818E9-2169-A62F-C3FF-918664440633}"/>
          </ac:spMkLst>
        </pc:spChg>
        <pc:spChg chg="add del mod">
          <ac:chgData name="Jorge Beltrán De La Cita" userId="a1b46558-b741-443f-af48-be7e06cc29f3" providerId="ADAL" clId="{E838C56C-6069-41C8-8DD7-60BF319B7636}" dt="2024-07-02T09:49:46.104" v="2477" actId="478"/>
          <ac:spMkLst>
            <pc:docMk/>
            <pc:sldMk cId="382351899" sldId="523"/>
            <ac:spMk id="5" creationId="{910AC11C-474D-4630-76AA-A79FAD4012AD}"/>
          </ac:spMkLst>
        </pc:spChg>
        <pc:spChg chg="add mod">
          <ac:chgData name="Jorge Beltrán De La Cita" userId="a1b46558-b741-443f-af48-be7e06cc29f3" providerId="ADAL" clId="{E838C56C-6069-41C8-8DD7-60BF319B7636}" dt="2024-07-02T09:49:43.878" v="2476"/>
          <ac:spMkLst>
            <pc:docMk/>
            <pc:sldMk cId="382351899" sldId="523"/>
            <ac:spMk id="6" creationId="{BDAA58E6-80DE-9DA0-DEF5-038C88FA77D7}"/>
          </ac:spMkLst>
        </pc:spChg>
      </pc:sldChg>
      <pc:sldMasterChg chg="addSldLayout modSldLayout">
        <pc:chgData name="Jorge Beltrán De La Cita" userId="a1b46558-b741-443f-af48-be7e06cc29f3" providerId="ADAL" clId="{E838C56C-6069-41C8-8DD7-60BF319B7636}" dt="2024-07-02T08:30:05.384" v="996" actId="207"/>
        <pc:sldMasterMkLst>
          <pc:docMk/>
          <pc:sldMasterMk cId="1746462333" sldId="2147483684"/>
        </pc:sldMasterMkLst>
        <pc:sldLayoutChg chg="addSp delSp modSp add mod modTransition">
          <pc:chgData name="Jorge Beltrán De La Cita" userId="a1b46558-b741-443f-af48-be7e06cc29f3" providerId="ADAL" clId="{E838C56C-6069-41C8-8DD7-60BF319B7636}" dt="2024-07-02T08:30:05.384" v="996" actId="207"/>
          <pc:sldLayoutMkLst>
            <pc:docMk/>
            <pc:sldMasterMk cId="1746462333" sldId="2147483684"/>
            <pc:sldLayoutMk cId="3290473938" sldId="2147483696"/>
          </pc:sldLayoutMkLst>
          <pc:spChg chg="mod">
            <ac:chgData name="Jorge Beltrán De La Cita" userId="a1b46558-b741-443f-af48-be7e06cc29f3" providerId="ADAL" clId="{E838C56C-6069-41C8-8DD7-60BF319B7636}" dt="2024-07-02T08:27:00.367" v="915" actId="14100"/>
            <ac:spMkLst>
              <pc:docMk/>
              <pc:sldMasterMk cId="1746462333" sldId="2147483684"/>
              <pc:sldLayoutMk cId="3290473938" sldId="2147483696"/>
              <ac:spMk id="2" creationId="{813E7019-7609-46D8-D216-822B93FC666E}"/>
            </ac:spMkLst>
          </pc:spChg>
          <pc:spChg chg="del">
            <ac:chgData name="Jorge Beltrán De La Cita" userId="a1b46558-b741-443f-af48-be7e06cc29f3" providerId="ADAL" clId="{E838C56C-6069-41C8-8DD7-60BF319B7636}" dt="2024-07-02T08:26:34.790" v="907" actId="478"/>
            <ac:spMkLst>
              <pc:docMk/>
              <pc:sldMasterMk cId="1746462333" sldId="2147483684"/>
              <pc:sldLayoutMk cId="3290473938" sldId="2147483696"/>
              <ac:spMk id="3" creationId="{7BB95139-E983-B993-63CC-ACF1F285106C}"/>
            </ac:spMkLst>
          </pc:spChg>
          <pc:spChg chg="add del mod">
            <ac:chgData name="Jorge Beltrán De La Cita" userId="a1b46558-b741-443f-af48-be7e06cc29f3" providerId="ADAL" clId="{E838C56C-6069-41C8-8DD7-60BF319B7636}" dt="2024-07-02T08:29:51.613" v="990" actId="478"/>
            <ac:spMkLst>
              <pc:docMk/>
              <pc:sldMasterMk cId="1746462333" sldId="2147483684"/>
              <pc:sldLayoutMk cId="3290473938" sldId="2147483696"/>
              <ac:spMk id="4" creationId="{FC5A8D4B-0459-18FC-D8F2-66BC91E0E20F}"/>
            </ac:spMkLst>
          </pc:spChg>
          <pc:spChg chg="del">
            <ac:chgData name="Jorge Beltrán De La Cita" userId="a1b46558-b741-443f-af48-be7e06cc29f3" providerId="ADAL" clId="{E838C56C-6069-41C8-8DD7-60BF319B7636}" dt="2024-07-02T08:27:02.787" v="916" actId="478"/>
            <ac:spMkLst>
              <pc:docMk/>
              <pc:sldMasterMk cId="1746462333" sldId="2147483684"/>
              <pc:sldLayoutMk cId="3290473938" sldId="2147483696"/>
              <ac:spMk id="5" creationId="{48A94618-0493-1110-258C-C8A8C93BBF9F}"/>
            </ac:spMkLst>
          </pc:spChg>
          <pc:spChg chg="del">
            <ac:chgData name="Jorge Beltrán De La Cita" userId="a1b46558-b741-443f-af48-be7e06cc29f3" providerId="ADAL" clId="{E838C56C-6069-41C8-8DD7-60BF319B7636}" dt="2024-07-02T08:27:04.632" v="917" actId="478"/>
            <ac:spMkLst>
              <pc:docMk/>
              <pc:sldMasterMk cId="1746462333" sldId="2147483684"/>
              <pc:sldLayoutMk cId="3290473938" sldId="2147483696"/>
              <ac:spMk id="6" creationId="{A275B1A9-A789-B0E1-0059-3D1F0F9C3F04}"/>
            </ac:spMkLst>
          </pc:spChg>
          <pc:spChg chg="add mod">
            <ac:chgData name="Jorge Beltrán De La Cita" userId="a1b46558-b741-443f-af48-be7e06cc29f3" providerId="ADAL" clId="{E838C56C-6069-41C8-8DD7-60BF319B7636}" dt="2024-07-02T08:30:05.384" v="996" actId="207"/>
            <ac:spMkLst>
              <pc:docMk/>
              <pc:sldMasterMk cId="1746462333" sldId="2147483684"/>
              <pc:sldLayoutMk cId="3290473938" sldId="2147483696"/>
              <ac:spMk id="7" creationId="{1F6C9EAB-DD0A-8C74-B519-FA15759E8206}"/>
            </ac:spMkLst>
          </pc:spChg>
        </pc:sldLayoutChg>
      </pc:sldMasterChg>
    </pc:docChg>
  </pc:docChgLst>
  <pc:docChgLst>
    <pc:chgData name="Jorge Beltrán De La Cita" userId="a1b46558-b741-443f-af48-be7e06cc29f3" providerId="ADAL" clId="{BE7D642B-CA95-494C-9084-304960EB81AF}"/>
    <pc:docChg chg="modSld">
      <pc:chgData name="Jorge Beltrán De La Cita" userId="a1b46558-b741-443f-af48-be7e06cc29f3" providerId="ADAL" clId="{BE7D642B-CA95-494C-9084-304960EB81AF}" dt="2024-07-02T07:51:24.816" v="0"/>
      <pc:docMkLst>
        <pc:docMk/>
      </pc:docMkLst>
      <pc:sldChg chg="modNotesTx">
        <pc:chgData name="Jorge Beltrán De La Cita" userId="a1b46558-b741-443f-af48-be7e06cc29f3" providerId="ADAL" clId="{BE7D642B-CA95-494C-9084-304960EB81AF}" dt="2024-07-02T07:51:24.816" v="0"/>
        <pc:sldMkLst>
          <pc:docMk/>
          <pc:sldMk cId="667599439" sldId="303"/>
        </pc:sldMkLst>
      </pc:sldChg>
    </pc:docChg>
  </pc:docChgLst>
  <pc:docChgLst>
    <pc:chgData name="Jorge Beltrán De La Cita" userId="S::jorge.beltran@urjc.es::a1b46558-b741-443f-af48-be7e06cc29f3" providerId="AD" clId="Web-{AB941F87-E9BC-A796-5B52-32834E66859A}"/>
    <pc:docChg chg="modSld">
      <pc:chgData name="Jorge Beltrán De La Cita" userId="S::jorge.beltran@urjc.es::a1b46558-b741-443f-af48-be7e06cc29f3" providerId="AD" clId="Web-{AB941F87-E9BC-A796-5B52-32834E66859A}" dt="2024-10-01T14:05:14.597" v="4" actId="20577"/>
      <pc:docMkLst>
        <pc:docMk/>
      </pc:docMkLst>
      <pc:sldChg chg="modSp">
        <pc:chgData name="Jorge Beltrán De La Cita" userId="S::jorge.beltran@urjc.es::a1b46558-b741-443f-af48-be7e06cc29f3" providerId="AD" clId="Web-{AB941F87-E9BC-A796-5B52-32834E66859A}" dt="2024-10-01T14:05:08.831" v="3" actId="20577"/>
        <pc:sldMkLst>
          <pc:docMk/>
          <pc:sldMk cId="667599439" sldId="303"/>
        </pc:sldMkLst>
        <pc:spChg chg="mod">
          <ac:chgData name="Jorge Beltrán De La Cita" userId="S::jorge.beltran@urjc.es::a1b46558-b741-443f-af48-be7e06cc29f3" providerId="AD" clId="Web-{AB941F87-E9BC-A796-5B52-32834E66859A}" dt="2024-10-01T14:05:08.831" v="3" actId="20577"/>
          <ac:spMkLst>
            <pc:docMk/>
            <pc:sldMk cId="667599439" sldId="303"/>
            <ac:spMk id="2" creationId="{F35CE907-6FA3-F1FF-3661-A6370D62EFBE}"/>
          </ac:spMkLst>
        </pc:spChg>
      </pc:sldChg>
      <pc:sldChg chg="modSp">
        <pc:chgData name="Jorge Beltrán De La Cita" userId="S::jorge.beltran@urjc.es::a1b46558-b741-443f-af48-be7e06cc29f3" providerId="AD" clId="Web-{AB941F87-E9BC-A796-5B52-32834E66859A}" dt="2024-10-01T14:05:14.597" v="4" actId="20577"/>
        <pc:sldMkLst>
          <pc:docMk/>
          <pc:sldMk cId="4036721123" sldId="522"/>
        </pc:sldMkLst>
        <pc:spChg chg="mod">
          <ac:chgData name="Jorge Beltrán De La Cita" userId="S::jorge.beltran@urjc.es::a1b46558-b741-443f-af48-be7e06cc29f3" providerId="AD" clId="Web-{AB941F87-E9BC-A796-5B52-32834E66859A}" dt="2024-10-01T14:05:14.597" v="4" actId="20577"/>
          <ac:spMkLst>
            <pc:docMk/>
            <pc:sldMk cId="4036721123" sldId="522"/>
            <ac:spMk id="3" creationId="{2BB91D6D-BC1B-02B8-64D6-1244BB7F44B4}"/>
          </ac:spMkLst>
        </pc:spChg>
      </pc:sldChg>
    </pc:docChg>
  </pc:docChgLst>
  <pc:docChgLst>
    <pc:chgData name="Jorge Beltrán De La Cita" userId="a1b46558-b741-443f-af48-be7e06cc29f3" providerId="ADAL" clId="{C73FC7AD-77D1-4C2B-BF0B-BA16CC5E47FE}"/>
    <pc:docChg chg="custSel modSld modMainMaster">
      <pc:chgData name="Jorge Beltrán De La Cita" userId="a1b46558-b741-443f-af48-be7e06cc29f3" providerId="ADAL" clId="{C73FC7AD-77D1-4C2B-BF0B-BA16CC5E47FE}" dt="2023-09-12T13:59:19.813" v="48"/>
      <pc:docMkLst>
        <pc:docMk/>
      </pc:docMkLst>
      <pc:sldChg chg="modSp mod">
        <pc:chgData name="Jorge Beltrán De La Cita" userId="a1b46558-b741-443f-af48-be7e06cc29f3" providerId="ADAL" clId="{C73FC7AD-77D1-4C2B-BF0B-BA16CC5E47FE}" dt="2023-09-12T13:58:17.257" v="33" actId="5793"/>
        <pc:sldMkLst>
          <pc:docMk/>
          <pc:sldMk cId="1278822116" sldId="259"/>
        </pc:sldMkLst>
        <pc:spChg chg="mod">
          <ac:chgData name="Jorge Beltrán De La Cita" userId="a1b46558-b741-443f-af48-be7e06cc29f3" providerId="ADAL" clId="{C73FC7AD-77D1-4C2B-BF0B-BA16CC5E47FE}" dt="2023-09-12T13:58:17.257" v="33" actId="5793"/>
          <ac:spMkLst>
            <pc:docMk/>
            <pc:sldMk cId="1278822116" sldId="259"/>
            <ac:spMk id="3" creationId="{61EB8243-131F-D7CC-9C21-5F7B6664E47C}"/>
          </ac:spMkLst>
        </pc:spChg>
        <pc:spChg chg="mod">
          <ac:chgData name="Jorge Beltrán De La Cita" userId="a1b46558-b741-443f-af48-be7e06cc29f3" providerId="ADAL" clId="{C73FC7AD-77D1-4C2B-BF0B-BA16CC5E47FE}" dt="2023-09-12T13:58:14.880" v="32" actId="20577"/>
          <ac:spMkLst>
            <pc:docMk/>
            <pc:sldMk cId="1278822116" sldId="259"/>
            <ac:spMk id="4" creationId="{52AF294B-C3D6-098E-67FF-850DC2E5A17B}"/>
          </ac:spMkLst>
        </pc:spChg>
      </pc:sldChg>
      <pc:sldChg chg="addSp delSp modSp mod">
        <pc:chgData name="Jorge Beltrán De La Cita" userId="a1b46558-b741-443f-af48-be7e06cc29f3" providerId="ADAL" clId="{C73FC7AD-77D1-4C2B-BF0B-BA16CC5E47FE}" dt="2023-09-12T13:59:19.813" v="48"/>
        <pc:sldMkLst>
          <pc:docMk/>
          <pc:sldMk cId="667599439" sldId="303"/>
        </pc:sldMkLst>
        <pc:spChg chg="add mod">
          <ac:chgData name="Jorge Beltrán De La Cita" userId="a1b46558-b741-443f-af48-be7e06cc29f3" providerId="ADAL" clId="{C73FC7AD-77D1-4C2B-BF0B-BA16CC5E47FE}" dt="2023-09-12T13:59:19.813" v="48"/>
          <ac:spMkLst>
            <pc:docMk/>
            <pc:sldMk cId="667599439" sldId="303"/>
            <ac:spMk id="2" creationId="{F35CE907-6FA3-F1FF-3661-A6370D62EFBE}"/>
          </ac:spMkLst>
        </pc:spChg>
        <pc:spChg chg="del mod">
          <ac:chgData name="Jorge Beltrán De La Cita" userId="a1b46558-b741-443f-af48-be7e06cc29f3" providerId="ADAL" clId="{C73FC7AD-77D1-4C2B-BF0B-BA16CC5E47FE}" dt="2023-09-12T13:59:19.349" v="47" actId="478"/>
          <ac:spMkLst>
            <pc:docMk/>
            <pc:sldMk cId="667599439" sldId="303"/>
            <ac:spMk id="14" creationId="{A682C51E-303A-93AB-3632-C39DB04144CE}"/>
          </ac:spMkLst>
        </pc:spChg>
      </pc:sldChg>
      <pc:sldMasterChg chg="modSldLayout">
        <pc:chgData name="Jorge Beltrán De La Cita" userId="a1b46558-b741-443f-af48-be7e06cc29f3" providerId="ADAL" clId="{C73FC7AD-77D1-4C2B-BF0B-BA16CC5E47FE}" dt="2023-09-12T13:57:29.728" v="25" actId="20577"/>
        <pc:sldMasterMkLst>
          <pc:docMk/>
          <pc:sldMasterMk cId="1746462333" sldId="2147483684"/>
        </pc:sldMasterMkLst>
        <pc:sldLayoutChg chg="modSp mod">
          <pc:chgData name="Jorge Beltrán De La Cita" userId="a1b46558-b741-443f-af48-be7e06cc29f3" providerId="ADAL" clId="{C73FC7AD-77D1-4C2B-BF0B-BA16CC5E47FE}" dt="2023-09-12T13:57:29.728" v="25" actId="20577"/>
          <pc:sldLayoutMkLst>
            <pc:docMk/>
            <pc:sldMasterMk cId="1746462333" sldId="2147483684"/>
            <pc:sldLayoutMk cId="693456408" sldId="2147483686"/>
          </pc:sldLayoutMkLst>
          <pc:spChg chg="mod">
            <ac:chgData name="Jorge Beltrán De La Cita" userId="a1b46558-b741-443f-af48-be7e06cc29f3" providerId="ADAL" clId="{C73FC7AD-77D1-4C2B-BF0B-BA16CC5E47FE}" dt="2023-09-12T13:57:29.728" v="25" actId="20577"/>
            <ac:spMkLst>
              <pc:docMk/>
              <pc:sldMasterMk cId="1746462333" sldId="2147483684"/>
              <pc:sldLayoutMk cId="693456408" sldId="2147483686"/>
              <ac:spMk id="8" creationId="{0519E394-C7FE-5C22-D266-6769524C41D1}"/>
            </ac:spMkLst>
          </pc:spChg>
          <pc:spChg chg="mod">
            <ac:chgData name="Jorge Beltrán De La Cita" userId="a1b46558-b741-443f-af48-be7e06cc29f3" providerId="ADAL" clId="{C73FC7AD-77D1-4C2B-BF0B-BA16CC5E47FE}" dt="2023-09-12T13:57:24.298" v="12" actId="20577"/>
            <ac:spMkLst>
              <pc:docMk/>
              <pc:sldMasterMk cId="1746462333" sldId="2147483684"/>
              <pc:sldLayoutMk cId="693456408" sldId="2147483686"/>
              <ac:spMk id="9" creationId="{981E82F8-E411-D2B7-542E-10159A1705A2}"/>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386A151-AF7E-FBE5-B606-227E8135AA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81AC078-1B84-0EB5-29E1-9DA4FA23B1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90684F-27E8-4A7A-A09B-6DC00BAFF3F2}" type="datetimeFigureOut">
              <a:rPr lang="es-ES" smtClean="0"/>
              <a:t>03/10/2024</a:t>
            </a:fld>
            <a:endParaRPr lang="es-ES"/>
          </a:p>
        </p:txBody>
      </p:sp>
      <p:sp>
        <p:nvSpPr>
          <p:cNvPr id="4" name="Marcador de pie de página 3">
            <a:extLst>
              <a:ext uri="{FF2B5EF4-FFF2-40B4-BE49-F238E27FC236}">
                <a16:creationId xmlns:a16="http://schemas.microsoft.com/office/drawing/2014/main" id="{0F934BCC-EA9D-25F5-8548-3D0223C07C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AAB2AFA4-1F04-509D-C9E4-8DE7EF919C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D3BD7-717D-4096-961C-4B4A0C14F9F1}" type="slidenum">
              <a:rPr lang="es-ES" smtClean="0"/>
              <a:t>‹Nº›</a:t>
            </a:fld>
            <a:endParaRPr lang="es-ES"/>
          </a:p>
        </p:txBody>
      </p:sp>
    </p:spTree>
    <p:extLst>
      <p:ext uri="{BB962C8B-B14F-4D97-AF65-F5344CB8AC3E}">
        <p14:creationId xmlns:p14="http://schemas.microsoft.com/office/powerpoint/2010/main" val="1418169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E773D-4D1B-4E9E-9293-39D92255E3BB}" type="datetimeFigureOut">
              <a:rPr lang="es-ES" smtClean="0"/>
              <a:t>03/10/2024</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443CC-DB84-4FB8-A8D8-F3A887C316D5}" type="slidenum">
              <a:rPr lang="es-ES" smtClean="0"/>
              <a:t>‹Nº›</a:t>
            </a:fld>
            <a:endParaRPr lang="es-ES"/>
          </a:p>
        </p:txBody>
      </p:sp>
    </p:spTree>
    <p:extLst>
      <p:ext uri="{BB962C8B-B14F-4D97-AF65-F5344CB8AC3E}">
        <p14:creationId xmlns:p14="http://schemas.microsoft.com/office/powerpoint/2010/main" val="57204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nsplash.com/@tvick?utm_content=creditCopyText&amp;utm_medium=referral&amp;utm_source=unsplash" TargetMode="External"/><Relationship Id="rId2" Type="http://schemas.openxmlformats.org/officeDocument/2006/relationships/slide" Target="../slides/slide133.xml"/><Relationship Id="rId1" Type="http://schemas.openxmlformats.org/officeDocument/2006/relationships/notesMaster" Target="../notesMasters/notesMaster1.xml"/><Relationship Id="rId4" Type="http://schemas.openxmlformats.org/officeDocument/2006/relationships/hyperlink" Target="https://unsplash.com/photos/cable-network-M5tzZtFCOfs?utm_content=creditCopyText&amp;utm_medium=referral&amp;utm_source=unsplash"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nsplash.com/@tvick?utm_content=creditCopyText&amp;utm_medium=referral&amp;utm_source=unsplash" TargetMode="External"/><Relationship Id="rId2" Type="http://schemas.openxmlformats.org/officeDocument/2006/relationships/slide" Target="../slides/slide134.xml"/><Relationship Id="rId1" Type="http://schemas.openxmlformats.org/officeDocument/2006/relationships/notesMaster" Target="../notesMasters/notesMaster1.xml"/><Relationship Id="rId4" Type="http://schemas.openxmlformats.org/officeDocument/2006/relationships/hyperlink" Target="https://unsplash.com/photos/cable-network-M5tzZtFCOfs?utm_content=creditCopyText&amp;utm_medium=referral&amp;utm_source=unsplash"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1</a:t>
            </a:fld>
            <a:endParaRPr lang="es-ES"/>
          </a:p>
        </p:txBody>
      </p:sp>
    </p:spTree>
    <p:extLst>
      <p:ext uri="{BB962C8B-B14F-4D97-AF65-F5344CB8AC3E}">
        <p14:creationId xmlns:p14="http://schemas.microsoft.com/office/powerpoint/2010/main" val="3464165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84</a:t>
            </a:fld>
            <a:endParaRPr lang="es-ES"/>
          </a:p>
        </p:txBody>
      </p:sp>
    </p:spTree>
    <p:extLst>
      <p:ext uri="{BB962C8B-B14F-4D97-AF65-F5344CB8AC3E}">
        <p14:creationId xmlns:p14="http://schemas.microsoft.com/office/powerpoint/2010/main" val="1604634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91</a:t>
            </a:fld>
            <a:endParaRPr lang="es-ES"/>
          </a:p>
        </p:txBody>
      </p:sp>
    </p:spTree>
    <p:extLst>
      <p:ext uri="{BB962C8B-B14F-4D97-AF65-F5344CB8AC3E}">
        <p14:creationId xmlns:p14="http://schemas.microsoft.com/office/powerpoint/2010/main" val="614089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92</a:t>
            </a:fld>
            <a:endParaRPr lang="es-ES"/>
          </a:p>
        </p:txBody>
      </p:sp>
    </p:spTree>
    <p:extLst>
      <p:ext uri="{BB962C8B-B14F-4D97-AF65-F5344CB8AC3E}">
        <p14:creationId xmlns:p14="http://schemas.microsoft.com/office/powerpoint/2010/main" val="373530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111</a:t>
            </a:fld>
            <a:endParaRPr lang="es-ES"/>
          </a:p>
        </p:txBody>
      </p:sp>
    </p:spTree>
    <p:extLst>
      <p:ext uri="{BB962C8B-B14F-4D97-AF65-F5344CB8AC3E}">
        <p14:creationId xmlns:p14="http://schemas.microsoft.com/office/powerpoint/2010/main" val="1251834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126</a:t>
            </a:fld>
            <a:endParaRPr lang="es-ES"/>
          </a:p>
        </p:txBody>
      </p:sp>
    </p:spTree>
    <p:extLst>
      <p:ext uri="{BB962C8B-B14F-4D97-AF65-F5344CB8AC3E}">
        <p14:creationId xmlns:p14="http://schemas.microsoft.com/office/powerpoint/2010/main" val="1603244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A mutex lock can be used to ensure that only one thread at a time executes a critical section of code at a time, while all other threads trying to execute the same code must wait until the currently executing thread is finished with the critical section and releases the lock.</a:t>
            </a:r>
            <a:endParaRPr lang="es-ES"/>
          </a:p>
          <a:p>
            <a:endParaRPr lang="en-US" i="1">
              <a:ea typeface="Calibri"/>
              <a:cs typeface="Calibri"/>
            </a:endParaRPr>
          </a:p>
          <a:p>
            <a:endParaRPr lang="en-US" i="1"/>
          </a:p>
          <a:p>
            <a:r>
              <a:rPr lang="en-US"/>
              <a:t>Each thread must attempt to acquire the lock at the beginning of the critical section. If the lock has not been obtained, then a thread will acquire it and other threads must wait until the thread that acquired the lock releases it.</a:t>
            </a:r>
            <a:endParaRPr lang="es-ES"/>
          </a:p>
          <a:p>
            <a:endParaRPr lang="en-US">
              <a:ea typeface="Calibri"/>
              <a:cs typeface="Calibri"/>
            </a:endParaRPr>
          </a:p>
        </p:txBody>
      </p:sp>
      <p:sp>
        <p:nvSpPr>
          <p:cNvPr id="4" name="Marcador de número de diapositiva 3"/>
          <p:cNvSpPr>
            <a:spLocks noGrp="1"/>
          </p:cNvSpPr>
          <p:nvPr>
            <p:ph type="sldNum" sz="quarter" idx="5"/>
          </p:nvPr>
        </p:nvSpPr>
        <p:spPr/>
        <p:txBody>
          <a:bodyPr/>
          <a:lstStyle/>
          <a:p>
            <a:fld id="{B70443CC-DB84-4FB8-A8D8-F3A887C316D5}" type="slidenum">
              <a:rPr lang="es-ES" smtClean="0"/>
              <a:t>128</a:t>
            </a:fld>
            <a:endParaRPr lang="es-ES"/>
          </a:p>
        </p:txBody>
      </p:sp>
    </p:spTree>
    <p:extLst>
      <p:ext uri="{BB962C8B-B14F-4D97-AF65-F5344CB8AC3E}">
        <p14:creationId xmlns:p14="http://schemas.microsoft.com/office/powerpoint/2010/main" val="2096143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Photo by </a:t>
            </a:r>
            <a:r>
              <a:rPr lang="en-US" dirty="0">
                <a:hlinkClick r:id="rId3"/>
              </a:rPr>
              <a:t>Taylor Vick</a:t>
            </a:r>
            <a:r>
              <a:rPr lang="en-US" dirty="0"/>
              <a:t> on </a:t>
            </a:r>
            <a:r>
              <a:rPr lang="en-US" dirty="0" err="1">
                <a:hlinkClick r:id="rId4"/>
              </a:rPr>
              <a:t>Unsplash</a:t>
            </a:r>
            <a:r>
              <a:rPr lang="en-US" dirty="0"/>
              <a:t> </a:t>
            </a:r>
          </a:p>
        </p:txBody>
      </p:sp>
      <p:sp>
        <p:nvSpPr>
          <p:cNvPr id="4" name="Marcador de número de diapositiva 3"/>
          <p:cNvSpPr>
            <a:spLocks noGrp="1"/>
          </p:cNvSpPr>
          <p:nvPr>
            <p:ph type="sldNum" sz="quarter" idx="5"/>
          </p:nvPr>
        </p:nvSpPr>
        <p:spPr/>
        <p:txBody>
          <a:bodyPr/>
          <a:lstStyle/>
          <a:p>
            <a:fld id="{B70443CC-DB84-4FB8-A8D8-F3A887C316D5}" type="slidenum">
              <a:rPr lang="es-ES" smtClean="0"/>
              <a:t>133</a:t>
            </a:fld>
            <a:endParaRPr lang="es-ES"/>
          </a:p>
        </p:txBody>
      </p:sp>
    </p:spTree>
    <p:extLst>
      <p:ext uri="{BB962C8B-B14F-4D97-AF65-F5344CB8AC3E}">
        <p14:creationId xmlns:p14="http://schemas.microsoft.com/office/powerpoint/2010/main" val="391083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Photo by </a:t>
            </a:r>
            <a:r>
              <a:rPr lang="en-US" dirty="0">
                <a:hlinkClick r:id="rId3"/>
              </a:rPr>
              <a:t>Taylor Vick</a:t>
            </a:r>
            <a:r>
              <a:rPr lang="en-US" dirty="0"/>
              <a:t> on </a:t>
            </a:r>
            <a:r>
              <a:rPr lang="en-US" dirty="0" err="1">
                <a:hlinkClick r:id="rId4"/>
              </a:rPr>
              <a:t>Unsplash</a:t>
            </a:r>
            <a:r>
              <a:rPr lang="en-US" dirty="0"/>
              <a:t> </a:t>
            </a:r>
          </a:p>
        </p:txBody>
      </p:sp>
      <p:sp>
        <p:nvSpPr>
          <p:cNvPr id="4" name="Marcador de número de diapositiva 3"/>
          <p:cNvSpPr>
            <a:spLocks noGrp="1"/>
          </p:cNvSpPr>
          <p:nvPr>
            <p:ph type="sldNum" sz="quarter" idx="5"/>
          </p:nvPr>
        </p:nvSpPr>
        <p:spPr/>
        <p:txBody>
          <a:bodyPr/>
          <a:lstStyle/>
          <a:p>
            <a:fld id="{B70443CC-DB84-4FB8-A8D8-F3A887C316D5}" type="slidenum">
              <a:rPr lang="es-ES" smtClean="0"/>
              <a:t>134</a:t>
            </a:fld>
            <a:endParaRPr lang="es-ES"/>
          </a:p>
        </p:txBody>
      </p:sp>
    </p:spTree>
    <p:extLst>
      <p:ext uri="{BB962C8B-B14F-4D97-AF65-F5344CB8AC3E}">
        <p14:creationId xmlns:p14="http://schemas.microsoft.com/office/powerpoint/2010/main" val="394163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159</a:t>
            </a:fld>
            <a:endParaRPr lang="es-ES"/>
          </a:p>
        </p:txBody>
      </p:sp>
    </p:spTree>
    <p:extLst>
      <p:ext uri="{BB962C8B-B14F-4D97-AF65-F5344CB8AC3E}">
        <p14:creationId xmlns:p14="http://schemas.microsoft.com/office/powerpoint/2010/main" val="3142132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179</a:t>
            </a:fld>
            <a:endParaRPr lang="es-ES"/>
          </a:p>
        </p:txBody>
      </p:sp>
    </p:spTree>
    <p:extLst>
      <p:ext uri="{BB962C8B-B14F-4D97-AF65-F5344CB8AC3E}">
        <p14:creationId xmlns:p14="http://schemas.microsoft.com/office/powerpoint/2010/main" val="134982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a:t>
            </a:fld>
            <a:endParaRPr lang="es-ES"/>
          </a:p>
        </p:txBody>
      </p:sp>
    </p:spTree>
    <p:extLst>
      <p:ext uri="{BB962C8B-B14F-4D97-AF65-F5344CB8AC3E}">
        <p14:creationId xmlns:p14="http://schemas.microsoft.com/office/powerpoint/2010/main" val="2855919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202</a:t>
            </a:fld>
            <a:endParaRPr lang="es-ES"/>
          </a:p>
        </p:txBody>
      </p:sp>
    </p:spTree>
    <p:extLst>
      <p:ext uri="{BB962C8B-B14F-4D97-AF65-F5344CB8AC3E}">
        <p14:creationId xmlns:p14="http://schemas.microsoft.com/office/powerpoint/2010/main" val="358729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204</a:t>
            </a:fld>
            <a:endParaRPr lang="es-ES"/>
          </a:p>
        </p:txBody>
      </p:sp>
    </p:spTree>
    <p:extLst>
      <p:ext uri="{BB962C8B-B14F-4D97-AF65-F5344CB8AC3E}">
        <p14:creationId xmlns:p14="http://schemas.microsoft.com/office/powerpoint/2010/main" val="2095162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205</a:t>
            </a:fld>
            <a:endParaRPr lang="es-ES"/>
          </a:p>
        </p:txBody>
      </p:sp>
    </p:spTree>
    <p:extLst>
      <p:ext uri="{BB962C8B-B14F-4D97-AF65-F5344CB8AC3E}">
        <p14:creationId xmlns:p14="http://schemas.microsoft.com/office/powerpoint/2010/main" val="3422006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206</a:t>
            </a:fld>
            <a:endParaRPr lang="es-ES"/>
          </a:p>
        </p:txBody>
      </p:sp>
    </p:spTree>
    <p:extLst>
      <p:ext uri="{BB962C8B-B14F-4D97-AF65-F5344CB8AC3E}">
        <p14:creationId xmlns:p14="http://schemas.microsoft.com/office/powerpoint/2010/main" val="800235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207</a:t>
            </a:fld>
            <a:endParaRPr lang="es-ES"/>
          </a:p>
        </p:txBody>
      </p:sp>
    </p:spTree>
    <p:extLst>
      <p:ext uri="{BB962C8B-B14F-4D97-AF65-F5344CB8AC3E}">
        <p14:creationId xmlns:p14="http://schemas.microsoft.com/office/powerpoint/2010/main" val="1256740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208</a:t>
            </a:fld>
            <a:endParaRPr lang="es-ES"/>
          </a:p>
        </p:txBody>
      </p:sp>
    </p:spTree>
    <p:extLst>
      <p:ext uri="{BB962C8B-B14F-4D97-AF65-F5344CB8AC3E}">
        <p14:creationId xmlns:p14="http://schemas.microsoft.com/office/powerpoint/2010/main" val="2999728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219</a:t>
            </a:fld>
            <a:endParaRPr lang="es-ES"/>
          </a:p>
        </p:txBody>
      </p:sp>
    </p:spTree>
    <p:extLst>
      <p:ext uri="{BB962C8B-B14F-4D97-AF65-F5344CB8AC3E}">
        <p14:creationId xmlns:p14="http://schemas.microsoft.com/office/powerpoint/2010/main" val="766110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220</a:t>
            </a:fld>
            <a:endParaRPr lang="es-ES"/>
          </a:p>
        </p:txBody>
      </p:sp>
    </p:spTree>
    <p:extLst>
      <p:ext uri="{BB962C8B-B14F-4D97-AF65-F5344CB8AC3E}">
        <p14:creationId xmlns:p14="http://schemas.microsoft.com/office/powerpoint/2010/main" val="3384613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226</a:t>
            </a:fld>
            <a:endParaRPr lang="es-ES"/>
          </a:p>
        </p:txBody>
      </p:sp>
    </p:spTree>
    <p:extLst>
      <p:ext uri="{BB962C8B-B14F-4D97-AF65-F5344CB8AC3E}">
        <p14:creationId xmlns:p14="http://schemas.microsoft.com/office/powerpoint/2010/main" val="35872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5</a:t>
            </a:fld>
            <a:endParaRPr lang="es-ES"/>
          </a:p>
        </p:txBody>
      </p:sp>
    </p:spTree>
    <p:extLst>
      <p:ext uri="{BB962C8B-B14F-4D97-AF65-F5344CB8AC3E}">
        <p14:creationId xmlns:p14="http://schemas.microsoft.com/office/powerpoint/2010/main" val="101454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6</a:t>
            </a:fld>
            <a:endParaRPr lang="es-ES"/>
          </a:p>
        </p:txBody>
      </p:sp>
    </p:spTree>
    <p:extLst>
      <p:ext uri="{BB962C8B-B14F-4D97-AF65-F5344CB8AC3E}">
        <p14:creationId xmlns:p14="http://schemas.microsoft.com/office/powerpoint/2010/main" val="2261067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16</a:t>
            </a:fld>
            <a:endParaRPr lang="es-ES"/>
          </a:p>
        </p:txBody>
      </p:sp>
    </p:spTree>
    <p:extLst>
      <p:ext uri="{BB962C8B-B14F-4D97-AF65-F5344CB8AC3E}">
        <p14:creationId xmlns:p14="http://schemas.microsoft.com/office/powerpoint/2010/main" val="323060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37</a:t>
            </a:fld>
            <a:endParaRPr lang="es-ES"/>
          </a:p>
        </p:txBody>
      </p:sp>
    </p:spTree>
    <p:extLst>
      <p:ext uri="{BB962C8B-B14F-4D97-AF65-F5344CB8AC3E}">
        <p14:creationId xmlns:p14="http://schemas.microsoft.com/office/powerpoint/2010/main" val="216188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70443CC-DB84-4FB8-A8D8-F3A887C316D5}" type="slidenum">
              <a:rPr lang="es-ES" smtClean="0"/>
              <a:t>58</a:t>
            </a:fld>
            <a:endParaRPr lang="es-ES"/>
          </a:p>
        </p:txBody>
      </p:sp>
    </p:spTree>
    <p:extLst>
      <p:ext uri="{BB962C8B-B14F-4D97-AF65-F5344CB8AC3E}">
        <p14:creationId xmlns:p14="http://schemas.microsoft.com/office/powerpoint/2010/main" val="366831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65</a:t>
            </a:fld>
            <a:endParaRPr lang="es-ES"/>
          </a:p>
        </p:txBody>
      </p:sp>
    </p:spTree>
    <p:extLst>
      <p:ext uri="{BB962C8B-B14F-4D97-AF65-F5344CB8AC3E}">
        <p14:creationId xmlns:p14="http://schemas.microsoft.com/office/powerpoint/2010/main" val="4096904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70443CC-DB84-4FB8-A8D8-F3A887C316D5}" type="slidenum">
              <a:rPr lang="es-ES" smtClean="0"/>
              <a:t>66</a:t>
            </a:fld>
            <a:endParaRPr lang="es-ES"/>
          </a:p>
        </p:txBody>
      </p:sp>
    </p:spTree>
    <p:extLst>
      <p:ext uri="{BB962C8B-B14F-4D97-AF65-F5344CB8AC3E}">
        <p14:creationId xmlns:p14="http://schemas.microsoft.com/office/powerpoint/2010/main" val="115093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E7019-7609-46D8-D216-822B93FC666E}"/>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B95139-E983-B993-63CC-ACF1F285106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5" name="Marcador de pie de página 4">
            <a:extLst>
              <a:ext uri="{FF2B5EF4-FFF2-40B4-BE49-F238E27FC236}">
                <a16:creationId xmlns:a16="http://schemas.microsoft.com/office/drawing/2014/main" id="{48A94618-0493-1110-258C-C8A8C93BBF9F}"/>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275B1A9-A789-B0E1-0059-3D1F0F9C3F04}"/>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72866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2506E3-A55F-1EC5-CB11-2721BB71008A}"/>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A2C4219-4A4C-1677-CBE8-E82DC565824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6BCEEABF-B2DD-A40B-03CE-1A81355FD5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EAC87F-B58F-9F69-293F-CDBB51CAFEEF}"/>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03/10/2024</a:t>
            </a:fld>
            <a:endParaRPr lang="es-ES"/>
          </a:p>
        </p:txBody>
      </p:sp>
      <p:sp>
        <p:nvSpPr>
          <p:cNvPr id="6" name="Marcador de pie de página 5">
            <a:extLst>
              <a:ext uri="{FF2B5EF4-FFF2-40B4-BE49-F238E27FC236}">
                <a16:creationId xmlns:a16="http://schemas.microsoft.com/office/drawing/2014/main" id="{6FBB3416-305A-62B8-041C-C94BF1941300}"/>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42C6060C-E0FD-B114-D951-7C1404CCC0A0}"/>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9721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4AC229-DCA3-4C62-8D57-25FEF460F95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1A17D6-382C-5324-FFB9-05DCADD7ADC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B88FE62-2B68-C1D3-5D90-D8779A5BECC8}"/>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03/10/2024</a:t>
            </a:fld>
            <a:endParaRPr lang="es-ES"/>
          </a:p>
        </p:txBody>
      </p:sp>
      <p:sp>
        <p:nvSpPr>
          <p:cNvPr id="5" name="Marcador de pie de página 4">
            <a:extLst>
              <a:ext uri="{FF2B5EF4-FFF2-40B4-BE49-F238E27FC236}">
                <a16:creationId xmlns:a16="http://schemas.microsoft.com/office/drawing/2014/main" id="{C37B0E6C-4F4D-5576-D979-31570E43B829}"/>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A4DC42C-57F6-4A6E-BD73-F14D48435ECA}"/>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610112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92C7F2E-810C-32B4-0974-F8A9C205AE83}"/>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39700BF-D266-9C89-A166-BFF272E227E5}"/>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69E122-1EF9-7120-C696-C5CACB6D3022}"/>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03/10/2024</a:t>
            </a:fld>
            <a:endParaRPr lang="es-ES"/>
          </a:p>
        </p:txBody>
      </p:sp>
      <p:sp>
        <p:nvSpPr>
          <p:cNvPr id="5" name="Marcador de pie de página 4">
            <a:extLst>
              <a:ext uri="{FF2B5EF4-FFF2-40B4-BE49-F238E27FC236}">
                <a16:creationId xmlns:a16="http://schemas.microsoft.com/office/drawing/2014/main" id="{EA3AC7FE-B631-5F50-3271-5EAE73D8D64E}"/>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6F707A54-DB6E-B80F-8EE9-E3F75D4FA87F}"/>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0768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E7019-7609-46D8-D216-822B93FC666E}"/>
              </a:ext>
            </a:extLst>
          </p:cNvPr>
          <p:cNvSpPr>
            <a:spLocks noGrp="1"/>
          </p:cNvSpPr>
          <p:nvPr>
            <p:ph type="ctrTitle"/>
          </p:nvPr>
        </p:nvSpPr>
        <p:spPr>
          <a:xfrm>
            <a:off x="914400" y="1122363"/>
            <a:ext cx="7315200" cy="2387600"/>
          </a:xfrm>
        </p:spPr>
        <p:txBody>
          <a:bodyPr anchor="b">
            <a:normAutofit/>
          </a:bodyPr>
          <a:lstStyle>
            <a:lvl1pPr algn="ctr">
              <a:defRPr sz="3600">
                <a:solidFill>
                  <a:srgbClr val="C00000"/>
                </a:solidFill>
                <a:latin typeface="Arial Black" panose="020B0A04020102020204" pitchFamily="34" charset="0"/>
              </a:defRPr>
            </a:lvl1pPr>
          </a:lstStyle>
          <a:p>
            <a:r>
              <a:rPr lang="es-ES" dirty="0"/>
              <a:t>Haga clic para modificar el estilo de título del patrón</a:t>
            </a:r>
          </a:p>
        </p:txBody>
      </p:sp>
      <p:sp>
        <p:nvSpPr>
          <p:cNvPr id="7" name="Subtítulo 2">
            <a:extLst>
              <a:ext uri="{FF2B5EF4-FFF2-40B4-BE49-F238E27FC236}">
                <a16:creationId xmlns:a16="http://schemas.microsoft.com/office/drawing/2014/main" id="{1F6C9EAB-DD0A-8C74-B519-FA15759E8206}"/>
              </a:ext>
            </a:extLst>
          </p:cNvPr>
          <p:cNvSpPr>
            <a:spLocks noGrp="1"/>
          </p:cNvSpPr>
          <p:nvPr>
            <p:ph type="subTitle" idx="1"/>
          </p:nvPr>
        </p:nvSpPr>
        <p:spPr>
          <a:xfrm>
            <a:off x="1143000" y="3602038"/>
            <a:ext cx="6858000" cy="1655762"/>
          </a:xfrm>
        </p:spPr>
        <p:txBody>
          <a:bodyPr>
            <a:normAutofit/>
          </a:bodyPr>
          <a:lstStyle>
            <a:lvl1pPr marL="0" indent="0" algn="ctr">
              <a:buNone/>
              <a:defRPr sz="2800">
                <a:solidFill>
                  <a:schemeClr val="bg1">
                    <a:lumMod val="65000"/>
                  </a:schemeClr>
                </a:solidFill>
                <a:latin typeface="Arial Black" panose="020B0A04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Tree>
    <p:extLst>
      <p:ext uri="{BB962C8B-B14F-4D97-AF65-F5344CB8AC3E}">
        <p14:creationId xmlns:p14="http://schemas.microsoft.com/office/powerpoint/2010/main" val="329047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4C0CF2-112C-EDD7-606D-71D26021AD53}"/>
              </a:ext>
            </a:extLst>
          </p:cNvPr>
          <p:cNvSpPr>
            <a:spLocks noGrp="1"/>
          </p:cNvSpPr>
          <p:nvPr>
            <p:ph type="title"/>
          </p:nvPr>
        </p:nvSpPr>
        <p:spPr>
          <a:xfrm>
            <a:off x="628650" y="365128"/>
            <a:ext cx="7886700" cy="475050"/>
          </a:xfrm>
        </p:spPr>
        <p:txBody>
          <a:bodyPr/>
          <a:lstStyle/>
          <a:p>
            <a:r>
              <a:rPr lang="es-ES"/>
              <a:t>Haga clic para modificar el estilo de </a:t>
            </a:r>
            <a:r>
              <a:rPr lang="es-ES" err="1"/>
              <a:t>tí</a:t>
            </a:r>
            <a:endParaRPr lang="es-ES"/>
          </a:p>
        </p:txBody>
      </p:sp>
      <p:sp>
        <p:nvSpPr>
          <p:cNvPr id="3" name="Marcador de contenido 2">
            <a:extLst>
              <a:ext uri="{FF2B5EF4-FFF2-40B4-BE49-F238E27FC236}">
                <a16:creationId xmlns:a16="http://schemas.microsoft.com/office/drawing/2014/main" id="{B43C31D6-8256-ED22-7906-1172A017D576}"/>
              </a:ext>
            </a:extLst>
          </p:cNvPr>
          <p:cNvSpPr>
            <a:spLocks noGrp="1"/>
          </p:cNvSpPr>
          <p:nvPr>
            <p:ph idx="1"/>
          </p:nvPr>
        </p:nvSpPr>
        <p:spPr>
          <a:xfrm>
            <a:off x="628650" y="1128936"/>
            <a:ext cx="7886700" cy="504802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ángulo 6">
            <a:extLst>
              <a:ext uri="{FF2B5EF4-FFF2-40B4-BE49-F238E27FC236}">
                <a16:creationId xmlns:a16="http://schemas.microsoft.com/office/drawing/2014/main" id="{8CB16401-CBAC-C3FA-7B3F-E887C70F0DFB}"/>
              </a:ext>
            </a:extLst>
          </p:cNvPr>
          <p:cNvSpPr/>
          <p:nvPr userDrawn="1"/>
        </p:nvSpPr>
        <p:spPr>
          <a:xfrm>
            <a:off x="474009" y="938838"/>
            <a:ext cx="8041341"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0519E394-C7FE-5C22-D266-6769524C41D1}"/>
              </a:ext>
            </a:extLst>
          </p:cNvPr>
          <p:cNvSpPr txBox="1"/>
          <p:nvPr userDrawn="1"/>
        </p:nvSpPr>
        <p:spPr>
          <a:xfrm>
            <a:off x="2197395" y="6382398"/>
            <a:ext cx="6317955" cy="246221"/>
          </a:xfrm>
          <a:prstGeom prst="rect">
            <a:avLst/>
          </a:prstGeom>
          <a:noFill/>
        </p:spPr>
        <p:txBody>
          <a:bodyPr wrap="square" rtlCol="0">
            <a:spAutoFit/>
          </a:bodyPr>
          <a:lstStyle/>
          <a:p>
            <a:pPr algn="r"/>
            <a:r>
              <a:rPr lang="es-ES" sz="1000" dirty="0">
                <a:latin typeface="Inter" panose="02000503000000020004" pitchFamily="2" charset="0"/>
                <a:ea typeface="Inter" panose="02000503000000020004" pitchFamily="2" charset="0"/>
              </a:rPr>
              <a:t>Informática 2 · Universidad Rey Juan Carlos · Curso 2024/2025</a:t>
            </a:r>
          </a:p>
        </p:txBody>
      </p:sp>
      <p:sp>
        <p:nvSpPr>
          <p:cNvPr id="9" name="CuadroTexto 8">
            <a:extLst>
              <a:ext uri="{FF2B5EF4-FFF2-40B4-BE49-F238E27FC236}">
                <a16:creationId xmlns:a16="http://schemas.microsoft.com/office/drawing/2014/main" id="{981E82F8-E411-D2B7-542E-10159A1705A2}"/>
              </a:ext>
            </a:extLst>
          </p:cNvPr>
          <p:cNvSpPr txBox="1"/>
          <p:nvPr userDrawn="1"/>
        </p:nvSpPr>
        <p:spPr>
          <a:xfrm>
            <a:off x="194409" y="6382398"/>
            <a:ext cx="1889572" cy="246221"/>
          </a:xfrm>
          <a:prstGeom prst="rect">
            <a:avLst/>
          </a:prstGeom>
          <a:noFill/>
        </p:spPr>
        <p:txBody>
          <a:bodyPr wrap="square" rtlCol="0">
            <a:spAutoFit/>
          </a:bodyPr>
          <a:lstStyle/>
          <a:p>
            <a:pPr algn="r"/>
            <a:r>
              <a:rPr lang="es-ES" sz="1000" dirty="0">
                <a:latin typeface="Inter" panose="02000503000000020004" pitchFamily="2" charset="0"/>
                <a:ea typeface="Inter" panose="02000503000000020004" pitchFamily="2" charset="0"/>
              </a:rPr>
              <a:t>Jorge Beltrán</a:t>
            </a:r>
          </a:p>
        </p:txBody>
      </p:sp>
      <p:sp>
        <p:nvSpPr>
          <p:cNvPr id="10" name="CuadroTexto 9">
            <a:extLst>
              <a:ext uri="{FF2B5EF4-FFF2-40B4-BE49-F238E27FC236}">
                <a16:creationId xmlns:a16="http://schemas.microsoft.com/office/drawing/2014/main" id="{4DE2BE0D-F21F-001E-36A1-F6F24258E8E5}"/>
              </a:ext>
            </a:extLst>
          </p:cNvPr>
          <p:cNvSpPr txBox="1"/>
          <p:nvPr userDrawn="1"/>
        </p:nvSpPr>
        <p:spPr>
          <a:xfrm>
            <a:off x="531159" y="6382398"/>
            <a:ext cx="437316" cy="246221"/>
          </a:xfrm>
          <a:prstGeom prst="rect">
            <a:avLst/>
          </a:prstGeom>
          <a:noFill/>
        </p:spPr>
        <p:txBody>
          <a:bodyPr wrap="square" rtlCol="0">
            <a:spAutoFit/>
          </a:bodyPr>
          <a:lstStyle/>
          <a:p>
            <a:pPr algn="r"/>
            <a:fld id="{63584EFF-E47E-475A-B930-2895554CCA55}" type="slidenum">
              <a:rPr lang="es-ES" sz="1000" smtClean="0">
                <a:latin typeface="Inter" panose="02000503000000020004" pitchFamily="2" charset="0"/>
                <a:ea typeface="Inter" panose="02000503000000020004" pitchFamily="2" charset="0"/>
              </a:rPr>
              <a:t>‹Nº›</a:t>
            </a:fld>
            <a:endParaRPr lang="es-ES" sz="100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9345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3757B-A566-B93D-E6F5-7AE4E3A47B16}"/>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2374EA9-1B6A-3C00-975E-EDCC2174915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064C858-84F0-A4DC-2FFB-0C38CBC71222}"/>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03/10/2024</a:t>
            </a:fld>
            <a:endParaRPr lang="es-ES"/>
          </a:p>
        </p:txBody>
      </p:sp>
      <p:sp>
        <p:nvSpPr>
          <p:cNvPr id="5" name="Marcador de pie de página 4">
            <a:extLst>
              <a:ext uri="{FF2B5EF4-FFF2-40B4-BE49-F238E27FC236}">
                <a16:creationId xmlns:a16="http://schemas.microsoft.com/office/drawing/2014/main" id="{70B5DFE7-DB62-B951-3186-91E3F65A161E}"/>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97F53746-8B33-498E-4E3B-65A0FBC10DEB}"/>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95797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E6076B-BAE6-5E74-7494-24FCD0B05B4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DF3FF02-F9B1-A8E2-8BD8-2B146429A91C}"/>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EE778F5-FFDD-C9C4-F8F0-34F32E980126}"/>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A8DB956-B2B6-4B07-89EE-E9E1599E4CED}"/>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03/10/2024</a:t>
            </a:fld>
            <a:endParaRPr lang="es-ES"/>
          </a:p>
        </p:txBody>
      </p:sp>
      <p:sp>
        <p:nvSpPr>
          <p:cNvPr id="6" name="Marcador de pie de página 5">
            <a:extLst>
              <a:ext uri="{FF2B5EF4-FFF2-40B4-BE49-F238E27FC236}">
                <a16:creationId xmlns:a16="http://schemas.microsoft.com/office/drawing/2014/main" id="{9214F8B4-ADF3-C569-FC3B-92A72ACE65AD}"/>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907C225-F782-8EA9-95C1-B9F8BD0D7199}"/>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94042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0A941-E2C7-4369-CB28-CDA43146F1D5}"/>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B5ABA2-7257-4EC8-7404-B683DFD9171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54A62C2-0F34-DB72-EE07-98EBF5D5D72B}"/>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D4C95F-9E13-09C9-39BA-9B2D922B6A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E539E73-79FF-906A-8AD2-477B51FCDD58}"/>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A7BDE15-9D29-3902-DD6F-4A7FE27B3D92}"/>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03/10/2024</a:t>
            </a:fld>
            <a:endParaRPr lang="es-ES"/>
          </a:p>
        </p:txBody>
      </p:sp>
      <p:sp>
        <p:nvSpPr>
          <p:cNvPr id="8" name="Marcador de pie de página 7">
            <a:extLst>
              <a:ext uri="{FF2B5EF4-FFF2-40B4-BE49-F238E27FC236}">
                <a16:creationId xmlns:a16="http://schemas.microsoft.com/office/drawing/2014/main" id="{96D1D48E-CB92-8D19-F200-BAB9329C8812}"/>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1F55A2C4-2237-05F3-9877-3DAB80AD9B7C}"/>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7219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2A7A4-F0FA-1362-803C-470BE844877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AF94D73-5B8D-3C86-F697-A019349EF1F1}"/>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03/10/2024</a:t>
            </a:fld>
            <a:endParaRPr lang="es-ES"/>
          </a:p>
        </p:txBody>
      </p:sp>
      <p:sp>
        <p:nvSpPr>
          <p:cNvPr id="4" name="Marcador de pie de página 3">
            <a:extLst>
              <a:ext uri="{FF2B5EF4-FFF2-40B4-BE49-F238E27FC236}">
                <a16:creationId xmlns:a16="http://schemas.microsoft.com/office/drawing/2014/main" id="{251F43A4-F930-694A-263E-71490AE14770}"/>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103B11D6-B976-5488-7B5B-DB0BB57AFACD}"/>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10636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25F14C-DD8C-4176-BB71-49265709002E}"/>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03/10/2024</a:t>
            </a:fld>
            <a:endParaRPr lang="es-ES"/>
          </a:p>
        </p:txBody>
      </p:sp>
      <p:sp>
        <p:nvSpPr>
          <p:cNvPr id="3" name="Marcador de pie de página 2">
            <a:extLst>
              <a:ext uri="{FF2B5EF4-FFF2-40B4-BE49-F238E27FC236}">
                <a16:creationId xmlns:a16="http://schemas.microsoft.com/office/drawing/2014/main" id="{535389FD-FDFD-F1F6-5F06-4A7634D5376B}"/>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3E7A039E-9F02-4F9F-52E2-2AB10E4A029A}"/>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44588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24E4D9-FDFC-A317-1316-DA2B7B9C8AD4}"/>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7B644E-ADDE-7B5E-7DCC-9A400DA99A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7E5B8CB-8A4C-D693-50B3-55CAE0B465F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8CBF31-2D4D-FF16-6BD6-1B7AC91C746A}"/>
              </a:ext>
            </a:extLst>
          </p:cNvPr>
          <p:cNvSpPr>
            <a:spLocks noGrp="1"/>
          </p:cNvSpPr>
          <p:nvPr>
            <p:ph type="dt" sz="half" idx="10"/>
          </p:nvPr>
        </p:nvSpPr>
        <p:spPr>
          <a:xfrm>
            <a:off x="6245678" y="6346277"/>
            <a:ext cx="2057400" cy="365125"/>
          </a:xfrm>
          <a:prstGeom prst="rect">
            <a:avLst/>
          </a:prstGeom>
        </p:spPr>
        <p:txBody>
          <a:bodyPr/>
          <a:lstStyle/>
          <a:p>
            <a:fld id="{40771E8B-6CA5-40B2-8038-0E112F3DAC1C}" type="datetimeFigureOut">
              <a:rPr lang="es-ES" smtClean="0"/>
              <a:t>03/10/2024</a:t>
            </a:fld>
            <a:endParaRPr lang="es-ES"/>
          </a:p>
        </p:txBody>
      </p:sp>
      <p:sp>
        <p:nvSpPr>
          <p:cNvPr id="6" name="Marcador de pie de página 5">
            <a:extLst>
              <a:ext uri="{FF2B5EF4-FFF2-40B4-BE49-F238E27FC236}">
                <a16:creationId xmlns:a16="http://schemas.microsoft.com/office/drawing/2014/main" id="{F3239EC2-ABD6-D316-C5C0-233169BC2315}"/>
              </a:ext>
            </a:extLst>
          </p:cNvPr>
          <p:cNvSpPr>
            <a:spLocks noGrp="1"/>
          </p:cNvSpPr>
          <p:nvPr>
            <p:ph type="ftr" sz="quarter" idx="11"/>
          </p:nvPr>
        </p:nvSpPr>
        <p:spPr>
          <a:xfrm>
            <a:off x="2818827" y="6322947"/>
            <a:ext cx="5696523"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A344723-D04E-06C9-369E-9DB0F4565AE9}"/>
              </a:ext>
            </a:extLst>
          </p:cNvPr>
          <p:cNvSpPr>
            <a:spLocks noGrp="1"/>
          </p:cNvSpPr>
          <p:nvPr>
            <p:ph type="sldNum" sz="quarter" idx="12"/>
          </p:nvPr>
        </p:nvSpPr>
        <p:spPr>
          <a:xfrm>
            <a:off x="628650" y="6310310"/>
            <a:ext cx="2057400" cy="365125"/>
          </a:xfrm>
          <a:prstGeom prst="rect">
            <a:avLst/>
          </a:prstGeom>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6936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B83BE8-5AAD-D18F-8136-E7E3767BFC7D}"/>
              </a:ext>
            </a:extLst>
          </p:cNvPr>
          <p:cNvSpPr>
            <a:spLocks noGrp="1"/>
          </p:cNvSpPr>
          <p:nvPr>
            <p:ph type="title"/>
          </p:nvPr>
        </p:nvSpPr>
        <p:spPr>
          <a:xfrm>
            <a:off x="628650" y="365127"/>
            <a:ext cx="7886700" cy="528647"/>
          </a:xfrm>
          <a:prstGeom prst="rect">
            <a:avLst/>
          </a:prstGeom>
        </p:spPr>
        <p:txBody>
          <a:bodyPr vert="horz" lIns="91440" tIns="45720" rIns="91440" bIns="45720" rtlCol="0" anchor="ctr">
            <a:normAutofit/>
          </a:bodyPr>
          <a:lstStyle/>
          <a:p>
            <a:r>
              <a:rPr lang="es-ES"/>
              <a:t>Haga clic para modificar el estilo de</a:t>
            </a:r>
          </a:p>
        </p:txBody>
      </p:sp>
      <p:sp>
        <p:nvSpPr>
          <p:cNvPr id="3" name="Marcador de texto 2">
            <a:extLst>
              <a:ext uri="{FF2B5EF4-FFF2-40B4-BE49-F238E27FC236}">
                <a16:creationId xmlns:a16="http://schemas.microsoft.com/office/drawing/2014/main" id="{5F02D8E5-D8D8-5194-CAEC-D1AB69A020B9}"/>
              </a:ext>
            </a:extLst>
          </p:cNvPr>
          <p:cNvSpPr>
            <a:spLocks noGrp="1"/>
          </p:cNvSpPr>
          <p:nvPr>
            <p:ph type="body" idx="1"/>
          </p:nvPr>
        </p:nvSpPr>
        <p:spPr>
          <a:xfrm>
            <a:off x="628650" y="1471107"/>
            <a:ext cx="7886700" cy="470585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46462333"/>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685800" rtl="0" eaLnBrk="1" latinLnBrk="0" hangingPunct="1">
        <a:lnSpc>
          <a:spcPct val="90000"/>
        </a:lnSpc>
        <a:spcBef>
          <a:spcPct val="0"/>
        </a:spcBef>
        <a:buNone/>
        <a:defRPr sz="3300" kern="1200">
          <a:solidFill>
            <a:schemeClr val="tx1"/>
          </a:solidFill>
          <a:latin typeface="Inter" panose="02000503000000020004" pitchFamily="2" charset="0"/>
          <a:ea typeface="Inter" panose="02000503000000020004" pitchFamily="2" charset="0"/>
          <a:cs typeface="+mj-cs"/>
        </a:defRPr>
      </a:lvl1pPr>
    </p:titleStyle>
    <p:body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unsplash.com/photos/green-and-black-rope-BW0vK-FA3eg?utm_content=creditCopyText&amp;utm_medium=referral&amp;utm_source=unsplash" TargetMode="External"/><Relationship Id="rId5" Type="http://schemas.openxmlformats.org/officeDocument/2006/relationships/hyperlink" Target="https://unsplash.com/@clintadair?utm_content=creditCopyText&amp;utm_medium=referral&amp;utm_source=unsplash" TargetMode="Externa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unsplash.com/photos/a-keyboard-and-a-mouse-on-a-black-surface-JzqqSAXYBL8?utm_content=creditCopyText&amp;utm_medium=referral&amp;utm_source=unsplash" TargetMode="External"/><Relationship Id="rId5" Type="http://schemas.openxmlformats.org/officeDocument/2006/relationships/hyperlink" Target="https://unsplash.com/@n3nikita?utm_content=creditCopyText&amp;utm_medium=referral&amp;utm_source=unsplash" TargetMode="Externa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unsplash.com/photos/a-computer-screen-with-a-bunch-of-code-on-it-ieic5Tq8YMk?utm_content=creditCopyText&amp;utm_medium=referral&amp;utm_source=unsplash" TargetMode="External"/><Relationship Id="rId5" Type="http://schemas.openxmlformats.org/officeDocument/2006/relationships/hyperlink" Target="https://unsplash.com/@cdr6934?utm_content=creditCopyText&amp;utm_medium=referral&amp;utm_source=unsplash" TargetMode="Externa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unsplash.com/photos/cable-network-M5tzZtFCOfs?utm_content=creditCopyText&amp;utm_medium=referral&amp;utm_source=unsplash" TargetMode="External"/><Relationship Id="rId5" Type="http://schemas.openxmlformats.org/officeDocument/2006/relationships/hyperlink" Target="https://unsplash.com/@tvick?utm_content=creditCopyText&amp;utm_medium=referral&amp;utm_source=unsplash" TargetMode="External"/><Relationship Id="rId4" Type="http://schemas.openxmlformats.org/officeDocument/2006/relationships/image" Target="../media/image19.jp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3"/>
          <a:stretch>
            <a:fillRect/>
          </a:stretch>
        </p:blipFill>
        <p:spPr>
          <a:xfrm>
            <a:off x="3396492" y="4711618"/>
            <a:ext cx="2351016" cy="891324"/>
          </a:xfrm>
          <a:prstGeom prst="rect">
            <a:avLst/>
          </a:prstGeom>
          <a:ln w="12700">
            <a:miter lim="400000"/>
          </a:ln>
        </p:spPr>
      </p:pic>
      <p:sp>
        <p:nvSpPr>
          <p:cNvPr id="16" name="Presentación de la Asignatura">
            <a:extLst>
              <a:ext uri="{FF2B5EF4-FFF2-40B4-BE49-F238E27FC236}">
                <a16:creationId xmlns:a16="http://schemas.microsoft.com/office/drawing/2014/main" id="{B501E78E-8FF8-455E-B567-2F42B97E496C}"/>
              </a:ext>
            </a:extLst>
          </p:cNvPr>
          <p:cNvSpPr txBox="1"/>
          <p:nvPr/>
        </p:nvSpPr>
        <p:spPr>
          <a:xfrm>
            <a:off x="809488" y="1380939"/>
            <a:ext cx="7586544" cy="124168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spAutoFit/>
          </a:bodyPr>
          <a:lstStyle>
            <a:lvl1pPr algn="l">
              <a:defRPr sz="5000">
                <a:solidFill>
                  <a:schemeClr val="accent5">
                    <a:lumOff val="-8078"/>
                  </a:schemeClr>
                </a:solidFill>
                <a:latin typeface="Arial Black"/>
                <a:ea typeface="Arial Black"/>
                <a:cs typeface="Arial Black"/>
                <a:sym typeface="Arial Black"/>
              </a:defRPr>
            </a:lvl1pPr>
          </a:lstStyle>
          <a:p>
            <a:pPr algn="ctr"/>
            <a:r>
              <a:rPr lang="es-ES" sz="4400" dirty="0">
                <a:solidFill>
                  <a:schemeClr val="accent1"/>
                </a:solidFill>
              </a:rPr>
              <a:t>Informática 2</a:t>
            </a:r>
          </a:p>
          <a:p>
            <a:pPr algn="ctr"/>
            <a:r>
              <a:rPr lang="es-ES" sz="3200" dirty="0">
                <a:solidFill>
                  <a:schemeClr val="accent1"/>
                </a:solidFill>
              </a:rPr>
              <a:t>- Presentaciones -</a:t>
            </a:r>
            <a:endParaRPr sz="4800" dirty="0">
              <a:solidFill>
                <a:schemeClr val="accent1"/>
              </a:solidFill>
            </a:endParaRPr>
          </a:p>
        </p:txBody>
      </p:sp>
      <p:sp>
        <p:nvSpPr>
          <p:cNvPr id="2" name="Inteligencia Artificial">
            <a:extLst>
              <a:ext uri="{FF2B5EF4-FFF2-40B4-BE49-F238E27FC236}">
                <a16:creationId xmlns:a16="http://schemas.microsoft.com/office/drawing/2014/main" id="{F35CE907-6FA3-F1FF-3661-A6370D62EFBE}"/>
              </a:ext>
            </a:extLst>
          </p:cNvPr>
          <p:cNvSpPr txBox="1"/>
          <p:nvPr/>
        </p:nvSpPr>
        <p:spPr>
          <a:xfrm>
            <a:off x="1746884" y="3153157"/>
            <a:ext cx="5711752" cy="11339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lvl1pPr algn="l">
              <a:defRPr sz="3000">
                <a:solidFill>
                  <a:srgbClr val="A7A7A7"/>
                </a:solidFill>
                <a:latin typeface="Arial Black"/>
                <a:ea typeface="Arial Black"/>
                <a:cs typeface="Arial Black"/>
                <a:sym typeface="Arial Black"/>
              </a:defRPr>
            </a:lvl1pPr>
          </a:lstStyle>
          <a:p>
            <a:pPr algn="ctr"/>
            <a:r>
              <a:rPr lang="es-ES" sz="2000" dirty="0"/>
              <a:t>Grado en Ingeniería en Sistemas Audiovisuales y Multimedia</a:t>
            </a:r>
          </a:p>
          <a:p>
            <a:pPr algn="ctr"/>
            <a:endParaRPr lang="es-ES" sz="1100" dirty="0">
              <a:solidFill>
                <a:schemeClr val="tx1">
                  <a:lumMod val="50000"/>
                  <a:lumOff val="50000"/>
                </a:schemeClr>
              </a:solidFill>
            </a:endParaRPr>
          </a:p>
          <a:p>
            <a:pPr algn="ctr"/>
            <a:r>
              <a:rPr lang="es-ES" sz="1800" dirty="0">
                <a:solidFill>
                  <a:schemeClr val="bg1">
                    <a:lumMod val="75000"/>
                  </a:schemeClr>
                </a:solidFill>
              </a:rPr>
              <a:t>Curso 2024-2025</a:t>
            </a:r>
          </a:p>
        </p:txBody>
      </p:sp>
    </p:spTree>
    <p:extLst>
      <p:ext uri="{BB962C8B-B14F-4D97-AF65-F5344CB8AC3E}">
        <p14:creationId xmlns:p14="http://schemas.microsoft.com/office/powerpoint/2010/main" val="667599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37556-A935-3F59-47F8-50EC84E07C84}"/>
              </a:ext>
            </a:extLst>
          </p:cNvPr>
          <p:cNvSpPr>
            <a:spLocks noGrp="1"/>
          </p:cNvSpPr>
          <p:nvPr>
            <p:ph type="title"/>
          </p:nvPr>
        </p:nvSpPr>
        <p:spPr/>
        <p:txBody>
          <a:bodyPr>
            <a:normAutofit fontScale="90000"/>
          </a:bodyPr>
          <a:lstStyle/>
          <a:p>
            <a:r>
              <a:rPr lang="es-ES"/>
              <a:t>Ventajas de Python</a:t>
            </a:r>
          </a:p>
        </p:txBody>
      </p:sp>
      <p:sp>
        <p:nvSpPr>
          <p:cNvPr id="3" name="Marcador de contenido 2">
            <a:extLst>
              <a:ext uri="{FF2B5EF4-FFF2-40B4-BE49-F238E27FC236}">
                <a16:creationId xmlns:a16="http://schemas.microsoft.com/office/drawing/2014/main" id="{1A9818E9-2169-A62F-C3FF-918664440633}"/>
              </a:ext>
            </a:extLst>
          </p:cNvPr>
          <p:cNvSpPr>
            <a:spLocks noGrp="1"/>
          </p:cNvSpPr>
          <p:nvPr>
            <p:ph idx="1"/>
          </p:nvPr>
        </p:nvSpPr>
        <p:spPr/>
        <p:txBody>
          <a:bodyPr/>
          <a:lstStyle/>
          <a:p>
            <a:pPr marL="342900" indent="-342900">
              <a:buFont typeface="Arial" panose="020B0604020202020204" pitchFamily="34" charset="0"/>
              <a:buChar char="•"/>
            </a:pPr>
            <a:r>
              <a:rPr lang="es-ES" b="1"/>
              <a:t>Legible</a:t>
            </a:r>
            <a:r>
              <a:rPr lang="es-ES"/>
              <a:t>: Sintaxis intuitiva y estricta</a:t>
            </a:r>
          </a:p>
          <a:p>
            <a:pPr marL="342900" indent="-342900">
              <a:buFont typeface="Arial" panose="020B0604020202020204" pitchFamily="34" charset="0"/>
              <a:buChar char="•"/>
            </a:pPr>
            <a:r>
              <a:rPr lang="es-ES" b="1"/>
              <a:t>Productivo</a:t>
            </a:r>
            <a:r>
              <a:rPr lang="es-ES"/>
              <a:t>: ahorra mucho código.</a:t>
            </a:r>
          </a:p>
          <a:p>
            <a:pPr marL="342900" indent="-342900">
              <a:buFont typeface="Arial" panose="020B0604020202020204" pitchFamily="34" charset="0"/>
              <a:buChar char="•"/>
            </a:pPr>
            <a:r>
              <a:rPr lang="es-ES" b="1"/>
              <a:t>Portátil</a:t>
            </a:r>
            <a:r>
              <a:rPr lang="es-ES"/>
              <a:t>: Para todos los sistemas operativos.</a:t>
            </a:r>
          </a:p>
          <a:p>
            <a:pPr marL="342900" indent="-342900">
              <a:buFont typeface="Arial" panose="020B0604020202020204" pitchFamily="34" charset="0"/>
              <a:buChar char="•"/>
            </a:pPr>
            <a:r>
              <a:rPr lang="es-ES" b="1"/>
              <a:t>Completo</a:t>
            </a:r>
            <a:r>
              <a:rPr lang="es-ES"/>
              <a:t>: Viene con muchas librerías</a:t>
            </a:r>
          </a:p>
        </p:txBody>
      </p:sp>
    </p:spTree>
    <p:extLst>
      <p:ext uri="{BB962C8B-B14F-4D97-AF65-F5344CB8AC3E}">
        <p14:creationId xmlns:p14="http://schemas.microsoft.com/office/powerpoint/2010/main" val="37144349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Enviando y recibiendo datos por sockets</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998803"/>
          </a:xfrm>
        </p:spPr>
        <p:txBody>
          <a:bodyPr>
            <a:normAutofit/>
          </a:bodyPr>
          <a:lstStyle/>
          <a:p>
            <a:r>
              <a:rPr lang="es-ES" dirty="0"/>
              <a:t>Cuando la conexión ha sido establecida, el cliente y el servidor pueden intercambiar mensajes. Para ello, se hace uso de estas funciones:</a:t>
            </a:r>
          </a:p>
        </p:txBody>
      </p:sp>
      <p:graphicFrame>
        <p:nvGraphicFramePr>
          <p:cNvPr id="4" name="Tabla 4">
            <a:extLst>
              <a:ext uri="{FF2B5EF4-FFF2-40B4-BE49-F238E27FC236}">
                <a16:creationId xmlns:a16="http://schemas.microsoft.com/office/drawing/2014/main" id="{13F5FBB5-2A8F-17CC-7960-F98DCE46B579}"/>
              </a:ext>
            </a:extLst>
          </p:cNvPr>
          <p:cNvGraphicFramePr>
            <a:graphicFrameLocks noGrp="1"/>
          </p:cNvGraphicFramePr>
          <p:nvPr/>
        </p:nvGraphicFramePr>
        <p:xfrm>
          <a:off x="784713" y="2275823"/>
          <a:ext cx="7574574" cy="3302000"/>
        </p:xfrm>
        <a:graphic>
          <a:graphicData uri="http://schemas.openxmlformats.org/drawingml/2006/table">
            <a:tbl>
              <a:tblPr firstRow="1" bandRow="1">
                <a:tableStyleId>{F5AB1C69-6EDB-4FF4-983F-18BD219EF322}</a:tableStyleId>
              </a:tblPr>
              <a:tblGrid>
                <a:gridCol w="1105633">
                  <a:extLst>
                    <a:ext uri="{9D8B030D-6E8A-4147-A177-3AD203B41FA5}">
                      <a16:colId xmlns:a16="http://schemas.microsoft.com/office/drawing/2014/main" val="2807646080"/>
                    </a:ext>
                  </a:extLst>
                </a:gridCol>
                <a:gridCol w="562708">
                  <a:extLst>
                    <a:ext uri="{9D8B030D-6E8A-4147-A177-3AD203B41FA5}">
                      <a16:colId xmlns:a16="http://schemas.microsoft.com/office/drawing/2014/main" val="4059559283"/>
                    </a:ext>
                  </a:extLst>
                </a:gridCol>
                <a:gridCol w="5906233">
                  <a:extLst>
                    <a:ext uri="{9D8B030D-6E8A-4147-A177-3AD203B41FA5}">
                      <a16:colId xmlns:a16="http://schemas.microsoft.com/office/drawing/2014/main" val="71425524"/>
                    </a:ext>
                  </a:extLst>
                </a:gridCol>
              </a:tblGrid>
              <a:tr h="370840">
                <a:tc>
                  <a:txBody>
                    <a:bodyPr/>
                    <a:lstStyle/>
                    <a:p>
                      <a:r>
                        <a:rPr lang="en-US" sz="1600" dirty="0" err="1"/>
                        <a:t>Método</a:t>
                      </a:r>
                      <a:endParaRPr lang="en-US" sz="1600" dirty="0"/>
                    </a:p>
                  </a:txBody>
                  <a:tcPr/>
                </a:tc>
                <a:tc>
                  <a:txBody>
                    <a:bodyPr/>
                    <a:lstStyle/>
                    <a:p>
                      <a:r>
                        <a:rPr lang="en-US" sz="1600" dirty="0"/>
                        <a:t>Tipo</a:t>
                      </a:r>
                    </a:p>
                  </a:txBody>
                  <a:tcPr/>
                </a:tc>
                <a:tc>
                  <a:txBody>
                    <a:bodyPr/>
                    <a:lstStyle/>
                    <a:p>
                      <a:r>
                        <a:rPr lang="en-US" sz="1600" dirty="0" err="1"/>
                        <a:t>Descripción</a:t>
                      </a:r>
                      <a:endParaRPr lang="en-US" sz="1600" dirty="0"/>
                    </a:p>
                  </a:txBody>
                  <a:tcPr/>
                </a:tc>
                <a:extLst>
                  <a:ext uri="{0D108BD9-81ED-4DB2-BD59-A6C34878D82A}">
                    <a16:rowId xmlns:a16="http://schemas.microsoft.com/office/drawing/2014/main" val="1468289639"/>
                  </a:ext>
                </a:extLst>
              </a:tr>
              <a:tr h="370840">
                <a:tc>
                  <a:txBody>
                    <a:bodyPr/>
                    <a:lstStyle/>
                    <a:p>
                      <a:r>
                        <a:rPr lang="en-US" sz="1600" dirty="0"/>
                        <a:t>send()</a:t>
                      </a:r>
                    </a:p>
                  </a:txBody>
                  <a:tcPr/>
                </a:tc>
                <a:tc>
                  <a:txBody>
                    <a:bodyPr/>
                    <a:lstStyle/>
                    <a:p>
                      <a:r>
                        <a:rPr lang="en-US" sz="1600" dirty="0"/>
                        <a:t>TCP</a:t>
                      </a:r>
                    </a:p>
                  </a:txBody>
                  <a:tcPr/>
                </a:tc>
                <a:tc>
                  <a:txBody>
                    <a:bodyPr/>
                    <a:lstStyle/>
                    <a:p>
                      <a:r>
                        <a:rPr lang="en-US" sz="1600" dirty="0" err="1"/>
                        <a:t>Envía</a:t>
                      </a:r>
                      <a:r>
                        <a:rPr lang="en-US" sz="1600" dirty="0"/>
                        <a:t> </a:t>
                      </a:r>
                      <a:r>
                        <a:rPr lang="en-US" sz="1600" dirty="0" err="1"/>
                        <a:t>datos</a:t>
                      </a:r>
                      <a:r>
                        <a:rPr lang="en-US" sz="1600" dirty="0"/>
                        <a:t> </a:t>
                      </a:r>
                      <a:r>
                        <a:rPr lang="en-US" sz="1600" dirty="0" err="1"/>
                        <a:t>por</a:t>
                      </a:r>
                      <a:r>
                        <a:rPr lang="en-US" sz="1600" dirty="0"/>
                        <a:t> </a:t>
                      </a:r>
                      <a:r>
                        <a:rPr lang="en-US" sz="1600" dirty="0" err="1"/>
                        <a:t>el</a:t>
                      </a:r>
                      <a:r>
                        <a:rPr lang="en-US" sz="1600" dirty="0"/>
                        <a:t> socket </a:t>
                      </a:r>
                      <a:r>
                        <a:rPr lang="en-US" sz="1600" dirty="0" err="1"/>
                        <a:t>en</a:t>
                      </a:r>
                      <a:r>
                        <a:rPr lang="en-US" sz="1600" dirty="0"/>
                        <a:t> </a:t>
                      </a:r>
                      <a:r>
                        <a:rPr lang="en-US" sz="1600" dirty="0" err="1"/>
                        <a:t>formato</a:t>
                      </a:r>
                      <a:r>
                        <a:rPr lang="en-US" sz="1600" dirty="0"/>
                        <a:t> </a:t>
                      </a:r>
                      <a:r>
                        <a:rPr lang="en-US" sz="1600" b="1" i="1" dirty="0"/>
                        <a:t>bytes</a:t>
                      </a:r>
                      <a:r>
                        <a:rPr lang="en-US" sz="1600" dirty="0"/>
                        <a:t>. </a:t>
                      </a:r>
                      <a:r>
                        <a:rPr lang="en-US" sz="1600" dirty="0" err="1"/>
                        <a:t>Devuelve</a:t>
                      </a:r>
                      <a:r>
                        <a:rPr lang="en-US" sz="1600" dirty="0"/>
                        <a:t> </a:t>
                      </a:r>
                      <a:r>
                        <a:rPr lang="en-US" sz="1600" dirty="0" err="1"/>
                        <a:t>el</a:t>
                      </a:r>
                      <a:r>
                        <a:rPr lang="en-US" sz="1600" dirty="0"/>
                        <a:t> </a:t>
                      </a:r>
                      <a:r>
                        <a:rPr lang="en-US" sz="1600" dirty="0" err="1"/>
                        <a:t>número</a:t>
                      </a:r>
                      <a:r>
                        <a:rPr lang="en-US" sz="1600" dirty="0"/>
                        <a:t> de bytes </a:t>
                      </a:r>
                      <a:r>
                        <a:rPr lang="en-US" sz="1600" dirty="0" err="1"/>
                        <a:t>enviados</a:t>
                      </a:r>
                      <a:r>
                        <a:rPr lang="en-US" sz="1600" dirty="0"/>
                        <a:t> (</a:t>
                      </a:r>
                      <a:r>
                        <a:rPr lang="en-US" sz="1600" dirty="0" err="1"/>
                        <a:t>puede</a:t>
                      </a:r>
                      <a:r>
                        <a:rPr lang="en-US" sz="1600" dirty="0"/>
                        <a:t> que no se </a:t>
                      </a:r>
                      <a:r>
                        <a:rPr lang="en-US" sz="1600" dirty="0" err="1"/>
                        <a:t>pueda</a:t>
                      </a:r>
                      <a:r>
                        <a:rPr lang="en-US" sz="1600" dirty="0"/>
                        <a:t> </a:t>
                      </a:r>
                      <a:r>
                        <a:rPr lang="en-US" sz="1600" dirty="0" err="1"/>
                        <a:t>enviar</a:t>
                      </a:r>
                      <a:r>
                        <a:rPr lang="en-US" sz="1600" dirty="0"/>
                        <a:t> </a:t>
                      </a:r>
                      <a:r>
                        <a:rPr lang="en-US" sz="1600" dirty="0" err="1"/>
                        <a:t>todo</a:t>
                      </a:r>
                      <a:r>
                        <a:rPr lang="en-US" sz="1600" dirty="0"/>
                        <a:t>)</a:t>
                      </a:r>
                    </a:p>
                  </a:txBody>
                  <a:tcPr/>
                </a:tc>
                <a:extLst>
                  <a:ext uri="{0D108BD9-81ED-4DB2-BD59-A6C34878D82A}">
                    <a16:rowId xmlns:a16="http://schemas.microsoft.com/office/drawing/2014/main" val="3751279003"/>
                  </a:ext>
                </a:extLst>
              </a:tr>
              <a:tr h="370840">
                <a:tc>
                  <a:txBody>
                    <a:bodyPr/>
                    <a:lstStyle/>
                    <a:p>
                      <a:r>
                        <a:rPr lang="en-US" sz="1600" dirty="0" err="1"/>
                        <a:t>sendall</a:t>
                      </a:r>
                      <a:r>
                        <a:rPr lang="en-US" sz="1600" dirty="0"/>
                        <a:t>()</a:t>
                      </a:r>
                    </a:p>
                  </a:txBody>
                  <a:tcPr/>
                </a:tc>
                <a:tc>
                  <a:txBody>
                    <a:bodyPr/>
                    <a:lstStyle/>
                    <a:p>
                      <a:r>
                        <a:rPr lang="en-US" sz="1600" dirty="0"/>
                        <a:t>TCP</a:t>
                      </a:r>
                    </a:p>
                  </a:txBody>
                  <a:tcPr/>
                </a:tc>
                <a:tc>
                  <a:txBody>
                    <a:bodyPr/>
                    <a:lstStyle/>
                    <a:p>
                      <a:r>
                        <a:rPr lang="en-US" sz="1600" dirty="0" err="1"/>
                        <a:t>Envía</a:t>
                      </a:r>
                      <a:r>
                        <a:rPr lang="en-US" sz="1600" dirty="0"/>
                        <a:t> </a:t>
                      </a:r>
                      <a:r>
                        <a:rPr lang="en-US" sz="1600" dirty="0" err="1"/>
                        <a:t>datos</a:t>
                      </a:r>
                      <a:r>
                        <a:rPr lang="en-US" sz="1600" dirty="0"/>
                        <a:t> </a:t>
                      </a:r>
                      <a:r>
                        <a:rPr lang="en-US" sz="1600" dirty="0" err="1"/>
                        <a:t>por</a:t>
                      </a:r>
                      <a:r>
                        <a:rPr lang="en-US" sz="1600" dirty="0"/>
                        <a:t> </a:t>
                      </a:r>
                      <a:r>
                        <a:rPr lang="en-US" sz="1600" dirty="0" err="1"/>
                        <a:t>el</a:t>
                      </a:r>
                      <a:r>
                        <a:rPr lang="en-US" sz="1600" dirty="0"/>
                        <a:t> socket </a:t>
                      </a:r>
                      <a:r>
                        <a:rPr lang="en-US" sz="1600" dirty="0" err="1"/>
                        <a:t>en</a:t>
                      </a:r>
                      <a:r>
                        <a:rPr lang="en-US" sz="1600" dirty="0"/>
                        <a:t> </a:t>
                      </a:r>
                      <a:r>
                        <a:rPr lang="en-US" sz="1600" dirty="0" err="1"/>
                        <a:t>formato</a:t>
                      </a:r>
                      <a:r>
                        <a:rPr lang="en-US" sz="1600" dirty="0"/>
                        <a:t> </a:t>
                      </a:r>
                      <a:r>
                        <a:rPr lang="en-US" sz="1600" b="1" i="1" dirty="0"/>
                        <a:t>bytes</a:t>
                      </a:r>
                      <a:r>
                        <a:rPr lang="en-US" sz="1600" dirty="0"/>
                        <a:t>. Al </a:t>
                      </a:r>
                      <a:r>
                        <a:rPr lang="en-US" sz="1600" dirty="0" err="1"/>
                        <a:t>contrario</a:t>
                      </a:r>
                      <a:r>
                        <a:rPr lang="en-US" sz="1600" dirty="0"/>
                        <a:t> que </a:t>
                      </a:r>
                      <a:r>
                        <a:rPr lang="en-US" sz="1600" i="1" dirty="0"/>
                        <a:t>send() </a:t>
                      </a:r>
                      <a:r>
                        <a:rPr lang="en-US" sz="1600" i="0" dirty="0" err="1"/>
                        <a:t>este</a:t>
                      </a:r>
                      <a:r>
                        <a:rPr lang="en-US" sz="1600" i="0" dirty="0"/>
                        <a:t> </a:t>
                      </a:r>
                      <a:r>
                        <a:rPr lang="en-US" sz="1600" i="0" dirty="0" err="1"/>
                        <a:t>método</a:t>
                      </a:r>
                      <a:r>
                        <a:rPr lang="en-US" sz="1600" i="0" dirty="0"/>
                        <a:t> </a:t>
                      </a:r>
                      <a:r>
                        <a:rPr lang="en-US" sz="1600" i="0" dirty="0" err="1"/>
                        <a:t>continúa</a:t>
                      </a:r>
                      <a:r>
                        <a:rPr lang="en-US" sz="1600" i="0" dirty="0"/>
                        <a:t> </a:t>
                      </a:r>
                      <a:r>
                        <a:rPr lang="en-US" sz="1600" i="0" dirty="0" err="1"/>
                        <a:t>enviando</a:t>
                      </a:r>
                      <a:r>
                        <a:rPr lang="en-US" sz="1600" i="0" dirty="0"/>
                        <a:t> </a:t>
                      </a:r>
                      <a:r>
                        <a:rPr lang="en-US" sz="1600" i="0" dirty="0" err="1"/>
                        <a:t>los</a:t>
                      </a:r>
                      <a:r>
                        <a:rPr lang="en-US" sz="1600" i="0" dirty="0"/>
                        <a:t> </a:t>
                      </a:r>
                      <a:r>
                        <a:rPr lang="en-US" sz="1600" i="0" dirty="0" err="1"/>
                        <a:t>datos</a:t>
                      </a:r>
                      <a:r>
                        <a:rPr lang="en-US" sz="1600" i="0" dirty="0"/>
                        <a:t> hasta que termina (</a:t>
                      </a:r>
                      <a:r>
                        <a:rPr lang="en-US" sz="1600" i="0" dirty="0" err="1"/>
                        <a:t>devolviendo</a:t>
                      </a:r>
                      <a:r>
                        <a:rPr lang="en-US" sz="1600" i="0" dirty="0"/>
                        <a:t> None) o </a:t>
                      </a:r>
                      <a:r>
                        <a:rPr lang="en-US" sz="1600" i="0" dirty="0" err="1"/>
                        <a:t>salta</a:t>
                      </a:r>
                      <a:r>
                        <a:rPr lang="en-US" sz="1600" i="0" dirty="0"/>
                        <a:t> un error (</a:t>
                      </a:r>
                      <a:r>
                        <a:rPr lang="en-US" sz="1600" i="0" dirty="0" err="1"/>
                        <a:t>lanzando</a:t>
                      </a:r>
                      <a:r>
                        <a:rPr lang="en-US" sz="1600" i="0" dirty="0"/>
                        <a:t> </a:t>
                      </a:r>
                      <a:r>
                        <a:rPr lang="en-US" sz="1600" i="0" dirty="0" err="1"/>
                        <a:t>una</a:t>
                      </a:r>
                      <a:r>
                        <a:rPr lang="en-US" sz="1600" i="0" dirty="0"/>
                        <a:t> </a:t>
                      </a:r>
                      <a:r>
                        <a:rPr lang="en-US" sz="1600" i="0" dirty="0" err="1"/>
                        <a:t>excepción</a:t>
                      </a:r>
                      <a:r>
                        <a:rPr lang="en-US" sz="1600" i="0" dirty="0"/>
                        <a:t>)</a:t>
                      </a:r>
                      <a:endParaRPr lang="en-US" sz="1600" i="1" dirty="0"/>
                    </a:p>
                  </a:txBody>
                  <a:tcPr/>
                </a:tc>
                <a:extLst>
                  <a:ext uri="{0D108BD9-81ED-4DB2-BD59-A6C34878D82A}">
                    <a16:rowId xmlns:a16="http://schemas.microsoft.com/office/drawing/2014/main" val="1958703144"/>
                  </a:ext>
                </a:extLst>
              </a:tr>
              <a:tr h="370840">
                <a:tc>
                  <a:txBody>
                    <a:bodyPr/>
                    <a:lstStyle/>
                    <a:p>
                      <a:r>
                        <a:rPr lang="en-US" sz="1600" dirty="0" err="1"/>
                        <a:t>recv</a:t>
                      </a:r>
                      <a:r>
                        <a:rPr lang="en-US" sz="1600" dirty="0"/>
                        <a:t>()</a:t>
                      </a:r>
                    </a:p>
                  </a:txBody>
                  <a:tcPr/>
                </a:tc>
                <a:tc>
                  <a:txBody>
                    <a:bodyPr/>
                    <a:lstStyle/>
                    <a:p>
                      <a:r>
                        <a:rPr lang="en-US" sz="1600" dirty="0"/>
                        <a:t>TCP</a:t>
                      </a:r>
                    </a:p>
                  </a:txBody>
                  <a:tcPr/>
                </a:tc>
                <a:tc>
                  <a:txBody>
                    <a:bodyPr/>
                    <a:lstStyle/>
                    <a:p>
                      <a:r>
                        <a:rPr lang="en-US" sz="1600" dirty="0" err="1"/>
                        <a:t>Recibe</a:t>
                      </a:r>
                      <a:r>
                        <a:rPr lang="en-US" sz="1600" dirty="0"/>
                        <a:t> </a:t>
                      </a:r>
                      <a:r>
                        <a:rPr lang="en-US" sz="1600" dirty="0" err="1"/>
                        <a:t>datos</a:t>
                      </a:r>
                      <a:r>
                        <a:rPr lang="en-US" sz="1600" dirty="0"/>
                        <a:t> </a:t>
                      </a:r>
                      <a:r>
                        <a:rPr lang="en-US" sz="1600" dirty="0" err="1"/>
                        <a:t>por</a:t>
                      </a:r>
                      <a:r>
                        <a:rPr lang="en-US" sz="1600" dirty="0"/>
                        <a:t> </a:t>
                      </a:r>
                      <a:r>
                        <a:rPr lang="en-US" sz="1600" dirty="0" err="1"/>
                        <a:t>el</a:t>
                      </a:r>
                      <a:r>
                        <a:rPr lang="en-US" sz="1600" dirty="0"/>
                        <a:t> socket </a:t>
                      </a:r>
                      <a:r>
                        <a:rPr lang="en-US" sz="1600" dirty="0" err="1"/>
                        <a:t>en</a:t>
                      </a:r>
                      <a:r>
                        <a:rPr lang="en-US" sz="1600" dirty="0"/>
                        <a:t> forma de </a:t>
                      </a:r>
                      <a:r>
                        <a:rPr lang="en-US" sz="1600" b="1" dirty="0"/>
                        <a:t>bytes</a:t>
                      </a:r>
                      <a:r>
                        <a:rPr lang="en-US" sz="1600" dirty="0"/>
                        <a:t>. Hay que </a:t>
                      </a:r>
                      <a:r>
                        <a:rPr lang="en-US" sz="1600" dirty="0" err="1"/>
                        <a:t>decodificarlos</a:t>
                      </a:r>
                      <a:r>
                        <a:rPr lang="en-US" sz="1600" dirty="0"/>
                        <a:t>.</a:t>
                      </a:r>
                    </a:p>
                  </a:txBody>
                  <a:tcPr/>
                </a:tc>
                <a:extLst>
                  <a:ext uri="{0D108BD9-81ED-4DB2-BD59-A6C34878D82A}">
                    <a16:rowId xmlns:a16="http://schemas.microsoft.com/office/drawing/2014/main" val="3951776775"/>
                  </a:ext>
                </a:extLst>
              </a:tr>
              <a:tr h="370840">
                <a:tc>
                  <a:txBody>
                    <a:bodyPr/>
                    <a:lstStyle/>
                    <a:p>
                      <a:r>
                        <a:rPr lang="en-US" sz="1600" dirty="0" err="1"/>
                        <a:t>sendto</a:t>
                      </a:r>
                      <a:r>
                        <a:rPr lang="en-US" sz="1600" dirty="0"/>
                        <a:t>()</a:t>
                      </a:r>
                    </a:p>
                  </a:txBody>
                  <a:tcPr/>
                </a:tc>
                <a:tc>
                  <a:txBody>
                    <a:bodyPr/>
                    <a:lstStyle/>
                    <a:p>
                      <a:r>
                        <a:rPr lang="en-US" sz="1600" dirty="0"/>
                        <a:t>UDP</a:t>
                      </a:r>
                    </a:p>
                  </a:txBody>
                  <a:tcPr/>
                </a:tc>
                <a:tc>
                  <a:txBody>
                    <a:bodyPr/>
                    <a:lstStyle/>
                    <a:p>
                      <a:r>
                        <a:rPr lang="en-US" sz="1600" dirty="0" err="1"/>
                        <a:t>Envía</a:t>
                      </a:r>
                      <a:r>
                        <a:rPr lang="en-US" sz="1600" dirty="0"/>
                        <a:t> </a:t>
                      </a:r>
                      <a:r>
                        <a:rPr lang="en-US" sz="1600" dirty="0" err="1"/>
                        <a:t>datos</a:t>
                      </a:r>
                      <a:r>
                        <a:rPr lang="en-US" sz="1600" dirty="0"/>
                        <a:t> </a:t>
                      </a:r>
                      <a:r>
                        <a:rPr lang="en-US" sz="1600" dirty="0" err="1"/>
                        <a:t>por</a:t>
                      </a:r>
                      <a:r>
                        <a:rPr lang="en-US" sz="1600" dirty="0"/>
                        <a:t> </a:t>
                      </a:r>
                      <a:r>
                        <a:rPr lang="en-US" sz="1600" dirty="0" err="1"/>
                        <a:t>el</a:t>
                      </a:r>
                      <a:r>
                        <a:rPr lang="en-US" sz="1600" dirty="0"/>
                        <a:t> socket (</a:t>
                      </a:r>
                      <a:r>
                        <a:rPr lang="en-US" sz="1600" dirty="0" err="1"/>
                        <a:t>en</a:t>
                      </a:r>
                      <a:r>
                        <a:rPr lang="en-US" sz="1600" dirty="0"/>
                        <a:t> </a:t>
                      </a:r>
                      <a:r>
                        <a:rPr lang="en-US" sz="1600" dirty="0" err="1"/>
                        <a:t>formato</a:t>
                      </a:r>
                      <a:r>
                        <a:rPr lang="en-US" sz="1600" dirty="0"/>
                        <a:t> </a:t>
                      </a:r>
                      <a:r>
                        <a:rPr lang="en-US" sz="1600" b="1" i="1" dirty="0"/>
                        <a:t>bytes</a:t>
                      </a:r>
                      <a:r>
                        <a:rPr lang="en-US" sz="1600" dirty="0"/>
                        <a:t>) a la </a:t>
                      </a:r>
                      <a:r>
                        <a:rPr lang="en-US" sz="1600" dirty="0" err="1"/>
                        <a:t>dirección</a:t>
                      </a:r>
                      <a:r>
                        <a:rPr lang="en-US" sz="1600" dirty="0"/>
                        <a:t> </a:t>
                      </a:r>
                      <a:r>
                        <a:rPr lang="en-US" sz="1600" dirty="0" err="1"/>
                        <a:t>especificada</a:t>
                      </a:r>
                      <a:r>
                        <a:rPr lang="en-US" sz="1600" dirty="0"/>
                        <a:t> (IP + </a:t>
                      </a:r>
                      <a:r>
                        <a:rPr lang="en-US" sz="1600" dirty="0" err="1"/>
                        <a:t>puerto</a:t>
                      </a:r>
                      <a:r>
                        <a:rPr lang="en-US" sz="1600" dirty="0"/>
                        <a:t>). </a:t>
                      </a:r>
                      <a:r>
                        <a:rPr lang="en-US" sz="1600" dirty="0" err="1"/>
                        <a:t>Devuelve</a:t>
                      </a:r>
                      <a:r>
                        <a:rPr lang="en-US" sz="1600" dirty="0"/>
                        <a:t> </a:t>
                      </a:r>
                      <a:r>
                        <a:rPr lang="en-US" sz="1600" dirty="0" err="1"/>
                        <a:t>el</a:t>
                      </a:r>
                      <a:r>
                        <a:rPr lang="en-US" sz="1600" dirty="0"/>
                        <a:t> </a:t>
                      </a:r>
                      <a:r>
                        <a:rPr lang="en-US" sz="1600" dirty="0" err="1"/>
                        <a:t>número</a:t>
                      </a:r>
                      <a:r>
                        <a:rPr lang="en-US" sz="1600" dirty="0"/>
                        <a:t> de bytes </a:t>
                      </a:r>
                      <a:r>
                        <a:rPr lang="en-US" sz="1600" dirty="0" err="1"/>
                        <a:t>enviados</a:t>
                      </a:r>
                      <a:r>
                        <a:rPr lang="en-US" sz="1600" dirty="0"/>
                        <a:t>.</a:t>
                      </a:r>
                    </a:p>
                  </a:txBody>
                  <a:tcPr/>
                </a:tc>
                <a:extLst>
                  <a:ext uri="{0D108BD9-81ED-4DB2-BD59-A6C34878D82A}">
                    <a16:rowId xmlns:a16="http://schemas.microsoft.com/office/drawing/2014/main" val="3203435678"/>
                  </a:ext>
                </a:extLst>
              </a:tr>
              <a:tr h="370840">
                <a:tc>
                  <a:txBody>
                    <a:bodyPr/>
                    <a:lstStyle/>
                    <a:p>
                      <a:r>
                        <a:rPr lang="en-US" sz="1600" dirty="0" err="1"/>
                        <a:t>recvfrom</a:t>
                      </a:r>
                      <a:r>
                        <a:rPr lang="en-US" sz="1600" dirty="0"/>
                        <a:t>()</a:t>
                      </a:r>
                    </a:p>
                  </a:txBody>
                  <a:tcPr/>
                </a:tc>
                <a:tc>
                  <a:txBody>
                    <a:bodyPr/>
                    <a:lstStyle/>
                    <a:p>
                      <a:r>
                        <a:rPr lang="en-US" sz="1600" dirty="0"/>
                        <a:t>UDP</a:t>
                      </a:r>
                    </a:p>
                  </a:txBody>
                  <a:tcPr/>
                </a:tc>
                <a:tc>
                  <a:txBody>
                    <a:bodyPr/>
                    <a:lstStyle/>
                    <a:p>
                      <a:r>
                        <a:rPr lang="en-US" sz="1600" dirty="0" err="1"/>
                        <a:t>Recibe</a:t>
                      </a:r>
                      <a:r>
                        <a:rPr lang="en-US" sz="1600" dirty="0"/>
                        <a:t> </a:t>
                      </a:r>
                      <a:r>
                        <a:rPr lang="en-US" sz="1600" dirty="0" err="1"/>
                        <a:t>datos</a:t>
                      </a:r>
                      <a:r>
                        <a:rPr lang="en-US" sz="1600" dirty="0"/>
                        <a:t> </a:t>
                      </a:r>
                      <a:r>
                        <a:rPr lang="en-US" sz="1600" dirty="0" err="1"/>
                        <a:t>por</a:t>
                      </a:r>
                      <a:r>
                        <a:rPr lang="en-US" sz="1600" dirty="0"/>
                        <a:t> </a:t>
                      </a:r>
                      <a:r>
                        <a:rPr lang="en-US" sz="1600" dirty="0" err="1"/>
                        <a:t>el</a:t>
                      </a:r>
                      <a:r>
                        <a:rPr lang="en-US" sz="1600" dirty="0"/>
                        <a:t> socket. </a:t>
                      </a:r>
                      <a:r>
                        <a:rPr lang="en-US" sz="1600" dirty="0" err="1"/>
                        <a:t>Devuelve</a:t>
                      </a:r>
                      <a:r>
                        <a:rPr lang="en-US" sz="1600" dirty="0"/>
                        <a:t> </a:t>
                      </a:r>
                      <a:r>
                        <a:rPr lang="en-US" sz="1600" dirty="0" err="1"/>
                        <a:t>una</a:t>
                      </a:r>
                      <a:r>
                        <a:rPr lang="en-US" sz="1600" dirty="0"/>
                        <a:t> </a:t>
                      </a:r>
                      <a:r>
                        <a:rPr lang="en-US" sz="1600" dirty="0" err="1"/>
                        <a:t>tupla</a:t>
                      </a:r>
                      <a:r>
                        <a:rPr lang="en-US" sz="1600" dirty="0"/>
                        <a:t> </a:t>
                      </a:r>
                      <a:r>
                        <a:rPr lang="en-US" sz="1600" b="1" dirty="0"/>
                        <a:t>(bytes, </a:t>
                      </a:r>
                      <a:r>
                        <a:rPr lang="en-US" sz="1600" b="1" dirty="0" err="1"/>
                        <a:t>dirección</a:t>
                      </a:r>
                      <a:r>
                        <a:rPr lang="en-US" sz="1600" b="1" dirty="0"/>
                        <a:t>)</a:t>
                      </a:r>
                      <a:r>
                        <a:rPr lang="en-US" sz="1600" dirty="0"/>
                        <a:t> con </a:t>
                      </a:r>
                      <a:r>
                        <a:rPr lang="en-US" sz="1600" dirty="0" err="1"/>
                        <a:t>los</a:t>
                      </a:r>
                      <a:r>
                        <a:rPr lang="en-US" sz="1600" dirty="0"/>
                        <a:t> </a:t>
                      </a:r>
                      <a:r>
                        <a:rPr lang="en-US" sz="1600" dirty="0" err="1"/>
                        <a:t>datos</a:t>
                      </a:r>
                      <a:r>
                        <a:rPr lang="en-US" sz="1600" dirty="0"/>
                        <a:t> </a:t>
                      </a:r>
                      <a:r>
                        <a:rPr lang="en-US" sz="1600" dirty="0" err="1"/>
                        <a:t>codificados</a:t>
                      </a:r>
                      <a:r>
                        <a:rPr lang="en-US" sz="1600" dirty="0"/>
                        <a:t> y la </a:t>
                      </a:r>
                      <a:r>
                        <a:rPr lang="en-US" sz="1600" dirty="0" err="1"/>
                        <a:t>información</a:t>
                      </a:r>
                      <a:r>
                        <a:rPr lang="en-US" sz="1600" dirty="0"/>
                        <a:t> del </a:t>
                      </a:r>
                      <a:r>
                        <a:rPr lang="en-US" sz="1600" dirty="0" err="1"/>
                        <a:t>emisor</a:t>
                      </a:r>
                      <a:r>
                        <a:rPr lang="en-US" sz="1600" dirty="0"/>
                        <a:t> (IP + </a:t>
                      </a:r>
                      <a:r>
                        <a:rPr lang="en-US" sz="1600" dirty="0" err="1"/>
                        <a:t>puerto</a:t>
                      </a:r>
                      <a:r>
                        <a:rPr lang="en-US" sz="1600" dirty="0"/>
                        <a:t>)</a:t>
                      </a:r>
                    </a:p>
                  </a:txBody>
                  <a:tcPr/>
                </a:tc>
                <a:extLst>
                  <a:ext uri="{0D108BD9-81ED-4DB2-BD59-A6C34878D82A}">
                    <a16:rowId xmlns:a16="http://schemas.microsoft.com/office/drawing/2014/main" val="1369004272"/>
                  </a:ext>
                </a:extLst>
              </a:tr>
            </a:tbl>
          </a:graphicData>
        </a:graphic>
      </p:graphicFrame>
    </p:spTree>
    <p:extLst>
      <p:ext uri="{BB962C8B-B14F-4D97-AF65-F5344CB8AC3E}">
        <p14:creationId xmlns:p14="http://schemas.microsoft.com/office/powerpoint/2010/main" val="38905503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dirty="0"/>
              <a:t>Cliente-servidor TCP: envío de datos básicos</a:t>
            </a:r>
          </a:p>
        </p:txBody>
      </p:sp>
      <p:sp>
        <p:nvSpPr>
          <p:cNvPr id="6" name="Marcador de contenido 5">
            <a:extLst>
              <a:ext uri="{FF2B5EF4-FFF2-40B4-BE49-F238E27FC236}">
                <a16:creationId xmlns:a16="http://schemas.microsoft.com/office/drawing/2014/main" id="{7AD81B0F-43C6-8EA1-4F5F-DFC2014244B3}"/>
              </a:ext>
            </a:extLst>
          </p:cNvPr>
          <p:cNvSpPr>
            <a:spLocks noGrp="1"/>
          </p:cNvSpPr>
          <p:nvPr>
            <p:ph idx="1"/>
          </p:nvPr>
        </p:nvSpPr>
        <p:spPr>
          <a:xfrm>
            <a:off x="628650" y="1128936"/>
            <a:ext cx="7886700" cy="458468"/>
          </a:xfrm>
        </p:spPr>
        <p:txBody>
          <a:bodyPr vert="horz" lIns="91440" tIns="45720" rIns="91440" bIns="45720" rtlCol="0" anchor="t">
            <a:normAutofit/>
          </a:bodyPr>
          <a:lstStyle/>
          <a:p>
            <a:r>
              <a:rPr lang="en-US" dirty="0">
                <a:latin typeface="Inter"/>
              </a:rPr>
              <a:t>server.py</a:t>
            </a:r>
            <a:endParaRPr lang="en-US" dirty="0"/>
          </a:p>
        </p:txBody>
      </p:sp>
      <p:graphicFrame>
        <p:nvGraphicFramePr>
          <p:cNvPr id="4" name="Tabla 3">
            <a:extLst>
              <a:ext uri="{FF2B5EF4-FFF2-40B4-BE49-F238E27FC236}">
                <a16:creationId xmlns:a16="http://schemas.microsoft.com/office/drawing/2014/main" id="{F69582E8-A4A3-36EF-A9BD-E072A5DD5815}"/>
              </a:ext>
            </a:extLst>
          </p:cNvPr>
          <p:cNvGraphicFramePr>
            <a:graphicFrameLocks noGrp="1"/>
          </p:cNvGraphicFramePr>
          <p:nvPr/>
        </p:nvGraphicFramePr>
        <p:xfrm>
          <a:off x="427155" y="1644162"/>
          <a:ext cx="6059659" cy="4236720"/>
        </p:xfrm>
        <a:graphic>
          <a:graphicData uri="http://schemas.openxmlformats.org/drawingml/2006/table">
            <a:tbl>
              <a:tblPr firstRow="1" bandRow="1">
                <a:tableStyleId>{5C22544A-7EE6-4342-B048-85BDC9FD1C3A}</a:tableStyleId>
              </a:tblPr>
              <a:tblGrid>
                <a:gridCol w="6059659">
                  <a:extLst>
                    <a:ext uri="{9D8B030D-6E8A-4147-A177-3AD203B41FA5}">
                      <a16:colId xmlns:a16="http://schemas.microsoft.com/office/drawing/2014/main" val="746713505"/>
                    </a:ext>
                  </a:extLst>
                </a:gridCol>
              </a:tblGrid>
              <a:tr h="2917410">
                <a:tc>
                  <a:txBody>
                    <a:bodyPr/>
                    <a:lstStyle/>
                    <a:p>
                      <a:pPr lvl="0" algn="l">
                        <a:lnSpc>
                          <a:spcPct val="100000"/>
                        </a:lnSpc>
                        <a:spcBef>
                          <a:spcPts val="0"/>
                        </a:spcBef>
                        <a:spcAft>
                          <a:spcPts val="0"/>
                        </a:spcAft>
                        <a:buNone/>
                      </a:pPr>
                      <a:r>
                        <a:rPr lang="en-US" sz="1600" b="0" i="0" u="none" strike="noStrike" noProof="0" dirty="0">
                          <a:solidFill>
                            <a:srgbClr val="CF8E6D"/>
                          </a:solidFill>
                          <a:latin typeface="JetBrains Mono"/>
                        </a:rPr>
                        <a:t>import </a:t>
                      </a:r>
                      <a:r>
                        <a:rPr lang="en-US" sz="1600" b="0" i="0" u="none" strike="noStrike" noProof="0" dirty="0">
                          <a:solidFill>
                            <a:srgbClr val="BCBEC4"/>
                          </a:solidFill>
                          <a:latin typeface="JetBrains Mono"/>
                        </a:rPr>
                        <a:t>socket</a:t>
                      </a:r>
                      <a:endParaRPr lang="es-ES" sz="1600" dirty="0">
                        <a:latin typeface="JetBrains Mono"/>
                      </a:endParaRPr>
                    </a:p>
                    <a:p>
                      <a:pPr lvl="0" algn="l">
                        <a:lnSpc>
                          <a:spcPct val="100000"/>
                        </a:lnSpc>
                        <a:spcBef>
                          <a:spcPts val="0"/>
                        </a:spcBef>
                        <a:spcAft>
                          <a:spcPts val="0"/>
                        </a:spcAft>
                        <a:buNone/>
                      </a:pPr>
                      <a:br>
                        <a:rPr lang="en-US" sz="1600" dirty="0">
                          <a:latin typeface="JetBrains Mono"/>
                        </a:rPr>
                      </a:br>
                      <a:r>
                        <a:rPr lang="es-ES" sz="1600" b="0" i="0" u="none" strike="noStrike" noProof="0" dirty="0" err="1">
                          <a:solidFill>
                            <a:srgbClr val="8888C6"/>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"Arrancando servidor..."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socket.socket</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socket.AF_INET</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socket.SOCK_STREAM</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server_socket.bind</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socket.gethostname</a:t>
                      </a:r>
                      <a:r>
                        <a:rPr lang="es-ES" sz="1600" b="0" i="0" u="none" strike="noStrike" noProof="0" dirty="0">
                          <a:solidFill>
                            <a:srgbClr val="BCBEC4"/>
                          </a:solidFill>
                          <a:latin typeface="JetBrains Mono"/>
                        </a:rPr>
                        <a:t>(), </a:t>
                      </a:r>
                      <a:r>
                        <a:rPr lang="es-ES" sz="1600" b="0" i="0" u="none" strike="noStrike" noProof="0" dirty="0">
                          <a:solidFill>
                            <a:srgbClr val="2AACB8"/>
                          </a:solidFill>
                          <a:latin typeface="JetBrains Mono"/>
                        </a:rPr>
                        <a:t>5555</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server_socket.listen</a:t>
                      </a:r>
                      <a:r>
                        <a:rPr lang="es-ES" sz="1600" b="0" i="0" u="none" strike="noStrike" noProof="0" dirty="0">
                          <a:solidFill>
                            <a:srgbClr val="BCBEC4"/>
                          </a:solidFill>
                          <a:latin typeface="JetBrains Mono"/>
                        </a:rPr>
                        <a:t>(</a:t>
                      </a:r>
                      <a:r>
                        <a:rPr lang="es-ES" sz="1600" b="0" i="0" u="none" strike="noStrike" noProof="0" dirty="0">
                          <a:solidFill>
                            <a:srgbClr val="2AACB8"/>
                          </a:solidFill>
                          <a:latin typeface="JetBrains Mono"/>
                        </a:rPr>
                        <a:t>1</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client_socket</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addr</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server_socket.accept</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kern="1200" noProof="0" dirty="0" err="1">
                          <a:solidFill>
                            <a:srgbClr val="CF8E6D"/>
                          </a:solidFill>
                          <a:latin typeface="JetBrains Mono"/>
                          <a:ea typeface="+mn-ea"/>
                          <a:cs typeface="+mn-cs"/>
                        </a:rPr>
                        <a:t>if</a:t>
                      </a:r>
                      <a:r>
                        <a:rPr lang="es-ES" sz="1600" b="0" i="0" u="none" strike="noStrike" kern="1200" noProof="0" dirty="0">
                          <a:solidFill>
                            <a:srgbClr val="CF8E6D"/>
                          </a:solidFill>
                          <a:latin typeface="JetBrains Mono"/>
                          <a:ea typeface="+mn-ea"/>
                          <a:cs typeface="+mn-cs"/>
                        </a:rPr>
                        <a:t> </a:t>
                      </a:r>
                      <a:r>
                        <a:rPr lang="es-ES" sz="1600" b="0" i="0" u="none" strike="noStrike" noProof="0" dirty="0" err="1">
                          <a:solidFill>
                            <a:srgbClr val="BCBEC4"/>
                          </a:solidFill>
                          <a:latin typeface="JetBrains Mono"/>
                        </a:rPr>
                        <a:t>client_socket</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8888C6"/>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"Cliente conectado: "</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addr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datos = </a:t>
                      </a:r>
                      <a:r>
                        <a:rPr lang="es-ES" sz="1600" b="0" i="0" u="none" strike="noStrike" noProof="0" dirty="0" err="1">
                          <a:solidFill>
                            <a:srgbClr val="BCBEC4"/>
                          </a:solidFill>
                          <a:latin typeface="JetBrains Mono"/>
                        </a:rPr>
                        <a:t>client_socket.recv</a:t>
                      </a:r>
                      <a:r>
                        <a:rPr lang="es-ES" sz="1600" b="0" i="0" u="none" strike="noStrike" noProof="0" dirty="0">
                          <a:solidFill>
                            <a:srgbClr val="BCBEC4"/>
                          </a:solidFill>
                          <a:latin typeface="JetBrains Mono"/>
                        </a:rPr>
                        <a:t>(</a:t>
                      </a:r>
                      <a:r>
                        <a:rPr lang="es-ES" sz="1600" b="0" i="0" u="none" strike="noStrike" noProof="0" dirty="0">
                          <a:solidFill>
                            <a:srgbClr val="2AACB8"/>
                          </a:solidFill>
                          <a:latin typeface="JetBrains Mono"/>
                        </a:rPr>
                        <a:t>1024</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cadena_datos</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datos.decode</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8888C6"/>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"Mensaje recibido:"</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cadena_datos</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server_socket.close</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kern="1200" noProof="0" dirty="0" err="1">
                          <a:solidFill>
                            <a:srgbClr val="8888C6"/>
                          </a:solidFill>
                          <a:latin typeface="JetBrains Mono"/>
                          <a:ea typeface="+mn-ea"/>
                          <a:cs typeface="+mn-cs"/>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"Apagando servidor..."</a:t>
                      </a:r>
                      <a:r>
                        <a:rPr lang="es-ES" sz="1600" b="0" i="0" u="none" strike="noStrike" noProof="0" dirty="0">
                          <a:solidFill>
                            <a:srgbClr val="BCBEC4"/>
                          </a:solidFill>
                          <a:latin typeface="JetBrains Mono"/>
                        </a:rPr>
                        <a:t>)</a:t>
                      </a:r>
                      <a:endParaRPr lang="es-ES" sz="1000" b="0" i="0" u="none" strike="noStrike" noProof="0" dirty="0">
                        <a:solidFill>
                          <a:srgbClr val="BCBEC4"/>
                        </a:solidFill>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3" name="Rectángulo 2">
            <a:extLst>
              <a:ext uri="{FF2B5EF4-FFF2-40B4-BE49-F238E27FC236}">
                <a16:creationId xmlns:a16="http://schemas.microsoft.com/office/drawing/2014/main" id="{EE83550B-B316-7E60-59ED-6BFF1F0833D9}"/>
              </a:ext>
            </a:extLst>
          </p:cNvPr>
          <p:cNvSpPr/>
          <p:nvPr/>
        </p:nvSpPr>
        <p:spPr>
          <a:xfrm>
            <a:off x="6695267" y="1317092"/>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5" name="Rectángulo 4">
            <a:extLst>
              <a:ext uri="{FF2B5EF4-FFF2-40B4-BE49-F238E27FC236}">
                <a16:creationId xmlns:a16="http://schemas.microsoft.com/office/drawing/2014/main" id="{9132E2F8-7F9E-DCB9-2285-3F1330C26394}"/>
              </a:ext>
            </a:extLst>
          </p:cNvPr>
          <p:cNvSpPr/>
          <p:nvPr/>
        </p:nvSpPr>
        <p:spPr>
          <a:xfrm>
            <a:off x="6695267" y="1783084"/>
            <a:ext cx="1976217"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Vincularlo</a:t>
            </a:r>
            <a:r>
              <a:rPr lang="en-US" sz="1600" dirty="0">
                <a:solidFill>
                  <a:schemeClr val="tx1"/>
                </a:solidFill>
              </a:rPr>
              <a:t> a </a:t>
            </a:r>
            <a:r>
              <a:rPr lang="en-US" sz="1600" dirty="0" err="1">
                <a:solidFill>
                  <a:schemeClr val="tx1"/>
                </a:solidFill>
              </a:rPr>
              <a:t>una</a:t>
            </a:r>
            <a:r>
              <a:rPr lang="en-US" sz="1600" dirty="0">
                <a:solidFill>
                  <a:schemeClr val="tx1"/>
                </a:solidFill>
              </a:rPr>
              <a:t> </a:t>
            </a:r>
            <a:r>
              <a:rPr lang="en-US" sz="1600" dirty="0" err="1">
                <a:solidFill>
                  <a:schemeClr val="tx1"/>
                </a:solidFill>
              </a:rPr>
              <a:t>dirección</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7" name="Rectángulo 6">
            <a:extLst>
              <a:ext uri="{FF2B5EF4-FFF2-40B4-BE49-F238E27FC236}">
                <a16:creationId xmlns:a16="http://schemas.microsoft.com/office/drawing/2014/main" id="{BE49AFD2-637D-99DE-F527-0487E7E9E3FD}"/>
              </a:ext>
            </a:extLst>
          </p:cNvPr>
          <p:cNvSpPr/>
          <p:nvPr/>
        </p:nvSpPr>
        <p:spPr>
          <a:xfrm>
            <a:off x="6701786" y="4276463"/>
            <a:ext cx="1976217"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 </a:t>
            </a:r>
            <a:r>
              <a:rPr lang="en-US" sz="1600" dirty="0" err="1">
                <a:solidFill>
                  <a:schemeClr val="tx1"/>
                </a:solidFill>
              </a:rPr>
              <a:t>Comunicación</a:t>
            </a:r>
            <a:r>
              <a:rPr lang="en-US" sz="1600" dirty="0">
                <a:solidFill>
                  <a:schemeClr val="tx1"/>
                </a:solidFill>
              </a:rPr>
              <a:t>:</a:t>
            </a:r>
          </a:p>
          <a:p>
            <a:pPr algn="ctr"/>
            <a:r>
              <a:rPr lang="en-US" sz="1600" dirty="0" err="1">
                <a:solidFill>
                  <a:schemeClr val="tx1"/>
                </a:solidFill>
              </a:rPr>
              <a:t>Recibir</a:t>
            </a:r>
            <a:r>
              <a:rPr lang="en-US" sz="1600" dirty="0">
                <a:solidFill>
                  <a:schemeClr val="tx1"/>
                </a:solidFill>
              </a:rPr>
              <a:t> + </a:t>
            </a:r>
            <a:r>
              <a:rPr lang="en-US" sz="1600" dirty="0" err="1">
                <a:solidFill>
                  <a:schemeClr val="tx1"/>
                </a:solidFill>
              </a:rPr>
              <a:t>Decodificar</a:t>
            </a:r>
            <a:endParaRPr lang="en-US" sz="1600" dirty="0">
              <a:solidFill>
                <a:schemeClr val="tx1"/>
              </a:solidFill>
            </a:endParaRPr>
          </a:p>
        </p:txBody>
      </p:sp>
      <p:sp>
        <p:nvSpPr>
          <p:cNvPr id="8" name="Rectángulo 7">
            <a:extLst>
              <a:ext uri="{FF2B5EF4-FFF2-40B4-BE49-F238E27FC236}">
                <a16:creationId xmlns:a16="http://schemas.microsoft.com/office/drawing/2014/main" id="{A820657C-A7E4-80B1-5CC7-BE64B0C1CEFC}"/>
              </a:ext>
            </a:extLst>
          </p:cNvPr>
          <p:cNvSpPr/>
          <p:nvPr/>
        </p:nvSpPr>
        <p:spPr>
          <a:xfrm>
            <a:off x="6695265" y="5483826"/>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 </a:t>
            </a:r>
            <a:r>
              <a:rPr lang="en-US" sz="1600" dirty="0" err="1">
                <a:solidFill>
                  <a:schemeClr val="tx1"/>
                </a:solidFill>
              </a:rPr>
              <a:t>Cerrar</a:t>
            </a:r>
            <a:r>
              <a:rPr lang="en-US" sz="1600" dirty="0">
                <a:solidFill>
                  <a:schemeClr val="tx1"/>
                </a:solidFill>
              </a:rPr>
              <a:t> </a:t>
            </a:r>
            <a:r>
              <a:rPr lang="en-US" sz="1600" dirty="0" err="1">
                <a:solidFill>
                  <a:schemeClr val="tx1"/>
                </a:solidFill>
              </a:rPr>
              <a:t>conexión</a:t>
            </a:r>
            <a:endParaRPr lang="en-US" sz="1600" dirty="0">
              <a:solidFill>
                <a:schemeClr val="tx1"/>
              </a:solidFill>
            </a:endParaRPr>
          </a:p>
        </p:txBody>
      </p:sp>
      <p:sp>
        <p:nvSpPr>
          <p:cNvPr id="9" name="Rectángulo 8">
            <a:extLst>
              <a:ext uri="{FF2B5EF4-FFF2-40B4-BE49-F238E27FC236}">
                <a16:creationId xmlns:a16="http://schemas.microsoft.com/office/drawing/2014/main" id="{315389AA-1251-C90E-3223-4665B2C0CAAF}"/>
              </a:ext>
            </a:extLst>
          </p:cNvPr>
          <p:cNvSpPr/>
          <p:nvPr/>
        </p:nvSpPr>
        <p:spPr>
          <a:xfrm>
            <a:off x="6695267" y="2418120"/>
            <a:ext cx="1976217"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Ponerlo</a:t>
            </a:r>
            <a:r>
              <a:rPr lang="en-US" sz="1600" dirty="0">
                <a:solidFill>
                  <a:schemeClr val="tx1"/>
                </a:solidFill>
              </a:rPr>
              <a:t> </a:t>
            </a:r>
            <a:r>
              <a:rPr lang="en-US" sz="1600" dirty="0" err="1">
                <a:solidFill>
                  <a:schemeClr val="tx1"/>
                </a:solidFill>
              </a:rPr>
              <a:t>en</a:t>
            </a:r>
            <a:r>
              <a:rPr lang="en-US" sz="1600" dirty="0">
                <a:solidFill>
                  <a:schemeClr val="tx1"/>
                </a:solidFill>
              </a:rPr>
              <a:t> </a:t>
            </a:r>
            <a:r>
              <a:rPr lang="en-US" sz="1600" dirty="0" err="1">
                <a:solidFill>
                  <a:schemeClr val="tx1"/>
                </a:solidFill>
              </a:rPr>
              <a:t>escucha</a:t>
            </a:r>
            <a:endParaRPr lang="en-US" sz="1600" dirty="0">
              <a:solidFill>
                <a:schemeClr val="tx1"/>
              </a:solidFill>
            </a:endParaRPr>
          </a:p>
        </p:txBody>
      </p:sp>
      <p:sp>
        <p:nvSpPr>
          <p:cNvPr id="10" name="Rectángulo 9">
            <a:extLst>
              <a:ext uri="{FF2B5EF4-FFF2-40B4-BE49-F238E27FC236}">
                <a16:creationId xmlns:a16="http://schemas.microsoft.com/office/drawing/2014/main" id="{4AF69D96-D9B3-374E-7624-4E5E31EE2E57}"/>
              </a:ext>
            </a:extLst>
          </p:cNvPr>
          <p:cNvSpPr/>
          <p:nvPr/>
        </p:nvSpPr>
        <p:spPr>
          <a:xfrm>
            <a:off x="6695266" y="3053156"/>
            <a:ext cx="1976217"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Aceptar</a:t>
            </a:r>
            <a:r>
              <a:rPr lang="en-US" sz="1600" dirty="0">
                <a:solidFill>
                  <a:schemeClr val="tx1"/>
                </a:solidFill>
              </a:rPr>
              <a:t> </a:t>
            </a:r>
            <a:r>
              <a:rPr lang="en-US" sz="1600" dirty="0" err="1">
                <a:solidFill>
                  <a:schemeClr val="tx1"/>
                </a:solidFill>
              </a:rPr>
              <a:t>conexión</a:t>
            </a:r>
            <a:r>
              <a:rPr lang="en-US" sz="1600" dirty="0">
                <a:solidFill>
                  <a:schemeClr val="tx1"/>
                </a:solidFill>
              </a:rPr>
              <a:t> de un </a:t>
            </a:r>
            <a:r>
              <a:rPr lang="en-US" sz="1600" dirty="0" err="1">
                <a:solidFill>
                  <a:schemeClr val="tx1"/>
                </a:solidFill>
              </a:rPr>
              <a:t>cliente</a:t>
            </a:r>
            <a:endParaRPr lang="en-US" sz="1600" dirty="0">
              <a:solidFill>
                <a:schemeClr val="tx1"/>
              </a:solidFill>
            </a:endParaRPr>
          </a:p>
        </p:txBody>
      </p:sp>
      <p:cxnSp>
        <p:nvCxnSpPr>
          <p:cNvPr id="14" name="Conector recto de flecha 13">
            <a:extLst>
              <a:ext uri="{FF2B5EF4-FFF2-40B4-BE49-F238E27FC236}">
                <a16:creationId xmlns:a16="http://schemas.microsoft.com/office/drawing/2014/main" id="{5A76B69C-497C-0258-73BB-4B6D96D7AF33}"/>
              </a:ext>
            </a:extLst>
          </p:cNvPr>
          <p:cNvCxnSpPr>
            <a:cxnSpLocks/>
            <a:stCxn id="7" idx="1"/>
            <a:endCxn id="16" idx="1"/>
          </p:cNvCxnSpPr>
          <p:nvPr/>
        </p:nvCxnSpPr>
        <p:spPr>
          <a:xfrm flipH="1" flipV="1">
            <a:off x="4994031" y="4576401"/>
            <a:ext cx="1707755" cy="1758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errar llave 15">
            <a:extLst>
              <a:ext uri="{FF2B5EF4-FFF2-40B4-BE49-F238E27FC236}">
                <a16:creationId xmlns:a16="http://schemas.microsoft.com/office/drawing/2014/main" id="{D5A540C0-D736-8134-EBA1-B9EC5EAE0D2E}"/>
              </a:ext>
            </a:extLst>
          </p:cNvPr>
          <p:cNvSpPr/>
          <p:nvPr/>
        </p:nvSpPr>
        <p:spPr>
          <a:xfrm>
            <a:off x="4378569" y="3974123"/>
            <a:ext cx="615462" cy="1239715"/>
          </a:xfrm>
          <a:prstGeom prst="rightBrace">
            <a:avLst>
              <a:gd name="adj1" fmla="val 0"/>
              <a:gd name="adj2" fmla="val 485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374152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dirty="0"/>
              <a:t>Cliente-servidor TCP: envío de datos básicos</a:t>
            </a:r>
          </a:p>
        </p:txBody>
      </p:sp>
      <p:sp>
        <p:nvSpPr>
          <p:cNvPr id="6" name="Marcador de contenido 5">
            <a:extLst>
              <a:ext uri="{FF2B5EF4-FFF2-40B4-BE49-F238E27FC236}">
                <a16:creationId xmlns:a16="http://schemas.microsoft.com/office/drawing/2014/main" id="{7AD81B0F-43C6-8EA1-4F5F-DFC2014244B3}"/>
              </a:ext>
            </a:extLst>
          </p:cNvPr>
          <p:cNvSpPr>
            <a:spLocks noGrp="1"/>
          </p:cNvSpPr>
          <p:nvPr>
            <p:ph idx="1"/>
          </p:nvPr>
        </p:nvSpPr>
        <p:spPr/>
        <p:txBody>
          <a:bodyPr vert="horz" lIns="91440" tIns="45720" rIns="91440" bIns="45720" rtlCol="0" anchor="t">
            <a:normAutofit/>
          </a:bodyPr>
          <a:lstStyle/>
          <a:p>
            <a:r>
              <a:rPr lang="en-US" dirty="0">
                <a:latin typeface="Inter"/>
              </a:rPr>
              <a:t>client.py</a:t>
            </a:r>
            <a:endParaRPr lang="es-ES" dirty="0"/>
          </a:p>
        </p:txBody>
      </p:sp>
      <p:graphicFrame>
        <p:nvGraphicFramePr>
          <p:cNvPr id="4" name="Tabla 3">
            <a:extLst>
              <a:ext uri="{FF2B5EF4-FFF2-40B4-BE49-F238E27FC236}">
                <a16:creationId xmlns:a16="http://schemas.microsoft.com/office/drawing/2014/main" id="{F69582E8-A4A3-36EF-A9BD-E072A5DD5815}"/>
              </a:ext>
            </a:extLst>
          </p:cNvPr>
          <p:cNvGraphicFramePr>
            <a:graphicFrameLocks noGrp="1"/>
          </p:cNvGraphicFramePr>
          <p:nvPr/>
        </p:nvGraphicFramePr>
        <p:xfrm>
          <a:off x="631287" y="1715907"/>
          <a:ext cx="5198013" cy="3067108"/>
        </p:xfrm>
        <a:graphic>
          <a:graphicData uri="http://schemas.openxmlformats.org/drawingml/2006/table">
            <a:tbl>
              <a:tblPr firstRow="1" bandRow="1">
                <a:tableStyleId>{5C22544A-7EE6-4342-B048-85BDC9FD1C3A}</a:tableStyleId>
              </a:tblPr>
              <a:tblGrid>
                <a:gridCol w="5198013">
                  <a:extLst>
                    <a:ext uri="{9D8B030D-6E8A-4147-A177-3AD203B41FA5}">
                      <a16:colId xmlns:a16="http://schemas.microsoft.com/office/drawing/2014/main" val="746713505"/>
                    </a:ext>
                  </a:extLst>
                </a:gridCol>
              </a:tblGrid>
              <a:tr h="3067108">
                <a:tc>
                  <a:txBody>
                    <a:bodyPr/>
                    <a:lstStyle/>
                    <a:p>
                      <a:pPr lvl="0" algn="l">
                        <a:lnSpc>
                          <a:spcPct val="100000"/>
                        </a:lnSpc>
                        <a:spcBef>
                          <a:spcPts val="0"/>
                        </a:spcBef>
                        <a:spcAft>
                          <a:spcPts val="0"/>
                        </a:spcAft>
                        <a:buNone/>
                      </a:pPr>
                      <a:r>
                        <a:rPr lang="en-US" sz="1600" b="0" i="0" u="none" strike="noStrike" noProof="0" dirty="0">
                          <a:solidFill>
                            <a:srgbClr val="CF8E6D"/>
                          </a:solidFill>
                          <a:latin typeface="JetBrains Mono"/>
                        </a:rPr>
                        <a:t>import </a:t>
                      </a:r>
                      <a:r>
                        <a:rPr lang="en-US" sz="1600" b="0" i="0" u="none" strike="noStrike" noProof="0" dirty="0">
                          <a:solidFill>
                            <a:srgbClr val="BCBEC4"/>
                          </a:solidFill>
                          <a:latin typeface="JetBrains Mono"/>
                        </a:rPr>
                        <a:t>socket</a:t>
                      </a:r>
                      <a:br>
                        <a:rPr lang="en-US" sz="1600" b="0" i="0" u="none" strike="noStrike" noProof="0" dirty="0">
                          <a:solidFill>
                            <a:srgbClr val="BCBEC4"/>
                          </a:solidFill>
                          <a:latin typeface="JetBrains Mono"/>
                        </a:rPr>
                      </a:b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s = </a:t>
                      </a:r>
                      <a:r>
                        <a:rPr lang="en-US" sz="1600" b="0" i="0" u="none" strike="noStrike" noProof="0" dirty="0" err="1">
                          <a:solidFill>
                            <a:srgbClr val="BCBEC4"/>
                          </a:solidFill>
                          <a:latin typeface="JetBrains Mono"/>
                        </a:rPr>
                        <a:t>socket.socket</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socket.AF_INET</a:t>
                      </a: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socket.SOCK_STREAM</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err="1">
                          <a:solidFill>
                            <a:srgbClr val="BCBEC4"/>
                          </a:solidFill>
                          <a:latin typeface="JetBrains Mono"/>
                        </a:rPr>
                        <a:t>s.connect</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socket.gethostname</a:t>
                      </a:r>
                      <a:r>
                        <a:rPr lang="en-US" sz="1600" b="0" i="0" u="none" strike="noStrike" noProof="0" dirty="0">
                          <a:solidFill>
                            <a:srgbClr val="BCBEC4"/>
                          </a:solidFill>
                          <a:latin typeface="JetBrains Mono"/>
                        </a:rPr>
                        <a:t>(), </a:t>
                      </a:r>
                      <a:r>
                        <a:rPr lang="en-US" sz="1600" b="0" i="0" u="none" strike="noStrike" noProof="0" dirty="0">
                          <a:solidFill>
                            <a:srgbClr val="2AACB8"/>
                          </a:solidFill>
                          <a:latin typeface="JetBrains Mono"/>
                        </a:rPr>
                        <a:t>5555</a:t>
                      </a:r>
                      <a:r>
                        <a:rPr lang="en-US" sz="1600" b="0" i="0" u="none" strike="noStrike" noProof="0" dirty="0">
                          <a:solidFill>
                            <a:srgbClr val="BCBEC4"/>
                          </a:solidFill>
                          <a:latin typeface="JetBrains Mono"/>
                        </a:rPr>
                        <a:t>))  </a:t>
                      </a:r>
                      <a:r>
                        <a:rPr lang="en-US" sz="1600" b="0" i="0" u="none" strike="noStrike" noProof="0" dirty="0">
                          <a:solidFill>
                            <a:srgbClr val="7A7E85"/>
                          </a:solidFill>
                          <a:latin typeface="JetBrains Mono"/>
                        </a:rPr>
                        <a:t># "127.0.0.1"</a:t>
                      </a:r>
                      <a:br>
                        <a:rPr lang="en-US" sz="1600" b="0" i="0" u="none" strike="noStrike" noProof="0" dirty="0">
                          <a:solidFill>
                            <a:srgbClr val="7A7E85"/>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a:t>
                      </a:r>
                      <a:r>
                        <a:rPr lang="en-US" sz="1600" b="0" i="0" u="none" strike="noStrike" noProof="0" dirty="0" err="1">
                          <a:solidFill>
                            <a:srgbClr val="6AAB73"/>
                          </a:solidFill>
                          <a:latin typeface="JetBrains Mono"/>
                        </a:rPr>
                        <a:t>Conectado</a:t>
                      </a:r>
                      <a:r>
                        <a:rPr lang="en-US" sz="1600" b="0" i="0" u="none" strike="noStrike" noProof="0" dirty="0">
                          <a:solidFill>
                            <a:srgbClr val="6AAB73"/>
                          </a:solidFill>
                          <a:latin typeface="JetBrains Mono"/>
                        </a:rPr>
                        <a:t> al </a:t>
                      </a:r>
                      <a:r>
                        <a:rPr lang="en-US" sz="1600" b="0" i="0" u="none" strike="noStrike" noProof="0" dirty="0" err="1">
                          <a:solidFill>
                            <a:srgbClr val="6AAB73"/>
                          </a:solidFill>
                          <a:latin typeface="JetBrains Mono"/>
                        </a:rPr>
                        <a:t>servidor</a:t>
                      </a:r>
                      <a:r>
                        <a:rPr lang="en-US" sz="1600" b="0" i="0" u="none" strike="noStrike" noProof="0" dirty="0">
                          <a:solidFill>
                            <a:srgbClr val="6AAB73"/>
                          </a:solidFill>
                          <a:latin typeface="JetBrains Mono"/>
                        </a:rPr>
                        <a:t>"</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endParaRPr lang="en-US" sz="1600" b="0" i="0" u="none" strike="noStrike" noProof="0" dirty="0">
                        <a:solidFill>
                          <a:srgbClr val="BCBEC4"/>
                        </a:solidFill>
                        <a:latin typeface="JetBrains Mono"/>
                      </a:endParaRPr>
                    </a:p>
                    <a:p>
                      <a:pPr lvl="0" algn="l">
                        <a:lnSpc>
                          <a:spcPct val="100000"/>
                        </a:lnSpc>
                        <a:spcBef>
                          <a:spcPts val="0"/>
                        </a:spcBef>
                        <a:spcAft>
                          <a:spcPts val="0"/>
                        </a:spcAft>
                        <a:buNone/>
                      </a:pPr>
                      <a:r>
                        <a:rPr lang="en-US" sz="1600" b="0" i="0" u="none" strike="noStrike" noProof="0" dirty="0">
                          <a:solidFill>
                            <a:srgbClr val="BCBEC4"/>
                          </a:solidFill>
                          <a:latin typeface="JetBrains Mono"/>
                        </a:rPr>
                        <a:t>msg = </a:t>
                      </a:r>
                      <a:r>
                        <a:rPr lang="en-US" sz="1600" b="0" i="0" u="none" strike="noStrike" noProof="0" dirty="0">
                          <a:solidFill>
                            <a:srgbClr val="6AAB73"/>
                          </a:solidFill>
                          <a:latin typeface="JetBrains Mono"/>
                        </a:rPr>
                        <a:t>"Hola amigo"</a:t>
                      </a:r>
                      <a:br>
                        <a:rPr lang="en-US" sz="1600" b="0" i="0" u="none" strike="noStrike" noProof="0" dirty="0">
                          <a:solidFill>
                            <a:srgbClr val="6AAB73"/>
                          </a:solidFill>
                          <a:latin typeface="JetBrains Mono"/>
                        </a:rPr>
                      </a:br>
                      <a:r>
                        <a:rPr lang="en-US" sz="1600" b="0" i="0" u="none" strike="noStrike" kern="1200" noProof="0" dirty="0" err="1">
                          <a:solidFill>
                            <a:srgbClr val="BCBEC4"/>
                          </a:solidFill>
                          <a:latin typeface="JetBrains Mono"/>
                          <a:ea typeface="+mn-ea"/>
                          <a:cs typeface="+mn-cs"/>
                        </a:rPr>
                        <a:t>s.send</a:t>
                      </a:r>
                      <a:r>
                        <a:rPr lang="en-US" sz="1600" b="0" i="0" u="none" strike="noStrike" kern="1200" noProof="0" dirty="0">
                          <a:solidFill>
                            <a:srgbClr val="BCBEC4"/>
                          </a:solidFill>
                          <a:latin typeface="JetBrains Mono"/>
                          <a:ea typeface="+mn-ea"/>
                          <a:cs typeface="+mn-cs"/>
                        </a:rPr>
                        <a:t>(</a:t>
                      </a:r>
                      <a:r>
                        <a:rPr lang="en-US" sz="1600" b="0" i="0" u="none" strike="noStrike" kern="1200" noProof="0" dirty="0" err="1">
                          <a:solidFill>
                            <a:srgbClr val="BCBEC4"/>
                          </a:solidFill>
                          <a:latin typeface="JetBrains Mono"/>
                          <a:ea typeface="+mn-ea"/>
                          <a:cs typeface="+mn-cs"/>
                        </a:rPr>
                        <a:t>msg.encode</a:t>
                      </a:r>
                      <a:r>
                        <a:rPr lang="en-US" sz="1600" b="0" i="0" u="none" strike="noStrike" kern="1200" noProof="0" dirty="0">
                          <a:solidFill>
                            <a:srgbClr val="BCBEC4"/>
                          </a:solidFill>
                          <a:latin typeface="JetBrains Mono"/>
                          <a:ea typeface="+mn-ea"/>
                          <a:cs typeface="+mn-cs"/>
                        </a:rPr>
                        <a:t>())</a:t>
                      </a:r>
                      <a:br>
                        <a:rPr lang="en-US" sz="1600" b="0" i="0" u="none" strike="noStrike" noProof="0" dirty="0">
                          <a:solidFill>
                            <a:srgbClr val="6AAB73"/>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a:t>
                      </a:r>
                      <a:r>
                        <a:rPr lang="en-US" sz="1600" b="0" i="0" u="none" strike="noStrike" noProof="0" dirty="0" err="1">
                          <a:solidFill>
                            <a:srgbClr val="6AAB73"/>
                          </a:solidFill>
                          <a:latin typeface="JetBrains Mono"/>
                        </a:rPr>
                        <a:t>Mensaje</a:t>
                      </a:r>
                      <a:r>
                        <a:rPr lang="en-US" sz="1600" b="0" i="0" u="none" strike="noStrike" noProof="0" dirty="0">
                          <a:solidFill>
                            <a:srgbClr val="6AAB73"/>
                          </a:solidFill>
                          <a:latin typeface="JetBrains Mono"/>
                        </a:rPr>
                        <a:t> </a:t>
                      </a:r>
                      <a:r>
                        <a:rPr lang="en-US" sz="1600" b="0" i="0" u="none" strike="noStrike" noProof="0" dirty="0" err="1">
                          <a:solidFill>
                            <a:srgbClr val="6AAB73"/>
                          </a:solidFill>
                          <a:latin typeface="JetBrains Mono"/>
                        </a:rPr>
                        <a:t>enviado</a:t>
                      </a:r>
                      <a:r>
                        <a:rPr lang="en-US" sz="1600" b="0" i="0" u="none" strike="noStrike" noProof="0" dirty="0">
                          <a:solidFill>
                            <a:srgbClr val="6AAB73"/>
                          </a:solidFill>
                          <a:latin typeface="JetBrains Mono"/>
                        </a:rPr>
                        <a:t>:"</a:t>
                      </a:r>
                      <a:r>
                        <a:rPr lang="en-US" sz="1600" b="0" i="0" u="none" strike="noStrike" noProof="0" dirty="0">
                          <a:solidFill>
                            <a:srgbClr val="BCBEC4"/>
                          </a:solidFill>
                          <a:latin typeface="JetBrains Mono"/>
                        </a:rPr>
                        <a:t>, msg)</a:t>
                      </a:r>
                      <a:endParaRPr lang="en-US" dirty="0"/>
                    </a:p>
                    <a:p>
                      <a:pPr lvl="0" algn="l">
                        <a:lnSpc>
                          <a:spcPct val="100000"/>
                        </a:lnSpc>
                        <a:spcBef>
                          <a:spcPts val="0"/>
                        </a:spcBef>
                        <a:spcAft>
                          <a:spcPts val="0"/>
                        </a:spcAft>
                        <a:buNone/>
                      </a:pPr>
                      <a:br>
                        <a:rPr lang="en-US" sz="1600" b="0" i="0" u="none" strike="noStrike" noProof="0" dirty="0">
                          <a:solidFill>
                            <a:srgbClr val="BCBEC4"/>
                          </a:solidFill>
                          <a:latin typeface="JetBrains Mono"/>
                        </a:rPr>
                      </a:br>
                      <a:r>
                        <a:rPr lang="en-US" sz="1600" b="0" i="0" u="none" strike="noStrike" noProof="0" dirty="0" err="1">
                          <a:solidFill>
                            <a:srgbClr val="BCBEC4"/>
                          </a:solidFill>
                          <a:latin typeface="JetBrains Mono"/>
                        </a:rPr>
                        <a:t>s.close</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a:t>
                      </a:r>
                      <a:r>
                        <a:rPr lang="en-US" sz="1600" b="0" i="0" u="none" strike="noStrike" noProof="0" dirty="0" err="1">
                          <a:solidFill>
                            <a:srgbClr val="6AAB73"/>
                          </a:solidFill>
                          <a:latin typeface="JetBrains Mono"/>
                        </a:rPr>
                        <a:t>Conexión</a:t>
                      </a:r>
                      <a:r>
                        <a:rPr lang="en-US" sz="1600" b="0" i="0" u="none" strike="noStrike" noProof="0" dirty="0">
                          <a:solidFill>
                            <a:srgbClr val="6AAB73"/>
                          </a:solidFill>
                          <a:latin typeface="JetBrains Mono"/>
                        </a:rPr>
                        <a:t> </a:t>
                      </a:r>
                      <a:r>
                        <a:rPr lang="en-US" sz="1600" b="0" i="0" u="none" strike="noStrike" noProof="0" dirty="0" err="1">
                          <a:solidFill>
                            <a:srgbClr val="6AAB73"/>
                          </a:solidFill>
                          <a:latin typeface="JetBrains Mono"/>
                        </a:rPr>
                        <a:t>cerrada</a:t>
                      </a:r>
                      <a:r>
                        <a:rPr lang="en-US" sz="1600" b="0" i="0" u="none" strike="noStrike" noProof="0" dirty="0">
                          <a:solidFill>
                            <a:srgbClr val="6AAB73"/>
                          </a:solidFill>
                          <a:latin typeface="JetBrains Mono"/>
                        </a:rPr>
                        <a:t>"</a:t>
                      </a:r>
                      <a:r>
                        <a:rPr lang="en-US" sz="1600" b="0" i="0" u="none" strike="noStrike" noProof="0" dirty="0">
                          <a:solidFill>
                            <a:srgbClr val="BCBEC4"/>
                          </a:solidFill>
                          <a:latin typeface="JetBrains Mono"/>
                        </a:rPr>
                        <a:t>)</a:t>
                      </a: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3" name="Rectángulo 2">
            <a:extLst>
              <a:ext uri="{FF2B5EF4-FFF2-40B4-BE49-F238E27FC236}">
                <a16:creationId xmlns:a16="http://schemas.microsoft.com/office/drawing/2014/main" id="{B59BA217-39EE-9499-6A30-9A09AEF2BDC4}"/>
              </a:ext>
            </a:extLst>
          </p:cNvPr>
          <p:cNvSpPr/>
          <p:nvPr/>
        </p:nvSpPr>
        <p:spPr>
          <a:xfrm>
            <a:off x="6262031" y="1883685"/>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5" name="Rectángulo 4">
            <a:extLst>
              <a:ext uri="{FF2B5EF4-FFF2-40B4-BE49-F238E27FC236}">
                <a16:creationId xmlns:a16="http://schemas.microsoft.com/office/drawing/2014/main" id="{FF16C935-EF16-EA9D-BA54-273421BC873C}"/>
              </a:ext>
            </a:extLst>
          </p:cNvPr>
          <p:cNvSpPr/>
          <p:nvPr/>
        </p:nvSpPr>
        <p:spPr>
          <a:xfrm>
            <a:off x="6262031" y="2349677"/>
            <a:ext cx="1976217"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Conectar</a:t>
            </a:r>
            <a:r>
              <a:rPr lang="en-US" sz="1600" dirty="0">
                <a:solidFill>
                  <a:schemeClr val="tx1"/>
                </a:solidFill>
              </a:rPr>
              <a:t> con </a:t>
            </a:r>
            <a:r>
              <a:rPr lang="en-US" sz="1600" dirty="0" err="1">
                <a:solidFill>
                  <a:schemeClr val="tx1"/>
                </a:solidFill>
              </a:rPr>
              <a:t>el</a:t>
            </a:r>
            <a:r>
              <a:rPr lang="en-US" sz="1600" dirty="0">
                <a:solidFill>
                  <a:schemeClr val="tx1"/>
                </a:solidFill>
              </a:rPr>
              <a:t> </a:t>
            </a:r>
            <a:r>
              <a:rPr lang="en-US" sz="1600" dirty="0" err="1">
                <a:solidFill>
                  <a:schemeClr val="tx1"/>
                </a:solidFill>
              </a:rPr>
              <a:t>servidor</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7" name="Rectángulo 6">
            <a:extLst>
              <a:ext uri="{FF2B5EF4-FFF2-40B4-BE49-F238E27FC236}">
                <a16:creationId xmlns:a16="http://schemas.microsoft.com/office/drawing/2014/main" id="{B99077A1-3FC7-877A-5BCB-4FED6FAFAC12}"/>
              </a:ext>
            </a:extLst>
          </p:cNvPr>
          <p:cNvSpPr/>
          <p:nvPr/>
        </p:nvSpPr>
        <p:spPr>
          <a:xfrm>
            <a:off x="6262031" y="3299177"/>
            <a:ext cx="1976217"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Comunicación</a:t>
            </a:r>
            <a:endParaRPr lang="en-US" sz="1600" dirty="0">
              <a:solidFill>
                <a:schemeClr val="tx1"/>
              </a:solidFill>
            </a:endParaRPr>
          </a:p>
          <a:p>
            <a:pPr algn="ctr"/>
            <a:r>
              <a:rPr lang="en-US" sz="1600" dirty="0" err="1">
                <a:solidFill>
                  <a:schemeClr val="tx1"/>
                </a:solidFill>
              </a:rPr>
              <a:t>Codificar</a:t>
            </a:r>
            <a:r>
              <a:rPr lang="en-US" sz="1600" dirty="0">
                <a:solidFill>
                  <a:schemeClr val="tx1"/>
                </a:solidFill>
              </a:rPr>
              <a:t> + </a:t>
            </a:r>
            <a:r>
              <a:rPr lang="en-US" sz="1600" dirty="0" err="1">
                <a:solidFill>
                  <a:schemeClr val="tx1"/>
                </a:solidFill>
              </a:rPr>
              <a:t>Enviar</a:t>
            </a:r>
            <a:endParaRPr lang="en-US" sz="1600" dirty="0">
              <a:solidFill>
                <a:schemeClr val="tx1"/>
              </a:solidFill>
            </a:endParaRPr>
          </a:p>
        </p:txBody>
      </p:sp>
      <p:sp>
        <p:nvSpPr>
          <p:cNvPr id="8" name="Rectángulo 7">
            <a:extLst>
              <a:ext uri="{FF2B5EF4-FFF2-40B4-BE49-F238E27FC236}">
                <a16:creationId xmlns:a16="http://schemas.microsoft.com/office/drawing/2014/main" id="{2C012188-1E6C-8B10-94AA-8DA100F35CE9}"/>
              </a:ext>
            </a:extLst>
          </p:cNvPr>
          <p:cNvSpPr/>
          <p:nvPr/>
        </p:nvSpPr>
        <p:spPr>
          <a:xfrm>
            <a:off x="6262031" y="4220524"/>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Cerrar</a:t>
            </a:r>
            <a:r>
              <a:rPr lang="en-US" sz="1600" dirty="0">
                <a:solidFill>
                  <a:schemeClr val="tx1"/>
                </a:solidFill>
              </a:rPr>
              <a:t> </a:t>
            </a:r>
            <a:r>
              <a:rPr lang="en-US" sz="1600" dirty="0" err="1">
                <a:solidFill>
                  <a:schemeClr val="tx1"/>
                </a:solidFill>
              </a:rPr>
              <a:t>conexión</a:t>
            </a:r>
            <a:endParaRPr lang="en-US" sz="1600" dirty="0">
              <a:solidFill>
                <a:schemeClr val="tx1"/>
              </a:solidFill>
            </a:endParaRPr>
          </a:p>
        </p:txBody>
      </p:sp>
      <p:cxnSp>
        <p:nvCxnSpPr>
          <p:cNvPr id="9" name="Conector recto de flecha 8">
            <a:extLst>
              <a:ext uri="{FF2B5EF4-FFF2-40B4-BE49-F238E27FC236}">
                <a16:creationId xmlns:a16="http://schemas.microsoft.com/office/drawing/2014/main" id="{2E07BA21-ACB9-3AF0-2742-A82140B85621}"/>
              </a:ext>
            </a:extLst>
          </p:cNvPr>
          <p:cNvCxnSpPr>
            <a:cxnSpLocks/>
            <a:stCxn id="7" idx="1"/>
          </p:cNvCxnSpPr>
          <p:nvPr/>
        </p:nvCxnSpPr>
        <p:spPr>
          <a:xfrm flipH="1" flipV="1">
            <a:off x="4220308" y="3611645"/>
            <a:ext cx="2041723" cy="505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errar llave 9">
            <a:extLst>
              <a:ext uri="{FF2B5EF4-FFF2-40B4-BE49-F238E27FC236}">
                <a16:creationId xmlns:a16="http://schemas.microsoft.com/office/drawing/2014/main" id="{FB27B097-1227-075B-7495-E192014D1074}"/>
              </a:ext>
            </a:extLst>
          </p:cNvPr>
          <p:cNvSpPr/>
          <p:nvPr/>
        </p:nvSpPr>
        <p:spPr>
          <a:xfrm>
            <a:off x="3604846" y="3260604"/>
            <a:ext cx="615462" cy="712180"/>
          </a:xfrm>
          <a:prstGeom prst="rightBrace">
            <a:avLst>
              <a:gd name="adj1" fmla="val 0"/>
              <a:gd name="adj2" fmla="val 485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84672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t>Ejercicio 1</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a:xfrm>
            <a:off x="628650" y="1128936"/>
            <a:ext cx="7886700" cy="5060849"/>
          </a:xfrm>
        </p:spPr>
        <p:txBody>
          <a:bodyPr>
            <a:normAutofit lnSpcReduction="10000"/>
          </a:bodyPr>
          <a:lstStyle/>
          <a:p>
            <a:r>
              <a:rPr lang="es-ES" sz="1800" b="0" i="0" dirty="0">
                <a:effectLst/>
              </a:rPr>
              <a:t>Vamos a crear una aplicación cliente-servidor en Python</a:t>
            </a:r>
            <a:r>
              <a:rPr lang="es-ES" sz="1800" dirty="0"/>
              <a:t>. </a:t>
            </a:r>
          </a:p>
          <a:p>
            <a:pPr marL="342900" indent="-342900">
              <a:buFont typeface="Arial" panose="020B0604020202020204" pitchFamily="34" charset="0"/>
              <a:buChar char="•"/>
            </a:pPr>
            <a:r>
              <a:rPr lang="es-ES" sz="1800" dirty="0"/>
              <a:t>El servidor debe recibir el puerto en el que escucha como argumento por línea de comandos, y al arrancar, mostrar la IP por pantalla. Después, se queda en esperar hasta recibir una conexión de un cliente. </a:t>
            </a:r>
          </a:p>
          <a:p>
            <a:pPr marL="342900" indent="-342900">
              <a:buFont typeface="Arial" panose="020B0604020202020204" pitchFamily="34" charset="0"/>
              <a:buChar char="•"/>
            </a:pPr>
            <a:r>
              <a:rPr lang="es-ES" sz="1800" dirty="0"/>
              <a:t>El cliente debe recibir la IP y el puerto del servidor al que conectarse como argumento por línea de comandos.</a:t>
            </a:r>
          </a:p>
          <a:p>
            <a:pPr marL="342900" indent="-342900">
              <a:buFont typeface="Arial" panose="020B0604020202020204" pitchFamily="34" charset="0"/>
              <a:buChar char="•"/>
            </a:pPr>
            <a:r>
              <a:rPr lang="es-ES" sz="1800" dirty="0"/>
              <a:t>Una vez conectado, el cliente pide al usuario que introduzca por teclado su nombre completo, y enviárselo al servidor. Después, cerrará la conexión.</a:t>
            </a:r>
          </a:p>
          <a:p>
            <a:pPr marL="342900" indent="-342900">
              <a:buFont typeface="Arial" panose="020B0604020202020204" pitchFamily="34" charset="0"/>
              <a:buChar char="•"/>
            </a:pPr>
            <a:r>
              <a:rPr lang="es-ES" sz="1800" dirty="0"/>
              <a:t>El servidor mostrará el mensaje recibido por pantalla y cerrará la conexión.</a:t>
            </a:r>
          </a:p>
          <a:p>
            <a:endParaRPr lang="es-ES" sz="1800" dirty="0"/>
          </a:p>
          <a:p>
            <a:r>
              <a:rPr lang="es-ES" sz="1800" dirty="0"/>
              <a:t>Nota 1: recuerda que debes lanzar el servidor y el cliente en terminales separadas.</a:t>
            </a:r>
          </a:p>
          <a:p>
            <a:r>
              <a:rPr lang="es-ES" sz="1800" dirty="0"/>
              <a:t>Nota 2: se recomienda no hacer </a:t>
            </a:r>
            <a:r>
              <a:rPr lang="es-ES" sz="1800" dirty="0" err="1"/>
              <a:t>copy</a:t>
            </a:r>
            <a:r>
              <a:rPr lang="es-ES" sz="1800" dirty="0"/>
              <a:t>-paste del código de las diapos, ya que en el examen no disponemos de materiales de apoyo.</a:t>
            </a:r>
          </a:p>
          <a:p>
            <a:endParaRPr lang="es-ES" sz="1800" b="0" i="0" dirty="0">
              <a:effectLst/>
            </a:endParaRPr>
          </a:p>
        </p:txBody>
      </p:sp>
    </p:spTree>
    <p:extLst>
      <p:ext uri="{BB962C8B-B14F-4D97-AF65-F5344CB8AC3E}">
        <p14:creationId xmlns:p14="http://schemas.microsoft.com/office/powerpoint/2010/main" val="23149528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dirty="0"/>
              <a:t>Cliente-servidor TCP: respondiendo a un mensaje </a:t>
            </a:r>
          </a:p>
        </p:txBody>
      </p:sp>
      <p:sp>
        <p:nvSpPr>
          <p:cNvPr id="6" name="Marcador de contenido 5">
            <a:extLst>
              <a:ext uri="{FF2B5EF4-FFF2-40B4-BE49-F238E27FC236}">
                <a16:creationId xmlns:a16="http://schemas.microsoft.com/office/drawing/2014/main" id="{7AD81B0F-43C6-8EA1-4F5F-DFC2014244B3}"/>
              </a:ext>
            </a:extLst>
          </p:cNvPr>
          <p:cNvSpPr>
            <a:spLocks noGrp="1"/>
          </p:cNvSpPr>
          <p:nvPr>
            <p:ph idx="1"/>
          </p:nvPr>
        </p:nvSpPr>
        <p:spPr>
          <a:xfrm>
            <a:off x="628650" y="1128936"/>
            <a:ext cx="7886700" cy="467236"/>
          </a:xfrm>
        </p:spPr>
        <p:txBody>
          <a:bodyPr vert="horz" lIns="91440" tIns="45720" rIns="91440" bIns="45720" rtlCol="0" anchor="t">
            <a:normAutofit/>
          </a:bodyPr>
          <a:lstStyle/>
          <a:p>
            <a:r>
              <a:rPr lang="en-US" dirty="0">
                <a:latin typeface="Inter"/>
              </a:rPr>
              <a:t>server.py</a:t>
            </a:r>
            <a:endParaRPr lang="es-ES" dirty="0"/>
          </a:p>
        </p:txBody>
      </p:sp>
      <p:graphicFrame>
        <p:nvGraphicFramePr>
          <p:cNvPr id="4" name="Tabla 3">
            <a:extLst>
              <a:ext uri="{FF2B5EF4-FFF2-40B4-BE49-F238E27FC236}">
                <a16:creationId xmlns:a16="http://schemas.microsoft.com/office/drawing/2014/main" id="{164105D2-2E09-81D3-F505-4FE83E0EF851}"/>
              </a:ext>
            </a:extLst>
          </p:cNvPr>
          <p:cNvGraphicFramePr>
            <a:graphicFrameLocks noGrp="1"/>
          </p:cNvGraphicFramePr>
          <p:nvPr/>
        </p:nvGraphicFramePr>
        <p:xfrm>
          <a:off x="628650" y="1596171"/>
          <a:ext cx="5234559" cy="4716705"/>
        </p:xfrm>
        <a:graphic>
          <a:graphicData uri="http://schemas.openxmlformats.org/drawingml/2006/table">
            <a:tbl>
              <a:tblPr firstRow="1" bandRow="1">
                <a:tableStyleId>{5C22544A-7EE6-4342-B048-85BDC9FD1C3A}</a:tableStyleId>
              </a:tblPr>
              <a:tblGrid>
                <a:gridCol w="5234559">
                  <a:extLst>
                    <a:ext uri="{9D8B030D-6E8A-4147-A177-3AD203B41FA5}">
                      <a16:colId xmlns:a16="http://schemas.microsoft.com/office/drawing/2014/main" val="746713505"/>
                    </a:ext>
                  </a:extLst>
                </a:gridCol>
              </a:tblGrid>
              <a:tr h="4716705">
                <a:tc>
                  <a:txBody>
                    <a:bodyPr/>
                    <a:lstStyle/>
                    <a:p>
                      <a:pPr lvl="0" algn="l">
                        <a:lnSpc>
                          <a:spcPct val="100000"/>
                        </a:lnSpc>
                        <a:spcBef>
                          <a:spcPts val="0"/>
                        </a:spcBef>
                        <a:spcAft>
                          <a:spcPts val="0"/>
                        </a:spcAft>
                        <a:buNone/>
                      </a:pPr>
                      <a:r>
                        <a:rPr lang="en-US" sz="1400" b="0" i="0" u="none" strike="noStrike" noProof="0" dirty="0">
                          <a:solidFill>
                            <a:srgbClr val="CF8E6D"/>
                          </a:solidFill>
                          <a:latin typeface="JetBrains Mono"/>
                        </a:rPr>
                        <a:t>import </a:t>
                      </a:r>
                      <a:r>
                        <a:rPr lang="en-US" sz="1400" b="0" i="0" u="none" strike="noStrike" noProof="0" dirty="0">
                          <a:solidFill>
                            <a:srgbClr val="BCBEC4"/>
                          </a:solidFill>
                          <a:latin typeface="JetBrains Mono"/>
                        </a:rPr>
                        <a:t>socket</a:t>
                      </a:r>
                      <a:br>
                        <a:rPr lang="en-US" sz="1400" b="0" i="0" u="none" strike="noStrike" noProof="0" dirty="0">
                          <a:solidFill>
                            <a:srgbClr val="BCBEC4"/>
                          </a:solidFill>
                          <a:latin typeface="JetBrains Mono"/>
                        </a:rPr>
                      </a:b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print(</a:t>
                      </a:r>
                      <a:r>
                        <a:rPr lang="en-US" sz="1400" b="0" i="0" u="none" strike="noStrike" noProof="0" dirty="0">
                          <a:solidFill>
                            <a:srgbClr val="6AAB73"/>
                          </a:solidFill>
                          <a:latin typeface="JetBrains Mono"/>
                        </a:rPr>
                        <a:t>"</a:t>
                      </a:r>
                      <a:r>
                        <a:rPr lang="en-US" sz="1400" b="0" i="0" u="none" strike="noStrike" noProof="0" dirty="0" err="1">
                          <a:solidFill>
                            <a:srgbClr val="6AAB73"/>
                          </a:solidFill>
                          <a:latin typeface="JetBrains Mono"/>
                        </a:rPr>
                        <a:t>Arrancando</a:t>
                      </a:r>
                      <a:r>
                        <a:rPr lang="en-US" sz="1400" b="0" i="0" u="none" strike="noStrike" noProof="0" dirty="0">
                          <a:solidFill>
                            <a:srgbClr val="6AAB73"/>
                          </a:solidFill>
                          <a:latin typeface="JetBrains Mono"/>
                        </a:rPr>
                        <a:t> </a:t>
                      </a:r>
                      <a:r>
                        <a:rPr lang="en-US" sz="1400" b="0" i="0" u="none" strike="noStrike" noProof="0" dirty="0" err="1">
                          <a:solidFill>
                            <a:srgbClr val="6AAB73"/>
                          </a:solidFill>
                          <a:latin typeface="JetBrains Mono"/>
                        </a:rPr>
                        <a:t>servidor</a:t>
                      </a:r>
                      <a:r>
                        <a:rPr lang="en-US" sz="1400" b="0" i="0" u="none" strike="noStrike" noProof="0" dirty="0">
                          <a:solidFill>
                            <a:srgbClr val="6AAB73"/>
                          </a:solidFill>
                          <a:latin typeface="JetBrains Mono"/>
                        </a:rPr>
                        <a:t>..."</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err="1">
                          <a:solidFill>
                            <a:srgbClr val="BCBEC4"/>
                          </a:solidFill>
                          <a:latin typeface="JetBrains Mono"/>
                        </a:rPr>
                        <a:t>server_socket</a:t>
                      </a:r>
                      <a:r>
                        <a:rPr lang="en-US" sz="1400" b="0" i="0" u="none" strike="noStrike" noProof="0" dirty="0">
                          <a:solidFill>
                            <a:srgbClr val="BCBEC4"/>
                          </a:solidFill>
                          <a:latin typeface="JetBrains Mono"/>
                        </a:rPr>
                        <a:t> = </a:t>
                      </a:r>
                      <a:r>
                        <a:rPr lang="en-US" sz="1400" b="0" i="0" u="none" strike="noStrike" noProof="0" dirty="0" err="1">
                          <a:solidFill>
                            <a:srgbClr val="BCBEC4"/>
                          </a:solidFill>
                          <a:latin typeface="JetBrains Mono"/>
                        </a:rPr>
                        <a:t>socket.socket</a:t>
                      </a:r>
                      <a:r>
                        <a:rPr lang="en-US" sz="1400" b="0" i="0" u="none" strike="noStrike" noProof="0" dirty="0">
                          <a:solidFill>
                            <a:srgbClr val="BCBEC4"/>
                          </a:solidFill>
                          <a:latin typeface="JetBrains Mono"/>
                        </a:rPr>
                        <a:t>(</a:t>
                      </a:r>
                      <a:r>
                        <a:rPr lang="en-US" sz="1400" b="0" i="0" u="none" strike="noStrike" noProof="0" dirty="0" err="1">
                          <a:solidFill>
                            <a:srgbClr val="BCBEC4"/>
                          </a:solidFill>
                          <a:latin typeface="JetBrains Mono"/>
                        </a:rPr>
                        <a:t>socket.AF_INET</a:t>
                      </a: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socket.SOCK_STREAM</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err="1">
                          <a:solidFill>
                            <a:srgbClr val="BCBEC4"/>
                          </a:solidFill>
                          <a:latin typeface="JetBrains Mono"/>
                        </a:rPr>
                        <a:t>server_socket.bind</a:t>
                      </a:r>
                      <a:r>
                        <a:rPr lang="en-US" sz="1400" b="0" i="0" u="none" strike="noStrike" noProof="0" dirty="0">
                          <a:solidFill>
                            <a:srgbClr val="BCBEC4"/>
                          </a:solidFill>
                          <a:latin typeface="JetBrains Mono"/>
                        </a:rPr>
                        <a:t>((</a:t>
                      </a:r>
                      <a:r>
                        <a:rPr lang="en-US" sz="1400" b="0" i="0" u="none" strike="noStrike" noProof="0" dirty="0" err="1">
                          <a:solidFill>
                            <a:srgbClr val="BCBEC4"/>
                          </a:solidFill>
                          <a:latin typeface="JetBrains Mono"/>
                        </a:rPr>
                        <a:t>socket.gethostname</a:t>
                      </a:r>
                      <a:r>
                        <a:rPr lang="en-US" sz="1400" b="0" i="0" u="none" strike="noStrike" noProof="0" dirty="0">
                          <a:solidFill>
                            <a:srgbClr val="BCBEC4"/>
                          </a:solidFill>
                          <a:latin typeface="JetBrains Mono"/>
                        </a:rPr>
                        <a:t>(), </a:t>
                      </a:r>
                      <a:r>
                        <a:rPr lang="en-US" sz="1400" b="0" i="0" u="none" strike="noStrike" noProof="0" dirty="0">
                          <a:solidFill>
                            <a:srgbClr val="2AACB8"/>
                          </a:solidFill>
                          <a:latin typeface="JetBrains Mono"/>
                        </a:rPr>
                        <a:t>5555</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err="1">
                          <a:solidFill>
                            <a:srgbClr val="BCBEC4"/>
                          </a:solidFill>
                          <a:latin typeface="JetBrains Mono"/>
                        </a:rPr>
                        <a:t>server_socket.listen</a:t>
                      </a:r>
                      <a:r>
                        <a:rPr lang="en-US" sz="1400" b="0" i="0" u="none" strike="noStrike" noProof="0" dirty="0">
                          <a:solidFill>
                            <a:srgbClr val="BCBEC4"/>
                          </a:solidFill>
                          <a:latin typeface="JetBrains Mono"/>
                        </a:rPr>
                        <a:t>(</a:t>
                      </a:r>
                      <a:r>
                        <a:rPr lang="en-US" sz="1400" b="0" i="0" u="none" strike="noStrike" noProof="0" dirty="0">
                          <a:solidFill>
                            <a:srgbClr val="2AACB8"/>
                          </a:solidFill>
                          <a:latin typeface="JetBrains Mono"/>
                        </a:rPr>
                        <a:t>1</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br>
                        <a:rPr lang="en-US" sz="1400" b="0" i="0" u="none" strike="noStrike" noProof="0" dirty="0">
                          <a:solidFill>
                            <a:srgbClr val="BCBEC4"/>
                          </a:solidFill>
                          <a:latin typeface="JetBrains Mono"/>
                        </a:rPr>
                      </a:br>
                      <a:r>
                        <a:rPr lang="en-US" sz="1400" b="0" i="0" u="none" strike="noStrike" noProof="0" dirty="0" err="1">
                          <a:solidFill>
                            <a:srgbClr val="BCBEC4"/>
                          </a:solidFill>
                          <a:latin typeface="JetBrains Mono"/>
                        </a:rPr>
                        <a:t>client_socket</a:t>
                      </a: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addr</a:t>
                      </a:r>
                      <a:r>
                        <a:rPr lang="en-US" sz="1400" b="0" i="0" u="none" strike="noStrike" noProof="0" dirty="0">
                          <a:solidFill>
                            <a:srgbClr val="BCBEC4"/>
                          </a:solidFill>
                          <a:latin typeface="JetBrains Mono"/>
                        </a:rPr>
                        <a:t> = </a:t>
                      </a:r>
                      <a:r>
                        <a:rPr lang="en-US" sz="1400" b="0" i="0" u="none" strike="noStrike" noProof="0" dirty="0" err="1">
                          <a:solidFill>
                            <a:srgbClr val="BCBEC4"/>
                          </a:solidFill>
                          <a:latin typeface="JetBrains Mono"/>
                        </a:rPr>
                        <a:t>server_socket.accept</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kern="1200" noProof="0" dirty="0">
                          <a:solidFill>
                            <a:srgbClr val="CF8E6D"/>
                          </a:solidFill>
                          <a:latin typeface="JetBrains Mono"/>
                          <a:ea typeface="+mn-ea"/>
                          <a:cs typeface="+mn-cs"/>
                        </a:rPr>
                        <a:t>if</a:t>
                      </a: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client_socket</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a:solidFill>
                            <a:srgbClr val="8888C6"/>
                          </a:solidFill>
                          <a:latin typeface="JetBrains Mono"/>
                        </a:rPr>
                        <a:t>print</a:t>
                      </a:r>
                      <a:r>
                        <a:rPr lang="en-US" sz="1400" b="0" i="0" u="none" strike="noStrike" noProof="0" dirty="0">
                          <a:solidFill>
                            <a:srgbClr val="BCBEC4"/>
                          </a:solidFill>
                          <a:latin typeface="JetBrains Mono"/>
                        </a:rPr>
                        <a:t>(</a:t>
                      </a:r>
                      <a:r>
                        <a:rPr lang="en-US" sz="1400" b="0" i="0" u="none" strike="noStrike" noProof="0" dirty="0">
                          <a:solidFill>
                            <a:srgbClr val="6AAB73"/>
                          </a:solidFill>
                          <a:latin typeface="JetBrains Mono"/>
                        </a:rPr>
                        <a:t>"</a:t>
                      </a:r>
                      <a:r>
                        <a:rPr lang="en-US" sz="1400" b="0" i="0" u="none" strike="noStrike" noProof="0" dirty="0" err="1">
                          <a:solidFill>
                            <a:srgbClr val="6AAB73"/>
                          </a:solidFill>
                          <a:latin typeface="JetBrains Mono"/>
                        </a:rPr>
                        <a:t>Cliente</a:t>
                      </a:r>
                      <a:r>
                        <a:rPr lang="en-US" sz="1400" b="0" i="0" u="none" strike="noStrike" noProof="0" dirty="0">
                          <a:solidFill>
                            <a:srgbClr val="6AAB73"/>
                          </a:solidFill>
                          <a:latin typeface="JetBrains Mono"/>
                        </a:rPr>
                        <a:t> </a:t>
                      </a:r>
                      <a:r>
                        <a:rPr lang="en-US" sz="1400" b="0" i="0" u="none" strike="noStrike" noProof="0" dirty="0" err="1">
                          <a:solidFill>
                            <a:srgbClr val="6AAB73"/>
                          </a:solidFill>
                          <a:latin typeface="JetBrains Mono"/>
                        </a:rPr>
                        <a:t>conectado</a:t>
                      </a:r>
                      <a:r>
                        <a:rPr lang="en-US" sz="1400" b="0" i="0" u="none" strike="noStrike" noProof="0" dirty="0">
                          <a:solidFill>
                            <a:srgbClr val="6AAB73"/>
                          </a:solidFill>
                          <a:latin typeface="JetBrains Mono"/>
                        </a:rPr>
                        <a:t>: "</a:t>
                      </a: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addr</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a:solidFill>
                            <a:srgbClr val="CF8E6D"/>
                          </a:solidFill>
                          <a:latin typeface="JetBrains Mono"/>
                        </a:rPr>
                        <a:t>while True</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datos</a:t>
                      </a:r>
                      <a:r>
                        <a:rPr lang="en-US" sz="1400" b="0" i="0" u="none" strike="noStrike" noProof="0" dirty="0">
                          <a:solidFill>
                            <a:srgbClr val="BCBEC4"/>
                          </a:solidFill>
                          <a:latin typeface="JetBrains Mono"/>
                        </a:rPr>
                        <a:t> = </a:t>
                      </a:r>
                      <a:r>
                        <a:rPr lang="en-US" sz="1400" b="0" i="0" u="none" strike="noStrike" noProof="0" dirty="0" err="1">
                          <a:solidFill>
                            <a:srgbClr val="BCBEC4"/>
                          </a:solidFill>
                          <a:latin typeface="JetBrains Mono"/>
                        </a:rPr>
                        <a:t>client_socket.recv</a:t>
                      </a:r>
                      <a:r>
                        <a:rPr lang="en-US" sz="1400" b="0" i="0" u="none" strike="noStrike" noProof="0" dirty="0">
                          <a:solidFill>
                            <a:srgbClr val="BCBEC4"/>
                          </a:solidFill>
                          <a:latin typeface="JetBrains Mono"/>
                        </a:rPr>
                        <a:t>(</a:t>
                      </a:r>
                      <a:r>
                        <a:rPr lang="en-US" sz="1400" b="0" i="0" u="none" strike="noStrike" noProof="0" dirty="0">
                          <a:solidFill>
                            <a:srgbClr val="2AACB8"/>
                          </a:solidFill>
                          <a:latin typeface="JetBrains Mono"/>
                        </a:rPr>
                        <a:t>1024</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a:solidFill>
                            <a:srgbClr val="CF8E6D"/>
                          </a:solidFill>
                          <a:latin typeface="JetBrains Mono"/>
                        </a:rPr>
                        <a:t>if not </a:t>
                      </a:r>
                      <a:r>
                        <a:rPr lang="en-US" sz="1400" b="0" i="0" u="none" strike="noStrike" noProof="0" dirty="0" err="1">
                          <a:solidFill>
                            <a:srgbClr val="BCBEC4"/>
                          </a:solidFill>
                          <a:latin typeface="JetBrains Mono"/>
                        </a:rPr>
                        <a:t>datos</a:t>
                      </a:r>
                      <a:r>
                        <a:rPr lang="en-US" sz="1400" b="0" i="0" u="none" strike="noStrike" noProof="0" dirty="0">
                          <a:solidFill>
                            <a:srgbClr val="BCBEC4"/>
                          </a:solidFill>
                          <a:latin typeface="JetBrains Mono"/>
                        </a:rPr>
                        <a:t>:  </a:t>
                      </a:r>
                      <a:r>
                        <a:rPr lang="en-US" sz="1400" b="0" i="0" u="none" strike="noStrike" noProof="0" dirty="0">
                          <a:solidFill>
                            <a:srgbClr val="7A7E85"/>
                          </a:solidFill>
                          <a:latin typeface="JetBrains Mono"/>
                        </a:rPr>
                        <a:t># </a:t>
                      </a:r>
                      <a:r>
                        <a:rPr lang="en-US" sz="1400" b="0" i="0" u="none" strike="noStrike" noProof="0" dirty="0" err="1">
                          <a:solidFill>
                            <a:srgbClr val="7A7E85"/>
                          </a:solidFill>
                          <a:latin typeface="JetBrains Mono"/>
                        </a:rPr>
                        <a:t>Cliente</a:t>
                      </a:r>
                      <a:r>
                        <a:rPr lang="en-US" sz="1400" b="0" i="0" u="none" strike="noStrike" noProof="0" dirty="0">
                          <a:solidFill>
                            <a:srgbClr val="7A7E85"/>
                          </a:solidFill>
                          <a:latin typeface="JetBrains Mono"/>
                        </a:rPr>
                        <a:t> </a:t>
                      </a:r>
                      <a:r>
                        <a:rPr lang="en-US" sz="1400" b="0" i="0" u="none" strike="noStrike" noProof="0" dirty="0" err="1">
                          <a:solidFill>
                            <a:srgbClr val="7A7E85"/>
                          </a:solidFill>
                          <a:latin typeface="JetBrains Mono"/>
                        </a:rPr>
                        <a:t>cierra</a:t>
                      </a:r>
                      <a:r>
                        <a:rPr lang="en-US" sz="1400" b="0" i="0" u="none" strike="noStrike" noProof="0" dirty="0">
                          <a:solidFill>
                            <a:srgbClr val="7A7E85"/>
                          </a:solidFill>
                          <a:latin typeface="JetBrains Mono"/>
                        </a:rPr>
                        <a:t> socket</a:t>
                      </a:r>
                      <a:br>
                        <a:rPr lang="en-US" sz="1400" b="0" i="0" u="none" strike="noStrike" noProof="0" dirty="0">
                          <a:solidFill>
                            <a:srgbClr val="7A7E85"/>
                          </a:solidFill>
                          <a:latin typeface="JetBrains Mono"/>
                        </a:rPr>
                      </a:br>
                      <a:r>
                        <a:rPr lang="en-US" sz="1400" b="0" i="0" u="none" strike="noStrike" noProof="0" dirty="0">
                          <a:solidFill>
                            <a:srgbClr val="7A7E85"/>
                          </a:solidFill>
                          <a:latin typeface="JetBrains Mono"/>
                        </a:rPr>
                        <a:t>            </a:t>
                      </a:r>
                      <a:r>
                        <a:rPr lang="en-US" sz="1400" b="0" i="0" u="none" strike="noStrike" noProof="0" dirty="0">
                          <a:solidFill>
                            <a:srgbClr val="8888C6"/>
                          </a:solidFill>
                          <a:latin typeface="JetBrains Mono"/>
                        </a:rPr>
                        <a:t>print</a:t>
                      </a:r>
                      <a:r>
                        <a:rPr lang="en-US" sz="1400" b="0" i="0" u="none" strike="noStrike" noProof="0" dirty="0">
                          <a:solidFill>
                            <a:srgbClr val="BCBEC4"/>
                          </a:solidFill>
                          <a:latin typeface="JetBrains Mono"/>
                        </a:rPr>
                        <a:t>(</a:t>
                      </a:r>
                      <a:r>
                        <a:rPr lang="en-US" sz="1400" b="0" i="0" u="none" strike="noStrike" noProof="0" dirty="0">
                          <a:solidFill>
                            <a:srgbClr val="6AAB73"/>
                          </a:solidFill>
                          <a:latin typeface="JetBrains Mono"/>
                        </a:rPr>
                        <a:t>"</a:t>
                      </a:r>
                      <a:r>
                        <a:rPr lang="en-US" sz="1400" b="0" i="0" u="none" strike="noStrike" noProof="0" dirty="0" err="1">
                          <a:solidFill>
                            <a:srgbClr val="6AAB73"/>
                          </a:solidFill>
                          <a:latin typeface="JetBrains Mono"/>
                        </a:rPr>
                        <a:t>Cliente</a:t>
                      </a:r>
                      <a:r>
                        <a:rPr lang="en-US" sz="1400" b="0" i="0" u="none" strike="noStrike" noProof="0" dirty="0">
                          <a:solidFill>
                            <a:srgbClr val="6AAB73"/>
                          </a:solidFill>
                          <a:latin typeface="JetBrains Mono"/>
                        </a:rPr>
                        <a:t> </a:t>
                      </a:r>
                      <a:r>
                        <a:rPr lang="en-US" sz="1400" b="0" i="0" u="none" strike="noStrike" noProof="0" dirty="0" err="1">
                          <a:solidFill>
                            <a:srgbClr val="6AAB73"/>
                          </a:solidFill>
                          <a:latin typeface="JetBrains Mono"/>
                        </a:rPr>
                        <a:t>desconectado</a:t>
                      </a:r>
                      <a:r>
                        <a:rPr lang="en-US" sz="1400" b="0" i="0" u="none" strike="noStrike" noProof="0" dirty="0">
                          <a:solidFill>
                            <a:srgbClr val="6AAB73"/>
                          </a:solidFill>
                          <a:latin typeface="JetBrains Mono"/>
                        </a:rPr>
                        <a:t>: "</a:t>
                      </a: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addr</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a:solidFill>
                            <a:srgbClr val="CF8E6D"/>
                          </a:solidFill>
                          <a:latin typeface="JetBrains Mono"/>
                        </a:rPr>
                        <a:t>break</a:t>
                      </a:r>
                      <a:br>
                        <a:rPr lang="en-US" sz="1400" b="0" i="0" u="none" strike="noStrike" noProof="0" dirty="0">
                          <a:solidFill>
                            <a:srgbClr val="CF8E6D"/>
                          </a:solidFill>
                          <a:latin typeface="JetBrains Mono"/>
                        </a:rPr>
                      </a:br>
                      <a:r>
                        <a:rPr lang="en-US" sz="1400" b="0" i="0" u="none" strike="noStrike" noProof="0" dirty="0">
                          <a:solidFill>
                            <a:srgbClr val="CF8E6D"/>
                          </a:solidFill>
                          <a:latin typeface="JetBrains Mono"/>
                        </a:rPr>
                        <a:t>        </a:t>
                      </a:r>
                      <a:r>
                        <a:rPr lang="en-US" sz="1400" b="0" i="0" u="none" strike="noStrike" noProof="0" dirty="0" err="1">
                          <a:solidFill>
                            <a:srgbClr val="BCBEC4"/>
                          </a:solidFill>
                          <a:latin typeface="JetBrains Mono"/>
                        </a:rPr>
                        <a:t>cadena_datos</a:t>
                      </a:r>
                      <a:r>
                        <a:rPr lang="en-US" sz="1400" b="0" i="0" u="none" strike="noStrike" noProof="0" dirty="0">
                          <a:solidFill>
                            <a:srgbClr val="BCBEC4"/>
                          </a:solidFill>
                          <a:latin typeface="JetBrains Mono"/>
                        </a:rPr>
                        <a:t> = </a:t>
                      </a:r>
                      <a:r>
                        <a:rPr lang="en-US" sz="1400" b="0" i="0" u="none" strike="noStrike" noProof="0" dirty="0" err="1">
                          <a:solidFill>
                            <a:srgbClr val="BCBEC4"/>
                          </a:solidFill>
                          <a:latin typeface="JetBrains Mono"/>
                        </a:rPr>
                        <a:t>datos.decode</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a:solidFill>
                            <a:srgbClr val="8888C6"/>
                          </a:solidFill>
                          <a:latin typeface="JetBrains Mono"/>
                        </a:rPr>
                        <a:t>print</a:t>
                      </a:r>
                      <a:r>
                        <a:rPr lang="en-US" sz="1400" b="0" i="0" u="none" strike="noStrike" noProof="0" dirty="0">
                          <a:solidFill>
                            <a:srgbClr val="BCBEC4"/>
                          </a:solidFill>
                          <a:latin typeface="JetBrains Mono"/>
                        </a:rPr>
                        <a:t>(</a:t>
                      </a:r>
                      <a:r>
                        <a:rPr lang="en-US" sz="1400" b="0" i="0" u="none" strike="noStrike" noProof="0" dirty="0">
                          <a:solidFill>
                            <a:srgbClr val="6AAB73"/>
                          </a:solidFill>
                          <a:latin typeface="JetBrains Mono"/>
                        </a:rPr>
                        <a:t>"</a:t>
                      </a:r>
                      <a:r>
                        <a:rPr lang="en-US" sz="1400" b="0" i="0" u="none" strike="noStrike" noProof="0" dirty="0" err="1">
                          <a:solidFill>
                            <a:srgbClr val="6AAB73"/>
                          </a:solidFill>
                          <a:latin typeface="JetBrains Mono"/>
                        </a:rPr>
                        <a:t>Recibido</a:t>
                      </a:r>
                      <a:r>
                        <a:rPr lang="en-US" sz="1400" b="0" i="0" u="none" strike="noStrike" noProof="0" dirty="0">
                          <a:solidFill>
                            <a:srgbClr val="6AAB73"/>
                          </a:solidFill>
                          <a:latin typeface="JetBrains Mono"/>
                        </a:rPr>
                        <a:t>:"</a:t>
                      </a: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cadena_datos</a:t>
                      </a:r>
                      <a:r>
                        <a:rPr lang="en-US" sz="1400" b="0" i="0" u="none" strike="noStrike" noProof="0" dirty="0">
                          <a:solidFill>
                            <a:srgbClr val="BCBEC4"/>
                          </a:solidFill>
                          <a:latin typeface="JetBrains Mono"/>
                        </a:rPr>
                        <a:t>)</a:t>
                      </a:r>
                      <a:br>
                        <a:rPr lang="en-US" sz="1400" b="0" i="0" u="none" strike="noStrike" noProof="0" dirty="0">
                          <a:solidFill>
                            <a:srgbClr val="BCBEC4"/>
                          </a:solidFill>
                          <a:latin typeface="JetBrains Mono"/>
                        </a:rPr>
                      </a:br>
                      <a:r>
                        <a:rPr lang="en-US" sz="1400" b="0" i="0" u="none" strike="noStrike" noProof="0" dirty="0">
                          <a:solidFill>
                            <a:srgbClr val="BCBEC4"/>
                          </a:solidFill>
                          <a:latin typeface="JetBrains Mono"/>
                        </a:rPr>
                        <a:t>        </a:t>
                      </a:r>
                      <a:r>
                        <a:rPr lang="en-US" sz="1400" b="0" i="0" u="none" strike="noStrike" noProof="0" dirty="0" err="1">
                          <a:solidFill>
                            <a:srgbClr val="BCBEC4"/>
                          </a:solidFill>
                          <a:latin typeface="JetBrains Mono"/>
                        </a:rPr>
                        <a:t>client_socket.sendall</a:t>
                      </a:r>
                      <a:r>
                        <a:rPr lang="en-US" sz="1400" b="0" i="0" u="none" strike="noStrike" noProof="0" dirty="0">
                          <a:solidFill>
                            <a:srgbClr val="BCBEC4"/>
                          </a:solidFill>
                          <a:latin typeface="JetBrains Mono"/>
                        </a:rPr>
                        <a:t>(</a:t>
                      </a:r>
                      <a:r>
                        <a:rPr lang="en-US" sz="1400" b="0" i="0" u="none" strike="noStrike" noProof="0" dirty="0" err="1">
                          <a:solidFill>
                            <a:srgbClr val="BCBEC4"/>
                          </a:solidFill>
                          <a:latin typeface="JetBrains Mono"/>
                        </a:rPr>
                        <a:t>cadena_datos.encode</a:t>
                      </a:r>
                      <a:r>
                        <a:rPr lang="en-US" sz="1400" b="0" i="0" u="none" strike="noStrike" noProof="0" dirty="0">
                          <a:solidFill>
                            <a:srgbClr val="BCBEC4"/>
                          </a:solidFill>
                          <a:latin typeface="JetBrains Mono"/>
                        </a:rPr>
                        <a:t>())  </a:t>
                      </a:r>
                      <a:r>
                        <a:rPr lang="en-US" sz="1400" b="0" i="0" u="none" strike="noStrike" noProof="0" dirty="0">
                          <a:solidFill>
                            <a:srgbClr val="7A7E85"/>
                          </a:solidFill>
                          <a:latin typeface="JetBrains Mono"/>
                        </a:rPr>
                        <a:t># Echo</a:t>
                      </a:r>
                      <a:br>
                        <a:rPr lang="en-US" sz="1400" b="0" i="0" u="none" strike="noStrike" noProof="0" dirty="0">
                          <a:solidFill>
                            <a:srgbClr val="7A7E85"/>
                          </a:solidFill>
                          <a:latin typeface="JetBrains Mono"/>
                        </a:rPr>
                      </a:br>
                      <a:br>
                        <a:rPr lang="en-US" sz="1400" b="0" i="0" u="none" strike="noStrike" noProof="0" dirty="0">
                          <a:solidFill>
                            <a:srgbClr val="7A7E85"/>
                          </a:solidFill>
                          <a:latin typeface="JetBrains Mono"/>
                        </a:rPr>
                      </a:br>
                      <a:r>
                        <a:rPr lang="en-US" sz="1400" b="0" i="0" u="none" strike="noStrike" kern="1200" noProof="0" dirty="0" err="1">
                          <a:solidFill>
                            <a:srgbClr val="BCBEC4"/>
                          </a:solidFill>
                          <a:latin typeface="JetBrains Mono"/>
                          <a:ea typeface="+mn-ea"/>
                          <a:cs typeface="+mn-cs"/>
                        </a:rPr>
                        <a:t>server_socket.close</a:t>
                      </a:r>
                      <a:r>
                        <a:rPr lang="en-US" sz="1400" b="0" i="0" u="none" strike="noStrike" kern="1200" noProof="0" dirty="0">
                          <a:solidFill>
                            <a:srgbClr val="BCBEC4"/>
                          </a:solidFill>
                          <a:latin typeface="JetBrains Mono"/>
                          <a:ea typeface="+mn-ea"/>
                          <a:cs typeface="+mn-cs"/>
                        </a:rPr>
                        <a:t>()</a:t>
                      </a:r>
                      <a:br>
                        <a:rPr lang="en-US" sz="1400" b="0" i="0" u="none" strike="noStrike" noProof="0" dirty="0">
                          <a:solidFill>
                            <a:srgbClr val="7A7E85"/>
                          </a:solidFill>
                          <a:latin typeface="JetBrains Mono"/>
                        </a:rPr>
                      </a:br>
                      <a:r>
                        <a:rPr lang="en-US" sz="1400" b="0" i="0" u="none" strike="noStrike" kern="1200" noProof="0" dirty="0">
                          <a:solidFill>
                            <a:srgbClr val="8888C6"/>
                          </a:solidFill>
                          <a:latin typeface="JetBrains Mono"/>
                          <a:ea typeface="+mn-ea"/>
                          <a:cs typeface="+mn-cs"/>
                        </a:rPr>
                        <a:t>print</a:t>
                      </a:r>
                      <a:r>
                        <a:rPr lang="en-US" sz="1400" b="0" i="0" u="none" strike="noStrike" noProof="0" dirty="0">
                          <a:solidFill>
                            <a:srgbClr val="BCBEC4"/>
                          </a:solidFill>
                          <a:latin typeface="JetBrains Mono"/>
                        </a:rPr>
                        <a:t>(</a:t>
                      </a:r>
                      <a:r>
                        <a:rPr lang="en-US" sz="1400" b="0" i="0" u="none" strike="noStrike" noProof="0" dirty="0">
                          <a:solidFill>
                            <a:srgbClr val="6AAB73"/>
                          </a:solidFill>
                          <a:latin typeface="JetBrains Mono"/>
                        </a:rPr>
                        <a:t>"</a:t>
                      </a:r>
                      <a:r>
                        <a:rPr lang="en-US" sz="1400" b="0" i="0" u="none" strike="noStrike" noProof="0" dirty="0" err="1">
                          <a:solidFill>
                            <a:srgbClr val="6AAB73"/>
                          </a:solidFill>
                          <a:latin typeface="JetBrains Mono"/>
                        </a:rPr>
                        <a:t>Apagando</a:t>
                      </a:r>
                      <a:r>
                        <a:rPr lang="en-US" sz="1400" b="0" i="0" u="none" strike="noStrike" noProof="0" dirty="0">
                          <a:solidFill>
                            <a:srgbClr val="6AAB73"/>
                          </a:solidFill>
                          <a:latin typeface="JetBrains Mono"/>
                        </a:rPr>
                        <a:t> </a:t>
                      </a:r>
                      <a:r>
                        <a:rPr lang="en-US" sz="1400" b="0" i="0" u="none" strike="noStrike" noProof="0" dirty="0" err="1">
                          <a:solidFill>
                            <a:srgbClr val="6AAB73"/>
                          </a:solidFill>
                          <a:latin typeface="JetBrains Mono"/>
                        </a:rPr>
                        <a:t>servidor</a:t>
                      </a:r>
                      <a:r>
                        <a:rPr lang="en-US" sz="1400" b="0" i="0" u="none" strike="noStrike" noProof="0" dirty="0">
                          <a:solidFill>
                            <a:srgbClr val="6AAB73"/>
                          </a:solidFill>
                          <a:latin typeface="JetBrains Mono"/>
                        </a:rPr>
                        <a:t>..."</a:t>
                      </a:r>
                      <a:r>
                        <a:rPr lang="en-US" sz="1400" b="0" i="0" u="none" strike="noStrike" noProof="0" dirty="0">
                          <a:solidFill>
                            <a:srgbClr val="BCBEC4"/>
                          </a:solidFill>
                          <a:latin typeface="JetBrains Mono"/>
                        </a:rPr>
                        <a:t>)</a:t>
                      </a: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15" name="Rectángulo 14">
            <a:extLst>
              <a:ext uri="{FF2B5EF4-FFF2-40B4-BE49-F238E27FC236}">
                <a16:creationId xmlns:a16="http://schemas.microsoft.com/office/drawing/2014/main" id="{E6537D09-83FB-95D5-F935-1F729025E4A3}"/>
              </a:ext>
            </a:extLst>
          </p:cNvPr>
          <p:cNvSpPr/>
          <p:nvPr/>
        </p:nvSpPr>
        <p:spPr>
          <a:xfrm>
            <a:off x="6550269" y="1317092"/>
            <a:ext cx="2121215"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16" name="Rectángulo 15">
            <a:extLst>
              <a:ext uri="{FF2B5EF4-FFF2-40B4-BE49-F238E27FC236}">
                <a16:creationId xmlns:a16="http://schemas.microsoft.com/office/drawing/2014/main" id="{75281A2E-789B-EF67-9956-FBEFEC597112}"/>
              </a:ext>
            </a:extLst>
          </p:cNvPr>
          <p:cNvSpPr/>
          <p:nvPr/>
        </p:nvSpPr>
        <p:spPr>
          <a:xfrm>
            <a:off x="6550269" y="1783084"/>
            <a:ext cx="2121215"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Vincularlo</a:t>
            </a:r>
            <a:r>
              <a:rPr lang="en-US" sz="1600" dirty="0">
                <a:solidFill>
                  <a:schemeClr val="tx1"/>
                </a:solidFill>
              </a:rPr>
              <a:t> a </a:t>
            </a:r>
            <a:r>
              <a:rPr lang="en-US" sz="1600" dirty="0" err="1">
                <a:solidFill>
                  <a:schemeClr val="tx1"/>
                </a:solidFill>
              </a:rPr>
              <a:t>una</a:t>
            </a:r>
            <a:r>
              <a:rPr lang="en-US" sz="1600" dirty="0">
                <a:solidFill>
                  <a:schemeClr val="tx1"/>
                </a:solidFill>
              </a:rPr>
              <a:t> </a:t>
            </a:r>
            <a:r>
              <a:rPr lang="en-US" sz="1600" dirty="0" err="1">
                <a:solidFill>
                  <a:schemeClr val="tx1"/>
                </a:solidFill>
              </a:rPr>
              <a:t>dirección</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17" name="Rectángulo 16">
            <a:extLst>
              <a:ext uri="{FF2B5EF4-FFF2-40B4-BE49-F238E27FC236}">
                <a16:creationId xmlns:a16="http://schemas.microsoft.com/office/drawing/2014/main" id="{54B2692A-B6B2-98B2-876C-7A4F81B249C3}"/>
              </a:ext>
            </a:extLst>
          </p:cNvPr>
          <p:cNvSpPr/>
          <p:nvPr/>
        </p:nvSpPr>
        <p:spPr>
          <a:xfrm>
            <a:off x="6556788" y="3982916"/>
            <a:ext cx="2121215" cy="139797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5. </a:t>
            </a:r>
            <a:r>
              <a:rPr lang="en-US" sz="1600" dirty="0" err="1">
                <a:solidFill>
                  <a:schemeClr val="tx1"/>
                </a:solidFill>
              </a:rPr>
              <a:t>Comunicación</a:t>
            </a:r>
            <a:r>
              <a:rPr lang="en-US" sz="1600" dirty="0">
                <a:solidFill>
                  <a:schemeClr val="tx1"/>
                </a:solidFill>
              </a:rPr>
              <a:t>: </a:t>
            </a:r>
            <a:r>
              <a:rPr lang="en-US" sz="1600" dirty="0" err="1">
                <a:solidFill>
                  <a:schemeClr val="tx1"/>
                </a:solidFill>
              </a:rPr>
              <a:t>Recibir</a:t>
            </a:r>
            <a:r>
              <a:rPr lang="en-US" sz="1600" dirty="0">
                <a:solidFill>
                  <a:schemeClr val="tx1"/>
                </a:solidFill>
              </a:rPr>
              <a:t> y </a:t>
            </a:r>
            <a:r>
              <a:rPr lang="en-US" sz="1600" dirty="0" err="1">
                <a:solidFill>
                  <a:schemeClr val="tx1"/>
                </a:solidFill>
              </a:rPr>
              <a:t>decodificar</a:t>
            </a:r>
            <a:endParaRPr lang="en-US" sz="1600" dirty="0">
              <a:solidFill>
                <a:schemeClr val="tx1"/>
              </a:solidFill>
            </a:endParaRPr>
          </a:p>
          <a:p>
            <a:pPr algn="ctr"/>
            <a:r>
              <a:rPr lang="en-US" sz="1600" dirty="0">
                <a:solidFill>
                  <a:schemeClr val="tx1"/>
                </a:solidFill>
              </a:rPr>
              <a:t>+</a:t>
            </a:r>
          </a:p>
          <a:p>
            <a:pPr algn="ctr"/>
            <a:r>
              <a:rPr lang="en-US" sz="1600" dirty="0" err="1">
                <a:solidFill>
                  <a:schemeClr val="tx1"/>
                </a:solidFill>
              </a:rPr>
              <a:t>Codificar</a:t>
            </a:r>
            <a:r>
              <a:rPr lang="en-US" sz="1600" dirty="0">
                <a:solidFill>
                  <a:schemeClr val="tx1"/>
                </a:solidFill>
              </a:rPr>
              <a:t> y </a:t>
            </a:r>
            <a:r>
              <a:rPr lang="en-US" sz="1600" dirty="0" err="1">
                <a:solidFill>
                  <a:schemeClr val="tx1"/>
                </a:solidFill>
              </a:rPr>
              <a:t>enviar</a:t>
            </a:r>
            <a:endParaRPr lang="en-US" sz="1600" dirty="0">
              <a:solidFill>
                <a:schemeClr val="tx1"/>
              </a:solidFill>
            </a:endParaRPr>
          </a:p>
        </p:txBody>
      </p:sp>
      <p:sp>
        <p:nvSpPr>
          <p:cNvPr id="18" name="Rectángulo 17">
            <a:extLst>
              <a:ext uri="{FF2B5EF4-FFF2-40B4-BE49-F238E27FC236}">
                <a16:creationId xmlns:a16="http://schemas.microsoft.com/office/drawing/2014/main" id="{F09DDE36-0C6F-727B-CADE-37F55CF70525}"/>
              </a:ext>
            </a:extLst>
          </p:cNvPr>
          <p:cNvSpPr/>
          <p:nvPr/>
        </p:nvSpPr>
        <p:spPr>
          <a:xfrm>
            <a:off x="6550267" y="5731971"/>
            <a:ext cx="2121215"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 </a:t>
            </a:r>
            <a:r>
              <a:rPr lang="en-US" sz="1600" dirty="0" err="1">
                <a:solidFill>
                  <a:schemeClr val="tx1"/>
                </a:solidFill>
              </a:rPr>
              <a:t>Cerrar</a:t>
            </a:r>
            <a:r>
              <a:rPr lang="en-US" sz="1600" dirty="0">
                <a:solidFill>
                  <a:schemeClr val="tx1"/>
                </a:solidFill>
              </a:rPr>
              <a:t> </a:t>
            </a:r>
            <a:r>
              <a:rPr lang="en-US" sz="1600" dirty="0" err="1">
                <a:solidFill>
                  <a:schemeClr val="tx1"/>
                </a:solidFill>
              </a:rPr>
              <a:t>conexión</a:t>
            </a:r>
            <a:endParaRPr lang="en-US" sz="1600" dirty="0">
              <a:solidFill>
                <a:schemeClr val="tx1"/>
              </a:solidFill>
            </a:endParaRPr>
          </a:p>
        </p:txBody>
      </p:sp>
      <p:sp>
        <p:nvSpPr>
          <p:cNvPr id="19" name="Rectángulo 18">
            <a:extLst>
              <a:ext uri="{FF2B5EF4-FFF2-40B4-BE49-F238E27FC236}">
                <a16:creationId xmlns:a16="http://schemas.microsoft.com/office/drawing/2014/main" id="{A56C78B6-B107-64C8-3D1D-4841BFBB4D40}"/>
              </a:ext>
            </a:extLst>
          </p:cNvPr>
          <p:cNvSpPr/>
          <p:nvPr/>
        </p:nvSpPr>
        <p:spPr>
          <a:xfrm>
            <a:off x="6550269" y="2418120"/>
            <a:ext cx="2121215"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Ponerlo</a:t>
            </a:r>
            <a:r>
              <a:rPr lang="en-US" sz="1600" dirty="0">
                <a:solidFill>
                  <a:schemeClr val="tx1"/>
                </a:solidFill>
              </a:rPr>
              <a:t> </a:t>
            </a:r>
            <a:r>
              <a:rPr lang="en-US" sz="1600" dirty="0" err="1">
                <a:solidFill>
                  <a:schemeClr val="tx1"/>
                </a:solidFill>
              </a:rPr>
              <a:t>en</a:t>
            </a:r>
            <a:r>
              <a:rPr lang="en-US" sz="1600" dirty="0">
                <a:solidFill>
                  <a:schemeClr val="tx1"/>
                </a:solidFill>
              </a:rPr>
              <a:t> </a:t>
            </a:r>
            <a:r>
              <a:rPr lang="en-US" sz="1600" dirty="0" err="1">
                <a:solidFill>
                  <a:schemeClr val="tx1"/>
                </a:solidFill>
              </a:rPr>
              <a:t>escucha</a:t>
            </a:r>
            <a:endParaRPr lang="en-US" sz="1600" dirty="0">
              <a:solidFill>
                <a:schemeClr val="tx1"/>
              </a:solidFill>
            </a:endParaRPr>
          </a:p>
        </p:txBody>
      </p:sp>
      <p:sp>
        <p:nvSpPr>
          <p:cNvPr id="20" name="Rectángulo 19">
            <a:extLst>
              <a:ext uri="{FF2B5EF4-FFF2-40B4-BE49-F238E27FC236}">
                <a16:creationId xmlns:a16="http://schemas.microsoft.com/office/drawing/2014/main" id="{9BBF7E69-5156-A081-30F9-A039326A3B98}"/>
              </a:ext>
            </a:extLst>
          </p:cNvPr>
          <p:cNvSpPr/>
          <p:nvPr/>
        </p:nvSpPr>
        <p:spPr>
          <a:xfrm>
            <a:off x="6550268" y="3053156"/>
            <a:ext cx="2121215"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Aceptar</a:t>
            </a:r>
            <a:r>
              <a:rPr lang="en-US" sz="1600" dirty="0">
                <a:solidFill>
                  <a:schemeClr val="tx1"/>
                </a:solidFill>
              </a:rPr>
              <a:t> </a:t>
            </a:r>
            <a:r>
              <a:rPr lang="en-US" sz="1600" dirty="0" err="1">
                <a:solidFill>
                  <a:schemeClr val="tx1"/>
                </a:solidFill>
              </a:rPr>
              <a:t>conexión</a:t>
            </a:r>
            <a:r>
              <a:rPr lang="en-US" sz="1600" dirty="0">
                <a:solidFill>
                  <a:schemeClr val="tx1"/>
                </a:solidFill>
              </a:rPr>
              <a:t> de un </a:t>
            </a:r>
            <a:r>
              <a:rPr lang="en-US" sz="1600" dirty="0" err="1">
                <a:solidFill>
                  <a:schemeClr val="tx1"/>
                </a:solidFill>
              </a:rPr>
              <a:t>cliente</a:t>
            </a:r>
            <a:endParaRPr lang="en-US" sz="1600" dirty="0">
              <a:solidFill>
                <a:schemeClr val="tx1"/>
              </a:solidFill>
            </a:endParaRPr>
          </a:p>
        </p:txBody>
      </p:sp>
      <p:cxnSp>
        <p:nvCxnSpPr>
          <p:cNvPr id="21" name="Conector recto de flecha 20">
            <a:extLst>
              <a:ext uri="{FF2B5EF4-FFF2-40B4-BE49-F238E27FC236}">
                <a16:creationId xmlns:a16="http://schemas.microsoft.com/office/drawing/2014/main" id="{BACC0D15-1DA6-C6B5-22A4-70783A3F7799}"/>
              </a:ext>
            </a:extLst>
          </p:cNvPr>
          <p:cNvCxnSpPr>
            <a:cxnSpLocks/>
            <a:stCxn id="17" idx="1"/>
            <a:endCxn id="22" idx="1"/>
          </p:cNvCxnSpPr>
          <p:nvPr/>
        </p:nvCxnSpPr>
        <p:spPr>
          <a:xfrm flipH="1" flipV="1">
            <a:off x="5380894" y="4658836"/>
            <a:ext cx="1175894" cy="2306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errar llave 21">
            <a:extLst>
              <a:ext uri="{FF2B5EF4-FFF2-40B4-BE49-F238E27FC236}">
                <a16:creationId xmlns:a16="http://schemas.microsoft.com/office/drawing/2014/main" id="{000E1E0B-AE42-9C16-393F-1E72502109E2}"/>
              </a:ext>
            </a:extLst>
          </p:cNvPr>
          <p:cNvSpPr/>
          <p:nvPr/>
        </p:nvSpPr>
        <p:spPr>
          <a:xfrm>
            <a:off x="4765432" y="3868614"/>
            <a:ext cx="615462" cy="1626574"/>
          </a:xfrm>
          <a:prstGeom prst="rightBrace">
            <a:avLst>
              <a:gd name="adj1" fmla="val 0"/>
              <a:gd name="adj2" fmla="val 485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951577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dirty="0"/>
              <a:t>Cliente-servidor TCP: respondiendo a un mensaje </a:t>
            </a:r>
          </a:p>
        </p:txBody>
      </p:sp>
      <p:sp>
        <p:nvSpPr>
          <p:cNvPr id="6" name="Marcador de contenido 5">
            <a:extLst>
              <a:ext uri="{FF2B5EF4-FFF2-40B4-BE49-F238E27FC236}">
                <a16:creationId xmlns:a16="http://schemas.microsoft.com/office/drawing/2014/main" id="{7AD81B0F-43C6-8EA1-4F5F-DFC2014244B3}"/>
              </a:ext>
            </a:extLst>
          </p:cNvPr>
          <p:cNvSpPr>
            <a:spLocks noGrp="1"/>
          </p:cNvSpPr>
          <p:nvPr>
            <p:ph idx="1"/>
          </p:nvPr>
        </p:nvSpPr>
        <p:spPr>
          <a:xfrm>
            <a:off x="628650" y="1128936"/>
            <a:ext cx="7886700" cy="467236"/>
          </a:xfrm>
        </p:spPr>
        <p:txBody>
          <a:bodyPr vert="horz" lIns="91440" tIns="45720" rIns="91440" bIns="45720" rtlCol="0" anchor="t">
            <a:normAutofit/>
          </a:bodyPr>
          <a:lstStyle/>
          <a:p>
            <a:r>
              <a:rPr lang="en-US" dirty="0">
                <a:latin typeface="Inter"/>
              </a:rPr>
              <a:t>client.py</a:t>
            </a:r>
            <a:endParaRPr lang="es-ES" dirty="0"/>
          </a:p>
        </p:txBody>
      </p:sp>
      <p:graphicFrame>
        <p:nvGraphicFramePr>
          <p:cNvPr id="4" name="Tabla 3">
            <a:extLst>
              <a:ext uri="{FF2B5EF4-FFF2-40B4-BE49-F238E27FC236}">
                <a16:creationId xmlns:a16="http://schemas.microsoft.com/office/drawing/2014/main" id="{164105D2-2E09-81D3-F505-4FE83E0EF851}"/>
              </a:ext>
            </a:extLst>
          </p:cNvPr>
          <p:cNvGraphicFramePr>
            <a:graphicFrameLocks noGrp="1"/>
          </p:cNvGraphicFramePr>
          <p:nvPr/>
        </p:nvGraphicFramePr>
        <p:xfrm>
          <a:off x="631288" y="1645569"/>
          <a:ext cx="5118882" cy="3261360"/>
        </p:xfrm>
        <a:graphic>
          <a:graphicData uri="http://schemas.openxmlformats.org/drawingml/2006/table">
            <a:tbl>
              <a:tblPr firstRow="1" bandRow="1">
                <a:tableStyleId>{5C22544A-7EE6-4342-B048-85BDC9FD1C3A}</a:tableStyleId>
              </a:tblPr>
              <a:tblGrid>
                <a:gridCol w="5118882">
                  <a:extLst>
                    <a:ext uri="{9D8B030D-6E8A-4147-A177-3AD203B41FA5}">
                      <a16:colId xmlns:a16="http://schemas.microsoft.com/office/drawing/2014/main" val="746713505"/>
                    </a:ext>
                  </a:extLst>
                </a:gridCol>
              </a:tblGrid>
              <a:tr h="2917410">
                <a:tc>
                  <a:txBody>
                    <a:bodyPr/>
                    <a:lstStyle/>
                    <a:p>
                      <a:pPr lvl="0" algn="l">
                        <a:lnSpc>
                          <a:spcPct val="100000"/>
                        </a:lnSpc>
                        <a:spcBef>
                          <a:spcPts val="0"/>
                        </a:spcBef>
                        <a:spcAft>
                          <a:spcPts val="0"/>
                        </a:spcAft>
                        <a:buNone/>
                      </a:pPr>
                      <a:r>
                        <a:rPr lang="en-US" sz="1600" b="0" i="0" u="none" strike="noStrike" noProof="0" dirty="0">
                          <a:solidFill>
                            <a:srgbClr val="CF8E6D"/>
                          </a:solidFill>
                          <a:latin typeface="JetBrains Mono"/>
                        </a:rPr>
                        <a:t>import </a:t>
                      </a:r>
                      <a:r>
                        <a:rPr lang="en-US" sz="1600" b="0" i="0" u="none" strike="noStrike" noProof="0" dirty="0">
                          <a:solidFill>
                            <a:srgbClr val="BCBEC4"/>
                          </a:solidFill>
                          <a:latin typeface="JetBrains Mono"/>
                        </a:rPr>
                        <a:t>socket</a:t>
                      </a:r>
                      <a:br>
                        <a:rPr lang="en-US" sz="1600" b="0" i="0" u="none" strike="noStrike" noProof="0" dirty="0">
                          <a:solidFill>
                            <a:srgbClr val="BCBEC4"/>
                          </a:solidFill>
                          <a:latin typeface="JetBrains Mono"/>
                        </a:rPr>
                      </a:b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s = </a:t>
                      </a:r>
                      <a:r>
                        <a:rPr lang="en-US" sz="1600" b="0" i="0" u="none" strike="noStrike" noProof="0" dirty="0" err="1">
                          <a:solidFill>
                            <a:srgbClr val="BCBEC4"/>
                          </a:solidFill>
                          <a:latin typeface="JetBrains Mono"/>
                        </a:rPr>
                        <a:t>socket.socket</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socket.AF_INET</a:t>
                      </a: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socket.SOCK_STREAM</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err="1">
                          <a:solidFill>
                            <a:srgbClr val="BCBEC4"/>
                          </a:solidFill>
                          <a:latin typeface="JetBrains Mono"/>
                        </a:rPr>
                        <a:t>s.connect</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socket.gethostname</a:t>
                      </a:r>
                      <a:r>
                        <a:rPr lang="en-US" sz="1600" b="0" i="0" u="none" strike="noStrike" noProof="0" dirty="0">
                          <a:solidFill>
                            <a:srgbClr val="BCBEC4"/>
                          </a:solidFill>
                          <a:latin typeface="JetBrains Mono"/>
                        </a:rPr>
                        <a:t>(), </a:t>
                      </a:r>
                      <a:r>
                        <a:rPr lang="en-US" sz="1600" b="0" i="0" u="none" strike="noStrike" noProof="0" dirty="0">
                          <a:solidFill>
                            <a:srgbClr val="2AACB8"/>
                          </a:solidFill>
                          <a:latin typeface="JetBrains Mono"/>
                        </a:rPr>
                        <a:t>5555</a:t>
                      </a:r>
                      <a:r>
                        <a:rPr lang="en-US" sz="1600" b="0" i="0" u="none" strike="noStrike" noProof="0" dirty="0">
                          <a:solidFill>
                            <a:srgbClr val="BCBEC4"/>
                          </a:solidFill>
                          <a:latin typeface="JetBrains Mono"/>
                        </a:rPr>
                        <a:t>))  </a:t>
                      </a:r>
                      <a:r>
                        <a:rPr lang="en-US" sz="1600" b="0" i="0" u="none" strike="noStrike" noProof="0" dirty="0">
                          <a:solidFill>
                            <a:srgbClr val="7A7E85"/>
                          </a:solidFill>
                          <a:latin typeface="JetBrains Mono"/>
                        </a:rPr>
                        <a:t># "127.0.0.1"</a:t>
                      </a:r>
                      <a:br>
                        <a:rPr lang="en-US" sz="1600" b="0" i="0" u="none" strike="noStrike" noProof="0" dirty="0">
                          <a:solidFill>
                            <a:srgbClr val="7A7E85"/>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a:t>
                      </a:r>
                      <a:r>
                        <a:rPr lang="en-US" sz="1600" b="0" i="0" u="none" strike="noStrike" noProof="0" dirty="0" err="1">
                          <a:solidFill>
                            <a:srgbClr val="6AAB73"/>
                          </a:solidFill>
                          <a:latin typeface="JetBrains Mono"/>
                        </a:rPr>
                        <a:t>Conectado</a:t>
                      </a:r>
                      <a:r>
                        <a:rPr lang="en-US" sz="1600" b="0" i="0" u="none" strike="noStrike" noProof="0" dirty="0">
                          <a:solidFill>
                            <a:srgbClr val="6AAB73"/>
                          </a:solidFill>
                          <a:latin typeface="JetBrains Mono"/>
                        </a:rPr>
                        <a:t> al </a:t>
                      </a:r>
                      <a:r>
                        <a:rPr lang="en-US" sz="1600" b="0" i="0" u="none" strike="noStrike" noProof="0" dirty="0" err="1">
                          <a:solidFill>
                            <a:srgbClr val="6AAB73"/>
                          </a:solidFill>
                          <a:latin typeface="JetBrains Mono"/>
                        </a:rPr>
                        <a:t>servidor</a:t>
                      </a:r>
                      <a:r>
                        <a:rPr lang="en-US" sz="1600" b="0" i="0" u="none" strike="noStrike" noProof="0" dirty="0">
                          <a:solidFill>
                            <a:srgbClr val="6AAB73"/>
                          </a:solidFill>
                          <a:latin typeface="JetBrains Mono"/>
                        </a:rPr>
                        <a:t>"</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kern="1200" noProof="0" dirty="0">
                          <a:solidFill>
                            <a:srgbClr val="CF8E6D"/>
                          </a:solidFill>
                          <a:latin typeface="JetBrains Mono"/>
                          <a:ea typeface="+mn-ea"/>
                          <a:cs typeface="+mn-cs"/>
                        </a:rPr>
                        <a:t>while</a:t>
                      </a:r>
                      <a:r>
                        <a:rPr lang="en-US" sz="1600" b="0" i="0" u="none" strike="noStrike" noProof="0" dirty="0">
                          <a:solidFill>
                            <a:srgbClr val="BCBEC4"/>
                          </a:solidFill>
                          <a:latin typeface="JetBrains Mono"/>
                        </a:rPr>
                        <a:t> True:</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    msg = </a:t>
                      </a:r>
                      <a:r>
                        <a:rPr lang="en-US" sz="1600" b="0" i="0" u="none" strike="noStrike" noProof="0" dirty="0">
                          <a:solidFill>
                            <a:srgbClr val="8888C6"/>
                          </a:solidFill>
                          <a:latin typeface="JetBrains Mono"/>
                        </a:rPr>
                        <a:t>input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"Dile algo al server: "</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s.send</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msg.encode</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    response = </a:t>
                      </a:r>
                      <a:r>
                        <a:rPr lang="en-US" sz="1600" b="0" i="0" u="none" strike="noStrike" noProof="0" dirty="0" err="1">
                          <a:solidFill>
                            <a:srgbClr val="BCBEC4"/>
                          </a:solidFill>
                          <a:latin typeface="JetBrains Mono"/>
                        </a:rPr>
                        <a:t>s.recv</a:t>
                      </a:r>
                      <a:r>
                        <a:rPr lang="en-US" sz="1600" b="0" i="0" u="none" strike="noStrike" noProof="0" dirty="0">
                          <a:solidFill>
                            <a:srgbClr val="BCBEC4"/>
                          </a:solidFill>
                          <a:latin typeface="JetBrains Mono"/>
                        </a:rPr>
                        <a:t>(</a:t>
                      </a:r>
                      <a:r>
                        <a:rPr lang="en-US" sz="1600" b="0" i="0" u="none" strike="noStrike" noProof="0" dirty="0">
                          <a:solidFill>
                            <a:srgbClr val="2AACB8"/>
                          </a:solidFill>
                          <a:latin typeface="JetBrains Mono"/>
                        </a:rPr>
                        <a:t>1024</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    </a:t>
                      </a:r>
                      <a:r>
                        <a:rPr lang="en-US" sz="1600" b="0" i="0" u="none" strike="noStrike" noProof="0" dirty="0">
                          <a:solidFill>
                            <a:srgbClr val="8888C6"/>
                          </a:solidFill>
                          <a:latin typeface="JetBrains Mono"/>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"Respuesta: %s" </a:t>
                      </a: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response.decode</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br>
                        <a:rPr lang="en-US" sz="1600" b="0" i="0" u="none" strike="noStrike" noProof="0" dirty="0">
                          <a:solidFill>
                            <a:srgbClr val="BCBEC4"/>
                          </a:solidFill>
                          <a:latin typeface="JetBrains Mono"/>
                        </a:rPr>
                      </a:br>
                      <a:r>
                        <a:rPr lang="en-US" sz="1600" b="0" i="0" u="none" strike="noStrike" noProof="0" dirty="0" err="1">
                          <a:solidFill>
                            <a:srgbClr val="BCBEC4"/>
                          </a:solidFill>
                          <a:latin typeface="JetBrains Mono"/>
                        </a:rPr>
                        <a:t>s.close</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print(</a:t>
                      </a:r>
                      <a:r>
                        <a:rPr lang="en-US" sz="1600" b="0" i="0" u="none" strike="noStrike" noProof="0" dirty="0">
                          <a:solidFill>
                            <a:srgbClr val="6AAB73"/>
                          </a:solidFill>
                          <a:latin typeface="JetBrains Mono"/>
                        </a:rPr>
                        <a:t>"</a:t>
                      </a:r>
                      <a:r>
                        <a:rPr lang="en-US" sz="1600" b="0" i="0" u="none" strike="noStrike" noProof="0" dirty="0" err="1">
                          <a:solidFill>
                            <a:srgbClr val="6AAB73"/>
                          </a:solidFill>
                          <a:latin typeface="JetBrains Mono"/>
                        </a:rPr>
                        <a:t>Conexión</a:t>
                      </a:r>
                      <a:r>
                        <a:rPr lang="en-US" sz="1600" b="0" i="0" u="none" strike="noStrike" noProof="0" dirty="0">
                          <a:solidFill>
                            <a:srgbClr val="6AAB73"/>
                          </a:solidFill>
                          <a:latin typeface="JetBrains Mono"/>
                        </a:rPr>
                        <a:t> </a:t>
                      </a:r>
                      <a:r>
                        <a:rPr lang="en-US" sz="1600" b="0" i="0" u="none" strike="noStrike" noProof="0" dirty="0" err="1">
                          <a:solidFill>
                            <a:srgbClr val="6AAB73"/>
                          </a:solidFill>
                          <a:latin typeface="JetBrains Mono"/>
                        </a:rPr>
                        <a:t>cerrada</a:t>
                      </a:r>
                      <a:r>
                        <a:rPr lang="en-US" sz="1600" b="0" i="0" u="none" strike="noStrike" noProof="0" dirty="0">
                          <a:solidFill>
                            <a:srgbClr val="6AAB73"/>
                          </a:solidFill>
                          <a:latin typeface="JetBrains Mono"/>
                        </a:rPr>
                        <a:t>"</a:t>
                      </a:r>
                      <a:r>
                        <a:rPr lang="en-US" sz="1600" b="0" i="0" u="none" strike="noStrike" noProof="0" dirty="0">
                          <a:solidFill>
                            <a:srgbClr val="BCBEC4"/>
                          </a:solidFill>
                          <a:latin typeface="JetBrains Mono"/>
                        </a:rPr>
                        <a:t>)</a:t>
                      </a: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3" name="Rectángulo 2">
            <a:extLst>
              <a:ext uri="{FF2B5EF4-FFF2-40B4-BE49-F238E27FC236}">
                <a16:creationId xmlns:a16="http://schemas.microsoft.com/office/drawing/2014/main" id="{5CE03673-56AD-E87A-E728-20693F26CE25}"/>
              </a:ext>
            </a:extLst>
          </p:cNvPr>
          <p:cNvSpPr/>
          <p:nvPr/>
        </p:nvSpPr>
        <p:spPr>
          <a:xfrm>
            <a:off x="6402708" y="1611124"/>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5" name="Rectángulo 4">
            <a:extLst>
              <a:ext uri="{FF2B5EF4-FFF2-40B4-BE49-F238E27FC236}">
                <a16:creationId xmlns:a16="http://schemas.microsoft.com/office/drawing/2014/main" id="{2912C2C0-E4AE-472D-B400-8DF8A7D13AB1}"/>
              </a:ext>
            </a:extLst>
          </p:cNvPr>
          <p:cNvSpPr/>
          <p:nvPr/>
        </p:nvSpPr>
        <p:spPr>
          <a:xfrm>
            <a:off x="6402708" y="2077116"/>
            <a:ext cx="1976217"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Conectar</a:t>
            </a:r>
            <a:r>
              <a:rPr lang="en-US" sz="1600" dirty="0">
                <a:solidFill>
                  <a:schemeClr val="tx1"/>
                </a:solidFill>
              </a:rPr>
              <a:t> con </a:t>
            </a:r>
            <a:r>
              <a:rPr lang="en-US" sz="1600" dirty="0" err="1">
                <a:solidFill>
                  <a:schemeClr val="tx1"/>
                </a:solidFill>
              </a:rPr>
              <a:t>el</a:t>
            </a:r>
            <a:r>
              <a:rPr lang="en-US" sz="1600" dirty="0">
                <a:solidFill>
                  <a:schemeClr val="tx1"/>
                </a:solidFill>
              </a:rPr>
              <a:t> </a:t>
            </a:r>
            <a:r>
              <a:rPr lang="en-US" sz="1600" dirty="0" err="1">
                <a:solidFill>
                  <a:schemeClr val="tx1"/>
                </a:solidFill>
              </a:rPr>
              <a:t>servidor</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7" name="Rectángulo 6">
            <a:extLst>
              <a:ext uri="{FF2B5EF4-FFF2-40B4-BE49-F238E27FC236}">
                <a16:creationId xmlns:a16="http://schemas.microsoft.com/office/drawing/2014/main" id="{6AB72F63-B5B7-A934-124D-71B1A1384A2A}"/>
              </a:ext>
            </a:extLst>
          </p:cNvPr>
          <p:cNvSpPr/>
          <p:nvPr/>
        </p:nvSpPr>
        <p:spPr>
          <a:xfrm>
            <a:off x="6402708" y="2984714"/>
            <a:ext cx="1976217" cy="126396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Comunicación</a:t>
            </a:r>
            <a:endParaRPr lang="en-US" sz="1600" dirty="0">
              <a:solidFill>
                <a:schemeClr val="tx1"/>
              </a:solidFill>
            </a:endParaRPr>
          </a:p>
          <a:p>
            <a:pPr algn="ctr"/>
            <a:r>
              <a:rPr lang="en-US" sz="1600" dirty="0" err="1">
                <a:solidFill>
                  <a:schemeClr val="tx1"/>
                </a:solidFill>
              </a:rPr>
              <a:t>Codificar</a:t>
            </a:r>
            <a:r>
              <a:rPr lang="en-US" sz="1600" dirty="0">
                <a:solidFill>
                  <a:schemeClr val="tx1"/>
                </a:solidFill>
              </a:rPr>
              <a:t> y </a:t>
            </a:r>
            <a:r>
              <a:rPr lang="en-US" sz="1600" dirty="0" err="1">
                <a:solidFill>
                  <a:schemeClr val="tx1"/>
                </a:solidFill>
              </a:rPr>
              <a:t>enviar</a:t>
            </a:r>
            <a:endParaRPr lang="en-US" sz="1600" dirty="0">
              <a:solidFill>
                <a:schemeClr val="tx1"/>
              </a:solidFill>
            </a:endParaRPr>
          </a:p>
          <a:p>
            <a:pPr algn="ctr"/>
            <a:r>
              <a:rPr lang="en-US" sz="1600" dirty="0">
                <a:solidFill>
                  <a:schemeClr val="tx1"/>
                </a:solidFill>
              </a:rPr>
              <a:t>+</a:t>
            </a:r>
          </a:p>
          <a:p>
            <a:pPr algn="ctr"/>
            <a:r>
              <a:rPr lang="en-US" sz="1600" dirty="0" err="1">
                <a:solidFill>
                  <a:schemeClr val="tx1"/>
                </a:solidFill>
              </a:rPr>
              <a:t>Recibir</a:t>
            </a:r>
            <a:r>
              <a:rPr lang="en-US" sz="1600" dirty="0">
                <a:solidFill>
                  <a:schemeClr val="tx1"/>
                </a:solidFill>
              </a:rPr>
              <a:t> y </a:t>
            </a:r>
            <a:r>
              <a:rPr lang="en-US" sz="1600" dirty="0" err="1">
                <a:solidFill>
                  <a:schemeClr val="tx1"/>
                </a:solidFill>
              </a:rPr>
              <a:t>decodificar</a:t>
            </a:r>
            <a:endParaRPr lang="en-US" sz="1600" dirty="0">
              <a:solidFill>
                <a:schemeClr val="tx1"/>
              </a:solidFill>
            </a:endParaRPr>
          </a:p>
        </p:txBody>
      </p:sp>
      <p:sp>
        <p:nvSpPr>
          <p:cNvPr id="8" name="Rectángulo 7">
            <a:extLst>
              <a:ext uri="{FF2B5EF4-FFF2-40B4-BE49-F238E27FC236}">
                <a16:creationId xmlns:a16="http://schemas.microsoft.com/office/drawing/2014/main" id="{1F10DE5B-C1C4-AC4B-6BF8-413E5E90D65D}"/>
              </a:ext>
            </a:extLst>
          </p:cNvPr>
          <p:cNvSpPr/>
          <p:nvPr/>
        </p:nvSpPr>
        <p:spPr>
          <a:xfrm>
            <a:off x="6402708" y="4521454"/>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Cerrar</a:t>
            </a:r>
            <a:r>
              <a:rPr lang="en-US" sz="1600" dirty="0">
                <a:solidFill>
                  <a:schemeClr val="tx1"/>
                </a:solidFill>
              </a:rPr>
              <a:t> </a:t>
            </a:r>
            <a:r>
              <a:rPr lang="en-US" sz="1600" dirty="0" err="1">
                <a:solidFill>
                  <a:schemeClr val="tx1"/>
                </a:solidFill>
              </a:rPr>
              <a:t>conexión</a:t>
            </a:r>
            <a:endParaRPr lang="en-US" sz="1600" dirty="0">
              <a:solidFill>
                <a:schemeClr val="tx1"/>
              </a:solidFill>
            </a:endParaRPr>
          </a:p>
        </p:txBody>
      </p:sp>
      <p:cxnSp>
        <p:nvCxnSpPr>
          <p:cNvPr id="9" name="Conector recto de flecha 8">
            <a:extLst>
              <a:ext uri="{FF2B5EF4-FFF2-40B4-BE49-F238E27FC236}">
                <a16:creationId xmlns:a16="http://schemas.microsoft.com/office/drawing/2014/main" id="{3993F78B-F230-B9FC-718D-16F007B766E8}"/>
              </a:ext>
            </a:extLst>
          </p:cNvPr>
          <p:cNvCxnSpPr>
            <a:cxnSpLocks/>
            <a:stCxn id="7" idx="1"/>
            <a:endCxn id="10" idx="1"/>
          </p:cNvCxnSpPr>
          <p:nvPr/>
        </p:nvCxnSpPr>
        <p:spPr>
          <a:xfrm flipH="1" flipV="1">
            <a:off x="5292970" y="3598771"/>
            <a:ext cx="1109738" cy="17924"/>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errar llave 9">
            <a:extLst>
              <a:ext uri="{FF2B5EF4-FFF2-40B4-BE49-F238E27FC236}">
                <a16:creationId xmlns:a16="http://schemas.microsoft.com/office/drawing/2014/main" id="{7E7ECB63-5132-C48F-BFE5-640A29F8138C}"/>
              </a:ext>
            </a:extLst>
          </p:cNvPr>
          <p:cNvSpPr/>
          <p:nvPr/>
        </p:nvSpPr>
        <p:spPr>
          <a:xfrm>
            <a:off x="4677508" y="2984713"/>
            <a:ext cx="615462" cy="1263962"/>
          </a:xfrm>
          <a:prstGeom prst="rightBrace">
            <a:avLst>
              <a:gd name="adj1" fmla="val 0"/>
              <a:gd name="adj2" fmla="val 485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513529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latin typeface="Inter"/>
              </a:rPr>
              <a:t>Ejercicio 2</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vert="horz" lIns="91440" tIns="45720" rIns="91440" bIns="45720" rtlCol="0" anchor="t">
            <a:normAutofit/>
          </a:bodyPr>
          <a:lstStyle/>
          <a:p>
            <a:r>
              <a:rPr lang="es-ES" sz="1800" dirty="0">
                <a:latin typeface="Inter"/>
              </a:rPr>
              <a:t>Partiendo del ejercicio anterior, vamos a modificar el cliente y el servidor para que hablen entre sí.</a:t>
            </a:r>
            <a:endParaRPr lang="es-ES" sz="1800" dirty="0"/>
          </a:p>
          <a:p>
            <a:pPr marL="342900" indent="-342900">
              <a:buFont typeface="Calibri" panose="020B0604020202020204" pitchFamily="34" charset="0"/>
              <a:buChar char="-"/>
            </a:pPr>
            <a:r>
              <a:rPr lang="es-ES" sz="1800" dirty="0">
                <a:latin typeface="Inter"/>
              </a:rPr>
              <a:t>El cliente debe poder enviar mensajes de forma continua hasta que: </a:t>
            </a:r>
            <a:endParaRPr lang="es-ES" sz="1800" dirty="0"/>
          </a:p>
          <a:p>
            <a:pPr marL="857250" lvl="1" indent="-342900">
              <a:buFont typeface="Calibri" panose="020B0604020202020204" pitchFamily="34" charset="0"/>
              <a:buChar char="-"/>
            </a:pPr>
            <a:r>
              <a:rPr lang="es-ES" dirty="0">
                <a:latin typeface="Inter"/>
              </a:rPr>
              <a:t>Se pulse </a:t>
            </a:r>
            <a:r>
              <a:rPr lang="es-ES" dirty="0" err="1">
                <a:latin typeface="Inter"/>
              </a:rPr>
              <a:t>Ctrl+C</a:t>
            </a:r>
            <a:r>
              <a:rPr lang="es-ES" dirty="0">
                <a:latin typeface="Inter"/>
              </a:rPr>
              <a:t> y se termine el programa</a:t>
            </a:r>
          </a:p>
          <a:p>
            <a:pPr marL="857250" lvl="1" indent="-342900">
              <a:buFont typeface="Calibri" panose="020B0604020202020204" pitchFamily="34" charset="0"/>
              <a:buChar char="-"/>
            </a:pPr>
            <a:r>
              <a:rPr lang="es-ES" dirty="0">
                <a:latin typeface="Inter"/>
              </a:rPr>
              <a:t>Se introduzca el mensaje "</a:t>
            </a:r>
            <a:r>
              <a:rPr lang="es-ES" dirty="0" err="1">
                <a:latin typeface="Inter"/>
              </a:rPr>
              <a:t>bye</a:t>
            </a:r>
            <a:r>
              <a:rPr lang="es-ES" dirty="0">
                <a:latin typeface="Inter"/>
              </a:rPr>
              <a:t> </a:t>
            </a:r>
            <a:r>
              <a:rPr lang="es-ES" dirty="0" err="1">
                <a:latin typeface="Inter"/>
              </a:rPr>
              <a:t>bye</a:t>
            </a:r>
            <a:r>
              <a:rPr lang="es-ES" dirty="0">
                <a:latin typeface="Inter"/>
              </a:rPr>
              <a:t>", que no se enviará y el cliente cerrará la conexión</a:t>
            </a:r>
            <a:endParaRPr lang="es-ES" dirty="0"/>
          </a:p>
          <a:p>
            <a:pPr marL="857250" lvl="1" indent="-342900">
              <a:buFont typeface="Calibri" panose="020B0604020202020204" pitchFamily="34" charset="0"/>
              <a:buChar char="-"/>
            </a:pPr>
            <a:endParaRPr lang="es-ES" dirty="0"/>
          </a:p>
          <a:p>
            <a:pPr marL="342900" indent="-342900" algn="just">
              <a:buFont typeface="Calibri" panose="020B0604020202020204" pitchFamily="34" charset="0"/>
              <a:buChar char="-"/>
            </a:pPr>
            <a:r>
              <a:rPr lang="es-ES" sz="1800" dirty="0">
                <a:latin typeface="Inter"/>
              </a:rPr>
              <a:t>El servidor tiene que recibir los mensajes del cliente y contestar con la misma cadena de caracteres recibida pero transformada a mayúsculas.</a:t>
            </a:r>
            <a:endParaRPr lang="es-ES" sz="1800" dirty="0"/>
          </a:p>
          <a:p>
            <a:endParaRPr lang="es-ES" sz="1800" dirty="0"/>
          </a:p>
        </p:txBody>
      </p:sp>
    </p:spTree>
    <p:extLst>
      <p:ext uri="{BB962C8B-B14F-4D97-AF65-F5344CB8AC3E}">
        <p14:creationId xmlns:p14="http://schemas.microsoft.com/office/powerpoint/2010/main" val="1826689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dirty="0"/>
              <a:t>Serializando datos con </a:t>
            </a:r>
            <a:r>
              <a:rPr lang="es-ES" noProof="0" dirty="0" err="1"/>
              <a:t>pickle</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1217634"/>
          </a:xfrm>
        </p:spPr>
        <p:txBody>
          <a:bodyPr>
            <a:normAutofit fontScale="85000" lnSpcReduction="20000"/>
          </a:bodyPr>
          <a:lstStyle/>
          <a:p>
            <a:pPr algn="just"/>
            <a:r>
              <a:rPr lang="es-ES" dirty="0"/>
              <a:t>Hemos visto que para comunicar </a:t>
            </a:r>
            <a:r>
              <a:rPr lang="es-ES" b="1" i="1" dirty="0" err="1"/>
              <a:t>strings</a:t>
            </a:r>
            <a:r>
              <a:rPr lang="es-ES" dirty="0"/>
              <a:t> por sockets podemos utilizar las funciones </a:t>
            </a:r>
            <a:r>
              <a:rPr lang="es-ES" b="1" i="1" dirty="0" err="1"/>
              <a:t>encode</a:t>
            </a:r>
            <a:r>
              <a:rPr lang="es-ES" b="1" i="1" dirty="0"/>
              <a:t>() </a:t>
            </a:r>
            <a:r>
              <a:rPr lang="es-ES" dirty="0"/>
              <a:t>y </a:t>
            </a:r>
            <a:r>
              <a:rPr lang="es-ES" b="1" i="1" dirty="0" err="1"/>
              <a:t>decode</a:t>
            </a:r>
            <a:r>
              <a:rPr lang="es-ES" i="1" dirty="0"/>
              <a:t>() </a:t>
            </a:r>
            <a:r>
              <a:rPr lang="es-ES" dirty="0"/>
              <a:t>que permiten serializarlas (convertirlas a </a:t>
            </a:r>
            <a:r>
              <a:rPr lang="es-ES" i="1" dirty="0"/>
              <a:t>bytes</a:t>
            </a:r>
            <a:r>
              <a:rPr lang="es-ES" dirty="0"/>
              <a:t>). Sin embargo, para  el resto de tipos de datos, no existen. Para ello usaremos la librería </a:t>
            </a:r>
            <a:r>
              <a:rPr lang="es-ES" b="1" dirty="0" err="1"/>
              <a:t>pickle</a:t>
            </a:r>
            <a:r>
              <a:rPr lang="es-ES" dirty="0"/>
              <a:t>, y sus funciones </a:t>
            </a:r>
            <a:r>
              <a:rPr lang="es-ES" b="1" i="1" dirty="0" err="1"/>
              <a:t>dumps</a:t>
            </a:r>
            <a:r>
              <a:rPr lang="es-ES" b="1" i="1" dirty="0"/>
              <a:t>() </a:t>
            </a:r>
            <a:r>
              <a:rPr lang="es-ES" dirty="0"/>
              <a:t>y </a:t>
            </a:r>
            <a:r>
              <a:rPr lang="es-ES" b="1" i="1" dirty="0" err="1"/>
              <a:t>loads</a:t>
            </a:r>
            <a:r>
              <a:rPr lang="es-ES" b="1" i="1" dirty="0"/>
              <a:t>()</a:t>
            </a:r>
          </a:p>
        </p:txBody>
      </p:sp>
      <p:graphicFrame>
        <p:nvGraphicFramePr>
          <p:cNvPr id="5" name="Tabla 4">
            <a:extLst>
              <a:ext uri="{FF2B5EF4-FFF2-40B4-BE49-F238E27FC236}">
                <a16:creationId xmlns:a16="http://schemas.microsoft.com/office/drawing/2014/main" id="{B1A963E6-4D64-56B0-E3AF-ECC0ECF33D7A}"/>
              </a:ext>
            </a:extLst>
          </p:cNvPr>
          <p:cNvGraphicFramePr>
            <a:graphicFrameLocks noGrp="1"/>
          </p:cNvGraphicFramePr>
          <p:nvPr/>
        </p:nvGraphicFramePr>
        <p:xfrm>
          <a:off x="628650" y="2463252"/>
          <a:ext cx="5822267" cy="3823246"/>
        </p:xfrm>
        <a:graphic>
          <a:graphicData uri="http://schemas.openxmlformats.org/drawingml/2006/table">
            <a:tbl>
              <a:tblPr firstRow="1" bandRow="1">
                <a:tableStyleId>{5C22544A-7EE6-4342-B048-85BDC9FD1C3A}</a:tableStyleId>
              </a:tblPr>
              <a:tblGrid>
                <a:gridCol w="5822267">
                  <a:extLst>
                    <a:ext uri="{9D8B030D-6E8A-4147-A177-3AD203B41FA5}">
                      <a16:colId xmlns:a16="http://schemas.microsoft.com/office/drawing/2014/main" val="746713505"/>
                    </a:ext>
                  </a:extLst>
                </a:gridCol>
              </a:tblGrid>
              <a:tr h="3823246">
                <a:tc>
                  <a:txBody>
                    <a:bodyPr/>
                    <a:lstStyle/>
                    <a:p>
                      <a:pPr lvl="0" algn="l">
                        <a:lnSpc>
                          <a:spcPct val="100000"/>
                        </a:lnSpc>
                        <a:spcBef>
                          <a:spcPts val="0"/>
                        </a:spcBef>
                        <a:spcAft>
                          <a:spcPts val="0"/>
                        </a:spcAft>
                        <a:buNone/>
                      </a:pPr>
                      <a:r>
                        <a:rPr lang="en-US" sz="1600" b="0" i="0" u="none" strike="noStrike" noProof="0" dirty="0">
                          <a:solidFill>
                            <a:srgbClr val="CF8E6D"/>
                          </a:solidFill>
                          <a:latin typeface="JetBrains Mono"/>
                        </a:rPr>
                        <a:t>import </a:t>
                      </a:r>
                      <a:r>
                        <a:rPr lang="en-US" sz="1600" b="0" i="0" u="none" strike="noStrike" noProof="0" dirty="0">
                          <a:solidFill>
                            <a:srgbClr val="BCBEC4"/>
                          </a:solidFill>
                          <a:latin typeface="JetBrains Mono"/>
                        </a:rPr>
                        <a:t>pickle</a:t>
                      </a:r>
                      <a:br>
                        <a:rPr lang="en-US" sz="1600" b="0" i="0" u="none" strike="noStrike" noProof="0" dirty="0">
                          <a:solidFill>
                            <a:srgbClr val="BCBEC4"/>
                          </a:solidFill>
                          <a:latin typeface="JetBrains Mono"/>
                        </a:rPr>
                      </a:b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agenda = []</a:t>
                      </a:r>
                      <a:br>
                        <a:rPr lang="en-US" sz="1600" b="0" i="0" u="none" strike="noStrike" noProof="0" dirty="0">
                          <a:solidFill>
                            <a:srgbClr val="BCBEC4"/>
                          </a:solidFill>
                          <a:latin typeface="JetBrains Mono"/>
                        </a:rPr>
                      </a:br>
                      <a:r>
                        <a:rPr lang="en-US" sz="1600" b="0" i="0" u="none" strike="noStrike" kern="1200" noProof="0" dirty="0">
                          <a:solidFill>
                            <a:srgbClr val="CF8E6D"/>
                          </a:solidFill>
                          <a:latin typeface="JetBrains Mono"/>
                          <a:ea typeface="+mn-ea"/>
                          <a:cs typeface="+mn-cs"/>
                        </a:rPr>
                        <a:t>for</a:t>
                      </a: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i</a:t>
                      </a:r>
                      <a:r>
                        <a:rPr lang="en-US" sz="1600" b="0" i="0" u="none" strike="noStrike" noProof="0" dirty="0">
                          <a:solidFill>
                            <a:srgbClr val="BCBEC4"/>
                          </a:solidFill>
                          <a:latin typeface="JetBrains Mono"/>
                        </a:rPr>
                        <a:t> </a:t>
                      </a:r>
                      <a:r>
                        <a:rPr lang="en-US" sz="1600" b="0" i="0" u="none" strike="noStrike" noProof="0" dirty="0">
                          <a:solidFill>
                            <a:srgbClr val="CF8E6D"/>
                          </a:solidFill>
                          <a:latin typeface="JetBrains Mono"/>
                        </a:rPr>
                        <a:t>in </a:t>
                      </a:r>
                      <a:r>
                        <a:rPr lang="en-US" sz="1600" b="0" i="0" u="none" strike="noStrike" noProof="0" dirty="0">
                          <a:solidFill>
                            <a:srgbClr val="8888C6"/>
                          </a:solidFill>
                          <a:latin typeface="JetBrains Mono"/>
                        </a:rPr>
                        <a:t>range</a:t>
                      </a:r>
                      <a:r>
                        <a:rPr lang="en-US" sz="1600" b="0" i="0" u="none" strike="noStrike" noProof="0" dirty="0">
                          <a:solidFill>
                            <a:srgbClr val="BCBEC4"/>
                          </a:solidFill>
                          <a:latin typeface="JetBrains Mono"/>
                        </a:rPr>
                        <a:t>(</a:t>
                      </a:r>
                      <a:r>
                        <a:rPr lang="en-US" sz="1600" b="0" i="0" u="none" strike="noStrike" noProof="0" dirty="0">
                          <a:solidFill>
                            <a:srgbClr val="2AACB8"/>
                          </a:solidFill>
                          <a:latin typeface="JetBrains Mono"/>
                        </a:rPr>
                        <a:t>2</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numero</a:t>
                      </a:r>
                      <a:r>
                        <a:rPr lang="en-US" sz="1600" b="0" i="0" u="none" strike="noStrike" noProof="0" dirty="0">
                          <a:solidFill>
                            <a:srgbClr val="BCBEC4"/>
                          </a:solidFill>
                          <a:latin typeface="JetBrains Mono"/>
                        </a:rPr>
                        <a:t> = </a:t>
                      </a:r>
                      <a:r>
                        <a:rPr lang="en-US" sz="1600" b="0" i="0" u="none" strike="noStrike" noProof="0" dirty="0">
                          <a:solidFill>
                            <a:srgbClr val="8888C6"/>
                          </a:solidFill>
                          <a:latin typeface="JetBrains Mono"/>
                        </a:rPr>
                        <a:t>input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"Introduce un </a:t>
                      </a:r>
                      <a:r>
                        <a:rPr lang="en-US" sz="1600" b="0" i="0" u="none" strike="noStrike" noProof="0" dirty="0" err="1">
                          <a:solidFill>
                            <a:srgbClr val="6AAB73"/>
                          </a:solidFill>
                          <a:latin typeface="JetBrains Mono"/>
                        </a:rPr>
                        <a:t>número</a:t>
                      </a:r>
                      <a:r>
                        <a:rPr lang="en-US" sz="1600" b="0" i="0" u="none" strike="noStrike" noProof="0" dirty="0">
                          <a:solidFill>
                            <a:srgbClr val="6AAB73"/>
                          </a:solidFill>
                          <a:latin typeface="JetBrains Mono"/>
                        </a:rPr>
                        <a:t> de </a:t>
                      </a:r>
                      <a:r>
                        <a:rPr lang="en-US" sz="1600" b="0" i="0" u="none" strike="noStrike" noProof="0" dirty="0" err="1">
                          <a:solidFill>
                            <a:srgbClr val="6AAB73"/>
                          </a:solidFill>
                          <a:latin typeface="JetBrains Mono"/>
                        </a:rPr>
                        <a:t>móvil</a:t>
                      </a:r>
                      <a:r>
                        <a:rPr lang="en-US" sz="1600" b="0" i="0" u="none" strike="noStrike" noProof="0" dirty="0">
                          <a:solidFill>
                            <a:srgbClr val="6AAB73"/>
                          </a:solidFill>
                          <a:latin typeface="JetBrains Mono"/>
                        </a:rPr>
                        <a:t> </a:t>
                      </a:r>
                      <a:r>
                        <a:rPr lang="en-US" sz="1600" b="0" i="0" u="none" strike="noStrike" noProof="0" dirty="0" err="1">
                          <a:solidFill>
                            <a:srgbClr val="6AAB73"/>
                          </a:solidFill>
                          <a:latin typeface="JetBrains Mono"/>
                        </a:rPr>
                        <a:t>en</a:t>
                      </a:r>
                      <a:r>
                        <a:rPr lang="en-US" sz="1600" b="0" i="0" u="none" strike="noStrike" noProof="0" dirty="0">
                          <a:solidFill>
                            <a:srgbClr val="6AAB73"/>
                          </a:solidFill>
                          <a:latin typeface="JetBrains Mono"/>
                        </a:rPr>
                        <a:t> la agenda: "</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agenda.append</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numero</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"Agenda:"</a:t>
                      </a:r>
                      <a:r>
                        <a:rPr lang="en-US" sz="1600" b="0" i="0" u="none" strike="noStrike" noProof="0" dirty="0">
                          <a:solidFill>
                            <a:srgbClr val="BCBEC4"/>
                          </a:solidFill>
                          <a:latin typeface="JetBrains Mono"/>
                        </a:rPr>
                        <a:t>, agenda)</a:t>
                      </a:r>
                      <a:br>
                        <a:rPr lang="en-US" sz="1600" b="0" i="0" u="none" strike="noStrike" noProof="0" dirty="0">
                          <a:solidFill>
                            <a:srgbClr val="BCBEC4"/>
                          </a:solidFill>
                          <a:latin typeface="JetBrains Mono"/>
                        </a:rPr>
                      </a:br>
                      <a:br>
                        <a:rPr lang="en-US" sz="1600" b="0" i="0" u="none" strike="noStrike" noProof="0" dirty="0">
                          <a:solidFill>
                            <a:srgbClr val="BCBEC4"/>
                          </a:solidFill>
                          <a:latin typeface="JetBrains Mono"/>
                        </a:rPr>
                      </a:br>
                      <a:r>
                        <a:rPr lang="en-US" sz="1600" b="0" i="0" u="none" strike="noStrike" kern="1200" noProof="0" dirty="0">
                          <a:solidFill>
                            <a:srgbClr val="7A7E85"/>
                          </a:solidFill>
                          <a:latin typeface="JetBrains Mono"/>
                          <a:ea typeface="+mn-ea"/>
                          <a:cs typeface="+mn-cs"/>
                        </a:rPr>
                        <a:t># </a:t>
                      </a:r>
                      <a:r>
                        <a:rPr lang="en-US" sz="1600" b="0" i="0" u="none" strike="noStrike" kern="1200" noProof="0" dirty="0" err="1">
                          <a:solidFill>
                            <a:srgbClr val="7A7E85"/>
                          </a:solidFill>
                          <a:latin typeface="JetBrains Mono"/>
                          <a:ea typeface="+mn-ea"/>
                          <a:cs typeface="+mn-cs"/>
                        </a:rPr>
                        <a:t>Convierte</a:t>
                      </a:r>
                      <a:r>
                        <a:rPr lang="en-US" sz="1600" b="0" i="0" u="none" strike="noStrike" kern="1200" noProof="0" dirty="0">
                          <a:solidFill>
                            <a:srgbClr val="7A7E85"/>
                          </a:solidFill>
                          <a:latin typeface="JetBrains Mono"/>
                          <a:ea typeface="+mn-ea"/>
                          <a:cs typeface="+mn-cs"/>
                        </a:rPr>
                        <a:t> </a:t>
                      </a:r>
                      <a:r>
                        <a:rPr lang="en-US" sz="1600" b="0" i="0" u="none" strike="noStrike" kern="1200" noProof="0" dirty="0" err="1">
                          <a:solidFill>
                            <a:srgbClr val="7A7E85"/>
                          </a:solidFill>
                          <a:latin typeface="JetBrains Mono"/>
                          <a:ea typeface="+mn-ea"/>
                          <a:cs typeface="+mn-cs"/>
                        </a:rPr>
                        <a:t>una</a:t>
                      </a:r>
                      <a:r>
                        <a:rPr lang="en-US" sz="1600" b="0" i="0" u="none" strike="noStrike" kern="1200" noProof="0" dirty="0">
                          <a:solidFill>
                            <a:srgbClr val="7A7E85"/>
                          </a:solidFill>
                          <a:latin typeface="JetBrains Mono"/>
                          <a:ea typeface="+mn-ea"/>
                          <a:cs typeface="+mn-cs"/>
                        </a:rPr>
                        <a:t> variable Python a </a:t>
                      </a:r>
                      <a:r>
                        <a:rPr lang="en-US" sz="1600" b="0" i="0" u="none" strike="noStrike" kern="1200" noProof="0" dirty="0" err="1">
                          <a:solidFill>
                            <a:srgbClr val="7A7E85"/>
                          </a:solidFill>
                          <a:latin typeface="JetBrains Mono"/>
                          <a:ea typeface="+mn-ea"/>
                          <a:cs typeface="+mn-cs"/>
                        </a:rPr>
                        <a:t>una</a:t>
                      </a:r>
                      <a:r>
                        <a:rPr lang="en-US" sz="1600" b="0" i="0" u="none" strike="noStrike" kern="1200" noProof="0" dirty="0">
                          <a:solidFill>
                            <a:srgbClr val="7A7E85"/>
                          </a:solidFill>
                          <a:latin typeface="JetBrains Mono"/>
                          <a:ea typeface="+mn-ea"/>
                          <a:cs typeface="+mn-cs"/>
                        </a:rPr>
                        <a:t> </a:t>
                      </a:r>
                      <a:r>
                        <a:rPr lang="en-US" sz="1600" b="0" i="0" u="none" strike="noStrike" kern="1200" noProof="0" dirty="0" err="1">
                          <a:solidFill>
                            <a:srgbClr val="7A7E85"/>
                          </a:solidFill>
                          <a:latin typeface="JetBrains Mono"/>
                          <a:ea typeface="+mn-ea"/>
                          <a:cs typeface="+mn-cs"/>
                        </a:rPr>
                        <a:t>cadena</a:t>
                      </a:r>
                      <a:r>
                        <a:rPr lang="en-US" sz="1600" b="0" i="0" u="none" strike="noStrike" kern="1200" noProof="0" dirty="0">
                          <a:solidFill>
                            <a:srgbClr val="7A7E85"/>
                          </a:solidFill>
                          <a:latin typeface="JetBrains Mono"/>
                          <a:ea typeface="+mn-ea"/>
                          <a:cs typeface="+mn-cs"/>
                        </a:rPr>
                        <a:t> de bytes</a:t>
                      </a:r>
                      <a:br>
                        <a:rPr lang="en-US" sz="1600" b="0" i="0" u="none" strike="noStrike" noProof="0" dirty="0">
                          <a:solidFill>
                            <a:srgbClr val="BCBEC4"/>
                          </a:solidFill>
                          <a:latin typeface="JetBrains Mono"/>
                        </a:rPr>
                      </a:br>
                      <a:r>
                        <a:rPr lang="en-US" sz="1600" b="0" i="0" u="none" strike="noStrike" noProof="0" dirty="0" err="1">
                          <a:solidFill>
                            <a:srgbClr val="BCBEC4"/>
                          </a:solidFill>
                          <a:latin typeface="JetBrains Mono"/>
                        </a:rPr>
                        <a:t>agenda_codificada</a:t>
                      </a:r>
                      <a:r>
                        <a:rPr lang="en-US" sz="1600" b="0" i="0" u="none" strike="noStrike" noProof="0" dirty="0">
                          <a:solidFill>
                            <a:srgbClr val="BCBEC4"/>
                          </a:solidFill>
                          <a:latin typeface="JetBrains Mono"/>
                        </a:rPr>
                        <a:t> = </a:t>
                      </a:r>
                      <a:r>
                        <a:rPr lang="en-US" sz="1600" b="0" i="0" u="none" strike="noStrike" noProof="0" dirty="0" err="1">
                          <a:solidFill>
                            <a:srgbClr val="BCBEC4"/>
                          </a:solidFill>
                          <a:latin typeface="JetBrains Mono"/>
                        </a:rPr>
                        <a:t>pickle.dumps</a:t>
                      </a:r>
                      <a:r>
                        <a:rPr lang="en-US" sz="1600" b="0" i="0" u="none" strike="noStrike" noProof="0" dirty="0">
                          <a:solidFill>
                            <a:srgbClr val="BCBEC4"/>
                          </a:solidFill>
                          <a:latin typeface="JetBrains Mono"/>
                        </a:rPr>
                        <a:t>(agenda)</a:t>
                      </a:r>
                      <a:br>
                        <a:rPr lang="en-US" sz="1600" b="0" i="0" u="none" strike="noStrike" noProof="0" dirty="0">
                          <a:solidFill>
                            <a:srgbClr val="BCBEC4"/>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"Datos </a:t>
                      </a:r>
                      <a:r>
                        <a:rPr lang="en-US" sz="1600" b="0" i="0" u="none" strike="noStrike" noProof="0" dirty="0" err="1">
                          <a:solidFill>
                            <a:srgbClr val="6AAB73"/>
                          </a:solidFill>
                          <a:latin typeface="JetBrains Mono"/>
                        </a:rPr>
                        <a:t>en</a:t>
                      </a:r>
                      <a:r>
                        <a:rPr lang="en-US" sz="1600" b="0" i="0" u="none" strike="noStrike" noProof="0" dirty="0">
                          <a:solidFill>
                            <a:srgbClr val="6AAB73"/>
                          </a:solidFill>
                          <a:latin typeface="JetBrains Mono"/>
                        </a:rPr>
                        <a:t> bytes:"</a:t>
                      </a: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agenda_codificada</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br>
                        <a:rPr lang="en-US" sz="1600" b="0" i="0" u="none" strike="noStrike" noProof="0" dirty="0">
                          <a:solidFill>
                            <a:srgbClr val="BCBEC4"/>
                          </a:solidFill>
                          <a:latin typeface="JetBrains Mono"/>
                        </a:rPr>
                      </a:br>
                      <a:r>
                        <a:rPr lang="en-US" sz="1600" b="0" i="0" u="none" strike="noStrike" kern="1200" noProof="0" dirty="0">
                          <a:solidFill>
                            <a:srgbClr val="7A7E85"/>
                          </a:solidFill>
                          <a:latin typeface="JetBrains Mono"/>
                          <a:ea typeface="+mn-ea"/>
                          <a:cs typeface="+mn-cs"/>
                        </a:rPr>
                        <a:t># </a:t>
                      </a:r>
                      <a:r>
                        <a:rPr lang="en-US" sz="1600" b="0" i="0" u="none" strike="noStrike" kern="1200" noProof="0" dirty="0" err="1">
                          <a:solidFill>
                            <a:srgbClr val="7A7E85"/>
                          </a:solidFill>
                          <a:latin typeface="JetBrains Mono"/>
                          <a:ea typeface="+mn-ea"/>
                          <a:cs typeface="+mn-cs"/>
                        </a:rPr>
                        <a:t>Decodifica</a:t>
                      </a:r>
                      <a:r>
                        <a:rPr lang="en-US" sz="1600" b="0" i="0" u="none" strike="noStrike" kern="1200" noProof="0" dirty="0">
                          <a:solidFill>
                            <a:srgbClr val="7A7E85"/>
                          </a:solidFill>
                          <a:latin typeface="JetBrains Mono"/>
                          <a:ea typeface="+mn-ea"/>
                          <a:cs typeface="+mn-cs"/>
                        </a:rPr>
                        <a:t> </a:t>
                      </a:r>
                      <a:r>
                        <a:rPr lang="en-US" sz="1600" b="0" i="0" u="none" strike="noStrike" kern="1200" noProof="0" dirty="0" err="1">
                          <a:solidFill>
                            <a:srgbClr val="7A7E85"/>
                          </a:solidFill>
                          <a:latin typeface="JetBrains Mono"/>
                          <a:ea typeface="+mn-ea"/>
                          <a:cs typeface="+mn-cs"/>
                        </a:rPr>
                        <a:t>una</a:t>
                      </a:r>
                      <a:r>
                        <a:rPr lang="en-US" sz="1600" b="0" i="0" u="none" strike="noStrike" kern="1200" noProof="0" dirty="0">
                          <a:solidFill>
                            <a:srgbClr val="7A7E85"/>
                          </a:solidFill>
                          <a:latin typeface="JetBrains Mono"/>
                          <a:ea typeface="+mn-ea"/>
                          <a:cs typeface="+mn-cs"/>
                        </a:rPr>
                        <a:t> </a:t>
                      </a:r>
                      <a:r>
                        <a:rPr lang="en-US" sz="1600" b="0" i="0" u="none" strike="noStrike" kern="1200" noProof="0" dirty="0" err="1">
                          <a:solidFill>
                            <a:srgbClr val="7A7E85"/>
                          </a:solidFill>
                          <a:latin typeface="JetBrains Mono"/>
                          <a:ea typeface="+mn-ea"/>
                          <a:cs typeface="+mn-cs"/>
                        </a:rPr>
                        <a:t>cadena</a:t>
                      </a:r>
                      <a:r>
                        <a:rPr lang="en-US" sz="1600" b="0" i="0" u="none" strike="noStrike" kern="1200" noProof="0" dirty="0">
                          <a:solidFill>
                            <a:srgbClr val="7A7E85"/>
                          </a:solidFill>
                          <a:latin typeface="JetBrains Mono"/>
                          <a:ea typeface="+mn-ea"/>
                          <a:cs typeface="+mn-cs"/>
                        </a:rPr>
                        <a:t> de bytes al </a:t>
                      </a:r>
                      <a:r>
                        <a:rPr lang="en-US" sz="1600" b="0" i="0" u="none" strike="noStrike" kern="1200" noProof="0" dirty="0" err="1">
                          <a:solidFill>
                            <a:srgbClr val="7A7E85"/>
                          </a:solidFill>
                          <a:latin typeface="JetBrains Mono"/>
                          <a:ea typeface="+mn-ea"/>
                          <a:cs typeface="+mn-cs"/>
                        </a:rPr>
                        <a:t>tipo</a:t>
                      </a:r>
                      <a:r>
                        <a:rPr lang="en-US" sz="1600" b="0" i="0" u="none" strike="noStrike" kern="1200" noProof="0" dirty="0">
                          <a:solidFill>
                            <a:srgbClr val="7A7E85"/>
                          </a:solidFill>
                          <a:latin typeface="JetBrains Mono"/>
                          <a:ea typeface="+mn-ea"/>
                          <a:cs typeface="+mn-cs"/>
                        </a:rPr>
                        <a:t> original</a:t>
                      </a:r>
                      <a:br>
                        <a:rPr lang="en-US" sz="1600" b="0" i="0" u="none" strike="noStrike" noProof="0" dirty="0">
                          <a:solidFill>
                            <a:srgbClr val="BCBEC4"/>
                          </a:solidFill>
                          <a:latin typeface="JetBrains Mono"/>
                        </a:rPr>
                      </a:br>
                      <a:r>
                        <a:rPr lang="en-US" sz="1600" b="0" i="0" u="none" strike="noStrike" noProof="0" dirty="0" err="1">
                          <a:solidFill>
                            <a:srgbClr val="BCBEC4"/>
                          </a:solidFill>
                          <a:latin typeface="JetBrains Mono"/>
                        </a:rPr>
                        <a:t>agenda_decodificada</a:t>
                      </a:r>
                      <a:r>
                        <a:rPr lang="en-US" sz="1600" b="0" i="0" u="none" strike="noStrike" noProof="0" dirty="0">
                          <a:solidFill>
                            <a:srgbClr val="BCBEC4"/>
                          </a:solidFill>
                          <a:latin typeface="JetBrains Mono"/>
                        </a:rPr>
                        <a:t> = </a:t>
                      </a:r>
                      <a:r>
                        <a:rPr lang="en-US" sz="1600" b="0" i="0" u="none" strike="noStrike" noProof="0" dirty="0" err="1">
                          <a:solidFill>
                            <a:srgbClr val="BCBEC4"/>
                          </a:solidFill>
                          <a:latin typeface="JetBrains Mono"/>
                        </a:rPr>
                        <a:t>pickle.loads</a:t>
                      </a:r>
                      <a:r>
                        <a:rPr lang="en-US" sz="1600" b="0" i="0" u="none" strike="noStrike" noProof="0" dirty="0">
                          <a:solidFill>
                            <a:srgbClr val="BCBEC4"/>
                          </a:solidFill>
                          <a:latin typeface="JetBrains Mono"/>
                        </a:rPr>
                        <a:t>(</a:t>
                      </a:r>
                      <a:r>
                        <a:rPr lang="en-US" sz="1600" b="0" i="0" u="none" strike="noStrike" noProof="0" dirty="0" err="1">
                          <a:solidFill>
                            <a:srgbClr val="BCBEC4"/>
                          </a:solidFill>
                          <a:latin typeface="JetBrains Mono"/>
                        </a:rPr>
                        <a:t>agenda_codificada</a:t>
                      </a:r>
                      <a:r>
                        <a:rPr lang="en-US" sz="1600" b="0" i="0" u="none" strike="noStrike" noProof="0" dirty="0">
                          <a:solidFill>
                            <a:srgbClr val="BCBEC4"/>
                          </a:solidFill>
                          <a:latin typeface="JetBrains Mono"/>
                        </a:rPr>
                        <a:t>)</a:t>
                      </a:r>
                      <a:br>
                        <a:rPr lang="en-US" sz="1600" b="0" i="0" u="none" strike="noStrike" noProof="0" dirty="0">
                          <a:solidFill>
                            <a:srgbClr val="BCBEC4"/>
                          </a:solidFill>
                          <a:latin typeface="JetBrains Mono"/>
                        </a:rPr>
                      </a:br>
                      <a:r>
                        <a:rPr lang="en-US" sz="1600" b="0" i="0" u="none" strike="noStrike" kern="1200" noProof="0" dirty="0">
                          <a:solidFill>
                            <a:srgbClr val="8888C6"/>
                          </a:solidFill>
                          <a:latin typeface="JetBrains Mono"/>
                          <a:ea typeface="+mn-ea"/>
                          <a:cs typeface="+mn-cs"/>
                        </a:rPr>
                        <a:t>print</a:t>
                      </a:r>
                      <a:r>
                        <a:rPr lang="en-US" sz="1600" b="0" i="0" u="none" strike="noStrike" noProof="0" dirty="0">
                          <a:solidFill>
                            <a:srgbClr val="BCBEC4"/>
                          </a:solidFill>
                          <a:latin typeface="JetBrains Mono"/>
                        </a:rPr>
                        <a:t>(</a:t>
                      </a:r>
                      <a:r>
                        <a:rPr lang="en-US" sz="1600" b="0" i="0" u="none" strike="noStrike" noProof="0" dirty="0">
                          <a:solidFill>
                            <a:srgbClr val="6AAB73"/>
                          </a:solidFill>
                          <a:latin typeface="JetBrains Mono"/>
                        </a:rPr>
                        <a:t>"</a:t>
                      </a:r>
                      <a:r>
                        <a:rPr lang="en-US" sz="1600" b="0" i="0" u="none" strike="noStrike" noProof="0" dirty="0" err="1">
                          <a:solidFill>
                            <a:srgbClr val="6AAB73"/>
                          </a:solidFill>
                          <a:latin typeface="JetBrains Mono"/>
                        </a:rPr>
                        <a:t>Recibido</a:t>
                      </a:r>
                      <a:r>
                        <a:rPr lang="en-US" sz="1600" b="0" i="0" u="none" strike="noStrike" noProof="0" dirty="0">
                          <a:solidFill>
                            <a:srgbClr val="6AAB73"/>
                          </a:solidFill>
                          <a:latin typeface="JetBrains Mono"/>
                        </a:rPr>
                        <a:t>:"</a:t>
                      </a:r>
                      <a:r>
                        <a:rPr lang="en-US" sz="1600" b="0" i="0" u="none" strike="noStrike" noProof="0" dirty="0">
                          <a:solidFill>
                            <a:srgbClr val="BCBEC4"/>
                          </a:solidFill>
                          <a:latin typeface="JetBrains Mono"/>
                        </a:rPr>
                        <a:t>, </a:t>
                      </a:r>
                      <a:r>
                        <a:rPr lang="en-US" sz="1600" b="0" i="0" u="none" strike="noStrike" noProof="0" dirty="0" err="1">
                          <a:solidFill>
                            <a:srgbClr val="BCBEC4"/>
                          </a:solidFill>
                          <a:latin typeface="JetBrains Mono"/>
                        </a:rPr>
                        <a:t>agenda_decodificada</a:t>
                      </a:r>
                      <a:r>
                        <a:rPr lang="en-US" sz="1600" b="0" i="0" u="none" strike="noStrike" noProof="0" dirty="0">
                          <a:solidFill>
                            <a:srgbClr val="BCBEC4"/>
                          </a:solidFill>
                          <a:latin typeface="JetBrains Mono"/>
                        </a:rPr>
                        <a:t>)</a:t>
                      </a: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9" name="Rectángulo 8">
            <a:extLst>
              <a:ext uri="{FF2B5EF4-FFF2-40B4-BE49-F238E27FC236}">
                <a16:creationId xmlns:a16="http://schemas.microsoft.com/office/drawing/2014/main" id="{C5FF4386-C2A7-0B98-E651-C0252BD26CE1}"/>
              </a:ext>
            </a:extLst>
          </p:cNvPr>
          <p:cNvSpPr/>
          <p:nvPr/>
        </p:nvSpPr>
        <p:spPr>
          <a:xfrm>
            <a:off x="7099788" y="2683311"/>
            <a:ext cx="1415562" cy="6627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Importar</a:t>
            </a:r>
            <a:r>
              <a:rPr lang="en-US" sz="1600" dirty="0">
                <a:solidFill>
                  <a:schemeClr val="tx1"/>
                </a:solidFill>
              </a:rPr>
              <a:t> </a:t>
            </a:r>
            <a:r>
              <a:rPr lang="en-US" sz="1600" dirty="0" err="1">
                <a:solidFill>
                  <a:schemeClr val="tx1"/>
                </a:solidFill>
              </a:rPr>
              <a:t>librería</a:t>
            </a:r>
            <a:endParaRPr lang="en-US" sz="1600" dirty="0">
              <a:solidFill>
                <a:schemeClr val="tx1"/>
              </a:solidFill>
            </a:endParaRPr>
          </a:p>
        </p:txBody>
      </p:sp>
      <p:sp>
        <p:nvSpPr>
          <p:cNvPr id="10" name="Rectángulo 9">
            <a:extLst>
              <a:ext uri="{FF2B5EF4-FFF2-40B4-BE49-F238E27FC236}">
                <a16:creationId xmlns:a16="http://schemas.microsoft.com/office/drawing/2014/main" id="{261A4FB5-2945-388C-77B8-E97D5FC4AA53}"/>
              </a:ext>
            </a:extLst>
          </p:cNvPr>
          <p:cNvSpPr/>
          <p:nvPr/>
        </p:nvSpPr>
        <p:spPr>
          <a:xfrm>
            <a:off x="7099788" y="4043482"/>
            <a:ext cx="1415562" cy="6627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Codificar</a:t>
            </a:r>
            <a:r>
              <a:rPr lang="en-US" sz="1600" dirty="0">
                <a:solidFill>
                  <a:schemeClr val="tx1"/>
                </a:solidFill>
              </a:rPr>
              <a:t> a </a:t>
            </a:r>
            <a:r>
              <a:rPr lang="en-US" sz="1600" i="1" dirty="0">
                <a:solidFill>
                  <a:schemeClr val="tx1"/>
                </a:solidFill>
              </a:rPr>
              <a:t>bytes</a:t>
            </a:r>
          </a:p>
        </p:txBody>
      </p:sp>
      <p:sp>
        <p:nvSpPr>
          <p:cNvPr id="11" name="Rectángulo 10">
            <a:extLst>
              <a:ext uri="{FF2B5EF4-FFF2-40B4-BE49-F238E27FC236}">
                <a16:creationId xmlns:a16="http://schemas.microsoft.com/office/drawing/2014/main" id="{52BCF55C-3FF5-B63A-30BF-EC2475384EC0}"/>
              </a:ext>
            </a:extLst>
          </p:cNvPr>
          <p:cNvSpPr/>
          <p:nvPr/>
        </p:nvSpPr>
        <p:spPr>
          <a:xfrm>
            <a:off x="7099788" y="5355842"/>
            <a:ext cx="1415562" cy="66278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Decodificar</a:t>
            </a:r>
            <a:r>
              <a:rPr lang="en-US" sz="1600" dirty="0">
                <a:solidFill>
                  <a:schemeClr val="tx1"/>
                </a:solidFill>
              </a:rPr>
              <a:t> </a:t>
            </a:r>
            <a:r>
              <a:rPr lang="en-US" sz="1600" dirty="0" err="1">
                <a:solidFill>
                  <a:schemeClr val="tx1"/>
                </a:solidFill>
              </a:rPr>
              <a:t>desde</a:t>
            </a:r>
            <a:r>
              <a:rPr lang="en-US" sz="1600" dirty="0">
                <a:solidFill>
                  <a:schemeClr val="tx1"/>
                </a:solidFill>
              </a:rPr>
              <a:t> </a:t>
            </a:r>
            <a:r>
              <a:rPr lang="en-US" sz="1600" i="1" dirty="0">
                <a:solidFill>
                  <a:schemeClr val="tx1"/>
                </a:solidFill>
              </a:rPr>
              <a:t>bytes</a:t>
            </a:r>
          </a:p>
        </p:txBody>
      </p:sp>
      <p:cxnSp>
        <p:nvCxnSpPr>
          <p:cNvPr id="12" name="Conector recto de flecha 11">
            <a:extLst>
              <a:ext uri="{FF2B5EF4-FFF2-40B4-BE49-F238E27FC236}">
                <a16:creationId xmlns:a16="http://schemas.microsoft.com/office/drawing/2014/main" id="{C3BD7688-46F9-E0E6-1883-2B76B23B1F37}"/>
              </a:ext>
            </a:extLst>
          </p:cNvPr>
          <p:cNvCxnSpPr>
            <a:cxnSpLocks/>
            <a:stCxn id="9" idx="1"/>
          </p:cNvCxnSpPr>
          <p:nvPr/>
        </p:nvCxnSpPr>
        <p:spPr>
          <a:xfrm flipH="1" flipV="1">
            <a:off x="1951892" y="2683311"/>
            <a:ext cx="5147896" cy="3313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C0501A3A-669B-E440-CEAC-2A446D76B355}"/>
              </a:ext>
            </a:extLst>
          </p:cNvPr>
          <p:cNvCxnSpPr>
            <a:cxnSpLocks/>
            <a:stCxn id="10" idx="1"/>
          </p:cNvCxnSpPr>
          <p:nvPr/>
        </p:nvCxnSpPr>
        <p:spPr>
          <a:xfrm flipH="1">
            <a:off x="4378569" y="4374875"/>
            <a:ext cx="2721219" cy="4521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4E933A76-28D1-8BDF-8E06-CBC20601D521}"/>
              </a:ext>
            </a:extLst>
          </p:cNvPr>
          <p:cNvCxnSpPr>
            <a:cxnSpLocks/>
            <a:stCxn id="11" idx="1"/>
          </p:cNvCxnSpPr>
          <p:nvPr/>
        </p:nvCxnSpPr>
        <p:spPr>
          <a:xfrm flipH="1">
            <a:off x="5416062" y="5687235"/>
            <a:ext cx="1683726" cy="893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9232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a:latin typeface="Inter"/>
              </a:rPr>
              <a:t>Ejercicio 3 </a:t>
            </a:r>
            <a:endParaRPr lang="es-ES" dirty="0">
              <a:latin typeface="Inter"/>
            </a:endParaRP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vert="horz" lIns="91440" tIns="45720" rIns="91440" bIns="45720" rtlCol="0" anchor="t">
            <a:normAutofit/>
          </a:bodyPr>
          <a:lstStyle/>
          <a:p>
            <a:pPr algn="just"/>
            <a:r>
              <a:rPr lang="es-ES" sz="1800" dirty="0">
                <a:latin typeface="Inter"/>
              </a:rPr>
              <a:t>Partiendo del ejercicio anterior, vamos </a:t>
            </a:r>
            <a:r>
              <a:rPr lang="es-ES" sz="1800" b="0" i="0" dirty="0">
                <a:effectLst/>
                <a:latin typeface="Inter"/>
              </a:rPr>
              <a:t>a </a:t>
            </a:r>
            <a:r>
              <a:rPr lang="es-ES" sz="1800" dirty="0">
                <a:latin typeface="Inter"/>
              </a:rPr>
              <a:t>modificar el cliente para que pueda enviar información más compleja:</a:t>
            </a:r>
          </a:p>
          <a:p>
            <a:pPr marL="342900" indent="-342900" algn="just">
              <a:buFont typeface="Calibri,Sans-Serif"/>
              <a:buChar char="-"/>
            </a:pPr>
            <a:r>
              <a:rPr lang="es-ES" sz="1800" dirty="0">
                <a:latin typeface="Inter"/>
              </a:rPr>
              <a:t>El cliente pedirá al usuario que introduzca por teclado el nombre de una canción y el artista que la canta.</a:t>
            </a:r>
          </a:p>
          <a:p>
            <a:pPr marL="342900" indent="-342900" algn="just">
              <a:buFont typeface="Calibri,Sans-Serif"/>
              <a:buChar char="-"/>
            </a:pPr>
            <a:r>
              <a:rPr lang="es-ES" sz="1800" dirty="0">
                <a:latin typeface="Inter"/>
              </a:rPr>
              <a:t>El cliente creará un diccionario con las claves "artista" y "</a:t>
            </a:r>
            <a:r>
              <a:rPr lang="es-ES" sz="1800" dirty="0" err="1">
                <a:latin typeface="Inter"/>
              </a:rPr>
              <a:t>cancion</a:t>
            </a:r>
            <a:r>
              <a:rPr lang="es-ES" sz="1800" dirty="0">
                <a:latin typeface="Inter"/>
              </a:rPr>
              <a:t>" y los valores recibidos, y lo enviará al servidor.</a:t>
            </a:r>
          </a:p>
          <a:p>
            <a:pPr marL="342900" indent="-342900" algn="just">
              <a:buFont typeface="Calibri,Sans-Serif"/>
              <a:buChar char="-"/>
            </a:pPr>
            <a:r>
              <a:rPr lang="es-ES" sz="1800" dirty="0">
                <a:latin typeface="Inter"/>
              </a:rPr>
              <a:t>El servidor tiene que recibir el mensaje del cliente, decodificarlo, guardarlo en una lista, y responder al cliente con la lista completa.</a:t>
            </a:r>
            <a:endParaRPr lang="es-ES" sz="1800" dirty="0"/>
          </a:p>
          <a:p>
            <a:pPr algn="just"/>
            <a:endParaRPr lang="es-ES" sz="1800" dirty="0"/>
          </a:p>
          <a:p>
            <a:pPr algn="just"/>
            <a:r>
              <a:rPr lang="es-ES" sz="1800" dirty="0">
                <a:latin typeface="Inter"/>
              </a:rPr>
              <a:t>Como antes, el cliente seguirá enviando mensajes de forma continua hasta que el usuario introduzca "salir" como artista. Entonces, no enviará el mensaje y cerrará la conexión.</a:t>
            </a:r>
          </a:p>
          <a:p>
            <a:pPr algn="just"/>
            <a:endParaRPr lang="es-ES" sz="1800" b="0" i="0" dirty="0">
              <a:effectLst/>
            </a:endParaRPr>
          </a:p>
        </p:txBody>
      </p:sp>
    </p:spTree>
    <p:extLst>
      <p:ext uri="{BB962C8B-B14F-4D97-AF65-F5344CB8AC3E}">
        <p14:creationId xmlns:p14="http://schemas.microsoft.com/office/powerpoint/2010/main" val="7041972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Cliente-servidor UDP</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508662"/>
          </a:xfrm>
        </p:spPr>
        <p:txBody>
          <a:bodyPr vert="horz" lIns="91440" tIns="45720" rIns="91440" bIns="45720" rtlCol="0" anchor="t">
            <a:normAutofit/>
          </a:bodyPr>
          <a:lstStyle/>
          <a:p>
            <a:pPr algn="just"/>
            <a:r>
              <a:rPr lang="es-ES" dirty="0">
                <a:latin typeface="Inter"/>
              </a:rPr>
              <a:t>udp_server.py</a:t>
            </a:r>
            <a:endParaRPr lang="es-ES" dirty="0"/>
          </a:p>
        </p:txBody>
      </p:sp>
      <p:graphicFrame>
        <p:nvGraphicFramePr>
          <p:cNvPr id="4" name="Tabla 3">
            <a:extLst>
              <a:ext uri="{FF2B5EF4-FFF2-40B4-BE49-F238E27FC236}">
                <a16:creationId xmlns:a16="http://schemas.microsoft.com/office/drawing/2014/main" id="{9EC9FF84-D702-828C-7980-D445E025A9F9}"/>
              </a:ext>
            </a:extLst>
          </p:cNvPr>
          <p:cNvGraphicFramePr>
            <a:graphicFrameLocks noGrp="1"/>
          </p:cNvGraphicFramePr>
          <p:nvPr/>
        </p:nvGraphicFramePr>
        <p:xfrm>
          <a:off x="402687" y="1715907"/>
          <a:ext cx="5945359" cy="3901440"/>
        </p:xfrm>
        <a:graphic>
          <a:graphicData uri="http://schemas.openxmlformats.org/drawingml/2006/table">
            <a:tbl>
              <a:tblPr firstRow="1" bandRow="1">
                <a:tableStyleId>{5C22544A-7EE6-4342-B048-85BDC9FD1C3A}</a:tableStyleId>
              </a:tblPr>
              <a:tblGrid>
                <a:gridCol w="5945359">
                  <a:extLst>
                    <a:ext uri="{9D8B030D-6E8A-4147-A177-3AD203B41FA5}">
                      <a16:colId xmlns:a16="http://schemas.microsoft.com/office/drawing/2014/main" val="746713505"/>
                    </a:ext>
                  </a:extLst>
                </a:gridCol>
              </a:tblGrid>
              <a:tr h="2917410">
                <a:tc>
                  <a:txBody>
                    <a:bodyPr/>
                    <a:lstStyle/>
                    <a:p>
                      <a:pPr lvl="0" algn="l">
                        <a:lnSpc>
                          <a:spcPct val="100000"/>
                        </a:lnSpc>
                        <a:spcBef>
                          <a:spcPts val="0"/>
                        </a:spcBef>
                        <a:spcAft>
                          <a:spcPts val="0"/>
                        </a:spcAft>
                        <a:buNone/>
                      </a:pPr>
                      <a:r>
                        <a:rPr lang="es-ES" sz="1600" b="0" i="0" u="none" strike="noStrike" noProof="0" dirty="0" err="1">
                          <a:solidFill>
                            <a:srgbClr val="CF8E6D"/>
                          </a:solidFill>
                          <a:latin typeface="JetBrains Mono"/>
                        </a:rPr>
                        <a:t>import</a:t>
                      </a:r>
                      <a:r>
                        <a:rPr lang="es-ES" sz="1600" b="0" i="0" u="none" strike="noStrike" noProof="0" dirty="0">
                          <a:solidFill>
                            <a:srgbClr val="CF8E6D"/>
                          </a:solidFill>
                          <a:latin typeface="JetBrains Mono"/>
                        </a:rPr>
                        <a:t> </a:t>
                      </a:r>
                      <a:r>
                        <a:rPr lang="es-ES" sz="1600" b="0" i="0" u="none" strike="noStrike" noProof="0" dirty="0">
                          <a:solidFill>
                            <a:srgbClr val="BCBEC4"/>
                          </a:solidFill>
                          <a:latin typeface="JetBrains Mono"/>
                        </a:rPr>
                        <a:t>socket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kern="1200" noProof="0" dirty="0" err="1">
                          <a:solidFill>
                            <a:srgbClr val="8888C6"/>
                          </a:solidFill>
                          <a:latin typeface="JetBrains Mono"/>
                          <a:ea typeface="+mn-ea"/>
                          <a:cs typeface="+mn-cs"/>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"Arrancando servidor..."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socket.socket</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socket.AF_INET</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socket.SOCK_DGRAM</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server_socket.bind</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socket.gethostname</a:t>
                      </a:r>
                      <a:r>
                        <a:rPr lang="es-ES" sz="1600" b="0" i="0" u="none" strike="noStrike" noProof="0" dirty="0">
                          <a:solidFill>
                            <a:srgbClr val="BCBEC4"/>
                          </a:solidFill>
                          <a:latin typeface="JetBrains Mono"/>
                        </a:rPr>
                        <a:t>(), </a:t>
                      </a:r>
                      <a:r>
                        <a:rPr lang="es-ES" sz="1600" b="0" i="0" u="none" strike="noStrike" noProof="0" dirty="0">
                          <a:solidFill>
                            <a:srgbClr val="2AACB8"/>
                          </a:solidFill>
                          <a:latin typeface="JetBrains Mono"/>
                        </a:rPr>
                        <a:t>5555</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kern="1200" noProof="0" dirty="0">
                          <a:solidFill>
                            <a:srgbClr val="CF8E6D"/>
                          </a:solidFill>
                          <a:latin typeface="JetBrains Mono"/>
                          <a:ea typeface="+mn-ea"/>
                          <a:cs typeface="+mn-cs"/>
                        </a:rPr>
                        <a:t>try</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CF8E6D"/>
                          </a:solidFill>
                          <a:latin typeface="JetBrains Mono"/>
                        </a:rPr>
                        <a:t>while</a:t>
                      </a:r>
                      <a:r>
                        <a:rPr lang="es-ES" sz="1600" b="0" i="0" u="none" strike="noStrike" noProof="0" dirty="0">
                          <a:solidFill>
                            <a:srgbClr val="CF8E6D"/>
                          </a:solidFill>
                          <a:latin typeface="JetBrains Mono"/>
                        </a:rPr>
                        <a:t> True</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data, </a:t>
                      </a:r>
                      <a:r>
                        <a:rPr lang="es-ES" sz="1600" b="0" i="0" u="none" strike="noStrike" noProof="0" dirty="0" err="1">
                          <a:solidFill>
                            <a:srgbClr val="BCBEC4"/>
                          </a:solidFill>
                          <a:latin typeface="JetBrains Mono"/>
                        </a:rPr>
                        <a:t>client_address</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server_socket.recvfrom</a:t>
                      </a:r>
                      <a:r>
                        <a:rPr lang="es-ES" sz="1600" b="0" i="0" u="none" strike="noStrike" noProof="0" dirty="0">
                          <a:solidFill>
                            <a:srgbClr val="BCBEC4"/>
                          </a:solidFill>
                          <a:latin typeface="JetBrains Mono"/>
                        </a:rPr>
                        <a:t>(</a:t>
                      </a:r>
                      <a:r>
                        <a:rPr lang="es-ES" sz="1600" b="0" i="0" u="none" strike="noStrike" noProof="0" dirty="0">
                          <a:solidFill>
                            <a:srgbClr val="2AACB8"/>
                          </a:solidFill>
                          <a:latin typeface="JetBrains Mono"/>
                        </a:rPr>
                        <a:t>1024</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8888C6"/>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"Recibido: " </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data.decode</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server_socket.sendto</a:t>
                      </a:r>
                      <a:r>
                        <a:rPr lang="es-ES" sz="1600" b="0" i="0" u="none" strike="noStrike" noProof="0" dirty="0">
                          <a:solidFill>
                            <a:srgbClr val="BCBEC4"/>
                          </a:solidFill>
                          <a:latin typeface="JetBrains Mono"/>
                        </a:rPr>
                        <a:t>(data, </a:t>
                      </a:r>
                      <a:r>
                        <a:rPr lang="es-ES" sz="1600" b="0" i="0" u="none" strike="noStrike" noProof="0" dirty="0" err="1">
                          <a:solidFill>
                            <a:srgbClr val="BCBEC4"/>
                          </a:solidFill>
                          <a:latin typeface="JetBrains Mono"/>
                        </a:rPr>
                        <a:t>client_address</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kern="1200" noProof="0" dirty="0" err="1">
                          <a:solidFill>
                            <a:srgbClr val="CF8E6D"/>
                          </a:solidFill>
                          <a:latin typeface="JetBrains Mono"/>
                          <a:ea typeface="+mn-ea"/>
                          <a:cs typeface="+mn-cs"/>
                        </a:rPr>
                        <a:t>finally</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server_socket.close</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8888C6"/>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"Apagando servidor..."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endParaRPr lang="es-ES" sz="1600" b="0" i="0" u="none" strike="noStrike" noProof="0" dirty="0">
                        <a:solidFill>
                          <a:srgbClr val="BCBEC4"/>
                        </a:solidFill>
                        <a:latin typeface="JetBrains Mono"/>
                      </a:endParaRPr>
                    </a:p>
                    <a:p>
                      <a:pPr lvl="0" algn="l">
                        <a:lnSpc>
                          <a:spcPct val="100000"/>
                        </a:lnSpc>
                        <a:spcBef>
                          <a:spcPts val="0"/>
                        </a:spcBef>
                        <a:spcAft>
                          <a:spcPts val="0"/>
                        </a:spcAft>
                        <a:buNone/>
                      </a:pPr>
                      <a:endParaRPr lang="es-ES" sz="1000" b="0" i="0" u="none" strike="noStrike" noProof="0" dirty="0">
                        <a:solidFill>
                          <a:srgbClr val="BCBEC4"/>
                        </a:solidFill>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9" name="Rectángulo 8">
            <a:extLst>
              <a:ext uri="{FF2B5EF4-FFF2-40B4-BE49-F238E27FC236}">
                <a16:creationId xmlns:a16="http://schemas.microsoft.com/office/drawing/2014/main" id="{0D29FA61-740D-D85B-4E91-C53C169ECBA3}"/>
              </a:ext>
            </a:extLst>
          </p:cNvPr>
          <p:cNvSpPr/>
          <p:nvPr/>
        </p:nvSpPr>
        <p:spPr>
          <a:xfrm>
            <a:off x="2567354" y="1128935"/>
            <a:ext cx="2606919" cy="46599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Tipo de socket: UDP</a:t>
            </a:r>
          </a:p>
        </p:txBody>
      </p:sp>
      <p:cxnSp>
        <p:nvCxnSpPr>
          <p:cNvPr id="10" name="Conector recto de flecha 9">
            <a:extLst>
              <a:ext uri="{FF2B5EF4-FFF2-40B4-BE49-F238E27FC236}">
                <a16:creationId xmlns:a16="http://schemas.microsoft.com/office/drawing/2014/main" id="{5C9E0FED-E1EC-B13D-1242-0A5964265452}"/>
              </a:ext>
            </a:extLst>
          </p:cNvPr>
          <p:cNvCxnSpPr>
            <a:cxnSpLocks/>
            <a:stCxn id="9" idx="2"/>
          </p:cNvCxnSpPr>
          <p:nvPr/>
        </p:nvCxnSpPr>
        <p:spPr>
          <a:xfrm>
            <a:off x="3870814" y="1594927"/>
            <a:ext cx="1303459" cy="87571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2CE6B074-2495-0275-2A43-8909FF43633B}"/>
              </a:ext>
            </a:extLst>
          </p:cNvPr>
          <p:cNvCxnSpPr>
            <a:cxnSpLocks/>
            <a:stCxn id="16" idx="1"/>
          </p:cNvCxnSpPr>
          <p:nvPr/>
        </p:nvCxnSpPr>
        <p:spPr>
          <a:xfrm flipH="1">
            <a:off x="4747847" y="2809576"/>
            <a:ext cx="1813120" cy="500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id="{998CA72A-4FBB-96EF-988C-0CC3A8661B73}"/>
              </a:ext>
            </a:extLst>
          </p:cNvPr>
          <p:cNvSpPr/>
          <p:nvPr/>
        </p:nvSpPr>
        <p:spPr>
          <a:xfrm>
            <a:off x="6560967" y="1781477"/>
            <a:ext cx="2248925"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16" name="Rectángulo 15">
            <a:extLst>
              <a:ext uri="{FF2B5EF4-FFF2-40B4-BE49-F238E27FC236}">
                <a16:creationId xmlns:a16="http://schemas.microsoft.com/office/drawing/2014/main" id="{AC96F496-26EC-96F4-BC48-6764B35D6A17}"/>
              </a:ext>
            </a:extLst>
          </p:cNvPr>
          <p:cNvSpPr/>
          <p:nvPr/>
        </p:nvSpPr>
        <p:spPr>
          <a:xfrm>
            <a:off x="6560967" y="2492058"/>
            <a:ext cx="2248925"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Vincularlo</a:t>
            </a:r>
            <a:r>
              <a:rPr lang="en-US" sz="1600" dirty="0">
                <a:solidFill>
                  <a:schemeClr val="tx1"/>
                </a:solidFill>
              </a:rPr>
              <a:t> a </a:t>
            </a:r>
            <a:r>
              <a:rPr lang="en-US" sz="1600" dirty="0" err="1">
                <a:solidFill>
                  <a:schemeClr val="tx1"/>
                </a:solidFill>
              </a:rPr>
              <a:t>una</a:t>
            </a:r>
            <a:r>
              <a:rPr lang="en-US" sz="1600" dirty="0">
                <a:solidFill>
                  <a:schemeClr val="tx1"/>
                </a:solidFill>
              </a:rPr>
              <a:t> </a:t>
            </a:r>
            <a:r>
              <a:rPr lang="en-US" sz="1600" dirty="0" err="1">
                <a:solidFill>
                  <a:schemeClr val="tx1"/>
                </a:solidFill>
              </a:rPr>
              <a:t>dirección</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17" name="Rectángulo 16">
            <a:extLst>
              <a:ext uri="{FF2B5EF4-FFF2-40B4-BE49-F238E27FC236}">
                <a16:creationId xmlns:a16="http://schemas.microsoft.com/office/drawing/2014/main" id="{1359C3DC-FD80-7A99-B852-82C0BF7E4E56}"/>
              </a:ext>
            </a:extLst>
          </p:cNvPr>
          <p:cNvSpPr/>
          <p:nvPr/>
        </p:nvSpPr>
        <p:spPr>
          <a:xfrm>
            <a:off x="6560967" y="3347680"/>
            <a:ext cx="2248925" cy="139797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Comunicación</a:t>
            </a:r>
            <a:r>
              <a:rPr lang="en-US" sz="1600" dirty="0">
                <a:solidFill>
                  <a:schemeClr val="tx1"/>
                </a:solidFill>
              </a:rPr>
              <a:t>: </a:t>
            </a:r>
          </a:p>
          <a:p>
            <a:pPr algn="ctr"/>
            <a:r>
              <a:rPr lang="en-US" sz="1600" dirty="0" err="1">
                <a:solidFill>
                  <a:schemeClr val="tx1"/>
                </a:solidFill>
              </a:rPr>
              <a:t>Recibir</a:t>
            </a:r>
            <a:r>
              <a:rPr lang="en-US" sz="1600" dirty="0">
                <a:solidFill>
                  <a:schemeClr val="tx1"/>
                </a:solidFill>
              </a:rPr>
              <a:t> </a:t>
            </a:r>
            <a:r>
              <a:rPr lang="en-US" sz="1600" dirty="0" err="1">
                <a:solidFill>
                  <a:schemeClr val="tx1"/>
                </a:solidFill>
              </a:rPr>
              <a:t>datos</a:t>
            </a:r>
            <a:r>
              <a:rPr lang="en-US" sz="1600" b="1" dirty="0" err="1">
                <a:solidFill>
                  <a:schemeClr val="tx1"/>
                </a:solidFill>
              </a:rPr>
              <a:t>+dirección</a:t>
            </a:r>
            <a:endParaRPr lang="en-US" sz="1600" b="1" dirty="0">
              <a:solidFill>
                <a:schemeClr val="tx1"/>
              </a:solidFill>
            </a:endParaRPr>
          </a:p>
          <a:p>
            <a:pPr algn="ctr"/>
            <a:r>
              <a:rPr lang="en-US" sz="1600" dirty="0">
                <a:solidFill>
                  <a:schemeClr val="tx1"/>
                </a:solidFill>
              </a:rPr>
              <a:t>+</a:t>
            </a:r>
          </a:p>
          <a:p>
            <a:pPr algn="ctr"/>
            <a:r>
              <a:rPr lang="en-US" sz="1600" dirty="0" err="1">
                <a:solidFill>
                  <a:schemeClr val="tx1"/>
                </a:solidFill>
              </a:rPr>
              <a:t>Enviar</a:t>
            </a:r>
            <a:r>
              <a:rPr lang="en-US" sz="1600" dirty="0">
                <a:solidFill>
                  <a:schemeClr val="tx1"/>
                </a:solidFill>
              </a:rPr>
              <a:t> </a:t>
            </a:r>
            <a:r>
              <a:rPr lang="en-US" sz="1600" dirty="0" err="1">
                <a:solidFill>
                  <a:schemeClr val="tx1"/>
                </a:solidFill>
              </a:rPr>
              <a:t>datos</a:t>
            </a:r>
            <a:r>
              <a:rPr lang="en-US" sz="1600" dirty="0">
                <a:solidFill>
                  <a:schemeClr val="tx1"/>
                </a:solidFill>
              </a:rPr>
              <a:t> </a:t>
            </a:r>
            <a:r>
              <a:rPr lang="en-US" sz="1600" b="1" dirty="0">
                <a:solidFill>
                  <a:schemeClr val="tx1"/>
                </a:solidFill>
              </a:rPr>
              <a:t>a </a:t>
            </a:r>
            <a:r>
              <a:rPr lang="en-US" sz="1600" b="1" dirty="0" err="1">
                <a:solidFill>
                  <a:schemeClr val="tx1"/>
                </a:solidFill>
              </a:rPr>
              <a:t>dirección</a:t>
            </a:r>
            <a:r>
              <a:rPr lang="en-US" sz="1600" b="1" dirty="0">
                <a:solidFill>
                  <a:schemeClr val="tx1"/>
                </a:solidFill>
              </a:rPr>
              <a:t> </a:t>
            </a:r>
          </a:p>
        </p:txBody>
      </p:sp>
      <p:sp>
        <p:nvSpPr>
          <p:cNvPr id="18" name="Rectángulo 17">
            <a:extLst>
              <a:ext uri="{FF2B5EF4-FFF2-40B4-BE49-F238E27FC236}">
                <a16:creationId xmlns:a16="http://schemas.microsoft.com/office/drawing/2014/main" id="{CBE8568F-270B-B992-888F-585A2093E79B}"/>
              </a:ext>
            </a:extLst>
          </p:cNvPr>
          <p:cNvSpPr/>
          <p:nvPr/>
        </p:nvSpPr>
        <p:spPr>
          <a:xfrm>
            <a:off x="6560967" y="5560983"/>
            <a:ext cx="2248925"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Cerrar</a:t>
            </a:r>
            <a:r>
              <a:rPr lang="en-US" sz="1600" dirty="0">
                <a:solidFill>
                  <a:schemeClr val="tx1"/>
                </a:solidFill>
              </a:rPr>
              <a:t> socket</a:t>
            </a:r>
          </a:p>
        </p:txBody>
      </p:sp>
      <p:cxnSp>
        <p:nvCxnSpPr>
          <p:cNvPr id="23" name="Conector recto de flecha 22">
            <a:extLst>
              <a:ext uri="{FF2B5EF4-FFF2-40B4-BE49-F238E27FC236}">
                <a16:creationId xmlns:a16="http://schemas.microsoft.com/office/drawing/2014/main" id="{B9E77F49-6D8C-D0C0-F41C-A52094C50491}"/>
              </a:ext>
            </a:extLst>
          </p:cNvPr>
          <p:cNvCxnSpPr>
            <a:cxnSpLocks/>
            <a:stCxn id="15" idx="1"/>
          </p:cNvCxnSpPr>
          <p:nvPr/>
        </p:nvCxnSpPr>
        <p:spPr>
          <a:xfrm flipH="1">
            <a:off x="6202787" y="2014473"/>
            <a:ext cx="358180" cy="6249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40351F94-7082-11F6-EB8E-7C9F22D7A96A}"/>
              </a:ext>
            </a:extLst>
          </p:cNvPr>
          <p:cNvCxnSpPr>
            <a:cxnSpLocks/>
            <a:stCxn id="18" idx="1"/>
          </p:cNvCxnSpPr>
          <p:nvPr/>
        </p:nvCxnSpPr>
        <p:spPr>
          <a:xfrm flipH="1" flipV="1">
            <a:off x="2980593" y="4827475"/>
            <a:ext cx="3580374" cy="9665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22E825A3-D103-E1AD-E882-BE5C56831C33}"/>
              </a:ext>
            </a:extLst>
          </p:cNvPr>
          <p:cNvCxnSpPr>
            <a:cxnSpLocks/>
            <a:stCxn id="17" idx="1"/>
            <a:endCxn id="31" idx="1"/>
          </p:cNvCxnSpPr>
          <p:nvPr/>
        </p:nvCxnSpPr>
        <p:spPr>
          <a:xfrm flipH="1" flipV="1">
            <a:off x="5793177" y="4034662"/>
            <a:ext cx="767790" cy="12004"/>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Cerrar llave 30">
            <a:extLst>
              <a:ext uri="{FF2B5EF4-FFF2-40B4-BE49-F238E27FC236}">
                <a16:creationId xmlns:a16="http://schemas.microsoft.com/office/drawing/2014/main" id="{3D4FFD11-5349-EB08-8F20-F9AFE7FFC4AC}"/>
              </a:ext>
            </a:extLst>
          </p:cNvPr>
          <p:cNvSpPr/>
          <p:nvPr/>
        </p:nvSpPr>
        <p:spPr>
          <a:xfrm>
            <a:off x="5177715" y="3623365"/>
            <a:ext cx="615462" cy="846603"/>
          </a:xfrm>
          <a:prstGeom prst="rightBrace">
            <a:avLst>
              <a:gd name="adj1" fmla="val 0"/>
              <a:gd name="adj2" fmla="val 485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ángulo: esquinas redondeadas 33">
            <a:extLst>
              <a:ext uri="{FF2B5EF4-FFF2-40B4-BE49-F238E27FC236}">
                <a16:creationId xmlns:a16="http://schemas.microsoft.com/office/drawing/2014/main" id="{5ACDCD73-1243-6827-9BE2-D8F3B6025A65}"/>
              </a:ext>
            </a:extLst>
          </p:cNvPr>
          <p:cNvSpPr/>
          <p:nvPr/>
        </p:nvSpPr>
        <p:spPr>
          <a:xfrm>
            <a:off x="2277208" y="5491119"/>
            <a:ext cx="3129106" cy="5905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Inter" panose="02000503000000020004"/>
              </a:rPr>
              <a:t>NO SE ESTABLECE CONEXIÓN</a:t>
            </a:r>
          </a:p>
        </p:txBody>
      </p:sp>
    </p:spTree>
    <p:extLst>
      <p:ext uri="{BB962C8B-B14F-4D97-AF65-F5344CB8AC3E}">
        <p14:creationId xmlns:p14="http://schemas.microsoft.com/office/powerpoint/2010/main" val="332686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7EF46-A73D-AB6C-BB76-EBE41DD89272}"/>
              </a:ext>
            </a:extLst>
          </p:cNvPr>
          <p:cNvSpPr>
            <a:spLocks noGrp="1"/>
          </p:cNvSpPr>
          <p:nvPr>
            <p:ph type="title"/>
          </p:nvPr>
        </p:nvSpPr>
        <p:spPr/>
        <p:txBody>
          <a:bodyPr>
            <a:normAutofit fontScale="90000"/>
          </a:bodyPr>
          <a:lstStyle/>
          <a:p>
            <a:r>
              <a:rPr lang="es-ES">
                <a:latin typeface="Inter"/>
              </a:rPr>
              <a:t>Para qué se usa Python</a:t>
            </a:r>
            <a:endParaRPr lang="es-ES"/>
          </a:p>
        </p:txBody>
      </p:sp>
      <p:sp>
        <p:nvSpPr>
          <p:cNvPr id="3" name="Marcador de contenido 2">
            <a:extLst>
              <a:ext uri="{FF2B5EF4-FFF2-40B4-BE49-F238E27FC236}">
                <a16:creationId xmlns:a16="http://schemas.microsoft.com/office/drawing/2014/main" id="{61EB8243-131F-D7CC-9C21-5F7B6664E47C}"/>
              </a:ext>
            </a:extLst>
          </p:cNvPr>
          <p:cNvSpPr>
            <a:spLocks noGrp="1"/>
          </p:cNvSpPr>
          <p:nvPr>
            <p:ph idx="1"/>
          </p:nvPr>
        </p:nvSpPr>
        <p:spPr>
          <a:xfrm>
            <a:off x="628650" y="1128936"/>
            <a:ext cx="3746391" cy="5048028"/>
          </a:xfrm>
        </p:spPr>
        <p:txBody>
          <a:bodyPr vert="horz" lIns="91440" tIns="45720" rIns="91440" bIns="45720" rtlCol="0" anchor="t">
            <a:normAutofit/>
          </a:bodyPr>
          <a:lstStyle/>
          <a:p>
            <a:r>
              <a:rPr lang="es-ES" b="1">
                <a:latin typeface="Inter"/>
              </a:rPr>
              <a:t>Desarrollo web</a:t>
            </a:r>
          </a:p>
          <a:p>
            <a:pPr marL="342900" indent="-342900">
              <a:buFont typeface="Arial" panose="020B0604020202020204" pitchFamily="34" charset="0"/>
              <a:buChar char="•"/>
            </a:pPr>
            <a:r>
              <a:rPr lang="es-ES" err="1"/>
              <a:t>Frameworks</a:t>
            </a:r>
            <a:r>
              <a:rPr lang="es-ES"/>
              <a:t> como </a:t>
            </a:r>
            <a:r>
              <a:rPr lang="es-ES" i="1"/>
              <a:t>Django, </a:t>
            </a:r>
            <a:r>
              <a:rPr lang="es-ES" i="1" err="1"/>
              <a:t>Flask</a:t>
            </a:r>
            <a:endParaRPr lang="es-ES" i="1"/>
          </a:p>
          <a:p>
            <a:r>
              <a:rPr lang="es-ES" b="1">
                <a:latin typeface="Inter"/>
              </a:rPr>
              <a:t>Análisis de datos</a:t>
            </a:r>
          </a:p>
          <a:p>
            <a:pPr marL="342900" indent="-342900">
              <a:buFont typeface="Arial" panose="020B0604020202020204" pitchFamily="34" charset="0"/>
              <a:buChar char="•"/>
            </a:pPr>
            <a:r>
              <a:rPr lang="es-ES">
                <a:latin typeface="Inter"/>
              </a:rPr>
              <a:t>Librerías como </a:t>
            </a:r>
            <a:r>
              <a:rPr lang="es-ES" err="1">
                <a:latin typeface="Inter"/>
              </a:rPr>
              <a:t>NumPy</a:t>
            </a:r>
            <a:r>
              <a:rPr lang="es-ES">
                <a:latin typeface="Inter"/>
              </a:rPr>
              <a:t> y Pandas</a:t>
            </a:r>
          </a:p>
          <a:p>
            <a:pPr marL="342900" indent="-342900">
              <a:buFont typeface="Arial" panose="020B0604020202020204" pitchFamily="34" charset="0"/>
              <a:buChar char="•"/>
            </a:pPr>
            <a:r>
              <a:rPr lang="es-ES">
                <a:latin typeface="Inter"/>
              </a:rPr>
              <a:t>Librerías de visualización de datos como </a:t>
            </a:r>
            <a:r>
              <a:rPr lang="es-ES" err="1">
                <a:latin typeface="Inter"/>
              </a:rPr>
              <a:t>Matplotlib</a:t>
            </a:r>
            <a:r>
              <a:rPr lang="es-ES">
                <a:latin typeface="Inter"/>
              </a:rPr>
              <a:t> y </a:t>
            </a:r>
            <a:r>
              <a:rPr lang="es-ES" err="1">
                <a:latin typeface="Inter"/>
              </a:rPr>
              <a:t>Seaborn</a:t>
            </a:r>
            <a:endParaRPr lang="es-ES">
              <a:latin typeface="Inter"/>
            </a:endParaRPr>
          </a:p>
          <a:p>
            <a:r>
              <a:rPr lang="es-ES" b="1">
                <a:latin typeface="Inter"/>
              </a:rPr>
              <a:t>Internet-</a:t>
            </a:r>
            <a:r>
              <a:rPr lang="es-ES" b="1" err="1">
                <a:latin typeface="Inter"/>
              </a:rPr>
              <a:t>of</a:t>
            </a:r>
            <a:r>
              <a:rPr lang="es-ES" b="1">
                <a:latin typeface="Inter"/>
              </a:rPr>
              <a:t>-</a:t>
            </a:r>
            <a:r>
              <a:rPr lang="es-ES" b="1" err="1">
                <a:latin typeface="Inter"/>
              </a:rPr>
              <a:t>things</a:t>
            </a:r>
            <a:endParaRPr lang="es-ES" b="1">
              <a:latin typeface="Inter"/>
            </a:endParaRPr>
          </a:p>
          <a:p>
            <a:pPr marL="342900" indent="-342900">
              <a:buFont typeface="Arial" panose="020B0604020202020204" pitchFamily="34" charset="0"/>
              <a:buChar char="•"/>
            </a:pPr>
            <a:r>
              <a:rPr lang="es-ES">
                <a:latin typeface="Inter"/>
              </a:rPr>
              <a:t>Raspberry Pi + Python</a:t>
            </a:r>
          </a:p>
          <a:p>
            <a:pPr marL="342900" indent="-342900">
              <a:buChar char="•"/>
            </a:pPr>
            <a:endParaRPr lang="es-ES" b="1"/>
          </a:p>
        </p:txBody>
      </p:sp>
      <p:sp>
        <p:nvSpPr>
          <p:cNvPr id="4" name="CuadroTexto 3">
            <a:extLst>
              <a:ext uri="{FF2B5EF4-FFF2-40B4-BE49-F238E27FC236}">
                <a16:creationId xmlns:a16="http://schemas.microsoft.com/office/drawing/2014/main" id="{52AF294B-C3D6-098E-67FF-850DC2E5A17B}"/>
              </a:ext>
            </a:extLst>
          </p:cNvPr>
          <p:cNvSpPr txBox="1"/>
          <p:nvPr/>
        </p:nvSpPr>
        <p:spPr>
          <a:xfrm>
            <a:off x="4537660" y="1140546"/>
            <a:ext cx="3912199" cy="4694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85800">
              <a:lnSpc>
                <a:spcPct val="120000"/>
              </a:lnSpc>
              <a:spcBef>
                <a:spcPts val="750"/>
              </a:spcBef>
            </a:pPr>
            <a:r>
              <a:rPr lang="es-ES" sz="2100" b="1">
                <a:latin typeface="Inter"/>
              </a:rPr>
              <a:t>Web </a:t>
            </a:r>
            <a:r>
              <a:rPr lang="es-ES" sz="2100" b="1" err="1">
                <a:latin typeface="Inter"/>
              </a:rPr>
              <a:t>scraping</a:t>
            </a:r>
            <a:r>
              <a:rPr lang="es-ES" sz="2100" b="1">
                <a:latin typeface="Inter"/>
              </a:rPr>
              <a:t>​</a:t>
            </a:r>
          </a:p>
          <a:p>
            <a:pPr marL="342900" indent="-342900" defTabSz="685800">
              <a:lnSpc>
                <a:spcPct val="120000"/>
              </a:lnSpc>
              <a:spcBef>
                <a:spcPts val="750"/>
              </a:spcBef>
              <a:buFont typeface="Arial" panose="020B0604020202020204" pitchFamily="34" charset="0"/>
              <a:buChar char="•"/>
            </a:pPr>
            <a:r>
              <a:rPr lang="es-ES" sz="2100" err="1">
                <a:latin typeface="Inter"/>
                <a:ea typeface="Arial"/>
                <a:cs typeface="Arial"/>
              </a:rPr>
              <a:t>Scrapy</a:t>
            </a:r>
            <a:endParaRPr lang="es-ES" sz="2100">
              <a:latin typeface="Inter"/>
              <a:ea typeface="Arial"/>
              <a:cs typeface="Arial"/>
            </a:endParaRPr>
          </a:p>
          <a:p>
            <a:pPr defTabSz="685800">
              <a:lnSpc>
                <a:spcPct val="120000"/>
              </a:lnSpc>
              <a:spcBef>
                <a:spcPts val="750"/>
              </a:spcBef>
            </a:pPr>
            <a:r>
              <a:rPr lang="es-ES" sz="2100" b="1">
                <a:latin typeface="Inter"/>
                <a:ea typeface="Arial"/>
                <a:cs typeface="Arial"/>
              </a:rPr>
              <a:t>Visión por computador</a:t>
            </a:r>
          </a:p>
          <a:p>
            <a:pPr marL="342900" indent="-342900" defTabSz="685800">
              <a:lnSpc>
                <a:spcPct val="120000"/>
              </a:lnSpc>
              <a:spcBef>
                <a:spcPts val="750"/>
              </a:spcBef>
              <a:buFont typeface="Arial" panose="020B0604020202020204" pitchFamily="34" charset="0"/>
              <a:buChar char="•"/>
            </a:pPr>
            <a:r>
              <a:rPr lang="es-ES" sz="2100">
                <a:latin typeface="Inter"/>
                <a:ea typeface="Arial"/>
                <a:cs typeface="Arial"/>
              </a:rPr>
              <a:t>Librería </a:t>
            </a:r>
            <a:r>
              <a:rPr lang="es-ES" sz="2100" err="1">
                <a:latin typeface="Inter"/>
                <a:ea typeface="Arial"/>
                <a:cs typeface="Arial"/>
              </a:rPr>
              <a:t>OpenCV</a:t>
            </a:r>
            <a:endParaRPr lang="es-ES" sz="2100">
              <a:latin typeface="Inter"/>
              <a:ea typeface="Arial"/>
              <a:cs typeface="Arial"/>
            </a:endParaRPr>
          </a:p>
          <a:p>
            <a:pPr defTabSz="685800">
              <a:lnSpc>
                <a:spcPct val="120000"/>
              </a:lnSpc>
              <a:spcBef>
                <a:spcPts val="750"/>
              </a:spcBef>
            </a:pPr>
            <a:r>
              <a:rPr lang="es-ES" sz="2100" b="1">
                <a:latin typeface="Inter"/>
                <a:ea typeface="Arial"/>
                <a:cs typeface="Arial"/>
              </a:rPr>
              <a:t>Machine </a:t>
            </a:r>
            <a:r>
              <a:rPr lang="es-ES" sz="2100" b="1" err="1">
                <a:latin typeface="Inter"/>
                <a:ea typeface="Arial"/>
                <a:cs typeface="Arial"/>
              </a:rPr>
              <a:t>Learning</a:t>
            </a:r>
            <a:endParaRPr lang="es-ES" sz="2100" b="1">
              <a:latin typeface="Inter"/>
              <a:ea typeface="Arial"/>
              <a:cs typeface="Arial"/>
            </a:endParaRPr>
          </a:p>
          <a:p>
            <a:pPr marL="342900" indent="-342900" defTabSz="685800">
              <a:lnSpc>
                <a:spcPct val="120000"/>
              </a:lnSpc>
              <a:spcBef>
                <a:spcPts val="750"/>
              </a:spcBef>
              <a:buFont typeface="Arial" panose="020B0604020202020204" pitchFamily="34" charset="0"/>
              <a:buChar char="•"/>
            </a:pPr>
            <a:r>
              <a:rPr lang="es-ES" sz="2100">
                <a:latin typeface="Inter"/>
                <a:ea typeface="Arial"/>
                <a:cs typeface="Arial"/>
              </a:rPr>
              <a:t>Librerías como </a:t>
            </a:r>
            <a:r>
              <a:rPr lang="es-ES" sz="2100" err="1">
                <a:latin typeface="Inter"/>
                <a:ea typeface="Arial"/>
                <a:cs typeface="Arial"/>
              </a:rPr>
              <a:t>Scikit-learn</a:t>
            </a:r>
            <a:r>
              <a:rPr lang="es-ES" sz="2100">
                <a:latin typeface="Inter"/>
                <a:ea typeface="Arial"/>
                <a:cs typeface="Arial"/>
              </a:rPr>
              <a:t>, </a:t>
            </a:r>
            <a:r>
              <a:rPr lang="es-ES" sz="2100" err="1">
                <a:latin typeface="Inter"/>
                <a:ea typeface="Arial"/>
                <a:cs typeface="Arial"/>
              </a:rPr>
              <a:t>Pytorch</a:t>
            </a:r>
            <a:endParaRPr lang="es-ES" sz="2100">
              <a:latin typeface="Inter"/>
              <a:ea typeface="Arial"/>
              <a:cs typeface="Arial"/>
            </a:endParaRPr>
          </a:p>
          <a:p>
            <a:pPr defTabSz="685800">
              <a:lnSpc>
                <a:spcPct val="120000"/>
              </a:lnSpc>
              <a:spcBef>
                <a:spcPts val="750"/>
              </a:spcBef>
            </a:pPr>
            <a:r>
              <a:rPr lang="es-ES" sz="2100" b="1">
                <a:latin typeface="Inter"/>
                <a:ea typeface="Arial"/>
                <a:cs typeface="Arial"/>
              </a:rPr>
              <a:t>Desarrollo de juegos</a:t>
            </a:r>
          </a:p>
          <a:p>
            <a:pPr marL="342900" indent="-342900" defTabSz="685800">
              <a:lnSpc>
                <a:spcPct val="120000"/>
              </a:lnSpc>
              <a:spcBef>
                <a:spcPts val="750"/>
              </a:spcBef>
              <a:buFont typeface="Arial" panose="020B0604020202020204" pitchFamily="34" charset="0"/>
              <a:buChar char="•"/>
            </a:pPr>
            <a:r>
              <a:rPr lang="es-ES" sz="2100" err="1">
                <a:latin typeface="Inter"/>
                <a:ea typeface="Arial"/>
                <a:cs typeface="Arial"/>
              </a:rPr>
              <a:t>PyGame</a:t>
            </a:r>
            <a:endParaRPr lang="es-ES" sz="2100">
              <a:latin typeface="Inter"/>
              <a:ea typeface="Arial"/>
              <a:cs typeface="Arial"/>
            </a:endParaRPr>
          </a:p>
          <a:p>
            <a:pPr defTabSz="685800">
              <a:lnSpc>
                <a:spcPct val="90000"/>
              </a:lnSpc>
              <a:spcBef>
                <a:spcPts val="750"/>
              </a:spcBef>
              <a:buFont typeface="Arial" panose="020B0604020202020204" pitchFamily="34" charset="0"/>
              <a:buChar char="•"/>
            </a:pPr>
            <a:endParaRPr lang="es-ES" sz="2100" b="0" i="0">
              <a:latin typeface="Inter"/>
              <a:ea typeface="Arial"/>
              <a:cs typeface="Arial"/>
            </a:endParaRPr>
          </a:p>
        </p:txBody>
      </p:sp>
    </p:spTree>
    <p:extLst>
      <p:ext uri="{BB962C8B-B14F-4D97-AF65-F5344CB8AC3E}">
        <p14:creationId xmlns:p14="http://schemas.microsoft.com/office/powerpoint/2010/main" val="39893184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Cliente-servidor UDP</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559188"/>
          </a:xfrm>
        </p:spPr>
        <p:txBody>
          <a:bodyPr vert="horz" lIns="91440" tIns="45720" rIns="91440" bIns="45720" rtlCol="0" anchor="t">
            <a:normAutofit/>
          </a:bodyPr>
          <a:lstStyle/>
          <a:p>
            <a:pPr algn="just"/>
            <a:r>
              <a:rPr lang="es-ES" dirty="0" err="1">
                <a:latin typeface="Inter"/>
              </a:rPr>
              <a:t>udp</a:t>
            </a:r>
            <a:r>
              <a:rPr lang="es-ES" dirty="0">
                <a:latin typeface="Inter"/>
              </a:rPr>
              <a:t>_ client.py</a:t>
            </a:r>
            <a:endParaRPr lang="es-ES" dirty="0"/>
          </a:p>
        </p:txBody>
      </p:sp>
      <p:graphicFrame>
        <p:nvGraphicFramePr>
          <p:cNvPr id="6" name="Tabla 5">
            <a:extLst>
              <a:ext uri="{FF2B5EF4-FFF2-40B4-BE49-F238E27FC236}">
                <a16:creationId xmlns:a16="http://schemas.microsoft.com/office/drawing/2014/main" id="{FD211861-591D-108D-3B6A-5A118EC94629}"/>
              </a:ext>
            </a:extLst>
          </p:cNvPr>
          <p:cNvGraphicFramePr>
            <a:graphicFrameLocks noGrp="1"/>
          </p:cNvGraphicFramePr>
          <p:nvPr/>
        </p:nvGraphicFramePr>
        <p:xfrm>
          <a:off x="487975" y="2202179"/>
          <a:ext cx="5473212" cy="3363351"/>
        </p:xfrm>
        <a:graphic>
          <a:graphicData uri="http://schemas.openxmlformats.org/drawingml/2006/table">
            <a:tbl>
              <a:tblPr firstRow="1" bandRow="1">
                <a:tableStyleId>{5C22544A-7EE6-4342-B048-85BDC9FD1C3A}</a:tableStyleId>
              </a:tblPr>
              <a:tblGrid>
                <a:gridCol w="5473212">
                  <a:extLst>
                    <a:ext uri="{9D8B030D-6E8A-4147-A177-3AD203B41FA5}">
                      <a16:colId xmlns:a16="http://schemas.microsoft.com/office/drawing/2014/main" val="163145725"/>
                    </a:ext>
                  </a:extLst>
                </a:gridCol>
              </a:tblGrid>
              <a:tr h="3363351">
                <a:tc>
                  <a:txBody>
                    <a:bodyPr/>
                    <a:lstStyle/>
                    <a:p>
                      <a:pPr fontAlgn="base"/>
                      <a:r>
                        <a:rPr lang="es-ES" sz="1600" b="0" dirty="0" err="1">
                          <a:solidFill>
                            <a:srgbClr val="CF8E6D"/>
                          </a:solidFill>
                          <a:effectLst/>
                          <a:latin typeface="JetBrains Mono"/>
                        </a:rPr>
                        <a:t>import</a:t>
                      </a:r>
                      <a:r>
                        <a:rPr lang="es-ES" sz="1600" b="0" dirty="0">
                          <a:solidFill>
                            <a:srgbClr val="CF8E6D"/>
                          </a:solidFill>
                          <a:effectLst/>
                          <a:latin typeface="JetBrains Mono"/>
                        </a:rPr>
                        <a:t> </a:t>
                      </a:r>
                      <a:r>
                        <a:rPr lang="es-ES" sz="1600" b="0" dirty="0">
                          <a:solidFill>
                            <a:srgbClr val="BCBEC4"/>
                          </a:solidFill>
                          <a:effectLst/>
                          <a:latin typeface="JetBrains Mono"/>
                        </a:rPr>
                        <a:t>socket</a:t>
                      </a: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0" dirty="0">
                          <a:solidFill>
                            <a:srgbClr val="BCBEC4"/>
                          </a:solidFill>
                          <a:effectLst/>
                          <a:latin typeface="JetBrains Mono"/>
                        </a:rPr>
                        <a:t>s = </a:t>
                      </a:r>
                      <a:r>
                        <a:rPr lang="es-ES" sz="1600" b="0" dirty="0" err="1">
                          <a:solidFill>
                            <a:srgbClr val="BCBEC4"/>
                          </a:solidFill>
                          <a:effectLst/>
                          <a:latin typeface="JetBrains Mono"/>
                        </a:rPr>
                        <a:t>socket.socket</a:t>
                      </a:r>
                      <a:r>
                        <a:rPr lang="es-ES" sz="1600" b="0" dirty="0">
                          <a:solidFill>
                            <a:srgbClr val="BCBEC4"/>
                          </a:solidFill>
                          <a:effectLst/>
                          <a:latin typeface="JetBrains Mono"/>
                        </a:rPr>
                        <a:t>(</a:t>
                      </a:r>
                      <a:r>
                        <a:rPr lang="es-ES" sz="1600" b="0" dirty="0" err="1">
                          <a:solidFill>
                            <a:srgbClr val="BCBEC4"/>
                          </a:solidFill>
                          <a:effectLst/>
                          <a:latin typeface="JetBrains Mono"/>
                        </a:rPr>
                        <a:t>socket.AF_INET</a:t>
                      </a:r>
                      <a:r>
                        <a:rPr lang="es-ES" sz="1600" b="0" dirty="0">
                          <a:solidFill>
                            <a:srgbClr val="BCBEC4"/>
                          </a:solidFill>
                          <a:effectLst/>
                          <a:latin typeface="JetBrains Mono"/>
                        </a:rPr>
                        <a:t>, </a:t>
                      </a:r>
                      <a:r>
                        <a:rPr lang="es-ES" sz="1600" b="0" dirty="0" err="1">
                          <a:solidFill>
                            <a:srgbClr val="BCBEC4"/>
                          </a:solidFill>
                          <a:effectLst/>
                          <a:latin typeface="JetBrains Mono"/>
                        </a:rPr>
                        <a:t>socket.SOCK_DGRAM</a:t>
                      </a:r>
                      <a:r>
                        <a:rPr lang="es-ES" sz="1600" b="0" dirty="0">
                          <a:solidFill>
                            <a:srgbClr val="BCBEC4"/>
                          </a:solidFill>
                          <a:effectLst/>
                          <a:latin typeface="JetBrains Mono"/>
                        </a:rPr>
                        <a:t>)</a:t>
                      </a: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0" dirty="0" err="1">
                          <a:solidFill>
                            <a:srgbClr val="BCBEC4"/>
                          </a:solidFill>
                          <a:effectLst/>
                          <a:latin typeface="JetBrains Mono"/>
                        </a:rPr>
                        <a:t>address</a:t>
                      </a:r>
                      <a:r>
                        <a:rPr lang="es-ES" sz="1600" b="0" dirty="0">
                          <a:solidFill>
                            <a:srgbClr val="BCBEC4"/>
                          </a:solidFill>
                          <a:effectLst/>
                          <a:latin typeface="JetBrains Mono"/>
                        </a:rPr>
                        <a:t>, </a:t>
                      </a:r>
                      <a:r>
                        <a:rPr lang="es-ES" sz="1600" b="0" dirty="0" err="1">
                          <a:solidFill>
                            <a:srgbClr val="BCBEC4"/>
                          </a:solidFill>
                          <a:effectLst/>
                          <a:latin typeface="JetBrains Mono"/>
                        </a:rPr>
                        <a:t>port</a:t>
                      </a:r>
                      <a:r>
                        <a:rPr lang="es-ES" sz="1600" b="0" dirty="0">
                          <a:solidFill>
                            <a:srgbClr val="BCBEC4"/>
                          </a:solidFill>
                          <a:effectLst/>
                          <a:latin typeface="JetBrains Mono"/>
                        </a:rPr>
                        <a:t> = </a:t>
                      </a:r>
                      <a:r>
                        <a:rPr lang="es-ES" sz="1600" b="0" dirty="0" err="1">
                          <a:solidFill>
                            <a:srgbClr val="BCBEC4"/>
                          </a:solidFill>
                          <a:effectLst/>
                          <a:latin typeface="JetBrains Mono"/>
                        </a:rPr>
                        <a:t>socket.gethostname</a:t>
                      </a:r>
                      <a:r>
                        <a:rPr lang="es-ES" sz="1600" b="0" dirty="0">
                          <a:solidFill>
                            <a:srgbClr val="BCBEC4"/>
                          </a:solidFill>
                          <a:effectLst/>
                          <a:latin typeface="JetBrains Mono"/>
                        </a:rPr>
                        <a:t>(), </a:t>
                      </a:r>
                      <a:r>
                        <a:rPr lang="es-ES" sz="1600" b="0" dirty="0">
                          <a:solidFill>
                            <a:srgbClr val="2AACB8"/>
                          </a:solidFill>
                          <a:effectLst/>
                          <a:latin typeface="JetBrains Mono"/>
                        </a:rPr>
                        <a:t>5555</a:t>
                      </a:r>
                      <a:r>
                        <a:rPr lang="es-ES" sz="1600" b="1" dirty="0">
                          <a:solidFill>
                            <a:srgbClr val="2AACB8"/>
                          </a:solidFill>
                          <a:effectLst/>
                          <a:latin typeface="JetBrains Mono"/>
                        </a:rPr>
                        <a:t>​</a:t>
                      </a:r>
                      <a:br>
                        <a:rPr lang="es-ES" sz="1600" b="1" dirty="0">
                          <a:solidFill>
                            <a:srgbClr val="2AACB8"/>
                          </a:solidFill>
                          <a:effectLst/>
                          <a:latin typeface="JetBrains Mono"/>
                        </a:rPr>
                      </a:br>
                      <a:r>
                        <a:rPr lang="es-ES" sz="1600" b="0" kern="1200" dirty="0" err="1">
                          <a:solidFill>
                            <a:srgbClr val="CF8E6D"/>
                          </a:solidFill>
                          <a:effectLst/>
                          <a:latin typeface="JetBrains Mono"/>
                          <a:ea typeface="+mn-ea"/>
                          <a:cs typeface="+mn-cs"/>
                        </a:rPr>
                        <a:t>while</a:t>
                      </a:r>
                      <a:r>
                        <a:rPr lang="es-ES" sz="1600" b="0" kern="1200" dirty="0">
                          <a:solidFill>
                            <a:srgbClr val="CF8E6D"/>
                          </a:solidFill>
                          <a:effectLst/>
                          <a:latin typeface="JetBrains Mono"/>
                          <a:ea typeface="+mn-ea"/>
                          <a:cs typeface="+mn-cs"/>
                        </a:rPr>
                        <a:t> True</a:t>
                      </a:r>
                      <a:r>
                        <a:rPr lang="es-ES" sz="1600" b="0" dirty="0">
                          <a:solidFill>
                            <a:srgbClr val="BCBEC4"/>
                          </a:solidFill>
                          <a:effectLst/>
                          <a:latin typeface="JetBrains Mono"/>
                        </a:rPr>
                        <a:t>:</a:t>
                      </a: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0" dirty="0">
                          <a:solidFill>
                            <a:srgbClr val="BCBEC4"/>
                          </a:solidFill>
                          <a:effectLst/>
                          <a:latin typeface="JetBrains Mono"/>
                        </a:rPr>
                        <a:t>    </a:t>
                      </a:r>
                      <a:r>
                        <a:rPr lang="es-ES" sz="1600" b="0" dirty="0" err="1">
                          <a:solidFill>
                            <a:srgbClr val="BCBEC4"/>
                          </a:solidFill>
                          <a:effectLst/>
                          <a:latin typeface="JetBrains Mono"/>
                        </a:rPr>
                        <a:t>msg</a:t>
                      </a:r>
                      <a:r>
                        <a:rPr lang="es-ES" sz="1600" b="0" dirty="0">
                          <a:solidFill>
                            <a:srgbClr val="BCBEC4"/>
                          </a:solidFill>
                          <a:effectLst/>
                          <a:latin typeface="JetBrains Mono"/>
                        </a:rPr>
                        <a:t> = </a:t>
                      </a:r>
                      <a:r>
                        <a:rPr lang="es-ES" sz="1600" b="0" dirty="0">
                          <a:solidFill>
                            <a:srgbClr val="8888C6"/>
                          </a:solidFill>
                          <a:effectLst/>
                          <a:latin typeface="JetBrains Mono"/>
                        </a:rPr>
                        <a:t>input</a:t>
                      </a:r>
                      <a:r>
                        <a:rPr lang="es-ES" sz="1600" b="0" dirty="0">
                          <a:solidFill>
                            <a:srgbClr val="BCBEC4"/>
                          </a:solidFill>
                          <a:effectLst/>
                          <a:latin typeface="JetBrains Mono"/>
                        </a:rPr>
                        <a:t>(</a:t>
                      </a:r>
                      <a:r>
                        <a:rPr lang="es-ES" sz="1600" b="0" dirty="0">
                          <a:solidFill>
                            <a:srgbClr val="6AAB73"/>
                          </a:solidFill>
                          <a:effectLst/>
                          <a:latin typeface="JetBrains Mono"/>
                        </a:rPr>
                        <a:t>"Dile algo al server: "</a:t>
                      </a:r>
                      <a:r>
                        <a:rPr lang="es-ES" sz="1600" b="0" dirty="0">
                          <a:solidFill>
                            <a:srgbClr val="BCBEC4"/>
                          </a:solidFill>
                          <a:effectLst/>
                          <a:latin typeface="JetBrains Mono"/>
                        </a:rPr>
                        <a:t>)</a:t>
                      </a: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0" dirty="0">
                          <a:solidFill>
                            <a:srgbClr val="BCBEC4"/>
                          </a:solidFill>
                          <a:effectLst/>
                          <a:latin typeface="JetBrains Mono"/>
                        </a:rPr>
                        <a:t>    a = </a:t>
                      </a:r>
                      <a:r>
                        <a:rPr lang="es-ES" sz="1600" b="0" dirty="0" err="1">
                          <a:solidFill>
                            <a:srgbClr val="BCBEC4"/>
                          </a:solidFill>
                          <a:effectLst/>
                          <a:latin typeface="JetBrains Mono"/>
                        </a:rPr>
                        <a:t>s.sendto</a:t>
                      </a:r>
                      <a:r>
                        <a:rPr lang="es-ES" sz="1600" b="0" dirty="0">
                          <a:solidFill>
                            <a:srgbClr val="BCBEC4"/>
                          </a:solidFill>
                          <a:effectLst/>
                          <a:latin typeface="JetBrains Mono"/>
                        </a:rPr>
                        <a:t>(</a:t>
                      </a:r>
                      <a:r>
                        <a:rPr lang="es-ES" sz="1600" b="0" dirty="0" err="1">
                          <a:solidFill>
                            <a:srgbClr val="BCBEC4"/>
                          </a:solidFill>
                          <a:effectLst/>
                          <a:latin typeface="JetBrains Mono"/>
                        </a:rPr>
                        <a:t>msg.encode</a:t>
                      </a:r>
                      <a:r>
                        <a:rPr lang="es-ES" sz="1600" b="0" dirty="0">
                          <a:solidFill>
                            <a:srgbClr val="BCBEC4"/>
                          </a:solidFill>
                          <a:effectLst/>
                          <a:latin typeface="JetBrains Mono"/>
                        </a:rPr>
                        <a:t>(), (</a:t>
                      </a:r>
                      <a:r>
                        <a:rPr lang="es-ES" sz="1600" b="0" dirty="0" err="1">
                          <a:solidFill>
                            <a:srgbClr val="BCBEC4"/>
                          </a:solidFill>
                          <a:effectLst/>
                          <a:latin typeface="JetBrains Mono"/>
                        </a:rPr>
                        <a:t>address</a:t>
                      </a:r>
                      <a:r>
                        <a:rPr lang="es-ES" sz="1600" b="0" dirty="0">
                          <a:solidFill>
                            <a:srgbClr val="BCBEC4"/>
                          </a:solidFill>
                          <a:effectLst/>
                          <a:latin typeface="JetBrains Mono"/>
                        </a:rPr>
                        <a:t>, </a:t>
                      </a:r>
                      <a:r>
                        <a:rPr lang="es-ES" sz="1600" b="0" dirty="0" err="1">
                          <a:solidFill>
                            <a:srgbClr val="BCBEC4"/>
                          </a:solidFill>
                          <a:effectLst/>
                          <a:latin typeface="JetBrains Mono"/>
                        </a:rPr>
                        <a:t>port</a:t>
                      </a:r>
                      <a:r>
                        <a:rPr lang="es-ES" sz="1600" b="0" dirty="0">
                          <a:solidFill>
                            <a:srgbClr val="BCBEC4"/>
                          </a:solidFill>
                          <a:effectLst/>
                          <a:latin typeface="JetBrains Mono"/>
                        </a:rPr>
                        <a:t>))</a:t>
                      </a: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0" dirty="0">
                          <a:solidFill>
                            <a:srgbClr val="BCBEC4"/>
                          </a:solidFill>
                          <a:effectLst/>
                          <a:latin typeface="JetBrains Mono"/>
                        </a:rPr>
                        <a:t>    response, </a:t>
                      </a:r>
                      <a:r>
                        <a:rPr lang="es-ES" sz="1600" b="0" dirty="0" err="1">
                          <a:solidFill>
                            <a:srgbClr val="BCBEC4"/>
                          </a:solidFill>
                          <a:effectLst/>
                          <a:latin typeface="JetBrains Mono"/>
                        </a:rPr>
                        <a:t>server_address</a:t>
                      </a:r>
                      <a:r>
                        <a:rPr lang="es-ES" sz="1600" b="0" dirty="0">
                          <a:solidFill>
                            <a:srgbClr val="BCBEC4"/>
                          </a:solidFill>
                          <a:effectLst/>
                          <a:latin typeface="JetBrains Mono"/>
                        </a:rPr>
                        <a:t> = </a:t>
                      </a:r>
                      <a:r>
                        <a:rPr lang="es-ES" sz="1600" b="0" dirty="0" err="1">
                          <a:solidFill>
                            <a:srgbClr val="BCBEC4"/>
                          </a:solidFill>
                          <a:effectLst/>
                          <a:latin typeface="JetBrains Mono"/>
                        </a:rPr>
                        <a:t>s.recvfrom</a:t>
                      </a:r>
                      <a:r>
                        <a:rPr lang="es-ES" sz="1600" b="0" dirty="0">
                          <a:solidFill>
                            <a:srgbClr val="BCBEC4"/>
                          </a:solidFill>
                          <a:effectLst/>
                          <a:latin typeface="JetBrains Mono"/>
                        </a:rPr>
                        <a:t>(</a:t>
                      </a:r>
                      <a:r>
                        <a:rPr lang="es-ES" sz="1600" b="0" dirty="0">
                          <a:solidFill>
                            <a:srgbClr val="2AACB8"/>
                          </a:solidFill>
                          <a:effectLst/>
                          <a:latin typeface="JetBrains Mono"/>
                        </a:rPr>
                        <a:t>1024</a:t>
                      </a:r>
                      <a:r>
                        <a:rPr lang="es-ES" sz="1600" b="0" dirty="0">
                          <a:solidFill>
                            <a:srgbClr val="BCBEC4"/>
                          </a:solidFill>
                          <a:effectLst/>
                          <a:latin typeface="JetBrains Mono"/>
                        </a:rPr>
                        <a:t>)</a:t>
                      </a:r>
                      <a:r>
                        <a:rPr lang="es-ES" sz="1600" b="1" dirty="0">
                          <a:solidFill>
                            <a:srgbClr val="BCBEC4"/>
                          </a:solidFill>
                          <a:effectLst/>
                          <a:latin typeface="JetBrains Mono"/>
                        </a:rPr>
                        <a:t>​</a:t>
                      </a:r>
                      <a:br>
                        <a:rPr lang="es-ES" sz="1600" b="1" dirty="0">
                          <a:solidFill>
                            <a:srgbClr val="BCBEC4"/>
                          </a:solidFill>
                          <a:effectLst/>
                          <a:latin typeface="JetBrains Mono"/>
                        </a:rPr>
                      </a:br>
                      <a:r>
                        <a:rPr lang="es-ES" sz="1600" b="0" dirty="0">
                          <a:solidFill>
                            <a:srgbClr val="BCBEC4"/>
                          </a:solidFill>
                          <a:effectLst/>
                          <a:latin typeface="JetBrains Mono"/>
                        </a:rPr>
                        <a:t>    </a:t>
                      </a:r>
                      <a:r>
                        <a:rPr lang="es-ES" sz="1600" b="0" dirty="0" err="1">
                          <a:solidFill>
                            <a:srgbClr val="8888C6"/>
                          </a:solidFill>
                          <a:effectLst/>
                          <a:latin typeface="JetBrains Mono"/>
                        </a:rPr>
                        <a:t>print</a:t>
                      </a:r>
                      <a:r>
                        <a:rPr lang="es-ES" sz="1600" b="0" dirty="0">
                          <a:solidFill>
                            <a:srgbClr val="BCBEC4"/>
                          </a:solidFill>
                          <a:effectLst/>
                          <a:latin typeface="JetBrains Mono"/>
                        </a:rPr>
                        <a:t>(</a:t>
                      </a:r>
                      <a:r>
                        <a:rPr lang="es-ES" sz="1600" b="0" dirty="0">
                          <a:solidFill>
                            <a:srgbClr val="6AAB73"/>
                          </a:solidFill>
                          <a:effectLst/>
                          <a:latin typeface="JetBrains Mono"/>
                        </a:rPr>
                        <a:t>"La respuesta es %s" </a:t>
                      </a:r>
                      <a:r>
                        <a:rPr lang="es-ES" sz="1600" b="0" dirty="0">
                          <a:solidFill>
                            <a:srgbClr val="BCBEC4"/>
                          </a:solidFill>
                          <a:effectLst/>
                          <a:latin typeface="JetBrains Mono"/>
                        </a:rPr>
                        <a:t>% </a:t>
                      </a:r>
                      <a:r>
                        <a:rPr lang="es-ES" sz="1600" b="0" dirty="0" err="1">
                          <a:solidFill>
                            <a:srgbClr val="BCBEC4"/>
                          </a:solidFill>
                          <a:effectLst/>
                          <a:latin typeface="JetBrains Mono"/>
                        </a:rPr>
                        <a:t>response.decode</a:t>
                      </a:r>
                      <a:r>
                        <a:rPr lang="es-ES" sz="1600" b="0" dirty="0">
                          <a:solidFill>
                            <a:srgbClr val="BCBEC4"/>
                          </a:solidFill>
                          <a:effectLst/>
                          <a:latin typeface="JetBrains Mono"/>
                        </a:rPr>
                        <a:t>())</a:t>
                      </a:r>
                      <a:r>
                        <a:rPr lang="es-ES" sz="1600" b="1" dirty="0">
                          <a:solidFill>
                            <a:srgbClr val="BCBEC4"/>
                          </a:solidFill>
                          <a:effectLst/>
                          <a:latin typeface="JetBrains Mono"/>
                        </a:rPr>
                        <a:t>​</a:t>
                      </a:r>
                    </a:p>
                    <a:p>
                      <a:pPr fontAlgn="base"/>
                      <a:endParaRPr lang="es-ES" sz="1600" b="0" dirty="0">
                        <a:solidFill>
                          <a:srgbClr val="BCBEC4"/>
                        </a:solidFill>
                        <a:effectLst/>
                        <a:latin typeface="JetBrains Mono"/>
                      </a:endParaRPr>
                    </a:p>
                    <a:p>
                      <a:pPr fontAlgn="base"/>
                      <a:r>
                        <a:rPr lang="es-ES" sz="1600" b="0" dirty="0" err="1">
                          <a:solidFill>
                            <a:srgbClr val="BCBEC4"/>
                          </a:solidFill>
                          <a:effectLst/>
                          <a:latin typeface="JetBrains Mono"/>
                        </a:rPr>
                        <a:t>s.close</a:t>
                      </a:r>
                      <a:r>
                        <a:rPr lang="es-ES" sz="1600" b="0" dirty="0">
                          <a:solidFill>
                            <a:srgbClr val="BCBEC4"/>
                          </a:solidFill>
                          <a:effectLst/>
                          <a:latin typeface="JetBrains Mono"/>
                        </a:rPr>
                        <a:t>()</a:t>
                      </a:r>
                      <a:endParaRPr lang="es-ES" sz="1000" b="1" dirty="0">
                        <a:solidFill>
                          <a:srgbClr val="BCBEC4"/>
                        </a:solidFill>
                        <a:effectLst/>
                        <a:latin typeface="Calibri"/>
                      </a:endParaRPr>
                    </a:p>
                  </a:txBody>
                  <a:tcPr>
                    <a:lnL w="12325" cap="flat" cmpd="sng" algn="ctr">
                      <a:solidFill>
                        <a:srgbClr val="FFFFFF"/>
                      </a:solidFill>
                      <a:prstDash val="solid"/>
                      <a:round/>
                      <a:headEnd type="none" w="med" len="med"/>
                      <a:tailEnd type="none" w="med" len="med"/>
                    </a:lnL>
                    <a:lnR w="12325" cap="flat" cmpd="sng" algn="ctr">
                      <a:solidFill>
                        <a:srgbClr val="FFFFFF"/>
                      </a:solidFill>
                      <a:prstDash val="solid"/>
                      <a:round/>
                      <a:headEnd type="none" w="med" len="med"/>
                      <a:tailEnd type="none" w="med" len="med"/>
                    </a:lnR>
                    <a:lnT w="12325" cap="flat" cmpd="sng" algn="ctr">
                      <a:solidFill>
                        <a:srgbClr val="FFFFFF"/>
                      </a:solidFill>
                      <a:prstDash val="solid"/>
                      <a:round/>
                      <a:headEnd type="none" w="med" len="med"/>
                      <a:tailEnd type="none" w="med" len="med"/>
                    </a:lnT>
                    <a:lnB w="12325" cap="flat" cmpd="sng" algn="ctr">
                      <a:solidFill>
                        <a:srgbClr val="FFFFFF"/>
                      </a:solidFill>
                      <a:prstDash val="solid"/>
                      <a:round/>
                      <a:headEnd type="none" w="med" len="med"/>
                      <a:tailEnd type="none" w="med" len="med"/>
                    </a:lnB>
                    <a:solidFill>
                      <a:srgbClr val="3B3838"/>
                    </a:solidFill>
                  </a:tcPr>
                </a:tc>
                <a:extLst>
                  <a:ext uri="{0D108BD9-81ED-4DB2-BD59-A6C34878D82A}">
                    <a16:rowId xmlns:a16="http://schemas.microsoft.com/office/drawing/2014/main" val="1750247291"/>
                  </a:ext>
                </a:extLst>
              </a:tr>
            </a:tbl>
          </a:graphicData>
        </a:graphic>
      </p:graphicFrame>
      <p:sp>
        <p:nvSpPr>
          <p:cNvPr id="4" name="Rectángulo 3">
            <a:extLst>
              <a:ext uri="{FF2B5EF4-FFF2-40B4-BE49-F238E27FC236}">
                <a16:creationId xmlns:a16="http://schemas.microsoft.com/office/drawing/2014/main" id="{1F1D5FC1-F013-355A-97C9-9C83B62CB560}"/>
              </a:ext>
            </a:extLst>
          </p:cNvPr>
          <p:cNvSpPr/>
          <p:nvPr/>
        </p:nvSpPr>
        <p:spPr>
          <a:xfrm>
            <a:off x="6288408" y="2374888"/>
            <a:ext cx="2248922"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10" name="Rectángulo 9">
            <a:extLst>
              <a:ext uri="{FF2B5EF4-FFF2-40B4-BE49-F238E27FC236}">
                <a16:creationId xmlns:a16="http://schemas.microsoft.com/office/drawing/2014/main" id="{ADADE828-2820-BFDE-AF91-147B6CA50B0F}"/>
              </a:ext>
            </a:extLst>
          </p:cNvPr>
          <p:cNvSpPr/>
          <p:nvPr/>
        </p:nvSpPr>
        <p:spPr>
          <a:xfrm>
            <a:off x="3007925" y="1354234"/>
            <a:ext cx="2606919" cy="46599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Tipo de socket: UDP</a:t>
            </a:r>
          </a:p>
        </p:txBody>
      </p:sp>
      <p:cxnSp>
        <p:nvCxnSpPr>
          <p:cNvPr id="11" name="Conector recto de flecha 10">
            <a:extLst>
              <a:ext uri="{FF2B5EF4-FFF2-40B4-BE49-F238E27FC236}">
                <a16:creationId xmlns:a16="http://schemas.microsoft.com/office/drawing/2014/main" id="{6F6E5B9E-9AD4-68E1-7FB5-66BE0D65C2A5}"/>
              </a:ext>
            </a:extLst>
          </p:cNvPr>
          <p:cNvCxnSpPr>
            <a:cxnSpLocks/>
            <a:stCxn id="10" idx="2"/>
          </p:cNvCxnSpPr>
          <p:nvPr/>
        </p:nvCxnSpPr>
        <p:spPr>
          <a:xfrm>
            <a:off x="4311385" y="1820226"/>
            <a:ext cx="480423" cy="879012"/>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EF67EBB1-10BB-8E05-DE66-D28E624CED6C}"/>
              </a:ext>
            </a:extLst>
          </p:cNvPr>
          <p:cNvCxnSpPr>
            <a:cxnSpLocks/>
            <a:stCxn id="4" idx="1"/>
          </p:cNvCxnSpPr>
          <p:nvPr/>
        </p:nvCxnSpPr>
        <p:spPr>
          <a:xfrm flipH="1">
            <a:off x="5353562" y="2607884"/>
            <a:ext cx="934846" cy="2329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38B9A4DF-E6BE-43D5-D499-4FF58301F5C4}"/>
              </a:ext>
            </a:extLst>
          </p:cNvPr>
          <p:cNvCxnSpPr>
            <a:cxnSpLocks/>
            <a:stCxn id="25" idx="1"/>
            <a:endCxn id="17" idx="1"/>
          </p:cNvCxnSpPr>
          <p:nvPr/>
        </p:nvCxnSpPr>
        <p:spPr>
          <a:xfrm flipH="1" flipV="1">
            <a:off x="5661293" y="4107088"/>
            <a:ext cx="627115" cy="764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Cerrar llave 16">
            <a:extLst>
              <a:ext uri="{FF2B5EF4-FFF2-40B4-BE49-F238E27FC236}">
                <a16:creationId xmlns:a16="http://schemas.microsoft.com/office/drawing/2014/main" id="{42234D8B-E4AB-4850-2A1F-332A8723BE23}"/>
              </a:ext>
            </a:extLst>
          </p:cNvPr>
          <p:cNvSpPr/>
          <p:nvPr/>
        </p:nvSpPr>
        <p:spPr>
          <a:xfrm>
            <a:off x="5045831" y="3471091"/>
            <a:ext cx="615462" cy="1309120"/>
          </a:xfrm>
          <a:prstGeom prst="rightBrace">
            <a:avLst>
              <a:gd name="adj1" fmla="val 0"/>
              <a:gd name="adj2" fmla="val 4858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ángulo 18">
            <a:extLst>
              <a:ext uri="{FF2B5EF4-FFF2-40B4-BE49-F238E27FC236}">
                <a16:creationId xmlns:a16="http://schemas.microsoft.com/office/drawing/2014/main" id="{B1C83A82-C612-60CD-8B39-514D296B0EFF}"/>
              </a:ext>
            </a:extLst>
          </p:cNvPr>
          <p:cNvSpPr/>
          <p:nvPr/>
        </p:nvSpPr>
        <p:spPr>
          <a:xfrm>
            <a:off x="6288408" y="5178391"/>
            <a:ext cx="2248925"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Cerrar</a:t>
            </a:r>
            <a:r>
              <a:rPr lang="en-US" sz="1600" dirty="0">
                <a:solidFill>
                  <a:schemeClr val="tx1"/>
                </a:solidFill>
              </a:rPr>
              <a:t> socket</a:t>
            </a:r>
          </a:p>
        </p:txBody>
      </p:sp>
      <p:cxnSp>
        <p:nvCxnSpPr>
          <p:cNvPr id="20" name="Conector recto de flecha 19">
            <a:extLst>
              <a:ext uri="{FF2B5EF4-FFF2-40B4-BE49-F238E27FC236}">
                <a16:creationId xmlns:a16="http://schemas.microsoft.com/office/drawing/2014/main" id="{D110652A-E27C-83F0-56F9-A16ABC8AB21A}"/>
              </a:ext>
            </a:extLst>
          </p:cNvPr>
          <p:cNvCxnSpPr>
            <a:cxnSpLocks/>
            <a:stCxn id="19" idx="1"/>
          </p:cNvCxnSpPr>
          <p:nvPr/>
        </p:nvCxnSpPr>
        <p:spPr>
          <a:xfrm flipH="1" flipV="1">
            <a:off x="1354015" y="5073162"/>
            <a:ext cx="4934393" cy="3382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ectángulo: esquinas redondeadas 23">
            <a:extLst>
              <a:ext uri="{FF2B5EF4-FFF2-40B4-BE49-F238E27FC236}">
                <a16:creationId xmlns:a16="http://schemas.microsoft.com/office/drawing/2014/main" id="{278D2193-7567-AD52-43BC-59A99B50BAF2}"/>
              </a:ext>
            </a:extLst>
          </p:cNvPr>
          <p:cNvSpPr/>
          <p:nvPr/>
        </p:nvSpPr>
        <p:spPr>
          <a:xfrm>
            <a:off x="2277208" y="5491119"/>
            <a:ext cx="3129106" cy="5905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Inter" panose="02000503000000020004"/>
              </a:rPr>
              <a:t>NO SE ESTABLECE CONEXIÓN</a:t>
            </a:r>
          </a:p>
        </p:txBody>
      </p:sp>
      <p:sp>
        <p:nvSpPr>
          <p:cNvPr id="25" name="Rectángulo 24">
            <a:extLst>
              <a:ext uri="{FF2B5EF4-FFF2-40B4-BE49-F238E27FC236}">
                <a16:creationId xmlns:a16="http://schemas.microsoft.com/office/drawing/2014/main" id="{4C5FB133-89A8-A5D5-CAC2-65D2989B2FA6}"/>
              </a:ext>
            </a:extLst>
          </p:cNvPr>
          <p:cNvSpPr/>
          <p:nvPr/>
        </p:nvSpPr>
        <p:spPr>
          <a:xfrm>
            <a:off x="6288408" y="3415748"/>
            <a:ext cx="2248925" cy="139797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Comunicación</a:t>
            </a:r>
            <a:r>
              <a:rPr lang="en-US" sz="1600" dirty="0">
                <a:solidFill>
                  <a:schemeClr val="tx1"/>
                </a:solidFill>
              </a:rPr>
              <a:t>: </a:t>
            </a:r>
          </a:p>
          <a:p>
            <a:pPr algn="ctr"/>
            <a:r>
              <a:rPr lang="en-US" sz="1600" dirty="0" err="1">
                <a:solidFill>
                  <a:schemeClr val="tx1"/>
                </a:solidFill>
              </a:rPr>
              <a:t>Recibir</a:t>
            </a:r>
            <a:r>
              <a:rPr lang="en-US" sz="1600" dirty="0">
                <a:solidFill>
                  <a:schemeClr val="tx1"/>
                </a:solidFill>
              </a:rPr>
              <a:t> </a:t>
            </a:r>
            <a:r>
              <a:rPr lang="en-US" sz="1600" dirty="0" err="1">
                <a:solidFill>
                  <a:schemeClr val="tx1"/>
                </a:solidFill>
              </a:rPr>
              <a:t>datos</a:t>
            </a:r>
            <a:r>
              <a:rPr lang="en-US" sz="1600" b="1" dirty="0" err="1">
                <a:solidFill>
                  <a:schemeClr val="tx1"/>
                </a:solidFill>
              </a:rPr>
              <a:t>+dirección</a:t>
            </a:r>
            <a:endParaRPr lang="en-US" sz="1600" b="1" dirty="0">
              <a:solidFill>
                <a:schemeClr val="tx1"/>
              </a:solidFill>
            </a:endParaRPr>
          </a:p>
          <a:p>
            <a:pPr algn="ctr"/>
            <a:r>
              <a:rPr lang="en-US" sz="1600" dirty="0">
                <a:solidFill>
                  <a:schemeClr val="tx1"/>
                </a:solidFill>
              </a:rPr>
              <a:t>+</a:t>
            </a:r>
          </a:p>
          <a:p>
            <a:pPr algn="ctr"/>
            <a:r>
              <a:rPr lang="en-US" sz="1600" dirty="0" err="1">
                <a:solidFill>
                  <a:schemeClr val="tx1"/>
                </a:solidFill>
              </a:rPr>
              <a:t>Enviar</a:t>
            </a:r>
            <a:r>
              <a:rPr lang="en-US" sz="1600" dirty="0">
                <a:solidFill>
                  <a:schemeClr val="tx1"/>
                </a:solidFill>
              </a:rPr>
              <a:t> </a:t>
            </a:r>
            <a:r>
              <a:rPr lang="en-US" sz="1600" dirty="0" err="1">
                <a:solidFill>
                  <a:schemeClr val="tx1"/>
                </a:solidFill>
              </a:rPr>
              <a:t>datos</a:t>
            </a:r>
            <a:r>
              <a:rPr lang="en-US" sz="1600" dirty="0">
                <a:solidFill>
                  <a:schemeClr val="tx1"/>
                </a:solidFill>
              </a:rPr>
              <a:t> </a:t>
            </a:r>
            <a:r>
              <a:rPr lang="en-US" sz="1600" b="1" dirty="0">
                <a:solidFill>
                  <a:schemeClr val="tx1"/>
                </a:solidFill>
              </a:rPr>
              <a:t>a </a:t>
            </a:r>
            <a:r>
              <a:rPr lang="en-US" sz="1600" b="1" dirty="0" err="1">
                <a:solidFill>
                  <a:schemeClr val="tx1"/>
                </a:solidFill>
              </a:rPr>
              <a:t>dirección</a:t>
            </a:r>
            <a:r>
              <a:rPr lang="en-US" sz="1600" b="1" dirty="0">
                <a:solidFill>
                  <a:schemeClr val="tx1"/>
                </a:solidFill>
              </a:rPr>
              <a:t> </a:t>
            </a:r>
          </a:p>
        </p:txBody>
      </p:sp>
    </p:spTree>
    <p:extLst>
      <p:ext uri="{BB962C8B-B14F-4D97-AF65-F5344CB8AC3E}">
        <p14:creationId xmlns:p14="http://schemas.microsoft.com/office/powerpoint/2010/main" val="30500516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7:</a:t>
            </a:r>
            <a:br>
              <a:rPr lang="en-US" sz="4000" dirty="0"/>
            </a:br>
            <a:r>
              <a:rPr lang="en-US" sz="4000" dirty="0" err="1"/>
              <a:t>Concurrencia</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III. </a:t>
            </a:r>
            <a:r>
              <a:rPr lang="en-US" sz="2000" dirty="0" err="1"/>
              <a:t>Programación</a:t>
            </a:r>
            <a:r>
              <a:rPr lang="en-US" sz="2000" dirty="0"/>
              <a:t> de </a:t>
            </a:r>
            <a:r>
              <a:rPr lang="en-US" sz="2000" dirty="0" err="1"/>
              <a:t>aplicaciones</a:t>
            </a:r>
            <a:r>
              <a:rPr lang="en-US" sz="2000" dirty="0"/>
              <a:t> </a:t>
            </a:r>
            <a:r>
              <a:rPr lang="en-US" sz="2000" dirty="0" err="1"/>
              <a:t>telemáticas</a:t>
            </a:r>
            <a:endParaRPr lang="en-US" sz="2000" dirty="0"/>
          </a:p>
        </p:txBody>
      </p:sp>
    </p:spTree>
    <p:extLst>
      <p:ext uri="{BB962C8B-B14F-4D97-AF65-F5344CB8AC3E}">
        <p14:creationId xmlns:p14="http://schemas.microsoft.com/office/powerpoint/2010/main" val="8689853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err="1">
                <a:latin typeface="Inter"/>
              </a:rPr>
              <a:t>Recap</a:t>
            </a:r>
            <a:r>
              <a:rPr lang="es-ES">
                <a:latin typeface="Inter"/>
              </a:rPr>
              <a:t>: servidor UDP</a:t>
            </a:r>
            <a:endParaRPr lang="es-ES"/>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508662"/>
          </a:xfrm>
        </p:spPr>
        <p:txBody>
          <a:bodyPr vert="horz" lIns="91440" tIns="45720" rIns="91440" bIns="45720" rtlCol="0" anchor="t">
            <a:normAutofit/>
          </a:bodyPr>
          <a:lstStyle/>
          <a:p>
            <a:pPr algn="just"/>
            <a:r>
              <a:rPr lang="es-ES">
                <a:latin typeface="Inter"/>
              </a:rPr>
              <a:t>udp_server.py</a:t>
            </a:r>
            <a:endParaRPr lang="es-ES"/>
          </a:p>
        </p:txBody>
      </p:sp>
      <p:graphicFrame>
        <p:nvGraphicFramePr>
          <p:cNvPr id="4" name="Tabla 3">
            <a:extLst>
              <a:ext uri="{FF2B5EF4-FFF2-40B4-BE49-F238E27FC236}">
                <a16:creationId xmlns:a16="http://schemas.microsoft.com/office/drawing/2014/main" id="{9EC9FF84-D702-828C-7980-D445E025A9F9}"/>
              </a:ext>
            </a:extLst>
          </p:cNvPr>
          <p:cNvGraphicFramePr>
            <a:graphicFrameLocks noGrp="1"/>
          </p:cNvGraphicFramePr>
          <p:nvPr/>
        </p:nvGraphicFramePr>
        <p:xfrm>
          <a:off x="575731" y="1715907"/>
          <a:ext cx="7256884" cy="3901440"/>
        </p:xfrm>
        <a:graphic>
          <a:graphicData uri="http://schemas.openxmlformats.org/drawingml/2006/table">
            <a:tbl>
              <a:tblPr firstRow="1" bandRow="1">
                <a:tableStyleId>{5C22544A-7EE6-4342-B048-85BDC9FD1C3A}</a:tableStyleId>
              </a:tblPr>
              <a:tblGrid>
                <a:gridCol w="7256884">
                  <a:extLst>
                    <a:ext uri="{9D8B030D-6E8A-4147-A177-3AD203B41FA5}">
                      <a16:colId xmlns:a16="http://schemas.microsoft.com/office/drawing/2014/main" val="746713505"/>
                    </a:ext>
                  </a:extLst>
                </a:gridCol>
              </a:tblGrid>
              <a:tr h="2917410">
                <a:tc>
                  <a:txBody>
                    <a:bodyPr/>
                    <a:lstStyle/>
                    <a:p>
                      <a:pPr lvl="0" algn="l">
                        <a:lnSpc>
                          <a:spcPct val="100000"/>
                        </a:lnSpc>
                        <a:spcBef>
                          <a:spcPts val="0"/>
                        </a:spcBef>
                        <a:spcAft>
                          <a:spcPts val="0"/>
                        </a:spcAft>
                        <a:buNone/>
                      </a:pPr>
                      <a:r>
                        <a:rPr lang="es-ES" sz="1600" b="0" i="0" u="none" strike="noStrike" noProof="0" err="1">
                          <a:solidFill>
                            <a:srgbClr val="CF8E6D"/>
                          </a:solidFill>
                          <a:latin typeface="JetBrains Mono"/>
                        </a:rPr>
                        <a:t>import</a:t>
                      </a:r>
                      <a:r>
                        <a:rPr lang="es-ES" sz="1600" b="0" i="0" u="none" strike="noStrike" noProof="0">
                          <a:solidFill>
                            <a:srgbClr val="CF8E6D"/>
                          </a:solidFill>
                          <a:latin typeface="JetBrains Mono"/>
                        </a:rPr>
                        <a:t> </a:t>
                      </a:r>
                      <a:r>
                        <a:rPr lang="es-ES" sz="1600" b="0" i="0" u="none" strike="noStrike" noProof="0">
                          <a:solidFill>
                            <a:srgbClr val="BCBEC4"/>
                          </a:solidFill>
                          <a:latin typeface="JetBrains Mono"/>
                        </a:rPr>
                        <a:t>socket</a:t>
                      </a:r>
                      <a:br>
                        <a:rPr lang="es-ES" sz="1600" b="0" i="0" u="none" strike="noStrike" noProof="0">
                          <a:solidFill>
                            <a:srgbClr val="BCBEC4"/>
                          </a:solidFill>
                          <a:latin typeface="JetBrains Mono"/>
                        </a:rPr>
                      </a:br>
                      <a:br>
                        <a:rPr lang="es-ES" sz="1600" b="0" i="0" u="none" strike="noStrike" noProof="0">
                          <a:solidFill>
                            <a:srgbClr val="BCBEC4"/>
                          </a:solidFill>
                          <a:latin typeface="JetBrains Mono"/>
                        </a:rPr>
                      </a:br>
                      <a:r>
                        <a:rPr lang="es-ES" sz="1600" b="0" i="0" u="none" strike="noStrike" kern="1200" noProof="0" err="1">
                          <a:solidFill>
                            <a:srgbClr val="8888C6"/>
                          </a:solidFill>
                          <a:latin typeface="JetBrains Mono"/>
                          <a:ea typeface="+mn-ea"/>
                          <a:cs typeface="+mn-cs"/>
                        </a:rPr>
                        <a:t>print</a:t>
                      </a:r>
                      <a:r>
                        <a:rPr lang="es-ES" sz="1600" b="0" i="0" u="none" strike="noStrike" noProof="0">
                          <a:solidFill>
                            <a:srgbClr val="BCBEC4"/>
                          </a:solidFill>
                          <a:latin typeface="JetBrains Mono"/>
                        </a:rPr>
                        <a:t>(</a:t>
                      </a:r>
                      <a:r>
                        <a:rPr lang="es-ES" sz="1600" b="0" i="0" u="none" strike="noStrike" noProof="0">
                          <a:solidFill>
                            <a:srgbClr val="6AAB73"/>
                          </a:solidFill>
                          <a:latin typeface="JetBrains Mono"/>
                        </a:rPr>
                        <a:t>"Arrancando servidor..."</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err="1">
                          <a:solidFill>
                            <a:srgbClr val="BCBEC4"/>
                          </a:solidFill>
                          <a:latin typeface="JetBrains Mono"/>
                        </a:rPr>
                        <a:t>server_socket</a:t>
                      </a:r>
                      <a:r>
                        <a:rPr lang="es-ES" sz="1600" b="0" i="0" u="none" strike="noStrike" noProof="0">
                          <a:solidFill>
                            <a:srgbClr val="BCBEC4"/>
                          </a:solidFill>
                          <a:latin typeface="JetBrains Mono"/>
                        </a:rPr>
                        <a:t> = </a:t>
                      </a:r>
                      <a:r>
                        <a:rPr lang="es-ES" sz="1600" b="0" i="0" u="none" strike="noStrike" noProof="0" err="1">
                          <a:solidFill>
                            <a:srgbClr val="BCBEC4"/>
                          </a:solidFill>
                          <a:latin typeface="JetBrains Mono"/>
                        </a:rPr>
                        <a:t>socket.socket</a:t>
                      </a:r>
                      <a:r>
                        <a:rPr lang="es-ES" sz="1600" b="0" i="0" u="none" strike="noStrike" noProof="0">
                          <a:solidFill>
                            <a:srgbClr val="BCBEC4"/>
                          </a:solidFill>
                          <a:latin typeface="JetBrains Mono"/>
                        </a:rPr>
                        <a:t>(</a:t>
                      </a:r>
                      <a:r>
                        <a:rPr lang="es-ES" sz="1600" b="0" i="0" u="none" strike="noStrike" noProof="0" err="1">
                          <a:solidFill>
                            <a:srgbClr val="BCBEC4"/>
                          </a:solidFill>
                          <a:latin typeface="JetBrains Mono"/>
                        </a:rPr>
                        <a:t>socket.AF_INET</a:t>
                      </a:r>
                      <a:r>
                        <a:rPr lang="es-ES" sz="1600" b="0" i="0" u="none" strike="noStrike" noProof="0">
                          <a:solidFill>
                            <a:srgbClr val="BCBEC4"/>
                          </a:solidFill>
                          <a:latin typeface="JetBrains Mono"/>
                        </a:rPr>
                        <a:t>, </a:t>
                      </a:r>
                      <a:r>
                        <a:rPr lang="es-ES" sz="1600" b="0" i="0" u="none" strike="noStrike" noProof="0" err="1">
                          <a:solidFill>
                            <a:srgbClr val="BCBEC4"/>
                          </a:solidFill>
                          <a:latin typeface="JetBrains Mono"/>
                        </a:rPr>
                        <a:t>socket.SOCK_DGRAM</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err="1">
                          <a:solidFill>
                            <a:srgbClr val="BCBEC4"/>
                          </a:solidFill>
                          <a:latin typeface="JetBrains Mono"/>
                        </a:rPr>
                        <a:t>server_socket.bind</a:t>
                      </a:r>
                      <a:r>
                        <a:rPr lang="es-ES" sz="1600" b="0" i="0" u="none" strike="noStrike" noProof="0">
                          <a:solidFill>
                            <a:srgbClr val="BCBEC4"/>
                          </a:solidFill>
                          <a:latin typeface="JetBrains Mono"/>
                        </a:rPr>
                        <a:t>((</a:t>
                      </a:r>
                      <a:r>
                        <a:rPr lang="es-ES" sz="1600" b="0" i="0" u="none" strike="noStrike" noProof="0" err="1">
                          <a:solidFill>
                            <a:srgbClr val="BCBEC4"/>
                          </a:solidFill>
                          <a:latin typeface="JetBrains Mono"/>
                        </a:rPr>
                        <a:t>socket.gethostname</a:t>
                      </a:r>
                      <a:r>
                        <a:rPr lang="es-ES" sz="1600" b="0" i="0" u="none" strike="noStrike" noProof="0">
                          <a:solidFill>
                            <a:srgbClr val="BCBEC4"/>
                          </a:solidFill>
                          <a:latin typeface="JetBrains Mono"/>
                        </a:rPr>
                        <a:t>(), </a:t>
                      </a:r>
                      <a:r>
                        <a:rPr lang="es-ES" sz="1600" b="0" i="0" u="none" strike="noStrike" noProof="0">
                          <a:solidFill>
                            <a:srgbClr val="2AACB8"/>
                          </a:solidFill>
                          <a:latin typeface="JetBrains Mono"/>
                        </a:rPr>
                        <a:t>5555</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br>
                        <a:rPr lang="es-ES" sz="1600" b="0" i="0" u="none" strike="noStrike" noProof="0">
                          <a:solidFill>
                            <a:srgbClr val="BCBEC4"/>
                          </a:solidFill>
                          <a:latin typeface="JetBrains Mono"/>
                        </a:rPr>
                      </a:br>
                      <a:r>
                        <a:rPr lang="es-ES" sz="1600" b="0" i="0" u="none" strike="noStrike" kern="1200" noProof="0">
                          <a:solidFill>
                            <a:srgbClr val="CF8E6D"/>
                          </a:solidFill>
                          <a:latin typeface="JetBrains Mono"/>
                          <a:ea typeface="+mn-ea"/>
                          <a:cs typeface="+mn-cs"/>
                        </a:rPr>
                        <a:t>try</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a:solidFill>
                            <a:srgbClr val="BCBEC4"/>
                          </a:solidFill>
                          <a:latin typeface="JetBrains Mono"/>
                        </a:rPr>
                        <a:t>    </a:t>
                      </a:r>
                      <a:r>
                        <a:rPr lang="es-ES" sz="1600" b="0" i="0" u="none" strike="noStrike" noProof="0" err="1">
                          <a:solidFill>
                            <a:srgbClr val="CF8E6D"/>
                          </a:solidFill>
                          <a:latin typeface="JetBrains Mono"/>
                        </a:rPr>
                        <a:t>while</a:t>
                      </a:r>
                      <a:r>
                        <a:rPr lang="es-ES" sz="1600" b="0" i="0" u="none" strike="noStrike" noProof="0">
                          <a:solidFill>
                            <a:srgbClr val="CF8E6D"/>
                          </a:solidFill>
                          <a:latin typeface="JetBrains Mono"/>
                        </a:rPr>
                        <a:t> True</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a:solidFill>
                            <a:srgbClr val="BCBEC4"/>
                          </a:solidFill>
                          <a:latin typeface="JetBrains Mono"/>
                        </a:rPr>
                        <a:t>        data, </a:t>
                      </a:r>
                      <a:r>
                        <a:rPr lang="es-ES" sz="1600" b="0" i="0" u="none" strike="noStrike" noProof="0" err="1">
                          <a:solidFill>
                            <a:srgbClr val="BCBEC4"/>
                          </a:solidFill>
                          <a:latin typeface="JetBrains Mono"/>
                        </a:rPr>
                        <a:t>client_address</a:t>
                      </a:r>
                      <a:r>
                        <a:rPr lang="es-ES" sz="1600" b="0" i="0" u="none" strike="noStrike" noProof="0">
                          <a:solidFill>
                            <a:srgbClr val="BCBEC4"/>
                          </a:solidFill>
                          <a:latin typeface="JetBrains Mono"/>
                        </a:rPr>
                        <a:t> = </a:t>
                      </a:r>
                      <a:r>
                        <a:rPr lang="es-ES" sz="1600" b="0" i="0" u="none" strike="noStrike" noProof="0" err="1">
                          <a:solidFill>
                            <a:srgbClr val="BCBEC4"/>
                          </a:solidFill>
                          <a:latin typeface="JetBrains Mono"/>
                        </a:rPr>
                        <a:t>server_socket.recvfrom</a:t>
                      </a:r>
                      <a:r>
                        <a:rPr lang="es-ES" sz="1600" b="0" i="0" u="none" strike="noStrike" noProof="0">
                          <a:solidFill>
                            <a:srgbClr val="BCBEC4"/>
                          </a:solidFill>
                          <a:latin typeface="JetBrains Mono"/>
                        </a:rPr>
                        <a:t>(</a:t>
                      </a:r>
                      <a:r>
                        <a:rPr lang="es-ES" sz="1600" b="0" i="0" u="none" strike="noStrike" noProof="0">
                          <a:solidFill>
                            <a:srgbClr val="2AACB8"/>
                          </a:solidFill>
                          <a:latin typeface="JetBrains Mono"/>
                        </a:rPr>
                        <a:t>1024</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a:solidFill>
                            <a:srgbClr val="BCBEC4"/>
                          </a:solidFill>
                          <a:latin typeface="JetBrains Mono"/>
                        </a:rPr>
                        <a:t>        </a:t>
                      </a:r>
                      <a:r>
                        <a:rPr lang="es-ES" sz="1600" b="0" i="0" u="none" strike="noStrike" noProof="0" err="1">
                          <a:solidFill>
                            <a:srgbClr val="8888C6"/>
                          </a:solidFill>
                          <a:latin typeface="JetBrains Mono"/>
                        </a:rPr>
                        <a:t>print</a:t>
                      </a:r>
                      <a:r>
                        <a:rPr lang="es-ES" sz="1600" b="0" i="0" u="none" strike="noStrike" noProof="0">
                          <a:solidFill>
                            <a:srgbClr val="BCBEC4"/>
                          </a:solidFill>
                          <a:latin typeface="JetBrains Mono"/>
                        </a:rPr>
                        <a:t>(</a:t>
                      </a:r>
                      <a:r>
                        <a:rPr lang="es-ES" sz="1600" b="0" i="0" u="none" strike="noStrike" noProof="0">
                          <a:solidFill>
                            <a:srgbClr val="6AAB73"/>
                          </a:solidFill>
                          <a:latin typeface="JetBrains Mono"/>
                        </a:rPr>
                        <a:t>"Recibido: " </a:t>
                      </a:r>
                      <a:r>
                        <a:rPr lang="es-ES" sz="1600" b="0" i="0" u="none" strike="noStrike" noProof="0">
                          <a:solidFill>
                            <a:srgbClr val="BCBEC4"/>
                          </a:solidFill>
                          <a:latin typeface="JetBrains Mono"/>
                        </a:rPr>
                        <a:t>+ </a:t>
                      </a:r>
                      <a:r>
                        <a:rPr lang="es-ES" sz="1600" b="0" i="0" u="none" strike="noStrike" noProof="0" err="1">
                          <a:solidFill>
                            <a:srgbClr val="BCBEC4"/>
                          </a:solidFill>
                          <a:latin typeface="JetBrains Mono"/>
                        </a:rPr>
                        <a:t>data.decode</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a:solidFill>
                            <a:srgbClr val="BCBEC4"/>
                          </a:solidFill>
                          <a:latin typeface="JetBrains Mono"/>
                        </a:rPr>
                        <a:t>        </a:t>
                      </a:r>
                      <a:r>
                        <a:rPr lang="es-ES" sz="1600" b="0" i="0" u="none" strike="noStrike" noProof="0" err="1">
                          <a:solidFill>
                            <a:srgbClr val="BCBEC4"/>
                          </a:solidFill>
                          <a:latin typeface="JetBrains Mono"/>
                        </a:rPr>
                        <a:t>server_socket.sendto</a:t>
                      </a:r>
                      <a:r>
                        <a:rPr lang="es-ES" sz="1600" b="0" i="0" u="none" strike="noStrike" noProof="0">
                          <a:solidFill>
                            <a:srgbClr val="BCBEC4"/>
                          </a:solidFill>
                          <a:latin typeface="JetBrains Mono"/>
                        </a:rPr>
                        <a:t>(data, </a:t>
                      </a:r>
                      <a:r>
                        <a:rPr lang="es-ES" sz="1600" b="0" i="0" u="none" strike="noStrike" noProof="0" err="1">
                          <a:solidFill>
                            <a:srgbClr val="BCBEC4"/>
                          </a:solidFill>
                          <a:latin typeface="JetBrains Mono"/>
                        </a:rPr>
                        <a:t>client_address</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kern="1200" noProof="0" err="1">
                          <a:solidFill>
                            <a:srgbClr val="CF8E6D"/>
                          </a:solidFill>
                          <a:latin typeface="JetBrains Mono"/>
                          <a:ea typeface="+mn-ea"/>
                          <a:cs typeface="+mn-cs"/>
                        </a:rPr>
                        <a:t>finally</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a:solidFill>
                            <a:srgbClr val="BCBEC4"/>
                          </a:solidFill>
                          <a:latin typeface="JetBrains Mono"/>
                        </a:rPr>
                        <a:t>    </a:t>
                      </a:r>
                      <a:r>
                        <a:rPr lang="es-ES" sz="1600" b="0" i="0" u="none" strike="noStrike" noProof="0" err="1">
                          <a:solidFill>
                            <a:srgbClr val="BCBEC4"/>
                          </a:solidFill>
                          <a:latin typeface="JetBrains Mono"/>
                        </a:rPr>
                        <a:t>server_socket.close</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r>
                        <a:rPr lang="es-ES" sz="1600" b="0" i="0" u="none" strike="noStrike" noProof="0">
                          <a:solidFill>
                            <a:srgbClr val="BCBEC4"/>
                          </a:solidFill>
                          <a:latin typeface="JetBrains Mono"/>
                        </a:rPr>
                        <a:t>    </a:t>
                      </a:r>
                      <a:r>
                        <a:rPr lang="es-ES" sz="1600" b="0" i="0" u="none" strike="noStrike" noProof="0" err="1">
                          <a:solidFill>
                            <a:srgbClr val="8888C6"/>
                          </a:solidFill>
                          <a:latin typeface="JetBrains Mono"/>
                        </a:rPr>
                        <a:t>print</a:t>
                      </a:r>
                      <a:r>
                        <a:rPr lang="es-ES" sz="1600" b="0" i="0" u="none" strike="noStrike" noProof="0">
                          <a:solidFill>
                            <a:srgbClr val="BCBEC4"/>
                          </a:solidFill>
                          <a:latin typeface="JetBrains Mono"/>
                        </a:rPr>
                        <a:t>(</a:t>
                      </a:r>
                      <a:r>
                        <a:rPr lang="es-ES" sz="1600" b="0" i="0" u="none" strike="noStrike" noProof="0">
                          <a:solidFill>
                            <a:srgbClr val="6AAB73"/>
                          </a:solidFill>
                          <a:latin typeface="JetBrains Mono"/>
                        </a:rPr>
                        <a:t>"Apagando servidor..."</a:t>
                      </a:r>
                      <a:r>
                        <a:rPr lang="es-ES" sz="1600" b="0" i="0" u="none" strike="noStrike" noProof="0">
                          <a:solidFill>
                            <a:srgbClr val="BCBEC4"/>
                          </a:solidFill>
                          <a:latin typeface="JetBrains Mono"/>
                        </a:rPr>
                        <a:t>)</a:t>
                      </a:r>
                      <a:br>
                        <a:rPr lang="es-ES" sz="1600" b="0" i="0" u="none" strike="noStrike" noProof="0">
                          <a:solidFill>
                            <a:srgbClr val="BCBEC4"/>
                          </a:solidFill>
                          <a:latin typeface="JetBrains Mono"/>
                        </a:rPr>
                      </a:br>
                      <a:endParaRPr lang="es-ES" sz="1600" b="0" i="0" u="none" strike="noStrike" noProof="0">
                        <a:solidFill>
                          <a:srgbClr val="BCBEC4"/>
                        </a:solidFill>
                        <a:latin typeface="JetBrains Mono"/>
                      </a:endParaRPr>
                    </a:p>
                    <a:p>
                      <a:pPr lvl="0" algn="l">
                        <a:lnSpc>
                          <a:spcPct val="100000"/>
                        </a:lnSpc>
                        <a:spcBef>
                          <a:spcPts val="0"/>
                        </a:spcBef>
                        <a:spcAft>
                          <a:spcPts val="0"/>
                        </a:spcAft>
                        <a:buNone/>
                      </a:pPr>
                      <a:endParaRPr lang="es-ES" sz="1000" b="0" i="0" u="none" strike="noStrike" noProof="0">
                        <a:solidFill>
                          <a:srgbClr val="BCBEC4"/>
                        </a:solidFill>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15" name="Rectángulo 14">
            <a:extLst>
              <a:ext uri="{FF2B5EF4-FFF2-40B4-BE49-F238E27FC236}">
                <a16:creationId xmlns:a16="http://schemas.microsoft.com/office/drawing/2014/main" id="{998CA72A-4FBB-96EF-988C-0CC3A8661B73}"/>
              </a:ext>
            </a:extLst>
          </p:cNvPr>
          <p:cNvSpPr/>
          <p:nvPr/>
        </p:nvSpPr>
        <p:spPr>
          <a:xfrm>
            <a:off x="6123804" y="3057824"/>
            <a:ext cx="2248925"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1. </a:t>
            </a:r>
            <a:r>
              <a:rPr lang="en-US" sz="1600" err="1">
                <a:solidFill>
                  <a:schemeClr val="tx1"/>
                </a:solidFill>
              </a:rPr>
              <a:t>Crear</a:t>
            </a:r>
            <a:r>
              <a:rPr lang="en-US" sz="1600">
                <a:solidFill>
                  <a:schemeClr val="tx1"/>
                </a:solidFill>
              </a:rPr>
              <a:t> socket</a:t>
            </a:r>
          </a:p>
        </p:txBody>
      </p:sp>
      <p:sp>
        <p:nvSpPr>
          <p:cNvPr id="16" name="Rectángulo 15">
            <a:extLst>
              <a:ext uri="{FF2B5EF4-FFF2-40B4-BE49-F238E27FC236}">
                <a16:creationId xmlns:a16="http://schemas.microsoft.com/office/drawing/2014/main" id="{AC96F496-26EC-96F4-BC48-6764B35D6A17}"/>
              </a:ext>
            </a:extLst>
          </p:cNvPr>
          <p:cNvSpPr/>
          <p:nvPr/>
        </p:nvSpPr>
        <p:spPr>
          <a:xfrm>
            <a:off x="6123804" y="3523243"/>
            <a:ext cx="2248925" cy="63503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2. </a:t>
            </a:r>
            <a:r>
              <a:rPr lang="en-US" sz="1600" err="1">
                <a:solidFill>
                  <a:schemeClr val="tx1"/>
                </a:solidFill>
              </a:rPr>
              <a:t>Vincularlo</a:t>
            </a:r>
            <a:r>
              <a:rPr lang="en-US" sz="1600">
                <a:solidFill>
                  <a:schemeClr val="tx1"/>
                </a:solidFill>
              </a:rPr>
              <a:t> a </a:t>
            </a:r>
            <a:r>
              <a:rPr lang="en-US" sz="1600" err="1">
                <a:solidFill>
                  <a:schemeClr val="tx1"/>
                </a:solidFill>
              </a:rPr>
              <a:t>una</a:t>
            </a:r>
            <a:r>
              <a:rPr lang="en-US" sz="1600">
                <a:solidFill>
                  <a:schemeClr val="tx1"/>
                </a:solidFill>
              </a:rPr>
              <a:t> </a:t>
            </a:r>
            <a:r>
              <a:rPr lang="en-US" sz="1600" err="1">
                <a:solidFill>
                  <a:schemeClr val="tx1"/>
                </a:solidFill>
              </a:rPr>
              <a:t>dirección</a:t>
            </a:r>
            <a:r>
              <a:rPr lang="en-US" sz="1600">
                <a:solidFill>
                  <a:schemeClr val="tx1"/>
                </a:solidFill>
              </a:rPr>
              <a:t> (</a:t>
            </a:r>
            <a:r>
              <a:rPr lang="en-US" sz="1600" err="1">
                <a:solidFill>
                  <a:schemeClr val="tx1"/>
                </a:solidFill>
              </a:rPr>
              <a:t>IP+puerto</a:t>
            </a:r>
            <a:r>
              <a:rPr lang="en-US" sz="1600">
                <a:solidFill>
                  <a:schemeClr val="tx1"/>
                </a:solidFill>
              </a:rPr>
              <a:t>)</a:t>
            </a:r>
          </a:p>
        </p:txBody>
      </p:sp>
      <p:sp>
        <p:nvSpPr>
          <p:cNvPr id="17" name="Rectángulo 16">
            <a:extLst>
              <a:ext uri="{FF2B5EF4-FFF2-40B4-BE49-F238E27FC236}">
                <a16:creationId xmlns:a16="http://schemas.microsoft.com/office/drawing/2014/main" id="{1359C3DC-FD80-7A99-B852-82C0BF7E4E56}"/>
              </a:ext>
            </a:extLst>
          </p:cNvPr>
          <p:cNvSpPr/>
          <p:nvPr/>
        </p:nvSpPr>
        <p:spPr>
          <a:xfrm>
            <a:off x="6123804" y="4155234"/>
            <a:ext cx="2248925" cy="139797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3. </a:t>
            </a:r>
            <a:r>
              <a:rPr lang="en-US" sz="1600" err="1">
                <a:solidFill>
                  <a:schemeClr val="tx1"/>
                </a:solidFill>
              </a:rPr>
              <a:t>Comunicación</a:t>
            </a:r>
            <a:r>
              <a:rPr lang="en-US" sz="1600">
                <a:solidFill>
                  <a:schemeClr val="tx1"/>
                </a:solidFill>
              </a:rPr>
              <a:t>: </a:t>
            </a:r>
          </a:p>
          <a:p>
            <a:pPr algn="ctr"/>
            <a:r>
              <a:rPr lang="en-US" sz="1600" err="1">
                <a:solidFill>
                  <a:schemeClr val="tx1"/>
                </a:solidFill>
              </a:rPr>
              <a:t>Recibir</a:t>
            </a:r>
            <a:r>
              <a:rPr lang="en-US" sz="1600">
                <a:solidFill>
                  <a:schemeClr val="tx1"/>
                </a:solidFill>
              </a:rPr>
              <a:t> </a:t>
            </a:r>
            <a:r>
              <a:rPr lang="en-US" sz="1600" err="1">
                <a:solidFill>
                  <a:schemeClr val="tx1"/>
                </a:solidFill>
              </a:rPr>
              <a:t>datos</a:t>
            </a:r>
            <a:r>
              <a:rPr lang="en-US" sz="1600" b="1" err="1">
                <a:solidFill>
                  <a:schemeClr val="tx1"/>
                </a:solidFill>
              </a:rPr>
              <a:t>+dirección</a:t>
            </a:r>
            <a:endParaRPr lang="en-US" sz="1600" b="1">
              <a:solidFill>
                <a:schemeClr val="tx1"/>
              </a:solidFill>
            </a:endParaRPr>
          </a:p>
          <a:p>
            <a:pPr algn="ctr"/>
            <a:r>
              <a:rPr lang="en-US" sz="1600">
                <a:solidFill>
                  <a:schemeClr val="tx1"/>
                </a:solidFill>
              </a:rPr>
              <a:t>+</a:t>
            </a:r>
          </a:p>
          <a:p>
            <a:pPr algn="ctr"/>
            <a:r>
              <a:rPr lang="en-US" sz="1600" err="1">
                <a:solidFill>
                  <a:schemeClr val="tx1"/>
                </a:solidFill>
              </a:rPr>
              <a:t>Enviar</a:t>
            </a:r>
            <a:r>
              <a:rPr lang="en-US" sz="1600">
                <a:solidFill>
                  <a:schemeClr val="tx1"/>
                </a:solidFill>
              </a:rPr>
              <a:t> </a:t>
            </a:r>
            <a:r>
              <a:rPr lang="en-US" sz="1600" err="1">
                <a:solidFill>
                  <a:schemeClr val="tx1"/>
                </a:solidFill>
              </a:rPr>
              <a:t>datos</a:t>
            </a:r>
            <a:r>
              <a:rPr lang="en-US" sz="1600">
                <a:solidFill>
                  <a:schemeClr val="tx1"/>
                </a:solidFill>
              </a:rPr>
              <a:t> </a:t>
            </a:r>
            <a:r>
              <a:rPr lang="en-US" sz="1600" b="1">
                <a:solidFill>
                  <a:schemeClr val="tx1"/>
                </a:solidFill>
              </a:rPr>
              <a:t>a </a:t>
            </a:r>
            <a:r>
              <a:rPr lang="en-US" sz="1600" b="1" err="1">
                <a:solidFill>
                  <a:schemeClr val="tx1"/>
                </a:solidFill>
              </a:rPr>
              <a:t>dirección</a:t>
            </a:r>
            <a:r>
              <a:rPr lang="en-US" sz="1600" b="1">
                <a:solidFill>
                  <a:schemeClr val="tx1"/>
                </a:solidFill>
              </a:rPr>
              <a:t> </a:t>
            </a:r>
          </a:p>
        </p:txBody>
      </p:sp>
      <p:sp>
        <p:nvSpPr>
          <p:cNvPr id="18" name="Rectángulo 17">
            <a:extLst>
              <a:ext uri="{FF2B5EF4-FFF2-40B4-BE49-F238E27FC236}">
                <a16:creationId xmlns:a16="http://schemas.microsoft.com/office/drawing/2014/main" id="{CBE8568F-270B-B992-888F-585A2093E79B}"/>
              </a:ext>
            </a:extLst>
          </p:cNvPr>
          <p:cNvSpPr/>
          <p:nvPr/>
        </p:nvSpPr>
        <p:spPr>
          <a:xfrm>
            <a:off x="6123804" y="5560983"/>
            <a:ext cx="2248925"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4. </a:t>
            </a:r>
            <a:r>
              <a:rPr lang="en-US" sz="1600" err="1">
                <a:solidFill>
                  <a:schemeClr val="tx1"/>
                </a:solidFill>
              </a:rPr>
              <a:t>Cerrar</a:t>
            </a:r>
            <a:r>
              <a:rPr lang="en-US" sz="1600">
                <a:solidFill>
                  <a:schemeClr val="tx1"/>
                </a:solidFill>
              </a:rPr>
              <a:t> socket</a:t>
            </a:r>
          </a:p>
        </p:txBody>
      </p:sp>
      <p:sp>
        <p:nvSpPr>
          <p:cNvPr id="34" name="Rectángulo: esquinas redondeadas 33">
            <a:extLst>
              <a:ext uri="{FF2B5EF4-FFF2-40B4-BE49-F238E27FC236}">
                <a16:creationId xmlns:a16="http://schemas.microsoft.com/office/drawing/2014/main" id="{5ACDCD73-1243-6827-9BE2-D8F3B6025A65}"/>
              </a:ext>
            </a:extLst>
          </p:cNvPr>
          <p:cNvSpPr/>
          <p:nvPr/>
        </p:nvSpPr>
        <p:spPr>
          <a:xfrm>
            <a:off x="2277208" y="5491119"/>
            <a:ext cx="3129106" cy="5905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Inter" panose="02000503000000020004"/>
              </a:rPr>
              <a:t>NO SE ESTABLECE CONEXIÓN</a:t>
            </a:r>
          </a:p>
        </p:txBody>
      </p:sp>
      <p:sp>
        <p:nvSpPr>
          <p:cNvPr id="7" name="Rectángulo 6">
            <a:extLst>
              <a:ext uri="{FF2B5EF4-FFF2-40B4-BE49-F238E27FC236}">
                <a16:creationId xmlns:a16="http://schemas.microsoft.com/office/drawing/2014/main" id="{9E4D5A00-F38C-9597-84E1-CE96B31D3208}"/>
              </a:ext>
            </a:extLst>
          </p:cNvPr>
          <p:cNvSpPr/>
          <p:nvPr/>
        </p:nvSpPr>
        <p:spPr>
          <a:xfrm>
            <a:off x="4091726" y="1090114"/>
            <a:ext cx="2606919" cy="46599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Tipo de socket: UDP</a:t>
            </a:r>
          </a:p>
        </p:txBody>
      </p:sp>
      <p:cxnSp>
        <p:nvCxnSpPr>
          <p:cNvPr id="11" name="Conector recto de flecha 10">
            <a:extLst>
              <a:ext uri="{FF2B5EF4-FFF2-40B4-BE49-F238E27FC236}">
                <a16:creationId xmlns:a16="http://schemas.microsoft.com/office/drawing/2014/main" id="{8B140EC1-8036-EEE3-5CB4-446FFC186F98}"/>
              </a:ext>
            </a:extLst>
          </p:cNvPr>
          <p:cNvCxnSpPr>
            <a:cxnSpLocks/>
          </p:cNvCxnSpPr>
          <p:nvPr/>
        </p:nvCxnSpPr>
        <p:spPr>
          <a:xfrm>
            <a:off x="5395186" y="1556107"/>
            <a:ext cx="480423" cy="879012"/>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3491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latin typeface="Inter"/>
              </a:rPr>
              <a:t>Recap: cliente UDP</a:t>
            </a:r>
            <a:endParaRPr lang="es-ES" noProof="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559188"/>
          </a:xfrm>
        </p:spPr>
        <p:txBody>
          <a:bodyPr vert="horz" lIns="91440" tIns="45720" rIns="91440" bIns="45720" rtlCol="0" anchor="t">
            <a:normAutofit/>
          </a:bodyPr>
          <a:lstStyle/>
          <a:p>
            <a:pPr algn="just"/>
            <a:r>
              <a:rPr lang="es-ES" err="1">
                <a:latin typeface="Inter"/>
              </a:rPr>
              <a:t>udp</a:t>
            </a:r>
            <a:r>
              <a:rPr lang="es-ES">
                <a:latin typeface="Inter"/>
              </a:rPr>
              <a:t>_ client.py</a:t>
            </a:r>
            <a:endParaRPr lang="es-ES"/>
          </a:p>
        </p:txBody>
      </p:sp>
      <p:graphicFrame>
        <p:nvGraphicFramePr>
          <p:cNvPr id="6" name="Tabla 5">
            <a:extLst>
              <a:ext uri="{FF2B5EF4-FFF2-40B4-BE49-F238E27FC236}">
                <a16:creationId xmlns:a16="http://schemas.microsoft.com/office/drawing/2014/main" id="{FD211861-591D-108D-3B6A-5A118EC94629}"/>
              </a:ext>
            </a:extLst>
          </p:cNvPr>
          <p:cNvGraphicFramePr>
            <a:graphicFrameLocks noGrp="1"/>
          </p:cNvGraphicFramePr>
          <p:nvPr/>
        </p:nvGraphicFramePr>
        <p:xfrm>
          <a:off x="633696" y="2202179"/>
          <a:ext cx="6702787" cy="3363351"/>
        </p:xfrm>
        <a:graphic>
          <a:graphicData uri="http://schemas.openxmlformats.org/drawingml/2006/table">
            <a:tbl>
              <a:tblPr firstRow="1" bandRow="1">
                <a:tableStyleId>{5C22544A-7EE6-4342-B048-85BDC9FD1C3A}</a:tableStyleId>
              </a:tblPr>
              <a:tblGrid>
                <a:gridCol w="6702787">
                  <a:extLst>
                    <a:ext uri="{9D8B030D-6E8A-4147-A177-3AD203B41FA5}">
                      <a16:colId xmlns:a16="http://schemas.microsoft.com/office/drawing/2014/main" val="163145725"/>
                    </a:ext>
                  </a:extLst>
                </a:gridCol>
              </a:tblGrid>
              <a:tr h="3363351">
                <a:tc>
                  <a:txBody>
                    <a:bodyPr/>
                    <a:lstStyle/>
                    <a:p>
                      <a:pPr fontAlgn="base"/>
                      <a:r>
                        <a:rPr lang="es-ES" sz="1600" b="0" err="1">
                          <a:solidFill>
                            <a:srgbClr val="CF8E6D"/>
                          </a:solidFill>
                          <a:effectLst/>
                          <a:latin typeface="JetBrains Mono"/>
                        </a:rPr>
                        <a:t>import</a:t>
                      </a:r>
                      <a:r>
                        <a:rPr lang="es-ES" sz="1600" b="0">
                          <a:solidFill>
                            <a:srgbClr val="CF8E6D"/>
                          </a:solidFill>
                          <a:effectLst/>
                          <a:latin typeface="JetBrains Mono"/>
                        </a:rPr>
                        <a:t> </a:t>
                      </a:r>
                      <a:r>
                        <a:rPr lang="es-ES" sz="1600" b="0">
                          <a:solidFill>
                            <a:srgbClr val="BCBEC4"/>
                          </a:solidFill>
                          <a:effectLst/>
                          <a:latin typeface="JetBrains Mono"/>
                        </a:rPr>
                        <a:t>socket</a:t>
                      </a:r>
                      <a:r>
                        <a:rPr lang="es-ES" sz="1600" b="1">
                          <a:solidFill>
                            <a:srgbClr val="BCBEC4"/>
                          </a:solidFill>
                          <a:effectLst/>
                          <a:latin typeface="JetBrains Mono"/>
                        </a:rPr>
                        <a:t>​</a:t>
                      </a:r>
                      <a:br>
                        <a:rPr lang="es-ES" sz="1600" b="1">
                          <a:solidFill>
                            <a:srgbClr val="BCBEC4"/>
                          </a:solidFill>
                          <a:effectLst/>
                          <a:latin typeface="JetBrains Mono"/>
                        </a:rPr>
                      </a:br>
                      <a:r>
                        <a:rPr lang="es-ES" sz="1600" b="1">
                          <a:solidFill>
                            <a:srgbClr val="BCBEC4"/>
                          </a:solidFill>
                          <a:effectLst/>
                          <a:latin typeface="JetBrains Mono"/>
                        </a:rPr>
                        <a:t>​</a:t>
                      </a:r>
                      <a:br>
                        <a:rPr lang="es-ES" sz="1600" b="1">
                          <a:solidFill>
                            <a:srgbClr val="BCBEC4"/>
                          </a:solidFill>
                          <a:effectLst/>
                          <a:latin typeface="JetBrains Mono"/>
                        </a:rPr>
                      </a:br>
                      <a:r>
                        <a:rPr lang="es-ES" sz="1600" b="0">
                          <a:solidFill>
                            <a:srgbClr val="BCBEC4"/>
                          </a:solidFill>
                          <a:effectLst/>
                          <a:latin typeface="JetBrains Mono"/>
                        </a:rPr>
                        <a:t>s = </a:t>
                      </a:r>
                      <a:r>
                        <a:rPr lang="es-ES" sz="1600" b="0" err="1">
                          <a:solidFill>
                            <a:srgbClr val="BCBEC4"/>
                          </a:solidFill>
                          <a:effectLst/>
                          <a:latin typeface="JetBrains Mono"/>
                        </a:rPr>
                        <a:t>socket.socket</a:t>
                      </a:r>
                      <a:r>
                        <a:rPr lang="es-ES" sz="1600" b="0">
                          <a:solidFill>
                            <a:srgbClr val="BCBEC4"/>
                          </a:solidFill>
                          <a:effectLst/>
                          <a:latin typeface="JetBrains Mono"/>
                        </a:rPr>
                        <a:t>(</a:t>
                      </a:r>
                      <a:r>
                        <a:rPr lang="es-ES" sz="1600" b="0" err="1">
                          <a:solidFill>
                            <a:srgbClr val="BCBEC4"/>
                          </a:solidFill>
                          <a:effectLst/>
                          <a:latin typeface="JetBrains Mono"/>
                        </a:rPr>
                        <a:t>socket.AF_INET</a:t>
                      </a:r>
                      <a:r>
                        <a:rPr lang="es-ES" sz="1600" b="0">
                          <a:solidFill>
                            <a:srgbClr val="BCBEC4"/>
                          </a:solidFill>
                          <a:effectLst/>
                          <a:latin typeface="JetBrains Mono"/>
                        </a:rPr>
                        <a:t>, </a:t>
                      </a:r>
                      <a:r>
                        <a:rPr lang="es-ES" sz="1600" b="0" err="1">
                          <a:solidFill>
                            <a:srgbClr val="BCBEC4"/>
                          </a:solidFill>
                          <a:effectLst/>
                          <a:latin typeface="JetBrains Mono"/>
                        </a:rPr>
                        <a:t>socket.SOCK_DGRAM</a:t>
                      </a:r>
                      <a:r>
                        <a:rPr lang="es-ES" sz="1600" b="0">
                          <a:solidFill>
                            <a:srgbClr val="BCBEC4"/>
                          </a:solidFill>
                          <a:effectLst/>
                          <a:latin typeface="JetBrains Mono"/>
                        </a:rPr>
                        <a:t>)</a:t>
                      </a:r>
                      <a:r>
                        <a:rPr lang="es-ES" sz="1600" b="1">
                          <a:solidFill>
                            <a:srgbClr val="BCBEC4"/>
                          </a:solidFill>
                          <a:effectLst/>
                          <a:latin typeface="JetBrains Mono"/>
                        </a:rPr>
                        <a:t>​</a:t>
                      </a:r>
                      <a:br>
                        <a:rPr lang="es-ES" sz="1600" b="1">
                          <a:solidFill>
                            <a:srgbClr val="BCBEC4"/>
                          </a:solidFill>
                          <a:effectLst/>
                          <a:latin typeface="JetBrains Mono"/>
                        </a:rPr>
                      </a:br>
                      <a:r>
                        <a:rPr lang="es-ES" sz="1600" b="0" err="1">
                          <a:solidFill>
                            <a:srgbClr val="BCBEC4"/>
                          </a:solidFill>
                          <a:effectLst/>
                          <a:latin typeface="JetBrains Mono"/>
                        </a:rPr>
                        <a:t>address</a:t>
                      </a:r>
                      <a:r>
                        <a:rPr lang="es-ES" sz="1600" b="0">
                          <a:solidFill>
                            <a:srgbClr val="BCBEC4"/>
                          </a:solidFill>
                          <a:effectLst/>
                          <a:latin typeface="JetBrains Mono"/>
                        </a:rPr>
                        <a:t>, </a:t>
                      </a:r>
                      <a:r>
                        <a:rPr lang="es-ES" sz="1600" b="0" err="1">
                          <a:solidFill>
                            <a:srgbClr val="BCBEC4"/>
                          </a:solidFill>
                          <a:effectLst/>
                          <a:latin typeface="JetBrains Mono"/>
                        </a:rPr>
                        <a:t>port</a:t>
                      </a:r>
                      <a:r>
                        <a:rPr lang="es-ES" sz="1600" b="0">
                          <a:solidFill>
                            <a:srgbClr val="BCBEC4"/>
                          </a:solidFill>
                          <a:effectLst/>
                          <a:latin typeface="JetBrains Mono"/>
                        </a:rPr>
                        <a:t> = </a:t>
                      </a:r>
                      <a:r>
                        <a:rPr lang="es-ES" sz="1600" b="0" err="1">
                          <a:solidFill>
                            <a:srgbClr val="BCBEC4"/>
                          </a:solidFill>
                          <a:effectLst/>
                          <a:latin typeface="JetBrains Mono"/>
                        </a:rPr>
                        <a:t>socket.gethostname</a:t>
                      </a:r>
                      <a:r>
                        <a:rPr lang="es-ES" sz="1600" b="0">
                          <a:solidFill>
                            <a:srgbClr val="BCBEC4"/>
                          </a:solidFill>
                          <a:effectLst/>
                          <a:latin typeface="JetBrains Mono"/>
                        </a:rPr>
                        <a:t>(), </a:t>
                      </a:r>
                      <a:r>
                        <a:rPr lang="es-ES" sz="1600" b="0">
                          <a:solidFill>
                            <a:srgbClr val="2AACB8"/>
                          </a:solidFill>
                          <a:effectLst/>
                          <a:latin typeface="JetBrains Mono"/>
                        </a:rPr>
                        <a:t>5555</a:t>
                      </a:r>
                      <a:r>
                        <a:rPr lang="es-ES" sz="1600" b="1">
                          <a:solidFill>
                            <a:srgbClr val="2AACB8"/>
                          </a:solidFill>
                          <a:effectLst/>
                          <a:latin typeface="JetBrains Mono"/>
                        </a:rPr>
                        <a:t>​</a:t>
                      </a:r>
                      <a:br>
                        <a:rPr lang="es-ES" sz="1600" b="1">
                          <a:solidFill>
                            <a:srgbClr val="2AACB8"/>
                          </a:solidFill>
                          <a:effectLst/>
                          <a:latin typeface="JetBrains Mono"/>
                        </a:rPr>
                      </a:br>
                      <a:r>
                        <a:rPr lang="es-ES" sz="1600" b="0" kern="1200" err="1">
                          <a:solidFill>
                            <a:srgbClr val="CF8E6D"/>
                          </a:solidFill>
                          <a:effectLst/>
                          <a:latin typeface="JetBrains Mono"/>
                          <a:ea typeface="+mn-ea"/>
                          <a:cs typeface="+mn-cs"/>
                        </a:rPr>
                        <a:t>while</a:t>
                      </a:r>
                      <a:r>
                        <a:rPr lang="es-ES" sz="1600" b="0" kern="1200">
                          <a:solidFill>
                            <a:srgbClr val="CF8E6D"/>
                          </a:solidFill>
                          <a:effectLst/>
                          <a:latin typeface="JetBrains Mono"/>
                          <a:ea typeface="+mn-ea"/>
                          <a:cs typeface="+mn-cs"/>
                        </a:rPr>
                        <a:t> True</a:t>
                      </a:r>
                      <a:r>
                        <a:rPr lang="es-ES" sz="1600" b="0">
                          <a:solidFill>
                            <a:srgbClr val="BCBEC4"/>
                          </a:solidFill>
                          <a:effectLst/>
                          <a:latin typeface="JetBrains Mono"/>
                        </a:rPr>
                        <a:t>:</a:t>
                      </a:r>
                      <a:r>
                        <a:rPr lang="es-ES" sz="1600" b="1">
                          <a:solidFill>
                            <a:srgbClr val="BCBEC4"/>
                          </a:solidFill>
                          <a:effectLst/>
                          <a:latin typeface="JetBrains Mono"/>
                        </a:rPr>
                        <a:t>​</a:t>
                      </a:r>
                      <a:br>
                        <a:rPr lang="es-ES" sz="1600" b="1">
                          <a:solidFill>
                            <a:srgbClr val="BCBEC4"/>
                          </a:solidFill>
                          <a:effectLst/>
                          <a:latin typeface="JetBrains Mono"/>
                        </a:rPr>
                      </a:br>
                      <a:r>
                        <a:rPr lang="es-ES" sz="1600" b="0">
                          <a:solidFill>
                            <a:srgbClr val="BCBEC4"/>
                          </a:solidFill>
                          <a:effectLst/>
                          <a:latin typeface="JetBrains Mono"/>
                        </a:rPr>
                        <a:t>    </a:t>
                      </a:r>
                      <a:r>
                        <a:rPr lang="es-ES" sz="1600" b="0" err="1">
                          <a:solidFill>
                            <a:srgbClr val="BCBEC4"/>
                          </a:solidFill>
                          <a:effectLst/>
                          <a:latin typeface="JetBrains Mono"/>
                        </a:rPr>
                        <a:t>msg</a:t>
                      </a:r>
                      <a:r>
                        <a:rPr lang="es-ES" sz="1600" b="0">
                          <a:solidFill>
                            <a:srgbClr val="BCBEC4"/>
                          </a:solidFill>
                          <a:effectLst/>
                          <a:latin typeface="JetBrains Mono"/>
                        </a:rPr>
                        <a:t> = </a:t>
                      </a:r>
                      <a:r>
                        <a:rPr lang="es-ES" sz="1600" b="0">
                          <a:solidFill>
                            <a:srgbClr val="8888C6"/>
                          </a:solidFill>
                          <a:effectLst/>
                          <a:latin typeface="JetBrains Mono"/>
                        </a:rPr>
                        <a:t>input</a:t>
                      </a:r>
                      <a:r>
                        <a:rPr lang="es-ES" sz="1600" b="0">
                          <a:solidFill>
                            <a:srgbClr val="BCBEC4"/>
                          </a:solidFill>
                          <a:effectLst/>
                          <a:latin typeface="JetBrains Mono"/>
                        </a:rPr>
                        <a:t>(</a:t>
                      </a:r>
                      <a:r>
                        <a:rPr lang="es-ES" sz="1600" b="0">
                          <a:solidFill>
                            <a:srgbClr val="6AAB73"/>
                          </a:solidFill>
                          <a:effectLst/>
                          <a:latin typeface="JetBrains Mono"/>
                        </a:rPr>
                        <a:t>"Dile algo al server: "</a:t>
                      </a:r>
                      <a:r>
                        <a:rPr lang="es-ES" sz="1600" b="0">
                          <a:solidFill>
                            <a:srgbClr val="BCBEC4"/>
                          </a:solidFill>
                          <a:effectLst/>
                          <a:latin typeface="JetBrains Mono"/>
                        </a:rPr>
                        <a:t>)</a:t>
                      </a:r>
                      <a:r>
                        <a:rPr lang="es-ES" sz="1600" b="1">
                          <a:solidFill>
                            <a:srgbClr val="BCBEC4"/>
                          </a:solidFill>
                          <a:effectLst/>
                          <a:latin typeface="JetBrains Mono"/>
                        </a:rPr>
                        <a:t>​</a:t>
                      </a:r>
                      <a:br>
                        <a:rPr lang="es-ES" sz="1600" b="1">
                          <a:solidFill>
                            <a:srgbClr val="BCBEC4"/>
                          </a:solidFill>
                          <a:effectLst/>
                          <a:latin typeface="JetBrains Mono"/>
                        </a:rPr>
                      </a:br>
                      <a:r>
                        <a:rPr lang="es-ES" sz="1600" b="0">
                          <a:solidFill>
                            <a:srgbClr val="BCBEC4"/>
                          </a:solidFill>
                          <a:effectLst/>
                          <a:latin typeface="JetBrains Mono"/>
                        </a:rPr>
                        <a:t>    a = </a:t>
                      </a:r>
                      <a:r>
                        <a:rPr lang="es-ES" sz="1600" b="0" err="1">
                          <a:solidFill>
                            <a:srgbClr val="BCBEC4"/>
                          </a:solidFill>
                          <a:effectLst/>
                          <a:latin typeface="JetBrains Mono"/>
                        </a:rPr>
                        <a:t>s.sendto</a:t>
                      </a:r>
                      <a:r>
                        <a:rPr lang="es-ES" sz="1600" b="0">
                          <a:solidFill>
                            <a:srgbClr val="BCBEC4"/>
                          </a:solidFill>
                          <a:effectLst/>
                          <a:latin typeface="JetBrains Mono"/>
                        </a:rPr>
                        <a:t>(</a:t>
                      </a:r>
                      <a:r>
                        <a:rPr lang="es-ES" sz="1600" b="0" err="1">
                          <a:solidFill>
                            <a:srgbClr val="BCBEC4"/>
                          </a:solidFill>
                          <a:effectLst/>
                          <a:latin typeface="JetBrains Mono"/>
                        </a:rPr>
                        <a:t>msg.encode</a:t>
                      </a:r>
                      <a:r>
                        <a:rPr lang="es-ES" sz="1600" b="0">
                          <a:solidFill>
                            <a:srgbClr val="BCBEC4"/>
                          </a:solidFill>
                          <a:effectLst/>
                          <a:latin typeface="JetBrains Mono"/>
                        </a:rPr>
                        <a:t>(), (</a:t>
                      </a:r>
                      <a:r>
                        <a:rPr lang="es-ES" sz="1600" b="0" err="1">
                          <a:solidFill>
                            <a:srgbClr val="BCBEC4"/>
                          </a:solidFill>
                          <a:effectLst/>
                          <a:latin typeface="JetBrains Mono"/>
                        </a:rPr>
                        <a:t>address</a:t>
                      </a:r>
                      <a:r>
                        <a:rPr lang="es-ES" sz="1600" b="0">
                          <a:solidFill>
                            <a:srgbClr val="BCBEC4"/>
                          </a:solidFill>
                          <a:effectLst/>
                          <a:latin typeface="JetBrains Mono"/>
                        </a:rPr>
                        <a:t>, </a:t>
                      </a:r>
                      <a:r>
                        <a:rPr lang="es-ES" sz="1600" b="0" err="1">
                          <a:solidFill>
                            <a:srgbClr val="BCBEC4"/>
                          </a:solidFill>
                          <a:effectLst/>
                          <a:latin typeface="JetBrains Mono"/>
                        </a:rPr>
                        <a:t>port</a:t>
                      </a:r>
                      <a:r>
                        <a:rPr lang="es-ES" sz="1600" b="0">
                          <a:solidFill>
                            <a:srgbClr val="BCBEC4"/>
                          </a:solidFill>
                          <a:effectLst/>
                          <a:latin typeface="JetBrains Mono"/>
                        </a:rPr>
                        <a:t>))</a:t>
                      </a:r>
                      <a:r>
                        <a:rPr lang="es-ES" sz="1600" b="1">
                          <a:solidFill>
                            <a:srgbClr val="BCBEC4"/>
                          </a:solidFill>
                          <a:effectLst/>
                          <a:latin typeface="JetBrains Mono"/>
                        </a:rPr>
                        <a:t>​</a:t>
                      </a:r>
                      <a:br>
                        <a:rPr lang="es-ES" sz="1600" b="1">
                          <a:solidFill>
                            <a:srgbClr val="BCBEC4"/>
                          </a:solidFill>
                          <a:effectLst/>
                          <a:latin typeface="JetBrains Mono"/>
                        </a:rPr>
                      </a:br>
                      <a:r>
                        <a:rPr lang="es-ES" sz="1600" b="1">
                          <a:solidFill>
                            <a:srgbClr val="BCBEC4"/>
                          </a:solidFill>
                          <a:effectLst/>
                          <a:latin typeface="JetBrains Mono"/>
                        </a:rPr>
                        <a:t>​</a:t>
                      </a:r>
                      <a:br>
                        <a:rPr lang="es-ES" sz="1600" b="1">
                          <a:solidFill>
                            <a:srgbClr val="BCBEC4"/>
                          </a:solidFill>
                          <a:effectLst/>
                          <a:latin typeface="JetBrains Mono"/>
                        </a:rPr>
                      </a:br>
                      <a:r>
                        <a:rPr lang="es-ES" sz="1600" b="0">
                          <a:solidFill>
                            <a:srgbClr val="BCBEC4"/>
                          </a:solidFill>
                          <a:effectLst/>
                          <a:latin typeface="JetBrains Mono"/>
                        </a:rPr>
                        <a:t>    response, </a:t>
                      </a:r>
                      <a:r>
                        <a:rPr lang="es-ES" sz="1600" b="0" err="1">
                          <a:solidFill>
                            <a:srgbClr val="BCBEC4"/>
                          </a:solidFill>
                          <a:effectLst/>
                          <a:latin typeface="JetBrains Mono"/>
                        </a:rPr>
                        <a:t>server_address</a:t>
                      </a:r>
                      <a:r>
                        <a:rPr lang="es-ES" sz="1600" b="0">
                          <a:solidFill>
                            <a:srgbClr val="BCBEC4"/>
                          </a:solidFill>
                          <a:effectLst/>
                          <a:latin typeface="JetBrains Mono"/>
                        </a:rPr>
                        <a:t> = </a:t>
                      </a:r>
                      <a:r>
                        <a:rPr lang="es-ES" sz="1600" b="0" err="1">
                          <a:solidFill>
                            <a:srgbClr val="BCBEC4"/>
                          </a:solidFill>
                          <a:effectLst/>
                          <a:latin typeface="JetBrains Mono"/>
                        </a:rPr>
                        <a:t>s.recvfrom</a:t>
                      </a:r>
                      <a:r>
                        <a:rPr lang="es-ES" sz="1600" b="0">
                          <a:solidFill>
                            <a:srgbClr val="BCBEC4"/>
                          </a:solidFill>
                          <a:effectLst/>
                          <a:latin typeface="JetBrains Mono"/>
                        </a:rPr>
                        <a:t>(</a:t>
                      </a:r>
                      <a:r>
                        <a:rPr lang="es-ES" sz="1600" b="0">
                          <a:solidFill>
                            <a:srgbClr val="2AACB8"/>
                          </a:solidFill>
                          <a:effectLst/>
                          <a:latin typeface="JetBrains Mono"/>
                        </a:rPr>
                        <a:t>1024</a:t>
                      </a:r>
                      <a:r>
                        <a:rPr lang="es-ES" sz="1600" b="0">
                          <a:solidFill>
                            <a:srgbClr val="BCBEC4"/>
                          </a:solidFill>
                          <a:effectLst/>
                          <a:latin typeface="JetBrains Mono"/>
                        </a:rPr>
                        <a:t>)</a:t>
                      </a:r>
                      <a:r>
                        <a:rPr lang="es-ES" sz="1600" b="1">
                          <a:solidFill>
                            <a:srgbClr val="BCBEC4"/>
                          </a:solidFill>
                          <a:effectLst/>
                          <a:latin typeface="JetBrains Mono"/>
                        </a:rPr>
                        <a:t>​</a:t>
                      </a:r>
                      <a:br>
                        <a:rPr lang="es-ES" sz="1600" b="1">
                          <a:solidFill>
                            <a:srgbClr val="BCBEC4"/>
                          </a:solidFill>
                          <a:effectLst/>
                          <a:latin typeface="JetBrains Mono"/>
                        </a:rPr>
                      </a:br>
                      <a:r>
                        <a:rPr lang="es-ES" sz="1600" b="0">
                          <a:solidFill>
                            <a:srgbClr val="BCBEC4"/>
                          </a:solidFill>
                          <a:effectLst/>
                          <a:latin typeface="JetBrains Mono"/>
                        </a:rPr>
                        <a:t>    </a:t>
                      </a:r>
                      <a:r>
                        <a:rPr lang="es-ES" sz="1600" b="0" err="1">
                          <a:solidFill>
                            <a:srgbClr val="8888C6"/>
                          </a:solidFill>
                          <a:effectLst/>
                          <a:latin typeface="JetBrains Mono"/>
                        </a:rPr>
                        <a:t>print</a:t>
                      </a:r>
                      <a:r>
                        <a:rPr lang="es-ES" sz="1600" b="0">
                          <a:solidFill>
                            <a:srgbClr val="BCBEC4"/>
                          </a:solidFill>
                          <a:effectLst/>
                          <a:latin typeface="JetBrains Mono"/>
                        </a:rPr>
                        <a:t>(</a:t>
                      </a:r>
                      <a:r>
                        <a:rPr lang="es-ES" sz="1600" b="0">
                          <a:solidFill>
                            <a:srgbClr val="6AAB73"/>
                          </a:solidFill>
                          <a:effectLst/>
                          <a:latin typeface="JetBrains Mono"/>
                        </a:rPr>
                        <a:t>"La respuesta es %s" </a:t>
                      </a:r>
                      <a:r>
                        <a:rPr lang="es-ES" sz="1600" b="0">
                          <a:solidFill>
                            <a:srgbClr val="BCBEC4"/>
                          </a:solidFill>
                          <a:effectLst/>
                          <a:latin typeface="JetBrains Mono"/>
                        </a:rPr>
                        <a:t>% </a:t>
                      </a:r>
                      <a:r>
                        <a:rPr lang="es-ES" sz="1600" b="0" err="1">
                          <a:solidFill>
                            <a:srgbClr val="BCBEC4"/>
                          </a:solidFill>
                          <a:effectLst/>
                          <a:latin typeface="JetBrains Mono"/>
                        </a:rPr>
                        <a:t>response.decode</a:t>
                      </a:r>
                      <a:r>
                        <a:rPr lang="es-ES" sz="1600" b="0">
                          <a:solidFill>
                            <a:srgbClr val="BCBEC4"/>
                          </a:solidFill>
                          <a:effectLst/>
                          <a:latin typeface="JetBrains Mono"/>
                        </a:rPr>
                        <a:t>())</a:t>
                      </a:r>
                      <a:r>
                        <a:rPr lang="es-ES" sz="1600" b="1">
                          <a:solidFill>
                            <a:srgbClr val="BCBEC4"/>
                          </a:solidFill>
                          <a:effectLst/>
                          <a:latin typeface="JetBrains Mono"/>
                        </a:rPr>
                        <a:t>​</a:t>
                      </a:r>
                    </a:p>
                    <a:p>
                      <a:pPr fontAlgn="base"/>
                      <a:endParaRPr lang="es-ES" sz="1600" b="0">
                        <a:solidFill>
                          <a:srgbClr val="BCBEC4"/>
                        </a:solidFill>
                        <a:effectLst/>
                        <a:latin typeface="JetBrains Mono"/>
                      </a:endParaRPr>
                    </a:p>
                    <a:p>
                      <a:pPr fontAlgn="base"/>
                      <a:r>
                        <a:rPr lang="es-ES" sz="1600" b="0" err="1">
                          <a:solidFill>
                            <a:srgbClr val="BCBEC4"/>
                          </a:solidFill>
                          <a:effectLst/>
                          <a:latin typeface="JetBrains Mono"/>
                        </a:rPr>
                        <a:t>s.close</a:t>
                      </a:r>
                      <a:r>
                        <a:rPr lang="es-ES" sz="1600" b="0">
                          <a:solidFill>
                            <a:srgbClr val="BCBEC4"/>
                          </a:solidFill>
                          <a:effectLst/>
                          <a:latin typeface="JetBrains Mono"/>
                        </a:rPr>
                        <a:t>()</a:t>
                      </a:r>
                      <a:endParaRPr lang="es-ES" sz="1000" b="1">
                        <a:solidFill>
                          <a:srgbClr val="BCBEC4"/>
                        </a:solidFill>
                        <a:effectLst/>
                        <a:latin typeface="Calibri"/>
                      </a:endParaRPr>
                    </a:p>
                  </a:txBody>
                  <a:tcPr>
                    <a:lnL w="12325" cap="flat" cmpd="sng" algn="ctr">
                      <a:solidFill>
                        <a:srgbClr val="FFFFFF"/>
                      </a:solidFill>
                      <a:prstDash val="solid"/>
                      <a:round/>
                      <a:headEnd type="none" w="med" len="med"/>
                      <a:tailEnd type="none" w="med" len="med"/>
                    </a:lnL>
                    <a:lnR w="12325" cap="flat" cmpd="sng" algn="ctr">
                      <a:solidFill>
                        <a:srgbClr val="FFFFFF"/>
                      </a:solidFill>
                      <a:prstDash val="solid"/>
                      <a:round/>
                      <a:headEnd type="none" w="med" len="med"/>
                      <a:tailEnd type="none" w="med" len="med"/>
                    </a:lnR>
                    <a:lnT w="12325" cap="flat" cmpd="sng" algn="ctr">
                      <a:solidFill>
                        <a:srgbClr val="FFFFFF"/>
                      </a:solidFill>
                      <a:prstDash val="solid"/>
                      <a:round/>
                      <a:headEnd type="none" w="med" len="med"/>
                      <a:tailEnd type="none" w="med" len="med"/>
                    </a:lnT>
                    <a:lnB w="12325" cap="flat" cmpd="sng" algn="ctr">
                      <a:solidFill>
                        <a:srgbClr val="FFFFFF"/>
                      </a:solidFill>
                      <a:prstDash val="solid"/>
                      <a:round/>
                      <a:headEnd type="none" w="med" len="med"/>
                      <a:tailEnd type="none" w="med" len="med"/>
                    </a:lnB>
                    <a:solidFill>
                      <a:srgbClr val="3B3838"/>
                    </a:solidFill>
                  </a:tcPr>
                </a:tc>
                <a:extLst>
                  <a:ext uri="{0D108BD9-81ED-4DB2-BD59-A6C34878D82A}">
                    <a16:rowId xmlns:a16="http://schemas.microsoft.com/office/drawing/2014/main" val="1750247291"/>
                  </a:ext>
                </a:extLst>
              </a:tr>
            </a:tbl>
          </a:graphicData>
        </a:graphic>
      </p:graphicFrame>
      <p:sp>
        <p:nvSpPr>
          <p:cNvPr id="4" name="Rectángulo 3">
            <a:extLst>
              <a:ext uri="{FF2B5EF4-FFF2-40B4-BE49-F238E27FC236}">
                <a16:creationId xmlns:a16="http://schemas.microsoft.com/office/drawing/2014/main" id="{1F1D5FC1-F013-355A-97C9-9C83B62CB560}"/>
              </a:ext>
            </a:extLst>
          </p:cNvPr>
          <p:cNvSpPr/>
          <p:nvPr/>
        </p:nvSpPr>
        <p:spPr>
          <a:xfrm>
            <a:off x="6292962" y="3312967"/>
            <a:ext cx="2248922"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1. Crear socket</a:t>
            </a:r>
          </a:p>
        </p:txBody>
      </p:sp>
      <p:sp>
        <p:nvSpPr>
          <p:cNvPr id="10" name="Rectángulo 9">
            <a:extLst>
              <a:ext uri="{FF2B5EF4-FFF2-40B4-BE49-F238E27FC236}">
                <a16:creationId xmlns:a16="http://schemas.microsoft.com/office/drawing/2014/main" id="{ADADE828-2820-BFDE-AF91-147B6CA50B0F}"/>
              </a:ext>
            </a:extLst>
          </p:cNvPr>
          <p:cNvSpPr/>
          <p:nvPr/>
        </p:nvSpPr>
        <p:spPr>
          <a:xfrm>
            <a:off x="3153646" y="1354234"/>
            <a:ext cx="2606919" cy="46599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Tipo de socket: UDP</a:t>
            </a:r>
          </a:p>
        </p:txBody>
      </p:sp>
      <p:cxnSp>
        <p:nvCxnSpPr>
          <p:cNvPr id="11" name="Conector recto de flecha 10">
            <a:extLst>
              <a:ext uri="{FF2B5EF4-FFF2-40B4-BE49-F238E27FC236}">
                <a16:creationId xmlns:a16="http://schemas.microsoft.com/office/drawing/2014/main" id="{6F6E5B9E-9AD4-68E1-7FB5-66BE0D65C2A5}"/>
              </a:ext>
            </a:extLst>
          </p:cNvPr>
          <p:cNvCxnSpPr>
            <a:cxnSpLocks/>
          </p:cNvCxnSpPr>
          <p:nvPr/>
        </p:nvCxnSpPr>
        <p:spPr>
          <a:xfrm>
            <a:off x="4457106" y="1820226"/>
            <a:ext cx="480423" cy="879012"/>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B1C83A82-C612-60CD-8B39-514D296B0EFF}"/>
              </a:ext>
            </a:extLst>
          </p:cNvPr>
          <p:cNvSpPr/>
          <p:nvPr/>
        </p:nvSpPr>
        <p:spPr>
          <a:xfrm>
            <a:off x="6292962" y="5178391"/>
            <a:ext cx="2248925"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3. </a:t>
            </a:r>
            <a:r>
              <a:rPr lang="en-US" sz="1600" err="1">
                <a:solidFill>
                  <a:schemeClr val="tx1"/>
                </a:solidFill>
              </a:rPr>
              <a:t>Cerrar</a:t>
            </a:r>
            <a:r>
              <a:rPr lang="en-US" sz="1600">
                <a:solidFill>
                  <a:schemeClr val="tx1"/>
                </a:solidFill>
              </a:rPr>
              <a:t> socket</a:t>
            </a:r>
          </a:p>
        </p:txBody>
      </p:sp>
      <p:sp>
        <p:nvSpPr>
          <p:cNvPr id="24" name="Rectángulo: esquinas redondeadas 23">
            <a:extLst>
              <a:ext uri="{FF2B5EF4-FFF2-40B4-BE49-F238E27FC236}">
                <a16:creationId xmlns:a16="http://schemas.microsoft.com/office/drawing/2014/main" id="{278D2193-7567-AD52-43BC-59A99B50BAF2}"/>
              </a:ext>
            </a:extLst>
          </p:cNvPr>
          <p:cNvSpPr/>
          <p:nvPr/>
        </p:nvSpPr>
        <p:spPr>
          <a:xfrm>
            <a:off x="2277208" y="5491119"/>
            <a:ext cx="3129106" cy="5905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Inter" panose="02000503000000020004"/>
              </a:rPr>
              <a:t>NO SE ESTABLECE CONEXIÓN</a:t>
            </a:r>
          </a:p>
        </p:txBody>
      </p:sp>
      <p:sp>
        <p:nvSpPr>
          <p:cNvPr id="25" name="Rectángulo 24">
            <a:extLst>
              <a:ext uri="{FF2B5EF4-FFF2-40B4-BE49-F238E27FC236}">
                <a16:creationId xmlns:a16="http://schemas.microsoft.com/office/drawing/2014/main" id="{4C5FB133-89A8-A5D5-CAC2-65D2989B2FA6}"/>
              </a:ext>
            </a:extLst>
          </p:cNvPr>
          <p:cNvSpPr/>
          <p:nvPr/>
        </p:nvSpPr>
        <p:spPr>
          <a:xfrm>
            <a:off x="6292962" y="3780050"/>
            <a:ext cx="2248925" cy="139797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2. </a:t>
            </a:r>
            <a:r>
              <a:rPr lang="en-US" sz="1600" err="1">
                <a:solidFill>
                  <a:schemeClr val="tx1"/>
                </a:solidFill>
              </a:rPr>
              <a:t>Comunicación</a:t>
            </a:r>
            <a:r>
              <a:rPr lang="en-US" sz="1600">
                <a:solidFill>
                  <a:schemeClr val="tx1"/>
                </a:solidFill>
              </a:rPr>
              <a:t>: </a:t>
            </a:r>
          </a:p>
          <a:p>
            <a:pPr algn="ctr"/>
            <a:r>
              <a:rPr lang="en-US" sz="1600" err="1">
                <a:solidFill>
                  <a:schemeClr val="tx1"/>
                </a:solidFill>
              </a:rPr>
              <a:t>Recibir</a:t>
            </a:r>
            <a:r>
              <a:rPr lang="en-US" sz="1600">
                <a:solidFill>
                  <a:schemeClr val="tx1"/>
                </a:solidFill>
              </a:rPr>
              <a:t> </a:t>
            </a:r>
            <a:r>
              <a:rPr lang="en-US" sz="1600" err="1">
                <a:solidFill>
                  <a:schemeClr val="tx1"/>
                </a:solidFill>
              </a:rPr>
              <a:t>datos</a:t>
            </a:r>
            <a:r>
              <a:rPr lang="en-US" sz="1600" b="1" err="1">
                <a:solidFill>
                  <a:schemeClr val="tx1"/>
                </a:solidFill>
              </a:rPr>
              <a:t>+dirección</a:t>
            </a:r>
            <a:endParaRPr lang="en-US" sz="1600" b="1">
              <a:solidFill>
                <a:schemeClr val="tx1"/>
              </a:solidFill>
            </a:endParaRPr>
          </a:p>
          <a:p>
            <a:pPr algn="ctr"/>
            <a:r>
              <a:rPr lang="en-US" sz="1600">
                <a:solidFill>
                  <a:schemeClr val="tx1"/>
                </a:solidFill>
              </a:rPr>
              <a:t>+</a:t>
            </a:r>
          </a:p>
          <a:p>
            <a:pPr algn="ctr"/>
            <a:r>
              <a:rPr lang="en-US" sz="1600" err="1">
                <a:solidFill>
                  <a:schemeClr val="tx1"/>
                </a:solidFill>
              </a:rPr>
              <a:t>Enviar</a:t>
            </a:r>
            <a:r>
              <a:rPr lang="en-US" sz="1600">
                <a:solidFill>
                  <a:schemeClr val="tx1"/>
                </a:solidFill>
              </a:rPr>
              <a:t> </a:t>
            </a:r>
            <a:r>
              <a:rPr lang="en-US" sz="1600" err="1">
                <a:solidFill>
                  <a:schemeClr val="tx1"/>
                </a:solidFill>
              </a:rPr>
              <a:t>datos</a:t>
            </a:r>
            <a:r>
              <a:rPr lang="en-US" sz="1600">
                <a:solidFill>
                  <a:schemeClr val="tx1"/>
                </a:solidFill>
              </a:rPr>
              <a:t> </a:t>
            </a:r>
            <a:r>
              <a:rPr lang="en-US" sz="1600" b="1">
                <a:solidFill>
                  <a:schemeClr val="tx1"/>
                </a:solidFill>
              </a:rPr>
              <a:t>a </a:t>
            </a:r>
            <a:r>
              <a:rPr lang="en-US" sz="1600" b="1" err="1">
                <a:solidFill>
                  <a:schemeClr val="tx1"/>
                </a:solidFill>
              </a:rPr>
              <a:t>dirección</a:t>
            </a:r>
            <a:r>
              <a:rPr lang="en-US" sz="1600" b="1">
                <a:solidFill>
                  <a:schemeClr val="tx1"/>
                </a:solidFill>
              </a:rPr>
              <a:t> </a:t>
            </a:r>
          </a:p>
        </p:txBody>
      </p:sp>
    </p:spTree>
    <p:extLst>
      <p:ext uri="{BB962C8B-B14F-4D97-AF65-F5344CB8AC3E}">
        <p14:creationId xmlns:p14="http://schemas.microsoft.com/office/powerpoint/2010/main" val="28228660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 4</a:t>
            </a:r>
            <a:endParaRPr lang="es-ES"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5122080"/>
          </a:xfrm>
        </p:spPr>
        <p:txBody>
          <a:bodyPr vert="horz" lIns="91440" tIns="45720" rIns="91440" bIns="45720" rtlCol="0" anchor="t">
            <a:normAutofit/>
          </a:bodyPr>
          <a:lstStyle/>
          <a:p>
            <a:pPr algn="just"/>
            <a:r>
              <a:rPr lang="es-ES">
                <a:latin typeface="Inter"/>
              </a:rPr>
              <a:t>Utilizando el ejemplo cliente-servidor UDP de las diapos anteriores: </a:t>
            </a:r>
            <a:endParaRPr lang="es-ES"/>
          </a:p>
          <a:p>
            <a:pPr marL="457200" indent="-457200" algn="just">
              <a:buAutoNum type="arabicPeriod"/>
            </a:pPr>
            <a:r>
              <a:rPr lang="es-ES">
                <a:latin typeface="Inter"/>
              </a:rPr>
              <a:t>Lanza el servidor en una terminal</a:t>
            </a:r>
            <a:endParaRPr lang="es-ES"/>
          </a:p>
          <a:p>
            <a:pPr marL="457200" indent="-457200" algn="just">
              <a:buAutoNum type="arabicPeriod"/>
            </a:pPr>
            <a:r>
              <a:rPr lang="es-ES">
                <a:latin typeface="Inter"/>
              </a:rPr>
              <a:t>Lanza un cliente en otra terminal, y comprueba que funciona.</a:t>
            </a:r>
            <a:endParaRPr lang="es-ES"/>
          </a:p>
          <a:p>
            <a:pPr marL="457200" indent="-457200" algn="just">
              <a:buAutoNum type="arabicPeriod"/>
            </a:pPr>
            <a:r>
              <a:rPr lang="es-ES">
                <a:latin typeface="Inter"/>
              </a:rPr>
              <a:t>En una tercera terminal, lanza un segundo cliente.</a:t>
            </a:r>
            <a:endParaRPr lang="es-ES"/>
          </a:p>
          <a:p>
            <a:pPr marL="457200" indent="-457200" algn="just">
              <a:buAutoNum type="arabicPeriod"/>
            </a:pPr>
            <a:endParaRPr lang="es-ES"/>
          </a:p>
          <a:p>
            <a:pPr algn="just"/>
            <a:r>
              <a:rPr lang="es-ES">
                <a:latin typeface="Inter"/>
              </a:rPr>
              <a:t>¿El segundo cliente se conecta? ¿El servidor responde?</a:t>
            </a:r>
            <a:endParaRPr lang="es-ES"/>
          </a:p>
        </p:txBody>
      </p:sp>
    </p:spTree>
    <p:extLst>
      <p:ext uri="{BB962C8B-B14F-4D97-AF65-F5344CB8AC3E}">
        <p14:creationId xmlns:p14="http://schemas.microsoft.com/office/powerpoint/2010/main" val="2642037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err="1">
                <a:latin typeface="Inter"/>
              </a:rPr>
              <a:t>Recap</a:t>
            </a:r>
            <a:r>
              <a:rPr lang="es-ES">
                <a:latin typeface="Inter"/>
              </a:rPr>
              <a:t>: servidor TCP</a:t>
            </a:r>
            <a:endParaRPr lang="es-ES" noProof="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33295"/>
          </a:xfrm>
        </p:spPr>
        <p:txBody>
          <a:bodyPr vert="horz" lIns="91440" tIns="45720" rIns="91440" bIns="45720" rtlCol="0" anchor="t">
            <a:normAutofit lnSpcReduction="10000"/>
          </a:bodyPr>
          <a:lstStyle/>
          <a:p>
            <a:r>
              <a:rPr lang="es-ES">
                <a:latin typeface="Inter"/>
              </a:rPr>
              <a:t>tcp_server.py</a:t>
            </a:r>
          </a:p>
        </p:txBody>
      </p:sp>
      <p:graphicFrame>
        <p:nvGraphicFramePr>
          <p:cNvPr id="8" name="Tabla 7">
            <a:extLst>
              <a:ext uri="{FF2B5EF4-FFF2-40B4-BE49-F238E27FC236}">
                <a16:creationId xmlns:a16="http://schemas.microsoft.com/office/drawing/2014/main" id="{ECBBA264-0D73-9F52-EAA2-F0B70DDDB259}"/>
              </a:ext>
            </a:extLst>
          </p:cNvPr>
          <p:cNvGraphicFramePr>
            <a:graphicFrameLocks noGrp="1"/>
          </p:cNvGraphicFramePr>
          <p:nvPr/>
        </p:nvGraphicFramePr>
        <p:xfrm>
          <a:off x="628650" y="1596171"/>
          <a:ext cx="7060877" cy="4716705"/>
        </p:xfrm>
        <a:graphic>
          <a:graphicData uri="http://schemas.openxmlformats.org/drawingml/2006/table">
            <a:tbl>
              <a:tblPr firstRow="1" bandRow="1">
                <a:tableStyleId>{5C22544A-7EE6-4342-B048-85BDC9FD1C3A}</a:tableStyleId>
              </a:tblPr>
              <a:tblGrid>
                <a:gridCol w="7060877">
                  <a:extLst>
                    <a:ext uri="{9D8B030D-6E8A-4147-A177-3AD203B41FA5}">
                      <a16:colId xmlns:a16="http://schemas.microsoft.com/office/drawing/2014/main" val="746713505"/>
                    </a:ext>
                  </a:extLst>
                </a:gridCol>
              </a:tblGrid>
              <a:tr h="4716705">
                <a:tc>
                  <a:txBody>
                    <a:bodyPr/>
                    <a:lstStyle/>
                    <a:p>
                      <a:pPr lvl="0" algn="l">
                        <a:lnSpc>
                          <a:spcPct val="100000"/>
                        </a:lnSpc>
                        <a:spcBef>
                          <a:spcPts val="0"/>
                        </a:spcBef>
                        <a:spcAft>
                          <a:spcPts val="0"/>
                        </a:spcAft>
                        <a:buNone/>
                      </a:pPr>
                      <a:r>
                        <a:rPr lang="en-US" sz="1600" b="0" i="0" u="none" strike="noStrike" noProof="0">
                          <a:solidFill>
                            <a:srgbClr val="CF8E6D"/>
                          </a:solidFill>
                          <a:latin typeface="JetBrains Mono"/>
                        </a:rPr>
                        <a:t>import </a:t>
                      </a:r>
                      <a:r>
                        <a:rPr lang="en-US" sz="1600" b="0" i="0" u="none" strike="noStrike" noProof="0">
                          <a:solidFill>
                            <a:srgbClr val="BCBEC4"/>
                          </a:solidFill>
                          <a:latin typeface="JetBrains Mono"/>
                        </a:rPr>
                        <a:t>socket</a:t>
                      </a:r>
                      <a:br>
                        <a:rPr lang="en-US" sz="1600" b="0" i="0" u="none" strike="noStrike" noProof="0">
                          <a:solidFill>
                            <a:srgbClr val="BCBEC4"/>
                          </a:solidFill>
                          <a:latin typeface="JetBrains Mono"/>
                        </a:rPr>
                      </a:b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server_socket = socket.socket(socket.AF_INET, socket.SOCK_STREAM)</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server_socket.bind((socket.gethostname(), </a:t>
                      </a:r>
                      <a:r>
                        <a:rPr lang="en-US" sz="1600" b="0" i="0" u="none" strike="noStrike" noProof="0">
                          <a:solidFill>
                            <a:srgbClr val="2AACB8"/>
                          </a:solidFill>
                          <a:latin typeface="JetBrains Mono"/>
                        </a:rPr>
                        <a:t>5555</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server_socket.listen(</a:t>
                      </a:r>
                      <a:r>
                        <a:rPr lang="en-US" sz="1600" b="0" i="0" u="none" strike="noStrike" noProof="0">
                          <a:solidFill>
                            <a:srgbClr val="2AACB8"/>
                          </a:solidFill>
                          <a:latin typeface="JetBrains Mono"/>
                        </a:rPr>
                        <a:t>1</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client_socket, addr = server_socket.accept()</a:t>
                      </a:r>
                      <a:br>
                        <a:rPr lang="en-US" sz="1600" b="0" i="0" u="none" strike="noStrike" noProof="0">
                          <a:solidFill>
                            <a:srgbClr val="BCBEC4"/>
                          </a:solidFill>
                          <a:latin typeface="JetBrains Mono"/>
                        </a:rPr>
                      </a:br>
                      <a:r>
                        <a:rPr lang="en-US" sz="1600" b="0" i="0" u="none" strike="noStrike" kern="1200" noProof="0">
                          <a:solidFill>
                            <a:srgbClr val="CF8E6D"/>
                          </a:solidFill>
                          <a:latin typeface="JetBrains Mono"/>
                          <a:ea typeface="+mn-ea"/>
                          <a:cs typeface="+mn-cs"/>
                        </a:rPr>
                        <a:t>if</a:t>
                      </a:r>
                      <a:r>
                        <a:rPr lang="en-US" sz="1600" b="0" i="0" u="none" strike="noStrike" noProof="0">
                          <a:solidFill>
                            <a:srgbClr val="BCBEC4"/>
                          </a:solidFill>
                          <a:latin typeface="JetBrains Mono"/>
                        </a:rPr>
                        <a:t> client_socket: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a:t>
                      </a:r>
                      <a:r>
                        <a:rPr lang="en-US" sz="1600" b="0" i="0" u="none" strike="noStrike" noProof="0">
                          <a:solidFill>
                            <a:srgbClr val="CF8E6D"/>
                          </a:solidFill>
                          <a:latin typeface="JetBrains Mono"/>
                        </a:rPr>
                        <a:t>while True</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datos = client_socket.recv(</a:t>
                      </a:r>
                      <a:r>
                        <a:rPr lang="en-US" sz="1600" b="0" i="0" u="none" strike="noStrike" noProof="0">
                          <a:solidFill>
                            <a:srgbClr val="2AACB8"/>
                          </a:solidFill>
                          <a:latin typeface="JetBrains Mono"/>
                        </a:rPr>
                        <a:t>1024</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a:t>
                      </a:r>
                      <a:r>
                        <a:rPr lang="en-US" sz="1600" b="0" i="0" u="none" strike="noStrike" noProof="0">
                          <a:solidFill>
                            <a:srgbClr val="CF8E6D"/>
                          </a:solidFill>
                          <a:latin typeface="JetBrains Mono"/>
                        </a:rPr>
                        <a:t>if not </a:t>
                      </a:r>
                      <a:r>
                        <a:rPr lang="en-US" sz="1600" b="0" i="0" u="none" strike="noStrike" noProof="0">
                          <a:solidFill>
                            <a:srgbClr val="BCBEC4"/>
                          </a:solidFill>
                          <a:latin typeface="JetBrains Mono"/>
                        </a:rPr>
                        <a:t>datos:  </a:t>
                      </a:r>
                      <a:r>
                        <a:rPr lang="en-US" sz="1600" b="0" i="0" u="none" strike="noStrike" noProof="0">
                          <a:solidFill>
                            <a:srgbClr val="7A7E85"/>
                          </a:solidFill>
                          <a:latin typeface="JetBrains Mono"/>
                        </a:rPr>
                        <a:t># Cliente cierra socket</a:t>
                      </a:r>
                      <a:br>
                        <a:rPr lang="en-US" sz="1600" b="0" i="0" u="none" strike="noStrike" noProof="0">
                          <a:solidFill>
                            <a:srgbClr val="7A7E85"/>
                          </a:solidFill>
                          <a:latin typeface="JetBrains Mono"/>
                        </a:rPr>
                      </a:br>
                      <a:r>
                        <a:rPr lang="en-US" sz="1600" b="0" i="0" u="none" strike="noStrike" noProof="0">
                          <a:solidFill>
                            <a:srgbClr val="7A7E85"/>
                          </a:solidFill>
                          <a:latin typeface="JetBrains Mono"/>
                        </a:rPr>
                        <a:t>            </a:t>
                      </a:r>
                      <a:r>
                        <a:rPr lang="en-US" sz="1600" b="0" i="0" u="none" strike="noStrike" noProof="0">
                          <a:solidFill>
                            <a:srgbClr val="8888C6"/>
                          </a:solidFill>
                          <a:latin typeface="JetBrains Mono"/>
                        </a:rPr>
                        <a:t>print</a:t>
                      </a:r>
                      <a:r>
                        <a:rPr lang="en-US" sz="1600" b="0" i="0" u="none" strike="noStrike" noProof="0">
                          <a:solidFill>
                            <a:srgbClr val="BCBEC4"/>
                          </a:solidFill>
                          <a:latin typeface="JetBrains Mono"/>
                        </a:rPr>
                        <a:t>(</a:t>
                      </a:r>
                      <a:r>
                        <a:rPr lang="en-US" sz="1600" b="0" i="0" u="none" strike="noStrike" noProof="0">
                          <a:solidFill>
                            <a:srgbClr val="6AAB73"/>
                          </a:solidFill>
                          <a:latin typeface="JetBrains Mono"/>
                        </a:rPr>
                        <a:t>"Cliente desconectado: "</a:t>
                      </a:r>
                      <a:r>
                        <a:rPr lang="en-US" sz="1600" b="0" i="0" u="none" strike="noStrike" noProof="0">
                          <a:solidFill>
                            <a:srgbClr val="BCBEC4"/>
                          </a:solidFill>
                          <a:latin typeface="JetBrains Mono"/>
                        </a:rPr>
                        <a:t>, addr)</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a:t>
                      </a:r>
                      <a:r>
                        <a:rPr lang="en-US" sz="1600" b="0" i="0" u="none" strike="noStrike" noProof="0">
                          <a:solidFill>
                            <a:srgbClr val="CF8E6D"/>
                          </a:solidFill>
                          <a:latin typeface="JetBrains Mono"/>
                        </a:rPr>
                        <a:t>break</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a:t>
                      </a:r>
                      <a:r>
                        <a:rPr lang="en-US" sz="1600" b="0" i="0" u="none" strike="noStrike" noProof="0">
                          <a:solidFill>
                            <a:srgbClr val="8888C6"/>
                          </a:solidFill>
                          <a:latin typeface="JetBrains Mono"/>
                        </a:rPr>
                        <a:t>print</a:t>
                      </a:r>
                      <a:r>
                        <a:rPr lang="en-US" sz="1600" b="0" i="0" u="none" strike="noStrike" noProof="0">
                          <a:solidFill>
                            <a:srgbClr val="BCBEC4"/>
                          </a:solidFill>
                          <a:latin typeface="JetBrains Mono"/>
                        </a:rPr>
                        <a:t>(</a:t>
                      </a:r>
                      <a:r>
                        <a:rPr lang="en-US" sz="1600" b="0" i="0" u="none" strike="noStrike" noProof="0">
                          <a:solidFill>
                            <a:srgbClr val="6AAB73"/>
                          </a:solidFill>
                          <a:latin typeface="JetBrains Mono"/>
                        </a:rPr>
                        <a:t>"Recibido:"</a:t>
                      </a:r>
                      <a:r>
                        <a:rPr lang="en-US" sz="1600" b="0" i="0" u="none" strike="noStrike" noProof="0">
                          <a:solidFill>
                            <a:srgbClr val="BCBEC4"/>
                          </a:solidFill>
                          <a:latin typeface="JetBrains Mono"/>
                        </a:rPr>
                        <a:t>, datos.decode())</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client_socket.sendall(datos)  </a:t>
                      </a:r>
                      <a:r>
                        <a:rPr lang="en-US" sz="1600" b="0" i="0" u="none" strike="noStrike" noProof="0">
                          <a:solidFill>
                            <a:srgbClr val="7A7E85"/>
                          </a:solidFill>
                          <a:latin typeface="JetBrains Mono"/>
                        </a:rPr>
                        <a:t># Echo</a:t>
                      </a:r>
                      <a:br>
                        <a:rPr lang="en-US" sz="1600" b="0" i="0" u="none" strike="noStrike" noProof="0">
                          <a:solidFill>
                            <a:srgbClr val="7A7E85"/>
                          </a:solidFill>
                          <a:latin typeface="JetBrains Mono"/>
                        </a:rPr>
                      </a:br>
                      <a:endParaRPr lang="en-US" sz="1600" b="0" i="0" u="none" strike="noStrike" noProof="0">
                        <a:solidFill>
                          <a:srgbClr val="7A7E85"/>
                        </a:solidFill>
                        <a:latin typeface="JetBrains Mono"/>
                      </a:endParaRPr>
                    </a:p>
                    <a:p>
                      <a:pPr lvl="0" algn="l">
                        <a:lnSpc>
                          <a:spcPct val="100000"/>
                        </a:lnSpc>
                        <a:spcBef>
                          <a:spcPts val="0"/>
                        </a:spcBef>
                        <a:spcAft>
                          <a:spcPts val="0"/>
                        </a:spcAft>
                        <a:buNone/>
                      </a:pPr>
                      <a:r>
                        <a:rPr lang="en-US" sz="1600" b="0" i="0" u="none" strike="noStrike" kern="1200" noProof="0">
                          <a:solidFill>
                            <a:srgbClr val="BCBEC4"/>
                          </a:solidFill>
                          <a:latin typeface="JetBrains Mono"/>
                          <a:ea typeface="+mn-ea"/>
                          <a:cs typeface="+mn-cs"/>
                        </a:rPr>
                        <a:t>server_socket.close()</a:t>
                      </a:r>
                      <a:endParaRPr lang="en-US" sz="1600" b="0" i="0" u="none" strike="noStrike" noProof="0">
                        <a:solidFill>
                          <a:srgbClr val="7A7E85"/>
                        </a:solidFill>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4" name="Rectángulo 3">
            <a:extLst>
              <a:ext uri="{FF2B5EF4-FFF2-40B4-BE49-F238E27FC236}">
                <a16:creationId xmlns:a16="http://schemas.microsoft.com/office/drawing/2014/main" id="{ADC159F2-6741-55F4-F546-87E7C6E9897B}"/>
              </a:ext>
            </a:extLst>
          </p:cNvPr>
          <p:cNvSpPr/>
          <p:nvPr/>
        </p:nvSpPr>
        <p:spPr>
          <a:xfrm>
            <a:off x="6692315" y="2634027"/>
            <a:ext cx="1976217"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1. </a:t>
            </a:r>
            <a:r>
              <a:rPr lang="en-US" sz="1600" err="1">
                <a:solidFill>
                  <a:schemeClr val="tx1"/>
                </a:solidFill>
              </a:rPr>
              <a:t>Crear</a:t>
            </a:r>
            <a:r>
              <a:rPr lang="en-US" sz="1600">
                <a:solidFill>
                  <a:schemeClr val="tx1"/>
                </a:solidFill>
              </a:rPr>
              <a:t> socket</a:t>
            </a:r>
          </a:p>
        </p:txBody>
      </p:sp>
      <p:sp>
        <p:nvSpPr>
          <p:cNvPr id="5" name="Rectángulo 4">
            <a:extLst>
              <a:ext uri="{FF2B5EF4-FFF2-40B4-BE49-F238E27FC236}">
                <a16:creationId xmlns:a16="http://schemas.microsoft.com/office/drawing/2014/main" id="{3E2211D2-BBA5-5AA6-A990-5335CE150B8B}"/>
              </a:ext>
            </a:extLst>
          </p:cNvPr>
          <p:cNvSpPr/>
          <p:nvPr/>
        </p:nvSpPr>
        <p:spPr>
          <a:xfrm>
            <a:off x="6692315" y="3100019"/>
            <a:ext cx="1976217" cy="63503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2. </a:t>
            </a:r>
            <a:r>
              <a:rPr lang="en-US" sz="1600" err="1">
                <a:solidFill>
                  <a:schemeClr val="tx1"/>
                </a:solidFill>
              </a:rPr>
              <a:t>Vincularlo</a:t>
            </a:r>
            <a:r>
              <a:rPr lang="en-US" sz="1600">
                <a:solidFill>
                  <a:schemeClr val="tx1"/>
                </a:solidFill>
              </a:rPr>
              <a:t> a </a:t>
            </a:r>
            <a:r>
              <a:rPr lang="en-US" sz="1600" err="1">
                <a:solidFill>
                  <a:schemeClr val="tx1"/>
                </a:solidFill>
              </a:rPr>
              <a:t>una</a:t>
            </a:r>
            <a:r>
              <a:rPr lang="en-US" sz="1600">
                <a:solidFill>
                  <a:schemeClr val="tx1"/>
                </a:solidFill>
              </a:rPr>
              <a:t> </a:t>
            </a:r>
            <a:r>
              <a:rPr lang="en-US" sz="1600" err="1">
                <a:solidFill>
                  <a:schemeClr val="tx1"/>
                </a:solidFill>
              </a:rPr>
              <a:t>dirección</a:t>
            </a:r>
            <a:r>
              <a:rPr lang="en-US" sz="1600">
                <a:solidFill>
                  <a:schemeClr val="tx1"/>
                </a:solidFill>
              </a:rPr>
              <a:t> (</a:t>
            </a:r>
            <a:r>
              <a:rPr lang="en-US" sz="1600" err="1">
                <a:solidFill>
                  <a:schemeClr val="tx1"/>
                </a:solidFill>
              </a:rPr>
              <a:t>IP+puerto</a:t>
            </a:r>
            <a:r>
              <a:rPr lang="en-US" sz="1600">
                <a:solidFill>
                  <a:schemeClr val="tx1"/>
                </a:solidFill>
              </a:rPr>
              <a:t>)</a:t>
            </a:r>
          </a:p>
        </p:txBody>
      </p:sp>
      <p:sp>
        <p:nvSpPr>
          <p:cNvPr id="6" name="Rectángulo 5">
            <a:extLst>
              <a:ext uri="{FF2B5EF4-FFF2-40B4-BE49-F238E27FC236}">
                <a16:creationId xmlns:a16="http://schemas.microsoft.com/office/drawing/2014/main" id="{C9ED53DB-F419-39C8-97B6-F6694355FDE2}"/>
              </a:ext>
            </a:extLst>
          </p:cNvPr>
          <p:cNvSpPr/>
          <p:nvPr/>
        </p:nvSpPr>
        <p:spPr>
          <a:xfrm>
            <a:off x="6692315" y="5009474"/>
            <a:ext cx="1976217" cy="635035"/>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5. Bucle de comunicación</a:t>
            </a:r>
            <a:endParaRPr lang="en-US" sz="1600">
              <a:solidFill>
                <a:schemeClr val="tx1"/>
              </a:solidFill>
              <a:cs typeface="Calibri"/>
            </a:endParaRPr>
          </a:p>
        </p:txBody>
      </p:sp>
      <p:sp>
        <p:nvSpPr>
          <p:cNvPr id="7" name="Rectángulo 6">
            <a:extLst>
              <a:ext uri="{FF2B5EF4-FFF2-40B4-BE49-F238E27FC236}">
                <a16:creationId xmlns:a16="http://schemas.microsoft.com/office/drawing/2014/main" id="{52F4E39C-CB7E-56DB-C79D-9FDDDD901CE3}"/>
              </a:ext>
            </a:extLst>
          </p:cNvPr>
          <p:cNvSpPr/>
          <p:nvPr/>
        </p:nvSpPr>
        <p:spPr>
          <a:xfrm>
            <a:off x="6692315" y="5645337"/>
            <a:ext cx="1976217"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6. </a:t>
            </a:r>
            <a:r>
              <a:rPr lang="en-US" sz="1600" err="1">
                <a:solidFill>
                  <a:schemeClr val="tx1"/>
                </a:solidFill>
              </a:rPr>
              <a:t>Cerrar</a:t>
            </a:r>
            <a:r>
              <a:rPr lang="en-US" sz="1600">
                <a:solidFill>
                  <a:schemeClr val="tx1"/>
                </a:solidFill>
              </a:rPr>
              <a:t> </a:t>
            </a:r>
            <a:r>
              <a:rPr lang="en-US" sz="1600" err="1">
                <a:solidFill>
                  <a:schemeClr val="tx1"/>
                </a:solidFill>
              </a:rPr>
              <a:t>conexión</a:t>
            </a:r>
            <a:endParaRPr lang="en-US" sz="1600">
              <a:solidFill>
                <a:schemeClr val="tx1"/>
              </a:solidFill>
            </a:endParaRPr>
          </a:p>
        </p:txBody>
      </p:sp>
      <p:sp>
        <p:nvSpPr>
          <p:cNvPr id="9" name="Rectángulo 8">
            <a:extLst>
              <a:ext uri="{FF2B5EF4-FFF2-40B4-BE49-F238E27FC236}">
                <a16:creationId xmlns:a16="http://schemas.microsoft.com/office/drawing/2014/main" id="{B1AEB1E0-299C-4196-222B-E403F2A46334}"/>
              </a:ext>
            </a:extLst>
          </p:cNvPr>
          <p:cNvSpPr/>
          <p:nvPr/>
        </p:nvSpPr>
        <p:spPr>
          <a:xfrm>
            <a:off x="6692315" y="3735055"/>
            <a:ext cx="1976217" cy="635035"/>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3. </a:t>
            </a:r>
            <a:r>
              <a:rPr lang="en-US" sz="1600" err="1">
                <a:solidFill>
                  <a:schemeClr val="tx1"/>
                </a:solidFill>
              </a:rPr>
              <a:t>Ponerlo</a:t>
            </a:r>
            <a:r>
              <a:rPr lang="en-US" sz="1600">
                <a:solidFill>
                  <a:schemeClr val="tx1"/>
                </a:solidFill>
              </a:rPr>
              <a:t> </a:t>
            </a:r>
            <a:r>
              <a:rPr lang="en-US" sz="1600" err="1">
                <a:solidFill>
                  <a:schemeClr val="tx1"/>
                </a:solidFill>
              </a:rPr>
              <a:t>en</a:t>
            </a:r>
            <a:r>
              <a:rPr lang="en-US" sz="1600">
                <a:solidFill>
                  <a:schemeClr val="tx1"/>
                </a:solidFill>
              </a:rPr>
              <a:t> </a:t>
            </a:r>
            <a:r>
              <a:rPr lang="en-US" sz="1600" err="1">
                <a:solidFill>
                  <a:schemeClr val="tx1"/>
                </a:solidFill>
              </a:rPr>
              <a:t>escucha</a:t>
            </a:r>
            <a:endParaRPr lang="en-US" sz="1600">
              <a:solidFill>
                <a:schemeClr val="tx1"/>
              </a:solidFill>
            </a:endParaRPr>
          </a:p>
        </p:txBody>
      </p:sp>
      <p:sp>
        <p:nvSpPr>
          <p:cNvPr id="10" name="Rectángulo 9">
            <a:extLst>
              <a:ext uri="{FF2B5EF4-FFF2-40B4-BE49-F238E27FC236}">
                <a16:creationId xmlns:a16="http://schemas.microsoft.com/office/drawing/2014/main" id="{D0DC2331-5F5F-937E-2D8F-E1F260C6E862}"/>
              </a:ext>
            </a:extLst>
          </p:cNvPr>
          <p:cNvSpPr/>
          <p:nvPr/>
        </p:nvSpPr>
        <p:spPr>
          <a:xfrm>
            <a:off x="6692315" y="4370091"/>
            <a:ext cx="1976217" cy="635035"/>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4. </a:t>
            </a:r>
            <a:r>
              <a:rPr lang="en-US" sz="1600" err="1">
                <a:solidFill>
                  <a:schemeClr val="tx1"/>
                </a:solidFill>
              </a:rPr>
              <a:t>Aceptar</a:t>
            </a:r>
            <a:r>
              <a:rPr lang="en-US" sz="1600">
                <a:solidFill>
                  <a:schemeClr val="tx1"/>
                </a:solidFill>
              </a:rPr>
              <a:t> </a:t>
            </a:r>
            <a:r>
              <a:rPr lang="en-US" sz="1600" err="1">
                <a:solidFill>
                  <a:schemeClr val="tx1"/>
                </a:solidFill>
              </a:rPr>
              <a:t>conexión</a:t>
            </a:r>
            <a:r>
              <a:rPr lang="en-US" sz="1600">
                <a:solidFill>
                  <a:schemeClr val="tx1"/>
                </a:solidFill>
              </a:rPr>
              <a:t> de un </a:t>
            </a:r>
            <a:r>
              <a:rPr lang="en-US" sz="1600" err="1">
                <a:solidFill>
                  <a:schemeClr val="tx1"/>
                </a:solidFill>
              </a:rPr>
              <a:t>cliente</a:t>
            </a:r>
            <a:endParaRPr lang="en-US" sz="1600">
              <a:solidFill>
                <a:schemeClr val="tx1"/>
              </a:solidFill>
            </a:endParaRPr>
          </a:p>
        </p:txBody>
      </p:sp>
      <p:sp>
        <p:nvSpPr>
          <p:cNvPr id="11" name="Rectángulo 10">
            <a:extLst>
              <a:ext uri="{FF2B5EF4-FFF2-40B4-BE49-F238E27FC236}">
                <a16:creationId xmlns:a16="http://schemas.microsoft.com/office/drawing/2014/main" id="{EF178623-8644-5DE2-E8EC-EDA72A554092}"/>
              </a:ext>
            </a:extLst>
          </p:cNvPr>
          <p:cNvSpPr/>
          <p:nvPr/>
        </p:nvSpPr>
        <p:spPr>
          <a:xfrm>
            <a:off x="3714908" y="1238226"/>
            <a:ext cx="2606919" cy="465992"/>
          </a:xfrm>
          <a:prstGeom prst="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Tipo de socket: TCP/IP</a:t>
            </a:r>
          </a:p>
        </p:txBody>
      </p:sp>
      <p:cxnSp>
        <p:nvCxnSpPr>
          <p:cNvPr id="12" name="Conector recto de flecha 11">
            <a:extLst>
              <a:ext uri="{FF2B5EF4-FFF2-40B4-BE49-F238E27FC236}">
                <a16:creationId xmlns:a16="http://schemas.microsoft.com/office/drawing/2014/main" id="{C41D2035-F81A-3F39-3AEF-8EF6726E99EB}"/>
              </a:ext>
            </a:extLst>
          </p:cNvPr>
          <p:cNvCxnSpPr>
            <a:cxnSpLocks/>
          </p:cNvCxnSpPr>
          <p:nvPr/>
        </p:nvCxnSpPr>
        <p:spPr>
          <a:xfrm>
            <a:off x="5018368" y="1704218"/>
            <a:ext cx="551938" cy="373606"/>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4276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err="1"/>
              <a:t>Recap</a:t>
            </a:r>
            <a:r>
              <a:rPr lang="es-ES" noProof="0"/>
              <a:t>: cliente TCP</a:t>
            </a:r>
          </a:p>
        </p:txBody>
      </p:sp>
      <p:sp>
        <p:nvSpPr>
          <p:cNvPr id="6" name="Marcador de contenido 5">
            <a:extLst>
              <a:ext uri="{FF2B5EF4-FFF2-40B4-BE49-F238E27FC236}">
                <a16:creationId xmlns:a16="http://schemas.microsoft.com/office/drawing/2014/main" id="{7AD81B0F-43C6-8EA1-4F5F-DFC2014244B3}"/>
              </a:ext>
            </a:extLst>
          </p:cNvPr>
          <p:cNvSpPr>
            <a:spLocks noGrp="1"/>
          </p:cNvSpPr>
          <p:nvPr>
            <p:ph idx="1"/>
          </p:nvPr>
        </p:nvSpPr>
        <p:spPr>
          <a:xfrm>
            <a:off x="628650" y="1128936"/>
            <a:ext cx="7886700" cy="467236"/>
          </a:xfrm>
        </p:spPr>
        <p:txBody>
          <a:bodyPr vert="horz" lIns="91440" tIns="45720" rIns="91440" bIns="45720" rtlCol="0" anchor="t">
            <a:normAutofit/>
          </a:bodyPr>
          <a:lstStyle/>
          <a:p>
            <a:r>
              <a:rPr lang="en-US">
                <a:latin typeface="Inter"/>
              </a:rPr>
              <a:t>tcp_client.py</a:t>
            </a:r>
            <a:endParaRPr lang="es-ES"/>
          </a:p>
        </p:txBody>
      </p:sp>
      <p:graphicFrame>
        <p:nvGraphicFramePr>
          <p:cNvPr id="4" name="Tabla 3">
            <a:extLst>
              <a:ext uri="{FF2B5EF4-FFF2-40B4-BE49-F238E27FC236}">
                <a16:creationId xmlns:a16="http://schemas.microsoft.com/office/drawing/2014/main" id="{164105D2-2E09-81D3-F505-4FE83E0EF851}"/>
              </a:ext>
            </a:extLst>
          </p:cNvPr>
          <p:cNvGraphicFramePr>
            <a:graphicFrameLocks noGrp="1"/>
          </p:cNvGraphicFramePr>
          <p:nvPr/>
        </p:nvGraphicFramePr>
        <p:xfrm>
          <a:off x="628650" y="1801383"/>
          <a:ext cx="6106258" cy="3261360"/>
        </p:xfrm>
        <a:graphic>
          <a:graphicData uri="http://schemas.openxmlformats.org/drawingml/2006/table">
            <a:tbl>
              <a:tblPr firstRow="1" bandRow="1">
                <a:tableStyleId>{5C22544A-7EE6-4342-B048-85BDC9FD1C3A}</a:tableStyleId>
              </a:tblPr>
              <a:tblGrid>
                <a:gridCol w="6106258">
                  <a:extLst>
                    <a:ext uri="{9D8B030D-6E8A-4147-A177-3AD203B41FA5}">
                      <a16:colId xmlns:a16="http://schemas.microsoft.com/office/drawing/2014/main" val="746713505"/>
                    </a:ext>
                  </a:extLst>
                </a:gridCol>
              </a:tblGrid>
              <a:tr h="2917410">
                <a:tc>
                  <a:txBody>
                    <a:bodyPr/>
                    <a:lstStyle/>
                    <a:p>
                      <a:pPr lvl="0" algn="l">
                        <a:lnSpc>
                          <a:spcPct val="100000"/>
                        </a:lnSpc>
                        <a:spcBef>
                          <a:spcPts val="0"/>
                        </a:spcBef>
                        <a:spcAft>
                          <a:spcPts val="0"/>
                        </a:spcAft>
                        <a:buNone/>
                      </a:pPr>
                      <a:r>
                        <a:rPr lang="en-US" sz="1600" b="0" i="0" u="none" strike="noStrike" noProof="0">
                          <a:solidFill>
                            <a:srgbClr val="CF8E6D"/>
                          </a:solidFill>
                          <a:latin typeface="JetBrains Mono"/>
                        </a:rPr>
                        <a:t>import </a:t>
                      </a:r>
                      <a:r>
                        <a:rPr lang="en-US" sz="1600" b="0" i="0" u="none" strike="noStrike" noProof="0">
                          <a:solidFill>
                            <a:srgbClr val="BCBEC4"/>
                          </a:solidFill>
                          <a:latin typeface="JetBrains Mono"/>
                        </a:rPr>
                        <a:t>socket</a:t>
                      </a:r>
                      <a:br>
                        <a:rPr lang="en-US" sz="1600" b="0" i="0" u="none" strike="noStrike" noProof="0">
                          <a:solidFill>
                            <a:srgbClr val="BCBEC4"/>
                          </a:solidFill>
                          <a:latin typeface="JetBrains Mono"/>
                        </a:rPr>
                      </a:b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s = </a:t>
                      </a:r>
                      <a:r>
                        <a:rPr lang="en-US" sz="1600" b="0" i="0" u="none" strike="noStrike" noProof="0" err="1">
                          <a:solidFill>
                            <a:srgbClr val="BCBEC4"/>
                          </a:solidFill>
                          <a:latin typeface="JetBrains Mono"/>
                        </a:rPr>
                        <a:t>socket.socket</a:t>
                      </a:r>
                      <a:r>
                        <a:rPr lang="en-US" sz="1600" b="0" i="0" u="none" strike="noStrike" noProof="0">
                          <a:solidFill>
                            <a:srgbClr val="BCBEC4"/>
                          </a:solidFill>
                          <a:latin typeface="JetBrains Mono"/>
                        </a:rPr>
                        <a:t>(</a:t>
                      </a:r>
                      <a:r>
                        <a:rPr lang="en-US" sz="1600" b="0" i="0" u="none" strike="noStrike" noProof="0" err="1">
                          <a:solidFill>
                            <a:srgbClr val="BCBEC4"/>
                          </a:solidFill>
                          <a:latin typeface="JetBrains Mono"/>
                        </a:rPr>
                        <a:t>socket.AF_INET</a:t>
                      </a:r>
                      <a:r>
                        <a:rPr lang="en-US" sz="1600" b="0" i="0" u="none" strike="noStrike" noProof="0">
                          <a:solidFill>
                            <a:srgbClr val="BCBEC4"/>
                          </a:solidFill>
                          <a:latin typeface="JetBrains Mono"/>
                        </a:rPr>
                        <a:t>, </a:t>
                      </a:r>
                      <a:r>
                        <a:rPr lang="en-US" sz="1600" b="0" i="0" u="none" strike="noStrike" noProof="0" err="1">
                          <a:solidFill>
                            <a:srgbClr val="BCBEC4"/>
                          </a:solidFill>
                          <a:latin typeface="JetBrains Mono"/>
                        </a:rPr>
                        <a:t>socket.SOCK_STREAM</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err="1">
                          <a:solidFill>
                            <a:srgbClr val="BCBEC4"/>
                          </a:solidFill>
                          <a:latin typeface="JetBrains Mono"/>
                        </a:rPr>
                        <a:t>s.connect</a:t>
                      </a:r>
                      <a:r>
                        <a:rPr lang="en-US" sz="1600" b="0" i="0" u="none" strike="noStrike" noProof="0">
                          <a:solidFill>
                            <a:srgbClr val="BCBEC4"/>
                          </a:solidFill>
                          <a:latin typeface="JetBrains Mono"/>
                        </a:rPr>
                        <a:t>((</a:t>
                      </a:r>
                      <a:r>
                        <a:rPr lang="en-US" sz="1600" b="0" i="0" u="none" strike="noStrike" noProof="0" err="1">
                          <a:solidFill>
                            <a:srgbClr val="BCBEC4"/>
                          </a:solidFill>
                          <a:latin typeface="JetBrains Mono"/>
                        </a:rPr>
                        <a:t>socket.gethostname</a:t>
                      </a:r>
                      <a:r>
                        <a:rPr lang="en-US" sz="1600" b="0" i="0" u="none" strike="noStrike" noProof="0">
                          <a:solidFill>
                            <a:srgbClr val="BCBEC4"/>
                          </a:solidFill>
                          <a:latin typeface="JetBrains Mono"/>
                        </a:rPr>
                        <a:t>(), </a:t>
                      </a:r>
                      <a:r>
                        <a:rPr lang="en-US" sz="1600" b="0" i="0" u="none" strike="noStrike" noProof="0">
                          <a:solidFill>
                            <a:srgbClr val="2AACB8"/>
                          </a:solidFill>
                          <a:latin typeface="JetBrains Mono"/>
                        </a:rPr>
                        <a:t>5555</a:t>
                      </a:r>
                      <a:r>
                        <a:rPr lang="en-US" sz="1600" b="0" i="0" u="none" strike="noStrike" noProof="0">
                          <a:solidFill>
                            <a:srgbClr val="BCBEC4"/>
                          </a:solidFill>
                          <a:latin typeface="JetBrains Mono"/>
                        </a:rPr>
                        <a:t>))  </a:t>
                      </a:r>
                      <a:r>
                        <a:rPr lang="en-US" sz="1600" b="0" i="0" u="none" strike="noStrike" noProof="0">
                          <a:solidFill>
                            <a:srgbClr val="7A7E85"/>
                          </a:solidFill>
                          <a:latin typeface="JetBrains Mono"/>
                        </a:rPr>
                        <a:t># "127.0.0.1"</a:t>
                      </a:r>
                      <a:br>
                        <a:rPr lang="en-US" sz="1600" b="0" i="0" u="none" strike="noStrike" noProof="0">
                          <a:solidFill>
                            <a:srgbClr val="7A7E85"/>
                          </a:solidFill>
                          <a:latin typeface="JetBrains Mono"/>
                        </a:rPr>
                      </a:br>
                      <a:r>
                        <a:rPr lang="en-US" sz="1600" b="0" i="0" u="none" strike="noStrike" kern="1200" noProof="0">
                          <a:solidFill>
                            <a:srgbClr val="8888C6"/>
                          </a:solidFill>
                          <a:latin typeface="JetBrains Mono"/>
                          <a:ea typeface="+mn-ea"/>
                          <a:cs typeface="+mn-cs"/>
                        </a:rPr>
                        <a:t>print</a:t>
                      </a:r>
                      <a:r>
                        <a:rPr lang="en-US" sz="1600" b="0" i="0" u="none" strike="noStrike" noProof="0">
                          <a:solidFill>
                            <a:srgbClr val="BCBEC4"/>
                          </a:solidFill>
                          <a:latin typeface="JetBrains Mono"/>
                        </a:rPr>
                        <a:t>(</a:t>
                      </a:r>
                      <a:r>
                        <a:rPr lang="en-US" sz="1600" b="0" i="0" u="none" strike="noStrike" noProof="0">
                          <a:solidFill>
                            <a:srgbClr val="6AAB73"/>
                          </a:solidFill>
                          <a:latin typeface="JetBrains Mono"/>
                        </a:rPr>
                        <a:t>"</a:t>
                      </a:r>
                      <a:r>
                        <a:rPr lang="en-US" sz="1600" b="0" i="0" u="none" strike="noStrike" noProof="0" err="1">
                          <a:solidFill>
                            <a:srgbClr val="6AAB73"/>
                          </a:solidFill>
                          <a:latin typeface="JetBrains Mono"/>
                        </a:rPr>
                        <a:t>Conectado</a:t>
                      </a:r>
                      <a:r>
                        <a:rPr lang="en-US" sz="1600" b="0" i="0" u="none" strike="noStrike" noProof="0">
                          <a:solidFill>
                            <a:srgbClr val="6AAB73"/>
                          </a:solidFill>
                          <a:latin typeface="JetBrains Mono"/>
                        </a:rPr>
                        <a:t> al </a:t>
                      </a:r>
                      <a:r>
                        <a:rPr lang="en-US" sz="1600" b="0" i="0" u="none" strike="noStrike" noProof="0" err="1">
                          <a:solidFill>
                            <a:srgbClr val="6AAB73"/>
                          </a:solidFill>
                          <a:latin typeface="JetBrains Mono"/>
                        </a:rPr>
                        <a:t>servidor</a:t>
                      </a:r>
                      <a:r>
                        <a:rPr lang="en-US" sz="1600" b="0" i="0" u="none" strike="noStrike" noProof="0">
                          <a:solidFill>
                            <a:srgbClr val="6AAB73"/>
                          </a:solidFill>
                          <a:latin typeface="JetBrains Mono"/>
                        </a:rPr>
                        <a:t>"</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kern="1200" noProof="0">
                          <a:solidFill>
                            <a:srgbClr val="CF8E6D"/>
                          </a:solidFill>
                          <a:latin typeface="JetBrains Mono"/>
                          <a:ea typeface="+mn-ea"/>
                          <a:cs typeface="+mn-cs"/>
                        </a:rPr>
                        <a:t>while</a:t>
                      </a:r>
                      <a:r>
                        <a:rPr lang="en-US" sz="1600" b="0" i="0" u="none" strike="noStrike" noProof="0">
                          <a:solidFill>
                            <a:srgbClr val="BCBEC4"/>
                          </a:solidFill>
                          <a:latin typeface="JetBrains Mono"/>
                        </a:rPr>
                        <a:t> True:</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msg = </a:t>
                      </a:r>
                      <a:r>
                        <a:rPr lang="en-US" sz="1600" b="0" i="0" u="none" strike="noStrike" noProof="0">
                          <a:solidFill>
                            <a:srgbClr val="8888C6"/>
                          </a:solidFill>
                          <a:latin typeface="JetBrains Mono"/>
                        </a:rPr>
                        <a:t>input</a:t>
                      </a:r>
                      <a:r>
                        <a:rPr lang="en-US" sz="1600" b="0" i="0" u="none" strike="noStrike" noProof="0">
                          <a:solidFill>
                            <a:srgbClr val="BCBEC4"/>
                          </a:solidFill>
                          <a:latin typeface="JetBrains Mono"/>
                        </a:rPr>
                        <a:t>(</a:t>
                      </a:r>
                      <a:r>
                        <a:rPr lang="en-US" sz="1600" b="0" i="0" u="none" strike="noStrike" noProof="0">
                          <a:solidFill>
                            <a:srgbClr val="6AAB73"/>
                          </a:solidFill>
                          <a:latin typeface="JetBrains Mono"/>
                        </a:rPr>
                        <a:t>"Dile algo al server: "</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a:t>
                      </a:r>
                      <a:r>
                        <a:rPr lang="en-US" sz="1600" b="0" i="0" u="none" strike="noStrike" noProof="0" err="1">
                          <a:solidFill>
                            <a:srgbClr val="BCBEC4"/>
                          </a:solidFill>
                          <a:latin typeface="JetBrains Mono"/>
                        </a:rPr>
                        <a:t>s.send</a:t>
                      </a:r>
                      <a:r>
                        <a:rPr lang="en-US" sz="1600" b="0" i="0" u="none" strike="noStrike" noProof="0">
                          <a:solidFill>
                            <a:srgbClr val="BCBEC4"/>
                          </a:solidFill>
                          <a:latin typeface="JetBrains Mono"/>
                        </a:rPr>
                        <a:t>(</a:t>
                      </a:r>
                      <a:r>
                        <a:rPr lang="en-US" sz="1600" b="0" i="0" u="none" strike="noStrike" noProof="0" err="1">
                          <a:solidFill>
                            <a:srgbClr val="BCBEC4"/>
                          </a:solidFill>
                          <a:latin typeface="JetBrains Mono"/>
                        </a:rPr>
                        <a:t>msg.encode</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response = </a:t>
                      </a:r>
                      <a:r>
                        <a:rPr lang="en-US" sz="1600" b="0" i="0" u="none" strike="noStrike" noProof="0" err="1">
                          <a:solidFill>
                            <a:srgbClr val="BCBEC4"/>
                          </a:solidFill>
                          <a:latin typeface="JetBrains Mono"/>
                        </a:rPr>
                        <a:t>s.recv</a:t>
                      </a:r>
                      <a:r>
                        <a:rPr lang="en-US" sz="1600" b="0" i="0" u="none" strike="noStrike" noProof="0">
                          <a:solidFill>
                            <a:srgbClr val="BCBEC4"/>
                          </a:solidFill>
                          <a:latin typeface="JetBrains Mono"/>
                        </a:rPr>
                        <a:t>(</a:t>
                      </a:r>
                      <a:r>
                        <a:rPr lang="en-US" sz="1600" b="0" i="0" u="none" strike="noStrike" noProof="0">
                          <a:solidFill>
                            <a:srgbClr val="2AACB8"/>
                          </a:solidFill>
                          <a:latin typeface="JetBrains Mono"/>
                        </a:rPr>
                        <a:t>1024</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    </a:t>
                      </a:r>
                      <a:r>
                        <a:rPr lang="en-US" sz="1600" b="0" i="0" u="none" strike="noStrike" noProof="0">
                          <a:solidFill>
                            <a:srgbClr val="8888C6"/>
                          </a:solidFill>
                          <a:latin typeface="JetBrains Mono"/>
                        </a:rPr>
                        <a:t>print</a:t>
                      </a:r>
                      <a:r>
                        <a:rPr lang="en-US" sz="1600" b="0" i="0" u="none" strike="noStrike" noProof="0">
                          <a:solidFill>
                            <a:srgbClr val="BCBEC4"/>
                          </a:solidFill>
                          <a:latin typeface="JetBrains Mono"/>
                        </a:rPr>
                        <a:t>(</a:t>
                      </a:r>
                      <a:r>
                        <a:rPr lang="en-US" sz="1600" b="0" i="0" u="none" strike="noStrike" noProof="0">
                          <a:solidFill>
                            <a:srgbClr val="6AAB73"/>
                          </a:solidFill>
                          <a:latin typeface="JetBrains Mono"/>
                        </a:rPr>
                        <a:t>"Respuesta: %s" </a:t>
                      </a:r>
                      <a:r>
                        <a:rPr lang="en-US" sz="1600" b="0" i="0" u="none" strike="noStrike" noProof="0">
                          <a:solidFill>
                            <a:srgbClr val="BCBEC4"/>
                          </a:solidFill>
                          <a:latin typeface="JetBrains Mono"/>
                        </a:rPr>
                        <a:t>% </a:t>
                      </a:r>
                      <a:r>
                        <a:rPr lang="en-US" sz="1600" b="0" i="0" u="none" strike="noStrike" noProof="0" err="1">
                          <a:solidFill>
                            <a:srgbClr val="BCBEC4"/>
                          </a:solidFill>
                          <a:latin typeface="JetBrains Mono"/>
                        </a:rPr>
                        <a:t>response.decode</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br>
                        <a:rPr lang="en-US" sz="1600" b="0" i="0" u="none" strike="noStrike" noProof="0">
                          <a:solidFill>
                            <a:srgbClr val="BCBEC4"/>
                          </a:solidFill>
                          <a:latin typeface="JetBrains Mono"/>
                        </a:rPr>
                      </a:br>
                      <a:r>
                        <a:rPr lang="en-US" sz="1600" b="0" i="0" u="none" strike="noStrike" noProof="0" err="1">
                          <a:solidFill>
                            <a:srgbClr val="BCBEC4"/>
                          </a:solidFill>
                          <a:latin typeface="JetBrains Mono"/>
                        </a:rPr>
                        <a:t>s.close</a:t>
                      </a:r>
                      <a:r>
                        <a:rPr lang="en-US" sz="1600" b="0" i="0" u="none" strike="noStrike" noProof="0">
                          <a:solidFill>
                            <a:srgbClr val="BCBEC4"/>
                          </a:solidFill>
                          <a:latin typeface="JetBrains Mono"/>
                        </a:rPr>
                        <a:t>()</a:t>
                      </a:r>
                      <a:br>
                        <a:rPr lang="en-US" sz="1600" b="0" i="0" u="none" strike="noStrike" noProof="0">
                          <a:solidFill>
                            <a:srgbClr val="BCBEC4"/>
                          </a:solidFill>
                          <a:latin typeface="JetBrains Mono"/>
                        </a:rPr>
                      </a:br>
                      <a:r>
                        <a:rPr lang="en-US" sz="1600" b="0" i="0" u="none" strike="noStrike" noProof="0">
                          <a:solidFill>
                            <a:srgbClr val="BCBEC4"/>
                          </a:solidFill>
                          <a:latin typeface="JetBrains Mono"/>
                        </a:rPr>
                        <a:t>print(</a:t>
                      </a:r>
                      <a:r>
                        <a:rPr lang="en-US" sz="1600" b="0" i="0" u="none" strike="noStrike" noProof="0">
                          <a:solidFill>
                            <a:srgbClr val="6AAB73"/>
                          </a:solidFill>
                          <a:latin typeface="JetBrains Mono"/>
                        </a:rPr>
                        <a:t>"</a:t>
                      </a:r>
                      <a:r>
                        <a:rPr lang="en-US" sz="1600" b="0" i="0" u="none" strike="noStrike" noProof="0" err="1">
                          <a:solidFill>
                            <a:srgbClr val="6AAB73"/>
                          </a:solidFill>
                          <a:latin typeface="JetBrains Mono"/>
                        </a:rPr>
                        <a:t>Conexión</a:t>
                      </a:r>
                      <a:r>
                        <a:rPr lang="en-US" sz="1600" b="0" i="0" u="none" strike="noStrike" noProof="0">
                          <a:solidFill>
                            <a:srgbClr val="6AAB73"/>
                          </a:solidFill>
                          <a:latin typeface="JetBrains Mono"/>
                        </a:rPr>
                        <a:t> </a:t>
                      </a:r>
                      <a:r>
                        <a:rPr lang="en-US" sz="1600" b="0" i="0" u="none" strike="noStrike" noProof="0" err="1">
                          <a:solidFill>
                            <a:srgbClr val="6AAB73"/>
                          </a:solidFill>
                          <a:latin typeface="JetBrains Mono"/>
                        </a:rPr>
                        <a:t>cerrada</a:t>
                      </a:r>
                      <a:r>
                        <a:rPr lang="en-US" sz="1600" b="0" i="0" u="none" strike="noStrike" noProof="0">
                          <a:solidFill>
                            <a:srgbClr val="6AAB73"/>
                          </a:solidFill>
                          <a:latin typeface="JetBrains Mono"/>
                        </a:rPr>
                        <a:t>"</a:t>
                      </a:r>
                      <a:r>
                        <a:rPr lang="en-US" sz="1600" b="0" i="0" u="none" strike="noStrike" noProof="0">
                          <a:solidFill>
                            <a:srgbClr val="BCBEC4"/>
                          </a:solidFill>
                          <a:latin typeface="JetBrains Mono"/>
                        </a:rPr>
                        <a:t>)</a:t>
                      </a: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3" name="Rectángulo 2">
            <a:extLst>
              <a:ext uri="{FF2B5EF4-FFF2-40B4-BE49-F238E27FC236}">
                <a16:creationId xmlns:a16="http://schemas.microsoft.com/office/drawing/2014/main" id="{5CE03673-56AD-E87A-E728-20693F26CE25}"/>
              </a:ext>
            </a:extLst>
          </p:cNvPr>
          <p:cNvSpPr/>
          <p:nvPr/>
        </p:nvSpPr>
        <p:spPr>
          <a:xfrm>
            <a:off x="6253239" y="2071994"/>
            <a:ext cx="1976217"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1. </a:t>
            </a:r>
            <a:r>
              <a:rPr lang="en-US" sz="1600" err="1">
                <a:solidFill>
                  <a:schemeClr val="tx1"/>
                </a:solidFill>
              </a:rPr>
              <a:t>Crear</a:t>
            </a:r>
            <a:r>
              <a:rPr lang="en-US" sz="1600">
                <a:solidFill>
                  <a:schemeClr val="tx1"/>
                </a:solidFill>
              </a:rPr>
              <a:t> socket</a:t>
            </a:r>
          </a:p>
        </p:txBody>
      </p:sp>
      <p:sp>
        <p:nvSpPr>
          <p:cNvPr id="5" name="Rectángulo 4">
            <a:extLst>
              <a:ext uri="{FF2B5EF4-FFF2-40B4-BE49-F238E27FC236}">
                <a16:creationId xmlns:a16="http://schemas.microsoft.com/office/drawing/2014/main" id="{2912C2C0-E4AE-472D-B400-8DF8A7D13AB1}"/>
              </a:ext>
            </a:extLst>
          </p:cNvPr>
          <p:cNvSpPr/>
          <p:nvPr/>
        </p:nvSpPr>
        <p:spPr>
          <a:xfrm>
            <a:off x="6253239" y="2537986"/>
            <a:ext cx="1976217" cy="63503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2. </a:t>
            </a:r>
            <a:r>
              <a:rPr lang="en-US" sz="1600" err="1">
                <a:solidFill>
                  <a:schemeClr val="tx1"/>
                </a:solidFill>
              </a:rPr>
              <a:t>Conectar</a:t>
            </a:r>
            <a:r>
              <a:rPr lang="en-US" sz="1600">
                <a:solidFill>
                  <a:schemeClr val="tx1"/>
                </a:solidFill>
              </a:rPr>
              <a:t> con </a:t>
            </a:r>
            <a:r>
              <a:rPr lang="en-US" sz="1600" err="1">
                <a:solidFill>
                  <a:schemeClr val="tx1"/>
                </a:solidFill>
              </a:rPr>
              <a:t>el</a:t>
            </a:r>
            <a:r>
              <a:rPr lang="en-US" sz="1600">
                <a:solidFill>
                  <a:schemeClr val="tx1"/>
                </a:solidFill>
              </a:rPr>
              <a:t> </a:t>
            </a:r>
            <a:r>
              <a:rPr lang="en-US" sz="1600" err="1">
                <a:solidFill>
                  <a:schemeClr val="tx1"/>
                </a:solidFill>
              </a:rPr>
              <a:t>servidor</a:t>
            </a:r>
            <a:r>
              <a:rPr lang="en-US" sz="1600">
                <a:solidFill>
                  <a:schemeClr val="tx1"/>
                </a:solidFill>
              </a:rPr>
              <a:t> (</a:t>
            </a:r>
            <a:r>
              <a:rPr lang="en-US" sz="1600" err="1">
                <a:solidFill>
                  <a:schemeClr val="tx1"/>
                </a:solidFill>
              </a:rPr>
              <a:t>IP+puerto</a:t>
            </a:r>
            <a:r>
              <a:rPr lang="en-US" sz="1600">
                <a:solidFill>
                  <a:schemeClr val="tx1"/>
                </a:solidFill>
              </a:rPr>
              <a:t>)</a:t>
            </a:r>
          </a:p>
        </p:txBody>
      </p:sp>
      <p:sp>
        <p:nvSpPr>
          <p:cNvPr id="7" name="Rectángulo 6">
            <a:extLst>
              <a:ext uri="{FF2B5EF4-FFF2-40B4-BE49-F238E27FC236}">
                <a16:creationId xmlns:a16="http://schemas.microsoft.com/office/drawing/2014/main" id="{6AB72F63-B5B7-A934-124D-71B1A1384A2A}"/>
              </a:ext>
            </a:extLst>
          </p:cNvPr>
          <p:cNvSpPr/>
          <p:nvPr/>
        </p:nvSpPr>
        <p:spPr>
          <a:xfrm>
            <a:off x="6253238" y="3173022"/>
            <a:ext cx="1976217" cy="126396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3. </a:t>
            </a:r>
            <a:r>
              <a:rPr lang="en-US" sz="1600" err="1">
                <a:solidFill>
                  <a:schemeClr val="tx1"/>
                </a:solidFill>
              </a:rPr>
              <a:t>Comunicación</a:t>
            </a:r>
            <a:endParaRPr lang="en-US" sz="1600">
              <a:solidFill>
                <a:schemeClr val="tx1"/>
              </a:solidFill>
            </a:endParaRPr>
          </a:p>
          <a:p>
            <a:pPr algn="ctr"/>
            <a:r>
              <a:rPr lang="en-US" sz="1600" err="1">
                <a:solidFill>
                  <a:schemeClr val="tx1"/>
                </a:solidFill>
              </a:rPr>
              <a:t>Codificar</a:t>
            </a:r>
            <a:r>
              <a:rPr lang="en-US" sz="1600">
                <a:solidFill>
                  <a:schemeClr val="tx1"/>
                </a:solidFill>
              </a:rPr>
              <a:t> y </a:t>
            </a:r>
            <a:r>
              <a:rPr lang="en-US" sz="1600" err="1">
                <a:solidFill>
                  <a:schemeClr val="tx1"/>
                </a:solidFill>
              </a:rPr>
              <a:t>enviar</a:t>
            </a:r>
            <a:endParaRPr lang="en-US" sz="1600">
              <a:solidFill>
                <a:schemeClr val="tx1"/>
              </a:solidFill>
            </a:endParaRPr>
          </a:p>
          <a:p>
            <a:pPr algn="ctr"/>
            <a:r>
              <a:rPr lang="en-US" sz="1600">
                <a:solidFill>
                  <a:schemeClr val="tx1"/>
                </a:solidFill>
              </a:rPr>
              <a:t>+</a:t>
            </a:r>
          </a:p>
          <a:p>
            <a:pPr algn="ctr"/>
            <a:r>
              <a:rPr lang="en-US" sz="1600" err="1">
                <a:solidFill>
                  <a:schemeClr val="tx1"/>
                </a:solidFill>
              </a:rPr>
              <a:t>Recibir</a:t>
            </a:r>
            <a:r>
              <a:rPr lang="en-US" sz="1600">
                <a:solidFill>
                  <a:schemeClr val="tx1"/>
                </a:solidFill>
              </a:rPr>
              <a:t> y </a:t>
            </a:r>
            <a:r>
              <a:rPr lang="en-US" sz="1600" err="1">
                <a:solidFill>
                  <a:schemeClr val="tx1"/>
                </a:solidFill>
              </a:rPr>
              <a:t>decodificar</a:t>
            </a:r>
            <a:endParaRPr lang="en-US" sz="1600">
              <a:solidFill>
                <a:schemeClr val="tx1"/>
              </a:solidFill>
            </a:endParaRPr>
          </a:p>
        </p:txBody>
      </p:sp>
      <p:sp>
        <p:nvSpPr>
          <p:cNvPr id="8" name="Rectángulo 7">
            <a:extLst>
              <a:ext uri="{FF2B5EF4-FFF2-40B4-BE49-F238E27FC236}">
                <a16:creationId xmlns:a16="http://schemas.microsoft.com/office/drawing/2014/main" id="{1F10DE5B-C1C4-AC4B-6BF8-413E5E90D65D}"/>
              </a:ext>
            </a:extLst>
          </p:cNvPr>
          <p:cNvSpPr/>
          <p:nvPr/>
        </p:nvSpPr>
        <p:spPr>
          <a:xfrm>
            <a:off x="6253237" y="4439192"/>
            <a:ext cx="1976217"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4. </a:t>
            </a:r>
            <a:r>
              <a:rPr lang="en-US" sz="1600" err="1">
                <a:solidFill>
                  <a:schemeClr val="tx1"/>
                </a:solidFill>
              </a:rPr>
              <a:t>Cerrar</a:t>
            </a:r>
            <a:r>
              <a:rPr lang="en-US" sz="1600">
                <a:solidFill>
                  <a:schemeClr val="tx1"/>
                </a:solidFill>
              </a:rPr>
              <a:t> </a:t>
            </a:r>
            <a:r>
              <a:rPr lang="en-US" sz="1600" err="1">
                <a:solidFill>
                  <a:schemeClr val="tx1"/>
                </a:solidFill>
              </a:rPr>
              <a:t>conexión</a:t>
            </a:r>
            <a:endParaRPr lang="en-US" sz="1600">
              <a:solidFill>
                <a:schemeClr val="tx1"/>
              </a:solidFill>
            </a:endParaRPr>
          </a:p>
        </p:txBody>
      </p:sp>
      <p:sp>
        <p:nvSpPr>
          <p:cNvPr id="11" name="Rectángulo 10">
            <a:extLst>
              <a:ext uri="{FF2B5EF4-FFF2-40B4-BE49-F238E27FC236}">
                <a16:creationId xmlns:a16="http://schemas.microsoft.com/office/drawing/2014/main" id="{B6FF9F91-21FD-6F80-1102-5321FFBEF21C}"/>
              </a:ext>
            </a:extLst>
          </p:cNvPr>
          <p:cNvSpPr/>
          <p:nvPr/>
        </p:nvSpPr>
        <p:spPr>
          <a:xfrm>
            <a:off x="2607078" y="1465392"/>
            <a:ext cx="2606919" cy="465992"/>
          </a:xfrm>
          <a:prstGeom prst="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Tipo de socket: TCP/IP</a:t>
            </a:r>
          </a:p>
        </p:txBody>
      </p:sp>
      <p:cxnSp>
        <p:nvCxnSpPr>
          <p:cNvPr id="12" name="Conector recto de flecha 11">
            <a:extLst>
              <a:ext uri="{FF2B5EF4-FFF2-40B4-BE49-F238E27FC236}">
                <a16:creationId xmlns:a16="http://schemas.microsoft.com/office/drawing/2014/main" id="{BB8BF73B-74C7-5D91-3D82-B8867F4CB6EB}"/>
              </a:ext>
            </a:extLst>
          </p:cNvPr>
          <p:cNvCxnSpPr>
            <a:cxnSpLocks/>
          </p:cNvCxnSpPr>
          <p:nvPr/>
        </p:nvCxnSpPr>
        <p:spPr>
          <a:xfrm>
            <a:off x="3910538" y="1931384"/>
            <a:ext cx="551938" cy="373606"/>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659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 5</a:t>
            </a:r>
            <a:endParaRPr lang="es-ES"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5122080"/>
          </a:xfrm>
        </p:spPr>
        <p:txBody>
          <a:bodyPr vert="horz" lIns="91440" tIns="45720" rIns="91440" bIns="45720" rtlCol="0" anchor="t">
            <a:normAutofit/>
          </a:bodyPr>
          <a:lstStyle/>
          <a:p>
            <a:pPr algn="just"/>
            <a:r>
              <a:rPr lang="es-ES">
                <a:latin typeface="Inter"/>
              </a:rPr>
              <a:t>Utilizando el ejemplo cliente-servidor TCP de las diapos anteriores: </a:t>
            </a:r>
            <a:endParaRPr lang="es-ES"/>
          </a:p>
          <a:p>
            <a:pPr marL="457200" indent="-457200" algn="just">
              <a:buAutoNum type="arabicPeriod"/>
            </a:pPr>
            <a:r>
              <a:rPr lang="es-ES">
                <a:latin typeface="Inter"/>
              </a:rPr>
              <a:t>Lanza el servidor en una terminal</a:t>
            </a:r>
            <a:endParaRPr lang="es-ES"/>
          </a:p>
          <a:p>
            <a:pPr marL="457200" indent="-457200" algn="just">
              <a:buAutoNum type="arabicPeriod"/>
            </a:pPr>
            <a:r>
              <a:rPr lang="es-ES">
                <a:latin typeface="Inter"/>
              </a:rPr>
              <a:t>Lanza un cliente en otra terminal, y comprueba que funciona.</a:t>
            </a:r>
            <a:endParaRPr lang="es-ES"/>
          </a:p>
          <a:p>
            <a:pPr marL="457200" indent="-457200" algn="just">
              <a:buAutoNum type="arabicPeriod"/>
            </a:pPr>
            <a:r>
              <a:rPr lang="es-ES">
                <a:latin typeface="Inter"/>
              </a:rPr>
              <a:t>En una tercera terminal, lanza un segundo cliente.</a:t>
            </a:r>
            <a:endParaRPr lang="es-ES"/>
          </a:p>
          <a:p>
            <a:pPr marL="457200" indent="-457200" algn="just">
              <a:buAutoNum type="arabicPeriod"/>
            </a:pPr>
            <a:endParaRPr lang="es-ES"/>
          </a:p>
          <a:p>
            <a:pPr algn="just"/>
            <a:r>
              <a:rPr lang="es-ES">
                <a:latin typeface="Inter"/>
              </a:rPr>
              <a:t>¿El segundo cliente se conecta? ¿El servidor responde?</a:t>
            </a:r>
            <a:endParaRPr lang="es-ES"/>
          </a:p>
        </p:txBody>
      </p:sp>
    </p:spTree>
    <p:extLst>
      <p:ext uri="{BB962C8B-B14F-4D97-AF65-F5344CB8AC3E}">
        <p14:creationId xmlns:p14="http://schemas.microsoft.com/office/powerpoint/2010/main" val="29971219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Servidor TCP </a:t>
            </a:r>
            <a:r>
              <a:rPr lang="es-ES" err="1"/>
              <a:t>multicliente</a:t>
            </a:r>
            <a:r>
              <a:rPr lang="es-ES"/>
              <a:t> secuencial</a:t>
            </a:r>
            <a:endParaRPr lang="es-ES" noProof="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501143" y="1066815"/>
            <a:ext cx="3831455" cy="459034"/>
          </a:xfrm>
        </p:spPr>
        <p:txBody>
          <a:bodyPr vert="horz" lIns="91440" tIns="45720" rIns="91440" bIns="45720" rtlCol="0" anchor="t">
            <a:normAutofit/>
          </a:bodyPr>
          <a:lstStyle/>
          <a:p>
            <a:pPr algn="ctr"/>
            <a:r>
              <a:rPr lang="es-ES">
                <a:latin typeface="Inter"/>
              </a:rPr>
              <a:t>Conexión única</a:t>
            </a:r>
            <a:endParaRPr lang="es-ES"/>
          </a:p>
        </p:txBody>
      </p:sp>
      <p:graphicFrame>
        <p:nvGraphicFramePr>
          <p:cNvPr id="5" name="Tabla 4">
            <a:extLst>
              <a:ext uri="{FF2B5EF4-FFF2-40B4-BE49-F238E27FC236}">
                <a16:creationId xmlns:a16="http://schemas.microsoft.com/office/drawing/2014/main" id="{7041088F-512A-1DB2-FD8A-C4CD9C8FF658}"/>
              </a:ext>
            </a:extLst>
          </p:cNvPr>
          <p:cNvGraphicFramePr>
            <a:graphicFrameLocks noGrp="1"/>
          </p:cNvGraphicFramePr>
          <p:nvPr/>
        </p:nvGraphicFramePr>
        <p:xfrm>
          <a:off x="501143" y="1583747"/>
          <a:ext cx="3834717" cy="4716705"/>
        </p:xfrm>
        <a:graphic>
          <a:graphicData uri="http://schemas.openxmlformats.org/drawingml/2006/table">
            <a:tbl>
              <a:tblPr firstRow="1" bandRow="1">
                <a:tableStyleId>{5C22544A-7EE6-4342-B048-85BDC9FD1C3A}</a:tableStyleId>
              </a:tblPr>
              <a:tblGrid>
                <a:gridCol w="3834717">
                  <a:extLst>
                    <a:ext uri="{9D8B030D-6E8A-4147-A177-3AD203B41FA5}">
                      <a16:colId xmlns:a16="http://schemas.microsoft.com/office/drawing/2014/main" val="746713505"/>
                    </a:ext>
                  </a:extLst>
                </a:gridCol>
              </a:tblGrid>
              <a:tr h="4716705">
                <a:tc>
                  <a:txBody>
                    <a:bodyPr/>
                    <a:lstStyle/>
                    <a:p>
                      <a:pPr lvl="0" algn="l">
                        <a:lnSpc>
                          <a:spcPct val="100000"/>
                        </a:lnSpc>
                        <a:spcBef>
                          <a:spcPts val="0"/>
                        </a:spcBef>
                        <a:spcAft>
                          <a:spcPts val="0"/>
                        </a:spcAft>
                        <a:buNone/>
                      </a:pPr>
                      <a:r>
                        <a:rPr lang="es-ES" sz="1300" b="0" i="0" u="none" strike="noStrike" noProof="0">
                          <a:solidFill>
                            <a:srgbClr val="CF8E6D"/>
                          </a:solidFill>
                          <a:latin typeface="JetBrains Mono"/>
                        </a:rPr>
                        <a:t>import </a:t>
                      </a:r>
                      <a:r>
                        <a:rPr lang="es-ES" sz="1300" b="0" i="0" u="none" strike="noStrike" noProof="0">
                          <a:solidFill>
                            <a:srgbClr val="BCBEC4"/>
                          </a:solidFill>
                          <a:latin typeface="JetBrains Mono"/>
                        </a:rPr>
                        <a:t>socket</a:t>
                      </a:r>
                      <a:br>
                        <a:rPr lang="es-ES" sz="1300" b="0" i="0" u="none" strike="noStrike" noProof="0">
                          <a:solidFill>
                            <a:srgbClr val="BCBEC4"/>
                          </a:solidFill>
                          <a:latin typeface="JetBrains Mono"/>
                        </a:rPr>
                      </a:b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server_socket = socket.socket(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socket.AF_INET,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socket.SOCK_STREAM</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server_socket.bind((socket.gethostname(), </a:t>
                      </a:r>
                      <a:r>
                        <a:rPr lang="es-ES" sz="1300" b="0" i="0" u="none" strike="noStrike" noProof="0">
                          <a:solidFill>
                            <a:srgbClr val="2AACB8"/>
                          </a:solidFill>
                          <a:latin typeface="JetBrains Mono"/>
                        </a:rPr>
                        <a:t>5555</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server_socket.listen(</a:t>
                      </a:r>
                      <a:r>
                        <a:rPr lang="es-ES" sz="1300" b="0" i="0" u="none" strike="noStrike" noProof="0">
                          <a:solidFill>
                            <a:srgbClr val="2AACB8"/>
                          </a:solidFill>
                          <a:latin typeface="JetBrains Mono"/>
                        </a:rPr>
                        <a:t>1</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br>
                        <a:rPr lang="es-ES" sz="1300" b="0" i="0" u="none" strike="noStrike" noProof="0">
                          <a:solidFill>
                            <a:srgbClr val="BCBEC4"/>
                          </a:solidFill>
                          <a:latin typeface="JetBrains Mono"/>
                        </a:rPr>
                      </a:br>
                      <a:r>
                        <a:rPr lang="es-ES" sz="1300" b="0" i="0" u="none" strike="noStrike" kern="1200" noProof="0">
                          <a:solidFill>
                            <a:srgbClr val="7A7E85"/>
                          </a:solidFill>
                          <a:latin typeface="JetBrains Mono"/>
                          <a:ea typeface="+mn-ea"/>
                          <a:cs typeface="+mn-cs"/>
                        </a:rPr>
                        <a:t># Se espera a un cliente</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client_socket, addr = server_socket.accept()</a:t>
                      </a:r>
                      <a:br>
                        <a:rPr lang="es-ES" sz="1300" b="0" i="0" u="none" strike="noStrike" noProof="0">
                          <a:solidFill>
                            <a:srgbClr val="BCBEC4"/>
                          </a:solidFill>
                          <a:latin typeface="JetBrains Mono"/>
                        </a:rPr>
                      </a:br>
                      <a:br>
                        <a:rPr lang="es-ES" sz="1300" b="0" i="0" u="none" strike="noStrike" noProof="0">
                          <a:solidFill>
                            <a:srgbClr val="BCBEC4"/>
                          </a:solidFill>
                          <a:latin typeface="JetBrains Mono"/>
                        </a:rPr>
                      </a:br>
                      <a:r>
                        <a:rPr lang="es-ES" sz="1300" b="0" i="0" u="none" strike="noStrike" kern="1200" noProof="0">
                          <a:solidFill>
                            <a:srgbClr val="7A7E85"/>
                          </a:solidFill>
                          <a:latin typeface="JetBrains Mono"/>
                          <a:ea typeface="+mn-ea"/>
                          <a:cs typeface="+mn-cs"/>
                        </a:rPr>
                        <a:t># Se le atiende</a:t>
                      </a:r>
                      <a:br>
                        <a:rPr lang="es-ES" sz="1300" b="0" i="0" u="none" strike="noStrike" noProof="0">
                          <a:solidFill>
                            <a:srgbClr val="BCBEC4"/>
                          </a:solidFill>
                          <a:latin typeface="JetBrains Mono"/>
                        </a:rPr>
                      </a:br>
                      <a:r>
                        <a:rPr lang="es-ES" sz="1300" b="0" i="0" u="none" strike="noStrike" kern="1200" noProof="0">
                          <a:solidFill>
                            <a:srgbClr val="CF8E6D"/>
                          </a:solidFill>
                          <a:latin typeface="JetBrains Mono"/>
                          <a:ea typeface="+mn-ea"/>
                          <a:cs typeface="+mn-cs"/>
                        </a:rPr>
                        <a:t>if </a:t>
                      </a:r>
                      <a:r>
                        <a:rPr lang="es-ES" sz="1300" b="0" i="0" u="none" strike="noStrike" noProof="0">
                          <a:solidFill>
                            <a:srgbClr val="BCBEC4"/>
                          </a:solidFill>
                          <a:latin typeface="JetBrains Mono"/>
                        </a:rPr>
                        <a:t>client_socket: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8888C6"/>
                          </a:solidFill>
                          <a:latin typeface="JetBrains Mono"/>
                        </a:rPr>
                        <a:t>print</a:t>
                      </a:r>
                      <a:r>
                        <a:rPr lang="es-ES" sz="1300" b="0" i="0" u="none" strike="noStrike" noProof="0">
                          <a:solidFill>
                            <a:srgbClr val="BCBEC4"/>
                          </a:solidFill>
                          <a:latin typeface="JetBrains Mono"/>
                        </a:rPr>
                        <a:t>(</a:t>
                      </a:r>
                      <a:r>
                        <a:rPr lang="es-ES" sz="1300" b="0" i="0" u="none" strike="noStrike" noProof="0">
                          <a:solidFill>
                            <a:srgbClr val="6AAB73"/>
                          </a:solidFill>
                          <a:latin typeface="JetBrains Mono"/>
                        </a:rPr>
                        <a:t>"Cliente conectado: "</a:t>
                      </a:r>
                      <a:r>
                        <a:rPr lang="es-ES" sz="1300" b="0" i="0" u="none" strike="noStrike" noProof="0">
                          <a:solidFill>
                            <a:srgbClr val="BCBEC4"/>
                          </a:solidFill>
                          <a:latin typeface="JetBrains Mono"/>
                        </a:rPr>
                        <a:t>, addr)</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kern="1200" noProof="0">
                          <a:solidFill>
                            <a:srgbClr val="CF8E6D"/>
                          </a:solidFill>
                          <a:latin typeface="JetBrains Mono"/>
                          <a:ea typeface="+mn-ea"/>
                          <a:cs typeface="+mn-cs"/>
                        </a:rPr>
                        <a:t>while </a:t>
                      </a:r>
                      <a:r>
                        <a:rPr lang="es-ES" sz="1300" b="0" i="0" u="none" strike="noStrike" noProof="0">
                          <a:solidFill>
                            <a:srgbClr val="CF8E6D"/>
                          </a:solidFill>
                          <a:latin typeface="JetBrains Mono"/>
                        </a:rPr>
                        <a:t>True</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7A7E85"/>
                          </a:solidFill>
                          <a:latin typeface="JetBrains Mono"/>
                        </a:rPr>
                        <a:t># Enviar y recibir datos</a:t>
                      </a:r>
                      <a:br>
                        <a:rPr lang="es-ES" sz="1300" b="0" i="0" u="none" strike="noStrike" noProof="0">
                          <a:solidFill>
                            <a:srgbClr val="7A7E85"/>
                          </a:solidFill>
                          <a:latin typeface="JetBrains Mono"/>
                        </a:rPr>
                      </a:br>
                      <a:r>
                        <a:rPr lang="es-ES" sz="1300" b="0" i="0" u="none" strike="noStrike" noProof="0">
                          <a:solidFill>
                            <a:srgbClr val="7A7E85"/>
                          </a:solidFill>
                          <a:latin typeface="JetBrains Mono"/>
                        </a:rPr>
                        <a:t>        </a:t>
                      </a:r>
                      <a:r>
                        <a:rPr lang="es-ES" sz="1300" b="0" i="0" u="none" strike="noStrike" noProof="0">
                          <a:solidFill>
                            <a:srgbClr val="CF8E6D"/>
                          </a:solidFill>
                          <a:latin typeface="JetBrains Mono"/>
                        </a:rPr>
                        <a:t>pass</a:t>
                      </a:r>
                      <a:br>
                        <a:rPr lang="es-ES" sz="1300" b="0" i="0" u="none" strike="noStrike" noProof="0">
                          <a:solidFill>
                            <a:srgbClr val="CF8E6D"/>
                          </a:solidFill>
                          <a:latin typeface="JetBrains Mono"/>
                        </a:rPr>
                      </a:br>
                      <a:br>
                        <a:rPr lang="es-ES" sz="1300" b="0" i="0" u="none" strike="noStrike" noProof="0">
                          <a:solidFill>
                            <a:srgbClr val="CF8E6D"/>
                          </a:solidFill>
                          <a:latin typeface="JetBrains Mono"/>
                        </a:rPr>
                      </a:br>
                      <a:r>
                        <a:rPr lang="es-ES" sz="1300" b="0" i="0" u="none" strike="noStrike" kern="1200" noProof="0">
                          <a:solidFill>
                            <a:srgbClr val="7A7E85"/>
                          </a:solidFill>
                          <a:latin typeface="JetBrains Mono"/>
                          <a:ea typeface="+mn-ea"/>
                          <a:cs typeface="+mn-cs"/>
                        </a:rPr>
                        <a:t># Se cierra el servidor</a:t>
                      </a:r>
                      <a:br>
                        <a:rPr lang="es-ES" sz="1300" b="0" i="0" u="none" strike="noStrike" noProof="0">
                          <a:solidFill>
                            <a:srgbClr val="CF8E6D"/>
                          </a:solidFill>
                          <a:latin typeface="JetBrains Mono"/>
                        </a:rPr>
                      </a:br>
                      <a:r>
                        <a:rPr lang="es-ES" sz="1300" b="0" i="0" u="none" strike="noStrike" kern="1200" noProof="0">
                          <a:solidFill>
                            <a:srgbClr val="BCBEC4"/>
                          </a:solidFill>
                          <a:latin typeface="JetBrains Mono"/>
                          <a:ea typeface="+mn-ea"/>
                          <a:cs typeface="+mn-cs"/>
                        </a:rPr>
                        <a:t>server_socket.close()</a:t>
                      </a:r>
                      <a:endParaRPr lang="es-ES" sz="1300" b="0" i="0" u="none" strike="noStrike" noProof="0">
                        <a:solidFill>
                          <a:srgbClr val="CF8E6D"/>
                        </a:solidFill>
                        <a:latin typeface="JetBrains Mono"/>
                      </a:endParaRPr>
                    </a:p>
                    <a:p>
                      <a:pPr lvl="0" algn="l">
                        <a:lnSpc>
                          <a:spcPct val="100000"/>
                        </a:lnSpc>
                        <a:spcBef>
                          <a:spcPts val="0"/>
                        </a:spcBef>
                        <a:spcAft>
                          <a:spcPts val="0"/>
                        </a:spcAft>
                        <a:buNone/>
                      </a:pPr>
                      <a:endParaRPr lang="es-ES" sz="1300" b="0" i="0" u="none" strike="noStrike" noProof="0">
                        <a:solidFill>
                          <a:srgbClr val="CF8E6D"/>
                        </a:solidFill>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graphicFrame>
        <p:nvGraphicFramePr>
          <p:cNvPr id="6" name="Tabla 5">
            <a:extLst>
              <a:ext uri="{FF2B5EF4-FFF2-40B4-BE49-F238E27FC236}">
                <a16:creationId xmlns:a16="http://schemas.microsoft.com/office/drawing/2014/main" id="{C35F40DC-7463-D4C5-5444-A181BF03CF16}"/>
              </a:ext>
            </a:extLst>
          </p:cNvPr>
          <p:cNvGraphicFramePr>
            <a:graphicFrameLocks noGrp="1"/>
          </p:cNvGraphicFramePr>
          <p:nvPr/>
        </p:nvGraphicFramePr>
        <p:xfrm>
          <a:off x="4638305" y="1583746"/>
          <a:ext cx="3862029" cy="4716705"/>
        </p:xfrm>
        <a:graphic>
          <a:graphicData uri="http://schemas.openxmlformats.org/drawingml/2006/table">
            <a:tbl>
              <a:tblPr firstRow="1" bandRow="1">
                <a:tableStyleId>{5C22544A-7EE6-4342-B048-85BDC9FD1C3A}</a:tableStyleId>
              </a:tblPr>
              <a:tblGrid>
                <a:gridCol w="3862029">
                  <a:extLst>
                    <a:ext uri="{9D8B030D-6E8A-4147-A177-3AD203B41FA5}">
                      <a16:colId xmlns:a16="http://schemas.microsoft.com/office/drawing/2014/main" val="746713505"/>
                    </a:ext>
                  </a:extLst>
                </a:gridCol>
              </a:tblGrid>
              <a:tr h="4716705">
                <a:tc>
                  <a:txBody>
                    <a:bodyPr/>
                    <a:lstStyle/>
                    <a:p>
                      <a:pPr lvl="0" algn="l">
                        <a:lnSpc>
                          <a:spcPct val="100000"/>
                        </a:lnSpc>
                        <a:spcBef>
                          <a:spcPts val="0"/>
                        </a:spcBef>
                        <a:spcAft>
                          <a:spcPts val="0"/>
                        </a:spcAft>
                        <a:buNone/>
                      </a:pPr>
                      <a:r>
                        <a:rPr lang="es-ES" sz="1300" b="0" i="0" u="none" strike="noStrike" noProof="0">
                          <a:solidFill>
                            <a:srgbClr val="CF8E6D"/>
                          </a:solidFill>
                          <a:latin typeface="JetBrains Mono"/>
                        </a:rPr>
                        <a:t>import </a:t>
                      </a:r>
                      <a:r>
                        <a:rPr lang="es-ES" sz="1300" b="0" i="0" u="none" strike="noStrike" noProof="0">
                          <a:solidFill>
                            <a:srgbClr val="BCBEC4"/>
                          </a:solidFill>
                          <a:latin typeface="JetBrains Mono"/>
                        </a:rPr>
                        <a:t>socket</a:t>
                      </a:r>
                      <a:br>
                        <a:rPr lang="es-ES" sz="1300" b="0" i="0" u="none" strike="noStrike" noProof="0">
                          <a:solidFill>
                            <a:srgbClr val="BCBEC4"/>
                          </a:solidFill>
                          <a:latin typeface="JetBrains Mono"/>
                        </a:rPr>
                      </a:b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server_socket = socket.socket(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socket.AF_INET,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socket.SOCK_STREAM</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server_socket.bind((socket.gethostname(), </a:t>
                      </a:r>
                      <a:r>
                        <a:rPr lang="es-ES" sz="1300" b="0" i="0" u="none" strike="noStrike" noProof="0">
                          <a:solidFill>
                            <a:srgbClr val="2AACB8"/>
                          </a:solidFill>
                          <a:latin typeface="JetBrains Mono"/>
                        </a:rPr>
                        <a:t>5555</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server_socket.listen(</a:t>
                      </a:r>
                      <a:r>
                        <a:rPr lang="es-ES" sz="1300" b="0" i="0" u="none" strike="noStrike" noProof="0">
                          <a:solidFill>
                            <a:srgbClr val="2AACB8"/>
                          </a:solidFill>
                          <a:latin typeface="JetBrains Mono"/>
                        </a:rPr>
                        <a:t>1</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kern="1200" noProof="0">
                          <a:solidFill>
                            <a:srgbClr val="CF8E6D"/>
                          </a:solidFill>
                          <a:latin typeface="JetBrains Mono"/>
                          <a:ea typeface="+mn-ea"/>
                          <a:cs typeface="+mn-cs"/>
                        </a:rPr>
                        <a:t>try</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7A7E85"/>
                          </a:solidFill>
                          <a:latin typeface="JetBrains Mono"/>
                        </a:rPr>
                        <a:t># Hasta el infinito, atendiendo a clientes</a:t>
                      </a:r>
                      <a:br>
                        <a:rPr lang="es-ES" sz="1300" b="0" i="0" u="none" strike="noStrike" noProof="0">
                          <a:solidFill>
                            <a:srgbClr val="7A7E85"/>
                          </a:solidFill>
                          <a:latin typeface="JetBrains Mono"/>
                        </a:rPr>
                      </a:br>
                      <a:r>
                        <a:rPr lang="es-ES" sz="1300" b="0" i="0" u="none" strike="noStrike" noProof="0">
                          <a:solidFill>
                            <a:srgbClr val="7A7E85"/>
                          </a:solidFill>
                          <a:latin typeface="JetBrains Mono"/>
                        </a:rPr>
                        <a:t>    </a:t>
                      </a:r>
                      <a:r>
                        <a:rPr lang="es-ES" sz="1300" b="0" i="0" u="none" strike="noStrike" noProof="0">
                          <a:solidFill>
                            <a:srgbClr val="CF8E6D"/>
                          </a:solidFill>
                          <a:latin typeface="JetBrains Mono"/>
                        </a:rPr>
                        <a:t>while True</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7A7E85"/>
                          </a:solidFill>
                          <a:latin typeface="JetBrains Mono"/>
                        </a:rPr>
                        <a:t># Se espera a un cliente</a:t>
                      </a:r>
                      <a:br>
                        <a:rPr lang="es-ES" sz="1300" b="0" i="0" u="none" strike="noStrike" noProof="0">
                          <a:solidFill>
                            <a:srgbClr val="7A7E85"/>
                          </a:solidFill>
                          <a:latin typeface="JetBrains Mono"/>
                        </a:rPr>
                      </a:br>
                      <a:r>
                        <a:rPr lang="es-ES" sz="1300" b="0" i="0" u="none" strike="noStrike" noProof="0">
                          <a:solidFill>
                            <a:srgbClr val="7A7E85"/>
                          </a:solidFill>
                          <a:latin typeface="JetBrains Mono"/>
                        </a:rPr>
                        <a:t>        </a:t>
                      </a:r>
                      <a:r>
                        <a:rPr lang="es-ES" sz="1300" b="0" i="0" u="none" strike="noStrike" noProof="0">
                          <a:solidFill>
                            <a:srgbClr val="BCBEC4"/>
                          </a:solidFill>
                          <a:latin typeface="JetBrains Mono"/>
                        </a:rPr>
                        <a:t>client_socket, addr = server_socket.accept()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7A7E85"/>
                          </a:solidFill>
                          <a:latin typeface="JetBrains Mono"/>
                        </a:rPr>
                        <a:t># Se atiende </a:t>
                      </a:r>
                      <a:br>
                        <a:rPr lang="es-ES" sz="1300" b="0" i="0" u="none" strike="noStrike" noProof="0">
                          <a:solidFill>
                            <a:srgbClr val="7A7E85"/>
                          </a:solidFill>
                          <a:latin typeface="JetBrains Mono"/>
                        </a:rPr>
                      </a:br>
                      <a:r>
                        <a:rPr lang="es-ES" sz="1300" b="0" i="0" u="none" strike="noStrike" noProof="0">
                          <a:solidFill>
                            <a:srgbClr val="7A7E85"/>
                          </a:solidFill>
                          <a:latin typeface="JetBrains Mono"/>
                        </a:rPr>
                        <a:t>       </a:t>
                      </a:r>
                      <a:r>
                        <a:rPr lang="es-ES" sz="1300" b="0" i="0" u="none" strike="noStrike" noProof="0">
                          <a:solidFill>
                            <a:srgbClr val="CF8E6D"/>
                          </a:solidFill>
                          <a:latin typeface="JetBrains Mono"/>
                        </a:rPr>
                        <a:t>if </a:t>
                      </a:r>
                      <a:r>
                        <a:rPr lang="es-ES" sz="1300" b="0" i="0" u="none" strike="noStrike" noProof="0">
                          <a:solidFill>
                            <a:srgbClr val="BCBEC4"/>
                          </a:solidFill>
                          <a:latin typeface="JetBrains Mono"/>
                        </a:rPr>
                        <a:t>client_socket: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8888C6"/>
                          </a:solidFill>
                          <a:latin typeface="JetBrains Mono"/>
                        </a:rPr>
                        <a:t>print</a:t>
                      </a:r>
                      <a:r>
                        <a:rPr lang="es-ES" sz="1300" b="0" i="0" u="none" strike="noStrike" noProof="0">
                          <a:solidFill>
                            <a:srgbClr val="BCBEC4"/>
                          </a:solidFill>
                          <a:latin typeface="JetBrains Mono"/>
                        </a:rPr>
                        <a:t>(</a:t>
                      </a:r>
                      <a:r>
                        <a:rPr lang="es-ES" sz="1300" b="0" i="0" u="none" strike="noStrike" noProof="0">
                          <a:solidFill>
                            <a:srgbClr val="6AAB73"/>
                          </a:solidFill>
                          <a:latin typeface="JetBrains Mono"/>
                        </a:rPr>
                        <a:t>"Cliente conectado: "</a:t>
                      </a:r>
                      <a:r>
                        <a:rPr lang="es-ES" sz="1300" b="0" i="0" u="none" strike="noStrike" noProof="0">
                          <a:solidFill>
                            <a:srgbClr val="BCBEC4"/>
                          </a:solidFill>
                          <a:latin typeface="JetBrains Mono"/>
                        </a:rPr>
                        <a:t>, addr)</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CF8E6D"/>
                          </a:solidFill>
                          <a:latin typeface="JetBrains Mono"/>
                        </a:rPr>
                        <a:t>while True</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a:t>
                      </a:r>
                      <a:r>
                        <a:rPr lang="es-ES" sz="1300" b="0" i="0" u="none" strike="noStrike" noProof="0">
                          <a:solidFill>
                            <a:srgbClr val="7A7E85"/>
                          </a:solidFill>
                          <a:latin typeface="JetBrains Mono"/>
                        </a:rPr>
                        <a:t># Enviar y recibir datos</a:t>
                      </a:r>
                      <a:br>
                        <a:rPr lang="es-ES" sz="1300" b="0" i="0" u="none" strike="noStrike" noProof="0">
                          <a:solidFill>
                            <a:srgbClr val="7A7E85"/>
                          </a:solidFill>
                          <a:latin typeface="JetBrains Mono"/>
                        </a:rPr>
                      </a:br>
                      <a:r>
                        <a:rPr lang="es-ES" sz="1300" b="0" i="0" u="none" strike="noStrike" noProof="0">
                          <a:solidFill>
                            <a:srgbClr val="7A7E85"/>
                          </a:solidFill>
                          <a:latin typeface="JetBrains Mono"/>
                        </a:rPr>
                        <a:t>                </a:t>
                      </a:r>
                      <a:r>
                        <a:rPr lang="es-ES" sz="1300" b="0" i="0" u="none" strike="noStrike" noProof="0">
                          <a:solidFill>
                            <a:srgbClr val="CF8E6D"/>
                          </a:solidFill>
                          <a:latin typeface="JetBrains Mono"/>
                        </a:rPr>
                        <a:t>pass</a:t>
                      </a:r>
                      <a:br>
                        <a:rPr lang="es-ES" sz="1300" b="0" i="0" u="none" strike="noStrike" noProof="0">
                          <a:solidFill>
                            <a:srgbClr val="CF8E6D"/>
                          </a:solidFill>
                          <a:latin typeface="JetBrains Mono"/>
                        </a:rPr>
                      </a:br>
                      <a:br>
                        <a:rPr lang="es-ES" sz="1300" b="0" i="0" u="none" strike="noStrike" noProof="0">
                          <a:solidFill>
                            <a:srgbClr val="CF8E6D"/>
                          </a:solidFill>
                          <a:latin typeface="JetBrains Mono"/>
                        </a:rPr>
                      </a:br>
                      <a:r>
                        <a:rPr lang="es-ES" sz="1300" b="0" i="0" u="none" strike="noStrike" noProof="0">
                          <a:solidFill>
                            <a:srgbClr val="CF8E6D"/>
                          </a:solidFill>
                          <a:latin typeface="JetBrains Mono"/>
                        </a:rPr>
                        <a:t>except </a:t>
                      </a:r>
                      <a:r>
                        <a:rPr lang="es-ES" sz="1300" b="0" i="0" u="none" strike="noStrike" noProof="0">
                          <a:solidFill>
                            <a:srgbClr val="8888C6"/>
                          </a:solidFill>
                          <a:latin typeface="JetBrains Mono"/>
                        </a:rPr>
                        <a:t>KeyboardInterrupt</a:t>
                      </a:r>
                      <a:r>
                        <a:rPr lang="es-ES" sz="1300" b="0" i="0" u="none" strike="noStrike" noProof="0">
                          <a:solidFill>
                            <a:srgbClr val="BCBEC4"/>
                          </a:solidFill>
                          <a:latin typeface="JetBrains Mono"/>
                        </a:rPr>
                        <a:t>:</a:t>
                      </a:r>
                      <a:br>
                        <a:rPr lang="es-ES" sz="1300" b="0" i="0" u="none" strike="noStrike" noProof="0">
                          <a:solidFill>
                            <a:srgbClr val="BCBEC4"/>
                          </a:solidFill>
                          <a:latin typeface="JetBrains Mono"/>
                        </a:rPr>
                      </a:br>
                      <a:r>
                        <a:rPr lang="es-ES" sz="1300" b="0" i="0" u="none" strike="noStrike" noProof="0">
                          <a:solidFill>
                            <a:srgbClr val="BCBEC4"/>
                          </a:solidFill>
                          <a:latin typeface="JetBrains Mono"/>
                        </a:rPr>
                        <a:t>    server_socket.close()  </a:t>
                      </a:r>
                      <a:r>
                        <a:rPr lang="es-ES" sz="1300" b="0" i="0" u="none" strike="noStrike" noProof="0">
                          <a:solidFill>
                            <a:srgbClr val="7A7E85"/>
                          </a:solidFill>
                          <a:latin typeface="JetBrains Mono"/>
                        </a:rPr>
                        <a:t># Con Ctrl+C</a:t>
                      </a:r>
                      <a:endParaRPr lang="es-ES" sz="1300">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10" name="Content Placeholder 2">
            <a:extLst>
              <a:ext uri="{FF2B5EF4-FFF2-40B4-BE49-F238E27FC236}">
                <a16:creationId xmlns:a16="http://schemas.microsoft.com/office/drawing/2014/main" id="{2DB5A460-8A1A-7BDC-8F12-14218093528E}"/>
              </a:ext>
            </a:extLst>
          </p:cNvPr>
          <p:cNvSpPr txBox="1">
            <a:spLocks/>
          </p:cNvSpPr>
          <p:nvPr/>
        </p:nvSpPr>
        <p:spPr>
          <a:xfrm>
            <a:off x="4638302" y="1070128"/>
            <a:ext cx="3858778" cy="459034"/>
          </a:xfrm>
          <a:prstGeom prst="rect">
            <a:avLst/>
          </a:prstGeom>
        </p:spPr>
        <p:txBody>
          <a:bodyPr vert="horz" lIns="91440" tIns="45720" rIns="91440" bIns="45720" rtlCol="0" anchor="t">
            <a:normAutofit/>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a:latin typeface="Inter"/>
              </a:rPr>
              <a:t>Conexiones secuenciales</a:t>
            </a:r>
            <a:endParaRPr lang="es-ES"/>
          </a:p>
        </p:txBody>
      </p:sp>
    </p:spTree>
    <p:extLst>
      <p:ext uri="{BB962C8B-B14F-4D97-AF65-F5344CB8AC3E}">
        <p14:creationId xmlns:p14="http://schemas.microsoft.com/office/powerpoint/2010/main" val="41642794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a:t>
            </a:r>
            <a:r>
              <a:rPr lang="es-ES" noProof="0" dirty="0">
                <a:latin typeface="Inter"/>
              </a:rPr>
              <a:t> 6</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pPr algn="just"/>
            <a:r>
              <a:rPr lang="es-ES" dirty="0">
                <a:latin typeface="Inter"/>
              </a:rPr>
              <a:t>Partiendo del ejemplo de cliente-servidor TCP donde el cliente enviaba un diccionario canción-artista y el servidor almacenaba los datos en una lista:</a:t>
            </a:r>
            <a:endParaRPr lang="es-ES" dirty="0"/>
          </a:p>
          <a:p>
            <a:pPr marL="457200" indent="-457200" algn="just">
              <a:buAutoNum type="arabicPeriod"/>
            </a:pPr>
            <a:r>
              <a:rPr lang="es-ES" dirty="0">
                <a:latin typeface="Inter"/>
              </a:rPr>
              <a:t>Modifica  el servidor para que pueda atender a varios clientes secuencialmente.</a:t>
            </a:r>
          </a:p>
          <a:p>
            <a:pPr marL="457200" indent="-457200" algn="just">
              <a:buAutoNum type="arabicPeriod"/>
            </a:pPr>
            <a:r>
              <a:rPr lang="es-ES" dirty="0">
                <a:latin typeface="Inter"/>
              </a:rPr>
              <a:t>Prueba a conectar dos o más clientes con el servidor en paralelo desde terminales diferentes. ¿Qué ocurre?</a:t>
            </a:r>
            <a:endParaRPr lang="es-ES" dirty="0"/>
          </a:p>
        </p:txBody>
      </p:sp>
    </p:spTree>
    <p:extLst>
      <p:ext uri="{BB962C8B-B14F-4D97-AF65-F5344CB8AC3E}">
        <p14:creationId xmlns:p14="http://schemas.microsoft.com/office/powerpoint/2010/main" val="7844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3BC194-E4AE-30E9-5D70-E8D688A7F4F1}"/>
              </a:ext>
            </a:extLst>
          </p:cNvPr>
          <p:cNvSpPr>
            <a:spLocks noGrp="1"/>
          </p:cNvSpPr>
          <p:nvPr>
            <p:ph type="title"/>
          </p:nvPr>
        </p:nvSpPr>
        <p:spPr/>
        <p:txBody>
          <a:bodyPr>
            <a:normAutofit fontScale="90000"/>
          </a:bodyPr>
          <a:lstStyle/>
          <a:p>
            <a:r>
              <a:rPr lang="es-ES"/>
              <a:t>Entorno de programación</a:t>
            </a:r>
          </a:p>
        </p:txBody>
      </p:sp>
      <p:sp>
        <p:nvSpPr>
          <p:cNvPr id="3" name="Marcador de contenido 2">
            <a:extLst>
              <a:ext uri="{FF2B5EF4-FFF2-40B4-BE49-F238E27FC236}">
                <a16:creationId xmlns:a16="http://schemas.microsoft.com/office/drawing/2014/main" id="{F15ED8F5-6229-1753-1C88-B3747D109DA4}"/>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s-ES" err="1"/>
              <a:t>PyCharm</a:t>
            </a:r>
            <a:endParaRPr lang="es-ES"/>
          </a:p>
          <a:p>
            <a:endParaRPr lang="es-ES"/>
          </a:p>
          <a:p>
            <a:endParaRPr lang="es-ES"/>
          </a:p>
          <a:p>
            <a:endParaRPr lang="es-ES"/>
          </a:p>
          <a:p>
            <a:endParaRPr lang="es-ES"/>
          </a:p>
          <a:p>
            <a:endParaRPr lang="es-ES"/>
          </a:p>
          <a:p>
            <a:endParaRPr lang="es-ES"/>
          </a:p>
          <a:p>
            <a:endParaRPr lang="es-ES"/>
          </a:p>
          <a:p>
            <a:pPr marL="342900" indent="-342900">
              <a:buFont typeface="Arial" panose="020B0604020202020204" pitchFamily="34" charset="0"/>
              <a:buChar char="•"/>
            </a:pPr>
            <a:endParaRPr lang="es-ES" dirty="0">
              <a:latin typeface="Inter"/>
            </a:endParaRPr>
          </a:p>
          <a:p>
            <a:pPr marL="342900" indent="-342900">
              <a:buFont typeface="Arial" panose="020B0604020202020204" pitchFamily="34" charset="0"/>
              <a:buChar char="•"/>
            </a:pPr>
            <a:r>
              <a:rPr lang="es-ES" dirty="0">
                <a:latin typeface="Inter"/>
              </a:rPr>
              <a:t>Terminal: lanzar programas con </a:t>
            </a:r>
            <a:r>
              <a:rPr lang="es-ES" dirty="0">
                <a:latin typeface="Consolas"/>
              </a:rPr>
              <a:t>python3</a:t>
            </a:r>
          </a:p>
          <a:p>
            <a:endParaRPr lang="es-ES"/>
          </a:p>
          <a:p>
            <a:endParaRPr lang="es-ES"/>
          </a:p>
        </p:txBody>
      </p:sp>
      <p:pic>
        <p:nvPicPr>
          <p:cNvPr id="7" name="Imagen 6">
            <a:extLst>
              <a:ext uri="{FF2B5EF4-FFF2-40B4-BE49-F238E27FC236}">
                <a16:creationId xmlns:a16="http://schemas.microsoft.com/office/drawing/2014/main" id="{4BC4962A-0E8B-41E6-BCEA-03DA518A3487}"/>
              </a:ext>
            </a:extLst>
          </p:cNvPr>
          <p:cNvPicPr>
            <a:picLocks noChangeAspect="1"/>
          </p:cNvPicPr>
          <p:nvPr/>
        </p:nvPicPr>
        <p:blipFill>
          <a:blip r:embed="rId2"/>
          <a:stretch>
            <a:fillRect/>
          </a:stretch>
        </p:blipFill>
        <p:spPr>
          <a:xfrm>
            <a:off x="1651524" y="1779169"/>
            <a:ext cx="5840952" cy="3060195"/>
          </a:xfrm>
          <a:prstGeom prst="rect">
            <a:avLst/>
          </a:prstGeom>
        </p:spPr>
      </p:pic>
    </p:spTree>
    <p:extLst>
      <p:ext uri="{BB962C8B-B14F-4D97-AF65-F5344CB8AC3E}">
        <p14:creationId xmlns:p14="http://schemas.microsoft.com/office/powerpoint/2010/main" val="11140733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a:t>Múltiples conexiones de cliente en paralelo</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2115427"/>
          </a:xfrm>
        </p:spPr>
        <p:txBody>
          <a:bodyPr vert="horz" lIns="91440" tIns="45720" rIns="91440" bIns="45720" rtlCol="0" anchor="t">
            <a:normAutofit/>
          </a:bodyPr>
          <a:lstStyle/>
          <a:p>
            <a:pPr algn="just"/>
            <a:r>
              <a:rPr lang="es-ES">
                <a:latin typeface="Inter"/>
              </a:rPr>
              <a:t>El servidor </a:t>
            </a:r>
            <a:r>
              <a:rPr lang="es-ES" err="1">
                <a:latin typeface="Inter"/>
              </a:rPr>
              <a:t>multicliente</a:t>
            </a:r>
            <a:r>
              <a:rPr lang="es-ES">
                <a:latin typeface="Inter"/>
              </a:rPr>
              <a:t> anterior permite que varios clientes interactúen con el servidor. Sin embargo, no es eficiente si cada petición tarda cierto tiempo en procesarse, ya que los clientes no activos estarán en espera hasta que termine.</a:t>
            </a:r>
            <a:endParaRPr lang="es-ES"/>
          </a:p>
          <a:p>
            <a:r>
              <a:rPr lang="es-ES" b="1">
                <a:latin typeface="Inter"/>
              </a:rPr>
              <a:t>Solución</a:t>
            </a:r>
            <a:r>
              <a:rPr lang="es-ES">
                <a:latin typeface="Inter"/>
              </a:rPr>
              <a:t>: atender peticiones en paralelo -&gt; Hilos (</a:t>
            </a:r>
            <a:r>
              <a:rPr lang="es-ES" i="1" err="1">
                <a:latin typeface="Inter"/>
              </a:rPr>
              <a:t>threads</a:t>
            </a:r>
            <a:r>
              <a:rPr lang="es-ES">
                <a:latin typeface="Inter"/>
              </a:rPr>
              <a:t>)</a:t>
            </a:r>
            <a:endParaRPr lang="es-ES" err="1"/>
          </a:p>
        </p:txBody>
      </p:sp>
      <p:pic>
        <p:nvPicPr>
          <p:cNvPr id="1026" name="Picture 2">
            <a:extLst>
              <a:ext uri="{FF2B5EF4-FFF2-40B4-BE49-F238E27FC236}">
                <a16:creationId xmlns:a16="http://schemas.microsoft.com/office/drawing/2014/main" id="{ADBEAC30-3D9C-EEB7-730E-63192D410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684"/>
          <a:stretch/>
        </p:blipFill>
        <p:spPr bwMode="auto">
          <a:xfrm>
            <a:off x="1676716" y="3318580"/>
            <a:ext cx="5251938" cy="300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155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a:t>Hilos o </a:t>
            </a:r>
            <a:r>
              <a:rPr lang="es-ES" i="1"/>
              <a:t>t</a:t>
            </a:r>
            <a:r>
              <a:rPr lang="es-ES" i="1" noProof="0" err="1"/>
              <a:t>hreads</a:t>
            </a:r>
            <a:endParaRPr lang="es-ES" i="1" noProof="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2755725"/>
          </a:xfrm>
        </p:spPr>
        <p:txBody>
          <a:bodyPr vert="horz" lIns="91440" tIns="45720" rIns="91440" bIns="45720" rtlCol="0" anchor="t">
            <a:normAutofit fontScale="92500" lnSpcReduction="10000"/>
          </a:bodyPr>
          <a:lstStyle/>
          <a:p>
            <a:pPr algn="just"/>
            <a:r>
              <a:rPr lang="es-ES" sz="1800">
                <a:latin typeface="Inter"/>
              </a:rPr>
              <a:t>Un hilo es </a:t>
            </a:r>
            <a:r>
              <a:rPr lang="es-ES" sz="1800" b="1">
                <a:latin typeface="Inter"/>
              </a:rPr>
              <a:t>un flujo de ejecución independiente</a:t>
            </a:r>
            <a:r>
              <a:rPr lang="es-ES" sz="1800">
                <a:latin typeface="Inter"/>
              </a:rPr>
              <a:t>. Un único proceso puede constar de varios hilos que </a:t>
            </a:r>
            <a:r>
              <a:rPr lang="es-ES" sz="1800" b="1">
                <a:latin typeface="Inter"/>
              </a:rPr>
              <a:t>funcionan simultáneamente</a:t>
            </a:r>
            <a:r>
              <a:rPr lang="es-ES" sz="1800">
                <a:latin typeface="Inter"/>
              </a:rPr>
              <a:t>. Cada hilo de un programa realiza una tarea concreta. Los threads de un proceso comparten el mismo espacio de memoria, por lo que pueden </a:t>
            </a:r>
            <a:r>
              <a:rPr lang="es-ES" sz="1800" b="1">
                <a:latin typeface="Inter"/>
              </a:rPr>
              <a:t>acceder a variables comunes</a:t>
            </a:r>
            <a:r>
              <a:rPr lang="es-ES" sz="1800">
                <a:latin typeface="Inter"/>
              </a:rPr>
              <a:t> y comunicarse fácilmente.</a:t>
            </a:r>
            <a:endParaRPr lang="es-ES" sz="1800"/>
          </a:p>
          <a:p>
            <a:pPr algn="just"/>
            <a:endParaRPr lang="es-ES" sz="1800">
              <a:latin typeface="Inter"/>
            </a:endParaRPr>
          </a:p>
          <a:p>
            <a:pPr algn="just"/>
            <a:r>
              <a:rPr lang="es-ES" sz="1800">
                <a:latin typeface="Inter"/>
              </a:rPr>
              <a:t>Por ejemplo, cuando estás jugando un videojuego y tu personaje principal está explorando el mundo, otro "hilo" se encarga de reproducir la música de fondo del juego.</a:t>
            </a:r>
            <a:endParaRPr lang="es-ES">
              <a:latin typeface="Inter"/>
            </a:endParaRPr>
          </a:p>
        </p:txBody>
      </p:sp>
      <p:pic>
        <p:nvPicPr>
          <p:cNvPr id="4" name="Imagen 3" descr="Diagrama&#10;&#10;Descripción generada automáticamente">
            <a:extLst>
              <a:ext uri="{FF2B5EF4-FFF2-40B4-BE49-F238E27FC236}">
                <a16:creationId xmlns:a16="http://schemas.microsoft.com/office/drawing/2014/main" id="{A0581313-115C-142C-DC05-59ED0D7F61F9}"/>
              </a:ext>
            </a:extLst>
          </p:cNvPr>
          <p:cNvPicPr>
            <a:picLocks noChangeAspect="1"/>
          </p:cNvPicPr>
          <p:nvPr/>
        </p:nvPicPr>
        <p:blipFill>
          <a:blip r:embed="rId2"/>
          <a:stretch>
            <a:fillRect/>
          </a:stretch>
        </p:blipFill>
        <p:spPr>
          <a:xfrm>
            <a:off x="2398932" y="3854976"/>
            <a:ext cx="4337026" cy="2253729"/>
          </a:xfrm>
          <a:prstGeom prst="rect">
            <a:avLst/>
          </a:prstGeom>
        </p:spPr>
      </p:pic>
    </p:spTree>
    <p:extLst>
      <p:ext uri="{BB962C8B-B14F-4D97-AF65-F5344CB8AC3E}">
        <p14:creationId xmlns:p14="http://schemas.microsoft.com/office/powerpoint/2010/main" val="32251476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err="1">
                <a:latin typeface="Inter"/>
              </a:rPr>
              <a:t>Threads</a:t>
            </a:r>
            <a:r>
              <a:rPr lang="es-ES" noProof="0">
                <a:latin typeface="Inter"/>
              </a:rPr>
              <a:t> en Python</a:t>
            </a:r>
            <a:endParaRPr lang="es-ES" noProof="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2373207"/>
          </a:xfrm>
        </p:spPr>
        <p:txBody>
          <a:bodyPr vert="horz" lIns="91440" tIns="45720" rIns="91440" bIns="45720" rtlCol="0" anchor="t">
            <a:normAutofit/>
          </a:bodyPr>
          <a:lstStyle/>
          <a:p>
            <a:pPr algn="just"/>
            <a:r>
              <a:rPr lang="es-ES" sz="1800">
                <a:latin typeface="Inter"/>
              </a:rPr>
              <a:t>La biblioteca estándar </a:t>
            </a:r>
            <a:r>
              <a:rPr lang="es-ES" sz="1800" b="1" i="1" err="1">
                <a:latin typeface="Inter"/>
              </a:rPr>
              <a:t>threading</a:t>
            </a:r>
            <a:r>
              <a:rPr lang="es-ES" sz="1800" b="1" i="1">
                <a:latin typeface="Inter"/>
              </a:rPr>
              <a:t> </a:t>
            </a:r>
            <a:r>
              <a:rPr lang="es-ES" sz="1800">
                <a:latin typeface="Inter"/>
              </a:rPr>
              <a:t>contiene las primitivas para trabajar con hilos en Python. El módulo </a:t>
            </a:r>
            <a:r>
              <a:rPr lang="es-ES" sz="1800" i="1" err="1">
                <a:latin typeface="Inter"/>
              </a:rPr>
              <a:t>Thread</a:t>
            </a:r>
            <a:r>
              <a:rPr lang="es-ES" sz="1800">
                <a:latin typeface="Inter"/>
              </a:rPr>
              <a:t>, encapsula los hilos y nos permite trabajar fácilmente con ellos.</a:t>
            </a:r>
            <a:endParaRPr lang="es-ES" sz="1800"/>
          </a:p>
          <a:p>
            <a:pPr algn="just"/>
            <a:r>
              <a:rPr lang="es-ES" sz="1800">
                <a:latin typeface="Inter"/>
              </a:rPr>
              <a:t>Para iniciar un hilo independiente, se </a:t>
            </a:r>
            <a:r>
              <a:rPr lang="es-ES" sz="1800" b="1">
                <a:latin typeface="Inter"/>
              </a:rPr>
              <a:t>crea una instancia de </a:t>
            </a:r>
            <a:r>
              <a:rPr lang="es-ES" sz="1800" b="1" i="1">
                <a:latin typeface="Inter"/>
              </a:rPr>
              <a:t>Thread </a:t>
            </a:r>
            <a:r>
              <a:rPr lang="es-ES" sz="1800" b="1">
                <a:latin typeface="Inter"/>
              </a:rPr>
              <a:t>indicándole la función a ejecutar y sus parámetros</a:t>
            </a:r>
            <a:r>
              <a:rPr lang="es-ES" sz="1800">
                <a:latin typeface="Inter"/>
              </a:rPr>
              <a:t>. Luego arranca llamando a la función </a:t>
            </a:r>
            <a:r>
              <a:rPr lang="es-ES" sz="1800" b="1" i="1" err="1">
                <a:latin typeface="Inter"/>
              </a:rPr>
              <a:t>start</a:t>
            </a:r>
            <a:r>
              <a:rPr lang="es-ES" sz="1800" b="1" i="1">
                <a:latin typeface="Inter"/>
              </a:rPr>
              <a:t>()</a:t>
            </a:r>
            <a:r>
              <a:rPr lang="es-ES" sz="1800">
                <a:latin typeface="Inter"/>
              </a:rPr>
              <a:t>:</a:t>
            </a:r>
            <a:endParaRPr lang="es-ES" sz="1800"/>
          </a:p>
        </p:txBody>
      </p:sp>
      <p:graphicFrame>
        <p:nvGraphicFramePr>
          <p:cNvPr id="6" name="Tabla 5">
            <a:extLst>
              <a:ext uri="{FF2B5EF4-FFF2-40B4-BE49-F238E27FC236}">
                <a16:creationId xmlns:a16="http://schemas.microsoft.com/office/drawing/2014/main" id="{91096047-2B0F-BC91-5A5D-451728A02CA8}"/>
              </a:ext>
            </a:extLst>
          </p:cNvPr>
          <p:cNvGraphicFramePr>
            <a:graphicFrameLocks noGrp="1"/>
          </p:cNvGraphicFramePr>
          <p:nvPr/>
        </p:nvGraphicFramePr>
        <p:xfrm>
          <a:off x="628650" y="3028301"/>
          <a:ext cx="5061564" cy="3282875"/>
        </p:xfrm>
        <a:graphic>
          <a:graphicData uri="http://schemas.openxmlformats.org/drawingml/2006/table">
            <a:tbl>
              <a:tblPr firstRow="1" bandRow="1">
                <a:tableStyleId>{5C22544A-7EE6-4342-B048-85BDC9FD1C3A}</a:tableStyleId>
              </a:tblPr>
              <a:tblGrid>
                <a:gridCol w="5061564">
                  <a:extLst>
                    <a:ext uri="{9D8B030D-6E8A-4147-A177-3AD203B41FA5}">
                      <a16:colId xmlns:a16="http://schemas.microsoft.com/office/drawing/2014/main" val="746713505"/>
                    </a:ext>
                  </a:extLst>
                </a:gridCol>
              </a:tblGrid>
              <a:tr h="3282875">
                <a:tc>
                  <a:txBody>
                    <a:bodyPr/>
                    <a:lstStyle/>
                    <a:p>
                      <a:pPr lvl="0" algn="l">
                        <a:lnSpc>
                          <a:spcPct val="100000"/>
                        </a:lnSpc>
                        <a:spcBef>
                          <a:spcPts val="0"/>
                        </a:spcBef>
                        <a:spcAft>
                          <a:spcPts val="0"/>
                        </a:spcAft>
                        <a:buNone/>
                      </a:pPr>
                      <a:r>
                        <a:rPr lang="en-US" sz="1600" b="0" i="0" u="none" strike="noStrike" noProof="0">
                          <a:solidFill>
                            <a:srgbClr val="CF8E6D"/>
                          </a:solidFill>
                        </a:rPr>
                        <a:t>import </a:t>
                      </a:r>
                      <a:r>
                        <a:rPr lang="en-US" sz="1600" b="0" i="0" u="none" strike="noStrike" noProof="0">
                          <a:solidFill>
                            <a:srgbClr val="BCBEC4"/>
                          </a:solidFill>
                        </a:rPr>
                        <a:t>threading</a:t>
                      </a:r>
                      <a:br>
                        <a:rPr lang="en-US" sz="1600" b="0" i="0" u="none" strike="noStrike" noProof="0">
                          <a:solidFill>
                            <a:srgbClr val="BCBEC4"/>
                          </a:solidFill>
                        </a:rPr>
                      </a:br>
                      <a:br>
                        <a:rPr lang="en-US" sz="1600" b="0" i="0" u="none" strike="noStrike" noProof="0">
                          <a:solidFill>
                            <a:srgbClr val="BCBEC4"/>
                          </a:solidFill>
                        </a:rPr>
                      </a:br>
                      <a:r>
                        <a:rPr lang="en-US" sz="1600" b="0" i="0" u="none" strike="noStrike" kern="1200" noProof="0">
                          <a:solidFill>
                            <a:srgbClr val="CF8E6D"/>
                          </a:solidFill>
                          <a:latin typeface="+mn-lt"/>
                          <a:ea typeface="+mn-ea"/>
                          <a:cs typeface="+mn-cs"/>
                        </a:rPr>
                        <a:t>def</a:t>
                      </a:r>
                      <a:r>
                        <a:rPr lang="en-US" sz="1600" b="0" i="0" u="none" strike="noStrike" noProof="0">
                          <a:solidFill>
                            <a:srgbClr val="BCBEC4"/>
                          </a:solidFill>
                        </a:rPr>
                        <a:t> </a:t>
                      </a:r>
                      <a:r>
                        <a:rPr lang="en-US" sz="1600" b="0" i="0" u="none" strike="noStrike" noProof="0" err="1">
                          <a:solidFill>
                            <a:srgbClr val="56A8F5"/>
                          </a:solidFill>
                        </a:rPr>
                        <a:t>mifuncion</a:t>
                      </a:r>
                      <a:r>
                        <a:rPr lang="en-US" sz="1600" b="0" i="0" u="none" strike="noStrike" noProof="0">
                          <a:solidFill>
                            <a:srgbClr val="BCBEC4"/>
                          </a:solidFill>
                        </a:rPr>
                        <a:t>(a, b, c):</a:t>
                      </a:r>
                      <a:br>
                        <a:rPr lang="en-US" sz="1600" b="0" i="0" u="none" strike="noStrike" noProof="0">
                          <a:solidFill>
                            <a:srgbClr val="BCBEC4"/>
                          </a:solidFill>
                        </a:rPr>
                      </a:br>
                      <a:r>
                        <a:rPr lang="en-US" sz="1600" b="0" i="0" u="none" strike="noStrike" noProof="0">
                          <a:solidFill>
                            <a:srgbClr val="BCBEC4"/>
                          </a:solidFill>
                        </a:rPr>
                        <a:t>    media = (a + b + c) / </a:t>
                      </a:r>
                      <a:r>
                        <a:rPr lang="en-US" sz="1600" b="0" i="0" u="none" strike="noStrike" noProof="0">
                          <a:solidFill>
                            <a:srgbClr val="2AACB8"/>
                          </a:solidFill>
                        </a:rPr>
                        <a:t>3</a:t>
                      </a:r>
                      <a:br>
                        <a:rPr lang="en-US" sz="1600" b="0" i="0" u="none" strike="noStrike" noProof="0">
                          <a:solidFill>
                            <a:srgbClr val="2AACB8"/>
                          </a:solidFill>
                        </a:rPr>
                      </a:br>
                      <a:r>
                        <a:rPr lang="en-US" sz="1600" b="0" i="0" u="none" strike="noStrike" noProof="0">
                          <a:solidFill>
                            <a:srgbClr val="2AACB8"/>
                          </a:solidFill>
                        </a:rPr>
                        <a:t>    </a:t>
                      </a:r>
                      <a:r>
                        <a:rPr lang="en-US" sz="1600" b="0" i="0" u="none" strike="noStrike" noProof="0">
                          <a:solidFill>
                            <a:srgbClr val="8888C6"/>
                          </a:solidFill>
                        </a:rPr>
                        <a:t>print</a:t>
                      </a:r>
                      <a:r>
                        <a:rPr lang="en-US" sz="1600" b="0" i="0" u="none" strike="noStrike" noProof="0">
                          <a:solidFill>
                            <a:srgbClr val="BCBEC4"/>
                          </a:solidFill>
                        </a:rPr>
                        <a:t>(</a:t>
                      </a:r>
                      <a:r>
                        <a:rPr lang="en-US" sz="1600" b="0" i="0" u="none" strike="noStrike" noProof="0">
                          <a:solidFill>
                            <a:srgbClr val="6AAB73"/>
                          </a:solidFill>
                        </a:rPr>
                        <a:t>"La media es:"</a:t>
                      </a:r>
                      <a:r>
                        <a:rPr lang="en-US" sz="1600" b="0" i="0" u="none" strike="noStrike" noProof="0">
                          <a:solidFill>
                            <a:srgbClr val="BCBEC4"/>
                          </a:solidFill>
                        </a:rPr>
                        <a:t>, media)</a:t>
                      </a:r>
                    </a:p>
                    <a:p>
                      <a:pPr lvl="0" algn="l">
                        <a:lnSpc>
                          <a:spcPct val="100000"/>
                        </a:lnSpc>
                        <a:spcBef>
                          <a:spcPts val="0"/>
                        </a:spcBef>
                        <a:spcAft>
                          <a:spcPts val="0"/>
                        </a:spcAft>
                        <a:buNone/>
                      </a:pPr>
                      <a:br>
                        <a:rPr lang="en-US" sz="1600" b="0" i="0" u="none" strike="noStrike" noProof="0">
                          <a:solidFill>
                            <a:srgbClr val="BCBEC4"/>
                          </a:solidFill>
                        </a:rPr>
                      </a:b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Instancia</a:t>
                      </a:r>
                      <a:r>
                        <a:rPr lang="en-US" sz="1600" b="0" i="0" u="none" strike="noStrike" kern="1200" noProof="0">
                          <a:solidFill>
                            <a:srgbClr val="7A7E85"/>
                          </a:solidFill>
                          <a:latin typeface="+mn-lt"/>
                          <a:ea typeface="+mn-ea"/>
                          <a:cs typeface="+mn-cs"/>
                        </a:rPr>
                        <a:t> un </a:t>
                      </a:r>
                      <a:r>
                        <a:rPr lang="en-US" sz="1600" b="0" i="0" u="none" strike="noStrike" kern="1200" noProof="0" err="1">
                          <a:solidFill>
                            <a:srgbClr val="7A7E85"/>
                          </a:solidFill>
                          <a:latin typeface="+mn-lt"/>
                          <a:ea typeface="+mn-ea"/>
                          <a:cs typeface="+mn-cs"/>
                        </a:rPr>
                        <a:t>objeto</a:t>
                      </a: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tipo</a:t>
                      </a:r>
                      <a:r>
                        <a:rPr lang="en-US" sz="1600" b="0" i="0" u="none" strike="noStrike" kern="1200" noProof="0">
                          <a:solidFill>
                            <a:srgbClr val="7A7E85"/>
                          </a:solidFill>
                          <a:latin typeface="+mn-lt"/>
                          <a:ea typeface="+mn-ea"/>
                          <a:cs typeface="+mn-cs"/>
                        </a:rPr>
                        <a:t> Thread que </a:t>
                      </a:r>
                      <a:r>
                        <a:rPr lang="en-US" sz="1600" b="0" i="0" u="none" strike="noStrike" kern="1200" noProof="0" err="1">
                          <a:solidFill>
                            <a:srgbClr val="7A7E85"/>
                          </a:solidFill>
                          <a:latin typeface="+mn-lt"/>
                          <a:ea typeface="+mn-ea"/>
                          <a:cs typeface="+mn-cs"/>
                        </a:rPr>
                        <a:t>ejecute</a:t>
                      </a: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mifuncion</a:t>
                      </a:r>
                      <a:br>
                        <a:rPr lang="en-US" sz="1600" b="0" i="0" u="none" strike="noStrike" noProof="0">
                          <a:solidFill>
                            <a:srgbClr val="BCBEC4"/>
                          </a:solidFill>
                        </a:rPr>
                      </a:br>
                      <a:r>
                        <a:rPr lang="en-US" sz="1600" b="0" i="0" u="none" strike="noStrike" noProof="0" err="1">
                          <a:solidFill>
                            <a:srgbClr val="BCBEC4"/>
                          </a:solidFill>
                        </a:rPr>
                        <a:t>hilo</a:t>
                      </a:r>
                      <a:r>
                        <a:rPr lang="en-US" sz="1600" b="0" i="0" u="none" strike="noStrike" noProof="0">
                          <a:solidFill>
                            <a:srgbClr val="BCBEC4"/>
                          </a:solidFill>
                        </a:rPr>
                        <a:t> = </a:t>
                      </a:r>
                      <a:r>
                        <a:rPr lang="en-US" sz="1600" b="0" i="0" u="none" strike="noStrike" noProof="0" err="1">
                          <a:solidFill>
                            <a:srgbClr val="BCBEC4"/>
                          </a:solidFill>
                        </a:rPr>
                        <a:t>threading.Thread</a:t>
                      </a:r>
                      <a:r>
                        <a:rPr lang="en-US" sz="1600" b="0" i="0" u="none" strike="noStrike" noProof="0">
                          <a:solidFill>
                            <a:srgbClr val="BCBEC4"/>
                          </a:solidFill>
                        </a:rPr>
                        <a:t>(</a:t>
                      </a:r>
                      <a:r>
                        <a:rPr lang="en-US" sz="1600" b="0" i="0" u="none" strike="noStrike" noProof="0">
                          <a:solidFill>
                            <a:srgbClr val="AA4926"/>
                          </a:solidFill>
                        </a:rPr>
                        <a:t>target</a:t>
                      </a:r>
                      <a:r>
                        <a:rPr lang="en-US" sz="1600" b="0" i="0" u="none" strike="noStrike" noProof="0">
                          <a:solidFill>
                            <a:srgbClr val="BCBEC4"/>
                          </a:solidFill>
                        </a:rPr>
                        <a:t>=</a:t>
                      </a:r>
                      <a:r>
                        <a:rPr lang="en-US" sz="1600" b="0" i="0" u="none" strike="noStrike" noProof="0" err="1">
                          <a:solidFill>
                            <a:srgbClr val="BCBEC4"/>
                          </a:solidFill>
                        </a:rPr>
                        <a:t>mifuncion</a:t>
                      </a:r>
                      <a:r>
                        <a:rPr lang="en-US" sz="1600" b="0" i="0" u="none" strike="noStrike" noProof="0">
                          <a:solidFill>
                            <a:srgbClr val="BCBEC4"/>
                          </a:solidFill>
                        </a:rPr>
                        <a:t>, </a:t>
                      </a:r>
                      <a:r>
                        <a:rPr lang="en-US" sz="1600" b="0" i="0" u="none" strike="noStrike" noProof="0" err="1">
                          <a:solidFill>
                            <a:srgbClr val="AA4926"/>
                          </a:solidFill>
                        </a:rPr>
                        <a:t>args</a:t>
                      </a:r>
                      <a:r>
                        <a:rPr lang="en-US" sz="1600" b="0" i="0" u="none" strike="noStrike" noProof="0">
                          <a:solidFill>
                            <a:srgbClr val="BCBEC4"/>
                          </a:solidFill>
                        </a:rPr>
                        <a:t>=(</a:t>
                      </a:r>
                      <a:r>
                        <a:rPr lang="en-US" sz="1600" b="0" i="0" u="none" strike="noStrike" noProof="0">
                          <a:solidFill>
                            <a:srgbClr val="2AACB8"/>
                          </a:solidFill>
                        </a:rPr>
                        <a:t>3</a:t>
                      </a:r>
                      <a:r>
                        <a:rPr lang="en-US" sz="1600" b="0" i="0" u="none" strike="noStrike" noProof="0">
                          <a:solidFill>
                            <a:srgbClr val="BCBEC4"/>
                          </a:solidFill>
                        </a:rPr>
                        <a:t>, </a:t>
                      </a:r>
                      <a:r>
                        <a:rPr lang="en-US" sz="1600" b="0" i="0" u="none" strike="noStrike" noProof="0">
                          <a:solidFill>
                            <a:srgbClr val="2AACB8"/>
                          </a:solidFill>
                        </a:rPr>
                        <a:t>8</a:t>
                      </a:r>
                      <a:r>
                        <a:rPr lang="en-US" sz="1600" b="0" i="0" u="none" strike="noStrike" noProof="0">
                          <a:solidFill>
                            <a:srgbClr val="BCBEC4"/>
                          </a:solidFill>
                        </a:rPr>
                        <a:t>, -</a:t>
                      </a:r>
                      <a:r>
                        <a:rPr lang="en-US" sz="1600" b="0" i="0" u="none" strike="noStrike" noProof="0">
                          <a:solidFill>
                            <a:srgbClr val="2AACB8"/>
                          </a:solidFill>
                        </a:rPr>
                        <a:t>2</a:t>
                      </a:r>
                      <a:r>
                        <a:rPr lang="en-US" sz="1600" b="0" i="0" u="none" strike="noStrike" noProof="0">
                          <a:solidFill>
                            <a:srgbClr val="BCBEC4"/>
                          </a:solidFill>
                        </a:rPr>
                        <a:t>))</a:t>
                      </a:r>
                      <a:br>
                        <a:rPr lang="en-US" sz="1600" b="0" i="0" u="none" strike="noStrike" noProof="0">
                          <a:solidFill>
                            <a:srgbClr val="BCBEC4"/>
                          </a:solidFill>
                        </a:rPr>
                      </a:br>
                      <a:br>
                        <a:rPr lang="en-US" sz="1600" b="0" i="0" u="none" strike="noStrike" noProof="0">
                          <a:solidFill>
                            <a:srgbClr val="BCBEC4"/>
                          </a:solidFill>
                        </a:rPr>
                      </a:b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Lanzar</a:t>
                      </a: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el</a:t>
                      </a: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hilo</a:t>
                      </a:r>
                      <a:br>
                        <a:rPr lang="en-US" sz="1600" b="0" i="0" u="none" strike="noStrike" noProof="0">
                          <a:solidFill>
                            <a:srgbClr val="BCBEC4"/>
                          </a:solidFill>
                        </a:rPr>
                      </a:br>
                      <a:r>
                        <a:rPr lang="en-US" sz="1600" b="0" i="0" u="none" strike="noStrike" noProof="0" err="1">
                          <a:solidFill>
                            <a:srgbClr val="BCBEC4"/>
                          </a:solidFill>
                        </a:rPr>
                        <a:t>hilo.start</a:t>
                      </a:r>
                      <a:r>
                        <a:rPr lang="en-US" sz="1600" b="0" i="0" u="none" strike="noStrike" noProof="0">
                          <a:solidFill>
                            <a:srgbClr val="BCBEC4"/>
                          </a:solidFill>
                        </a:rPr>
                        <a:t>() </a:t>
                      </a:r>
                      <a:br>
                        <a:rPr lang="en-US" sz="1600" b="0" i="0" u="none" strike="noStrike" noProof="0">
                          <a:solidFill>
                            <a:srgbClr val="BCBEC4"/>
                          </a:solidFill>
                        </a:rPr>
                      </a:b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Espera</a:t>
                      </a:r>
                      <a:r>
                        <a:rPr lang="en-US" sz="1600" b="0" i="0" u="none" strike="noStrike" kern="1200" noProof="0">
                          <a:solidFill>
                            <a:srgbClr val="7A7E85"/>
                          </a:solidFill>
                          <a:latin typeface="+mn-lt"/>
                          <a:ea typeface="+mn-ea"/>
                          <a:cs typeface="+mn-cs"/>
                        </a:rPr>
                        <a:t> a que finalize </a:t>
                      </a:r>
                      <a:r>
                        <a:rPr lang="en-US" sz="1600" b="0" i="0" u="none" strike="noStrike" kern="1200" noProof="0" err="1">
                          <a:solidFill>
                            <a:srgbClr val="7A7E85"/>
                          </a:solidFill>
                          <a:latin typeface="+mn-lt"/>
                          <a:ea typeface="+mn-ea"/>
                          <a:cs typeface="+mn-cs"/>
                        </a:rPr>
                        <a:t>el</a:t>
                      </a:r>
                      <a:r>
                        <a:rPr lang="en-US" sz="1600" b="0" i="0" u="none" strike="noStrike" kern="1200" noProof="0">
                          <a:solidFill>
                            <a:srgbClr val="7A7E85"/>
                          </a:solidFill>
                          <a:latin typeface="+mn-lt"/>
                          <a:ea typeface="+mn-ea"/>
                          <a:cs typeface="+mn-cs"/>
                        </a:rPr>
                        <a:t> </a:t>
                      </a:r>
                      <a:r>
                        <a:rPr lang="en-US" sz="1600" b="0" i="0" u="none" strike="noStrike" kern="1200" noProof="0" err="1">
                          <a:solidFill>
                            <a:srgbClr val="7A7E85"/>
                          </a:solidFill>
                          <a:latin typeface="+mn-lt"/>
                          <a:ea typeface="+mn-ea"/>
                          <a:cs typeface="+mn-cs"/>
                        </a:rPr>
                        <a:t>hilo</a:t>
                      </a:r>
                      <a:br>
                        <a:rPr lang="en-US" sz="1600" b="0" i="0" u="none" strike="noStrike" noProof="0">
                          <a:solidFill>
                            <a:srgbClr val="BCBEC4"/>
                          </a:solidFill>
                        </a:rPr>
                      </a:br>
                      <a:r>
                        <a:rPr lang="en-US" sz="1600" b="0" i="0" u="none" strike="noStrike" noProof="0" err="1">
                          <a:solidFill>
                            <a:srgbClr val="BCBEC4"/>
                          </a:solidFill>
                        </a:rPr>
                        <a:t>hilo.join</a:t>
                      </a:r>
                      <a:r>
                        <a:rPr lang="en-US" sz="1600" b="0" i="0" u="none" strike="noStrike" noProof="0">
                          <a:solidFill>
                            <a:srgbClr val="BCBEC4"/>
                          </a:solidFill>
                        </a:rPr>
                        <a:t>()</a:t>
                      </a:r>
                      <a:endParaRPr lang="es-ES" sz="1600"/>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5" name="Rectángulo 4">
            <a:extLst>
              <a:ext uri="{FF2B5EF4-FFF2-40B4-BE49-F238E27FC236}">
                <a16:creationId xmlns:a16="http://schemas.microsoft.com/office/drawing/2014/main" id="{02BF448B-1ED7-D8A6-78A6-9B8B0B9D5EE3}"/>
              </a:ext>
            </a:extLst>
          </p:cNvPr>
          <p:cNvSpPr/>
          <p:nvPr/>
        </p:nvSpPr>
        <p:spPr>
          <a:xfrm>
            <a:off x="6537486" y="3037002"/>
            <a:ext cx="1976217"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1. Importar librería</a:t>
            </a:r>
          </a:p>
        </p:txBody>
      </p:sp>
      <p:sp>
        <p:nvSpPr>
          <p:cNvPr id="8" name="Rectángulo 7">
            <a:extLst>
              <a:ext uri="{FF2B5EF4-FFF2-40B4-BE49-F238E27FC236}">
                <a16:creationId xmlns:a16="http://schemas.microsoft.com/office/drawing/2014/main" id="{DC1EEFEA-B13A-A217-6CB9-1C3AAD6F6B2A}"/>
              </a:ext>
            </a:extLst>
          </p:cNvPr>
          <p:cNvSpPr/>
          <p:nvPr/>
        </p:nvSpPr>
        <p:spPr>
          <a:xfrm>
            <a:off x="6537486" y="3672061"/>
            <a:ext cx="1976217" cy="635036"/>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2. Definir la función a ejecutar en el hilo</a:t>
            </a:r>
            <a:endParaRPr lang="en-US" sz="1600">
              <a:solidFill>
                <a:schemeClr val="tx1"/>
              </a:solidFill>
              <a:cs typeface="Calibri"/>
            </a:endParaRPr>
          </a:p>
        </p:txBody>
      </p:sp>
      <p:sp>
        <p:nvSpPr>
          <p:cNvPr id="14" name="Rectángulo 13">
            <a:extLst>
              <a:ext uri="{FF2B5EF4-FFF2-40B4-BE49-F238E27FC236}">
                <a16:creationId xmlns:a16="http://schemas.microsoft.com/office/drawing/2014/main" id="{9ADBA8F0-C19E-705B-EFE9-6BCA1F829F18}"/>
              </a:ext>
            </a:extLst>
          </p:cNvPr>
          <p:cNvSpPr/>
          <p:nvPr/>
        </p:nvSpPr>
        <p:spPr>
          <a:xfrm>
            <a:off x="6546593" y="4476164"/>
            <a:ext cx="1967110" cy="461991"/>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3. Crear el hilo</a:t>
            </a:r>
          </a:p>
        </p:txBody>
      </p:sp>
      <p:sp>
        <p:nvSpPr>
          <p:cNvPr id="16" name="Rectángulo 15">
            <a:extLst>
              <a:ext uri="{FF2B5EF4-FFF2-40B4-BE49-F238E27FC236}">
                <a16:creationId xmlns:a16="http://schemas.microsoft.com/office/drawing/2014/main" id="{346DB298-72FD-7266-2442-A57DF4EDD801}"/>
              </a:ext>
            </a:extLst>
          </p:cNvPr>
          <p:cNvSpPr/>
          <p:nvPr/>
        </p:nvSpPr>
        <p:spPr>
          <a:xfrm>
            <a:off x="6537486" y="5107222"/>
            <a:ext cx="1976217" cy="47678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4. </a:t>
            </a:r>
            <a:r>
              <a:rPr lang="en-US" sz="1600" err="1">
                <a:solidFill>
                  <a:schemeClr val="tx1"/>
                </a:solidFill>
              </a:rPr>
              <a:t>Lanzar</a:t>
            </a:r>
            <a:r>
              <a:rPr lang="en-US" sz="1600">
                <a:solidFill>
                  <a:schemeClr val="tx1"/>
                </a:solidFill>
              </a:rPr>
              <a:t> </a:t>
            </a:r>
            <a:r>
              <a:rPr lang="en-US" sz="1600" err="1">
                <a:solidFill>
                  <a:schemeClr val="tx1"/>
                </a:solidFill>
              </a:rPr>
              <a:t>el</a:t>
            </a:r>
            <a:r>
              <a:rPr lang="en-US" sz="1600">
                <a:solidFill>
                  <a:schemeClr val="tx1"/>
                </a:solidFill>
              </a:rPr>
              <a:t> </a:t>
            </a:r>
            <a:r>
              <a:rPr lang="en-US" sz="1600" err="1">
                <a:solidFill>
                  <a:schemeClr val="tx1"/>
                </a:solidFill>
              </a:rPr>
              <a:t>hilo</a:t>
            </a:r>
            <a:endParaRPr lang="en-US" sz="1600">
              <a:solidFill>
                <a:schemeClr val="tx1"/>
              </a:solidFill>
            </a:endParaRPr>
          </a:p>
        </p:txBody>
      </p:sp>
      <p:cxnSp>
        <p:nvCxnSpPr>
          <p:cNvPr id="17" name="Conector recto de flecha 16">
            <a:extLst>
              <a:ext uri="{FF2B5EF4-FFF2-40B4-BE49-F238E27FC236}">
                <a16:creationId xmlns:a16="http://schemas.microsoft.com/office/drawing/2014/main" id="{E535A432-6E05-9E9D-E79D-68E4E3FAE550}"/>
              </a:ext>
            </a:extLst>
          </p:cNvPr>
          <p:cNvCxnSpPr>
            <a:cxnSpLocks/>
          </p:cNvCxnSpPr>
          <p:nvPr/>
        </p:nvCxnSpPr>
        <p:spPr>
          <a:xfrm flipH="1" flipV="1">
            <a:off x="2819565" y="3223380"/>
            <a:ext cx="3711382" cy="444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A9AE366F-82FB-63D4-D240-8DCB9FE9C800}"/>
              </a:ext>
            </a:extLst>
          </p:cNvPr>
          <p:cNvCxnSpPr>
            <a:cxnSpLocks/>
          </p:cNvCxnSpPr>
          <p:nvPr/>
        </p:nvCxnSpPr>
        <p:spPr>
          <a:xfrm flipH="1" flipV="1">
            <a:off x="3830505" y="3970200"/>
            <a:ext cx="2718657" cy="353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D74959CF-74EF-CEC3-B089-9BA67BD32705}"/>
              </a:ext>
            </a:extLst>
          </p:cNvPr>
          <p:cNvCxnSpPr>
            <a:cxnSpLocks/>
            <a:stCxn id="14" idx="1"/>
          </p:cNvCxnSpPr>
          <p:nvPr/>
        </p:nvCxnSpPr>
        <p:spPr>
          <a:xfrm flipH="1">
            <a:off x="5524511" y="4707160"/>
            <a:ext cx="1022082" cy="1829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094A59E6-70A8-823C-4007-1864D78DB70C}"/>
              </a:ext>
            </a:extLst>
          </p:cNvPr>
          <p:cNvCxnSpPr>
            <a:cxnSpLocks/>
            <a:stCxn id="16" idx="1"/>
          </p:cNvCxnSpPr>
          <p:nvPr/>
        </p:nvCxnSpPr>
        <p:spPr>
          <a:xfrm flipH="1">
            <a:off x="2846888" y="5345612"/>
            <a:ext cx="3690598" cy="972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36FE0C7C-E5E2-5D30-5EAC-B789D44D2287}"/>
              </a:ext>
            </a:extLst>
          </p:cNvPr>
          <p:cNvSpPr/>
          <p:nvPr/>
        </p:nvSpPr>
        <p:spPr>
          <a:xfrm>
            <a:off x="6521840" y="5753068"/>
            <a:ext cx="1967110" cy="63360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5. </a:t>
            </a:r>
            <a:r>
              <a:rPr lang="en-US" sz="1600" err="1">
                <a:solidFill>
                  <a:schemeClr val="tx1"/>
                </a:solidFill>
              </a:rPr>
              <a:t>Esperar</a:t>
            </a:r>
            <a:r>
              <a:rPr lang="en-US" sz="1600">
                <a:solidFill>
                  <a:schemeClr val="tx1"/>
                </a:solidFill>
              </a:rPr>
              <a:t> al fin del </a:t>
            </a:r>
            <a:r>
              <a:rPr lang="en-US" sz="1600" err="1">
                <a:solidFill>
                  <a:schemeClr val="tx1"/>
                </a:solidFill>
              </a:rPr>
              <a:t>hilo</a:t>
            </a:r>
            <a:endParaRPr lang="en-US" sz="1600">
              <a:solidFill>
                <a:schemeClr val="tx1"/>
              </a:solidFill>
            </a:endParaRPr>
          </a:p>
        </p:txBody>
      </p:sp>
      <p:cxnSp>
        <p:nvCxnSpPr>
          <p:cNvPr id="11" name="Conector recto de flecha 10">
            <a:extLst>
              <a:ext uri="{FF2B5EF4-FFF2-40B4-BE49-F238E27FC236}">
                <a16:creationId xmlns:a16="http://schemas.microsoft.com/office/drawing/2014/main" id="{09833D97-6DB8-CE2A-0FD0-D1B666B10D64}"/>
              </a:ext>
            </a:extLst>
          </p:cNvPr>
          <p:cNvCxnSpPr>
            <a:cxnSpLocks/>
            <a:stCxn id="7" idx="1"/>
          </p:cNvCxnSpPr>
          <p:nvPr/>
        </p:nvCxnSpPr>
        <p:spPr>
          <a:xfrm flipH="1" flipV="1">
            <a:off x="3288323" y="6005146"/>
            <a:ext cx="3233517" cy="647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986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 7</a:t>
            </a:r>
            <a:endParaRPr lang="es-ES"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r>
              <a:rPr lang="es-ES">
                <a:latin typeface="Inter"/>
              </a:rPr>
              <a:t>Utilizando la siguiente función de abajo como </a:t>
            </a:r>
            <a:r>
              <a:rPr lang="es-ES" i="1">
                <a:latin typeface="Inter"/>
              </a:rPr>
              <a:t>target:</a:t>
            </a:r>
            <a:endParaRPr lang="es-ES">
              <a:latin typeface="Inter"/>
            </a:endParaRPr>
          </a:p>
          <a:p>
            <a:pPr marL="457200" indent="-457200">
              <a:buAutoNum type="arabicPeriod"/>
            </a:pPr>
            <a:r>
              <a:rPr lang="es-ES">
                <a:latin typeface="Inter"/>
              </a:rPr>
              <a:t>Crea 10 hilos que reciban un índice (entero) del 0 al 9.</a:t>
            </a:r>
          </a:p>
          <a:p>
            <a:pPr marL="457200" indent="-457200">
              <a:buAutoNum type="arabicPeriod"/>
            </a:pPr>
            <a:r>
              <a:rPr lang="es-ES">
                <a:latin typeface="Inter"/>
              </a:rPr>
              <a:t>Ejecuta todos los hilos en paralelo y observa el resultado.</a:t>
            </a:r>
          </a:p>
          <a:p>
            <a:pPr marL="457200" indent="-457200">
              <a:buAutoNum type="arabicPeriod"/>
            </a:pPr>
            <a:r>
              <a:rPr lang="es-ES">
                <a:latin typeface="Inter"/>
              </a:rPr>
              <a:t>Repite varias veces la ejecución. ¿Qué pasa?</a:t>
            </a:r>
          </a:p>
        </p:txBody>
      </p:sp>
      <p:graphicFrame>
        <p:nvGraphicFramePr>
          <p:cNvPr id="5" name="Tabla 4">
            <a:extLst>
              <a:ext uri="{FF2B5EF4-FFF2-40B4-BE49-F238E27FC236}">
                <a16:creationId xmlns:a16="http://schemas.microsoft.com/office/drawing/2014/main" id="{A94E9500-4B1A-AE4A-A489-006FB6D6C293}"/>
              </a:ext>
            </a:extLst>
          </p:cNvPr>
          <p:cNvGraphicFramePr>
            <a:graphicFrameLocks noGrp="1"/>
          </p:cNvGraphicFramePr>
          <p:nvPr/>
        </p:nvGraphicFramePr>
        <p:xfrm>
          <a:off x="1411901" y="3472331"/>
          <a:ext cx="6318385" cy="1457475"/>
        </p:xfrm>
        <a:graphic>
          <a:graphicData uri="http://schemas.openxmlformats.org/drawingml/2006/table">
            <a:tbl>
              <a:tblPr firstRow="1" bandRow="1">
                <a:tableStyleId>{5C22544A-7EE6-4342-B048-85BDC9FD1C3A}</a:tableStyleId>
              </a:tblPr>
              <a:tblGrid>
                <a:gridCol w="6318385">
                  <a:extLst>
                    <a:ext uri="{9D8B030D-6E8A-4147-A177-3AD203B41FA5}">
                      <a16:colId xmlns:a16="http://schemas.microsoft.com/office/drawing/2014/main" val="746713505"/>
                    </a:ext>
                  </a:extLst>
                </a:gridCol>
              </a:tblGrid>
              <a:tr h="1457475">
                <a:tc>
                  <a:txBody>
                    <a:bodyPr/>
                    <a:lstStyle/>
                    <a:p>
                      <a:pPr lvl="0" algn="l">
                        <a:lnSpc>
                          <a:spcPct val="100000"/>
                        </a:lnSpc>
                        <a:spcBef>
                          <a:spcPts val="0"/>
                        </a:spcBef>
                        <a:spcAft>
                          <a:spcPts val="0"/>
                        </a:spcAft>
                        <a:buNone/>
                      </a:pPr>
                      <a:r>
                        <a:rPr lang="en-US" sz="2000" b="0" i="0" u="none" strike="noStrike" noProof="0">
                          <a:solidFill>
                            <a:srgbClr val="CF8E6D"/>
                          </a:solidFill>
                        </a:rPr>
                        <a:t>def </a:t>
                      </a:r>
                      <a:r>
                        <a:rPr lang="en-US" sz="2000" b="0" i="0" u="none" strike="noStrike" noProof="0">
                          <a:solidFill>
                            <a:srgbClr val="56A8F5"/>
                          </a:solidFill>
                        </a:rPr>
                        <a:t>siesta</a:t>
                      </a:r>
                      <a:r>
                        <a:rPr lang="en-US" sz="2000" b="0" i="0" u="none" strike="noStrike" noProof="0">
                          <a:solidFill>
                            <a:srgbClr val="BCBEC4"/>
                          </a:solidFill>
                        </a:rPr>
                        <a:t>(</a:t>
                      </a:r>
                      <a:r>
                        <a:rPr lang="en-US" sz="2000" b="0" i="0" u="none" strike="noStrike" noProof="0" err="1">
                          <a:solidFill>
                            <a:srgbClr val="BCBEC4"/>
                          </a:solidFill>
                        </a:rPr>
                        <a:t>indice</a:t>
                      </a:r>
                      <a:r>
                        <a:rPr lang="en-US" sz="2000" b="0" i="0" u="none" strike="noStrike" noProof="0">
                          <a:solidFill>
                            <a:srgbClr val="BCBEC4"/>
                          </a:solidFill>
                        </a:rPr>
                        <a:t>):</a:t>
                      </a:r>
                      <a:br>
                        <a:rPr lang="en-US" sz="2000" b="0" i="0" u="none" strike="noStrike" noProof="0">
                          <a:solidFill>
                            <a:srgbClr val="BCBEC4"/>
                          </a:solidFill>
                        </a:rPr>
                      </a:br>
                      <a:r>
                        <a:rPr lang="en-US" sz="2000" b="0" i="0" u="none" strike="noStrike" noProof="0">
                          <a:solidFill>
                            <a:srgbClr val="BCBEC4"/>
                          </a:solidFill>
                        </a:rPr>
                        <a:t>    </a:t>
                      </a:r>
                      <a:r>
                        <a:rPr lang="en-US" sz="2000" b="0" i="0" u="none" strike="noStrike" noProof="0" err="1">
                          <a:solidFill>
                            <a:srgbClr val="BCBEC4"/>
                          </a:solidFill>
                        </a:rPr>
                        <a:t>time.sleep</a:t>
                      </a:r>
                      <a:r>
                        <a:rPr lang="en-US" sz="2000" b="0" i="0" u="none" strike="noStrike" noProof="0">
                          <a:solidFill>
                            <a:srgbClr val="BCBEC4"/>
                          </a:solidFill>
                        </a:rPr>
                        <a:t>(</a:t>
                      </a:r>
                      <a:r>
                        <a:rPr lang="en-US" sz="2000" b="0" i="0" u="none" strike="noStrike" noProof="0">
                          <a:solidFill>
                            <a:srgbClr val="2AACB8"/>
                          </a:solidFill>
                        </a:rPr>
                        <a:t>1</a:t>
                      </a:r>
                      <a:r>
                        <a:rPr lang="en-US" sz="2000" b="0" i="0" u="none" strike="noStrike" noProof="0">
                          <a:solidFill>
                            <a:srgbClr val="BCBEC4"/>
                          </a:solidFill>
                        </a:rPr>
                        <a:t>)</a:t>
                      </a:r>
                      <a:br>
                        <a:rPr lang="en-US" sz="2000" b="0" i="0" u="none" strike="noStrike" noProof="0">
                          <a:solidFill>
                            <a:srgbClr val="BCBEC4"/>
                          </a:solidFill>
                        </a:rPr>
                      </a:br>
                      <a:r>
                        <a:rPr lang="en-US" sz="2000" b="0" i="0" u="none" strike="noStrike" noProof="0">
                          <a:solidFill>
                            <a:srgbClr val="BCBEC4"/>
                          </a:solidFill>
                        </a:rPr>
                        <a:t>    </a:t>
                      </a:r>
                      <a:r>
                        <a:rPr lang="en-US" sz="2000" b="0" i="0" u="none" strike="noStrike" noProof="0">
                          <a:solidFill>
                            <a:srgbClr val="8888C6"/>
                          </a:solidFill>
                        </a:rPr>
                        <a:t>print</a:t>
                      </a:r>
                      <a:r>
                        <a:rPr lang="en-US" sz="2000" b="0" i="0" u="none" strike="noStrike" noProof="0">
                          <a:solidFill>
                            <a:srgbClr val="BCBEC4"/>
                          </a:solidFill>
                        </a:rPr>
                        <a:t>(</a:t>
                      </a:r>
                      <a:r>
                        <a:rPr lang="en-US" sz="2000" b="0" i="0" u="none" strike="noStrike" noProof="0">
                          <a:solidFill>
                            <a:srgbClr val="6AAB73"/>
                          </a:solidFill>
                        </a:rPr>
                        <a:t>f"</a:t>
                      </a:r>
                      <a:r>
                        <a:rPr lang="en-US" sz="2000" b="0" i="0" u="none" strike="noStrike" noProof="0">
                          <a:solidFill>
                            <a:srgbClr val="CF8E6D"/>
                          </a:solidFill>
                        </a:rPr>
                        <a:t>{</a:t>
                      </a:r>
                      <a:r>
                        <a:rPr lang="en-US" sz="2000" b="0" i="0" u="none" strike="noStrike" noProof="0" err="1">
                          <a:solidFill>
                            <a:srgbClr val="BCBEC4"/>
                          </a:solidFill>
                        </a:rPr>
                        <a:t>indice</a:t>
                      </a:r>
                      <a:r>
                        <a:rPr lang="en-US" sz="2000" b="0" i="0" u="none" strike="noStrike" noProof="0">
                          <a:solidFill>
                            <a:srgbClr val="CF8E6D"/>
                          </a:solidFill>
                        </a:rPr>
                        <a:t>}</a:t>
                      </a:r>
                      <a:r>
                        <a:rPr lang="en-US" sz="2000" b="0" i="0" u="none" strike="noStrike" noProof="0">
                          <a:solidFill>
                            <a:srgbClr val="6AAB73"/>
                          </a:solidFill>
                        </a:rPr>
                        <a:t>: se ha </a:t>
                      </a:r>
                      <a:r>
                        <a:rPr lang="en-US" sz="2000" b="0" i="0" u="none" strike="noStrike" noProof="0" err="1">
                          <a:solidFill>
                            <a:srgbClr val="6AAB73"/>
                          </a:solidFill>
                        </a:rPr>
                        <a:t>despertado</a:t>
                      </a:r>
                      <a:r>
                        <a:rPr lang="en-US" sz="2000" b="0" i="0" u="none" strike="noStrike" noProof="0">
                          <a:solidFill>
                            <a:srgbClr val="6AAB73"/>
                          </a:solidFill>
                        </a:rPr>
                        <a:t> de la siesta"</a:t>
                      </a:r>
                      <a:r>
                        <a:rPr lang="en-US" sz="2000" b="0" i="0" u="none" strike="noStrike" noProof="0">
                          <a:solidFill>
                            <a:srgbClr val="BCBEC4"/>
                          </a:solidFill>
                        </a:rPr>
                        <a:t>)</a:t>
                      </a:r>
                      <a:endParaRPr lang="es-ES" sz="2000"/>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Tree>
    <p:extLst>
      <p:ext uri="{BB962C8B-B14F-4D97-AF65-F5344CB8AC3E}">
        <p14:creationId xmlns:p14="http://schemas.microsoft.com/office/powerpoint/2010/main" val="26194674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latin typeface="Inter"/>
              </a:rPr>
              <a:t>Servidor</a:t>
            </a:r>
            <a:r>
              <a:rPr lang="es-ES" noProof="0">
                <a:latin typeface="Inter"/>
              </a:rPr>
              <a:t> </a:t>
            </a:r>
            <a:r>
              <a:rPr lang="es-ES">
                <a:latin typeface="Inter"/>
              </a:rPr>
              <a:t>TCP multicliente</a:t>
            </a:r>
            <a:r>
              <a:rPr lang="es-ES" noProof="0">
                <a:latin typeface="Inter"/>
              </a:rPr>
              <a:t> con hilos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r>
              <a:rPr lang="es-ES">
                <a:latin typeface="Inter"/>
              </a:rPr>
              <a:t>Para convertir un servidor TCP </a:t>
            </a:r>
            <a:r>
              <a:rPr lang="es-ES" err="1">
                <a:latin typeface="Inter"/>
              </a:rPr>
              <a:t>monohilo</a:t>
            </a:r>
            <a:r>
              <a:rPr lang="es-ES">
                <a:latin typeface="Inter"/>
              </a:rPr>
              <a:t> a un servidor capaz de atender a varios clientes en paralelo:</a:t>
            </a:r>
            <a:endParaRPr lang="es-ES"/>
          </a:p>
          <a:p>
            <a:pPr marL="457200" indent="-457200">
              <a:buAutoNum type="arabicPeriod"/>
            </a:pPr>
            <a:r>
              <a:rPr lang="es-ES">
                <a:latin typeface="Inter"/>
              </a:rPr>
              <a:t>Mover la lógica de gestión de la comunicación (lo que va después del </a:t>
            </a:r>
            <a:r>
              <a:rPr lang="es-ES" i="1" err="1">
                <a:latin typeface="Inter"/>
              </a:rPr>
              <a:t>accept</a:t>
            </a:r>
            <a:r>
              <a:rPr lang="es-ES" i="1">
                <a:latin typeface="Inter"/>
              </a:rPr>
              <a:t>()</a:t>
            </a:r>
            <a:r>
              <a:rPr lang="es-ES">
                <a:latin typeface="Inter"/>
              </a:rPr>
              <a:t>) a una función.</a:t>
            </a:r>
            <a:endParaRPr lang="es-ES"/>
          </a:p>
          <a:p>
            <a:pPr marL="457200" indent="-457200">
              <a:buAutoNum type="arabicPeriod"/>
            </a:pPr>
            <a:r>
              <a:rPr lang="es-ES">
                <a:latin typeface="Inter"/>
              </a:rPr>
              <a:t>Poner el socket a la escucha sin limitación:  </a:t>
            </a:r>
            <a:r>
              <a:rPr lang="es-ES" i="1" strike="sngStrike">
                <a:latin typeface="Inter"/>
              </a:rPr>
              <a:t>listen(1)</a:t>
            </a:r>
            <a:r>
              <a:rPr lang="es-ES">
                <a:latin typeface="Inter"/>
              </a:rPr>
              <a:t> </a:t>
            </a:r>
            <a:r>
              <a:rPr lang="en-US">
                <a:latin typeface="Inter"/>
              </a:rPr>
              <a:t>-&gt; </a:t>
            </a:r>
            <a:r>
              <a:rPr lang="es-ES" i="1">
                <a:latin typeface="Inter"/>
              </a:rPr>
              <a:t>listen()  </a:t>
            </a:r>
          </a:p>
          <a:p>
            <a:pPr marL="457200" indent="-457200">
              <a:buAutoNum type="arabicPeriod"/>
            </a:pPr>
            <a:r>
              <a:rPr lang="es-ES">
                <a:latin typeface="Inter"/>
              </a:rPr>
              <a:t>Para cada cliente conectado, crear un hilo que ejecute esa función con los parámetros necesarios.</a:t>
            </a:r>
          </a:p>
          <a:p>
            <a:pPr marL="457200" indent="-457200">
              <a:buAutoNum type="arabicPeriod"/>
            </a:pPr>
            <a:r>
              <a:rPr lang="es-ES">
                <a:latin typeface="Inter"/>
              </a:rPr>
              <a:t>Lanzar el hilo llamando a </a:t>
            </a:r>
            <a:r>
              <a:rPr lang="es-ES" i="1" err="1">
                <a:latin typeface="Inter"/>
              </a:rPr>
              <a:t>start</a:t>
            </a:r>
            <a:r>
              <a:rPr lang="es-ES" i="1">
                <a:latin typeface="Inter"/>
              </a:rPr>
              <a:t>()</a:t>
            </a:r>
          </a:p>
        </p:txBody>
      </p:sp>
    </p:spTree>
    <p:extLst>
      <p:ext uri="{BB962C8B-B14F-4D97-AF65-F5344CB8AC3E}">
        <p14:creationId xmlns:p14="http://schemas.microsoft.com/office/powerpoint/2010/main" val="688156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 8</a:t>
            </a:r>
            <a:endParaRPr lang="es-ES" noProof="0" dirty="0">
              <a:latin typeface="Inter"/>
            </a:endParaRP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pPr algn="just"/>
            <a:r>
              <a:rPr lang="es-ES">
                <a:latin typeface="Inter"/>
              </a:rPr>
              <a:t>Partiendo del ejercicio de cliente-servidor TCP donde el cliente enviaba una frase y el servidor se la devolvía en mayúsculas:</a:t>
            </a:r>
            <a:endParaRPr lang="es-ES"/>
          </a:p>
          <a:p>
            <a:pPr marL="457200" indent="-457200" algn="just">
              <a:buAutoNum type="arabicPeriod"/>
            </a:pPr>
            <a:r>
              <a:rPr lang="es-ES">
                <a:latin typeface="Inter"/>
              </a:rPr>
              <a:t>Modifica el servidor para que pueda atender la comunicación concurrente de varios clientes con hilos.</a:t>
            </a:r>
            <a:endParaRPr lang="en-US">
              <a:latin typeface="Inter"/>
            </a:endParaRPr>
          </a:p>
          <a:p>
            <a:pPr marL="457200" indent="-457200" algn="just">
              <a:buAutoNum type="arabicPeriod"/>
            </a:pPr>
            <a:r>
              <a:rPr lang="es-ES"/>
              <a:t>Prueba a conectar dos o más clientes con el servidor en paralelo desde terminales diferentes. ¿Qué ocurre?</a:t>
            </a:r>
          </a:p>
        </p:txBody>
      </p:sp>
    </p:spTree>
    <p:extLst>
      <p:ext uri="{BB962C8B-B14F-4D97-AF65-F5344CB8AC3E}">
        <p14:creationId xmlns:p14="http://schemas.microsoft.com/office/powerpoint/2010/main" val="21005453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8:</a:t>
            </a:r>
            <a:br>
              <a:rPr lang="en-US" sz="4000" dirty="0"/>
            </a:br>
            <a:r>
              <a:rPr lang="en-US" sz="4000" dirty="0" err="1"/>
              <a:t>Exclusión</a:t>
            </a:r>
            <a:r>
              <a:rPr lang="en-US" sz="4000" dirty="0"/>
              <a:t> </a:t>
            </a:r>
            <a:r>
              <a:rPr lang="en-US" sz="4000" dirty="0" err="1"/>
              <a:t>mutua</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III. </a:t>
            </a:r>
            <a:r>
              <a:rPr lang="en-US" sz="2000" dirty="0" err="1"/>
              <a:t>Programación</a:t>
            </a:r>
            <a:r>
              <a:rPr lang="en-US" sz="2000" dirty="0"/>
              <a:t> de </a:t>
            </a:r>
            <a:r>
              <a:rPr lang="en-US" sz="2000" dirty="0" err="1"/>
              <a:t>aplicaciones</a:t>
            </a:r>
            <a:r>
              <a:rPr lang="en-US" sz="2000" dirty="0"/>
              <a:t> </a:t>
            </a:r>
            <a:r>
              <a:rPr lang="en-US" sz="2000" dirty="0" err="1"/>
              <a:t>telemáticas</a:t>
            </a:r>
            <a:endParaRPr lang="en-US" sz="2000" dirty="0"/>
          </a:p>
        </p:txBody>
      </p:sp>
    </p:spTree>
    <p:extLst>
      <p:ext uri="{BB962C8B-B14F-4D97-AF65-F5344CB8AC3E}">
        <p14:creationId xmlns:p14="http://schemas.microsoft.com/office/powerpoint/2010/main" val="25636567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Hilos que comparten </a:t>
            </a:r>
            <a:r>
              <a:rPr lang="es-ES" noProof="0"/>
              <a:t>variables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1699246"/>
          </a:xfrm>
        </p:spPr>
        <p:txBody>
          <a:bodyPr vert="horz" lIns="91440" tIns="45720" rIns="91440" bIns="45720" rtlCol="0" anchor="t">
            <a:normAutofit/>
          </a:bodyPr>
          <a:lstStyle/>
          <a:p>
            <a:pPr algn="just"/>
            <a:r>
              <a:rPr lang="es-ES">
                <a:latin typeface="Inter"/>
              </a:rPr>
              <a:t>Al pertenecer a un mismo proceso, los threads </a:t>
            </a:r>
            <a:r>
              <a:rPr lang="es-ES" b="1">
                <a:latin typeface="Inter"/>
              </a:rPr>
              <a:t>pueden acceder a las variables globales del mismo</a:t>
            </a:r>
            <a:r>
              <a:rPr lang="es-ES">
                <a:latin typeface="Inter"/>
              </a:rPr>
              <a:t>. La lectura y escritura de estas variables desde hilos concurrentes debe de gestionarse para </a:t>
            </a:r>
            <a:r>
              <a:rPr lang="es-ES" b="1">
                <a:latin typeface="Inter"/>
              </a:rPr>
              <a:t>asegurar la consistencia de los datos</a:t>
            </a:r>
            <a:r>
              <a:rPr lang="es-ES">
                <a:latin typeface="Inter"/>
              </a:rPr>
              <a:t>.</a:t>
            </a:r>
            <a:endParaRPr lang="es-ES"/>
          </a:p>
        </p:txBody>
      </p:sp>
      <p:grpSp>
        <p:nvGrpSpPr>
          <p:cNvPr id="51" name="Grupo 50">
            <a:extLst>
              <a:ext uri="{FF2B5EF4-FFF2-40B4-BE49-F238E27FC236}">
                <a16:creationId xmlns:a16="http://schemas.microsoft.com/office/drawing/2014/main" id="{8718171F-198B-C9FD-3538-40A958DBB5B5}"/>
              </a:ext>
            </a:extLst>
          </p:cNvPr>
          <p:cNvGrpSpPr/>
          <p:nvPr/>
        </p:nvGrpSpPr>
        <p:grpSpPr>
          <a:xfrm>
            <a:off x="2123342" y="2963009"/>
            <a:ext cx="4897316" cy="3191608"/>
            <a:chOff x="2092569" y="2998177"/>
            <a:chExt cx="4897316" cy="3191608"/>
          </a:xfrm>
        </p:grpSpPr>
        <p:sp>
          <p:nvSpPr>
            <p:cNvPr id="4" name="Rectángulo: esquinas redondeadas 3">
              <a:extLst>
                <a:ext uri="{FF2B5EF4-FFF2-40B4-BE49-F238E27FC236}">
                  <a16:creationId xmlns:a16="http://schemas.microsoft.com/office/drawing/2014/main" id="{DE7DBC73-2FDB-C9D0-5396-5040585680E5}"/>
                </a:ext>
              </a:extLst>
            </p:cNvPr>
            <p:cNvSpPr/>
            <p:nvPr/>
          </p:nvSpPr>
          <p:spPr>
            <a:xfrm>
              <a:off x="2092569" y="2998177"/>
              <a:ext cx="4897316" cy="3191608"/>
            </a:xfrm>
            <a:prstGeom prst="roundRect">
              <a:avLst>
                <a:gd name="adj" fmla="val 592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s-ES" sz="1600" b="1">
                  <a:solidFill>
                    <a:schemeClr val="tx1"/>
                  </a:solidFill>
                  <a:latin typeface="Inter" panose="02000503000000020004"/>
                </a:rPr>
                <a:t>PROCESO</a:t>
              </a:r>
              <a:endParaRPr lang="en-US" b="1">
                <a:solidFill>
                  <a:schemeClr val="tx1"/>
                </a:solidFill>
                <a:latin typeface="Inter" panose="02000503000000020004"/>
              </a:endParaRPr>
            </a:p>
          </p:txBody>
        </p:sp>
        <p:sp>
          <p:nvSpPr>
            <p:cNvPr id="37" name="Rectángulo: esquinas redondeadas 36">
              <a:extLst>
                <a:ext uri="{FF2B5EF4-FFF2-40B4-BE49-F238E27FC236}">
                  <a16:creationId xmlns:a16="http://schemas.microsoft.com/office/drawing/2014/main" id="{7405EBD3-0DCB-B2A8-E339-F2E1F0961C1D}"/>
                </a:ext>
              </a:extLst>
            </p:cNvPr>
            <p:cNvSpPr/>
            <p:nvPr/>
          </p:nvSpPr>
          <p:spPr>
            <a:xfrm>
              <a:off x="2423746" y="3467056"/>
              <a:ext cx="4234962" cy="419474"/>
            </a:xfrm>
            <a:prstGeom prst="roundRect">
              <a:avLst>
                <a:gd name="adj" fmla="val 74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latin typeface="Inter" panose="02000503000000020004"/>
                </a:rPr>
                <a:t>Variables </a:t>
              </a:r>
              <a:r>
                <a:rPr lang="en-US" sz="1600" err="1">
                  <a:latin typeface="Inter" panose="02000503000000020004"/>
                </a:rPr>
                <a:t>globales</a:t>
              </a:r>
              <a:r>
                <a:rPr lang="en-US" sz="1600">
                  <a:latin typeface="Inter" panose="02000503000000020004"/>
                </a:rPr>
                <a:t> del Main Thread</a:t>
              </a:r>
            </a:p>
          </p:txBody>
        </p:sp>
        <p:sp>
          <p:nvSpPr>
            <p:cNvPr id="39" name="Flecha: arriba y abajo 38">
              <a:extLst>
                <a:ext uri="{FF2B5EF4-FFF2-40B4-BE49-F238E27FC236}">
                  <a16:creationId xmlns:a16="http://schemas.microsoft.com/office/drawing/2014/main" id="{CB39828E-4C61-A7B6-7E9D-DCB3D74548A8}"/>
                </a:ext>
              </a:extLst>
            </p:cNvPr>
            <p:cNvSpPr/>
            <p:nvPr/>
          </p:nvSpPr>
          <p:spPr>
            <a:xfrm>
              <a:off x="2824529" y="4013216"/>
              <a:ext cx="206618" cy="42455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Inter" panose="02000503000000020004"/>
              </a:endParaRPr>
            </a:p>
          </p:txBody>
        </p:sp>
        <p:grpSp>
          <p:nvGrpSpPr>
            <p:cNvPr id="48" name="Grupo 47">
              <a:extLst>
                <a:ext uri="{FF2B5EF4-FFF2-40B4-BE49-F238E27FC236}">
                  <a16:creationId xmlns:a16="http://schemas.microsoft.com/office/drawing/2014/main" id="{8BDC2F16-63FE-DAB4-2C44-38A903138C7A}"/>
                </a:ext>
              </a:extLst>
            </p:cNvPr>
            <p:cNvGrpSpPr/>
            <p:nvPr/>
          </p:nvGrpSpPr>
          <p:grpSpPr>
            <a:xfrm>
              <a:off x="2307980" y="4552218"/>
              <a:ext cx="4466495" cy="1471532"/>
              <a:chOff x="2373923" y="4552218"/>
              <a:chExt cx="4466495" cy="1471532"/>
            </a:xfrm>
          </p:grpSpPr>
          <p:grpSp>
            <p:nvGrpSpPr>
              <p:cNvPr id="25" name="Grupo 24">
                <a:extLst>
                  <a:ext uri="{FF2B5EF4-FFF2-40B4-BE49-F238E27FC236}">
                    <a16:creationId xmlns:a16="http://schemas.microsoft.com/office/drawing/2014/main" id="{E0769DF1-7447-3CBD-9D78-ADA3A85FB379}"/>
                  </a:ext>
                </a:extLst>
              </p:cNvPr>
              <p:cNvGrpSpPr/>
              <p:nvPr/>
            </p:nvGrpSpPr>
            <p:grpSpPr>
              <a:xfrm>
                <a:off x="5600702" y="4552218"/>
                <a:ext cx="1239716" cy="1471532"/>
                <a:chOff x="1433146" y="4442168"/>
                <a:chExt cx="1239716" cy="1471532"/>
              </a:xfrm>
            </p:grpSpPr>
            <p:sp>
              <p:nvSpPr>
                <p:cNvPr id="26" name="Rectángulo: esquinas redondeadas 25">
                  <a:extLst>
                    <a:ext uri="{FF2B5EF4-FFF2-40B4-BE49-F238E27FC236}">
                      <a16:creationId xmlns:a16="http://schemas.microsoft.com/office/drawing/2014/main" id="{AC29DF15-3B78-6C5C-5119-BEBDC2F82714}"/>
                    </a:ext>
                  </a:extLst>
                </p:cNvPr>
                <p:cNvSpPr/>
                <p:nvPr/>
              </p:nvSpPr>
              <p:spPr>
                <a:xfrm>
                  <a:off x="1433146" y="4442168"/>
                  <a:ext cx="1239716" cy="1471532"/>
                </a:xfrm>
                <a:prstGeom prst="roundRect">
                  <a:avLst>
                    <a:gd name="adj" fmla="val 7447"/>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latin typeface="Inter" panose="02000503000000020004"/>
                    </a:rPr>
                    <a:t>Thread</a:t>
                  </a:r>
                  <a:endParaRPr lang="en-US">
                    <a:latin typeface="Inter" panose="02000503000000020004"/>
                  </a:endParaRPr>
                </a:p>
              </p:txBody>
            </p:sp>
            <p:sp>
              <p:nvSpPr>
                <p:cNvPr id="27" name="Rectángulo: esquinas redondeadas 26">
                  <a:extLst>
                    <a:ext uri="{FF2B5EF4-FFF2-40B4-BE49-F238E27FC236}">
                      <a16:creationId xmlns:a16="http://schemas.microsoft.com/office/drawing/2014/main" id="{C0151AB3-B4CB-D53D-D343-CF34421C7DD2}"/>
                    </a:ext>
                  </a:extLst>
                </p:cNvPr>
                <p:cNvSpPr/>
                <p:nvPr/>
              </p:nvSpPr>
              <p:spPr>
                <a:xfrm>
                  <a:off x="1494692" y="4855108"/>
                  <a:ext cx="1116624" cy="369276"/>
                </a:xfrm>
                <a:prstGeom prst="roundRect">
                  <a:avLst>
                    <a:gd name="adj" fmla="val 952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r" panose="02000503000000020004"/>
                    </a:rPr>
                    <a:t>C</a:t>
                  </a:r>
                  <a:r>
                    <a:rPr lang="es-ES" sz="1400" err="1">
                      <a:solidFill>
                        <a:schemeClr val="tx1"/>
                      </a:solidFill>
                      <a:latin typeface="Inter" panose="02000503000000020004"/>
                    </a:rPr>
                    <a:t>ó</a:t>
                  </a:r>
                  <a:r>
                    <a:rPr lang="en-US" sz="1400" err="1">
                      <a:solidFill>
                        <a:schemeClr val="tx1"/>
                      </a:solidFill>
                      <a:latin typeface="Inter" panose="02000503000000020004"/>
                    </a:rPr>
                    <a:t>digo</a:t>
                  </a:r>
                  <a:endParaRPr lang="en-US" sz="1400">
                    <a:solidFill>
                      <a:schemeClr val="tx1"/>
                    </a:solidFill>
                    <a:latin typeface="Inter" panose="02000503000000020004"/>
                  </a:endParaRPr>
                </a:p>
              </p:txBody>
            </p:sp>
            <p:sp>
              <p:nvSpPr>
                <p:cNvPr id="28" name="Rectángulo: esquinas redondeadas 27">
                  <a:extLst>
                    <a:ext uri="{FF2B5EF4-FFF2-40B4-BE49-F238E27FC236}">
                      <a16:creationId xmlns:a16="http://schemas.microsoft.com/office/drawing/2014/main" id="{2C32D571-8CA7-80A3-8B87-D4AEA309FF5C}"/>
                    </a:ext>
                  </a:extLst>
                </p:cNvPr>
                <p:cNvSpPr/>
                <p:nvPr/>
              </p:nvSpPr>
              <p:spPr>
                <a:xfrm>
                  <a:off x="1494692" y="5288873"/>
                  <a:ext cx="1116624" cy="557414"/>
                </a:xfrm>
                <a:prstGeom prst="roundRect">
                  <a:avLst>
                    <a:gd name="adj" fmla="val 863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r" panose="02000503000000020004"/>
                    </a:rPr>
                    <a:t>Variables locales</a:t>
                  </a:r>
                </a:p>
              </p:txBody>
            </p:sp>
          </p:grpSp>
          <p:grpSp>
            <p:nvGrpSpPr>
              <p:cNvPr id="40" name="Grupo 39">
                <a:extLst>
                  <a:ext uri="{FF2B5EF4-FFF2-40B4-BE49-F238E27FC236}">
                    <a16:creationId xmlns:a16="http://schemas.microsoft.com/office/drawing/2014/main" id="{EAB730EB-C6C0-43B7-5C37-14F9832A124C}"/>
                  </a:ext>
                </a:extLst>
              </p:cNvPr>
              <p:cNvGrpSpPr/>
              <p:nvPr/>
            </p:nvGrpSpPr>
            <p:grpSpPr>
              <a:xfrm>
                <a:off x="3987313" y="4552218"/>
                <a:ext cx="1239716" cy="1471532"/>
                <a:chOff x="1433146" y="4442168"/>
                <a:chExt cx="1239716" cy="1471532"/>
              </a:xfrm>
            </p:grpSpPr>
            <p:sp>
              <p:nvSpPr>
                <p:cNvPr id="41" name="Rectángulo: esquinas redondeadas 40">
                  <a:extLst>
                    <a:ext uri="{FF2B5EF4-FFF2-40B4-BE49-F238E27FC236}">
                      <a16:creationId xmlns:a16="http://schemas.microsoft.com/office/drawing/2014/main" id="{7C08B7BC-057B-EF97-D908-B3CA98084EEA}"/>
                    </a:ext>
                  </a:extLst>
                </p:cNvPr>
                <p:cNvSpPr/>
                <p:nvPr/>
              </p:nvSpPr>
              <p:spPr>
                <a:xfrm>
                  <a:off x="1433146" y="4442168"/>
                  <a:ext cx="1239716" cy="1471532"/>
                </a:xfrm>
                <a:prstGeom prst="roundRect">
                  <a:avLst>
                    <a:gd name="adj" fmla="val 7447"/>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latin typeface="Inter" panose="02000503000000020004"/>
                    </a:rPr>
                    <a:t>Thread</a:t>
                  </a:r>
                </a:p>
              </p:txBody>
            </p:sp>
            <p:sp>
              <p:nvSpPr>
                <p:cNvPr id="42" name="Rectángulo: esquinas redondeadas 41">
                  <a:extLst>
                    <a:ext uri="{FF2B5EF4-FFF2-40B4-BE49-F238E27FC236}">
                      <a16:creationId xmlns:a16="http://schemas.microsoft.com/office/drawing/2014/main" id="{D6855475-E2C7-4FD5-9F2D-CB89F3D9C8DC}"/>
                    </a:ext>
                  </a:extLst>
                </p:cNvPr>
                <p:cNvSpPr/>
                <p:nvPr/>
              </p:nvSpPr>
              <p:spPr>
                <a:xfrm>
                  <a:off x="1494692" y="4855108"/>
                  <a:ext cx="1116624" cy="369276"/>
                </a:xfrm>
                <a:prstGeom prst="roundRect">
                  <a:avLst>
                    <a:gd name="adj" fmla="val 952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r" panose="02000503000000020004"/>
                    </a:rPr>
                    <a:t>C</a:t>
                  </a:r>
                  <a:r>
                    <a:rPr lang="es-ES" sz="1400" err="1">
                      <a:solidFill>
                        <a:schemeClr val="tx1"/>
                      </a:solidFill>
                      <a:latin typeface="Inter" panose="02000503000000020004"/>
                    </a:rPr>
                    <a:t>ó</a:t>
                  </a:r>
                  <a:r>
                    <a:rPr lang="en-US" sz="1400" err="1">
                      <a:solidFill>
                        <a:schemeClr val="tx1"/>
                      </a:solidFill>
                      <a:latin typeface="Inter" panose="02000503000000020004"/>
                    </a:rPr>
                    <a:t>digo</a:t>
                  </a:r>
                  <a:endParaRPr lang="en-US" sz="1400">
                    <a:solidFill>
                      <a:schemeClr val="tx1"/>
                    </a:solidFill>
                    <a:latin typeface="Inter" panose="02000503000000020004"/>
                  </a:endParaRPr>
                </a:p>
              </p:txBody>
            </p:sp>
            <p:sp>
              <p:nvSpPr>
                <p:cNvPr id="43" name="Rectángulo: esquinas redondeadas 42">
                  <a:extLst>
                    <a:ext uri="{FF2B5EF4-FFF2-40B4-BE49-F238E27FC236}">
                      <a16:creationId xmlns:a16="http://schemas.microsoft.com/office/drawing/2014/main" id="{CF294E25-D3C7-CCF1-4F27-1A010EE7AB37}"/>
                    </a:ext>
                  </a:extLst>
                </p:cNvPr>
                <p:cNvSpPr/>
                <p:nvPr/>
              </p:nvSpPr>
              <p:spPr>
                <a:xfrm>
                  <a:off x="1494692" y="5288873"/>
                  <a:ext cx="1116624" cy="557414"/>
                </a:xfrm>
                <a:prstGeom prst="roundRect">
                  <a:avLst>
                    <a:gd name="adj" fmla="val 863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r" panose="02000503000000020004"/>
                    </a:rPr>
                    <a:t>Variables locales</a:t>
                  </a:r>
                </a:p>
              </p:txBody>
            </p:sp>
          </p:grpSp>
          <p:grpSp>
            <p:nvGrpSpPr>
              <p:cNvPr id="44" name="Grupo 43">
                <a:extLst>
                  <a:ext uri="{FF2B5EF4-FFF2-40B4-BE49-F238E27FC236}">
                    <a16:creationId xmlns:a16="http://schemas.microsoft.com/office/drawing/2014/main" id="{72CBEBF5-C889-1390-8F81-7C21CFEEF545}"/>
                  </a:ext>
                </a:extLst>
              </p:cNvPr>
              <p:cNvGrpSpPr/>
              <p:nvPr/>
            </p:nvGrpSpPr>
            <p:grpSpPr>
              <a:xfrm>
                <a:off x="2373923" y="4552218"/>
                <a:ext cx="1239716" cy="1471532"/>
                <a:chOff x="1433146" y="4442168"/>
                <a:chExt cx="1239716" cy="1471532"/>
              </a:xfrm>
            </p:grpSpPr>
            <p:sp>
              <p:nvSpPr>
                <p:cNvPr id="45" name="Rectángulo: esquinas redondeadas 44">
                  <a:extLst>
                    <a:ext uri="{FF2B5EF4-FFF2-40B4-BE49-F238E27FC236}">
                      <a16:creationId xmlns:a16="http://schemas.microsoft.com/office/drawing/2014/main" id="{D37B5BE3-AF40-95C0-3478-652FEC7E7771}"/>
                    </a:ext>
                  </a:extLst>
                </p:cNvPr>
                <p:cNvSpPr/>
                <p:nvPr/>
              </p:nvSpPr>
              <p:spPr>
                <a:xfrm>
                  <a:off x="1433146" y="4442168"/>
                  <a:ext cx="1239716" cy="1471532"/>
                </a:xfrm>
                <a:prstGeom prst="roundRect">
                  <a:avLst>
                    <a:gd name="adj" fmla="val 7447"/>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600">
                      <a:latin typeface="Inter" panose="02000503000000020004"/>
                    </a:rPr>
                    <a:t>Thread</a:t>
                  </a:r>
                  <a:endParaRPr lang="en-US">
                    <a:latin typeface="Inter" panose="02000503000000020004"/>
                  </a:endParaRPr>
                </a:p>
              </p:txBody>
            </p:sp>
            <p:sp>
              <p:nvSpPr>
                <p:cNvPr id="46" name="Rectángulo: esquinas redondeadas 45">
                  <a:extLst>
                    <a:ext uri="{FF2B5EF4-FFF2-40B4-BE49-F238E27FC236}">
                      <a16:creationId xmlns:a16="http://schemas.microsoft.com/office/drawing/2014/main" id="{09FC9F3F-832E-9085-506A-8988F1046A23}"/>
                    </a:ext>
                  </a:extLst>
                </p:cNvPr>
                <p:cNvSpPr/>
                <p:nvPr/>
              </p:nvSpPr>
              <p:spPr>
                <a:xfrm>
                  <a:off x="1494692" y="4855108"/>
                  <a:ext cx="1116624" cy="369276"/>
                </a:xfrm>
                <a:prstGeom prst="roundRect">
                  <a:avLst>
                    <a:gd name="adj" fmla="val 952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r" panose="02000503000000020004"/>
                    </a:rPr>
                    <a:t>C</a:t>
                  </a:r>
                  <a:r>
                    <a:rPr lang="es-ES" sz="1400" err="1">
                      <a:solidFill>
                        <a:schemeClr val="tx1"/>
                      </a:solidFill>
                      <a:latin typeface="Inter" panose="02000503000000020004"/>
                    </a:rPr>
                    <a:t>ó</a:t>
                  </a:r>
                  <a:r>
                    <a:rPr lang="en-US" sz="1400" err="1">
                      <a:solidFill>
                        <a:schemeClr val="tx1"/>
                      </a:solidFill>
                      <a:latin typeface="Inter" panose="02000503000000020004"/>
                    </a:rPr>
                    <a:t>digo</a:t>
                  </a:r>
                  <a:endParaRPr lang="en-US" sz="1400">
                    <a:solidFill>
                      <a:schemeClr val="tx1"/>
                    </a:solidFill>
                    <a:latin typeface="Inter" panose="02000503000000020004"/>
                  </a:endParaRPr>
                </a:p>
              </p:txBody>
            </p:sp>
            <p:sp>
              <p:nvSpPr>
                <p:cNvPr id="47" name="Rectángulo: esquinas redondeadas 46">
                  <a:extLst>
                    <a:ext uri="{FF2B5EF4-FFF2-40B4-BE49-F238E27FC236}">
                      <a16:creationId xmlns:a16="http://schemas.microsoft.com/office/drawing/2014/main" id="{F9712720-E798-6F62-3C65-536BCD62A2EB}"/>
                    </a:ext>
                  </a:extLst>
                </p:cNvPr>
                <p:cNvSpPr/>
                <p:nvPr/>
              </p:nvSpPr>
              <p:spPr>
                <a:xfrm>
                  <a:off x="1494692" y="5288873"/>
                  <a:ext cx="1116624" cy="557414"/>
                </a:xfrm>
                <a:prstGeom prst="roundRect">
                  <a:avLst>
                    <a:gd name="adj" fmla="val 863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Inter" panose="02000503000000020004"/>
                    </a:rPr>
                    <a:t>Variables locales</a:t>
                  </a:r>
                </a:p>
              </p:txBody>
            </p:sp>
          </p:grpSp>
        </p:grpSp>
        <p:sp>
          <p:nvSpPr>
            <p:cNvPr id="49" name="Flecha: arriba y abajo 48">
              <a:extLst>
                <a:ext uri="{FF2B5EF4-FFF2-40B4-BE49-F238E27FC236}">
                  <a16:creationId xmlns:a16="http://schemas.microsoft.com/office/drawing/2014/main" id="{8CFC228D-8D7F-96D0-092F-BF67B487F832}"/>
                </a:ext>
              </a:extLst>
            </p:cNvPr>
            <p:cNvSpPr/>
            <p:nvPr/>
          </p:nvSpPr>
          <p:spPr>
            <a:xfrm>
              <a:off x="4437918" y="4013216"/>
              <a:ext cx="206618" cy="42455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Inter" panose="02000503000000020004"/>
              </a:endParaRPr>
            </a:p>
          </p:txBody>
        </p:sp>
        <p:sp>
          <p:nvSpPr>
            <p:cNvPr id="50" name="Flecha: arriba y abajo 49">
              <a:extLst>
                <a:ext uri="{FF2B5EF4-FFF2-40B4-BE49-F238E27FC236}">
                  <a16:creationId xmlns:a16="http://schemas.microsoft.com/office/drawing/2014/main" id="{F74B8081-BA3E-1E7C-7EAD-FE5D46075050}"/>
                </a:ext>
              </a:extLst>
            </p:cNvPr>
            <p:cNvSpPr/>
            <p:nvPr/>
          </p:nvSpPr>
          <p:spPr>
            <a:xfrm>
              <a:off x="6051308" y="4013216"/>
              <a:ext cx="206618" cy="42455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Inter" panose="02000503000000020004"/>
              </a:endParaRPr>
            </a:p>
          </p:txBody>
        </p:sp>
      </p:grpSp>
    </p:spTree>
    <p:extLst>
      <p:ext uri="{BB962C8B-B14F-4D97-AF65-F5344CB8AC3E}">
        <p14:creationId xmlns:p14="http://schemas.microsoft.com/office/powerpoint/2010/main" val="22223102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latin typeface="Inter"/>
              </a:rPr>
              <a:t>Condiciones de carrera</a:t>
            </a:r>
            <a:endParaRPr lang="es-ES" noProof="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pPr algn="just"/>
            <a:r>
              <a:rPr lang="es-ES">
                <a:latin typeface="Inter"/>
              </a:rPr>
              <a:t>Un </a:t>
            </a:r>
            <a:r>
              <a:rPr lang="es-ES" i="1">
                <a:latin typeface="Inter"/>
              </a:rPr>
              <a:t>mutex lock</a:t>
            </a:r>
            <a:r>
              <a:rPr lang="es-ES">
                <a:latin typeface="Inter"/>
              </a:rPr>
              <a:t> es un </a:t>
            </a:r>
            <a:r>
              <a:rPr lang="es-ES" b="1">
                <a:latin typeface="Inter"/>
              </a:rPr>
              <a:t>mecanismo de sincronización</a:t>
            </a:r>
            <a:r>
              <a:rPr lang="es-ES">
                <a:latin typeface="Inter"/>
              </a:rPr>
              <a:t> diseñado para evitar condiciones de carrera: cuando </a:t>
            </a:r>
            <a:r>
              <a:rPr lang="es-ES" b="1">
                <a:latin typeface="Inter"/>
              </a:rPr>
              <a:t>dos hilos acceden simultáneamente a datos compartidos</a:t>
            </a:r>
            <a:r>
              <a:rPr lang="es-ES">
                <a:latin typeface="Inter"/>
              </a:rPr>
              <a:t>, y el resultado final del programa depende de la sincronización relativa de su ejecución.</a:t>
            </a:r>
          </a:p>
          <a:p>
            <a:pPr algn="just"/>
            <a:endParaRPr lang="es-ES">
              <a:latin typeface="Inter"/>
            </a:endParaRPr>
          </a:p>
          <a:p>
            <a:pPr algn="just"/>
            <a:r>
              <a:rPr lang="es-ES">
                <a:latin typeface="Inter"/>
              </a:rPr>
              <a:t>Las condiciones de carrera provocan comportamientos inesperados y corrupción de datos en un programa. Las </a:t>
            </a:r>
            <a:r>
              <a:rPr lang="es-ES" b="1">
                <a:latin typeface="Inter"/>
              </a:rPr>
              <a:t>secciones críticas</a:t>
            </a:r>
            <a:r>
              <a:rPr lang="es-ES">
                <a:latin typeface="Inter"/>
              </a:rPr>
              <a:t>, partes del código donde se accede a dichas variables compartidas, requieren el uso de </a:t>
            </a:r>
            <a:r>
              <a:rPr lang="es-ES" b="1" i="1">
                <a:latin typeface="Inter"/>
              </a:rPr>
              <a:t>mutex locks</a:t>
            </a:r>
            <a:r>
              <a:rPr lang="es-ES">
                <a:latin typeface="Inter"/>
              </a:rPr>
              <a:t> para garantizar la </a:t>
            </a:r>
            <a:r>
              <a:rPr lang="es-ES" b="1">
                <a:latin typeface="Inter"/>
              </a:rPr>
              <a:t>exclusión mutua</a:t>
            </a:r>
            <a:r>
              <a:rPr lang="es-ES">
                <a:latin typeface="Inter"/>
              </a:rPr>
              <a:t>.</a:t>
            </a:r>
            <a:endParaRPr lang="es-ES"/>
          </a:p>
        </p:txBody>
      </p:sp>
    </p:spTree>
    <p:extLst>
      <p:ext uri="{BB962C8B-B14F-4D97-AF65-F5344CB8AC3E}">
        <p14:creationId xmlns:p14="http://schemas.microsoft.com/office/powerpoint/2010/main" val="7076462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err="1">
                <a:latin typeface="Inter"/>
              </a:rPr>
              <a:t>Locks</a:t>
            </a:r>
            <a:r>
              <a:rPr lang="es-ES">
                <a:latin typeface="Inter"/>
              </a:rPr>
              <a:t> en Python</a:t>
            </a:r>
            <a:endParaRPr lang="es-ES"/>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2297773"/>
          </a:xfrm>
        </p:spPr>
        <p:txBody>
          <a:bodyPr vert="horz" lIns="91440" tIns="45720" rIns="91440" bIns="45720" rtlCol="0" anchor="t">
            <a:normAutofit/>
          </a:bodyPr>
          <a:lstStyle/>
          <a:p>
            <a:pPr algn="just"/>
            <a:r>
              <a:rPr lang="es-ES" sz="1800">
                <a:solidFill>
                  <a:srgbClr val="000000"/>
                </a:solidFill>
                <a:latin typeface="Inter"/>
                <a:ea typeface="Open Sans"/>
                <a:cs typeface="Open Sans"/>
              </a:rPr>
              <a:t>Python proporciona un bloqueo de </a:t>
            </a:r>
            <a:r>
              <a:rPr lang="es-ES" sz="1800" b="1">
                <a:solidFill>
                  <a:srgbClr val="000000"/>
                </a:solidFill>
                <a:latin typeface="Inter"/>
                <a:ea typeface="Open Sans"/>
                <a:cs typeface="Open Sans"/>
              </a:rPr>
              <a:t>exclusión mutua</a:t>
            </a:r>
            <a:r>
              <a:rPr lang="es-ES" sz="1800">
                <a:solidFill>
                  <a:srgbClr val="000000"/>
                </a:solidFill>
                <a:latin typeface="Inter"/>
                <a:ea typeface="Open Sans"/>
                <a:cs typeface="Open Sans"/>
              </a:rPr>
              <a:t> a través de la clase </a:t>
            </a:r>
            <a:r>
              <a:rPr lang="es-ES" sz="1800" i="1" err="1">
                <a:solidFill>
                  <a:srgbClr val="000000"/>
                </a:solidFill>
                <a:latin typeface="Inter"/>
                <a:ea typeface="Open Sans"/>
                <a:cs typeface="Open Sans"/>
              </a:rPr>
              <a:t>threading.Lock</a:t>
            </a:r>
            <a:endParaRPr lang="es-ES" sz="1800" i="1">
              <a:ea typeface="Open Sans"/>
              <a:cs typeface="Open Sans"/>
            </a:endParaRPr>
          </a:p>
          <a:p>
            <a:pPr algn="just"/>
            <a:endParaRPr lang="es-ES" sz="1800">
              <a:solidFill>
                <a:srgbClr val="000000"/>
              </a:solidFill>
              <a:latin typeface="Inter"/>
              <a:ea typeface="Open Sans"/>
              <a:cs typeface="Open Sans"/>
            </a:endParaRPr>
          </a:p>
          <a:p>
            <a:pPr algn="just"/>
            <a:r>
              <a:rPr lang="es-ES" sz="1800">
                <a:solidFill>
                  <a:srgbClr val="000000"/>
                </a:solidFill>
                <a:latin typeface="Inter"/>
                <a:ea typeface="Open Sans"/>
                <a:cs typeface="Open Sans"/>
              </a:rPr>
              <a:t>Para coordinar la exclusión mutua entre varios hilos concurrentes, se </a:t>
            </a:r>
            <a:r>
              <a:rPr lang="es-ES" sz="1800" b="1">
                <a:solidFill>
                  <a:srgbClr val="000000"/>
                </a:solidFill>
                <a:latin typeface="Inter"/>
                <a:ea typeface="Open Sans"/>
                <a:cs typeface="Open Sans"/>
              </a:rPr>
              <a:t>crea una instancia</a:t>
            </a:r>
            <a:r>
              <a:rPr lang="es-ES" sz="1800">
                <a:solidFill>
                  <a:srgbClr val="000000"/>
                </a:solidFill>
                <a:latin typeface="Inter"/>
                <a:ea typeface="Open Sans"/>
                <a:cs typeface="Open Sans"/>
              </a:rPr>
              <a:t> de Lock, cada hilo la </a:t>
            </a:r>
            <a:r>
              <a:rPr lang="es-ES" sz="1800" b="1">
                <a:solidFill>
                  <a:srgbClr val="000000"/>
                </a:solidFill>
                <a:latin typeface="Inter"/>
                <a:ea typeface="Open Sans"/>
                <a:cs typeface="Open Sans"/>
              </a:rPr>
              <a:t>adquiere </a:t>
            </a:r>
            <a:r>
              <a:rPr lang="es-ES" sz="1800">
                <a:solidFill>
                  <a:srgbClr val="000000"/>
                </a:solidFill>
                <a:latin typeface="Inter"/>
                <a:ea typeface="Open Sans"/>
                <a:cs typeface="Open Sans"/>
              </a:rPr>
              <a:t>antes de acceder a una sección crítica, y la </a:t>
            </a:r>
            <a:r>
              <a:rPr lang="es-ES" sz="1800" b="1">
                <a:solidFill>
                  <a:srgbClr val="000000"/>
                </a:solidFill>
                <a:latin typeface="Inter"/>
                <a:ea typeface="Open Sans"/>
                <a:cs typeface="Open Sans"/>
              </a:rPr>
              <a:t>libera </a:t>
            </a:r>
            <a:r>
              <a:rPr lang="es-ES" sz="1800">
                <a:solidFill>
                  <a:srgbClr val="000000"/>
                </a:solidFill>
                <a:latin typeface="Inter"/>
                <a:ea typeface="Open Sans"/>
                <a:cs typeface="Open Sans"/>
              </a:rPr>
              <a:t>al terminar.</a:t>
            </a:r>
            <a:endParaRPr lang="es-ES" sz="1800"/>
          </a:p>
        </p:txBody>
      </p:sp>
      <p:graphicFrame>
        <p:nvGraphicFramePr>
          <p:cNvPr id="5" name="Tabla 4">
            <a:extLst>
              <a:ext uri="{FF2B5EF4-FFF2-40B4-BE49-F238E27FC236}">
                <a16:creationId xmlns:a16="http://schemas.microsoft.com/office/drawing/2014/main" id="{663D44E6-16B5-731D-BC41-7DC6E0A2A926}"/>
              </a:ext>
            </a:extLst>
          </p:cNvPr>
          <p:cNvGraphicFramePr>
            <a:graphicFrameLocks noGrp="1"/>
          </p:cNvGraphicFramePr>
          <p:nvPr/>
        </p:nvGraphicFramePr>
        <p:xfrm>
          <a:off x="1411901" y="3509603"/>
          <a:ext cx="6318385" cy="2720874"/>
        </p:xfrm>
        <a:graphic>
          <a:graphicData uri="http://schemas.openxmlformats.org/drawingml/2006/table">
            <a:tbl>
              <a:tblPr firstRow="1" bandRow="1">
                <a:tableStyleId>{5C22544A-7EE6-4342-B048-85BDC9FD1C3A}</a:tableStyleId>
              </a:tblPr>
              <a:tblGrid>
                <a:gridCol w="6318385">
                  <a:extLst>
                    <a:ext uri="{9D8B030D-6E8A-4147-A177-3AD203B41FA5}">
                      <a16:colId xmlns:a16="http://schemas.microsoft.com/office/drawing/2014/main" val="746713505"/>
                    </a:ext>
                  </a:extLst>
                </a:gridCol>
              </a:tblGrid>
              <a:tr h="2720874">
                <a:tc>
                  <a:txBody>
                    <a:bodyPr/>
                    <a:lstStyle/>
                    <a:p>
                      <a:pPr lvl="0" algn="l">
                        <a:lnSpc>
                          <a:spcPct val="100000"/>
                        </a:lnSpc>
                        <a:spcBef>
                          <a:spcPts val="0"/>
                        </a:spcBef>
                        <a:spcAft>
                          <a:spcPts val="0"/>
                        </a:spcAft>
                        <a:buNone/>
                      </a:pPr>
                      <a:r>
                        <a:rPr lang="en-US" sz="1600" b="0" i="0" u="none" strike="noStrike" noProof="0">
                          <a:solidFill>
                            <a:srgbClr val="7A7E85"/>
                          </a:solidFill>
                          <a:latin typeface="JetBrains Mono"/>
                        </a:rPr>
                        <a:t># Lock para </a:t>
                      </a:r>
                      <a:r>
                        <a:rPr lang="en-US" sz="1600" b="0" i="0" u="none" strike="noStrike" noProof="0" err="1">
                          <a:solidFill>
                            <a:srgbClr val="7A7E85"/>
                          </a:solidFill>
                          <a:latin typeface="JetBrains Mono"/>
                        </a:rPr>
                        <a:t>garantizar</a:t>
                      </a:r>
                      <a:r>
                        <a:rPr lang="en-US" sz="1600" b="0" i="0" u="none" strike="noStrike" noProof="0">
                          <a:solidFill>
                            <a:srgbClr val="7A7E85"/>
                          </a:solidFill>
                          <a:latin typeface="JetBrains Mono"/>
                        </a:rPr>
                        <a:t> la </a:t>
                      </a:r>
                      <a:r>
                        <a:rPr lang="en-US" sz="1600" b="0" i="0" u="none" strike="noStrike" noProof="0" err="1">
                          <a:solidFill>
                            <a:srgbClr val="7A7E85"/>
                          </a:solidFill>
                          <a:latin typeface="JetBrains Mono"/>
                        </a:rPr>
                        <a:t>exclusión</a:t>
                      </a: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mutua</a:t>
                      </a:r>
                      <a:br>
                        <a:rPr lang="en-US" sz="1600" b="0" i="0" u="none" strike="noStrike" noProof="0">
                          <a:solidFill>
                            <a:srgbClr val="7A7E85"/>
                          </a:solidFill>
                          <a:latin typeface="JetBrains Mono"/>
                        </a:rPr>
                      </a:br>
                      <a:r>
                        <a:rPr lang="en-US" sz="1600" b="0" i="0" u="none" strike="noStrike" kern="1200" noProof="0">
                          <a:solidFill>
                            <a:srgbClr val="BCBEC4"/>
                          </a:solidFill>
                          <a:latin typeface="JetBrains Mono"/>
                          <a:ea typeface="+mn-ea"/>
                          <a:cs typeface="+mn-cs"/>
                        </a:rPr>
                        <a:t>lock = </a:t>
                      </a:r>
                      <a:r>
                        <a:rPr lang="en-US" sz="1600" b="0" i="0" u="none" strike="noStrike" kern="1200" noProof="0" err="1">
                          <a:solidFill>
                            <a:srgbClr val="BCBEC4"/>
                          </a:solidFill>
                          <a:latin typeface="JetBrains Mono"/>
                          <a:ea typeface="+mn-ea"/>
                          <a:cs typeface="+mn-cs"/>
                        </a:rPr>
                        <a:t>threading.Lock</a:t>
                      </a:r>
                      <a:r>
                        <a:rPr lang="en-US" sz="1600" b="0" i="0" u="none" strike="noStrike" kern="1200" noProof="0">
                          <a:solidFill>
                            <a:srgbClr val="BCBEC4"/>
                          </a:solidFill>
                          <a:latin typeface="JetBrains Mono"/>
                          <a:ea typeface="+mn-ea"/>
                          <a:cs typeface="+mn-cs"/>
                        </a:rPr>
                        <a:t>()</a:t>
                      </a:r>
                      <a:br>
                        <a:rPr lang="en-US" sz="1600" b="0" i="0" u="none" strike="noStrike" noProof="0">
                          <a:solidFill>
                            <a:srgbClr val="7A7E85"/>
                          </a:solidFill>
                          <a:latin typeface="JetBrains Mono"/>
                        </a:rPr>
                      </a:br>
                      <a:br>
                        <a:rPr lang="en-US" sz="1600" b="0" i="0" u="none" strike="noStrike" noProof="0">
                          <a:solidFill>
                            <a:srgbClr val="7A7E85"/>
                          </a:solidFill>
                          <a:latin typeface="JetBrains Mono"/>
                        </a:rPr>
                      </a:b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Adquirir</a:t>
                      </a: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el</a:t>
                      </a:r>
                      <a:r>
                        <a:rPr lang="en-US" sz="1600" b="0" i="0" u="none" strike="noStrike" noProof="0">
                          <a:solidFill>
                            <a:srgbClr val="7A7E85"/>
                          </a:solidFill>
                          <a:latin typeface="JetBrains Mono"/>
                        </a:rPr>
                        <a:t> lock</a:t>
                      </a:r>
                      <a:br>
                        <a:rPr lang="en-US" sz="1600" b="0" i="0" u="none" strike="noStrike" noProof="0">
                          <a:solidFill>
                            <a:srgbClr val="7A7E85"/>
                          </a:solidFill>
                          <a:latin typeface="JetBrains Mono"/>
                        </a:rPr>
                      </a:br>
                      <a:r>
                        <a:rPr lang="en-US" sz="1600" b="0" i="0" u="none" strike="noStrike" kern="1200" noProof="0" err="1">
                          <a:solidFill>
                            <a:srgbClr val="BCBEC4"/>
                          </a:solidFill>
                          <a:latin typeface="JetBrains Mono"/>
                          <a:ea typeface="+mn-ea"/>
                          <a:cs typeface="+mn-cs"/>
                        </a:rPr>
                        <a:t>lock.acquire</a:t>
                      </a:r>
                      <a:r>
                        <a:rPr lang="en-US" sz="1600" b="0" i="0" u="none" strike="noStrike" kern="1200" noProof="0">
                          <a:solidFill>
                            <a:srgbClr val="BCBEC4"/>
                          </a:solidFill>
                          <a:latin typeface="JetBrains Mono"/>
                          <a:ea typeface="+mn-ea"/>
                          <a:cs typeface="+mn-cs"/>
                        </a:rPr>
                        <a:t>()</a:t>
                      </a:r>
                      <a:br>
                        <a:rPr lang="en-US" sz="1600" b="0" i="0" u="none" strike="noStrike" noProof="0">
                          <a:solidFill>
                            <a:srgbClr val="7A7E85"/>
                          </a:solidFill>
                          <a:latin typeface="JetBrains Mono"/>
                        </a:rPr>
                      </a:br>
                      <a:br>
                        <a:rPr lang="en-US" sz="1600" b="0" i="0" u="none" strike="noStrike" noProof="0">
                          <a:solidFill>
                            <a:srgbClr val="7A7E85"/>
                          </a:solidFill>
                          <a:latin typeface="JetBrains Mono"/>
                        </a:rPr>
                      </a:b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Sección</a:t>
                      </a: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crítica</a:t>
                      </a:r>
                      <a:br>
                        <a:rPr lang="en-US" sz="1600" b="0" i="0" u="none" strike="noStrike" noProof="0">
                          <a:solidFill>
                            <a:srgbClr val="7A7E85"/>
                          </a:solidFill>
                          <a:latin typeface="JetBrains Mono"/>
                        </a:rPr>
                      </a:br>
                      <a:br>
                        <a:rPr lang="en-US" sz="1600" b="0" i="0" u="none" strike="noStrike" noProof="0">
                          <a:solidFill>
                            <a:srgbClr val="7A7E85"/>
                          </a:solidFill>
                          <a:latin typeface="JetBrains Mono"/>
                        </a:rPr>
                      </a:b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Liberar</a:t>
                      </a:r>
                      <a:r>
                        <a:rPr lang="en-US" sz="1600" b="0" i="0" u="none" strike="noStrike" noProof="0">
                          <a:solidFill>
                            <a:srgbClr val="7A7E85"/>
                          </a:solidFill>
                          <a:latin typeface="JetBrains Mono"/>
                        </a:rPr>
                        <a:t> </a:t>
                      </a:r>
                      <a:r>
                        <a:rPr lang="en-US" sz="1600" b="0" i="0" u="none" strike="noStrike" noProof="0" err="1">
                          <a:solidFill>
                            <a:srgbClr val="7A7E85"/>
                          </a:solidFill>
                          <a:latin typeface="JetBrains Mono"/>
                        </a:rPr>
                        <a:t>el</a:t>
                      </a:r>
                      <a:r>
                        <a:rPr lang="en-US" sz="1600" b="0" i="0" u="none" strike="noStrike" noProof="0">
                          <a:solidFill>
                            <a:srgbClr val="7A7E85"/>
                          </a:solidFill>
                          <a:latin typeface="JetBrains Mono"/>
                        </a:rPr>
                        <a:t> lock</a:t>
                      </a:r>
                      <a:br>
                        <a:rPr lang="en-US" sz="1600" b="0" i="0" u="none" strike="noStrike" noProof="0">
                          <a:solidFill>
                            <a:srgbClr val="7A7E85"/>
                          </a:solidFill>
                          <a:latin typeface="JetBrains Mono"/>
                        </a:rPr>
                      </a:br>
                      <a:r>
                        <a:rPr lang="en-US" sz="1600" b="0" i="0" u="none" strike="noStrike" kern="1200" noProof="0" err="1">
                          <a:solidFill>
                            <a:srgbClr val="BCBEC4"/>
                          </a:solidFill>
                          <a:latin typeface="JetBrains Mono"/>
                          <a:ea typeface="+mn-ea"/>
                          <a:cs typeface="+mn-cs"/>
                        </a:rPr>
                        <a:t>lock.release</a:t>
                      </a:r>
                      <a:r>
                        <a:rPr lang="en-US" sz="1600" b="0" i="0" u="none" strike="noStrike" kern="1200" noProof="0">
                          <a:solidFill>
                            <a:srgbClr val="BCBEC4"/>
                          </a:solidFill>
                          <a:latin typeface="JetBrains Mono"/>
                          <a:ea typeface="+mn-ea"/>
                          <a:cs typeface="+mn-cs"/>
                        </a:rPr>
                        <a:t>()</a:t>
                      </a:r>
                      <a:endParaRPr lang="es-ES" sz="1600" b="0" i="0" u="none" strike="noStrike" kern="1200">
                        <a:solidFill>
                          <a:srgbClr val="BCBEC4"/>
                        </a:solidFill>
                        <a:latin typeface="JetBrains Mono"/>
                        <a:ea typeface="+mn-ea"/>
                        <a:cs typeface="+mn-cs"/>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Tree>
    <p:extLst>
      <p:ext uri="{BB962C8B-B14F-4D97-AF65-F5344CB8AC3E}">
        <p14:creationId xmlns:p14="http://schemas.microsoft.com/office/powerpoint/2010/main" val="124072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F0204-03ED-25E7-04F3-808F687DF5E4}"/>
              </a:ext>
            </a:extLst>
          </p:cNvPr>
          <p:cNvSpPr>
            <a:spLocks noGrp="1"/>
          </p:cNvSpPr>
          <p:nvPr>
            <p:ph type="title"/>
          </p:nvPr>
        </p:nvSpPr>
        <p:spPr/>
        <p:txBody>
          <a:bodyPr>
            <a:normAutofit fontScale="90000"/>
          </a:bodyPr>
          <a:lstStyle/>
          <a:p>
            <a:r>
              <a:rPr lang="es-ES" dirty="0">
                <a:latin typeface="Inter"/>
              </a:rPr>
              <a:t>Intérprete de Python</a:t>
            </a:r>
            <a:endParaRPr lang="es-ES" dirty="0"/>
          </a:p>
        </p:txBody>
      </p:sp>
      <p:sp>
        <p:nvSpPr>
          <p:cNvPr id="3" name="Marcador de contenido 2">
            <a:extLst>
              <a:ext uri="{FF2B5EF4-FFF2-40B4-BE49-F238E27FC236}">
                <a16:creationId xmlns:a16="http://schemas.microsoft.com/office/drawing/2014/main" id="{88EAE318-DA5E-5B08-B39B-C344DFC7B17D}"/>
              </a:ext>
            </a:extLst>
          </p:cNvPr>
          <p:cNvSpPr>
            <a:spLocks noGrp="1"/>
          </p:cNvSpPr>
          <p:nvPr>
            <p:ph idx="1"/>
          </p:nvPr>
        </p:nvSpPr>
        <p:spPr>
          <a:xfrm>
            <a:off x="628650" y="1128936"/>
            <a:ext cx="7886700" cy="2371957"/>
          </a:xfrm>
        </p:spPr>
        <p:txBody>
          <a:bodyPr vert="horz" lIns="91440" tIns="45720" rIns="91440" bIns="45720" rtlCol="0" anchor="t">
            <a:normAutofit/>
          </a:bodyPr>
          <a:lstStyle/>
          <a:p>
            <a:pPr marL="342900" indent="-342900">
              <a:buFont typeface="Arial" panose="020B0604020202020204" pitchFamily="34" charset="0"/>
              <a:buChar char="•"/>
            </a:pPr>
            <a:r>
              <a:rPr lang="es-ES" dirty="0">
                <a:latin typeface="Inter"/>
              </a:rPr>
              <a:t>Se ejecuta en la terminal mediante el comando </a:t>
            </a:r>
            <a:r>
              <a:rPr lang="es-ES" b="1" i="1" dirty="0">
                <a:latin typeface="Inter"/>
              </a:rPr>
              <a:t>python3</a:t>
            </a:r>
          </a:p>
          <a:p>
            <a:pPr marL="342900" indent="-342900">
              <a:buFont typeface="Arial" panose="020B0604020202020204" pitchFamily="34" charset="0"/>
              <a:buChar char="•"/>
            </a:pPr>
            <a:r>
              <a:rPr lang="es-ES" dirty="0">
                <a:latin typeface="Inter"/>
              </a:rPr>
              <a:t>Es una consola interactiva, donde poner instrucciones y ver el resultado al instante</a:t>
            </a:r>
          </a:p>
          <a:p>
            <a:pPr marL="342900" indent="-342900">
              <a:buFont typeface="Arial" panose="020B0604020202020204" pitchFamily="34" charset="0"/>
              <a:buChar char="•"/>
            </a:pPr>
            <a:r>
              <a:rPr lang="es-ES" dirty="0">
                <a:latin typeface="Inter"/>
              </a:rPr>
              <a:t>Se suele emplear para pequeñas pruebas</a:t>
            </a:r>
          </a:p>
          <a:p>
            <a:pPr marL="342900" indent="-342900">
              <a:buFont typeface="Arial" panose="020B0604020202020204" pitchFamily="34" charset="0"/>
              <a:buChar char="•"/>
            </a:pPr>
            <a:r>
              <a:rPr lang="es-ES" dirty="0" err="1">
                <a:latin typeface="Inter"/>
              </a:rPr>
              <a:t>Ctrl+D</a:t>
            </a:r>
            <a:r>
              <a:rPr lang="es-ES" dirty="0">
                <a:latin typeface="Inter"/>
              </a:rPr>
              <a:t> para salir</a:t>
            </a:r>
            <a:endParaRPr lang="es-ES" dirty="0"/>
          </a:p>
        </p:txBody>
      </p:sp>
      <p:pic>
        <p:nvPicPr>
          <p:cNvPr id="5" name="Imagen 4">
            <a:extLst>
              <a:ext uri="{FF2B5EF4-FFF2-40B4-BE49-F238E27FC236}">
                <a16:creationId xmlns:a16="http://schemas.microsoft.com/office/drawing/2014/main" id="{3B035F48-8503-6CCA-1291-CFBDEC86FC07}"/>
              </a:ext>
            </a:extLst>
          </p:cNvPr>
          <p:cNvPicPr>
            <a:picLocks noChangeAspect="1"/>
          </p:cNvPicPr>
          <p:nvPr/>
        </p:nvPicPr>
        <p:blipFill rotWithShape="1">
          <a:blip r:embed="rId2"/>
          <a:srcRect l="2655" r="7965" b="855"/>
          <a:stretch/>
        </p:blipFill>
        <p:spPr>
          <a:xfrm>
            <a:off x="7268936" y="2074863"/>
            <a:ext cx="1109957" cy="1247809"/>
          </a:xfrm>
          <a:prstGeom prst="rect">
            <a:avLst/>
          </a:prstGeom>
        </p:spPr>
      </p:pic>
      <p:pic>
        <p:nvPicPr>
          <p:cNvPr id="7" name="Imagen 6" descr="Texto&#10;&#10;Descripción generada automáticamente">
            <a:extLst>
              <a:ext uri="{FF2B5EF4-FFF2-40B4-BE49-F238E27FC236}">
                <a16:creationId xmlns:a16="http://schemas.microsoft.com/office/drawing/2014/main" id="{0EF5F0C2-1694-2B0F-C779-5272E5FF363F}"/>
              </a:ext>
            </a:extLst>
          </p:cNvPr>
          <p:cNvPicPr>
            <a:picLocks noChangeAspect="1"/>
          </p:cNvPicPr>
          <p:nvPr/>
        </p:nvPicPr>
        <p:blipFill>
          <a:blip r:embed="rId3"/>
          <a:stretch>
            <a:fillRect/>
          </a:stretch>
        </p:blipFill>
        <p:spPr>
          <a:xfrm>
            <a:off x="589643" y="3660588"/>
            <a:ext cx="7968342" cy="2321751"/>
          </a:xfrm>
          <a:prstGeom prst="rect">
            <a:avLst/>
          </a:prstGeom>
        </p:spPr>
      </p:pic>
    </p:spTree>
    <p:extLst>
      <p:ext uri="{BB962C8B-B14F-4D97-AF65-F5344CB8AC3E}">
        <p14:creationId xmlns:p14="http://schemas.microsoft.com/office/powerpoint/2010/main" val="6442848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latin typeface="Inter"/>
              </a:rPr>
              <a:t>Mutex lock vs Condición de carrera</a:t>
            </a:r>
            <a:endParaRPr lang="es-ES" noProof="0"/>
          </a:p>
        </p:txBody>
      </p:sp>
      <p:graphicFrame>
        <p:nvGraphicFramePr>
          <p:cNvPr id="5" name="Tabla 4">
            <a:extLst>
              <a:ext uri="{FF2B5EF4-FFF2-40B4-BE49-F238E27FC236}">
                <a16:creationId xmlns:a16="http://schemas.microsoft.com/office/drawing/2014/main" id="{A628478C-4135-5154-432F-41567593CD07}"/>
              </a:ext>
            </a:extLst>
          </p:cNvPr>
          <p:cNvGraphicFramePr>
            <a:graphicFrameLocks noGrp="1"/>
          </p:cNvGraphicFramePr>
          <p:nvPr/>
        </p:nvGraphicFramePr>
        <p:xfrm>
          <a:off x="455379" y="1229521"/>
          <a:ext cx="4014164" cy="4964390"/>
        </p:xfrm>
        <a:graphic>
          <a:graphicData uri="http://schemas.openxmlformats.org/drawingml/2006/table">
            <a:tbl>
              <a:tblPr firstRow="1" bandRow="1">
                <a:tableStyleId>{5C22544A-7EE6-4342-B048-85BDC9FD1C3A}</a:tableStyleId>
              </a:tblPr>
              <a:tblGrid>
                <a:gridCol w="4014164">
                  <a:extLst>
                    <a:ext uri="{9D8B030D-6E8A-4147-A177-3AD203B41FA5}">
                      <a16:colId xmlns:a16="http://schemas.microsoft.com/office/drawing/2014/main" val="746713505"/>
                    </a:ext>
                  </a:extLst>
                </a:gridCol>
              </a:tblGrid>
              <a:tr h="4964390">
                <a:tc>
                  <a:txBody>
                    <a:bodyPr/>
                    <a:lstStyle/>
                    <a:p>
                      <a:pPr lvl="0" algn="l">
                        <a:lnSpc>
                          <a:spcPct val="100000"/>
                        </a:lnSpc>
                        <a:spcBef>
                          <a:spcPts val="0"/>
                        </a:spcBef>
                        <a:spcAft>
                          <a:spcPts val="0"/>
                        </a:spcAft>
                        <a:buNone/>
                      </a:pPr>
                      <a:r>
                        <a:rPr lang="en-US" sz="1300" b="0" i="0" u="none" strike="noStrike" kern="1200" noProof="0">
                          <a:solidFill>
                            <a:srgbClr val="BCBEC4"/>
                          </a:solidFill>
                          <a:latin typeface="JetBrains Mono"/>
                          <a:ea typeface="+mn-ea"/>
                          <a:cs typeface="+mn-cs"/>
                        </a:rPr>
                        <a:t>contador =</a:t>
                      </a:r>
                      <a:r>
                        <a:rPr lang="en-US" sz="1300" b="0" i="0" u="none" strike="noStrike" kern="1200" noProof="0">
                          <a:solidFill>
                            <a:srgbClr val="7A7E85"/>
                          </a:solidFill>
                          <a:latin typeface="JetBrains Mono"/>
                        </a:rPr>
                        <a:t> </a:t>
                      </a:r>
                      <a:r>
                        <a:rPr lang="en-US" sz="1300" b="0" i="0" u="none" strike="noStrike" kern="1200" noProof="0">
                          <a:solidFill>
                            <a:srgbClr val="2AACB8"/>
                          </a:solidFill>
                          <a:latin typeface="JetBrains Mono"/>
                        </a:rPr>
                        <a:t>0  </a:t>
                      </a:r>
                      <a:r>
                        <a:rPr lang="en-US" sz="1300" b="0" i="0" u="none" strike="noStrike" kern="1200" noProof="0">
                          <a:solidFill>
                            <a:srgbClr val="7A7E85"/>
                          </a:solidFill>
                          <a:latin typeface="JetBrains Mono"/>
                        </a:rPr>
                        <a:t># Variable global </a:t>
                      </a:r>
                      <a:r>
                        <a:rPr lang="en-US" sz="1300" b="0" i="0" u="none" strike="noStrike" kern="1200" noProof="0" err="1">
                          <a:solidFill>
                            <a:srgbClr val="7A7E85"/>
                          </a:solidFill>
                          <a:latin typeface="JetBrains Mono"/>
                        </a:rPr>
                        <a:t>compartida</a:t>
                      </a:r>
                      <a:r>
                        <a:rPr lang="en-US" sz="1300" b="0" i="0" u="none" strike="noStrike" kern="1200" noProof="0">
                          <a:solidFill>
                            <a:srgbClr val="7A7E85"/>
                          </a:solidFill>
                          <a:latin typeface="JetBrains Mono"/>
                        </a:rPr>
                        <a:t> </a:t>
                      </a:r>
                      <a:endParaRPr lang="es-ES" sz="1300">
                        <a:latin typeface="JetBrains Mono"/>
                      </a:endParaRPr>
                    </a:p>
                    <a:p>
                      <a:pPr lvl="0" algn="l">
                        <a:lnSpc>
                          <a:spcPct val="100000"/>
                        </a:lnSpc>
                        <a:spcBef>
                          <a:spcPts val="0"/>
                        </a:spcBef>
                        <a:spcAft>
                          <a:spcPts val="0"/>
                        </a:spcAft>
                        <a:buNone/>
                      </a:pPr>
                      <a:br>
                        <a:rPr lang="en-US" sz="1300" b="0" i="0" u="none" strike="noStrike" kern="1200" noProof="0">
                          <a:solidFill>
                            <a:srgbClr val="2AACB8"/>
                          </a:solidFill>
                          <a:latin typeface="JetBrains Mono"/>
                        </a:rPr>
                      </a:br>
                      <a:r>
                        <a:rPr lang="en-US" sz="1300" b="0" i="0" u="none" strike="noStrike" kern="1200" noProof="0">
                          <a:solidFill>
                            <a:srgbClr val="2AACB8"/>
                          </a:solidFill>
                          <a:latin typeface="JetBrains Mono"/>
                        </a:rPr>
                        <a:t>def </a:t>
                      </a:r>
                      <a:r>
                        <a:rPr lang="en-US" sz="1300" b="0" i="0" u="none" strike="noStrike" kern="1200" noProof="0" err="1">
                          <a:solidFill>
                            <a:srgbClr val="56A8F5"/>
                          </a:solidFill>
                          <a:latin typeface="JetBrains Mono"/>
                        </a:rPr>
                        <a:t>incrementar</a:t>
                      </a:r>
                      <a:r>
                        <a:rPr lang="en-US" sz="1300" b="0" i="0" u="none" strike="noStrike" kern="1200" noProof="0">
                          <a:solidFill>
                            <a:srgbClr val="BCBEC4"/>
                          </a:solidFill>
                          <a:latin typeface="JetBrains Mono"/>
                        </a:rPr>
                        <a:t>():  </a:t>
                      </a:r>
                      <a:r>
                        <a:rPr lang="en-US" sz="1300" b="0" i="0" u="none" strike="noStrike" kern="1200" noProof="0">
                          <a:solidFill>
                            <a:srgbClr val="7A7E85"/>
                          </a:solidFill>
                          <a:latin typeface="JetBrains Mono"/>
                        </a:rPr>
                        <a:t># </a:t>
                      </a:r>
                      <a:r>
                        <a:rPr lang="en-US" sz="1300" b="0" i="0" u="none" strike="noStrike" kern="1200" noProof="0" err="1">
                          <a:solidFill>
                            <a:srgbClr val="7A7E85"/>
                          </a:solidFill>
                          <a:latin typeface="JetBrains Mono"/>
                        </a:rPr>
                        <a:t>Incrementa</a:t>
                      </a:r>
                      <a:r>
                        <a:rPr lang="en-US" sz="1300" b="0" i="0" u="none" strike="noStrike" kern="1200" noProof="0">
                          <a:solidFill>
                            <a:srgbClr val="7A7E85"/>
                          </a:solidFill>
                          <a:latin typeface="JetBrains Mono"/>
                        </a:rPr>
                        <a:t> </a:t>
                      </a:r>
                      <a:r>
                        <a:rPr lang="en-US" sz="1300" b="0" i="0" u="none" strike="noStrike" kern="1200" noProof="0" err="1">
                          <a:solidFill>
                            <a:srgbClr val="7A7E85"/>
                          </a:solidFill>
                          <a:latin typeface="JetBrains Mono"/>
                        </a:rPr>
                        <a:t>el</a:t>
                      </a:r>
                      <a:r>
                        <a:rPr lang="en-US" sz="1300" b="0" i="0" u="none" strike="noStrike" kern="1200" noProof="0">
                          <a:solidFill>
                            <a:srgbClr val="7A7E85"/>
                          </a:solidFill>
                          <a:latin typeface="JetBrains Mono"/>
                        </a:rPr>
                        <a:t> </a:t>
                      </a:r>
                      <a:r>
                        <a:rPr lang="en-US" sz="1300" b="0" i="0" u="none" strike="noStrike" kern="1200" noProof="0" err="1">
                          <a:solidFill>
                            <a:srgbClr val="7A7E85"/>
                          </a:solidFill>
                          <a:latin typeface="JetBrains Mono"/>
                        </a:rPr>
                        <a:t>contador</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a:t>
                      </a:r>
                      <a:r>
                        <a:rPr lang="en-US" sz="1300" b="0" i="0" u="none" strike="noStrike" kern="1200" noProof="0">
                          <a:solidFill>
                            <a:srgbClr val="CF8E6D"/>
                          </a:solidFill>
                          <a:latin typeface="JetBrains Mono"/>
                        </a:rPr>
                        <a:t>global </a:t>
                      </a:r>
                      <a:r>
                        <a:rPr lang="en-US" sz="1300" b="0" i="0" u="none" strike="noStrike" kern="1200" noProof="0" err="1">
                          <a:solidFill>
                            <a:srgbClr val="BCBEC4"/>
                          </a:solidFill>
                          <a:latin typeface="JetBrains Mono"/>
                        </a:rPr>
                        <a:t>contador</a:t>
                      </a:r>
                      <a:r>
                        <a:rPr lang="en-US" sz="1300" b="0" i="0" u="none" strike="noStrike" kern="1200" noProof="0">
                          <a:solidFill>
                            <a:srgbClr val="BCBEC4"/>
                          </a:solidFill>
                          <a:latin typeface="JetBrains Mono"/>
                        </a:rPr>
                        <a:t>  </a:t>
                      </a:r>
                      <a:r>
                        <a:rPr lang="en-US" sz="1300" b="0" i="0" u="none" strike="noStrike" kern="1200" noProof="0">
                          <a:solidFill>
                            <a:srgbClr val="7A7E85"/>
                          </a:solidFill>
                          <a:latin typeface="JetBrains Mono"/>
                          <a:ea typeface="+mn-ea"/>
                          <a:cs typeface="+mn-cs"/>
                        </a:rPr>
                        <a:t># </a:t>
                      </a:r>
                      <a:r>
                        <a:rPr lang="en-US" sz="1300" b="0" i="0" u="none" strike="noStrike" kern="1200" noProof="0" err="1">
                          <a:solidFill>
                            <a:srgbClr val="7A7E85"/>
                          </a:solidFill>
                          <a:latin typeface="JetBrains Mono"/>
                          <a:ea typeface="+mn-ea"/>
                          <a:cs typeface="+mn-cs"/>
                        </a:rPr>
                        <a:t>Acceso</a:t>
                      </a:r>
                      <a:r>
                        <a:rPr lang="en-US" sz="1300" b="0" i="0" u="none" strike="noStrike" kern="1200" noProof="0">
                          <a:solidFill>
                            <a:srgbClr val="7A7E85"/>
                          </a:solidFill>
                          <a:latin typeface="JetBrains Mono"/>
                          <a:ea typeface="+mn-ea"/>
                          <a:cs typeface="+mn-cs"/>
                        </a:rPr>
                        <a:t> a variable global</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a:t>
                      </a:r>
                      <a:r>
                        <a:rPr lang="en-US" sz="1300" b="0" i="0" u="none" strike="noStrike" kern="1200" noProof="0">
                          <a:solidFill>
                            <a:srgbClr val="CF8E6D"/>
                          </a:solidFill>
                          <a:latin typeface="JetBrains Mono"/>
                        </a:rPr>
                        <a:t>for </a:t>
                      </a:r>
                      <a:r>
                        <a:rPr lang="en-US" sz="1300" b="0" i="0" u="none" strike="noStrike" kern="1200" noProof="0">
                          <a:solidFill>
                            <a:srgbClr val="BCBEC4"/>
                          </a:solidFill>
                          <a:latin typeface="JetBrains Mono"/>
                        </a:rPr>
                        <a:t>_ </a:t>
                      </a:r>
                      <a:r>
                        <a:rPr lang="en-US" sz="1300" b="0" i="0" u="none" strike="noStrike" kern="1200" noProof="0">
                          <a:solidFill>
                            <a:srgbClr val="CF8E6D"/>
                          </a:solidFill>
                          <a:latin typeface="JetBrains Mono"/>
                        </a:rPr>
                        <a:t>in </a:t>
                      </a:r>
                      <a:r>
                        <a:rPr lang="en-US" sz="1300" b="0" i="0" u="none" strike="noStrike" kern="1200" noProof="0">
                          <a:solidFill>
                            <a:srgbClr val="8888C6"/>
                          </a:solidFill>
                          <a:latin typeface="JetBrains Mono"/>
                        </a:rPr>
                        <a:t>range</a:t>
                      </a:r>
                      <a:r>
                        <a:rPr lang="en-US" sz="1300" b="0" i="0" u="none" strike="noStrike" kern="1200" noProof="0">
                          <a:solidFill>
                            <a:srgbClr val="BCBEC4"/>
                          </a:solidFill>
                          <a:latin typeface="JetBrains Mono"/>
                        </a:rPr>
                        <a:t>(</a:t>
                      </a:r>
                      <a:r>
                        <a:rPr lang="en-US" sz="1300" b="0" i="0" u="none" strike="noStrike" kern="1200" noProof="0">
                          <a:solidFill>
                            <a:srgbClr val="2AACB8"/>
                          </a:solidFill>
                          <a:latin typeface="JetBrains Mono"/>
                        </a:rPr>
                        <a:t>100</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contador_local = contador</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time.sleep(</a:t>
                      </a:r>
                      <a:r>
                        <a:rPr lang="en-US" sz="1300" b="0" i="0" u="none" strike="noStrike" kern="1200" noProof="0">
                          <a:solidFill>
                            <a:srgbClr val="2AACB8"/>
                          </a:solidFill>
                          <a:latin typeface="JetBrains Mono"/>
                        </a:rPr>
                        <a:t>0.0</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contador_local = contador_local + </a:t>
                      </a:r>
                      <a:r>
                        <a:rPr lang="en-US" sz="1300" b="0" i="0" u="none" strike="noStrike" kern="1200" noProof="0">
                          <a:solidFill>
                            <a:srgbClr val="2AACB8"/>
                          </a:solidFill>
                          <a:latin typeface="JetBrains Mono"/>
                        </a:rPr>
                        <a:t>1</a:t>
                      </a:r>
                      <a:br>
                        <a:rPr lang="en-US" sz="1300" b="0" i="0" u="none" strike="noStrike" kern="1200" noProof="0">
                          <a:solidFill>
                            <a:srgbClr val="2AACB8"/>
                          </a:solidFill>
                          <a:latin typeface="JetBrains Mono"/>
                        </a:rPr>
                      </a:br>
                      <a:r>
                        <a:rPr lang="en-US" sz="1300" b="0" i="0" u="none" strike="noStrike" kern="1200" noProof="0">
                          <a:solidFill>
                            <a:srgbClr val="2AACB8"/>
                          </a:solidFill>
                          <a:latin typeface="JetBrains Mono"/>
                        </a:rPr>
                        <a:t>        </a:t>
                      </a:r>
                      <a:r>
                        <a:rPr lang="en-US" sz="1300" b="0" i="0" u="none" strike="noStrike" kern="1200" noProof="0" err="1">
                          <a:solidFill>
                            <a:srgbClr val="BCBEC4"/>
                          </a:solidFill>
                          <a:latin typeface="JetBrains Mono"/>
                        </a:rPr>
                        <a:t>contador</a:t>
                      </a:r>
                      <a:r>
                        <a:rPr lang="en-US" sz="1300" b="0" i="0" u="none" strike="noStrike" kern="1200" noProof="0">
                          <a:solidFill>
                            <a:srgbClr val="BCBEC4"/>
                          </a:solidFill>
                          <a:latin typeface="JetBrains Mono"/>
                        </a:rPr>
                        <a:t> = </a:t>
                      </a:r>
                      <a:r>
                        <a:rPr lang="en-US" sz="1300" b="0" i="0" u="none" strike="noStrike" kern="1200" noProof="0" err="1">
                          <a:solidFill>
                            <a:srgbClr val="BCBEC4"/>
                          </a:solidFill>
                          <a:latin typeface="JetBrains Mono"/>
                        </a:rPr>
                        <a:t>contador_local</a:t>
                      </a:r>
                      <a:br>
                        <a:rPr lang="en-US" sz="1300" b="0" i="0" u="none" strike="noStrike" kern="1200" noProof="0">
                          <a:solidFill>
                            <a:srgbClr val="BCBEC4"/>
                          </a:solidFill>
                          <a:latin typeface="JetBrains Mono"/>
                        </a:rPr>
                      </a:br>
                      <a:br>
                        <a:rPr lang="en-US" sz="1300" b="0" i="0" u="none" strike="noStrike" kern="1200" noProof="0">
                          <a:solidFill>
                            <a:srgbClr val="BCBEC4"/>
                          </a:solidFill>
                          <a:latin typeface="JetBrains Mono"/>
                        </a:rPr>
                      </a:br>
                      <a:r>
                        <a:rPr lang="en-US" sz="1300" b="0" i="0" u="none" strike="noStrike" kern="1200" noProof="0">
                          <a:solidFill>
                            <a:srgbClr val="7A7E85"/>
                          </a:solidFill>
                          <a:latin typeface="JetBrains Mono"/>
                          <a:ea typeface="+mn-ea"/>
                          <a:cs typeface="+mn-cs"/>
                        </a:rPr>
                        <a:t># </a:t>
                      </a:r>
                      <a:r>
                        <a:rPr lang="en-US" sz="1300" b="0" i="0" u="none" strike="noStrike" kern="1200" noProof="0" err="1">
                          <a:solidFill>
                            <a:srgbClr val="7A7E85"/>
                          </a:solidFill>
                          <a:latin typeface="JetBrains Mono"/>
                          <a:ea typeface="+mn-ea"/>
                          <a:cs typeface="+mn-cs"/>
                        </a:rPr>
                        <a:t>Crear</a:t>
                      </a:r>
                      <a:r>
                        <a:rPr lang="en-US" sz="1300" b="0" i="0" u="none" strike="noStrike" kern="1200" noProof="0">
                          <a:solidFill>
                            <a:srgbClr val="7A7E85"/>
                          </a:solidFill>
                          <a:latin typeface="JetBrains Mono"/>
                          <a:ea typeface="+mn-ea"/>
                          <a:cs typeface="+mn-cs"/>
                        </a:rPr>
                        <a:t> dos threads que </a:t>
                      </a:r>
                      <a:r>
                        <a:rPr lang="en-US" sz="1300" b="0" i="0" u="none" strike="noStrike" kern="1200" noProof="0" err="1">
                          <a:solidFill>
                            <a:srgbClr val="7A7E85"/>
                          </a:solidFill>
                          <a:latin typeface="JetBrains Mono"/>
                          <a:ea typeface="+mn-ea"/>
                          <a:cs typeface="+mn-cs"/>
                        </a:rPr>
                        <a:t>ejecutan</a:t>
                      </a:r>
                      <a:r>
                        <a:rPr lang="en-US" sz="1300" b="0" i="0" u="none" strike="noStrike" kern="1200" noProof="0">
                          <a:solidFill>
                            <a:srgbClr val="7A7E85"/>
                          </a:solidFill>
                          <a:latin typeface="JetBrains Mono"/>
                          <a:ea typeface="+mn-ea"/>
                          <a:cs typeface="+mn-cs"/>
                        </a:rPr>
                        <a:t> </a:t>
                      </a:r>
                      <a:r>
                        <a:rPr lang="en-US" sz="1300" b="0" i="0" u="none" strike="noStrike" kern="1200" noProof="0" err="1">
                          <a:solidFill>
                            <a:srgbClr val="7A7E85"/>
                          </a:solidFill>
                          <a:latin typeface="JetBrains Mono"/>
                          <a:ea typeface="+mn-ea"/>
                          <a:cs typeface="+mn-cs"/>
                        </a:rPr>
                        <a:t>incrementar</a:t>
                      </a:r>
                      <a:r>
                        <a:rPr lang="en-US" sz="1300" b="0" i="0" u="none" strike="noStrike" kern="1200" noProof="0">
                          <a:solidFill>
                            <a:srgbClr val="7A7E85"/>
                          </a:solidFill>
                          <a:latin typeface="JetBrains Mono"/>
                          <a:ea typeface="+mn-ea"/>
                          <a:cs typeface="+mn-cs"/>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thread1 = </a:t>
                      </a:r>
                      <a:r>
                        <a:rPr lang="en-US" sz="1300" b="0" i="0" u="none" strike="noStrike" kern="1200" noProof="0" err="1">
                          <a:solidFill>
                            <a:srgbClr val="BCBEC4"/>
                          </a:solidFill>
                          <a:latin typeface="JetBrains Mono"/>
                        </a:rPr>
                        <a:t>threading.Thread</a:t>
                      </a:r>
                      <a:r>
                        <a:rPr lang="en-US" sz="1300" b="0" i="0" u="none" strike="noStrike" kern="1200" noProof="0">
                          <a:solidFill>
                            <a:srgbClr val="BCBEC4"/>
                          </a:solidFill>
                          <a:latin typeface="JetBrains Mono"/>
                        </a:rPr>
                        <a:t>(</a:t>
                      </a:r>
                      <a:r>
                        <a:rPr lang="en-US" sz="1300" b="0" i="0" u="none" strike="noStrike" kern="1200" noProof="0">
                          <a:solidFill>
                            <a:srgbClr val="AA4926"/>
                          </a:solidFill>
                          <a:latin typeface="JetBrains Mono"/>
                        </a:rPr>
                        <a:t>target</a:t>
                      </a:r>
                      <a:r>
                        <a:rPr lang="en-US" sz="1300" b="0" i="0" u="none" strike="noStrike" kern="1200" noProof="0">
                          <a:solidFill>
                            <a:srgbClr val="BCBEC4"/>
                          </a:solidFill>
                          <a:latin typeface="JetBrains Mono"/>
                        </a:rPr>
                        <a:t>=incrementar)</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thread2 = threading.Thread(</a:t>
                      </a:r>
                      <a:r>
                        <a:rPr lang="en-US" sz="1300" b="0" i="0" u="none" strike="noStrike" kern="1200" noProof="0">
                          <a:solidFill>
                            <a:srgbClr val="AA4926"/>
                          </a:solidFill>
                          <a:latin typeface="JetBrains Mono"/>
                        </a:rPr>
                        <a:t>target</a:t>
                      </a:r>
                      <a:r>
                        <a:rPr lang="en-US" sz="1300" b="0" i="0" u="none" strike="noStrike" kern="1200" noProof="0">
                          <a:solidFill>
                            <a:srgbClr val="BCBEC4"/>
                          </a:solidFill>
                          <a:latin typeface="JetBrains Mono"/>
                        </a:rPr>
                        <a:t>=incrementar)</a:t>
                      </a:r>
                      <a:br>
                        <a:rPr lang="en-US" sz="1300" b="0" i="0" u="none" strike="noStrike" kern="1200" noProof="0">
                          <a:solidFill>
                            <a:srgbClr val="BCBEC4"/>
                          </a:solidFill>
                          <a:latin typeface="JetBrains Mono"/>
                        </a:rPr>
                      </a:br>
                      <a:br>
                        <a:rPr lang="en-US" sz="1300" b="0" i="0" u="none" strike="noStrike" kern="1200" noProof="0">
                          <a:solidFill>
                            <a:srgbClr val="BCBEC4"/>
                          </a:solidFill>
                          <a:latin typeface="JetBrains Mono"/>
                        </a:rPr>
                      </a:br>
                      <a:r>
                        <a:rPr lang="en-US" sz="1300" b="0" i="0" u="none" strike="noStrike" kern="1200" noProof="0">
                          <a:solidFill>
                            <a:srgbClr val="7A7E85"/>
                          </a:solidFill>
                          <a:latin typeface="JetBrains Mono"/>
                          <a:ea typeface="+mn-ea"/>
                          <a:cs typeface="+mn-cs"/>
                        </a:rPr>
                        <a:t># Iniciar los threads</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thread1.start()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thread2.start()</a:t>
                      </a:r>
                      <a:br>
                        <a:rPr lang="en-US" sz="1300" b="0" i="0" u="none" strike="noStrike" kern="1200" noProof="0">
                          <a:solidFill>
                            <a:srgbClr val="BCBEC4"/>
                          </a:solidFill>
                          <a:latin typeface="JetBrains Mono"/>
                        </a:rPr>
                      </a:br>
                      <a:br>
                        <a:rPr lang="en-US" sz="1300" b="0" i="0" u="none" strike="noStrike" kern="1200" noProof="0">
                          <a:solidFill>
                            <a:srgbClr val="BCBEC4"/>
                          </a:solidFill>
                          <a:latin typeface="JetBrains Mono"/>
                        </a:rPr>
                      </a:br>
                      <a:r>
                        <a:rPr lang="en-US" sz="1300" b="0" i="0" u="none" strike="noStrike" kern="1200" noProof="0">
                          <a:solidFill>
                            <a:srgbClr val="7A7E85"/>
                          </a:solidFill>
                          <a:latin typeface="JetBrains Mono"/>
                          <a:ea typeface="+mn-ea"/>
                          <a:cs typeface="+mn-cs"/>
                        </a:rPr>
                        <a:t># Esperar a que ambos threads terminen</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thread1.join()</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thread2.join()</a:t>
                      </a:r>
                      <a:br>
                        <a:rPr lang="en-US" sz="1300" b="0" i="0" u="none" strike="noStrike" kern="1200" noProof="0">
                          <a:solidFill>
                            <a:srgbClr val="BCBEC4"/>
                          </a:solidFill>
                          <a:latin typeface="JetBrains Mono"/>
                        </a:rPr>
                      </a:br>
                      <a:br>
                        <a:rPr lang="en-US" sz="1300" b="0" i="0" u="none" strike="noStrike" kern="1200" noProof="0">
                          <a:solidFill>
                            <a:srgbClr val="BCBEC4"/>
                          </a:solidFill>
                          <a:latin typeface="JetBrains Mono"/>
                        </a:rPr>
                      </a:br>
                      <a:r>
                        <a:rPr lang="en-US" sz="1300" b="0" i="0" u="none" strike="noStrike" kern="1200" noProof="0">
                          <a:solidFill>
                            <a:srgbClr val="7A7E85"/>
                          </a:solidFill>
                          <a:latin typeface="JetBrains Mono"/>
                          <a:ea typeface="+mn-ea"/>
                          <a:cs typeface="+mn-cs"/>
                        </a:rPr>
                        <a:t># Imprimir el resultado final</a:t>
                      </a:r>
                      <a:br>
                        <a:rPr lang="en-US" sz="1300" b="0" i="0" u="none" strike="noStrike" kern="1200" noProof="0">
                          <a:solidFill>
                            <a:srgbClr val="BCBEC4"/>
                          </a:solidFill>
                          <a:latin typeface="JetBrains Mono"/>
                        </a:rPr>
                      </a:br>
                      <a:r>
                        <a:rPr lang="en-US" sz="1300" b="0" i="0" u="none" strike="noStrike" kern="1200" noProof="0">
                          <a:solidFill>
                            <a:srgbClr val="8888C6"/>
                          </a:solidFill>
                          <a:latin typeface="JetBrains Mono"/>
                          <a:ea typeface="+mn-ea"/>
                          <a:cs typeface="+mn-cs"/>
                        </a:rPr>
                        <a:t>print</a:t>
                      </a:r>
                      <a:r>
                        <a:rPr lang="en-US" sz="1300" b="0" i="0" u="none" strike="noStrike" kern="1200" noProof="0">
                          <a:solidFill>
                            <a:srgbClr val="BCBEC4"/>
                          </a:solidFill>
                          <a:latin typeface="JetBrains Mono"/>
                        </a:rPr>
                        <a:t>(</a:t>
                      </a:r>
                      <a:r>
                        <a:rPr lang="en-US" sz="1300" b="0" i="0" u="none" strike="noStrike" kern="1200" noProof="0">
                          <a:solidFill>
                            <a:srgbClr val="6AAB73"/>
                          </a:solidFill>
                          <a:latin typeface="JetBrains Mono"/>
                        </a:rPr>
                        <a:t>"Valor final del </a:t>
                      </a:r>
                      <a:r>
                        <a:rPr lang="en-US" sz="1300" b="0" i="0" u="none" strike="noStrike" kern="1200" noProof="0" err="1">
                          <a:solidFill>
                            <a:srgbClr val="6AAB73"/>
                          </a:solidFill>
                          <a:latin typeface="JetBrains Mono"/>
                        </a:rPr>
                        <a:t>contador</a:t>
                      </a:r>
                      <a:r>
                        <a:rPr lang="en-US" sz="1300" b="0" i="0" u="none" strike="noStrike" kern="1200" noProof="0">
                          <a:solidFill>
                            <a:srgbClr val="6AAB73"/>
                          </a:solidFill>
                          <a:latin typeface="JetBrains Mono"/>
                        </a:rPr>
                        <a:t>:"</a:t>
                      </a:r>
                      <a:r>
                        <a:rPr lang="en-US" sz="1300" b="0" i="0" u="none" strike="noStrike" kern="1200" noProof="0">
                          <a:solidFill>
                            <a:srgbClr val="BCBEC4"/>
                          </a:solidFill>
                          <a:latin typeface="JetBrains Mono"/>
                        </a:rPr>
                        <a:t>, </a:t>
                      </a:r>
                      <a:r>
                        <a:rPr lang="en-US" sz="1300" b="0" i="0" u="none" strike="noStrike" kern="1200" noProof="0" err="1">
                          <a:solidFill>
                            <a:srgbClr val="BCBEC4"/>
                          </a:solidFill>
                          <a:latin typeface="JetBrains Mono"/>
                        </a:rPr>
                        <a:t>contador</a:t>
                      </a:r>
                      <a:r>
                        <a:rPr lang="en-US" sz="1300" b="0" i="0" u="none" strike="noStrike" kern="1200" noProof="0">
                          <a:solidFill>
                            <a:srgbClr val="BCBEC4"/>
                          </a:solidFill>
                          <a:latin typeface="JetBrains Mono"/>
                        </a:rPr>
                        <a:t>)</a:t>
                      </a:r>
                      <a:endParaRPr lang="es-ES" sz="1300">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graphicFrame>
        <p:nvGraphicFramePr>
          <p:cNvPr id="6" name="Tabla 5">
            <a:extLst>
              <a:ext uri="{FF2B5EF4-FFF2-40B4-BE49-F238E27FC236}">
                <a16:creationId xmlns:a16="http://schemas.microsoft.com/office/drawing/2014/main" id="{E730A24B-2348-7E6A-ED7E-A83BE232B792}"/>
              </a:ext>
            </a:extLst>
          </p:cNvPr>
          <p:cNvGraphicFramePr>
            <a:graphicFrameLocks noGrp="1"/>
          </p:cNvGraphicFramePr>
          <p:nvPr/>
        </p:nvGraphicFramePr>
        <p:xfrm>
          <a:off x="4708613" y="2659410"/>
          <a:ext cx="3977734" cy="3469956"/>
        </p:xfrm>
        <a:graphic>
          <a:graphicData uri="http://schemas.openxmlformats.org/drawingml/2006/table">
            <a:tbl>
              <a:tblPr firstRow="1" bandRow="1">
                <a:tableStyleId>{5C22544A-7EE6-4342-B048-85BDC9FD1C3A}</a:tableStyleId>
              </a:tblPr>
              <a:tblGrid>
                <a:gridCol w="3977734">
                  <a:extLst>
                    <a:ext uri="{9D8B030D-6E8A-4147-A177-3AD203B41FA5}">
                      <a16:colId xmlns:a16="http://schemas.microsoft.com/office/drawing/2014/main" val="746713505"/>
                    </a:ext>
                  </a:extLst>
                </a:gridCol>
              </a:tblGrid>
              <a:tr h="3469956">
                <a:tc>
                  <a:txBody>
                    <a:bodyPr/>
                    <a:lstStyle/>
                    <a:p>
                      <a:pPr lvl="0" algn="l">
                        <a:lnSpc>
                          <a:spcPct val="100000"/>
                        </a:lnSpc>
                        <a:spcBef>
                          <a:spcPts val="0"/>
                        </a:spcBef>
                        <a:spcAft>
                          <a:spcPts val="0"/>
                        </a:spcAft>
                        <a:buNone/>
                      </a:pPr>
                      <a:r>
                        <a:rPr lang="en-US" sz="1300" b="0" i="0" u="none" strike="noStrike" kern="1200" noProof="0">
                          <a:solidFill>
                            <a:srgbClr val="BCBEC4"/>
                          </a:solidFill>
                          <a:latin typeface="JetBrains Mono"/>
                        </a:rPr>
                        <a:t>contador = </a:t>
                      </a:r>
                      <a:r>
                        <a:rPr lang="en-US" sz="1300" b="0" i="0" u="none" strike="noStrike" kern="1200" noProof="0">
                          <a:solidFill>
                            <a:srgbClr val="2AACB8"/>
                          </a:solidFill>
                          <a:latin typeface="JetBrains Mono"/>
                        </a:rPr>
                        <a:t>0  </a:t>
                      </a:r>
                      <a:r>
                        <a:rPr lang="en-US" sz="1300" b="0" i="0" u="none" strike="noStrike" kern="1200" noProof="0">
                          <a:solidFill>
                            <a:srgbClr val="7A7E85"/>
                          </a:solidFill>
                          <a:latin typeface="JetBrains Mono"/>
                        </a:rPr>
                        <a:t># Variable compartida</a:t>
                      </a:r>
                      <a:br>
                        <a:rPr lang="en-US" sz="1300" b="0" i="0" u="none" strike="noStrike" kern="1200" noProof="0">
                          <a:solidFill>
                            <a:srgbClr val="7A7E85"/>
                          </a:solidFill>
                          <a:latin typeface="JetBrains Mono"/>
                        </a:rPr>
                      </a:br>
                      <a:r>
                        <a:rPr lang="en-US" sz="1300" b="0" i="0" u="none" strike="noStrike" kern="1200" noProof="0">
                          <a:solidFill>
                            <a:srgbClr val="BCBEC4"/>
                          </a:solidFill>
                          <a:latin typeface="JetBrains Mono"/>
                          <a:ea typeface="+mn-ea"/>
                          <a:cs typeface="+mn-cs"/>
                        </a:rPr>
                        <a:t>lock = threading.Lock() </a:t>
                      </a:r>
                      <a:r>
                        <a:rPr lang="en-US" sz="1300" b="0" i="0" u="none" strike="noStrike" kern="1200" noProof="0">
                          <a:solidFill>
                            <a:srgbClr val="7A7E85"/>
                          </a:solidFill>
                          <a:latin typeface="JetBrains Mono"/>
                        </a:rPr>
                        <a:t> # Para exclusión mutua</a:t>
                      </a:r>
                      <a:br>
                        <a:rPr lang="en-US" sz="1300" b="0" i="0" u="none" strike="noStrike" kern="1200" noProof="0">
                          <a:solidFill>
                            <a:srgbClr val="7A7E85"/>
                          </a:solidFill>
                          <a:latin typeface="JetBrains Mono"/>
                        </a:rPr>
                      </a:br>
                      <a:br>
                        <a:rPr lang="en-US" sz="1300" b="0" i="0" u="none" strike="noStrike" kern="1200" noProof="0">
                          <a:solidFill>
                            <a:srgbClr val="7A7E85"/>
                          </a:solidFill>
                          <a:latin typeface="JetBrains Mono"/>
                        </a:rPr>
                      </a:br>
                      <a:r>
                        <a:rPr lang="en-US" sz="1300" b="0" i="0" u="none" strike="noStrike" kern="1200" noProof="0">
                          <a:solidFill>
                            <a:srgbClr val="7A7E85"/>
                          </a:solidFill>
                          <a:latin typeface="JetBrains Mono"/>
                        </a:rPr>
                        <a:t># Función que incrementa el contador</a:t>
                      </a:r>
                      <a:br>
                        <a:rPr lang="en-US" sz="1300" b="0" i="0" u="none" strike="noStrike" kern="1200" noProof="0">
                          <a:solidFill>
                            <a:srgbClr val="7A7E85"/>
                          </a:solidFill>
                          <a:latin typeface="JetBrains Mono"/>
                        </a:rPr>
                      </a:br>
                      <a:r>
                        <a:rPr lang="en-US" sz="1300" b="0" i="0" u="none" strike="noStrike" kern="1200" noProof="0">
                          <a:solidFill>
                            <a:srgbClr val="CF8E6D"/>
                          </a:solidFill>
                          <a:latin typeface="JetBrains Mono"/>
                          <a:ea typeface="+mn-ea"/>
                          <a:cs typeface="+mn-cs"/>
                        </a:rPr>
                        <a:t>def</a:t>
                      </a:r>
                      <a:r>
                        <a:rPr lang="en-US" sz="1300" b="0" i="0" u="none" strike="noStrike" kern="1200" noProof="0">
                          <a:solidFill>
                            <a:srgbClr val="7A7E85"/>
                          </a:solidFill>
                          <a:latin typeface="JetBrains Mono"/>
                        </a:rPr>
                        <a:t> </a:t>
                      </a:r>
                      <a:r>
                        <a:rPr lang="en-US" sz="1300" b="0" i="0" u="none" strike="noStrike" kern="1200" noProof="0">
                          <a:solidFill>
                            <a:srgbClr val="56A8F5"/>
                          </a:solidFill>
                          <a:latin typeface="JetBrains Mono"/>
                        </a:rPr>
                        <a:t>incrementar</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a:t>
                      </a:r>
                      <a:r>
                        <a:rPr lang="en-US" sz="1300" b="0" i="0" u="none" strike="noStrike" kern="1200" noProof="0">
                          <a:solidFill>
                            <a:srgbClr val="CF8E6D"/>
                          </a:solidFill>
                          <a:latin typeface="JetBrains Mono"/>
                        </a:rPr>
                        <a:t>global </a:t>
                      </a:r>
                      <a:r>
                        <a:rPr lang="en-US" sz="1300" b="0" i="0" u="none" strike="noStrike" kern="1200" noProof="0">
                          <a:solidFill>
                            <a:srgbClr val="BCBEC4"/>
                          </a:solidFill>
                          <a:latin typeface="JetBrains Mono"/>
                        </a:rPr>
                        <a:t>contador  </a:t>
                      </a:r>
                      <a:r>
                        <a:rPr lang="en-US" sz="1300" b="0" i="0" u="none" strike="noStrike" kern="1200" noProof="0">
                          <a:solidFill>
                            <a:srgbClr val="7A7E85"/>
                          </a:solidFill>
                          <a:latin typeface="JetBrains Mono"/>
                        </a:rPr>
                        <a:t># Acceso a variable global</a:t>
                      </a:r>
                      <a:br>
                        <a:rPr lang="en-US" sz="1300" b="0" i="0" u="none" strike="noStrike" kern="1200" noProof="0">
                          <a:solidFill>
                            <a:srgbClr val="7A7E85"/>
                          </a:solidFill>
                          <a:latin typeface="JetBrains Mono"/>
                        </a:rPr>
                      </a:br>
                      <a:r>
                        <a:rPr lang="en-US" sz="1300" b="0" i="0" u="none" strike="noStrike" kern="1200" noProof="0">
                          <a:solidFill>
                            <a:srgbClr val="7A7E85"/>
                          </a:solidFill>
                          <a:latin typeface="JetBrains Mono"/>
                        </a:rPr>
                        <a:t>    </a:t>
                      </a:r>
                      <a:r>
                        <a:rPr lang="en-US" sz="1300" b="0" i="0" u="none" strike="noStrike" kern="1200" noProof="0">
                          <a:solidFill>
                            <a:srgbClr val="CF8E6D"/>
                          </a:solidFill>
                          <a:latin typeface="JetBrains Mono"/>
                        </a:rPr>
                        <a:t>for </a:t>
                      </a:r>
                      <a:r>
                        <a:rPr lang="en-US" sz="1300" b="0" i="0" u="none" strike="noStrike" kern="1200" noProof="0">
                          <a:solidFill>
                            <a:srgbClr val="BCBEC4"/>
                          </a:solidFill>
                          <a:latin typeface="JetBrains Mono"/>
                        </a:rPr>
                        <a:t>_ </a:t>
                      </a:r>
                      <a:r>
                        <a:rPr lang="en-US" sz="1300" b="0" i="0" u="none" strike="noStrike" kern="1200" noProof="0">
                          <a:solidFill>
                            <a:srgbClr val="CF8E6D"/>
                          </a:solidFill>
                          <a:latin typeface="JetBrains Mono"/>
                        </a:rPr>
                        <a:t>in </a:t>
                      </a:r>
                      <a:r>
                        <a:rPr lang="en-US" sz="1300" b="0" i="0" u="none" strike="noStrike" kern="1200" noProof="0">
                          <a:solidFill>
                            <a:srgbClr val="8888C6"/>
                          </a:solidFill>
                          <a:latin typeface="JetBrains Mono"/>
                        </a:rPr>
                        <a:t>range</a:t>
                      </a:r>
                      <a:r>
                        <a:rPr lang="en-US" sz="1300" b="0" i="0" u="none" strike="noStrike" kern="1200" noProof="0">
                          <a:solidFill>
                            <a:srgbClr val="BCBEC4"/>
                          </a:solidFill>
                          <a:latin typeface="JetBrains Mono"/>
                        </a:rPr>
                        <a:t>(</a:t>
                      </a:r>
                      <a:r>
                        <a:rPr lang="en-US" sz="1300" b="0" i="0" u="none" strike="noStrike" kern="1200" noProof="0">
                          <a:solidFill>
                            <a:srgbClr val="2AACB8"/>
                          </a:solidFill>
                          <a:latin typeface="JetBrains Mono"/>
                        </a:rPr>
                        <a:t>100</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7A7E85"/>
                          </a:solidFill>
                          <a:latin typeface="JetBrains Mono"/>
                        </a:rPr>
                        <a:t>        # Adquirir el lock</a:t>
                      </a:r>
                      <a:br>
                        <a:rPr lang="en-US" sz="1300" b="0" i="0" u="none" strike="noStrike" kern="1200" noProof="0">
                          <a:solidFill>
                            <a:srgbClr val="7A7E85"/>
                          </a:solidFill>
                          <a:latin typeface="JetBrains Mono"/>
                        </a:rPr>
                      </a:br>
                      <a:r>
                        <a:rPr lang="en-US" sz="1300" b="0" i="0" u="none" strike="noStrike" kern="1200" noProof="0">
                          <a:solidFill>
                            <a:srgbClr val="BCBEC4"/>
                          </a:solidFill>
                          <a:latin typeface="JetBrains Mono"/>
                          <a:ea typeface="+mn-ea"/>
                          <a:cs typeface="+mn-cs"/>
                        </a:rPr>
                        <a:t>        lock.acquire()</a:t>
                      </a:r>
                      <a:br>
                        <a:rPr lang="en-US" sz="1300" b="0" i="0" u="none" strike="noStrike" kern="1200" noProof="0">
                          <a:solidFill>
                            <a:srgbClr val="BCBEC4"/>
                          </a:solidFill>
                          <a:latin typeface="JetBrains Mono"/>
                          <a:ea typeface="+mn-ea"/>
                          <a:cs typeface="+mn-cs"/>
                        </a:rPr>
                      </a:br>
                      <a:r>
                        <a:rPr lang="en-US" sz="1300" b="0" i="0" u="none" strike="noStrike" kern="1200" noProof="0">
                          <a:solidFill>
                            <a:srgbClr val="BCBEC4"/>
                          </a:solidFill>
                          <a:latin typeface="JetBrains Mono"/>
                          <a:ea typeface="+mn-ea"/>
                          <a:cs typeface="+mn-cs"/>
                        </a:rPr>
                        <a:t>        contador_local = contador</a:t>
                      </a:r>
                      <a:br>
                        <a:rPr lang="en-US" sz="1300" b="0" i="0" u="none" strike="noStrike" kern="1200" noProof="0">
                          <a:solidFill>
                            <a:srgbClr val="7A7E85"/>
                          </a:solidFill>
                          <a:latin typeface="JetBrains Mono"/>
                        </a:rPr>
                      </a:br>
                      <a:r>
                        <a:rPr lang="en-US" sz="1300" b="0" i="0" u="none" strike="noStrike" kern="1200" noProof="0">
                          <a:solidFill>
                            <a:srgbClr val="7A7E85"/>
                          </a:solidFill>
                          <a:latin typeface="JetBrains Mono"/>
                        </a:rPr>
                        <a:t>       </a:t>
                      </a:r>
                      <a:r>
                        <a:rPr lang="en-US" sz="1300" b="0" i="0" u="none" strike="noStrike" kern="1200" noProof="0">
                          <a:solidFill>
                            <a:srgbClr val="BCBEC4"/>
                          </a:solidFill>
                          <a:latin typeface="JetBrains Mono"/>
                          <a:ea typeface="+mn-ea"/>
                          <a:cs typeface="+mn-cs"/>
                        </a:rPr>
                        <a:t> time.sleep(</a:t>
                      </a:r>
                      <a:r>
                        <a:rPr lang="en-US" sz="1300" b="0" i="0" u="none" strike="noStrike" kern="1200" noProof="0">
                          <a:solidFill>
                            <a:srgbClr val="2AACB8"/>
                          </a:solidFill>
                          <a:latin typeface="JetBrains Mono"/>
                        </a:rPr>
                        <a:t>0.0</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contador_local = contador_local + </a:t>
                      </a:r>
                      <a:r>
                        <a:rPr lang="en-US" sz="1300" b="0" i="0" u="none" strike="noStrike" kern="1200" noProof="0">
                          <a:solidFill>
                            <a:srgbClr val="2AACB8"/>
                          </a:solidFill>
                          <a:latin typeface="JetBrains Mono"/>
                        </a:rPr>
                        <a:t>1</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a:t>
                      </a:r>
                      <a:r>
                        <a:rPr lang="en-US" sz="1300" b="0" i="0" u="none" strike="noStrike" kern="1200" noProof="0">
                          <a:solidFill>
                            <a:srgbClr val="CF8E6D"/>
                          </a:solidFill>
                          <a:latin typeface="JetBrains Mono"/>
                        </a:rPr>
                        <a:t>try</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contador = contador_local</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a:t>
                      </a:r>
                      <a:r>
                        <a:rPr lang="en-US" sz="1300" b="0" i="0" u="none" strike="noStrike" kern="1200" noProof="0">
                          <a:solidFill>
                            <a:srgbClr val="CF8E6D"/>
                          </a:solidFill>
                          <a:latin typeface="JetBrains Mono"/>
                        </a:rPr>
                        <a:t>finally</a:t>
                      </a:r>
                      <a:r>
                        <a:rPr lang="en-US" sz="1300" b="0" i="0" u="none" strike="noStrike" kern="1200" noProof="0">
                          <a:solidFill>
                            <a:srgbClr val="BCBEC4"/>
                          </a:solidFill>
                          <a:latin typeface="JetBrains Mono"/>
                        </a:rPr>
                        <a:t>:</a:t>
                      </a:r>
                      <a:br>
                        <a:rPr lang="en-US" sz="1300" b="0" i="0" u="none" strike="noStrike" kern="1200" noProof="0">
                          <a:solidFill>
                            <a:srgbClr val="BCBEC4"/>
                          </a:solidFill>
                          <a:latin typeface="JetBrains Mono"/>
                        </a:rPr>
                      </a:br>
                      <a:r>
                        <a:rPr lang="en-US" sz="1300" b="0" i="0" u="none" strike="noStrike" kern="1200" noProof="0">
                          <a:solidFill>
                            <a:srgbClr val="BCBEC4"/>
                          </a:solidFill>
                          <a:latin typeface="JetBrains Mono"/>
                        </a:rPr>
                        <a:t>            </a:t>
                      </a:r>
                      <a:r>
                        <a:rPr lang="en-US" sz="1300" b="0" i="0" u="none" strike="noStrike" kern="1200" noProof="0">
                          <a:solidFill>
                            <a:srgbClr val="7A7E85"/>
                          </a:solidFill>
                          <a:latin typeface="JetBrains Mono"/>
                        </a:rPr>
                        <a:t># Liberar el lock, incluso si excepción</a:t>
                      </a:r>
                      <a:br>
                        <a:rPr lang="en-US" sz="1300" b="0" i="0" u="none" strike="noStrike" kern="1200" noProof="0">
                          <a:solidFill>
                            <a:srgbClr val="7A7E85"/>
                          </a:solidFill>
                          <a:latin typeface="JetBrains Mono"/>
                        </a:rPr>
                      </a:br>
                      <a:r>
                        <a:rPr lang="en-US" sz="1300" b="0" i="0" u="none" strike="noStrike" kern="1200" noProof="0">
                          <a:solidFill>
                            <a:srgbClr val="7A7E85"/>
                          </a:solidFill>
                          <a:latin typeface="JetBrains Mono"/>
                        </a:rPr>
                        <a:t>            </a:t>
                      </a:r>
                      <a:r>
                        <a:rPr lang="en-US" sz="1300" b="0" i="0" u="none" strike="noStrike" kern="1200" noProof="0">
                          <a:solidFill>
                            <a:srgbClr val="BCBEC4"/>
                          </a:solidFill>
                          <a:latin typeface="JetBrains Mono"/>
                        </a:rPr>
                        <a:t>lock.release()</a:t>
                      </a:r>
                      <a:endParaRPr lang="es-ES" sz="1300">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7" name="Flecha: doblada 6">
            <a:extLst>
              <a:ext uri="{FF2B5EF4-FFF2-40B4-BE49-F238E27FC236}">
                <a16:creationId xmlns:a16="http://schemas.microsoft.com/office/drawing/2014/main" id="{DECE1F5E-DA7D-C23C-A73D-2DA3E4459B09}"/>
              </a:ext>
            </a:extLst>
          </p:cNvPr>
          <p:cNvSpPr/>
          <p:nvPr/>
        </p:nvSpPr>
        <p:spPr>
          <a:xfrm rot="5400000">
            <a:off x="4690399" y="1575608"/>
            <a:ext cx="783250" cy="84700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Rectángulo 9">
            <a:extLst>
              <a:ext uri="{FF2B5EF4-FFF2-40B4-BE49-F238E27FC236}">
                <a16:creationId xmlns:a16="http://schemas.microsoft.com/office/drawing/2014/main" id="{AA6D301A-D6EA-06A3-83AA-C4ECB0B8C6D0}"/>
              </a:ext>
            </a:extLst>
          </p:cNvPr>
          <p:cNvSpPr/>
          <p:nvPr/>
        </p:nvSpPr>
        <p:spPr>
          <a:xfrm>
            <a:off x="5696933" y="1149493"/>
            <a:ext cx="2820845"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1. Declarar Lock</a:t>
            </a:r>
          </a:p>
        </p:txBody>
      </p:sp>
      <p:sp>
        <p:nvSpPr>
          <p:cNvPr id="12" name="Rectángulo 11">
            <a:extLst>
              <a:ext uri="{FF2B5EF4-FFF2-40B4-BE49-F238E27FC236}">
                <a16:creationId xmlns:a16="http://schemas.microsoft.com/office/drawing/2014/main" id="{E57B97A3-F737-754B-B3AE-EBA54919696F}"/>
              </a:ext>
            </a:extLst>
          </p:cNvPr>
          <p:cNvSpPr/>
          <p:nvPr/>
        </p:nvSpPr>
        <p:spPr>
          <a:xfrm>
            <a:off x="5696933" y="2078465"/>
            <a:ext cx="2820845"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ea typeface="Calibri"/>
                <a:cs typeface="Calibri"/>
              </a:rPr>
              <a:t>3. Liberarlo después del </a:t>
            </a:r>
            <a:r>
              <a:rPr lang="en-US" sz="1600" err="1">
                <a:solidFill>
                  <a:schemeClr val="tx1"/>
                </a:solidFill>
                <a:ea typeface="Calibri"/>
                <a:cs typeface="Calibri"/>
              </a:rPr>
              <a:t>acceso</a:t>
            </a:r>
            <a:endParaRPr lang="en-US" sz="1600">
              <a:solidFill>
                <a:schemeClr val="tx1"/>
              </a:solidFill>
              <a:ea typeface="Calibri"/>
              <a:cs typeface="Calibri"/>
            </a:endParaRPr>
          </a:p>
        </p:txBody>
      </p:sp>
      <p:sp>
        <p:nvSpPr>
          <p:cNvPr id="14" name="Rectángulo 13">
            <a:extLst>
              <a:ext uri="{FF2B5EF4-FFF2-40B4-BE49-F238E27FC236}">
                <a16:creationId xmlns:a16="http://schemas.microsoft.com/office/drawing/2014/main" id="{B563CF1A-60AC-40BA-CBA0-3ED51B29C86B}"/>
              </a:ext>
            </a:extLst>
          </p:cNvPr>
          <p:cNvSpPr/>
          <p:nvPr/>
        </p:nvSpPr>
        <p:spPr>
          <a:xfrm>
            <a:off x="5694505" y="1611550"/>
            <a:ext cx="2820845" cy="465992"/>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2. Adquirirlo antes de acceder</a:t>
            </a:r>
          </a:p>
        </p:txBody>
      </p:sp>
      <p:sp>
        <p:nvSpPr>
          <p:cNvPr id="16" name="Rectángulo 15">
            <a:extLst>
              <a:ext uri="{FF2B5EF4-FFF2-40B4-BE49-F238E27FC236}">
                <a16:creationId xmlns:a16="http://schemas.microsoft.com/office/drawing/2014/main" id="{FB464C60-17DD-E8EE-D9BD-5455017E8EAF}"/>
              </a:ext>
            </a:extLst>
          </p:cNvPr>
          <p:cNvSpPr/>
          <p:nvPr/>
        </p:nvSpPr>
        <p:spPr>
          <a:xfrm>
            <a:off x="8368107" y="2825286"/>
            <a:ext cx="400607" cy="40224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1</a:t>
            </a:r>
            <a:endParaRPr lang="es-ES">
              <a:solidFill>
                <a:schemeClr val="tx1"/>
              </a:solidFill>
            </a:endParaRPr>
          </a:p>
        </p:txBody>
      </p:sp>
      <p:sp>
        <p:nvSpPr>
          <p:cNvPr id="17" name="Rectángulo 16">
            <a:extLst>
              <a:ext uri="{FF2B5EF4-FFF2-40B4-BE49-F238E27FC236}">
                <a16:creationId xmlns:a16="http://schemas.microsoft.com/office/drawing/2014/main" id="{D4F0F6A1-C2A0-6293-23BA-1BC0027AEFD1}"/>
              </a:ext>
            </a:extLst>
          </p:cNvPr>
          <p:cNvSpPr/>
          <p:nvPr/>
        </p:nvSpPr>
        <p:spPr>
          <a:xfrm>
            <a:off x="8368107" y="4182313"/>
            <a:ext cx="400607" cy="40224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ea typeface="Calibri"/>
                <a:cs typeface="Calibri"/>
              </a:rPr>
              <a:t>2</a:t>
            </a:r>
          </a:p>
        </p:txBody>
      </p:sp>
      <p:sp>
        <p:nvSpPr>
          <p:cNvPr id="18" name="Rectángulo 17">
            <a:extLst>
              <a:ext uri="{FF2B5EF4-FFF2-40B4-BE49-F238E27FC236}">
                <a16:creationId xmlns:a16="http://schemas.microsoft.com/office/drawing/2014/main" id="{81F43BA8-C1D5-27AB-3392-54BF2BD8D5A6}"/>
              </a:ext>
            </a:extLst>
          </p:cNvPr>
          <p:cNvSpPr/>
          <p:nvPr/>
        </p:nvSpPr>
        <p:spPr>
          <a:xfrm>
            <a:off x="8368107" y="5803461"/>
            <a:ext cx="400607" cy="402240"/>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solidFill>
              </a:rPr>
              <a:t>3</a:t>
            </a:r>
            <a:endParaRPr lang="en-US" sz="1600">
              <a:solidFill>
                <a:schemeClr val="tx1"/>
              </a:solidFill>
              <a:ea typeface="Calibri"/>
              <a:cs typeface="Calibri"/>
            </a:endParaRPr>
          </a:p>
        </p:txBody>
      </p:sp>
    </p:spTree>
    <p:extLst>
      <p:ext uri="{BB962C8B-B14F-4D97-AF65-F5344CB8AC3E}">
        <p14:creationId xmlns:p14="http://schemas.microsoft.com/office/powerpoint/2010/main" val="7646890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 9</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pPr algn="just"/>
            <a:r>
              <a:rPr lang="es-ES" sz="2000">
                <a:solidFill>
                  <a:srgbClr val="000000"/>
                </a:solidFill>
                <a:latin typeface="Inter"/>
              </a:rPr>
              <a:t>Vamos a crear un programa en Python que utilice tres threads para escribir elementos en una lista compartida:</a:t>
            </a:r>
            <a:endParaRPr lang="es-ES" sz="2000">
              <a:solidFill>
                <a:srgbClr val="000000"/>
              </a:solidFill>
            </a:endParaRPr>
          </a:p>
          <a:p>
            <a:pPr marL="457200" indent="-457200" algn="just">
              <a:buAutoNum type="arabicPeriod"/>
            </a:pPr>
            <a:r>
              <a:rPr lang="es-ES" sz="2000">
                <a:solidFill>
                  <a:srgbClr val="000000"/>
                </a:solidFill>
                <a:latin typeface="Inter"/>
              </a:rPr>
              <a:t>Declara una variable global lista donde almacenaremos los números.</a:t>
            </a:r>
            <a:endParaRPr lang="es-ES" sz="2000"/>
          </a:p>
          <a:p>
            <a:pPr marL="457200" indent="-457200" algn="just">
              <a:buAutoNum type="arabicPeriod"/>
            </a:pPr>
            <a:r>
              <a:rPr lang="es-ES" sz="2000">
                <a:latin typeface="Inter"/>
              </a:rPr>
              <a:t>Define una función que meta en la lista compartida cinco números enteros aleatorios (acceso mediante </a:t>
            </a:r>
            <a:r>
              <a:rPr lang="es-ES" sz="2000" i="1">
                <a:latin typeface="Inter"/>
              </a:rPr>
              <a:t>global</a:t>
            </a:r>
            <a:r>
              <a:rPr lang="es-ES" sz="2000">
                <a:latin typeface="Inter"/>
              </a:rPr>
              <a:t>, la lista no se recibe por parámetro). </a:t>
            </a:r>
          </a:p>
          <a:p>
            <a:pPr marL="457200" indent="-457200" algn="just">
              <a:buAutoNum type="arabicPeriod"/>
            </a:pPr>
            <a:r>
              <a:rPr lang="es-ES" sz="2000">
                <a:latin typeface="Inter"/>
              </a:rPr>
              <a:t>Crea tres hilos que ejecuten dicha función.</a:t>
            </a:r>
          </a:p>
          <a:p>
            <a:pPr marL="457200" indent="-457200" algn="just">
              <a:buAutoNum type="arabicPeriod"/>
            </a:pPr>
            <a:r>
              <a:rPr lang="es-ES" sz="2000">
                <a:latin typeface="Inter"/>
              </a:rPr>
              <a:t>Asegúrate de que la lista compartida esté correctamente sincronizada para evitar condiciones de carrera.</a:t>
            </a:r>
            <a:endParaRPr lang="es-ES" sz="2000"/>
          </a:p>
        </p:txBody>
      </p:sp>
    </p:spTree>
    <p:extLst>
      <p:ext uri="{BB962C8B-B14F-4D97-AF65-F5344CB8AC3E}">
        <p14:creationId xmlns:p14="http://schemas.microsoft.com/office/powerpoint/2010/main" val="25596789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latin typeface="Inter"/>
              </a:rPr>
              <a:t>Ejercicio 10</a:t>
            </a:r>
            <a:endParaRPr lang="es-ES" noProof="0" dirty="0">
              <a:latin typeface="Inter"/>
            </a:endParaRP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832250"/>
          </a:xfrm>
        </p:spPr>
        <p:txBody>
          <a:bodyPr vert="horz" lIns="91440" tIns="45720" rIns="91440" bIns="45720" rtlCol="0" anchor="t">
            <a:normAutofit/>
          </a:bodyPr>
          <a:lstStyle/>
          <a:p>
            <a:pPr algn="just"/>
            <a:r>
              <a:rPr lang="es-ES" sz="2000">
                <a:latin typeface="Inter"/>
              </a:rPr>
              <a:t>Partiendo del servidor TCP que almacena la lista de canciones favoritas de sus clientes:</a:t>
            </a:r>
            <a:endParaRPr lang="es-ES" sz="2000"/>
          </a:p>
          <a:p>
            <a:pPr marL="457200" indent="-457200" algn="just">
              <a:buAutoNum type="arabicPeriod"/>
            </a:pPr>
            <a:r>
              <a:rPr lang="es-ES" sz="2000">
                <a:latin typeface="Inter"/>
              </a:rPr>
              <a:t>Modificarlo para atender a los clientes en </a:t>
            </a:r>
            <a:r>
              <a:rPr lang="es-ES" sz="2000" err="1">
                <a:latin typeface="Inter"/>
              </a:rPr>
              <a:t>threads</a:t>
            </a:r>
            <a:r>
              <a:rPr lang="es-ES" sz="2000">
                <a:latin typeface="Inter"/>
              </a:rPr>
              <a:t>.</a:t>
            </a:r>
          </a:p>
          <a:p>
            <a:pPr marL="457200" indent="-457200" algn="just">
              <a:buAutoNum type="arabicPeriod"/>
            </a:pPr>
            <a:r>
              <a:rPr lang="es-ES" sz="2000">
                <a:latin typeface="Inter"/>
              </a:rPr>
              <a:t>Añadir la lógica de exclusión mutua necesaria para evitar condiciones de carrera cuando dos clientes quieran enviar sus canciones en paralelo.</a:t>
            </a:r>
          </a:p>
          <a:p>
            <a:pPr algn="just"/>
            <a:endParaRPr lang="es-ES" sz="2000"/>
          </a:p>
          <a:p>
            <a:pPr algn="just"/>
            <a:r>
              <a:rPr lang="es-ES" sz="2000" b="1">
                <a:latin typeface="Inter"/>
              </a:rPr>
              <a:t>Si quieres practicar más...</a:t>
            </a:r>
          </a:p>
          <a:p>
            <a:pPr algn="just"/>
            <a:r>
              <a:rPr lang="es-ES" sz="2000">
                <a:latin typeface="Inter"/>
              </a:rPr>
              <a:t>Cambia el tipo de variable que guarda la información de las canciones en el servidor para que cada cliente cree (y reciba) su propia lista de canciones privada, en vez de una lista compartida como hasta ahora.</a:t>
            </a:r>
            <a:endParaRPr lang="es-ES" sz="2000"/>
          </a:p>
        </p:txBody>
      </p:sp>
    </p:spTree>
    <p:extLst>
      <p:ext uri="{BB962C8B-B14F-4D97-AF65-F5344CB8AC3E}">
        <p14:creationId xmlns:p14="http://schemas.microsoft.com/office/powerpoint/2010/main" val="36198202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A2520D-B721-5DF9-8981-1C147F12AAA8}"/>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537691" y="2060487"/>
            <a:ext cx="6920945" cy="3893032"/>
          </a:xfrm>
          <a:prstGeom prst="rect">
            <a:avLst/>
          </a:prstGeom>
        </p:spPr>
      </p:pic>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4"/>
          <a:stretch>
            <a:fillRect/>
          </a:stretch>
        </p:blipFill>
        <p:spPr>
          <a:xfrm>
            <a:off x="7245523" y="6047535"/>
            <a:ext cx="1593949" cy="604301"/>
          </a:xfrm>
          <a:prstGeom prst="rect">
            <a:avLst/>
          </a:prstGeom>
          <a:ln w="12700">
            <a:miter lim="400000"/>
          </a:ln>
        </p:spPr>
      </p:pic>
      <p:sp>
        <p:nvSpPr>
          <p:cNvPr id="16" name="Presentación de la Asignatura">
            <a:extLst>
              <a:ext uri="{FF2B5EF4-FFF2-40B4-BE49-F238E27FC236}">
                <a16:creationId xmlns:a16="http://schemas.microsoft.com/office/drawing/2014/main" id="{B501E78E-8FF8-455E-B567-2F42B97E496C}"/>
              </a:ext>
            </a:extLst>
          </p:cNvPr>
          <p:cNvSpPr txBox="1"/>
          <p:nvPr/>
        </p:nvSpPr>
        <p:spPr>
          <a:xfrm>
            <a:off x="455953" y="1006327"/>
            <a:ext cx="7908117" cy="9954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lvl1pPr algn="l">
              <a:defRPr sz="5000">
                <a:solidFill>
                  <a:schemeClr val="accent5">
                    <a:lumOff val="-8078"/>
                  </a:schemeClr>
                </a:solidFill>
                <a:latin typeface="Arial Black"/>
                <a:ea typeface="Arial Black"/>
                <a:cs typeface="Arial Black"/>
                <a:sym typeface="Arial Black"/>
              </a:defRPr>
            </a:lvl1pPr>
          </a:lstStyle>
          <a:p>
            <a:r>
              <a:rPr lang="es-ES" sz="3000" dirty="0">
                <a:solidFill>
                  <a:schemeClr val="accent1"/>
                </a:solidFill>
              </a:rPr>
              <a:t>Bloque IV. </a:t>
            </a:r>
          </a:p>
          <a:p>
            <a:r>
              <a:rPr lang="es-ES" sz="3000" dirty="0">
                <a:solidFill>
                  <a:schemeClr val="accent1"/>
                </a:solidFill>
              </a:rPr>
              <a:t>Estructuras de datos</a:t>
            </a:r>
          </a:p>
        </p:txBody>
      </p:sp>
      <p:sp>
        <p:nvSpPr>
          <p:cNvPr id="2" name="Inteligencia Artificial">
            <a:extLst>
              <a:ext uri="{FF2B5EF4-FFF2-40B4-BE49-F238E27FC236}">
                <a16:creationId xmlns:a16="http://schemas.microsoft.com/office/drawing/2014/main" id="{F35CE907-6FA3-F1FF-3661-A6370D62EFBE}"/>
              </a:ext>
            </a:extLst>
          </p:cNvPr>
          <p:cNvSpPr txBox="1"/>
          <p:nvPr/>
        </p:nvSpPr>
        <p:spPr>
          <a:xfrm>
            <a:off x="474187" y="379542"/>
            <a:ext cx="8257145" cy="6569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spAutoFit/>
          </a:bodyPr>
          <a:lstStyle>
            <a:lvl1pPr algn="l">
              <a:defRPr sz="3000">
                <a:solidFill>
                  <a:srgbClr val="A7A7A7"/>
                </a:solidFill>
                <a:latin typeface="Arial Black"/>
                <a:ea typeface="Arial Black"/>
                <a:cs typeface="Arial Black"/>
                <a:sym typeface="Arial Black"/>
              </a:defRPr>
            </a:lvl1pPr>
          </a:lstStyle>
          <a:p>
            <a:r>
              <a:rPr lang="es-ES" sz="2400" dirty="0"/>
              <a:t>Informática 2</a:t>
            </a:r>
          </a:p>
          <a:p>
            <a:r>
              <a:rPr lang="es-ES" sz="1400" dirty="0"/>
              <a:t>Grado en Ingeniería en Sistemas Audiovisuales y Multimedia</a:t>
            </a:r>
            <a:endParaRPr sz="1400" dirty="0"/>
          </a:p>
        </p:txBody>
      </p:sp>
      <p:sp>
        <p:nvSpPr>
          <p:cNvPr id="8" name="CuadroTexto 7">
            <a:extLst>
              <a:ext uri="{FF2B5EF4-FFF2-40B4-BE49-F238E27FC236}">
                <a16:creationId xmlns:a16="http://schemas.microsoft.com/office/drawing/2014/main" id="{6E61A494-A958-445E-AC33-54E243B92897}"/>
              </a:ext>
            </a:extLst>
          </p:cNvPr>
          <p:cNvSpPr txBox="1"/>
          <p:nvPr/>
        </p:nvSpPr>
        <p:spPr>
          <a:xfrm>
            <a:off x="528870" y="5672450"/>
            <a:ext cx="2212972"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rPr>
              <a:t>Photo by </a:t>
            </a:r>
            <a:r>
              <a:rPr kumimoji="0" lang="en-US" altLang="en-US" sz="1000" b="0" i="0" u="none" strike="noStrike" cap="none" normalizeH="0" baseline="0" dirty="0">
                <a:ln>
                  <a:noFill/>
                </a:ln>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Clint Adair</a:t>
            </a:r>
            <a:r>
              <a:rPr kumimoji="0" lang="en-US" altLang="en-US" sz="1000" b="0" i="0" u="none" strike="noStrike" cap="none" normalizeH="0" baseline="0" dirty="0">
                <a:ln>
                  <a:noFill/>
                </a:ln>
                <a:solidFill>
                  <a:schemeClr val="bg1"/>
                </a:solidFill>
                <a:effectLst/>
                <a:latin typeface="Arial" panose="020B0604020202020204" pitchFamily="34" charset="0"/>
              </a:rPr>
              <a:t> on </a:t>
            </a:r>
            <a:r>
              <a:rPr kumimoji="0" lang="en-US" altLang="en-US" sz="1000" b="0" i="0" u="none" strike="noStrike" cap="none" normalizeH="0" baseline="0" dirty="0" err="1">
                <a:ln>
                  <a:noFill/>
                </a:ln>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Unsplash</a:t>
            </a:r>
            <a:r>
              <a:rPr kumimoji="0" lang="en-US" altLang="en-US" sz="1000" b="0" i="0" u="none" strike="noStrike" cap="none" normalizeH="0" baseline="0" dirty="0">
                <a:ln>
                  <a:noFill/>
                </a:ln>
                <a:solidFill>
                  <a:schemeClr val="bg1"/>
                </a:solidFill>
                <a:effectLst/>
                <a:latin typeface="Arial" panose="020B0604020202020204" pitchFamily="34" charset="0"/>
              </a:rPr>
              <a:t> </a:t>
            </a:r>
          </a:p>
        </p:txBody>
      </p:sp>
    </p:spTree>
    <p:extLst>
      <p:ext uri="{BB962C8B-B14F-4D97-AF65-F5344CB8AC3E}">
        <p14:creationId xmlns:p14="http://schemas.microsoft.com/office/powerpoint/2010/main" val="15277344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9:</a:t>
            </a:r>
            <a:br>
              <a:rPr lang="en-US" sz="4000" dirty="0"/>
            </a:br>
            <a:r>
              <a:rPr lang="en-US" sz="4000" dirty="0" err="1"/>
              <a:t>Pilas</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IV. </a:t>
            </a:r>
            <a:r>
              <a:rPr lang="en-US" sz="2000" dirty="0" err="1"/>
              <a:t>Estructuras</a:t>
            </a:r>
            <a:r>
              <a:rPr lang="en-US" sz="2000" dirty="0"/>
              <a:t> de </a:t>
            </a:r>
            <a:r>
              <a:rPr lang="en-US" sz="2000" dirty="0" err="1"/>
              <a:t>datos</a:t>
            </a:r>
            <a:endParaRPr lang="en-US" sz="2000" dirty="0"/>
          </a:p>
        </p:txBody>
      </p:sp>
    </p:spTree>
    <p:extLst>
      <p:ext uri="{BB962C8B-B14F-4D97-AF65-F5344CB8AC3E}">
        <p14:creationId xmlns:p14="http://schemas.microsoft.com/office/powerpoint/2010/main" val="40752970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2C8D8-0F01-A818-17B0-B8A85D33C1CB}"/>
              </a:ext>
            </a:extLst>
          </p:cNvPr>
          <p:cNvSpPr>
            <a:spLocks noGrp="1"/>
          </p:cNvSpPr>
          <p:nvPr>
            <p:ph type="title"/>
          </p:nvPr>
        </p:nvSpPr>
        <p:spPr/>
        <p:txBody>
          <a:bodyPr>
            <a:normAutofit fontScale="90000"/>
          </a:bodyPr>
          <a:lstStyle/>
          <a:p>
            <a:r>
              <a:rPr lang="es-ES" dirty="0"/>
              <a:t>Estructuras de datos</a:t>
            </a:r>
          </a:p>
        </p:txBody>
      </p:sp>
      <p:sp>
        <p:nvSpPr>
          <p:cNvPr id="3" name="Marcador de contenido 2">
            <a:extLst>
              <a:ext uri="{FF2B5EF4-FFF2-40B4-BE49-F238E27FC236}">
                <a16:creationId xmlns:a16="http://schemas.microsoft.com/office/drawing/2014/main" id="{83281CE5-6E1F-7F9F-64EC-C4511F589BD5}"/>
              </a:ext>
            </a:extLst>
          </p:cNvPr>
          <p:cNvSpPr>
            <a:spLocks noGrp="1"/>
          </p:cNvSpPr>
          <p:nvPr>
            <p:ph idx="1"/>
          </p:nvPr>
        </p:nvSpPr>
        <p:spPr/>
        <p:txBody>
          <a:bodyPr>
            <a:normAutofit/>
          </a:bodyPr>
          <a:lstStyle/>
          <a:p>
            <a:pPr marL="342900" indent="-342900">
              <a:buFont typeface="Arial" panose="020B0604020202020204" pitchFamily="34" charset="0"/>
              <a:buChar char="•"/>
            </a:pPr>
            <a:r>
              <a:rPr lang="es-ES" dirty="0"/>
              <a:t>Las estructuras de datos son formas de organizar y almacenar datos en un ordenador para que puedan ser utilizados de manera eficiente. </a:t>
            </a:r>
          </a:p>
          <a:p>
            <a:pPr marL="342900" indent="-342900">
              <a:buFont typeface="Arial" panose="020B0604020202020204" pitchFamily="34" charset="0"/>
              <a:buChar char="•"/>
            </a:pPr>
            <a:r>
              <a:rPr lang="es-ES" dirty="0"/>
              <a:t>Son fundamentales para diseñar algoritmos eficaces y manejar grandes cantidades de datos.</a:t>
            </a:r>
          </a:p>
          <a:p>
            <a:pPr marL="342900" indent="-342900">
              <a:buFont typeface="Arial" panose="020B0604020202020204" pitchFamily="34" charset="0"/>
              <a:buChar char="•"/>
            </a:pPr>
            <a:r>
              <a:rPr lang="es-ES" dirty="0"/>
              <a:t>Varios tipos:</a:t>
            </a:r>
          </a:p>
          <a:p>
            <a:pPr marL="857250" lvl="1" indent="-342900"/>
            <a:r>
              <a:rPr lang="es-ES" sz="1800" dirty="0"/>
              <a:t>Lineales: Datos organizados secuencialmente. Ej.: </a:t>
            </a:r>
            <a:r>
              <a:rPr lang="es-ES" sz="1800" dirty="0">
                <a:latin typeface="Inter SemiBold" panose="02000503000000020004" pitchFamily="2" charset="0"/>
                <a:ea typeface="Inter SemiBold" panose="02000503000000020004" pitchFamily="2" charset="0"/>
              </a:rPr>
              <a:t>Pilas, Colas</a:t>
            </a:r>
            <a:r>
              <a:rPr lang="es-ES" sz="1800" dirty="0"/>
              <a:t>.</a:t>
            </a:r>
          </a:p>
          <a:p>
            <a:pPr marL="857250" lvl="1" indent="-342900"/>
            <a:r>
              <a:rPr lang="es-ES" sz="1800" dirty="0"/>
              <a:t>No Lineales: Datos organizados de manera jerárquica o en redes. Ej.: </a:t>
            </a:r>
            <a:r>
              <a:rPr lang="es-ES" sz="1800" dirty="0">
                <a:latin typeface="Inter SemiBold" panose="02000503000000020004" pitchFamily="2" charset="0"/>
                <a:ea typeface="Inter SemiBold" panose="02000503000000020004" pitchFamily="2" charset="0"/>
              </a:rPr>
              <a:t>Árboles, Grafos.</a:t>
            </a:r>
          </a:p>
          <a:p>
            <a:pPr marL="342900" indent="-342900">
              <a:buFont typeface="Arial" panose="020B0604020202020204" pitchFamily="34" charset="0"/>
              <a:buChar char="•"/>
            </a:pPr>
            <a:r>
              <a:rPr lang="es-ES" dirty="0"/>
              <a:t>Definición formal: una colección de valores de datos, las relaciones entre ellos y las funciones u operaciones que pueden aplicarse a los datos.</a:t>
            </a:r>
          </a:p>
          <a:p>
            <a:pPr marL="342900" indent="-342900"/>
            <a:endParaRPr lang="es-ES" sz="2200" dirty="0"/>
          </a:p>
        </p:txBody>
      </p:sp>
    </p:spTree>
    <p:extLst>
      <p:ext uri="{BB962C8B-B14F-4D97-AF65-F5344CB8AC3E}">
        <p14:creationId xmlns:p14="http://schemas.microsoft.com/office/powerpoint/2010/main" val="3517977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2C1AB3-CE90-0DE1-C3B2-E98EC99E6238}"/>
              </a:ext>
            </a:extLst>
          </p:cNvPr>
          <p:cNvSpPr>
            <a:spLocks noGrp="1"/>
          </p:cNvSpPr>
          <p:nvPr>
            <p:ph type="title"/>
          </p:nvPr>
        </p:nvSpPr>
        <p:spPr/>
        <p:txBody>
          <a:bodyPr>
            <a:normAutofit fontScale="90000"/>
          </a:bodyPr>
          <a:lstStyle/>
          <a:p>
            <a:r>
              <a:rPr lang="es-ES" dirty="0"/>
              <a:t>Estructuras de datos</a:t>
            </a:r>
          </a:p>
        </p:txBody>
      </p:sp>
      <p:sp>
        <p:nvSpPr>
          <p:cNvPr id="3" name="Marcador de contenido 2">
            <a:extLst>
              <a:ext uri="{FF2B5EF4-FFF2-40B4-BE49-F238E27FC236}">
                <a16:creationId xmlns:a16="http://schemas.microsoft.com/office/drawing/2014/main" id="{30166EDD-0EDC-9566-46BB-44CAB242DB72}"/>
              </a:ext>
            </a:extLst>
          </p:cNvPr>
          <p:cNvSpPr>
            <a:spLocks noGrp="1"/>
          </p:cNvSpPr>
          <p:nvPr>
            <p:ph idx="1"/>
          </p:nvPr>
        </p:nvSpPr>
        <p:spPr/>
        <p:txBody>
          <a:bodyPr>
            <a:normAutofit/>
          </a:bodyPr>
          <a:lstStyle/>
          <a:p>
            <a:pPr marL="342900" indent="-342900">
              <a:buFont typeface="Arial" panose="020B0604020202020204" pitchFamily="34" charset="0"/>
              <a:buChar char="•"/>
            </a:pPr>
            <a:r>
              <a:rPr lang="es-ES" dirty="0"/>
              <a:t>Cada estructura de datos proporciona una manera particular de organizar los datos para que se pueda acceder a ellos de manera eficiente, dependiendo de su caso de uso. </a:t>
            </a:r>
          </a:p>
          <a:p>
            <a:pPr marL="857250" lvl="1" indent="-342900"/>
            <a:r>
              <a:rPr lang="es-ES" sz="1800" dirty="0"/>
              <a:t>Deshacer acción con CTRL+Z</a:t>
            </a:r>
          </a:p>
          <a:p>
            <a:pPr marL="857250" lvl="1" indent="-342900"/>
            <a:r>
              <a:rPr lang="es-ES" sz="1800" dirty="0"/>
              <a:t>Atención al cliente en un chat </a:t>
            </a:r>
          </a:p>
          <a:p>
            <a:pPr marL="857250" lvl="1" indent="-342900"/>
            <a:r>
              <a:rPr lang="es-ES" sz="1800" dirty="0"/>
              <a:t>Reproductor de música</a:t>
            </a:r>
          </a:p>
          <a:p>
            <a:pPr marL="857250" lvl="1" indent="-342900"/>
            <a:r>
              <a:rPr lang="es-ES" sz="1800" dirty="0"/>
              <a:t>Búsqueda en los registros de una biblioteca</a:t>
            </a:r>
          </a:p>
          <a:p>
            <a:pPr marL="857250" lvl="1" indent="-342900"/>
            <a:r>
              <a:rPr lang="es-ES" sz="1800" dirty="0"/>
              <a:t>…</a:t>
            </a:r>
          </a:p>
          <a:p>
            <a:pPr marL="857250" lvl="1" indent="-342900"/>
            <a:endParaRPr lang="es-ES" dirty="0"/>
          </a:p>
          <a:p>
            <a:pPr marL="857250" lvl="1" indent="-342900"/>
            <a:endParaRPr lang="es-ES" dirty="0"/>
          </a:p>
        </p:txBody>
      </p:sp>
    </p:spTree>
    <p:extLst>
      <p:ext uri="{BB962C8B-B14F-4D97-AF65-F5344CB8AC3E}">
        <p14:creationId xmlns:p14="http://schemas.microsoft.com/office/powerpoint/2010/main" val="8612905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816CD43-67A9-101F-1A85-A79FC9C7ADD4}"/>
              </a:ext>
            </a:extLst>
          </p:cNvPr>
          <p:cNvSpPr>
            <a:spLocks noGrp="1"/>
          </p:cNvSpPr>
          <p:nvPr>
            <p:ph type="ctrTitle"/>
          </p:nvPr>
        </p:nvSpPr>
        <p:spPr>
          <a:xfrm>
            <a:off x="1143000" y="2235200"/>
            <a:ext cx="6858000" cy="2387600"/>
          </a:xfrm>
        </p:spPr>
        <p:txBody>
          <a:bodyPr anchor="ctr"/>
          <a:lstStyle/>
          <a:p>
            <a:r>
              <a:rPr lang="es-ES" sz="4800">
                <a:solidFill>
                  <a:schemeClr val="accent1"/>
                </a:solidFill>
                <a:latin typeface="Arial Black" panose="020B0A04020102020204" pitchFamily="34" charset="0"/>
              </a:rPr>
              <a:t>Pilas</a:t>
            </a:r>
            <a:endParaRPr lang="es-ES">
              <a:solidFill>
                <a:schemeClr val="accent1"/>
              </a:solidFill>
              <a:latin typeface="Arial Black" panose="020B0A04020102020204" pitchFamily="34" charset="0"/>
            </a:endParaRPr>
          </a:p>
        </p:txBody>
      </p:sp>
    </p:spTree>
    <p:extLst>
      <p:ext uri="{BB962C8B-B14F-4D97-AF65-F5344CB8AC3E}">
        <p14:creationId xmlns:p14="http://schemas.microsoft.com/office/powerpoint/2010/main" val="23593574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06C60-EA6C-8676-0AD8-9C2ADB5A2544}"/>
              </a:ext>
            </a:extLst>
          </p:cNvPr>
          <p:cNvSpPr>
            <a:spLocks noGrp="1"/>
          </p:cNvSpPr>
          <p:nvPr>
            <p:ph type="title"/>
          </p:nvPr>
        </p:nvSpPr>
        <p:spPr/>
        <p:txBody>
          <a:bodyPr>
            <a:normAutofit fontScale="90000"/>
          </a:bodyPr>
          <a:lstStyle/>
          <a:p>
            <a:r>
              <a:rPr lang="es-ES"/>
              <a:t>Concepto</a:t>
            </a:r>
          </a:p>
        </p:txBody>
      </p:sp>
      <p:sp>
        <p:nvSpPr>
          <p:cNvPr id="3" name="Marcador de contenido 2">
            <a:extLst>
              <a:ext uri="{FF2B5EF4-FFF2-40B4-BE49-F238E27FC236}">
                <a16:creationId xmlns:a16="http://schemas.microsoft.com/office/drawing/2014/main" id="{42B31447-1C3A-A9FE-7827-F904CB73E98E}"/>
              </a:ext>
            </a:extLst>
          </p:cNvPr>
          <p:cNvSpPr>
            <a:spLocks noGrp="1"/>
          </p:cNvSpPr>
          <p:nvPr>
            <p:ph idx="1"/>
          </p:nvPr>
        </p:nvSpPr>
        <p:spPr/>
        <p:txBody>
          <a:bodyPr/>
          <a:lstStyle/>
          <a:p>
            <a:pPr marL="342900" indent="-342900">
              <a:buFont typeface="Arial" panose="020B0604020202020204" pitchFamily="34" charset="0"/>
              <a:buChar char="•"/>
            </a:pPr>
            <a:r>
              <a:rPr lang="es-ES"/>
              <a:t>Una pila es una estructura para almacenar información en la misma forma en la que apilamos físicamente objetos; por ejemplo, cajas o papeles. Es decir, </a:t>
            </a:r>
            <a:r>
              <a:rPr lang="es-ES">
                <a:latin typeface="Inter SemiBold" panose="02000503000000020004" pitchFamily="2" charset="0"/>
                <a:ea typeface="Inter SemiBold" panose="02000503000000020004" pitchFamily="2" charset="0"/>
              </a:rPr>
              <a:t>uno encima del otro</a:t>
            </a:r>
            <a:r>
              <a:rPr lang="es-ES"/>
              <a:t>.</a:t>
            </a:r>
          </a:p>
          <a:p>
            <a:pPr marL="342900" indent="-342900">
              <a:buFont typeface="Arial" panose="020B0604020202020204" pitchFamily="34" charset="0"/>
              <a:buChar char="•"/>
            </a:pPr>
            <a:r>
              <a:rPr lang="es-ES">
                <a:latin typeface="Inter SemiBold" panose="02000503000000020004" pitchFamily="2" charset="0"/>
                <a:ea typeface="Inter SemiBold" panose="02000503000000020004" pitchFamily="2" charset="0"/>
              </a:rPr>
              <a:t>Apilar</a:t>
            </a:r>
            <a:r>
              <a:rPr lang="es-ES"/>
              <a:t> un elemento es ponerlo en la cima de la pila</a:t>
            </a:r>
          </a:p>
          <a:p>
            <a:pPr marL="342900" indent="-342900">
              <a:buFont typeface="Arial" panose="020B0604020202020204" pitchFamily="34" charset="0"/>
              <a:buChar char="•"/>
            </a:pPr>
            <a:r>
              <a:rPr lang="es-ES"/>
              <a:t>El único elemento disponible para su extracción será la cima </a:t>
            </a:r>
          </a:p>
          <a:p>
            <a:pPr marL="342900" indent="-342900">
              <a:buFont typeface="Arial" panose="020B0604020202020204" pitchFamily="34" charset="0"/>
              <a:buChar char="•"/>
            </a:pPr>
            <a:r>
              <a:rPr lang="es-ES"/>
              <a:t>Debido a la forma en la que se insertan y se extraen los elementos, las pilas también se conocen como estructuras </a:t>
            </a:r>
            <a:r>
              <a:rPr lang="es-ES">
                <a:latin typeface="Inter SemiBold" panose="02000503000000020004" pitchFamily="2" charset="0"/>
                <a:ea typeface="Inter SemiBold" panose="02000503000000020004" pitchFamily="2" charset="0"/>
              </a:rPr>
              <a:t>LIFO</a:t>
            </a:r>
            <a:r>
              <a:rPr lang="es-ES"/>
              <a:t> (</a:t>
            </a:r>
            <a:r>
              <a:rPr lang="es-ES" i="1" err="1"/>
              <a:t>Last</a:t>
            </a:r>
            <a:r>
              <a:rPr lang="es-ES" i="1"/>
              <a:t> In – </a:t>
            </a:r>
            <a:r>
              <a:rPr lang="es-ES" i="1" err="1"/>
              <a:t>First</a:t>
            </a:r>
            <a:r>
              <a:rPr lang="es-ES" i="1"/>
              <a:t> </a:t>
            </a:r>
            <a:r>
              <a:rPr lang="es-ES" i="1" err="1"/>
              <a:t>Out</a:t>
            </a:r>
            <a:r>
              <a:rPr lang="es-ES"/>
              <a:t>) </a:t>
            </a:r>
          </a:p>
          <a:p>
            <a:pPr marL="342900" indent="-342900">
              <a:buFont typeface="Arial" panose="020B0604020202020204" pitchFamily="34" charset="0"/>
              <a:buChar char="•"/>
            </a:pPr>
            <a:endParaRPr lang="es-ES"/>
          </a:p>
        </p:txBody>
      </p:sp>
      <p:pic>
        <p:nvPicPr>
          <p:cNvPr id="5" name="Imagen 4" descr="Diagrama&#10;&#10;Descripción generada automáticamente">
            <a:extLst>
              <a:ext uri="{FF2B5EF4-FFF2-40B4-BE49-F238E27FC236}">
                <a16:creationId xmlns:a16="http://schemas.microsoft.com/office/drawing/2014/main" id="{D8A6B871-1409-EB65-BE35-D3F15D003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337" y="4587875"/>
            <a:ext cx="1457325" cy="1657350"/>
          </a:xfrm>
          <a:prstGeom prst="rect">
            <a:avLst/>
          </a:prstGeom>
        </p:spPr>
      </p:pic>
    </p:spTree>
    <p:extLst>
      <p:ext uri="{BB962C8B-B14F-4D97-AF65-F5344CB8AC3E}">
        <p14:creationId xmlns:p14="http://schemas.microsoft.com/office/powerpoint/2010/main" val="9536181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44804-1F81-7592-6FA9-0BF3E8DF3D22}"/>
              </a:ext>
            </a:extLst>
          </p:cNvPr>
          <p:cNvSpPr>
            <a:spLocks noGrp="1"/>
          </p:cNvSpPr>
          <p:nvPr>
            <p:ph type="title"/>
          </p:nvPr>
        </p:nvSpPr>
        <p:spPr/>
        <p:txBody>
          <a:bodyPr>
            <a:normAutofit fontScale="90000"/>
          </a:bodyPr>
          <a:lstStyle/>
          <a:p>
            <a:r>
              <a:rPr lang="es-ES"/>
              <a:t>Usos</a:t>
            </a:r>
          </a:p>
        </p:txBody>
      </p:sp>
      <p:sp>
        <p:nvSpPr>
          <p:cNvPr id="3" name="Marcador de contenido 2">
            <a:extLst>
              <a:ext uri="{FF2B5EF4-FFF2-40B4-BE49-F238E27FC236}">
                <a16:creationId xmlns:a16="http://schemas.microsoft.com/office/drawing/2014/main" id="{CD277F54-00E3-BF1A-9CC3-9C484283577D}"/>
              </a:ext>
            </a:extLst>
          </p:cNvPr>
          <p:cNvSpPr>
            <a:spLocks noGrp="1"/>
          </p:cNvSpPr>
          <p:nvPr>
            <p:ph idx="1"/>
          </p:nvPr>
        </p:nvSpPr>
        <p:spPr/>
        <p:txBody>
          <a:bodyPr/>
          <a:lstStyle/>
          <a:p>
            <a:r>
              <a:rPr lang="es-ES"/>
              <a:t>Algunos de los usos de las pilas son:</a:t>
            </a:r>
          </a:p>
          <a:p>
            <a:pPr marL="342900" indent="-342900">
              <a:buFont typeface="Arial" panose="020B0604020202020204" pitchFamily="34" charset="0"/>
              <a:buChar char="•"/>
            </a:pPr>
            <a:r>
              <a:rPr lang="es-ES"/>
              <a:t>El historial de visitas del navegador (botón </a:t>
            </a:r>
            <a:r>
              <a:rPr lang="es-ES" i="1"/>
              <a:t>volver</a:t>
            </a:r>
            <a:r>
              <a:rPr lang="es-ES"/>
              <a:t>), va apilando las páginas que visitamos.</a:t>
            </a:r>
          </a:p>
          <a:p>
            <a:pPr marL="342900" indent="-342900">
              <a:buFont typeface="Arial" panose="020B0604020202020204" pitchFamily="34" charset="0"/>
              <a:buChar char="•"/>
            </a:pPr>
            <a:r>
              <a:rPr lang="es-ES"/>
              <a:t>Igual que la lista de acciones de un programa (por ejemplo, Word), para poder hacer </a:t>
            </a:r>
            <a:r>
              <a:rPr lang="es-ES" i="1" err="1"/>
              <a:t>undo</a:t>
            </a:r>
            <a:r>
              <a:rPr lang="es-ES"/>
              <a:t> o deshacer </a:t>
            </a:r>
          </a:p>
          <a:p>
            <a:pPr marL="342900" indent="-342900">
              <a:buFont typeface="Arial" panose="020B0604020202020204" pitchFamily="34" charset="0"/>
              <a:buChar char="•"/>
            </a:pPr>
            <a:r>
              <a:rPr lang="es-ES"/>
              <a:t>En los lenguajes de programación, se utiliza para el manejo de las diferentes variables al realizar llamadas a las funciones (conocido como contexto de las funciones).</a:t>
            </a:r>
          </a:p>
          <a:p>
            <a:pPr marL="342900" indent="-342900">
              <a:buFont typeface="Arial" panose="020B0604020202020204" pitchFamily="34" charset="0"/>
              <a:buChar char="•"/>
            </a:pPr>
            <a:r>
              <a:rPr lang="es-ES"/>
              <a:t>Computacionalmente se pueden usar para crear mecanismos de operaciones matemáticas con pilas.</a:t>
            </a:r>
          </a:p>
        </p:txBody>
      </p:sp>
    </p:spTree>
    <p:extLst>
      <p:ext uri="{BB962C8B-B14F-4D97-AF65-F5344CB8AC3E}">
        <p14:creationId xmlns:p14="http://schemas.microsoft.com/office/powerpoint/2010/main" val="76159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F0204-03ED-25E7-04F3-808F687DF5E4}"/>
              </a:ext>
            </a:extLst>
          </p:cNvPr>
          <p:cNvSpPr>
            <a:spLocks noGrp="1"/>
          </p:cNvSpPr>
          <p:nvPr>
            <p:ph type="title"/>
          </p:nvPr>
        </p:nvSpPr>
        <p:spPr/>
        <p:txBody>
          <a:bodyPr>
            <a:normAutofit fontScale="90000"/>
          </a:bodyPr>
          <a:lstStyle/>
          <a:p>
            <a:r>
              <a:rPr lang="es-ES" dirty="0">
                <a:latin typeface="Inter"/>
              </a:rPr>
              <a:t>Trabajando en </a:t>
            </a:r>
            <a:r>
              <a:rPr lang="es-ES" dirty="0" err="1">
                <a:latin typeface="Inter"/>
              </a:rPr>
              <a:t>PyCharm</a:t>
            </a:r>
            <a:endParaRPr lang="es-ES" dirty="0" err="1"/>
          </a:p>
        </p:txBody>
      </p:sp>
      <p:sp>
        <p:nvSpPr>
          <p:cNvPr id="3" name="Marcador de contenido 2">
            <a:extLst>
              <a:ext uri="{FF2B5EF4-FFF2-40B4-BE49-F238E27FC236}">
                <a16:creationId xmlns:a16="http://schemas.microsoft.com/office/drawing/2014/main" id="{88EAE318-DA5E-5B08-B39B-C344DFC7B17D}"/>
              </a:ext>
            </a:extLst>
          </p:cNvPr>
          <p:cNvSpPr>
            <a:spLocks noGrp="1"/>
          </p:cNvSpPr>
          <p:nvPr>
            <p:ph idx="1"/>
          </p:nvPr>
        </p:nvSpPr>
        <p:spPr>
          <a:xfrm>
            <a:off x="628650" y="1128936"/>
            <a:ext cx="7886700" cy="1972814"/>
          </a:xfrm>
        </p:spPr>
        <p:txBody>
          <a:bodyPr vert="horz" lIns="91440" tIns="45720" rIns="91440" bIns="45720" rtlCol="0" anchor="t">
            <a:normAutofit/>
          </a:bodyPr>
          <a:lstStyle/>
          <a:p>
            <a:pPr marL="342900" indent="-342900">
              <a:buFont typeface="Arial" panose="020B0604020202020204" pitchFamily="34" charset="0"/>
              <a:buChar char="•"/>
            </a:pPr>
            <a:r>
              <a:rPr lang="es-ES" dirty="0">
                <a:latin typeface="Inter"/>
              </a:rPr>
              <a:t>Crear un nuevo proyecto por sesión</a:t>
            </a:r>
          </a:p>
          <a:p>
            <a:pPr marL="342900" indent="-342900">
              <a:buFont typeface="Arial" panose="020B0604020202020204" pitchFamily="34" charset="0"/>
              <a:buChar char="•"/>
            </a:pPr>
            <a:r>
              <a:rPr lang="es-ES" dirty="0">
                <a:latin typeface="Inter"/>
              </a:rPr>
              <a:t>Programar cada ejercicio en un fichero Python distinto</a:t>
            </a:r>
          </a:p>
          <a:p>
            <a:pPr marL="342900" indent="-342900">
              <a:buFont typeface="Arial" panose="020B0604020202020204" pitchFamily="34" charset="0"/>
              <a:buChar char="•"/>
            </a:pPr>
            <a:r>
              <a:rPr lang="es-ES" dirty="0">
                <a:latin typeface="Inter"/>
              </a:rPr>
              <a:t>Criterio de nombres:</a:t>
            </a:r>
          </a:p>
          <a:p>
            <a:pPr marL="857250" lvl="1" indent="-342900"/>
            <a:r>
              <a:rPr lang="es-ES" dirty="0">
                <a:latin typeface="Inter"/>
              </a:rPr>
              <a:t>ejercicioX.py (ejercicio1.py, ejercicio 2.py)</a:t>
            </a:r>
            <a:endParaRPr lang="es-ES" dirty="0"/>
          </a:p>
        </p:txBody>
      </p:sp>
      <p:pic>
        <p:nvPicPr>
          <p:cNvPr id="5" name="Imagen 4" descr="Texto&#10;&#10;Descripción generada automáticamente">
            <a:extLst>
              <a:ext uri="{FF2B5EF4-FFF2-40B4-BE49-F238E27FC236}">
                <a16:creationId xmlns:a16="http://schemas.microsoft.com/office/drawing/2014/main" id="{5DB8DF0E-BC23-9452-D4F5-FE843F45B906}"/>
              </a:ext>
            </a:extLst>
          </p:cNvPr>
          <p:cNvPicPr>
            <a:picLocks noChangeAspect="1"/>
          </p:cNvPicPr>
          <p:nvPr/>
        </p:nvPicPr>
        <p:blipFill rotWithShape="1">
          <a:blip r:embed="rId2"/>
          <a:srcRect r="157" b="36100"/>
          <a:stretch/>
        </p:blipFill>
        <p:spPr>
          <a:xfrm>
            <a:off x="2746829" y="3260782"/>
            <a:ext cx="5773068" cy="3003153"/>
          </a:xfrm>
          <a:prstGeom prst="rect">
            <a:avLst/>
          </a:prstGeom>
        </p:spPr>
      </p:pic>
      <p:sp>
        <p:nvSpPr>
          <p:cNvPr id="6" name="CuadroTexto 5">
            <a:extLst>
              <a:ext uri="{FF2B5EF4-FFF2-40B4-BE49-F238E27FC236}">
                <a16:creationId xmlns:a16="http://schemas.microsoft.com/office/drawing/2014/main" id="{F9DE9058-5AF1-0566-AC35-7490CD369547}"/>
              </a:ext>
            </a:extLst>
          </p:cNvPr>
          <p:cNvSpPr txBox="1"/>
          <p:nvPr/>
        </p:nvSpPr>
        <p:spPr>
          <a:xfrm>
            <a:off x="6359072" y="2821213"/>
            <a:ext cx="2770414" cy="307777"/>
          </a:xfrm>
          <a:prstGeom prst="rect">
            <a:avLst/>
          </a:prstGeom>
          <a:ln w="12700">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dirty="0">
                <a:solidFill>
                  <a:srgbClr val="000000"/>
                </a:solidFill>
                <a:latin typeface="Inter" panose="02000503000000020004" pitchFamily="2" charset="0"/>
                <a:ea typeface="Inter" panose="02000503000000020004" pitchFamily="2" charset="0"/>
                <a:cs typeface="Calibri"/>
              </a:rPr>
              <a:t>Ruta y nombre del proyecto</a:t>
            </a:r>
            <a:endParaRPr lang="es-ES" sz="1400" dirty="0">
              <a:solidFill>
                <a:srgbClr val="000000"/>
              </a:solidFill>
              <a:latin typeface="Inter" panose="02000503000000020004" pitchFamily="2" charset="0"/>
              <a:ea typeface="Inter" panose="02000503000000020004" pitchFamily="2" charset="0"/>
            </a:endParaRPr>
          </a:p>
        </p:txBody>
      </p:sp>
      <p:sp>
        <p:nvSpPr>
          <p:cNvPr id="7" name="Flecha: hacia abajo 6">
            <a:extLst>
              <a:ext uri="{FF2B5EF4-FFF2-40B4-BE49-F238E27FC236}">
                <a16:creationId xmlns:a16="http://schemas.microsoft.com/office/drawing/2014/main" id="{294C0F00-1ABB-F7C1-D1DB-3999FA86FCFD}"/>
              </a:ext>
            </a:extLst>
          </p:cNvPr>
          <p:cNvSpPr/>
          <p:nvPr/>
        </p:nvSpPr>
        <p:spPr>
          <a:xfrm rot="2700000">
            <a:off x="6290619" y="3084702"/>
            <a:ext cx="136071" cy="680356"/>
          </a:xfrm>
          <a:prstGeom prst="down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FE00D112-9399-9B06-8096-DBBBD037F61D}"/>
              </a:ext>
            </a:extLst>
          </p:cNvPr>
          <p:cNvSpPr txBox="1"/>
          <p:nvPr/>
        </p:nvSpPr>
        <p:spPr>
          <a:xfrm>
            <a:off x="825499" y="5034640"/>
            <a:ext cx="1346200" cy="954107"/>
          </a:xfrm>
          <a:prstGeom prst="rect">
            <a:avLst/>
          </a:prstGeom>
          <a:ln w="12700">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400" dirty="0">
                <a:solidFill>
                  <a:srgbClr val="000000"/>
                </a:solidFill>
                <a:latin typeface="Inter" panose="02000503000000020004" pitchFamily="2" charset="0"/>
                <a:ea typeface="Inter" panose="02000503000000020004" pitchFamily="2" charset="0"/>
                <a:cs typeface="Calibri"/>
              </a:rPr>
              <a:t>Desmarcar para no crear un archivo por defecto</a:t>
            </a:r>
            <a:endParaRPr lang="es-ES" sz="1600" dirty="0">
              <a:latin typeface="Inter" panose="02000503000000020004" pitchFamily="2" charset="0"/>
              <a:ea typeface="Inter" panose="02000503000000020004" pitchFamily="2" charset="0"/>
            </a:endParaRPr>
          </a:p>
        </p:txBody>
      </p:sp>
      <p:sp>
        <p:nvSpPr>
          <p:cNvPr id="9" name="Flecha: hacia abajo 8">
            <a:extLst>
              <a:ext uri="{FF2B5EF4-FFF2-40B4-BE49-F238E27FC236}">
                <a16:creationId xmlns:a16="http://schemas.microsoft.com/office/drawing/2014/main" id="{05CEA6E7-E2A8-1389-3AB2-D41663F32887}"/>
              </a:ext>
            </a:extLst>
          </p:cNvPr>
          <p:cNvSpPr/>
          <p:nvPr/>
        </p:nvSpPr>
        <p:spPr>
          <a:xfrm rot="17400000">
            <a:off x="2398976" y="5452343"/>
            <a:ext cx="136071" cy="680356"/>
          </a:xfrm>
          <a:prstGeom prst="down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25159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54CF0-54BD-9FCE-CE42-23629B3FA5D6}"/>
              </a:ext>
            </a:extLst>
          </p:cNvPr>
          <p:cNvSpPr>
            <a:spLocks noGrp="1"/>
          </p:cNvSpPr>
          <p:nvPr>
            <p:ph type="title"/>
          </p:nvPr>
        </p:nvSpPr>
        <p:spPr/>
        <p:txBody>
          <a:bodyPr>
            <a:normAutofit fontScale="90000"/>
          </a:bodyPr>
          <a:lstStyle/>
          <a:p>
            <a:r>
              <a:rPr lang="es-ES"/>
              <a:t>Operaciones esperadas</a:t>
            </a:r>
          </a:p>
        </p:txBody>
      </p:sp>
      <p:sp>
        <p:nvSpPr>
          <p:cNvPr id="3" name="Marcador de contenido 2">
            <a:extLst>
              <a:ext uri="{FF2B5EF4-FFF2-40B4-BE49-F238E27FC236}">
                <a16:creationId xmlns:a16="http://schemas.microsoft.com/office/drawing/2014/main" id="{9E15567C-4C7F-B72A-03E1-C29240414D2F}"/>
              </a:ext>
            </a:extLst>
          </p:cNvPr>
          <p:cNvSpPr>
            <a:spLocks noGrp="1"/>
          </p:cNvSpPr>
          <p:nvPr>
            <p:ph idx="1"/>
          </p:nvPr>
        </p:nvSpPr>
        <p:spPr/>
        <p:txBody>
          <a:bodyPr/>
          <a:lstStyle/>
          <a:p>
            <a:r>
              <a:rPr lang="es-ES" dirty="0">
                <a:latin typeface="Inter SemiBold" panose="02000503000000020004" pitchFamily="2" charset="0"/>
                <a:ea typeface="Inter SemiBold" panose="02000503000000020004" pitchFamily="2" charset="0"/>
              </a:rPr>
              <a:t>Esenciales</a:t>
            </a:r>
          </a:p>
          <a:p>
            <a:pPr marL="342900" indent="-342900">
              <a:buFont typeface="Arial" panose="020B0604020202020204" pitchFamily="34" charset="0"/>
              <a:buChar char="•"/>
            </a:pPr>
            <a:r>
              <a:rPr lang="es-ES" dirty="0"/>
              <a:t>Crear la pila</a:t>
            </a:r>
          </a:p>
          <a:p>
            <a:pPr marL="342900" indent="-342900">
              <a:spcAft>
                <a:spcPts val="800"/>
              </a:spcAft>
              <a:buFont typeface="Arial" panose="020B0604020202020204" pitchFamily="34" charset="0"/>
              <a:buChar char="•"/>
            </a:pPr>
            <a:r>
              <a:rPr lang="es-ES" dirty="0"/>
              <a:t>Apilar un elemento</a:t>
            </a:r>
          </a:p>
          <a:p>
            <a:r>
              <a:rPr lang="es-ES" dirty="0">
                <a:latin typeface="Inter SemiBold" panose="02000503000000020004" pitchFamily="2" charset="0"/>
                <a:ea typeface="Inter SemiBold" panose="02000503000000020004" pitchFamily="2" charset="0"/>
              </a:rPr>
              <a:t>No esenciales</a:t>
            </a:r>
          </a:p>
          <a:p>
            <a:pPr marL="342900" indent="-342900">
              <a:buFont typeface="Arial" panose="020B0604020202020204" pitchFamily="34" charset="0"/>
              <a:buChar char="•"/>
            </a:pPr>
            <a:r>
              <a:rPr lang="es-ES" dirty="0" err="1"/>
              <a:t>Desapilar</a:t>
            </a:r>
            <a:r>
              <a:rPr lang="es-ES" dirty="0"/>
              <a:t> un elemento</a:t>
            </a:r>
          </a:p>
          <a:p>
            <a:pPr marL="342900" indent="-342900">
              <a:buFont typeface="Arial" panose="020B0604020202020204" pitchFamily="34" charset="0"/>
              <a:buChar char="•"/>
            </a:pPr>
            <a:r>
              <a:rPr lang="es-ES" dirty="0"/>
              <a:t>Comprobar si la pila está vacía</a:t>
            </a:r>
          </a:p>
          <a:p>
            <a:pPr marL="342900" indent="-342900">
              <a:buFont typeface="Arial" panose="020B0604020202020204" pitchFamily="34" charset="0"/>
              <a:buChar char="•"/>
            </a:pPr>
            <a:r>
              <a:rPr lang="es-ES" dirty="0"/>
              <a:t>Acceder a la cima</a:t>
            </a:r>
          </a:p>
        </p:txBody>
      </p:sp>
    </p:spTree>
    <p:extLst>
      <p:ext uri="{BB962C8B-B14F-4D97-AF65-F5344CB8AC3E}">
        <p14:creationId xmlns:p14="http://schemas.microsoft.com/office/powerpoint/2010/main" val="10645186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76AC7-9C17-D7EE-5EE1-D1B1091362DF}"/>
              </a:ext>
            </a:extLst>
          </p:cNvPr>
          <p:cNvSpPr>
            <a:spLocks noGrp="1"/>
          </p:cNvSpPr>
          <p:nvPr>
            <p:ph type="title"/>
          </p:nvPr>
        </p:nvSpPr>
        <p:spPr/>
        <p:txBody>
          <a:bodyPr>
            <a:normAutofit fontScale="90000"/>
          </a:bodyPr>
          <a:lstStyle/>
          <a:p>
            <a:r>
              <a:rPr lang="es-ES"/>
              <a:t>Implementación</a:t>
            </a:r>
          </a:p>
        </p:txBody>
      </p:sp>
      <p:sp>
        <p:nvSpPr>
          <p:cNvPr id="3" name="Marcador de contenido 2">
            <a:extLst>
              <a:ext uri="{FF2B5EF4-FFF2-40B4-BE49-F238E27FC236}">
                <a16:creationId xmlns:a16="http://schemas.microsoft.com/office/drawing/2014/main" id="{5C7C3784-BC53-66C4-87DF-86D4D83EEECE}"/>
              </a:ext>
            </a:extLst>
          </p:cNvPr>
          <p:cNvSpPr>
            <a:spLocks noGrp="1"/>
          </p:cNvSpPr>
          <p:nvPr>
            <p:ph idx="1"/>
          </p:nvPr>
        </p:nvSpPr>
        <p:spPr/>
        <p:txBody>
          <a:bodyPr/>
          <a:lstStyle/>
          <a:p>
            <a:pPr marL="342900" indent="-342900">
              <a:buFont typeface="Arial" panose="020B0604020202020204" pitchFamily="34" charset="0"/>
              <a:buChar char="•"/>
            </a:pPr>
            <a:r>
              <a:rPr lang="es-ES" dirty="0"/>
              <a:t>Nodos que referencian al siguiente</a:t>
            </a:r>
          </a:p>
          <a:p>
            <a:pPr marL="342900" indent="-342900">
              <a:buFont typeface="Arial" panose="020B0604020202020204" pitchFamily="34" charset="0"/>
              <a:buChar char="•"/>
            </a:pPr>
            <a:endParaRPr lang="es-ES" dirty="0"/>
          </a:p>
          <a:p>
            <a:pPr marL="342900" indent="-342900">
              <a:buFont typeface="Arial" panose="020B0604020202020204" pitchFamily="34" charset="0"/>
              <a:buChar char="•"/>
            </a:pPr>
            <a:endParaRPr lang="es-ES" dirty="0"/>
          </a:p>
          <a:p>
            <a:pPr marL="342900" indent="-342900">
              <a:buFont typeface="Arial" panose="020B0604020202020204" pitchFamily="34" charset="0"/>
              <a:buChar char="•"/>
            </a:pPr>
            <a:endParaRPr lang="es-ES" sz="1200" dirty="0"/>
          </a:p>
          <a:p>
            <a:pPr marL="342900" indent="-342900">
              <a:buFont typeface="Arial" panose="020B0604020202020204" pitchFamily="34" charset="0"/>
              <a:buChar char="•"/>
            </a:pPr>
            <a:r>
              <a:rPr lang="es-ES" dirty="0"/>
              <a:t>Normalmente, tiene los siguientes elementos:</a:t>
            </a:r>
          </a:p>
          <a:p>
            <a:pPr marL="857250" lvl="1" indent="-342900"/>
            <a:r>
              <a:rPr lang="es-ES" sz="1800" dirty="0"/>
              <a:t>Una variable apuntando a la cima (salvo que esté vacía)</a:t>
            </a:r>
          </a:p>
          <a:p>
            <a:pPr marL="857250" lvl="1" indent="-342900"/>
            <a:r>
              <a:rPr lang="es-ES" sz="1800" dirty="0"/>
              <a:t>Internamente, cada nodo tiene:</a:t>
            </a:r>
          </a:p>
          <a:p>
            <a:pPr marL="1200150" lvl="2" indent="-342900"/>
            <a:r>
              <a:rPr lang="es-ES" sz="1800" dirty="0"/>
              <a:t>El dato en esa posición (la información que realmente se quiere almacenar en la pila)</a:t>
            </a:r>
          </a:p>
          <a:p>
            <a:pPr marL="1200150" lvl="2" indent="-342900"/>
            <a:r>
              <a:rPr lang="es-ES" sz="1800" dirty="0"/>
              <a:t>Una variable apuntando al siguiente nodo</a:t>
            </a:r>
          </a:p>
        </p:txBody>
      </p:sp>
      <p:pic>
        <p:nvPicPr>
          <p:cNvPr id="5" name="Imagen 4" descr="Diagrama&#10;&#10;Descripción generada automáticamente">
            <a:extLst>
              <a:ext uri="{FF2B5EF4-FFF2-40B4-BE49-F238E27FC236}">
                <a16:creationId xmlns:a16="http://schemas.microsoft.com/office/drawing/2014/main" id="{2580E202-84A2-FA06-85C3-C12AE4263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514" y="1857315"/>
            <a:ext cx="5163271" cy="857370"/>
          </a:xfrm>
          <a:prstGeom prst="rect">
            <a:avLst/>
          </a:prstGeom>
        </p:spPr>
      </p:pic>
    </p:spTree>
    <p:extLst>
      <p:ext uri="{BB962C8B-B14F-4D97-AF65-F5344CB8AC3E}">
        <p14:creationId xmlns:p14="http://schemas.microsoft.com/office/powerpoint/2010/main" val="39736472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9A1EB-84A4-2372-78AE-520B0F97B62D}"/>
              </a:ext>
            </a:extLst>
          </p:cNvPr>
          <p:cNvSpPr>
            <a:spLocks noGrp="1"/>
          </p:cNvSpPr>
          <p:nvPr>
            <p:ph type="title"/>
          </p:nvPr>
        </p:nvSpPr>
        <p:spPr/>
        <p:txBody>
          <a:bodyPr>
            <a:normAutofit fontScale="90000"/>
          </a:bodyPr>
          <a:lstStyle/>
          <a:p>
            <a:r>
              <a:rPr lang="es-ES"/>
              <a:t>Apilar un elemento</a:t>
            </a:r>
          </a:p>
        </p:txBody>
      </p:sp>
      <p:sp>
        <p:nvSpPr>
          <p:cNvPr id="3" name="Marcador de contenido 2">
            <a:extLst>
              <a:ext uri="{FF2B5EF4-FFF2-40B4-BE49-F238E27FC236}">
                <a16:creationId xmlns:a16="http://schemas.microsoft.com/office/drawing/2014/main" id="{FB04BCC4-55F4-433E-2748-4691F7052C8B}"/>
              </a:ext>
            </a:extLst>
          </p:cNvPr>
          <p:cNvSpPr>
            <a:spLocks noGrp="1"/>
          </p:cNvSpPr>
          <p:nvPr>
            <p:ph idx="1"/>
          </p:nvPr>
        </p:nvSpPr>
        <p:spPr>
          <a:xfrm>
            <a:off x="628650" y="1128936"/>
            <a:ext cx="5822950" cy="5048028"/>
          </a:xfrm>
        </p:spPr>
        <p:txBody>
          <a:bodyPr/>
          <a:lstStyle/>
          <a:p>
            <a:pPr marL="342900" indent="-342900">
              <a:buFont typeface="Arial" panose="020B0604020202020204" pitchFamily="34" charset="0"/>
              <a:buChar char="•"/>
            </a:pPr>
            <a:r>
              <a:rPr lang="es-ES"/>
              <a:t>En una pila, la inserción se hace en la cima, de forma que se ingresa un nuevo elemento </a:t>
            </a:r>
            <a:r>
              <a:rPr lang="es-ES">
                <a:latin typeface="Inter SemiBold" panose="02000503000000020004" pitchFamily="2" charset="0"/>
                <a:ea typeface="Inter SemiBold" panose="02000503000000020004" pitchFamily="2" charset="0"/>
              </a:rPr>
              <a:t>apilándolo</a:t>
            </a:r>
            <a:r>
              <a:rPr lang="es-ES"/>
              <a:t> sobre el último elemento insertado con anterioridad.</a:t>
            </a:r>
          </a:p>
          <a:p>
            <a:pPr marL="342900" indent="-342900">
              <a:buFont typeface="Arial" panose="020B0604020202020204" pitchFamily="34" charset="0"/>
              <a:buChar char="•"/>
            </a:pPr>
            <a:r>
              <a:rPr lang="es-ES"/>
              <a:t>El nombre que se le da a la inserción es “apilar” o </a:t>
            </a:r>
            <a:r>
              <a:rPr lang="es-ES" i="1"/>
              <a:t>“</a:t>
            </a:r>
            <a:r>
              <a:rPr lang="es-ES" i="1" err="1"/>
              <a:t>push</a:t>
            </a:r>
            <a:r>
              <a:rPr lang="es-ES" i="1"/>
              <a:t>”</a:t>
            </a:r>
          </a:p>
          <a:p>
            <a:pPr marL="342900" indent="-342900">
              <a:buFont typeface="Arial" panose="020B0604020202020204" pitchFamily="34" charset="0"/>
              <a:buChar char="•"/>
            </a:pPr>
            <a:r>
              <a:rPr lang="es-ES"/>
              <a:t>Para insertar uno nuevo, se debe:</a:t>
            </a:r>
          </a:p>
          <a:p>
            <a:pPr marL="857250" lvl="1" indent="-342900"/>
            <a:r>
              <a:rPr lang="es-ES"/>
              <a:t>Reservar espacio para un nuevo nodo</a:t>
            </a:r>
          </a:p>
          <a:p>
            <a:pPr marL="857250" lvl="1" indent="-342900"/>
            <a:r>
              <a:rPr lang="es-ES"/>
              <a:t>Apuntar la referencia al “siguiente” del nuevo nodo al último elemento que había en la pila</a:t>
            </a:r>
          </a:p>
          <a:p>
            <a:pPr marL="857250" lvl="1" indent="-342900"/>
            <a:r>
              <a:rPr lang="es-ES"/>
              <a:t>Actualizar la cima, para que apunte al nuevo como “primero”</a:t>
            </a:r>
          </a:p>
        </p:txBody>
      </p:sp>
      <p:pic>
        <p:nvPicPr>
          <p:cNvPr id="5" name="Imagen 4" descr="Interfaz de usuario gráfica&#10;&#10;Descripción generada automáticamente con confianza media">
            <a:extLst>
              <a:ext uri="{FF2B5EF4-FFF2-40B4-BE49-F238E27FC236}">
                <a16:creationId xmlns:a16="http://schemas.microsoft.com/office/drawing/2014/main" id="{4594D910-957D-52A9-F0CC-15CF95F4B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950" y="2305050"/>
            <a:ext cx="1711325" cy="2535296"/>
          </a:xfrm>
          <a:prstGeom prst="rect">
            <a:avLst/>
          </a:prstGeom>
        </p:spPr>
      </p:pic>
    </p:spTree>
    <p:extLst>
      <p:ext uri="{BB962C8B-B14F-4D97-AF65-F5344CB8AC3E}">
        <p14:creationId xmlns:p14="http://schemas.microsoft.com/office/powerpoint/2010/main" val="41607592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E334FF-B169-E350-D3BC-459FB44F0F90}"/>
              </a:ext>
            </a:extLst>
          </p:cNvPr>
          <p:cNvSpPr>
            <a:spLocks noGrp="1"/>
          </p:cNvSpPr>
          <p:nvPr>
            <p:ph type="title"/>
          </p:nvPr>
        </p:nvSpPr>
        <p:spPr/>
        <p:txBody>
          <a:bodyPr>
            <a:normAutofit fontScale="90000"/>
          </a:bodyPr>
          <a:lstStyle/>
          <a:p>
            <a:r>
              <a:rPr lang="es-ES" err="1"/>
              <a:t>Desapilar</a:t>
            </a:r>
            <a:r>
              <a:rPr lang="es-ES"/>
              <a:t> un elemento	</a:t>
            </a:r>
          </a:p>
        </p:txBody>
      </p:sp>
      <p:sp>
        <p:nvSpPr>
          <p:cNvPr id="3" name="Marcador de contenido 2">
            <a:extLst>
              <a:ext uri="{FF2B5EF4-FFF2-40B4-BE49-F238E27FC236}">
                <a16:creationId xmlns:a16="http://schemas.microsoft.com/office/drawing/2014/main" id="{AC3A7D26-5966-C4F7-DAC9-BD571FD2A682}"/>
              </a:ext>
            </a:extLst>
          </p:cNvPr>
          <p:cNvSpPr>
            <a:spLocks noGrp="1"/>
          </p:cNvSpPr>
          <p:nvPr>
            <p:ph idx="1"/>
          </p:nvPr>
        </p:nvSpPr>
        <p:spPr/>
        <p:txBody>
          <a:bodyPr/>
          <a:lstStyle/>
          <a:p>
            <a:pPr marL="342900" indent="-342900">
              <a:buFont typeface="Arial" panose="020B0604020202020204" pitchFamily="34" charset="0"/>
              <a:buChar char="•"/>
            </a:pPr>
            <a:r>
              <a:rPr lang="es-ES"/>
              <a:t>Al igual que el añadir un elemento, el eliminar un ítem es una operación simple.  </a:t>
            </a:r>
          </a:p>
          <a:p>
            <a:pPr marL="342900" indent="-342900">
              <a:buFont typeface="Arial" panose="020B0604020202020204" pitchFamily="34" charset="0"/>
              <a:buChar char="•"/>
            </a:pPr>
            <a:r>
              <a:rPr lang="es-ES"/>
              <a:t>Se libera el último nodo que se insertó en la estructura, el cual está referenciado por la cima, y se actualiza la cima para que apunte al siguiente nodo.</a:t>
            </a:r>
          </a:p>
          <a:p>
            <a:pPr marL="342900" indent="-342900">
              <a:buFont typeface="Arial" panose="020B0604020202020204" pitchFamily="34" charset="0"/>
              <a:buChar char="•"/>
            </a:pPr>
            <a:r>
              <a:rPr lang="es-ES"/>
              <a:t>El nombre que recibe esta operación se conoce como “</a:t>
            </a:r>
            <a:r>
              <a:rPr lang="es-ES" err="1"/>
              <a:t>desapilar</a:t>
            </a:r>
            <a:r>
              <a:rPr lang="es-ES"/>
              <a:t>” o </a:t>
            </a:r>
            <a:r>
              <a:rPr lang="es-ES" i="1"/>
              <a:t>“pop”</a:t>
            </a:r>
            <a:r>
              <a:rPr lang="es-ES"/>
              <a:t>.</a:t>
            </a:r>
          </a:p>
        </p:txBody>
      </p:sp>
      <p:pic>
        <p:nvPicPr>
          <p:cNvPr id="5" name="Imagen 4" descr="Interfaz de usuario gráfica&#10;&#10;Descripción generada automáticamente">
            <a:extLst>
              <a:ext uri="{FF2B5EF4-FFF2-40B4-BE49-F238E27FC236}">
                <a16:creationId xmlns:a16="http://schemas.microsoft.com/office/drawing/2014/main" id="{427F7386-C678-C17E-1896-30B7461F0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925" y="3846514"/>
            <a:ext cx="1962150" cy="2286000"/>
          </a:xfrm>
          <a:prstGeom prst="rect">
            <a:avLst/>
          </a:prstGeom>
        </p:spPr>
      </p:pic>
    </p:spTree>
    <p:extLst>
      <p:ext uri="{BB962C8B-B14F-4D97-AF65-F5344CB8AC3E}">
        <p14:creationId xmlns:p14="http://schemas.microsoft.com/office/powerpoint/2010/main" val="37458698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5A738-20F5-373F-9903-D9CDA5BF3802}"/>
              </a:ext>
            </a:extLst>
          </p:cNvPr>
          <p:cNvSpPr>
            <a:spLocks noGrp="1"/>
          </p:cNvSpPr>
          <p:nvPr>
            <p:ph type="title"/>
          </p:nvPr>
        </p:nvSpPr>
        <p:spPr/>
        <p:txBody>
          <a:bodyPr>
            <a:normAutofit fontScale="90000"/>
          </a:bodyPr>
          <a:lstStyle/>
          <a:p>
            <a:r>
              <a:rPr lang="es-ES" i="1" err="1"/>
              <a:t>Push</a:t>
            </a:r>
            <a:r>
              <a:rPr lang="es-ES" i="1"/>
              <a:t>/pop</a:t>
            </a:r>
          </a:p>
        </p:txBody>
      </p:sp>
      <p:pic>
        <p:nvPicPr>
          <p:cNvPr id="5" name="Marcador de contenido 4" descr="Diagrama&#10;&#10;Descripción generada automáticamente">
            <a:extLst>
              <a:ext uri="{FF2B5EF4-FFF2-40B4-BE49-F238E27FC236}">
                <a16:creationId xmlns:a16="http://schemas.microsoft.com/office/drawing/2014/main" id="{0CF77A07-8741-53D0-3BB6-B12D72210C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3629" y="1128713"/>
            <a:ext cx="7216742" cy="5048250"/>
          </a:xfrm>
        </p:spPr>
      </p:pic>
    </p:spTree>
    <p:extLst>
      <p:ext uri="{BB962C8B-B14F-4D97-AF65-F5344CB8AC3E}">
        <p14:creationId xmlns:p14="http://schemas.microsoft.com/office/powerpoint/2010/main" val="13471608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816CD43-67A9-101F-1A85-A79FC9C7ADD4}"/>
              </a:ext>
            </a:extLst>
          </p:cNvPr>
          <p:cNvSpPr>
            <a:spLocks noGrp="1"/>
          </p:cNvSpPr>
          <p:nvPr>
            <p:ph type="ctrTitle"/>
          </p:nvPr>
        </p:nvSpPr>
        <p:spPr>
          <a:xfrm>
            <a:off x="1143000" y="2235200"/>
            <a:ext cx="6858000" cy="2387600"/>
          </a:xfrm>
        </p:spPr>
        <p:txBody>
          <a:bodyPr anchor="ctr"/>
          <a:lstStyle/>
          <a:p>
            <a:r>
              <a:rPr lang="es-ES" sz="4800">
                <a:solidFill>
                  <a:schemeClr val="accent1"/>
                </a:solidFill>
                <a:latin typeface="Arial Black" panose="020B0A04020102020204" pitchFamily="34" charset="0"/>
              </a:rPr>
              <a:t>Implementación en Python</a:t>
            </a:r>
            <a:endParaRPr lang="es-ES">
              <a:solidFill>
                <a:schemeClr val="accent1"/>
              </a:solidFill>
              <a:latin typeface="Arial Black" panose="020B0A04020102020204" pitchFamily="34" charset="0"/>
            </a:endParaRPr>
          </a:p>
        </p:txBody>
      </p:sp>
    </p:spTree>
    <p:extLst>
      <p:ext uri="{BB962C8B-B14F-4D97-AF65-F5344CB8AC3E}">
        <p14:creationId xmlns:p14="http://schemas.microsoft.com/office/powerpoint/2010/main" val="257172867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4D012-9195-B102-7319-350D4558304C}"/>
              </a:ext>
            </a:extLst>
          </p:cNvPr>
          <p:cNvSpPr>
            <a:spLocks noGrp="1"/>
          </p:cNvSpPr>
          <p:nvPr>
            <p:ph type="title"/>
          </p:nvPr>
        </p:nvSpPr>
        <p:spPr/>
        <p:txBody>
          <a:bodyPr>
            <a:normAutofit fontScale="90000"/>
          </a:bodyPr>
          <a:lstStyle/>
          <a:p>
            <a:r>
              <a:rPr lang="es-ES"/>
              <a:t>Paso 1</a:t>
            </a:r>
          </a:p>
        </p:txBody>
      </p:sp>
      <p:sp>
        <p:nvSpPr>
          <p:cNvPr id="3" name="Marcador de contenido 2">
            <a:extLst>
              <a:ext uri="{FF2B5EF4-FFF2-40B4-BE49-F238E27FC236}">
                <a16:creationId xmlns:a16="http://schemas.microsoft.com/office/drawing/2014/main" id="{0690E416-E386-6DBE-DF94-F1856EC8819B}"/>
              </a:ext>
            </a:extLst>
          </p:cNvPr>
          <p:cNvSpPr>
            <a:spLocks noGrp="1"/>
          </p:cNvSpPr>
          <p:nvPr>
            <p:ph idx="1"/>
          </p:nvPr>
        </p:nvSpPr>
        <p:spPr>
          <a:xfrm>
            <a:off x="628650" y="1128936"/>
            <a:ext cx="7886700" cy="3170282"/>
          </a:xfrm>
        </p:spPr>
        <p:txBody>
          <a:bodyPr>
            <a:normAutofit/>
          </a:bodyPr>
          <a:lstStyle/>
          <a:p>
            <a:pPr marL="342900" indent="-342900">
              <a:buFont typeface="Arial" panose="020B0604020202020204" pitchFamily="34" charset="0"/>
              <a:buChar char="•"/>
            </a:pPr>
            <a:r>
              <a:rPr lang="es-ES"/>
              <a:t>Crear una clase </a:t>
            </a:r>
            <a:r>
              <a:rPr lang="es-ES">
                <a:latin typeface="Inter SemiBold" panose="02000503000000020004" pitchFamily="2" charset="0"/>
                <a:ea typeface="Inter SemiBold" panose="02000503000000020004" pitchFamily="2" charset="0"/>
              </a:rPr>
              <a:t>Nodo </a:t>
            </a:r>
            <a:r>
              <a:rPr lang="es-ES"/>
              <a:t>que contenga como atributos (que se pasan en el constructor):</a:t>
            </a:r>
          </a:p>
          <a:p>
            <a:pPr marL="857250" lvl="1" indent="-342900"/>
            <a:r>
              <a:rPr lang="es-ES" sz="1800"/>
              <a:t>Dato (cada uno de los ítems que guardaremos en la pila)</a:t>
            </a:r>
          </a:p>
          <a:p>
            <a:pPr marL="857250" lvl="1" indent="-342900"/>
            <a:r>
              <a:rPr lang="es-ES" sz="1800"/>
              <a:t>Referencia al siguiente	</a:t>
            </a:r>
          </a:p>
          <a:p>
            <a:pPr marL="342900" indent="-342900">
              <a:buFont typeface="Arial" panose="020B0604020202020204" pitchFamily="34" charset="0"/>
              <a:buChar char="•"/>
            </a:pPr>
            <a:r>
              <a:rPr lang="es-ES"/>
              <a:t>Crear una clase </a:t>
            </a:r>
            <a:r>
              <a:rPr lang="es-ES">
                <a:latin typeface="Inter SemiBold" panose="02000503000000020004" pitchFamily="2" charset="0"/>
                <a:ea typeface="Inter SemiBold" panose="02000503000000020004" pitchFamily="2" charset="0"/>
              </a:rPr>
              <a:t>Pila</a:t>
            </a:r>
            <a:r>
              <a:rPr lang="es-ES"/>
              <a:t> que contenga como atributos:</a:t>
            </a:r>
          </a:p>
          <a:p>
            <a:pPr marL="857250" lvl="1" indent="-342900"/>
            <a:r>
              <a:rPr lang="es-ES" sz="1800"/>
              <a:t>Una referencia a la cima, que empieza vacía (imprescindible).</a:t>
            </a:r>
          </a:p>
          <a:p>
            <a:pPr marL="857250" lvl="1" indent="-342900"/>
            <a:r>
              <a:rPr lang="es-ES" sz="1800"/>
              <a:t>El tamaño de la pila </a:t>
            </a:r>
            <a:endParaRPr lang="es-ES">
              <a:latin typeface="Inter SemiBold" panose="02000503000000020004" pitchFamily="2" charset="0"/>
              <a:ea typeface="Inter SemiBold" panose="02000503000000020004" pitchFamily="2" charset="0"/>
            </a:endParaRPr>
          </a:p>
        </p:txBody>
      </p:sp>
      <p:sp>
        <p:nvSpPr>
          <p:cNvPr id="5" name="Rectángulo 4">
            <a:extLst>
              <a:ext uri="{FF2B5EF4-FFF2-40B4-BE49-F238E27FC236}">
                <a16:creationId xmlns:a16="http://schemas.microsoft.com/office/drawing/2014/main" id="{B961FA3A-899D-656A-A04E-226160F51F64}"/>
              </a:ext>
            </a:extLst>
          </p:cNvPr>
          <p:cNvSpPr/>
          <p:nvPr/>
        </p:nvSpPr>
        <p:spPr>
          <a:xfrm>
            <a:off x="2165216" y="4640845"/>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Cima</a:t>
            </a:r>
          </a:p>
        </p:txBody>
      </p:sp>
      <p:cxnSp>
        <p:nvCxnSpPr>
          <p:cNvPr id="6" name="Conector recto de flecha 5">
            <a:extLst>
              <a:ext uri="{FF2B5EF4-FFF2-40B4-BE49-F238E27FC236}">
                <a16:creationId xmlns:a16="http://schemas.microsoft.com/office/drawing/2014/main" id="{EC82DF25-7C66-9DEE-4AA3-85877D4022F8}"/>
              </a:ext>
            </a:extLst>
          </p:cNvPr>
          <p:cNvCxnSpPr>
            <a:cxnSpLocks/>
            <a:endCxn id="9" idx="0"/>
          </p:cNvCxnSpPr>
          <p:nvPr/>
        </p:nvCxnSpPr>
        <p:spPr>
          <a:xfrm>
            <a:off x="2507006" y="5013707"/>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7" name="Rectángulo 6">
            <a:extLst>
              <a:ext uri="{FF2B5EF4-FFF2-40B4-BE49-F238E27FC236}">
                <a16:creationId xmlns:a16="http://schemas.microsoft.com/office/drawing/2014/main" id="{E9F84FD0-86DB-D845-A21E-155BAE122598}"/>
              </a:ext>
            </a:extLst>
          </p:cNvPr>
          <p:cNvSpPr/>
          <p:nvPr/>
        </p:nvSpPr>
        <p:spPr>
          <a:xfrm>
            <a:off x="2850460" y="4641094"/>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Tam = 0</a:t>
            </a:r>
          </a:p>
        </p:txBody>
      </p:sp>
      <p:grpSp>
        <p:nvGrpSpPr>
          <p:cNvPr id="8" name="Grupo 7">
            <a:extLst>
              <a:ext uri="{FF2B5EF4-FFF2-40B4-BE49-F238E27FC236}">
                <a16:creationId xmlns:a16="http://schemas.microsoft.com/office/drawing/2014/main" id="{839BBD59-93A9-B1A4-D0DD-CAC3E547BFDC}"/>
              </a:ext>
            </a:extLst>
          </p:cNvPr>
          <p:cNvGrpSpPr/>
          <p:nvPr/>
        </p:nvGrpSpPr>
        <p:grpSpPr>
          <a:xfrm>
            <a:off x="2320205" y="5344162"/>
            <a:ext cx="381872" cy="375544"/>
            <a:chOff x="4625135" y="1938291"/>
            <a:chExt cx="381872" cy="375544"/>
          </a:xfrm>
        </p:grpSpPr>
        <p:sp>
          <p:nvSpPr>
            <p:cNvPr id="9" name="Rectángulo 8">
              <a:extLst>
                <a:ext uri="{FF2B5EF4-FFF2-40B4-BE49-F238E27FC236}">
                  <a16:creationId xmlns:a16="http://schemas.microsoft.com/office/drawing/2014/main" id="{1DA17414-BF07-1122-FD20-A93489FB7759}"/>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Conector recto 9">
              <a:extLst>
                <a:ext uri="{FF2B5EF4-FFF2-40B4-BE49-F238E27FC236}">
                  <a16:creationId xmlns:a16="http://schemas.microsoft.com/office/drawing/2014/main" id="{43415B03-BF93-36E1-26B6-067D75BF10C6}"/>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C6AAE8E-D0B9-1B85-5087-421EE9C6987B}"/>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uadroTexto 3">
            <a:extLst>
              <a:ext uri="{FF2B5EF4-FFF2-40B4-BE49-F238E27FC236}">
                <a16:creationId xmlns:a16="http://schemas.microsoft.com/office/drawing/2014/main" id="{7C32C2F6-9BC0-F3D6-5257-FAEF489808DF}"/>
              </a:ext>
            </a:extLst>
          </p:cNvPr>
          <p:cNvSpPr txBox="1"/>
          <p:nvPr/>
        </p:nvSpPr>
        <p:spPr>
          <a:xfrm>
            <a:off x="2588950" y="4118793"/>
            <a:ext cx="534121" cy="369332"/>
          </a:xfrm>
          <a:prstGeom prst="rect">
            <a:avLst/>
          </a:prstGeom>
          <a:noFill/>
        </p:spPr>
        <p:txBody>
          <a:bodyPr wrap="none" rtlCol="0">
            <a:spAutoFit/>
          </a:bodyPr>
          <a:lstStyle/>
          <a:p>
            <a:r>
              <a:rPr lang="en-US" b="1">
                <a:latin typeface="Inter" panose="02000503000000020004" pitchFamily="2" charset="0"/>
                <a:ea typeface="Inter" panose="02000503000000020004" pitchFamily="2" charset="0"/>
              </a:rPr>
              <a:t>Pila</a:t>
            </a:r>
          </a:p>
        </p:txBody>
      </p:sp>
      <p:sp>
        <p:nvSpPr>
          <p:cNvPr id="17" name="CuadroTexto 16">
            <a:extLst>
              <a:ext uri="{FF2B5EF4-FFF2-40B4-BE49-F238E27FC236}">
                <a16:creationId xmlns:a16="http://schemas.microsoft.com/office/drawing/2014/main" id="{398C1460-6E20-338E-A980-3CACDCAB69C3}"/>
              </a:ext>
            </a:extLst>
          </p:cNvPr>
          <p:cNvSpPr txBox="1"/>
          <p:nvPr/>
        </p:nvSpPr>
        <p:spPr>
          <a:xfrm>
            <a:off x="5658317" y="4125090"/>
            <a:ext cx="707245" cy="369332"/>
          </a:xfrm>
          <a:prstGeom prst="rect">
            <a:avLst/>
          </a:prstGeom>
          <a:noFill/>
        </p:spPr>
        <p:txBody>
          <a:bodyPr wrap="none" rtlCol="0">
            <a:spAutoFit/>
          </a:bodyPr>
          <a:lstStyle/>
          <a:p>
            <a:r>
              <a:rPr lang="en-US" b="1" err="1">
                <a:latin typeface="Inter" panose="02000503000000020004" pitchFamily="2" charset="0"/>
                <a:ea typeface="Inter" panose="02000503000000020004" pitchFamily="2" charset="0"/>
              </a:rPr>
              <a:t>Nodo</a:t>
            </a:r>
            <a:endParaRPr lang="en-US" b="1">
              <a:latin typeface="Inter" panose="02000503000000020004" pitchFamily="2" charset="0"/>
              <a:ea typeface="Inter" panose="02000503000000020004" pitchFamily="2" charset="0"/>
            </a:endParaRPr>
          </a:p>
        </p:txBody>
      </p:sp>
      <p:grpSp>
        <p:nvGrpSpPr>
          <p:cNvPr id="28" name="Grupo 27">
            <a:extLst>
              <a:ext uri="{FF2B5EF4-FFF2-40B4-BE49-F238E27FC236}">
                <a16:creationId xmlns:a16="http://schemas.microsoft.com/office/drawing/2014/main" id="{BF6E82D5-3044-A4F3-1B13-A408CF5591EB}"/>
              </a:ext>
            </a:extLst>
          </p:cNvPr>
          <p:cNvGrpSpPr/>
          <p:nvPr/>
        </p:nvGrpSpPr>
        <p:grpSpPr>
          <a:xfrm>
            <a:off x="4951090" y="4640845"/>
            <a:ext cx="2121698" cy="378315"/>
            <a:chOff x="4044463" y="5513345"/>
            <a:chExt cx="2121698" cy="378315"/>
          </a:xfrm>
        </p:grpSpPr>
        <p:grpSp>
          <p:nvGrpSpPr>
            <p:cNvPr id="19" name="Grupo 18">
              <a:extLst>
                <a:ext uri="{FF2B5EF4-FFF2-40B4-BE49-F238E27FC236}">
                  <a16:creationId xmlns:a16="http://schemas.microsoft.com/office/drawing/2014/main" id="{D3004A33-F97D-F5D2-FA31-7C2D58018FF6}"/>
                </a:ext>
              </a:extLst>
            </p:cNvPr>
            <p:cNvGrpSpPr/>
            <p:nvPr/>
          </p:nvGrpSpPr>
          <p:grpSpPr>
            <a:xfrm>
              <a:off x="5784289" y="5513345"/>
              <a:ext cx="381872" cy="375544"/>
              <a:chOff x="4625135" y="1938291"/>
              <a:chExt cx="381872" cy="375544"/>
            </a:xfrm>
          </p:grpSpPr>
          <p:sp>
            <p:nvSpPr>
              <p:cNvPr id="20" name="Rectángulo 19">
                <a:extLst>
                  <a:ext uri="{FF2B5EF4-FFF2-40B4-BE49-F238E27FC236}">
                    <a16:creationId xmlns:a16="http://schemas.microsoft.com/office/drawing/2014/main" id="{2A2B8F84-97A3-E4A4-5719-1F0D99360C21}"/>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Conector recto 20">
                <a:extLst>
                  <a:ext uri="{FF2B5EF4-FFF2-40B4-BE49-F238E27FC236}">
                    <a16:creationId xmlns:a16="http://schemas.microsoft.com/office/drawing/2014/main" id="{DCD850D4-8618-88CF-0A8A-31863CFE9E23}"/>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8097BF3A-0FF9-4AC2-136B-E67D7D8BCBB1}"/>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ángulo 23">
              <a:extLst>
                <a:ext uri="{FF2B5EF4-FFF2-40B4-BE49-F238E27FC236}">
                  <a16:creationId xmlns:a16="http://schemas.microsoft.com/office/drawing/2014/main" id="{DBC5C238-7321-6DED-0383-8EC764F7525B}"/>
                </a:ext>
              </a:extLst>
            </p:cNvPr>
            <p:cNvSpPr/>
            <p:nvPr/>
          </p:nvSpPr>
          <p:spPr>
            <a:xfrm>
              <a:off x="4044463" y="5518798"/>
              <a:ext cx="1202148"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Dato  = 3,2</a:t>
              </a:r>
            </a:p>
          </p:txBody>
        </p:sp>
        <p:sp>
          <p:nvSpPr>
            <p:cNvPr id="25" name="Rectángulo 24">
              <a:extLst>
                <a:ext uri="{FF2B5EF4-FFF2-40B4-BE49-F238E27FC236}">
                  <a16:creationId xmlns:a16="http://schemas.microsoft.com/office/drawing/2014/main" id="{A3B73CC2-9336-C4AF-71DB-2D8325640C28}"/>
                </a:ext>
              </a:extLst>
            </p:cNvPr>
            <p:cNvSpPr/>
            <p:nvPr/>
          </p:nvSpPr>
          <p:spPr>
            <a:xfrm>
              <a:off x="5246610" y="5518798"/>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Conector recto de flecha 25">
              <a:extLst>
                <a:ext uri="{FF2B5EF4-FFF2-40B4-BE49-F238E27FC236}">
                  <a16:creationId xmlns:a16="http://schemas.microsoft.com/office/drawing/2014/main" id="{1F6FCB0B-7350-FE50-27E8-78BC26346F06}"/>
                </a:ext>
              </a:extLst>
            </p:cNvPr>
            <p:cNvCxnSpPr>
              <a:cxnSpLocks/>
              <a:endCxn id="20" idx="1"/>
            </p:cNvCxnSpPr>
            <p:nvPr/>
          </p:nvCxnSpPr>
          <p:spPr>
            <a:xfrm flipV="1">
              <a:off x="5388567" y="5699776"/>
              <a:ext cx="399515" cy="5452"/>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028191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11979F-E47D-E60C-6717-36A6C32517C5}"/>
              </a:ext>
            </a:extLst>
          </p:cNvPr>
          <p:cNvSpPr>
            <a:spLocks noGrp="1"/>
          </p:cNvSpPr>
          <p:nvPr>
            <p:ph type="title"/>
          </p:nvPr>
        </p:nvSpPr>
        <p:spPr/>
        <p:txBody>
          <a:bodyPr>
            <a:normAutofit fontScale="90000"/>
          </a:bodyPr>
          <a:lstStyle/>
          <a:p>
            <a:r>
              <a:rPr lang="es-ES"/>
              <a:t>Paso 1. Solución.</a:t>
            </a:r>
          </a:p>
        </p:txBody>
      </p:sp>
      <p:sp>
        <p:nvSpPr>
          <p:cNvPr id="7" name="Rectangle 2">
            <a:extLst>
              <a:ext uri="{FF2B5EF4-FFF2-40B4-BE49-F238E27FC236}">
                <a16:creationId xmlns:a16="http://schemas.microsoft.com/office/drawing/2014/main" id="{830C4C29-2BF0-87E2-8E33-9CF06D129CD9}"/>
              </a:ext>
            </a:extLst>
          </p:cNvPr>
          <p:cNvSpPr>
            <a:spLocks noChangeArrowheads="1"/>
          </p:cNvSpPr>
          <p:nvPr/>
        </p:nvSpPr>
        <p:spPr bwMode="auto">
          <a:xfrm>
            <a:off x="1276350" y="1274553"/>
            <a:ext cx="6591300" cy="2862322"/>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class</a:t>
            </a:r>
            <a:r>
              <a:rPr kumimoji="0" lang="es-ES" altLang="es-ES"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Nodo:</a:t>
            </a: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a:ln>
                  <a:noFill/>
                </a:ln>
                <a:solidFill>
                  <a:srgbClr val="B200B2"/>
                </a:solidFill>
                <a:effectLst/>
                <a:latin typeface="JetBrains Mono" panose="02000009000000000000" pitchFamily="49" charset="0"/>
                <a:cs typeface="JetBrains Mono" panose="02000009000000000000" pitchFamily="49" charset="0"/>
              </a:rPr>
              <a:t>__</a:t>
            </a:r>
            <a:r>
              <a:rPr kumimoji="0" lang="es-ES" altLang="es-ES" b="0" i="0" u="none" strike="noStrike" cap="none" normalizeH="0" baseline="0" err="1">
                <a:ln>
                  <a:noFill/>
                </a:ln>
                <a:solidFill>
                  <a:srgbClr val="B200B2"/>
                </a:solidFill>
                <a:effectLst/>
                <a:latin typeface="JetBrains Mono" panose="02000009000000000000" pitchFamily="49" charset="0"/>
                <a:cs typeface="JetBrains Mono" panose="02000009000000000000" pitchFamily="49" charset="0"/>
              </a:rPr>
              <a:t>init</a:t>
            </a:r>
            <a:r>
              <a:rPr kumimoji="0" lang="es-ES" altLang="es-ES" b="0" i="0" u="none" strike="noStrike" cap="none" normalizeH="0" baseline="0">
                <a:ln>
                  <a:noFill/>
                </a:ln>
                <a:solidFill>
                  <a:srgbClr val="B200B2"/>
                </a:solidFill>
                <a:effectLst/>
                <a:latin typeface="JetBrains Mono" panose="02000009000000000000" pitchFamily="49" charset="0"/>
                <a:cs typeface="JetBrains Mono" panose="02000009000000000000" pitchFamily="49" charset="0"/>
              </a:rPr>
              <a:t>__</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data=</a:t>
            </a: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None</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next</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None</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.data</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data</a:t>
            </a: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.next</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next</a:t>
            </a: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class</a:t>
            </a:r>
            <a:r>
              <a:rPr kumimoji="0" lang="es-ES" altLang="es-ES"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Pila:</a:t>
            </a: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a:ln>
                  <a:noFill/>
                </a:ln>
                <a:solidFill>
                  <a:srgbClr val="B200B2"/>
                </a:solidFill>
                <a:effectLst/>
                <a:latin typeface="JetBrains Mono" panose="02000009000000000000" pitchFamily="49" charset="0"/>
                <a:cs typeface="JetBrains Mono" panose="02000009000000000000" pitchFamily="49" charset="0"/>
              </a:rPr>
              <a:t>__</a:t>
            </a:r>
            <a:r>
              <a:rPr kumimoji="0" lang="es-ES" altLang="es-ES" b="0" i="0" u="none" strike="noStrike" cap="none" normalizeH="0" baseline="0" err="1">
                <a:ln>
                  <a:noFill/>
                </a:ln>
                <a:solidFill>
                  <a:srgbClr val="B200B2"/>
                </a:solidFill>
                <a:effectLst/>
                <a:latin typeface="JetBrains Mono" panose="02000009000000000000" pitchFamily="49" charset="0"/>
                <a:cs typeface="JetBrains Mono" panose="02000009000000000000" pitchFamily="49" charset="0"/>
              </a:rPr>
              <a:t>init</a:t>
            </a:r>
            <a:r>
              <a:rPr kumimoji="0" lang="es-ES" altLang="es-ES" b="0" i="0" u="none" strike="noStrike" cap="none" normalizeH="0" baseline="0">
                <a:ln>
                  <a:noFill/>
                </a:ln>
                <a:solidFill>
                  <a:srgbClr val="B200B2"/>
                </a:solidFill>
                <a:effectLst/>
                <a:latin typeface="JetBrains Mono" panose="02000009000000000000" pitchFamily="49" charset="0"/>
                <a:cs typeface="JetBrains Mono" panose="02000009000000000000" pitchFamily="49" charset="0"/>
              </a:rPr>
              <a:t>__</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None</a:t>
            </a:r>
            <a:br>
              <a:rPr kumimoji="0" lang="es-ES" altLang="es-ES"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br>
            <a:r>
              <a:rPr kumimoji="0" lang="es-ES" altLang="es-ES"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.tamanio</a:t>
            </a:r>
            <a:r>
              <a:rPr kumimoji="0" lang="es-ES" altLang="es-ES"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0</a:t>
            </a:r>
            <a:endParaRPr kumimoji="0" lang="es-ES" altLang="es-E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36728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p:txBody>
          <a:bodyPr>
            <a:normAutofit fontScale="90000"/>
          </a:bodyPr>
          <a:lstStyle/>
          <a:p>
            <a:r>
              <a:rPr lang="es-ES"/>
              <a:t>Paso 2.a</a:t>
            </a:r>
          </a:p>
        </p:txBody>
      </p:sp>
      <p:sp>
        <p:nvSpPr>
          <p:cNvPr id="3" name="Marcador de contenido 2">
            <a:extLst>
              <a:ext uri="{FF2B5EF4-FFF2-40B4-BE49-F238E27FC236}">
                <a16:creationId xmlns:a16="http://schemas.microsoft.com/office/drawing/2014/main" id="{1B694335-FF5D-8323-BFD6-0312F23B86DA}"/>
              </a:ext>
            </a:extLst>
          </p:cNvPr>
          <p:cNvSpPr>
            <a:spLocks noGrp="1"/>
          </p:cNvSpPr>
          <p:nvPr>
            <p:ph idx="1"/>
          </p:nvPr>
        </p:nvSpPr>
        <p:spPr>
          <a:xfrm>
            <a:off x="638590" y="1165780"/>
            <a:ext cx="5666040" cy="5048028"/>
          </a:xfrm>
        </p:spPr>
        <p:txBody>
          <a:bodyPr/>
          <a:lstStyle/>
          <a:p>
            <a:pPr marL="342900" indent="-342900">
              <a:buFont typeface="Arial" panose="020B0604020202020204" pitchFamily="34" charset="0"/>
              <a:buChar char="•"/>
            </a:pPr>
            <a:r>
              <a:rPr lang="es-ES"/>
              <a:t>Añadir los métodos básicos a la clase </a:t>
            </a:r>
            <a:r>
              <a:rPr lang="es-ES">
                <a:latin typeface="Inter SemiBold" panose="02000503000000020004" pitchFamily="2" charset="0"/>
                <a:ea typeface="Inter SemiBold" panose="02000503000000020004" pitchFamily="2" charset="0"/>
              </a:rPr>
              <a:t>Pila:</a:t>
            </a:r>
            <a:endParaRPr lang="es-ES"/>
          </a:p>
          <a:p>
            <a:pPr lvl="1" indent="0">
              <a:buNone/>
            </a:pPr>
            <a:r>
              <a:rPr lang="es-ES" sz="1800"/>
              <a:t>1. Apilar un elemento (</a:t>
            </a:r>
            <a:r>
              <a:rPr lang="es-ES" sz="1800" i="1" err="1"/>
              <a:t>push</a:t>
            </a:r>
            <a:r>
              <a:rPr lang="es-ES" sz="1800"/>
              <a:t>)</a:t>
            </a:r>
          </a:p>
          <a:p>
            <a:pPr marL="1200150" lvl="2" indent="-342900"/>
            <a:r>
              <a:rPr lang="es-ES" sz="1600"/>
              <a:t>Crear el elemento a añadir en la pila a partir del dato</a:t>
            </a:r>
          </a:p>
          <a:p>
            <a:pPr marL="1200150" lvl="2" indent="-342900"/>
            <a:r>
              <a:rPr lang="es-ES" sz="1600"/>
              <a:t>Referenciarlo correctamente desde la cima</a:t>
            </a:r>
          </a:p>
        </p:txBody>
      </p:sp>
      <p:pic>
        <p:nvPicPr>
          <p:cNvPr id="4" name="Imagen 3" descr="Interfaz de usuario gráfica&#10;&#10;Descripción generada automáticamente con confianza media">
            <a:extLst>
              <a:ext uri="{FF2B5EF4-FFF2-40B4-BE49-F238E27FC236}">
                <a16:creationId xmlns:a16="http://schemas.microsoft.com/office/drawing/2014/main" id="{E3F49D29-DF4B-A555-FF3B-53969CA55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881" y="1646797"/>
            <a:ext cx="1711325" cy="2535296"/>
          </a:xfrm>
          <a:prstGeom prst="rect">
            <a:avLst/>
          </a:prstGeom>
        </p:spPr>
      </p:pic>
      <p:sp>
        <p:nvSpPr>
          <p:cNvPr id="18" name="Rectángulo 17">
            <a:extLst>
              <a:ext uri="{FF2B5EF4-FFF2-40B4-BE49-F238E27FC236}">
                <a16:creationId xmlns:a16="http://schemas.microsoft.com/office/drawing/2014/main" id="{39D1ADE1-15EC-0B0D-C128-EEB378A1519B}"/>
              </a:ext>
            </a:extLst>
          </p:cNvPr>
          <p:cNvSpPr/>
          <p:nvPr/>
        </p:nvSpPr>
        <p:spPr>
          <a:xfrm>
            <a:off x="1220666" y="385839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Cima</a:t>
            </a:r>
          </a:p>
        </p:txBody>
      </p:sp>
      <p:cxnSp>
        <p:nvCxnSpPr>
          <p:cNvPr id="19" name="Conector recto de flecha 18">
            <a:extLst>
              <a:ext uri="{FF2B5EF4-FFF2-40B4-BE49-F238E27FC236}">
                <a16:creationId xmlns:a16="http://schemas.microsoft.com/office/drawing/2014/main" id="{62813DCD-7CA5-C8CA-7BAB-D6D443A4FEE2}"/>
              </a:ext>
            </a:extLst>
          </p:cNvPr>
          <p:cNvCxnSpPr>
            <a:cxnSpLocks/>
          </p:cNvCxnSpPr>
          <p:nvPr/>
        </p:nvCxnSpPr>
        <p:spPr>
          <a:xfrm>
            <a:off x="1562456" y="4231253"/>
            <a:ext cx="4444" cy="330455"/>
          </a:xfrm>
          <a:prstGeom prst="straightConnector1">
            <a:avLst/>
          </a:prstGeom>
          <a:ln w="38100">
            <a:solidFill>
              <a:srgbClr val="00B0F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20" name="Grupo 19">
            <a:extLst>
              <a:ext uri="{FF2B5EF4-FFF2-40B4-BE49-F238E27FC236}">
                <a16:creationId xmlns:a16="http://schemas.microsoft.com/office/drawing/2014/main" id="{564C21EB-C2CC-2591-985C-89E8B4D11806}"/>
              </a:ext>
            </a:extLst>
          </p:cNvPr>
          <p:cNvGrpSpPr/>
          <p:nvPr/>
        </p:nvGrpSpPr>
        <p:grpSpPr>
          <a:xfrm>
            <a:off x="1216598" y="4566671"/>
            <a:ext cx="1251752" cy="372862"/>
            <a:chOff x="878889" y="719092"/>
            <a:chExt cx="1251752" cy="372862"/>
          </a:xfrm>
        </p:grpSpPr>
        <p:sp>
          <p:nvSpPr>
            <p:cNvPr id="21" name="Rectángulo 20">
              <a:extLst>
                <a:ext uri="{FF2B5EF4-FFF2-40B4-BE49-F238E27FC236}">
                  <a16:creationId xmlns:a16="http://schemas.microsoft.com/office/drawing/2014/main" id="{2B960A5A-8F3D-FEE4-322B-885B8BDA52DB}"/>
                </a:ext>
              </a:extLst>
            </p:cNvPr>
            <p:cNvSpPr/>
            <p:nvPr/>
          </p:nvSpPr>
          <p:spPr>
            <a:xfrm>
              <a:off x="878889" y="719092"/>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92D050"/>
                  </a:solidFill>
                </a:rPr>
                <a:t>3,2</a:t>
              </a:r>
            </a:p>
          </p:txBody>
        </p:sp>
        <p:sp>
          <p:nvSpPr>
            <p:cNvPr id="22" name="Rectángulo 21">
              <a:extLst>
                <a:ext uri="{FF2B5EF4-FFF2-40B4-BE49-F238E27FC236}">
                  <a16:creationId xmlns:a16="http://schemas.microsoft.com/office/drawing/2014/main" id="{58C47C2A-86E6-3476-863D-D703BBBA3830}"/>
                </a:ext>
              </a:extLst>
            </p:cNvPr>
            <p:cNvSpPr/>
            <p:nvPr/>
          </p:nvSpPr>
          <p:spPr>
            <a:xfrm>
              <a:off x="1562470" y="719092"/>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Conector recto de flecha 22">
              <a:extLst>
                <a:ext uri="{FF2B5EF4-FFF2-40B4-BE49-F238E27FC236}">
                  <a16:creationId xmlns:a16="http://schemas.microsoft.com/office/drawing/2014/main" id="{561ECFE8-F7CF-B59A-6F25-6EFA689AF6BF}"/>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24" name="Grupo 23">
            <a:extLst>
              <a:ext uri="{FF2B5EF4-FFF2-40B4-BE49-F238E27FC236}">
                <a16:creationId xmlns:a16="http://schemas.microsoft.com/office/drawing/2014/main" id="{4BB5762A-D5EC-7FDD-9571-23BE370E517C}"/>
              </a:ext>
            </a:extLst>
          </p:cNvPr>
          <p:cNvGrpSpPr/>
          <p:nvPr/>
        </p:nvGrpSpPr>
        <p:grpSpPr>
          <a:xfrm>
            <a:off x="2476819" y="4566670"/>
            <a:ext cx="381872" cy="375544"/>
            <a:chOff x="4625135" y="1938291"/>
            <a:chExt cx="381872" cy="375544"/>
          </a:xfrm>
        </p:grpSpPr>
        <p:sp>
          <p:nvSpPr>
            <p:cNvPr id="25" name="Rectángulo 24">
              <a:extLst>
                <a:ext uri="{FF2B5EF4-FFF2-40B4-BE49-F238E27FC236}">
                  <a16:creationId xmlns:a16="http://schemas.microsoft.com/office/drawing/2014/main" id="{D7D65500-44BE-BCF2-7ECE-FB0AA48FE606}"/>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Conector recto 25">
              <a:extLst>
                <a:ext uri="{FF2B5EF4-FFF2-40B4-BE49-F238E27FC236}">
                  <a16:creationId xmlns:a16="http://schemas.microsoft.com/office/drawing/2014/main" id="{56ED6B16-797A-18F4-6060-ECD1A6E14F8F}"/>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8AE3CCEF-408E-8106-79D7-1651492A413C}"/>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ectángulo 27">
            <a:extLst>
              <a:ext uri="{FF2B5EF4-FFF2-40B4-BE49-F238E27FC236}">
                <a16:creationId xmlns:a16="http://schemas.microsoft.com/office/drawing/2014/main" id="{D53820A1-3D05-76AF-3CF7-80ABDC8DAA51}"/>
              </a:ext>
            </a:extLst>
          </p:cNvPr>
          <p:cNvSpPr/>
          <p:nvPr/>
        </p:nvSpPr>
        <p:spPr>
          <a:xfrm>
            <a:off x="1908690" y="385839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1</a:t>
            </a:r>
          </a:p>
        </p:txBody>
      </p:sp>
      <p:sp>
        <p:nvSpPr>
          <p:cNvPr id="29" name="Rectángulo 28">
            <a:extLst>
              <a:ext uri="{FF2B5EF4-FFF2-40B4-BE49-F238E27FC236}">
                <a16:creationId xmlns:a16="http://schemas.microsoft.com/office/drawing/2014/main" id="{4C35841E-CF19-E3CD-6A3A-270464FF1C22}"/>
              </a:ext>
            </a:extLst>
          </p:cNvPr>
          <p:cNvSpPr/>
          <p:nvPr/>
        </p:nvSpPr>
        <p:spPr>
          <a:xfrm>
            <a:off x="1216598" y="4942214"/>
            <a:ext cx="941032" cy="307777"/>
          </a:xfrm>
          <a:prstGeom prst="rect">
            <a:avLst/>
          </a:prstGeom>
        </p:spPr>
        <p:txBody>
          <a:bodyPr wrap="square">
            <a:spAutoFit/>
          </a:bodyPr>
          <a:lstStyle/>
          <a:p>
            <a:pPr algn="ctr"/>
            <a:r>
              <a:rPr lang="en-US" sz="1400" b="1">
                <a:solidFill>
                  <a:srgbClr val="92D050"/>
                </a:solidFill>
              </a:rPr>
              <a:t>Nodo</a:t>
            </a:r>
            <a:r>
              <a:rPr lang="en-US" sz="1400" b="1" baseline="-25000">
                <a:solidFill>
                  <a:srgbClr val="92D050"/>
                </a:solidFill>
              </a:rPr>
              <a:t>0</a:t>
            </a:r>
          </a:p>
        </p:txBody>
      </p:sp>
      <p:grpSp>
        <p:nvGrpSpPr>
          <p:cNvPr id="31" name="Grupo 30">
            <a:extLst>
              <a:ext uri="{FF2B5EF4-FFF2-40B4-BE49-F238E27FC236}">
                <a16:creationId xmlns:a16="http://schemas.microsoft.com/office/drawing/2014/main" id="{9ACC489C-CE29-DB33-86A7-177B2B0B8082}"/>
              </a:ext>
            </a:extLst>
          </p:cNvPr>
          <p:cNvGrpSpPr/>
          <p:nvPr/>
        </p:nvGrpSpPr>
        <p:grpSpPr>
          <a:xfrm>
            <a:off x="4106664" y="3850876"/>
            <a:ext cx="2871689" cy="1383954"/>
            <a:chOff x="5742575" y="209981"/>
            <a:chExt cx="2871689" cy="1383954"/>
          </a:xfrm>
        </p:grpSpPr>
        <p:sp>
          <p:nvSpPr>
            <p:cNvPr id="32" name="Rectángulo 31">
              <a:extLst>
                <a:ext uri="{FF2B5EF4-FFF2-40B4-BE49-F238E27FC236}">
                  <a16:creationId xmlns:a16="http://schemas.microsoft.com/office/drawing/2014/main" id="{87D1F4E3-9739-AC29-43B5-D4CA2065EBF8}"/>
                </a:ext>
              </a:extLst>
            </p:cNvPr>
            <p:cNvSpPr/>
            <p:nvPr/>
          </p:nvSpPr>
          <p:spPr>
            <a:xfrm>
              <a:off x="5747514"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Cima</a:t>
              </a:r>
            </a:p>
          </p:txBody>
        </p:sp>
        <p:grpSp>
          <p:nvGrpSpPr>
            <p:cNvPr id="33" name="Grupo 32">
              <a:extLst>
                <a:ext uri="{FF2B5EF4-FFF2-40B4-BE49-F238E27FC236}">
                  <a16:creationId xmlns:a16="http://schemas.microsoft.com/office/drawing/2014/main" id="{14B4616E-32BD-D175-C3B0-BAF0FB7A8501}"/>
                </a:ext>
              </a:extLst>
            </p:cNvPr>
            <p:cNvGrpSpPr/>
            <p:nvPr/>
          </p:nvGrpSpPr>
          <p:grpSpPr>
            <a:xfrm>
              <a:off x="6992541" y="910615"/>
              <a:ext cx="1251752" cy="372862"/>
              <a:chOff x="2127984" y="711446"/>
              <a:chExt cx="1251752" cy="372862"/>
            </a:xfrm>
          </p:grpSpPr>
          <p:sp>
            <p:nvSpPr>
              <p:cNvPr id="45" name="Rectángulo 44">
                <a:extLst>
                  <a:ext uri="{FF2B5EF4-FFF2-40B4-BE49-F238E27FC236}">
                    <a16:creationId xmlns:a16="http://schemas.microsoft.com/office/drawing/2014/main" id="{41ACDCBF-0B1C-D0E3-6CF9-3E30D2F58B70}"/>
                  </a:ext>
                </a:extLst>
              </p:cNvPr>
              <p:cNvSpPr/>
              <p:nvPr/>
            </p:nvSpPr>
            <p:spPr>
              <a:xfrm>
                <a:off x="2127984" y="711446"/>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3,2</a:t>
                </a:r>
              </a:p>
            </p:txBody>
          </p:sp>
          <p:sp>
            <p:nvSpPr>
              <p:cNvPr id="46" name="Rectángulo 45">
                <a:extLst>
                  <a:ext uri="{FF2B5EF4-FFF2-40B4-BE49-F238E27FC236}">
                    <a16:creationId xmlns:a16="http://schemas.microsoft.com/office/drawing/2014/main" id="{45879507-A605-D8A6-206C-69E170E9CAEB}"/>
                  </a:ext>
                </a:extLst>
              </p:cNvPr>
              <p:cNvSpPr/>
              <p:nvPr/>
            </p:nvSpPr>
            <p:spPr>
              <a:xfrm>
                <a:off x="2811565" y="711446"/>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7" name="Conector recto de flecha 46">
                <a:extLst>
                  <a:ext uri="{FF2B5EF4-FFF2-40B4-BE49-F238E27FC236}">
                    <a16:creationId xmlns:a16="http://schemas.microsoft.com/office/drawing/2014/main" id="{D4BFD1F9-F4FB-E56D-C807-82CA57D6B80E}"/>
                  </a:ext>
                </a:extLst>
              </p:cNvPr>
              <p:cNvCxnSpPr/>
              <p:nvPr/>
            </p:nvCxnSpPr>
            <p:spPr>
              <a:xfrm>
                <a:off x="2944730" y="897876"/>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34" name="Grupo 33">
              <a:extLst>
                <a:ext uri="{FF2B5EF4-FFF2-40B4-BE49-F238E27FC236}">
                  <a16:creationId xmlns:a16="http://schemas.microsoft.com/office/drawing/2014/main" id="{D4180FD5-C297-3484-0BD7-C4A65E734A86}"/>
                </a:ext>
              </a:extLst>
            </p:cNvPr>
            <p:cNvGrpSpPr/>
            <p:nvPr/>
          </p:nvGrpSpPr>
          <p:grpSpPr>
            <a:xfrm>
              <a:off x="5742575" y="913298"/>
              <a:ext cx="1251752" cy="372862"/>
              <a:chOff x="-373734" y="714129"/>
              <a:chExt cx="1251752" cy="372862"/>
            </a:xfrm>
          </p:grpSpPr>
          <p:sp>
            <p:nvSpPr>
              <p:cNvPr id="42" name="Rectángulo 41">
                <a:extLst>
                  <a:ext uri="{FF2B5EF4-FFF2-40B4-BE49-F238E27FC236}">
                    <a16:creationId xmlns:a16="http://schemas.microsoft.com/office/drawing/2014/main" id="{0F57CB3A-6EEF-A05B-878C-3689493414BF}"/>
                  </a:ext>
                </a:extLst>
              </p:cNvPr>
              <p:cNvSpPr/>
              <p:nvPr/>
            </p:nvSpPr>
            <p:spPr>
              <a:xfrm>
                <a:off x="-373734" y="714129"/>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92D050"/>
                    </a:solidFill>
                  </a:rPr>
                  <a:t>2,5</a:t>
                </a:r>
              </a:p>
            </p:txBody>
          </p:sp>
          <p:sp>
            <p:nvSpPr>
              <p:cNvPr id="43" name="Rectángulo 42">
                <a:extLst>
                  <a:ext uri="{FF2B5EF4-FFF2-40B4-BE49-F238E27FC236}">
                    <a16:creationId xmlns:a16="http://schemas.microsoft.com/office/drawing/2014/main" id="{EC768C39-397D-CDAE-78CD-EC0AB9A13A87}"/>
                  </a:ext>
                </a:extLst>
              </p:cNvPr>
              <p:cNvSpPr/>
              <p:nvPr/>
            </p:nvSpPr>
            <p:spPr>
              <a:xfrm>
                <a:off x="309847" y="714129"/>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Conector recto de flecha 43">
                <a:extLst>
                  <a:ext uri="{FF2B5EF4-FFF2-40B4-BE49-F238E27FC236}">
                    <a16:creationId xmlns:a16="http://schemas.microsoft.com/office/drawing/2014/main" id="{D1E4E5BD-94B7-ED6B-301D-C46FC27A37E3}"/>
                  </a:ext>
                </a:extLst>
              </p:cNvPr>
              <p:cNvCxnSpPr/>
              <p:nvPr/>
            </p:nvCxnSpPr>
            <p:spPr>
              <a:xfrm>
                <a:off x="443012" y="900559"/>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35" name="Grupo 34">
              <a:extLst>
                <a:ext uri="{FF2B5EF4-FFF2-40B4-BE49-F238E27FC236}">
                  <a16:creationId xmlns:a16="http://schemas.microsoft.com/office/drawing/2014/main" id="{39738411-9776-F20B-448B-4F056872C0D0}"/>
                </a:ext>
              </a:extLst>
            </p:cNvPr>
            <p:cNvGrpSpPr/>
            <p:nvPr/>
          </p:nvGrpSpPr>
          <p:grpSpPr>
            <a:xfrm>
              <a:off x="8232392" y="918260"/>
              <a:ext cx="381872" cy="375544"/>
              <a:chOff x="4625135" y="1938291"/>
              <a:chExt cx="381872" cy="375544"/>
            </a:xfrm>
          </p:grpSpPr>
          <p:sp>
            <p:nvSpPr>
              <p:cNvPr id="39" name="Rectángulo 38">
                <a:extLst>
                  <a:ext uri="{FF2B5EF4-FFF2-40B4-BE49-F238E27FC236}">
                    <a16:creationId xmlns:a16="http://schemas.microsoft.com/office/drawing/2014/main" id="{82BCC810-0F41-67D9-9688-99D7479D797E}"/>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Conector recto 39">
                <a:extLst>
                  <a:ext uri="{FF2B5EF4-FFF2-40B4-BE49-F238E27FC236}">
                    <a16:creationId xmlns:a16="http://schemas.microsoft.com/office/drawing/2014/main" id="{C738A837-1575-F36F-D333-C75FC46DCC02}"/>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70932D3-77F5-2E76-36B4-47C7F8D144A9}"/>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Rectángulo 35">
              <a:extLst>
                <a:ext uri="{FF2B5EF4-FFF2-40B4-BE49-F238E27FC236}">
                  <a16:creationId xmlns:a16="http://schemas.microsoft.com/office/drawing/2014/main" id="{704BDC81-51D8-BDDC-F0B4-92D54AC06393}"/>
                </a:ext>
              </a:extLst>
            </p:cNvPr>
            <p:cNvSpPr/>
            <p:nvPr/>
          </p:nvSpPr>
          <p:spPr>
            <a:xfrm>
              <a:off x="6426746" y="2099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2</a:t>
              </a:r>
            </a:p>
          </p:txBody>
        </p:sp>
        <p:sp>
          <p:nvSpPr>
            <p:cNvPr id="37" name="Rectángulo 36">
              <a:extLst>
                <a:ext uri="{FF2B5EF4-FFF2-40B4-BE49-F238E27FC236}">
                  <a16:creationId xmlns:a16="http://schemas.microsoft.com/office/drawing/2014/main" id="{D2494CE5-3C1C-95E7-9FF1-431B5605A23F}"/>
                </a:ext>
              </a:extLst>
            </p:cNvPr>
            <p:cNvSpPr/>
            <p:nvPr/>
          </p:nvSpPr>
          <p:spPr>
            <a:xfrm>
              <a:off x="6992541" y="1286158"/>
              <a:ext cx="941032" cy="307777"/>
            </a:xfrm>
            <a:prstGeom prst="rect">
              <a:avLst/>
            </a:prstGeom>
          </p:spPr>
          <p:txBody>
            <a:bodyPr wrap="square">
              <a:spAutoFit/>
            </a:bodyPr>
            <a:lstStyle/>
            <a:p>
              <a:pPr algn="ctr"/>
              <a:r>
                <a:rPr lang="en-US" sz="1400" b="1"/>
                <a:t>Nodo</a:t>
              </a:r>
              <a:r>
                <a:rPr lang="en-US" sz="1400" b="1" baseline="-25000"/>
                <a:t>0</a:t>
              </a:r>
            </a:p>
          </p:txBody>
        </p:sp>
        <p:sp>
          <p:nvSpPr>
            <p:cNvPr id="38" name="Rectángulo 37">
              <a:extLst>
                <a:ext uri="{FF2B5EF4-FFF2-40B4-BE49-F238E27FC236}">
                  <a16:creationId xmlns:a16="http://schemas.microsoft.com/office/drawing/2014/main" id="{243AD9BC-3762-68BC-2C9D-439079E3F70E}"/>
                </a:ext>
              </a:extLst>
            </p:cNvPr>
            <p:cNvSpPr/>
            <p:nvPr/>
          </p:nvSpPr>
          <p:spPr>
            <a:xfrm>
              <a:off x="5745737" y="1286158"/>
              <a:ext cx="941032" cy="307777"/>
            </a:xfrm>
            <a:prstGeom prst="rect">
              <a:avLst/>
            </a:prstGeom>
          </p:spPr>
          <p:txBody>
            <a:bodyPr wrap="square">
              <a:spAutoFit/>
            </a:bodyPr>
            <a:lstStyle/>
            <a:p>
              <a:pPr algn="ctr"/>
              <a:r>
                <a:rPr lang="en-US" sz="1400" b="1">
                  <a:solidFill>
                    <a:srgbClr val="92D050"/>
                  </a:solidFill>
                </a:rPr>
                <a:t>Nodo</a:t>
              </a:r>
              <a:r>
                <a:rPr lang="en-US" sz="1400" b="1" baseline="-25000">
                  <a:solidFill>
                    <a:srgbClr val="92D050"/>
                  </a:solidFill>
                </a:rPr>
                <a:t>1</a:t>
              </a:r>
              <a:endParaRPr lang="en-US" sz="1600" b="1" baseline="-25000">
                <a:solidFill>
                  <a:srgbClr val="92D050"/>
                </a:solidFill>
              </a:endParaRPr>
            </a:p>
          </p:txBody>
        </p:sp>
      </p:grpSp>
      <p:cxnSp>
        <p:nvCxnSpPr>
          <p:cNvPr id="48" name="Conector recto de flecha 47">
            <a:extLst>
              <a:ext uri="{FF2B5EF4-FFF2-40B4-BE49-F238E27FC236}">
                <a16:creationId xmlns:a16="http://schemas.microsoft.com/office/drawing/2014/main" id="{30B71E73-CEC8-9564-D807-327B00094298}"/>
              </a:ext>
            </a:extLst>
          </p:cNvPr>
          <p:cNvCxnSpPr>
            <a:cxnSpLocks/>
          </p:cNvCxnSpPr>
          <p:nvPr/>
        </p:nvCxnSpPr>
        <p:spPr>
          <a:xfrm>
            <a:off x="4454763" y="4236063"/>
            <a:ext cx="4444" cy="330455"/>
          </a:xfrm>
          <a:prstGeom prst="straightConnector1">
            <a:avLst/>
          </a:prstGeom>
          <a:ln w="38100">
            <a:solidFill>
              <a:srgbClr val="00B0F0"/>
            </a:solidFill>
            <a:headEnd type="oval"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47129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a:t>Paso 2.a Solución.</a:t>
            </a:r>
          </a:p>
        </p:txBody>
      </p:sp>
      <p:sp>
        <p:nvSpPr>
          <p:cNvPr id="5" name="Rectangle 2">
            <a:extLst>
              <a:ext uri="{FF2B5EF4-FFF2-40B4-BE49-F238E27FC236}">
                <a16:creationId xmlns:a16="http://schemas.microsoft.com/office/drawing/2014/main" id="{B5C40D9B-6A40-FB61-4759-A3756570DA27}"/>
              </a:ext>
            </a:extLst>
          </p:cNvPr>
          <p:cNvSpPr>
            <a:spLocks noChangeArrowheads="1"/>
          </p:cNvSpPr>
          <p:nvPr/>
        </p:nvSpPr>
        <p:spPr bwMode="auto">
          <a:xfrm>
            <a:off x="1298574" y="1199140"/>
            <a:ext cx="6546851" cy="1200329"/>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sz="18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a:ln>
                  <a:noFill/>
                </a:ln>
                <a:solidFill>
                  <a:srgbClr val="56A8F5"/>
                </a:solidFill>
                <a:effectLst/>
                <a:latin typeface="JetBrains Mono" panose="02000009000000000000" pitchFamily="49" charset="0"/>
                <a:cs typeface="JetBrains Mono" panose="02000009000000000000" pitchFamily="49" charset="0"/>
              </a:rPr>
              <a:t>apilar</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data):</a:t>
            </a:r>
            <a:b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Nodo(</a:t>
            </a:r>
            <a:r>
              <a:rPr kumimoji="0" lang="es-ES" altLang="es-ES" sz="1800" b="0" i="0" u="none" strike="noStrike" cap="none" normalizeH="0" baseline="0">
                <a:ln>
                  <a:noFill/>
                </a:ln>
                <a:solidFill>
                  <a:srgbClr val="AA4926"/>
                </a:solidFill>
                <a:effectLst/>
                <a:latin typeface="JetBrains Mono" panose="02000009000000000000" pitchFamily="49" charset="0"/>
                <a:cs typeface="JetBrains Mono" panose="02000009000000000000" pitchFamily="49" charset="0"/>
              </a:rPr>
              <a:t>data</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=data,</a:t>
            </a:r>
            <a:b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AA4926"/>
                </a:solidFill>
                <a:effectLst/>
                <a:latin typeface="JetBrains Mono" panose="02000009000000000000" pitchFamily="49" charset="0"/>
                <a:cs typeface="JetBrains Mono" panose="02000009000000000000" pitchFamily="49" charset="0"/>
              </a:rPr>
              <a:t>next</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.tamanio</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8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1</a:t>
            </a:r>
          </a:p>
        </p:txBody>
      </p:sp>
    </p:spTree>
    <p:extLst>
      <p:ext uri="{BB962C8B-B14F-4D97-AF65-F5344CB8AC3E}">
        <p14:creationId xmlns:p14="http://schemas.microsoft.com/office/powerpoint/2010/main" val="1438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F0204-03ED-25E7-04F3-808F687DF5E4}"/>
              </a:ext>
            </a:extLst>
          </p:cNvPr>
          <p:cNvSpPr>
            <a:spLocks noGrp="1"/>
          </p:cNvSpPr>
          <p:nvPr>
            <p:ph type="title"/>
          </p:nvPr>
        </p:nvSpPr>
        <p:spPr/>
        <p:txBody>
          <a:bodyPr>
            <a:normAutofit fontScale="90000"/>
          </a:bodyPr>
          <a:lstStyle/>
          <a:p>
            <a:r>
              <a:rPr lang="es-ES" dirty="0">
                <a:latin typeface="Inter"/>
              </a:rPr>
              <a:t>Creando Python scripts</a:t>
            </a:r>
            <a:endParaRPr lang="es-ES" dirty="0"/>
          </a:p>
        </p:txBody>
      </p:sp>
      <p:sp>
        <p:nvSpPr>
          <p:cNvPr id="3" name="Marcador de contenido 2">
            <a:extLst>
              <a:ext uri="{FF2B5EF4-FFF2-40B4-BE49-F238E27FC236}">
                <a16:creationId xmlns:a16="http://schemas.microsoft.com/office/drawing/2014/main" id="{88EAE318-DA5E-5B08-B39B-C344DFC7B17D}"/>
              </a:ext>
            </a:extLst>
          </p:cNvPr>
          <p:cNvSpPr>
            <a:spLocks noGrp="1"/>
          </p:cNvSpPr>
          <p:nvPr>
            <p:ph idx="1"/>
          </p:nvPr>
        </p:nvSpPr>
        <p:spPr>
          <a:xfrm>
            <a:off x="628650" y="1401079"/>
            <a:ext cx="4276272" cy="739101"/>
          </a:xfrm>
        </p:spPr>
        <p:txBody>
          <a:bodyPr vert="horz" lIns="91440" tIns="45720" rIns="91440" bIns="45720" rtlCol="0" anchor="t">
            <a:normAutofit/>
          </a:bodyPr>
          <a:lstStyle/>
          <a:p>
            <a:r>
              <a:rPr lang="es-ES" dirty="0">
                <a:latin typeface="Inter"/>
              </a:rPr>
              <a:t>1. Añadir fichero en el proyecto</a:t>
            </a:r>
            <a:endParaRPr lang="es-ES" dirty="0"/>
          </a:p>
        </p:txBody>
      </p:sp>
      <p:pic>
        <p:nvPicPr>
          <p:cNvPr id="6" name="Imagen 5" descr="Captura de pantalla de un celular&#10;&#10;Descripción generada automáticamente">
            <a:extLst>
              <a:ext uri="{FF2B5EF4-FFF2-40B4-BE49-F238E27FC236}">
                <a16:creationId xmlns:a16="http://schemas.microsoft.com/office/drawing/2014/main" id="{C91F0E8F-E221-A3FE-8023-427C27A62498}"/>
              </a:ext>
            </a:extLst>
          </p:cNvPr>
          <p:cNvPicPr>
            <a:picLocks noChangeAspect="1"/>
          </p:cNvPicPr>
          <p:nvPr/>
        </p:nvPicPr>
        <p:blipFill rotWithShape="1">
          <a:blip r:embed="rId2"/>
          <a:srcRect l="6972" r="1961" b="22909"/>
          <a:stretch/>
        </p:blipFill>
        <p:spPr>
          <a:xfrm>
            <a:off x="5023757" y="1100699"/>
            <a:ext cx="3786908" cy="1925429"/>
          </a:xfrm>
          <a:prstGeom prst="rect">
            <a:avLst/>
          </a:prstGeom>
        </p:spPr>
      </p:pic>
      <p:pic>
        <p:nvPicPr>
          <p:cNvPr id="7" name="Imagen 6" descr="Interfaz de usuario gráfica, Texto, Aplicación&#10;&#10;Descripción generada automáticamente">
            <a:extLst>
              <a:ext uri="{FF2B5EF4-FFF2-40B4-BE49-F238E27FC236}">
                <a16:creationId xmlns:a16="http://schemas.microsoft.com/office/drawing/2014/main" id="{57683723-69A5-E320-3B2E-AADD523681D5}"/>
              </a:ext>
            </a:extLst>
          </p:cNvPr>
          <p:cNvPicPr>
            <a:picLocks noChangeAspect="1"/>
          </p:cNvPicPr>
          <p:nvPr/>
        </p:nvPicPr>
        <p:blipFill rotWithShape="1">
          <a:blip r:embed="rId3"/>
          <a:srcRect t="-469" r="26622" b="18779"/>
          <a:stretch/>
        </p:blipFill>
        <p:spPr>
          <a:xfrm>
            <a:off x="524328" y="2657927"/>
            <a:ext cx="4000601" cy="1579801"/>
          </a:xfrm>
          <a:prstGeom prst="rect">
            <a:avLst/>
          </a:prstGeom>
        </p:spPr>
      </p:pic>
      <p:sp>
        <p:nvSpPr>
          <p:cNvPr id="9" name="Marcador de contenido 2">
            <a:extLst>
              <a:ext uri="{FF2B5EF4-FFF2-40B4-BE49-F238E27FC236}">
                <a16:creationId xmlns:a16="http://schemas.microsoft.com/office/drawing/2014/main" id="{C98CC611-3A4F-41B8-30E1-36D515404DE7}"/>
              </a:ext>
            </a:extLst>
          </p:cNvPr>
          <p:cNvSpPr txBox="1">
            <a:spLocks/>
          </p:cNvSpPr>
          <p:nvPr/>
        </p:nvSpPr>
        <p:spPr>
          <a:xfrm>
            <a:off x="4781550" y="3549192"/>
            <a:ext cx="4276272" cy="639315"/>
          </a:xfrm>
          <a:prstGeom prst="rect">
            <a:avLst/>
          </a:prstGeom>
        </p:spPr>
        <p:txBody>
          <a:bodyPr vert="horz" lIns="91440" tIns="45720" rIns="91440" bIns="45720" rtlCol="0" anchor="t">
            <a:normAutofit/>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dirty="0">
                <a:latin typeface="Inter"/>
              </a:rPr>
              <a:t>2. Crear nuestro programa</a:t>
            </a:r>
            <a:endParaRPr lang="es-ES" dirty="0"/>
          </a:p>
        </p:txBody>
      </p:sp>
      <p:pic>
        <p:nvPicPr>
          <p:cNvPr id="10" name="Imagen 9" descr="Interfaz de usuario gráfica, Aplicación&#10;&#10;Descripción generada automáticamente">
            <a:extLst>
              <a:ext uri="{FF2B5EF4-FFF2-40B4-BE49-F238E27FC236}">
                <a16:creationId xmlns:a16="http://schemas.microsoft.com/office/drawing/2014/main" id="{48D75A17-0257-4F1D-72B7-2C47E620EAAC}"/>
              </a:ext>
            </a:extLst>
          </p:cNvPr>
          <p:cNvPicPr>
            <a:picLocks noChangeAspect="1"/>
          </p:cNvPicPr>
          <p:nvPr/>
        </p:nvPicPr>
        <p:blipFill>
          <a:blip r:embed="rId4"/>
          <a:stretch>
            <a:fillRect/>
          </a:stretch>
        </p:blipFill>
        <p:spPr>
          <a:xfrm>
            <a:off x="4134757" y="4515970"/>
            <a:ext cx="4675414" cy="1744917"/>
          </a:xfrm>
          <a:prstGeom prst="rect">
            <a:avLst/>
          </a:prstGeom>
        </p:spPr>
      </p:pic>
      <p:sp>
        <p:nvSpPr>
          <p:cNvPr id="12" name="Marcador de contenido 2">
            <a:extLst>
              <a:ext uri="{FF2B5EF4-FFF2-40B4-BE49-F238E27FC236}">
                <a16:creationId xmlns:a16="http://schemas.microsoft.com/office/drawing/2014/main" id="{D4380A39-8A14-A675-F22B-100A53250546}"/>
              </a:ext>
            </a:extLst>
          </p:cNvPr>
          <p:cNvSpPr txBox="1">
            <a:spLocks/>
          </p:cNvSpPr>
          <p:nvPr/>
        </p:nvSpPr>
        <p:spPr>
          <a:xfrm>
            <a:off x="628650" y="4991550"/>
            <a:ext cx="3414487" cy="739101"/>
          </a:xfrm>
          <a:prstGeom prst="rect">
            <a:avLst/>
          </a:prstGeom>
        </p:spPr>
        <p:txBody>
          <a:bodyPr vert="horz" lIns="91440" tIns="45720" rIns="91440" bIns="45720" rtlCol="0" anchor="t">
            <a:normAutofit/>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a:latin typeface="Inter"/>
              </a:rPr>
              <a:t>3. Ejecutar en la terminal</a:t>
            </a:r>
            <a:endParaRPr lang="es-ES"/>
          </a:p>
        </p:txBody>
      </p:sp>
    </p:spTree>
    <p:extLst>
      <p:ext uri="{BB962C8B-B14F-4D97-AF65-F5344CB8AC3E}">
        <p14:creationId xmlns:p14="http://schemas.microsoft.com/office/powerpoint/2010/main" val="69829951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p:txBody>
          <a:bodyPr>
            <a:normAutofit fontScale="90000"/>
          </a:bodyPr>
          <a:lstStyle/>
          <a:p>
            <a:r>
              <a:rPr lang="es-ES"/>
              <a:t>Paso 2.b</a:t>
            </a:r>
          </a:p>
        </p:txBody>
      </p:sp>
      <p:sp>
        <p:nvSpPr>
          <p:cNvPr id="3" name="Marcador de contenido 2">
            <a:extLst>
              <a:ext uri="{FF2B5EF4-FFF2-40B4-BE49-F238E27FC236}">
                <a16:creationId xmlns:a16="http://schemas.microsoft.com/office/drawing/2014/main" id="{1B694335-FF5D-8323-BFD6-0312F23B86DA}"/>
              </a:ext>
            </a:extLst>
          </p:cNvPr>
          <p:cNvSpPr>
            <a:spLocks noGrp="1"/>
          </p:cNvSpPr>
          <p:nvPr>
            <p:ph idx="1"/>
          </p:nvPr>
        </p:nvSpPr>
        <p:spPr>
          <a:xfrm>
            <a:off x="628650" y="1128936"/>
            <a:ext cx="5834495" cy="5048028"/>
          </a:xfrm>
        </p:spPr>
        <p:txBody>
          <a:bodyPr/>
          <a:lstStyle/>
          <a:p>
            <a:pPr marL="342900" indent="-342900">
              <a:buFont typeface="Arial" panose="020B0604020202020204" pitchFamily="34" charset="0"/>
              <a:buChar char="•"/>
            </a:pPr>
            <a:r>
              <a:rPr lang="es-ES"/>
              <a:t>Añadir los métodos básicos a la clase </a:t>
            </a:r>
            <a:r>
              <a:rPr lang="es-ES">
                <a:latin typeface="Inter SemiBold" panose="02000503000000020004" pitchFamily="2" charset="0"/>
                <a:ea typeface="Inter SemiBold" panose="02000503000000020004" pitchFamily="2" charset="0"/>
              </a:rPr>
              <a:t>Pila:</a:t>
            </a:r>
            <a:endParaRPr lang="es-ES"/>
          </a:p>
          <a:p>
            <a:pPr lvl="1" indent="0">
              <a:buNone/>
            </a:pPr>
            <a:r>
              <a:rPr lang="es-ES" sz="1800"/>
              <a:t>2. </a:t>
            </a:r>
            <a:r>
              <a:rPr lang="es-ES" sz="1800" err="1"/>
              <a:t>Desapilar</a:t>
            </a:r>
            <a:r>
              <a:rPr lang="es-ES" sz="1800"/>
              <a:t> un elemento (</a:t>
            </a:r>
            <a:r>
              <a:rPr lang="es-ES" sz="1800" i="1" err="1"/>
              <a:t>pull</a:t>
            </a:r>
            <a:r>
              <a:rPr lang="es-ES" sz="1800"/>
              <a:t>)</a:t>
            </a:r>
          </a:p>
          <a:p>
            <a:pPr marL="1200150" lvl="2" indent="-342900"/>
            <a:r>
              <a:rPr lang="es-ES" sz="1600" err="1"/>
              <a:t>Desapilamos</a:t>
            </a:r>
            <a:r>
              <a:rPr lang="es-ES" sz="1600"/>
              <a:t> cuando queremos acceder al elemento en la cima</a:t>
            </a:r>
          </a:p>
          <a:p>
            <a:pPr marL="1200150" lvl="2" indent="-342900"/>
            <a:r>
              <a:rPr lang="es-ES" sz="1600"/>
              <a:t>Aparte de acceder al dato, elimina el elemento de la pila</a:t>
            </a:r>
          </a:p>
        </p:txBody>
      </p:sp>
      <p:pic>
        <p:nvPicPr>
          <p:cNvPr id="6" name="Imagen 5" descr="Interfaz de usuario gráfica&#10;&#10;Descripción generada automáticamente">
            <a:extLst>
              <a:ext uri="{FF2B5EF4-FFF2-40B4-BE49-F238E27FC236}">
                <a16:creationId xmlns:a16="http://schemas.microsoft.com/office/drawing/2014/main" id="{D810582A-7B36-251E-2E39-8804B201C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356" y="1227259"/>
            <a:ext cx="1782226" cy="2076380"/>
          </a:xfrm>
          <a:prstGeom prst="rect">
            <a:avLst/>
          </a:prstGeom>
        </p:spPr>
      </p:pic>
      <p:grpSp>
        <p:nvGrpSpPr>
          <p:cNvPr id="7" name="Grupo 6">
            <a:extLst>
              <a:ext uri="{FF2B5EF4-FFF2-40B4-BE49-F238E27FC236}">
                <a16:creationId xmlns:a16="http://schemas.microsoft.com/office/drawing/2014/main" id="{AAB7ECFD-0C99-B5FD-8EFA-97F30BC69C68}"/>
              </a:ext>
            </a:extLst>
          </p:cNvPr>
          <p:cNvGrpSpPr/>
          <p:nvPr/>
        </p:nvGrpSpPr>
        <p:grpSpPr>
          <a:xfrm>
            <a:off x="1700311" y="4083501"/>
            <a:ext cx="2871689" cy="1383954"/>
            <a:chOff x="5742575" y="209981"/>
            <a:chExt cx="2871689" cy="1383954"/>
          </a:xfrm>
        </p:grpSpPr>
        <p:sp>
          <p:nvSpPr>
            <p:cNvPr id="8" name="Rectángulo 7">
              <a:extLst>
                <a:ext uri="{FF2B5EF4-FFF2-40B4-BE49-F238E27FC236}">
                  <a16:creationId xmlns:a16="http://schemas.microsoft.com/office/drawing/2014/main" id="{AA07ED4C-93DB-FE02-08EB-D10AC6C7DBC2}"/>
                </a:ext>
              </a:extLst>
            </p:cNvPr>
            <p:cNvSpPr/>
            <p:nvPr/>
          </p:nvSpPr>
          <p:spPr>
            <a:xfrm>
              <a:off x="5747514"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Cima</a:t>
              </a:r>
            </a:p>
          </p:txBody>
        </p:sp>
        <p:grpSp>
          <p:nvGrpSpPr>
            <p:cNvPr id="9" name="Grupo 8">
              <a:extLst>
                <a:ext uri="{FF2B5EF4-FFF2-40B4-BE49-F238E27FC236}">
                  <a16:creationId xmlns:a16="http://schemas.microsoft.com/office/drawing/2014/main" id="{BDFFE175-490A-8070-FADC-4A8A59EACF9B}"/>
                </a:ext>
              </a:extLst>
            </p:cNvPr>
            <p:cNvGrpSpPr/>
            <p:nvPr/>
          </p:nvGrpSpPr>
          <p:grpSpPr>
            <a:xfrm>
              <a:off x="6992541" y="910615"/>
              <a:ext cx="1251752" cy="372862"/>
              <a:chOff x="2127984" y="711446"/>
              <a:chExt cx="1251752" cy="372862"/>
            </a:xfrm>
          </p:grpSpPr>
          <p:sp>
            <p:nvSpPr>
              <p:cNvPr id="21" name="Rectángulo 20">
                <a:extLst>
                  <a:ext uri="{FF2B5EF4-FFF2-40B4-BE49-F238E27FC236}">
                    <a16:creationId xmlns:a16="http://schemas.microsoft.com/office/drawing/2014/main" id="{AE21B91A-4B8F-A050-D697-FDB99509B59F}"/>
                  </a:ext>
                </a:extLst>
              </p:cNvPr>
              <p:cNvSpPr/>
              <p:nvPr/>
            </p:nvSpPr>
            <p:spPr>
              <a:xfrm>
                <a:off x="2127984" y="711446"/>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3,2</a:t>
                </a:r>
              </a:p>
            </p:txBody>
          </p:sp>
          <p:sp>
            <p:nvSpPr>
              <p:cNvPr id="22" name="Rectángulo 21">
                <a:extLst>
                  <a:ext uri="{FF2B5EF4-FFF2-40B4-BE49-F238E27FC236}">
                    <a16:creationId xmlns:a16="http://schemas.microsoft.com/office/drawing/2014/main" id="{B871DAF9-F649-D932-E31B-9D4B700CD831}"/>
                  </a:ext>
                </a:extLst>
              </p:cNvPr>
              <p:cNvSpPr/>
              <p:nvPr/>
            </p:nvSpPr>
            <p:spPr>
              <a:xfrm>
                <a:off x="2811565" y="711446"/>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Conector recto de flecha 22">
                <a:extLst>
                  <a:ext uri="{FF2B5EF4-FFF2-40B4-BE49-F238E27FC236}">
                    <a16:creationId xmlns:a16="http://schemas.microsoft.com/office/drawing/2014/main" id="{C4700F49-23F5-AD66-5A68-343B4ECF9C51}"/>
                  </a:ext>
                </a:extLst>
              </p:cNvPr>
              <p:cNvCxnSpPr/>
              <p:nvPr/>
            </p:nvCxnSpPr>
            <p:spPr>
              <a:xfrm>
                <a:off x="2944730" y="897876"/>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0" name="Grupo 9">
              <a:extLst>
                <a:ext uri="{FF2B5EF4-FFF2-40B4-BE49-F238E27FC236}">
                  <a16:creationId xmlns:a16="http://schemas.microsoft.com/office/drawing/2014/main" id="{C07117C0-9165-2CFE-8EB0-222C89739CD5}"/>
                </a:ext>
              </a:extLst>
            </p:cNvPr>
            <p:cNvGrpSpPr/>
            <p:nvPr/>
          </p:nvGrpSpPr>
          <p:grpSpPr>
            <a:xfrm>
              <a:off x="5742575" y="913298"/>
              <a:ext cx="1251752" cy="372862"/>
              <a:chOff x="-373734" y="714129"/>
              <a:chExt cx="1251752" cy="372862"/>
            </a:xfrm>
          </p:grpSpPr>
          <p:sp>
            <p:nvSpPr>
              <p:cNvPr id="18" name="Rectángulo 17">
                <a:extLst>
                  <a:ext uri="{FF2B5EF4-FFF2-40B4-BE49-F238E27FC236}">
                    <a16:creationId xmlns:a16="http://schemas.microsoft.com/office/drawing/2014/main" id="{D360BDEB-7727-6D2E-418B-D76CECA8C68E}"/>
                  </a:ext>
                </a:extLst>
              </p:cNvPr>
              <p:cNvSpPr/>
              <p:nvPr/>
            </p:nvSpPr>
            <p:spPr>
              <a:xfrm>
                <a:off x="-373734" y="714129"/>
                <a:ext cx="683581" cy="37286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2,5</a:t>
                </a:r>
              </a:p>
            </p:txBody>
          </p:sp>
          <p:sp>
            <p:nvSpPr>
              <p:cNvPr id="19" name="Rectángulo 18">
                <a:extLst>
                  <a:ext uri="{FF2B5EF4-FFF2-40B4-BE49-F238E27FC236}">
                    <a16:creationId xmlns:a16="http://schemas.microsoft.com/office/drawing/2014/main" id="{1F215365-D176-CC04-68A9-7559FCBAD8D0}"/>
                  </a:ext>
                </a:extLst>
              </p:cNvPr>
              <p:cNvSpPr/>
              <p:nvPr/>
            </p:nvSpPr>
            <p:spPr>
              <a:xfrm>
                <a:off x="309847" y="714129"/>
                <a:ext cx="257452" cy="37286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Conector recto de flecha 19">
                <a:extLst>
                  <a:ext uri="{FF2B5EF4-FFF2-40B4-BE49-F238E27FC236}">
                    <a16:creationId xmlns:a16="http://schemas.microsoft.com/office/drawing/2014/main" id="{4E507E3F-B4F8-5375-B849-BEB281FAB1E4}"/>
                  </a:ext>
                </a:extLst>
              </p:cNvPr>
              <p:cNvCxnSpPr/>
              <p:nvPr/>
            </p:nvCxnSpPr>
            <p:spPr>
              <a:xfrm>
                <a:off x="443012" y="900559"/>
                <a:ext cx="435006" cy="0"/>
              </a:xfrm>
              <a:prstGeom prst="straightConnector1">
                <a:avLst/>
              </a:prstGeom>
              <a:ln w="38100">
                <a:solidFill>
                  <a:schemeClr val="accent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1" name="Grupo 10">
              <a:extLst>
                <a:ext uri="{FF2B5EF4-FFF2-40B4-BE49-F238E27FC236}">
                  <a16:creationId xmlns:a16="http://schemas.microsoft.com/office/drawing/2014/main" id="{0CD2FF09-07DB-7C11-6BC1-9626BD2ED82A}"/>
                </a:ext>
              </a:extLst>
            </p:cNvPr>
            <p:cNvGrpSpPr/>
            <p:nvPr/>
          </p:nvGrpSpPr>
          <p:grpSpPr>
            <a:xfrm>
              <a:off x="8232392" y="918260"/>
              <a:ext cx="381872" cy="375544"/>
              <a:chOff x="4625135" y="1938291"/>
              <a:chExt cx="381872" cy="375544"/>
            </a:xfrm>
          </p:grpSpPr>
          <p:sp>
            <p:nvSpPr>
              <p:cNvPr id="15" name="Rectángulo 14">
                <a:extLst>
                  <a:ext uri="{FF2B5EF4-FFF2-40B4-BE49-F238E27FC236}">
                    <a16:creationId xmlns:a16="http://schemas.microsoft.com/office/drawing/2014/main" id="{D2F1D6E8-3CF8-F787-0DA2-C4CB84D90CF6}"/>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Conector recto 15">
                <a:extLst>
                  <a:ext uri="{FF2B5EF4-FFF2-40B4-BE49-F238E27FC236}">
                    <a16:creationId xmlns:a16="http://schemas.microsoft.com/office/drawing/2014/main" id="{A7362135-E5D0-8037-E563-1959F70595B6}"/>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02EF5366-6B75-8D54-F945-864E5832FE82}"/>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ángulo 11">
              <a:extLst>
                <a:ext uri="{FF2B5EF4-FFF2-40B4-BE49-F238E27FC236}">
                  <a16:creationId xmlns:a16="http://schemas.microsoft.com/office/drawing/2014/main" id="{0124EB56-ABBD-1D9C-572F-258373413304}"/>
                </a:ext>
              </a:extLst>
            </p:cNvPr>
            <p:cNvSpPr/>
            <p:nvPr/>
          </p:nvSpPr>
          <p:spPr>
            <a:xfrm>
              <a:off x="6435538" y="2099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Tam = 2</a:t>
              </a:r>
            </a:p>
          </p:txBody>
        </p:sp>
        <p:sp>
          <p:nvSpPr>
            <p:cNvPr id="13" name="Rectángulo 12">
              <a:extLst>
                <a:ext uri="{FF2B5EF4-FFF2-40B4-BE49-F238E27FC236}">
                  <a16:creationId xmlns:a16="http://schemas.microsoft.com/office/drawing/2014/main" id="{97886D53-DDF7-138D-A736-B7B65D9FB25B}"/>
                </a:ext>
              </a:extLst>
            </p:cNvPr>
            <p:cNvSpPr/>
            <p:nvPr/>
          </p:nvSpPr>
          <p:spPr>
            <a:xfrm>
              <a:off x="6992541" y="1286158"/>
              <a:ext cx="941032" cy="307777"/>
            </a:xfrm>
            <a:prstGeom prst="rect">
              <a:avLst/>
            </a:prstGeom>
          </p:spPr>
          <p:txBody>
            <a:bodyPr wrap="square">
              <a:spAutoFit/>
            </a:bodyPr>
            <a:lstStyle/>
            <a:p>
              <a:pPr algn="ctr"/>
              <a:r>
                <a:rPr lang="en-US" sz="1400" b="1"/>
                <a:t>Nodo</a:t>
              </a:r>
              <a:r>
                <a:rPr lang="en-US" sz="1400" b="1" baseline="-25000"/>
                <a:t>0</a:t>
              </a:r>
            </a:p>
          </p:txBody>
        </p:sp>
        <p:sp>
          <p:nvSpPr>
            <p:cNvPr id="14" name="Rectángulo 13">
              <a:extLst>
                <a:ext uri="{FF2B5EF4-FFF2-40B4-BE49-F238E27FC236}">
                  <a16:creationId xmlns:a16="http://schemas.microsoft.com/office/drawing/2014/main" id="{207374D3-3F25-81BC-6FF2-B1A532580C80}"/>
                </a:ext>
              </a:extLst>
            </p:cNvPr>
            <p:cNvSpPr/>
            <p:nvPr/>
          </p:nvSpPr>
          <p:spPr>
            <a:xfrm>
              <a:off x="5745737" y="1286158"/>
              <a:ext cx="941032" cy="307777"/>
            </a:xfrm>
            <a:prstGeom prst="rect">
              <a:avLst/>
            </a:prstGeom>
          </p:spPr>
          <p:txBody>
            <a:bodyPr wrap="square">
              <a:spAutoFit/>
            </a:bodyPr>
            <a:lstStyle/>
            <a:p>
              <a:pPr algn="ctr"/>
              <a:r>
                <a:rPr lang="en-US" sz="1400" b="1">
                  <a:solidFill>
                    <a:srgbClr val="C00000"/>
                  </a:solidFill>
                </a:rPr>
                <a:t>Nodo</a:t>
              </a:r>
              <a:r>
                <a:rPr lang="en-US" sz="1400" b="1" baseline="-25000">
                  <a:solidFill>
                    <a:srgbClr val="C00000"/>
                  </a:solidFill>
                </a:rPr>
                <a:t>1</a:t>
              </a:r>
              <a:endParaRPr lang="en-US" sz="1600" b="1" baseline="-25000">
                <a:solidFill>
                  <a:srgbClr val="C00000"/>
                </a:solidFill>
              </a:endParaRPr>
            </a:p>
          </p:txBody>
        </p:sp>
      </p:grpSp>
      <p:cxnSp>
        <p:nvCxnSpPr>
          <p:cNvPr id="24" name="Conector recto de flecha 23">
            <a:extLst>
              <a:ext uri="{FF2B5EF4-FFF2-40B4-BE49-F238E27FC236}">
                <a16:creationId xmlns:a16="http://schemas.microsoft.com/office/drawing/2014/main" id="{13B63AAA-C0CC-A45E-47EA-8B956E0F2D31}"/>
              </a:ext>
            </a:extLst>
          </p:cNvPr>
          <p:cNvCxnSpPr>
            <a:cxnSpLocks/>
          </p:cNvCxnSpPr>
          <p:nvPr/>
        </p:nvCxnSpPr>
        <p:spPr>
          <a:xfrm>
            <a:off x="2048410" y="4468688"/>
            <a:ext cx="4444" cy="330455"/>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25" name="Rectángulo 24">
            <a:extLst>
              <a:ext uri="{FF2B5EF4-FFF2-40B4-BE49-F238E27FC236}">
                <a16:creationId xmlns:a16="http://schemas.microsoft.com/office/drawing/2014/main" id="{255FC7AB-3E60-0BD2-C8CC-3780329F877E}"/>
              </a:ext>
            </a:extLst>
          </p:cNvPr>
          <p:cNvSpPr/>
          <p:nvPr/>
        </p:nvSpPr>
        <p:spPr>
          <a:xfrm>
            <a:off x="5560218" y="4090863"/>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Cima</a:t>
            </a:r>
          </a:p>
        </p:txBody>
      </p:sp>
      <p:cxnSp>
        <p:nvCxnSpPr>
          <p:cNvPr id="26" name="Conector recto de flecha 25">
            <a:extLst>
              <a:ext uri="{FF2B5EF4-FFF2-40B4-BE49-F238E27FC236}">
                <a16:creationId xmlns:a16="http://schemas.microsoft.com/office/drawing/2014/main" id="{32224477-3C92-0A9D-6811-56DDA9D6A16F}"/>
              </a:ext>
            </a:extLst>
          </p:cNvPr>
          <p:cNvCxnSpPr>
            <a:cxnSpLocks/>
          </p:cNvCxnSpPr>
          <p:nvPr/>
        </p:nvCxnSpPr>
        <p:spPr>
          <a:xfrm>
            <a:off x="5902008" y="4463725"/>
            <a:ext cx="4444" cy="330455"/>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27" name="Grupo 26">
            <a:extLst>
              <a:ext uri="{FF2B5EF4-FFF2-40B4-BE49-F238E27FC236}">
                <a16:creationId xmlns:a16="http://schemas.microsoft.com/office/drawing/2014/main" id="{DCF43B61-8B7B-6B17-38F0-0C984F767373}"/>
              </a:ext>
            </a:extLst>
          </p:cNvPr>
          <p:cNvGrpSpPr/>
          <p:nvPr/>
        </p:nvGrpSpPr>
        <p:grpSpPr>
          <a:xfrm>
            <a:off x="5556150" y="4799143"/>
            <a:ext cx="1251752" cy="372862"/>
            <a:chOff x="878889" y="719092"/>
            <a:chExt cx="1251752" cy="372862"/>
          </a:xfrm>
        </p:grpSpPr>
        <p:sp>
          <p:nvSpPr>
            <p:cNvPr id="28" name="Rectángulo 27">
              <a:extLst>
                <a:ext uri="{FF2B5EF4-FFF2-40B4-BE49-F238E27FC236}">
                  <a16:creationId xmlns:a16="http://schemas.microsoft.com/office/drawing/2014/main" id="{B8D851E1-7C17-106D-45DC-3AF69498B60B}"/>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3,2</a:t>
              </a:r>
            </a:p>
          </p:txBody>
        </p:sp>
        <p:sp>
          <p:nvSpPr>
            <p:cNvPr id="29" name="Rectángulo 28">
              <a:extLst>
                <a:ext uri="{FF2B5EF4-FFF2-40B4-BE49-F238E27FC236}">
                  <a16:creationId xmlns:a16="http://schemas.microsoft.com/office/drawing/2014/main" id="{F5725CAD-B314-E388-7FA3-EE71FA8E2A77}"/>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Conector recto de flecha 29">
              <a:extLst>
                <a:ext uri="{FF2B5EF4-FFF2-40B4-BE49-F238E27FC236}">
                  <a16:creationId xmlns:a16="http://schemas.microsoft.com/office/drawing/2014/main" id="{01C3DE67-F529-3979-264F-793E968BDBFB}"/>
                </a:ext>
              </a:extLst>
            </p:cNvPr>
            <p:cNvCxnSpPr/>
            <p:nvPr/>
          </p:nvCxnSpPr>
          <p:spPr>
            <a:xfrm>
              <a:off x="1695635" y="905522"/>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31" name="Grupo 30">
            <a:extLst>
              <a:ext uri="{FF2B5EF4-FFF2-40B4-BE49-F238E27FC236}">
                <a16:creationId xmlns:a16="http://schemas.microsoft.com/office/drawing/2014/main" id="{1FB4AB07-D3B7-9529-3F0F-5231B62C98D8}"/>
              </a:ext>
            </a:extLst>
          </p:cNvPr>
          <p:cNvGrpSpPr/>
          <p:nvPr/>
        </p:nvGrpSpPr>
        <p:grpSpPr>
          <a:xfrm>
            <a:off x="6816371" y="4799142"/>
            <a:ext cx="381872" cy="375544"/>
            <a:chOff x="4625135" y="1938291"/>
            <a:chExt cx="381872" cy="375544"/>
          </a:xfrm>
        </p:grpSpPr>
        <p:sp>
          <p:nvSpPr>
            <p:cNvPr id="32" name="Rectángulo 31">
              <a:extLst>
                <a:ext uri="{FF2B5EF4-FFF2-40B4-BE49-F238E27FC236}">
                  <a16:creationId xmlns:a16="http://schemas.microsoft.com/office/drawing/2014/main" id="{8AC5CF72-45BC-6BBD-0FA6-B9B8DDBAAAFD}"/>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Conector recto 32">
              <a:extLst>
                <a:ext uri="{FF2B5EF4-FFF2-40B4-BE49-F238E27FC236}">
                  <a16:creationId xmlns:a16="http://schemas.microsoft.com/office/drawing/2014/main" id="{DAC10D67-0D8A-CFB2-351F-330C2021DD22}"/>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B45EF9B2-D448-04CB-0392-717451AF3349}"/>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ángulo 34">
            <a:extLst>
              <a:ext uri="{FF2B5EF4-FFF2-40B4-BE49-F238E27FC236}">
                <a16:creationId xmlns:a16="http://schemas.microsoft.com/office/drawing/2014/main" id="{9D743D89-25F3-2632-E355-F0EBD9C906B8}"/>
              </a:ext>
            </a:extLst>
          </p:cNvPr>
          <p:cNvSpPr/>
          <p:nvPr/>
        </p:nvSpPr>
        <p:spPr>
          <a:xfrm>
            <a:off x="6248242" y="4090275"/>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1</a:t>
            </a:r>
          </a:p>
        </p:txBody>
      </p:sp>
      <p:sp>
        <p:nvSpPr>
          <p:cNvPr id="36" name="Rectángulo 35">
            <a:extLst>
              <a:ext uri="{FF2B5EF4-FFF2-40B4-BE49-F238E27FC236}">
                <a16:creationId xmlns:a16="http://schemas.microsoft.com/office/drawing/2014/main" id="{45CD2C77-346B-2AEB-F135-83F4805FC93F}"/>
              </a:ext>
            </a:extLst>
          </p:cNvPr>
          <p:cNvSpPr/>
          <p:nvPr/>
        </p:nvSpPr>
        <p:spPr>
          <a:xfrm>
            <a:off x="5556150" y="5174686"/>
            <a:ext cx="941032" cy="307777"/>
          </a:xfrm>
          <a:prstGeom prst="rect">
            <a:avLst/>
          </a:prstGeom>
        </p:spPr>
        <p:txBody>
          <a:bodyPr wrap="square">
            <a:spAutoFit/>
          </a:bodyPr>
          <a:lstStyle/>
          <a:p>
            <a:pPr algn="ctr"/>
            <a:r>
              <a:rPr lang="en-US" sz="1400" b="1"/>
              <a:t>Nodo</a:t>
            </a:r>
            <a:r>
              <a:rPr lang="en-US" sz="1400" b="1" baseline="-25000"/>
              <a:t>0</a:t>
            </a:r>
          </a:p>
        </p:txBody>
      </p:sp>
      <p:sp>
        <p:nvSpPr>
          <p:cNvPr id="37" name="Flecha: hacia abajo 36">
            <a:extLst>
              <a:ext uri="{FF2B5EF4-FFF2-40B4-BE49-F238E27FC236}">
                <a16:creationId xmlns:a16="http://schemas.microsoft.com/office/drawing/2014/main" id="{A91C4D9F-88D1-3E2A-5E94-42522C120FF1}"/>
              </a:ext>
            </a:extLst>
          </p:cNvPr>
          <p:cNvSpPr/>
          <p:nvPr/>
        </p:nvSpPr>
        <p:spPr>
          <a:xfrm>
            <a:off x="4728063" y="5369893"/>
            <a:ext cx="674914" cy="359171"/>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37">
            <a:extLst>
              <a:ext uri="{FF2B5EF4-FFF2-40B4-BE49-F238E27FC236}">
                <a16:creationId xmlns:a16="http://schemas.microsoft.com/office/drawing/2014/main" id="{C7879AF1-EBC3-F401-F5A4-81C62C6D13F4}"/>
              </a:ext>
            </a:extLst>
          </p:cNvPr>
          <p:cNvSpPr/>
          <p:nvPr/>
        </p:nvSpPr>
        <p:spPr>
          <a:xfrm>
            <a:off x="4404214" y="5642772"/>
            <a:ext cx="1322612" cy="6204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000">
                <a:solidFill>
                  <a:schemeClr val="tx1"/>
                </a:solidFill>
              </a:rPr>
              <a:t>2,5</a:t>
            </a:r>
            <a:endParaRPr lang="es-ES" sz="2400">
              <a:solidFill>
                <a:schemeClr val="tx1"/>
              </a:solidFill>
            </a:endParaRPr>
          </a:p>
        </p:txBody>
      </p:sp>
    </p:spTree>
    <p:extLst>
      <p:ext uri="{BB962C8B-B14F-4D97-AF65-F5344CB8AC3E}">
        <p14:creationId xmlns:p14="http://schemas.microsoft.com/office/powerpoint/2010/main" val="78133536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a:t>Paso 2.b Solución.</a:t>
            </a:r>
          </a:p>
        </p:txBody>
      </p:sp>
      <p:sp>
        <p:nvSpPr>
          <p:cNvPr id="5" name="Rectangle 2">
            <a:extLst>
              <a:ext uri="{FF2B5EF4-FFF2-40B4-BE49-F238E27FC236}">
                <a16:creationId xmlns:a16="http://schemas.microsoft.com/office/drawing/2014/main" id="{B5C40D9B-6A40-FB61-4759-A3756570DA27}"/>
              </a:ext>
            </a:extLst>
          </p:cNvPr>
          <p:cNvSpPr>
            <a:spLocks noChangeArrowheads="1"/>
          </p:cNvSpPr>
          <p:nvPr/>
        </p:nvSpPr>
        <p:spPr bwMode="auto">
          <a:xfrm>
            <a:off x="1298574" y="1293934"/>
            <a:ext cx="6546851" cy="1477328"/>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sz="18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56A8F5"/>
                </a:solidFill>
                <a:effectLst/>
                <a:latin typeface="JetBrains Mono" panose="02000009000000000000" pitchFamily="49" charset="0"/>
                <a:cs typeface="JetBrains Mono" panose="02000009000000000000" pitchFamily="49" charset="0"/>
              </a:rPr>
              <a:t>desapilar</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b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curr.next</a:t>
            </a:r>
            <a:b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.tamanio</a:t>
            </a:r>
            <a:r>
              <a:rPr kumimoji="0" lang="es-ES" altLang="es-ES" sz="18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8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1</a:t>
            </a:r>
            <a:br>
              <a:rPr kumimoji="0" lang="es-ES" altLang="es-ES" sz="18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br>
            <a:r>
              <a:rPr kumimoji="0" lang="es-ES" altLang="es-ES" sz="18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return</a:t>
            </a:r>
            <a:r>
              <a:rPr kumimoji="0" lang="es-ES" altLang="es-ES" sz="18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8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curr.data</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0900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53CDC5-DC2A-14D2-2CF3-905BEB33E992}"/>
              </a:ext>
            </a:extLst>
          </p:cNvPr>
          <p:cNvSpPr>
            <a:spLocks noGrp="1"/>
          </p:cNvSpPr>
          <p:nvPr>
            <p:ph type="title"/>
          </p:nvPr>
        </p:nvSpPr>
        <p:spPr/>
        <p:txBody>
          <a:bodyPr>
            <a:normAutofit fontScale="90000"/>
          </a:bodyPr>
          <a:lstStyle/>
          <a:p>
            <a:r>
              <a:rPr lang="es-ES"/>
              <a:t>Paso 3</a:t>
            </a:r>
          </a:p>
        </p:txBody>
      </p:sp>
      <p:sp>
        <p:nvSpPr>
          <p:cNvPr id="3" name="Marcador de contenido 2">
            <a:extLst>
              <a:ext uri="{FF2B5EF4-FFF2-40B4-BE49-F238E27FC236}">
                <a16:creationId xmlns:a16="http://schemas.microsoft.com/office/drawing/2014/main" id="{BAF4F831-650B-4B39-F7CF-602F362324C2}"/>
              </a:ext>
            </a:extLst>
          </p:cNvPr>
          <p:cNvSpPr>
            <a:spLocks noGrp="1"/>
          </p:cNvSpPr>
          <p:nvPr>
            <p:ph idx="1"/>
          </p:nvPr>
        </p:nvSpPr>
        <p:spPr/>
        <p:txBody>
          <a:bodyPr/>
          <a:lstStyle/>
          <a:p>
            <a:pPr marL="342900" indent="-342900">
              <a:buFont typeface="Arial" panose="020B0604020202020204" pitchFamily="34" charset="0"/>
              <a:buChar char="•"/>
            </a:pPr>
            <a:r>
              <a:rPr lang="es-ES"/>
              <a:t>Añadir otros métodos que implementen funcionalidades adicionales a la clase </a:t>
            </a:r>
            <a:r>
              <a:rPr lang="es-ES">
                <a:latin typeface="Inter SemiBold" panose="02000503000000020004" pitchFamily="2" charset="0"/>
                <a:ea typeface="Inter SemiBold" panose="02000503000000020004" pitchFamily="2" charset="0"/>
              </a:rPr>
              <a:t>Pila</a:t>
            </a:r>
            <a:r>
              <a:rPr lang="es-ES"/>
              <a:t>:</a:t>
            </a:r>
          </a:p>
          <a:p>
            <a:pPr marL="857250" lvl="1" indent="-342900"/>
            <a:r>
              <a:rPr lang="es-ES" sz="1800"/>
              <a:t>Verificar si la pila está vacía</a:t>
            </a:r>
          </a:p>
          <a:p>
            <a:pPr marL="1200150" lvl="2" indent="-342900"/>
            <a:r>
              <a:rPr lang="es-ES" sz="1600"/>
              <a:t>¿Qué pasa cuando la pila está vacía?</a:t>
            </a:r>
          </a:p>
          <a:p>
            <a:pPr marL="857250" lvl="1" indent="-342900"/>
            <a:r>
              <a:rPr lang="es-ES" sz="1800"/>
              <a:t>Devolver el dato en la cima sin eliminarlo (</a:t>
            </a:r>
            <a:r>
              <a:rPr lang="es-ES" sz="1800" i="1" err="1"/>
              <a:t>peek</a:t>
            </a:r>
            <a:r>
              <a:rPr lang="es-ES" sz="1800"/>
              <a:t>)</a:t>
            </a:r>
          </a:p>
          <a:p>
            <a:pPr marL="857250" lvl="1" indent="-342900"/>
            <a:r>
              <a:rPr lang="es-ES" sz="1800"/>
              <a:t>Comprobar la existencia de un dato concreto</a:t>
            </a:r>
          </a:p>
          <a:p>
            <a:pPr marL="857250" lvl="1" indent="-342900"/>
            <a:r>
              <a:rPr lang="es-ES" sz="1800"/>
              <a:t>Mostrar la pila</a:t>
            </a:r>
          </a:p>
          <a:p>
            <a:pPr lvl="1" indent="0">
              <a:buNone/>
            </a:pPr>
            <a:endParaRPr lang="es-ES"/>
          </a:p>
        </p:txBody>
      </p:sp>
      <p:grpSp>
        <p:nvGrpSpPr>
          <p:cNvPr id="4" name="Grupo 3">
            <a:extLst>
              <a:ext uri="{FF2B5EF4-FFF2-40B4-BE49-F238E27FC236}">
                <a16:creationId xmlns:a16="http://schemas.microsoft.com/office/drawing/2014/main" id="{EAB4DFAC-D0EF-8973-65F5-94C65DB00AA4}"/>
              </a:ext>
            </a:extLst>
          </p:cNvPr>
          <p:cNvGrpSpPr/>
          <p:nvPr/>
        </p:nvGrpSpPr>
        <p:grpSpPr>
          <a:xfrm>
            <a:off x="3235197" y="4345110"/>
            <a:ext cx="2871689" cy="1383954"/>
            <a:chOff x="5742575" y="209981"/>
            <a:chExt cx="2871689" cy="1383954"/>
          </a:xfrm>
        </p:grpSpPr>
        <p:sp>
          <p:nvSpPr>
            <p:cNvPr id="6" name="Rectángulo 5">
              <a:extLst>
                <a:ext uri="{FF2B5EF4-FFF2-40B4-BE49-F238E27FC236}">
                  <a16:creationId xmlns:a16="http://schemas.microsoft.com/office/drawing/2014/main" id="{3F95A917-C9E3-8D09-FD77-7377D99DFC3C}"/>
                </a:ext>
              </a:extLst>
            </p:cNvPr>
            <p:cNvSpPr/>
            <p:nvPr/>
          </p:nvSpPr>
          <p:spPr>
            <a:xfrm>
              <a:off x="5747514"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Cima</a:t>
              </a:r>
            </a:p>
          </p:txBody>
        </p:sp>
        <p:grpSp>
          <p:nvGrpSpPr>
            <p:cNvPr id="7" name="Grupo 6">
              <a:extLst>
                <a:ext uri="{FF2B5EF4-FFF2-40B4-BE49-F238E27FC236}">
                  <a16:creationId xmlns:a16="http://schemas.microsoft.com/office/drawing/2014/main" id="{07EAC6C8-90D9-AA02-532D-A734A68E8F02}"/>
                </a:ext>
              </a:extLst>
            </p:cNvPr>
            <p:cNvGrpSpPr/>
            <p:nvPr/>
          </p:nvGrpSpPr>
          <p:grpSpPr>
            <a:xfrm>
              <a:off x="6992541" y="910615"/>
              <a:ext cx="1251752" cy="372862"/>
              <a:chOff x="2127984" y="711446"/>
              <a:chExt cx="1251752" cy="372862"/>
            </a:xfrm>
          </p:grpSpPr>
          <p:sp>
            <p:nvSpPr>
              <p:cNvPr id="19" name="Rectángulo 18">
                <a:extLst>
                  <a:ext uri="{FF2B5EF4-FFF2-40B4-BE49-F238E27FC236}">
                    <a16:creationId xmlns:a16="http://schemas.microsoft.com/office/drawing/2014/main" id="{9AEB3F96-68EE-EC4E-A183-FCF34BBE4AFC}"/>
                  </a:ext>
                </a:extLst>
              </p:cNvPr>
              <p:cNvSpPr/>
              <p:nvPr/>
            </p:nvSpPr>
            <p:spPr>
              <a:xfrm>
                <a:off x="2127984" y="711446"/>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3,2</a:t>
                </a:r>
              </a:p>
            </p:txBody>
          </p:sp>
          <p:sp>
            <p:nvSpPr>
              <p:cNvPr id="20" name="Rectángulo 19">
                <a:extLst>
                  <a:ext uri="{FF2B5EF4-FFF2-40B4-BE49-F238E27FC236}">
                    <a16:creationId xmlns:a16="http://schemas.microsoft.com/office/drawing/2014/main" id="{6FBC7255-5219-33CD-46FB-B00F5A30D0DE}"/>
                  </a:ext>
                </a:extLst>
              </p:cNvPr>
              <p:cNvSpPr/>
              <p:nvPr/>
            </p:nvSpPr>
            <p:spPr>
              <a:xfrm>
                <a:off x="2811565" y="711446"/>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Conector recto de flecha 20">
                <a:extLst>
                  <a:ext uri="{FF2B5EF4-FFF2-40B4-BE49-F238E27FC236}">
                    <a16:creationId xmlns:a16="http://schemas.microsoft.com/office/drawing/2014/main" id="{62A7C70C-70F3-158A-005C-B059A4F754BC}"/>
                  </a:ext>
                </a:extLst>
              </p:cNvPr>
              <p:cNvCxnSpPr/>
              <p:nvPr/>
            </p:nvCxnSpPr>
            <p:spPr>
              <a:xfrm>
                <a:off x="2944730" y="897876"/>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8" name="Grupo 7">
              <a:extLst>
                <a:ext uri="{FF2B5EF4-FFF2-40B4-BE49-F238E27FC236}">
                  <a16:creationId xmlns:a16="http://schemas.microsoft.com/office/drawing/2014/main" id="{B8AA8622-F68D-74CD-6C60-AAE130B2990E}"/>
                </a:ext>
              </a:extLst>
            </p:cNvPr>
            <p:cNvGrpSpPr/>
            <p:nvPr/>
          </p:nvGrpSpPr>
          <p:grpSpPr>
            <a:xfrm>
              <a:off x="5742575" y="913298"/>
              <a:ext cx="1251752" cy="372862"/>
              <a:chOff x="-373734" y="714129"/>
              <a:chExt cx="1251752" cy="372862"/>
            </a:xfrm>
          </p:grpSpPr>
          <p:sp>
            <p:nvSpPr>
              <p:cNvPr id="16" name="Rectángulo 15">
                <a:extLst>
                  <a:ext uri="{FF2B5EF4-FFF2-40B4-BE49-F238E27FC236}">
                    <a16:creationId xmlns:a16="http://schemas.microsoft.com/office/drawing/2014/main" id="{13D2CAFC-EE5D-A42E-63AC-353157FB9D1E}"/>
                  </a:ext>
                </a:extLst>
              </p:cNvPr>
              <p:cNvSpPr/>
              <p:nvPr/>
            </p:nvSpPr>
            <p:spPr>
              <a:xfrm>
                <a:off x="-373734" y="714129"/>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2,5</a:t>
                </a:r>
              </a:p>
            </p:txBody>
          </p:sp>
          <p:sp>
            <p:nvSpPr>
              <p:cNvPr id="17" name="Rectángulo 16">
                <a:extLst>
                  <a:ext uri="{FF2B5EF4-FFF2-40B4-BE49-F238E27FC236}">
                    <a16:creationId xmlns:a16="http://schemas.microsoft.com/office/drawing/2014/main" id="{FD36E9CA-14DD-1FCA-40AE-78F1C42A47FC}"/>
                  </a:ext>
                </a:extLst>
              </p:cNvPr>
              <p:cNvSpPr/>
              <p:nvPr/>
            </p:nvSpPr>
            <p:spPr>
              <a:xfrm>
                <a:off x="309847" y="714129"/>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Conector recto de flecha 17">
                <a:extLst>
                  <a:ext uri="{FF2B5EF4-FFF2-40B4-BE49-F238E27FC236}">
                    <a16:creationId xmlns:a16="http://schemas.microsoft.com/office/drawing/2014/main" id="{9024A50C-8F55-037E-1DB2-C43C25820B19}"/>
                  </a:ext>
                </a:extLst>
              </p:cNvPr>
              <p:cNvCxnSpPr/>
              <p:nvPr/>
            </p:nvCxnSpPr>
            <p:spPr>
              <a:xfrm>
                <a:off x="443012" y="900559"/>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9" name="Grupo 8">
              <a:extLst>
                <a:ext uri="{FF2B5EF4-FFF2-40B4-BE49-F238E27FC236}">
                  <a16:creationId xmlns:a16="http://schemas.microsoft.com/office/drawing/2014/main" id="{77902C47-7197-811F-845C-33C95C179B8B}"/>
                </a:ext>
              </a:extLst>
            </p:cNvPr>
            <p:cNvGrpSpPr/>
            <p:nvPr/>
          </p:nvGrpSpPr>
          <p:grpSpPr>
            <a:xfrm>
              <a:off x="8232392" y="918260"/>
              <a:ext cx="381872" cy="375544"/>
              <a:chOff x="4625135" y="1938291"/>
              <a:chExt cx="381872" cy="375544"/>
            </a:xfrm>
          </p:grpSpPr>
          <p:sp>
            <p:nvSpPr>
              <p:cNvPr id="13" name="Rectángulo 12">
                <a:extLst>
                  <a:ext uri="{FF2B5EF4-FFF2-40B4-BE49-F238E27FC236}">
                    <a16:creationId xmlns:a16="http://schemas.microsoft.com/office/drawing/2014/main" id="{D9F7F0F5-7040-C855-A59D-7E79F99675F0}"/>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Conector recto 13">
                <a:extLst>
                  <a:ext uri="{FF2B5EF4-FFF2-40B4-BE49-F238E27FC236}">
                    <a16:creationId xmlns:a16="http://schemas.microsoft.com/office/drawing/2014/main" id="{0ACE5C9D-0221-62B1-DA7B-749E9415B261}"/>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AE74666B-7211-A9AC-CA47-ED33DE2F4751}"/>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ángulo 9">
              <a:extLst>
                <a:ext uri="{FF2B5EF4-FFF2-40B4-BE49-F238E27FC236}">
                  <a16:creationId xmlns:a16="http://schemas.microsoft.com/office/drawing/2014/main" id="{23A2F64A-C017-BCD4-0BD0-FC1F5514B7F1}"/>
                </a:ext>
              </a:extLst>
            </p:cNvPr>
            <p:cNvSpPr/>
            <p:nvPr/>
          </p:nvSpPr>
          <p:spPr>
            <a:xfrm>
              <a:off x="6435538" y="2099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Tam = 2</a:t>
              </a:r>
            </a:p>
          </p:txBody>
        </p:sp>
        <p:sp>
          <p:nvSpPr>
            <p:cNvPr id="11" name="Rectángulo 10">
              <a:extLst>
                <a:ext uri="{FF2B5EF4-FFF2-40B4-BE49-F238E27FC236}">
                  <a16:creationId xmlns:a16="http://schemas.microsoft.com/office/drawing/2014/main" id="{844CFC84-2EDB-1EB6-1AED-20A107B73358}"/>
                </a:ext>
              </a:extLst>
            </p:cNvPr>
            <p:cNvSpPr/>
            <p:nvPr/>
          </p:nvSpPr>
          <p:spPr>
            <a:xfrm>
              <a:off x="6992541" y="1286158"/>
              <a:ext cx="941032" cy="307777"/>
            </a:xfrm>
            <a:prstGeom prst="rect">
              <a:avLst/>
            </a:prstGeom>
          </p:spPr>
          <p:txBody>
            <a:bodyPr wrap="square">
              <a:spAutoFit/>
            </a:bodyPr>
            <a:lstStyle/>
            <a:p>
              <a:pPr algn="ctr"/>
              <a:r>
                <a:rPr lang="en-US" sz="1400" b="1"/>
                <a:t>Nodo</a:t>
              </a:r>
              <a:r>
                <a:rPr lang="en-US" sz="1400" b="1" baseline="-25000"/>
                <a:t>0</a:t>
              </a:r>
            </a:p>
          </p:txBody>
        </p:sp>
        <p:sp>
          <p:nvSpPr>
            <p:cNvPr id="12" name="Rectángulo 11">
              <a:extLst>
                <a:ext uri="{FF2B5EF4-FFF2-40B4-BE49-F238E27FC236}">
                  <a16:creationId xmlns:a16="http://schemas.microsoft.com/office/drawing/2014/main" id="{3276FE02-7A8C-F56A-2455-DBA7D67FA11A}"/>
                </a:ext>
              </a:extLst>
            </p:cNvPr>
            <p:cNvSpPr/>
            <p:nvPr/>
          </p:nvSpPr>
          <p:spPr>
            <a:xfrm>
              <a:off x="5745737" y="1286158"/>
              <a:ext cx="941032" cy="307777"/>
            </a:xfrm>
            <a:prstGeom prst="rect">
              <a:avLst/>
            </a:prstGeom>
          </p:spPr>
          <p:txBody>
            <a:bodyPr wrap="square">
              <a:spAutoFit/>
            </a:bodyPr>
            <a:lstStyle/>
            <a:p>
              <a:pPr algn="ctr"/>
              <a:r>
                <a:rPr lang="en-US" sz="1400" b="1"/>
                <a:t>Nodo</a:t>
              </a:r>
              <a:r>
                <a:rPr lang="en-US" sz="1400" b="1" baseline="-25000"/>
                <a:t>1</a:t>
              </a:r>
              <a:endParaRPr lang="en-US" sz="1600" b="1" baseline="-25000"/>
            </a:p>
          </p:txBody>
        </p:sp>
      </p:grpSp>
      <p:cxnSp>
        <p:nvCxnSpPr>
          <p:cNvPr id="22" name="Conector recto de flecha 21">
            <a:extLst>
              <a:ext uri="{FF2B5EF4-FFF2-40B4-BE49-F238E27FC236}">
                <a16:creationId xmlns:a16="http://schemas.microsoft.com/office/drawing/2014/main" id="{CB54A777-D2B5-33D8-284C-B3992870D04B}"/>
              </a:ext>
            </a:extLst>
          </p:cNvPr>
          <p:cNvCxnSpPr>
            <a:cxnSpLocks/>
          </p:cNvCxnSpPr>
          <p:nvPr/>
        </p:nvCxnSpPr>
        <p:spPr>
          <a:xfrm>
            <a:off x="3583296" y="4730297"/>
            <a:ext cx="4444" cy="330455"/>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04892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A3CA9-A99A-23AE-4942-4ED358137535}"/>
              </a:ext>
            </a:extLst>
          </p:cNvPr>
          <p:cNvSpPr>
            <a:spLocks noGrp="1"/>
          </p:cNvSpPr>
          <p:nvPr>
            <p:ph type="title"/>
          </p:nvPr>
        </p:nvSpPr>
        <p:spPr/>
        <p:txBody>
          <a:bodyPr>
            <a:normAutofit fontScale="90000"/>
          </a:bodyPr>
          <a:lstStyle/>
          <a:p>
            <a:r>
              <a:rPr lang="es-ES"/>
              <a:t>Paso 3. Solución.</a:t>
            </a:r>
          </a:p>
        </p:txBody>
      </p:sp>
      <p:sp>
        <p:nvSpPr>
          <p:cNvPr id="4" name="Rectangle 1">
            <a:extLst>
              <a:ext uri="{FF2B5EF4-FFF2-40B4-BE49-F238E27FC236}">
                <a16:creationId xmlns:a16="http://schemas.microsoft.com/office/drawing/2014/main" id="{B1141927-CFCD-0152-D3ED-A02BD81D4BEE}"/>
              </a:ext>
            </a:extLst>
          </p:cNvPr>
          <p:cNvSpPr>
            <a:spLocks noChangeArrowheads="1"/>
          </p:cNvSpPr>
          <p:nvPr/>
        </p:nvSpPr>
        <p:spPr bwMode="auto">
          <a:xfrm>
            <a:off x="503405" y="1259420"/>
            <a:ext cx="5012492" cy="156966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56A8F5"/>
                </a:solidFill>
                <a:effectLst/>
                <a:latin typeface="JetBrains Mono" panose="02000009000000000000" pitchFamily="49" charset="0"/>
                <a:cs typeface="JetBrains Mono" panose="02000009000000000000" pitchFamily="49" charset="0"/>
              </a:rPr>
              <a:t>vacio</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return</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not</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O bien, </a:t>
            </a:r>
            <a:r>
              <a:rPr kumimoji="0" lang="es-ES" altLang="es-ES" sz="1600" b="0" i="0" u="none" strike="noStrike" cap="none" normalizeH="0" baseline="0" err="1">
                <a:ln>
                  <a:noFill/>
                </a:ln>
                <a:solidFill>
                  <a:srgbClr val="7A7E85"/>
                </a:solidFill>
                <a:effectLst/>
                <a:latin typeface="JetBrains Mono" panose="02000009000000000000" pitchFamily="49" charset="0"/>
                <a:cs typeface="JetBrains Mono" panose="02000009000000000000" pitchFamily="49" charset="0"/>
              </a:rPr>
              <a:t>return</a:t>
            </a:r>
            <a:r>
              <a:rPr kumimoji="0" lang="es-ES" altLang="es-ES" sz="16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7A7E85"/>
                </a:solidFill>
                <a:effectLst/>
                <a:latin typeface="JetBrains Mono" panose="02000009000000000000" pitchFamily="49" charset="0"/>
                <a:cs typeface="JetBrains Mono" panose="02000009000000000000" pitchFamily="49" charset="0"/>
              </a:rPr>
              <a:t>self.tamanio</a:t>
            </a:r>
            <a:r>
              <a:rPr kumimoji="0" lang="es-ES" altLang="es-ES" sz="16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 0</a:t>
            </a:r>
            <a:br>
              <a:rPr kumimoji="0" lang="es-ES" altLang="es-ES" sz="16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br>
              <a:rPr kumimoji="0" lang="es-ES" altLang="es-ES" sz="16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a:ln>
                  <a:noFill/>
                </a:ln>
                <a:solidFill>
                  <a:srgbClr val="56A8F5"/>
                </a:solidFill>
                <a:effectLst/>
                <a:latin typeface="JetBrains Mono" panose="02000009000000000000" pitchFamily="49" charset="0"/>
                <a:cs typeface="JetBrains Mono" panose="02000009000000000000" pitchFamily="49" charset="0"/>
              </a:rPr>
              <a:t>cima</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return</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endParaRPr kumimoji="0" lang="es-ES" altLang="es-ES" sz="36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54C653F7-3968-BB4D-AA0E-BAEAECF16A00}"/>
              </a:ext>
            </a:extLst>
          </p:cNvPr>
          <p:cNvSpPr>
            <a:spLocks noChangeArrowheads="1"/>
          </p:cNvSpPr>
          <p:nvPr/>
        </p:nvSpPr>
        <p:spPr bwMode="auto">
          <a:xfrm>
            <a:off x="4012405" y="2383199"/>
            <a:ext cx="4628190" cy="3785652"/>
          </a:xfrm>
          <a:prstGeom prst="rect">
            <a:avLst/>
          </a:prstGeom>
          <a:solidFill>
            <a:srgbClr val="1E1F2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a:ln>
                  <a:noFill/>
                </a:ln>
                <a:solidFill>
                  <a:srgbClr val="56A8F5"/>
                </a:solidFill>
                <a:effectLst/>
                <a:latin typeface="JetBrains Mono" panose="02000009000000000000" pitchFamily="49" charset="0"/>
                <a:cs typeface="JetBrains Mono" panose="02000009000000000000" pitchFamily="49" charset="0"/>
              </a:rPr>
              <a:t>buscar</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key</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while</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and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curr.data</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key</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curr.next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if</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curr</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return</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True</a:t>
            </a:r>
            <a:b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else</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return</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False</a:t>
            </a:r>
            <a:b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br>
            <a:b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def</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a:ln>
                  <a:noFill/>
                </a:ln>
                <a:solidFill>
                  <a:srgbClr val="56A8F5"/>
                </a:solidFill>
                <a:effectLst/>
                <a:latin typeface="JetBrains Mono" panose="02000009000000000000" pitchFamily="49" charset="0"/>
                <a:cs typeface="JetBrains Mono" panose="02000009000000000000" pitchFamily="49" charset="0"/>
              </a:rPr>
              <a:t>mostrar</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node</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600" b="0" i="0" u="none" strike="noStrike" cap="none" normalizeH="0" baseline="0" err="1">
                <a:ln>
                  <a:noFill/>
                </a:ln>
                <a:solidFill>
                  <a:srgbClr val="94558D"/>
                </a:solidFill>
                <a:effectLst/>
                <a:latin typeface="JetBrains Mono" panose="02000009000000000000" pitchFamily="49" charset="0"/>
                <a:cs typeface="JetBrains Mono" panose="02000009000000000000" pitchFamily="49" charset="0"/>
              </a:rPr>
              <a:t>self</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.cima</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while</a:t>
            </a:r>
            <a:r>
              <a:rPr kumimoji="0" lang="es-ES" altLang="es-ES" sz="1600" b="0" i="0" u="none" strike="noStrike" cap="none" normalizeH="0" baseline="0">
                <a:ln>
                  <a:noFill/>
                </a:ln>
                <a:solidFill>
                  <a:srgbClr val="CF8E6D"/>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node</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600" b="0" i="0" u="none" strike="noStrike" cap="none" normalizeH="0" baseline="0" err="1">
                <a:ln>
                  <a:noFill/>
                </a:ln>
                <a:solidFill>
                  <a:srgbClr val="CF8E6D"/>
                </a:solidFill>
                <a:effectLst/>
                <a:latin typeface="JetBrains Mono" panose="02000009000000000000" pitchFamily="49" charset="0"/>
                <a:cs typeface="JetBrains Mono" panose="02000009000000000000" pitchFamily="49" charset="0"/>
              </a:rPr>
              <a:t>None</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8888C6"/>
                </a:solidFill>
                <a:effectLst/>
                <a:latin typeface="JetBrains Mono" panose="02000009000000000000" pitchFamily="49" charset="0"/>
                <a:cs typeface="JetBrains Mono" panose="02000009000000000000" pitchFamily="49" charset="0"/>
              </a:rPr>
              <a:t>print</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node.data</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AA4926"/>
                </a:solidFill>
                <a:effectLst/>
                <a:latin typeface="JetBrains Mono" panose="02000009000000000000" pitchFamily="49" charset="0"/>
                <a:cs typeface="JetBrains Mono" panose="02000009000000000000" pitchFamily="49" charset="0"/>
              </a:rPr>
              <a:t>end</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600" b="0" i="0" u="none" strike="noStrike" cap="none" normalizeH="0" baseline="0">
                <a:ln>
                  <a:noFill/>
                </a:ln>
                <a:solidFill>
                  <a:srgbClr val="6AAB73"/>
                </a:solidFill>
                <a:effectLst/>
                <a:latin typeface="JetBrains Mono" panose="02000009000000000000" pitchFamily="49" charset="0"/>
                <a:cs typeface="JetBrains Mono" panose="02000009000000000000" pitchFamily="49" charset="0"/>
              </a:rPr>
              <a:t>" =&gt; "</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node</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 </a:t>
            </a:r>
            <a:r>
              <a:rPr kumimoji="0" lang="es-ES" altLang="es-ES" sz="16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node.next</a:t>
            </a:r>
            <a:b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    </a:t>
            </a:r>
            <a:r>
              <a:rPr kumimoji="0" lang="es-ES" altLang="es-ES" sz="1600" b="0" i="0" u="none" strike="noStrike" cap="none" normalizeH="0" baseline="0" err="1">
                <a:ln>
                  <a:noFill/>
                </a:ln>
                <a:solidFill>
                  <a:srgbClr val="8888C6"/>
                </a:solidFill>
                <a:effectLst/>
                <a:latin typeface="JetBrains Mono" panose="02000009000000000000" pitchFamily="49" charset="0"/>
                <a:cs typeface="JetBrains Mono" panose="02000009000000000000" pitchFamily="49" charset="0"/>
              </a:rPr>
              <a:t>print</a:t>
            </a:r>
            <a:r>
              <a:rPr kumimoji="0" lang="es-ES" altLang="es-ES" sz="16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endParaRPr kumimoji="0" lang="es-ES" altLang="es-ES" sz="1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96187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A2626-C5C7-9448-55B9-EA6FBCAA8F9E}"/>
              </a:ext>
            </a:extLst>
          </p:cNvPr>
          <p:cNvSpPr>
            <a:spLocks noGrp="1"/>
          </p:cNvSpPr>
          <p:nvPr>
            <p:ph type="title"/>
          </p:nvPr>
        </p:nvSpPr>
        <p:spPr/>
        <p:txBody>
          <a:bodyPr>
            <a:normAutofit fontScale="90000"/>
          </a:bodyPr>
          <a:lstStyle/>
          <a:p>
            <a:r>
              <a:rPr lang="es-ES"/>
              <a:t>Probando la pila</a:t>
            </a:r>
          </a:p>
        </p:txBody>
      </p:sp>
      <p:sp>
        <p:nvSpPr>
          <p:cNvPr id="3" name="Marcador de contenido 2">
            <a:extLst>
              <a:ext uri="{FF2B5EF4-FFF2-40B4-BE49-F238E27FC236}">
                <a16:creationId xmlns:a16="http://schemas.microsoft.com/office/drawing/2014/main" id="{7789353B-9613-BDAB-71E3-CFEE61B34F90}"/>
              </a:ext>
            </a:extLst>
          </p:cNvPr>
          <p:cNvSpPr>
            <a:spLocks noGrp="1"/>
          </p:cNvSpPr>
          <p:nvPr>
            <p:ph idx="1"/>
          </p:nvPr>
        </p:nvSpPr>
        <p:spPr/>
        <p:txBody>
          <a:bodyPr/>
          <a:lstStyle/>
          <a:p>
            <a:pPr marL="342900" indent="-342900">
              <a:buFont typeface="Arial" panose="020B0604020202020204" pitchFamily="34" charset="0"/>
              <a:buChar char="•"/>
            </a:pPr>
            <a:r>
              <a:rPr lang="es-ES"/>
              <a:t>Crea una instancia de la Pila que acabamos de definir</a:t>
            </a:r>
          </a:p>
          <a:p>
            <a:pPr marL="342900" indent="-342900">
              <a:buFont typeface="Arial" panose="020B0604020202020204" pitchFamily="34" charset="0"/>
              <a:buChar char="•"/>
            </a:pPr>
            <a:r>
              <a:rPr lang="es-ES"/>
              <a:t>Apila los números 5, 8 y 9 (el dato será un entero, en este caso)</a:t>
            </a:r>
          </a:p>
          <a:p>
            <a:pPr marL="342900" indent="-342900">
              <a:buFont typeface="Arial" panose="020B0604020202020204" pitchFamily="34" charset="0"/>
              <a:buChar char="•"/>
            </a:pPr>
            <a:r>
              <a:rPr lang="es-ES"/>
              <a:t>¿En qué orden se quedan apilados?</a:t>
            </a:r>
          </a:p>
          <a:p>
            <a:pPr marL="857250" lvl="1" indent="-342900"/>
            <a:r>
              <a:rPr lang="es-ES"/>
              <a:t>Muestra la pila para comprobarlo</a:t>
            </a:r>
          </a:p>
          <a:p>
            <a:pPr marL="342900" indent="-342900">
              <a:buFont typeface="Arial" panose="020B0604020202020204" pitchFamily="34" charset="0"/>
              <a:buChar char="•"/>
            </a:pPr>
            <a:r>
              <a:rPr lang="es-ES" err="1"/>
              <a:t>Desapila</a:t>
            </a:r>
            <a:r>
              <a:rPr lang="es-ES"/>
              <a:t> un elemento. ¿Cómo es ahora la pila?</a:t>
            </a:r>
          </a:p>
          <a:p>
            <a:pPr marL="857250" lvl="1" indent="-342900"/>
            <a:r>
              <a:rPr lang="es-ES"/>
              <a:t>Muéstrala de nuevo para comprobarlo</a:t>
            </a:r>
          </a:p>
          <a:p>
            <a:pPr marL="342900" indent="-342900">
              <a:buFont typeface="Arial" panose="020B0604020202020204" pitchFamily="34" charset="0"/>
              <a:buChar char="•"/>
            </a:pPr>
            <a:r>
              <a:rPr lang="es-ES"/>
              <a:t>Comprueba si contiene el número 5</a:t>
            </a:r>
          </a:p>
        </p:txBody>
      </p:sp>
    </p:spTree>
    <p:extLst>
      <p:ext uri="{BB962C8B-B14F-4D97-AF65-F5344CB8AC3E}">
        <p14:creationId xmlns:p14="http://schemas.microsoft.com/office/powerpoint/2010/main" val="154976142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6C225-6FF9-5FEF-9A4A-6F5FA246E83E}"/>
              </a:ext>
            </a:extLst>
          </p:cNvPr>
          <p:cNvSpPr>
            <a:spLocks noGrp="1"/>
          </p:cNvSpPr>
          <p:nvPr>
            <p:ph type="title"/>
          </p:nvPr>
        </p:nvSpPr>
        <p:spPr/>
        <p:txBody>
          <a:bodyPr>
            <a:normAutofit fontScale="90000"/>
          </a:bodyPr>
          <a:lstStyle/>
          <a:p>
            <a:r>
              <a:rPr lang="es-ES"/>
              <a:t>Probando la pila</a:t>
            </a:r>
          </a:p>
        </p:txBody>
      </p:sp>
      <p:sp>
        <p:nvSpPr>
          <p:cNvPr id="7" name="Rectangle 2">
            <a:extLst>
              <a:ext uri="{FF2B5EF4-FFF2-40B4-BE49-F238E27FC236}">
                <a16:creationId xmlns:a16="http://schemas.microsoft.com/office/drawing/2014/main" id="{4513485F-C571-B3DF-448D-595CD2A93783}"/>
              </a:ext>
            </a:extLst>
          </p:cNvPr>
          <p:cNvSpPr>
            <a:spLocks noChangeArrowheads="1"/>
          </p:cNvSpPr>
          <p:nvPr/>
        </p:nvSpPr>
        <p:spPr bwMode="auto">
          <a:xfrm>
            <a:off x="2376527" y="1100742"/>
            <a:ext cx="4390946" cy="5062924"/>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Instancia de la clase</a:t>
            </a:r>
            <a:b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p = Pila()</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Agregamos diferentes elementos</a:t>
            </a:r>
            <a:b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p.apilar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7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5</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p.apilar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7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8</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p.apilar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7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9</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Imprimimos la lista de nodos</a:t>
            </a:r>
            <a:b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p.mostrar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a:t>
            </a:r>
            <a:r>
              <a:rPr kumimoji="0" lang="es-ES" altLang="es-ES" sz="1700" b="0" i="0" u="none" strike="noStrike" cap="none" normalizeH="0" baseline="0" err="1">
                <a:ln>
                  <a:noFill/>
                </a:ln>
                <a:solidFill>
                  <a:srgbClr val="7A7E85"/>
                </a:solidFill>
                <a:effectLst/>
                <a:latin typeface="JetBrains Mono" panose="02000009000000000000" pitchFamily="49" charset="0"/>
                <a:cs typeface="JetBrains Mono" panose="02000009000000000000" pitchFamily="49" charset="0"/>
              </a:rPr>
              <a:t>Desapilamos</a:t>
            </a: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el ultimo</a:t>
            </a:r>
            <a:b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p.desapilar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Imprimimos la lista de nodos</a:t>
            </a:r>
            <a:b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p.mostrar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t># Buscamos un elemento</a:t>
            </a:r>
            <a:br>
              <a:rPr kumimoji="0" lang="es-ES" altLang="es-ES" sz="1700" b="0" i="0" u="none" strike="noStrike" cap="none" normalizeH="0" baseline="0">
                <a:ln>
                  <a:noFill/>
                </a:ln>
                <a:solidFill>
                  <a:srgbClr val="7A7E85"/>
                </a:solidFill>
                <a:effectLst/>
                <a:latin typeface="JetBrains Mono" panose="02000009000000000000" pitchFamily="49" charset="0"/>
                <a:cs typeface="JetBrains Mono" panose="02000009000000000000" pitchFamily="49" charset="0"/>
              </a:rPr>
            </a:br>
            <a:r>
              <a:rPr kumimoji="0" lang="es-ES" altLang="es-ES" sz="1700" b="0" i="0" u="none" strike="noStrike" cap="none" normalizeH="0" baseline="0" err="1">
                <a:ln>
                  <a:noFill/>
                </a:ln>
                <a:solidFill>
                  <a:srgbClr val="8888C6"/>
                </a:solidFill>
                <a:effectLst/>
                <a:latin typeface="JetBrains Mono" panose="02000009000000000000" pitchFamily="49" charset="0"/>
                <a:cs typeface="JetBrains Mono" panose="02000009000000000000" pitchFamily="49" charset="0"/>
              </a:rPr>
              <a:t>print</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700" b="0" i="0" u="none" strike="noStrike" cap="none" normalizeH="0" baseline="0" err="1">
                <a:ln>
                  <a:noFill/>
                </a:ln>
                <a:solidFill>
                  <a:srgbClr val="BCBEC4"/>
                </a:solidFill>
                <a:effectLst/>
                <a:latin typeface="JetBrains Mono" panose="02000009000000000000" pitchFamily="49" charset="0"/>
                <a:cs typeface="JetBrains Mono" panose="02000009000000000000" pitchFamily="49" charset="0"/>
              </a:rPr>
              <a:t>p.buscar</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r>
              <a:rPr kumimoji="0" lang="es-ES" altLang="es-ES" sz="1700" b="0" i="0" u="none" strike="noStrike" cap="none" normalizeH="0" baseline="0">
                <a:ln>
                  <a:noFill/>
                </a:ln>
                <a:solidFill>
                  <a:srgbClr val="2AACB8"/>
                </a:solidFill>
                <a:effectLst/>
                <a:latin typeface="JetBrains Mono" panose="02000009000000000000" pitchFamily="49" charset="0"/>
                <a:cs typeface="JetBrains Mono" panose="02000009000000000000" pitchFamily="49" charset="0"/>
              </a:rPr>
              <a:t>5</a:t>
            </a:r>
            <a:r>
              <a:rPr kumimoji="0" lang="es-ES" altLang="es-ES" sz="1700" b="0" i="0" u="none" strike="noStrike" cap="none" normalizeH="0" baseline="0">
                <a:ln>
                  <a:noFill/>
                </a:ln>
                <a:solidFill>
                  <a:srgbClr val="BCBEC4"/>
                </a:solidFill>
                <a:effectLst/>
                <a:latin typeface="JetBrains Mono" panose="02000009000000000000" pitchFamily="49" charset="0"/>
                <a:cs typeface="JetBrains Mono" panose="02000009000000000000" pitchFamily="49" charset="0"/>
              </a:rPr>
              <a:t>))</a:t>
            </a:r>
            <a:endParaRPr kumimoji="0" lang="es-ES" altLang="es-ES" sz="17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921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t>Ejercicio 1</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p:txBody>
          <a:bodyPr vert="horz" lIns="91440" tIns="45720" rIns="91440" bIns="45720" rtlCol="0" anchor="t">
            <a:normAutofit fontScale="70000" lnSpcReduction="20000"/>
          </a:bodyPr>
          <a:lstStyle/>
          <a:p>
            <a:pPr algn="just">
              <a:lnSpc>
                <a:spcPct val="140000"/>
              </a:lnSpc>
            </a:pPr>
            <a:r>
              <a:rPr lang="es-ES" dirty="0">
                <a:latin typeface="Inter"/>
              </a:rPr>
              <a:t>Desarrolla una calculadora de notación postfija (o notación polaca inversa) que siga el paradigma de una pila (LIFO - </a:t>
            </a:r>
            <a:r>
              <a:rPr lang="es-ES" dirty="0" err="1">
                <a:latin typeface="Inter"/>
              </a:rPr>
              <a:t>Last</a:t>
            </a:r>
            <a:r>
              <a:rPr lang="es-ES" dirty="0">
                <a:latin typeface="Inter"/>
              </a:rPr>
              <a:t> In, </a:t>
            </a:r>
            <a:r>
              <a:rPr lang="es-ES" dirty="0" err="1">
                <a:latin typeface="Inter"/>
              </a:rPr>
              <a:t>First</a:t>
            </a:r>
            <a:r>
              <a:rPr lang="es-ES" dirty="0">
                <a:latin typeface="Inter"/>
              </a:rPr>
              <a:t> </a:t>
            </a:r>
            <a:r>
              <a:rPr lang="es-ES" dirty="0" err="1">
                <a:latin typeface="Inter"/>
              </a:rPr>
              <a:t>Out</a:t>
            </a:r>
            <a:r>
              <a:rPr lang="es-ES" dirty="0">
                <a:latin typeface="Inter"/>
              </a:rPr>
              <a:t>). La calculadora debe ser capaz de realizar operaciones básicas como suma, resta, multiplicación y división.</a:t>
            </a:r>
          </a:p>
          <a:p>
            <a:pPr algn="just">
              <a:lnSpc>
                <a:spcPct val="140000"/>
              </a:lnSpc>
            </a:pPr>
            <a:r>
              <a:rPr lang="es-ES" dirty="0"/>
              <a:t>Requisitos:</a:t>
            </a:r>
          </a:p>
          <a:p>
            <a:pPr marL="342900" indent="-342900" algn="just">
              <a:lnSpc>
                <a:spcPct val="140000"/>
              </a:lnSpc>
              <a:buFont typeface="Arial" panose="020B0604020202020204" pitchFamily="34" charset="0"/>
              <a:buChar char="•"/>
            </a:pPr>
            <a:r>
              <a:rPr lang="es-ES" dirty="0"/>
              <a:t>Estructura de pila. Implementa una estructura de pila para almacenar los operandos (números). Las operaciones deben realizarse utilizando únicamente esta estructura.</a:t>
            </a:r>
          </a:p>
          <a:p>
            <a:pPr marL="342900" indent="-342900" algn="just">
              <a:lnSpc>
                <a:spcPct val="140000"/>
              </a:lnSpc>
              <a:buFont typeface="Arial" panose="020B0604020202020204" pitchFamily="34" charset="0"/>
              <a:buChar char="•"/>
            </a:pPr>
            <a:r>
              <a:rPr lang="es-ES" dirty="0"/>
              <a:t>Entrada. La calculadora recibirá una cadena de texto que representa la expresión matemática a evaluar. Ejemplo: "5 3 + 2 *“. Los números y operadores estarán separados por espacios.</a:t>
            </a:r>
          </a:p>
          <a:p>
            <a:pPr marL="342900" indent="-342900" algn="just">
              <a:lnSpc>
                <a:spcPct val="140000"/>
              </a:lnSpc>
              <a:buFont typeface="Arial" panose="020B0604020202020204" pitchFamily="34" charset="0"/>
              <a:buChar char="•"/>
            </a:pPr>
            <a:r>
              <a:rPr lang="es-ES" dirty="0"/>
              <a:t>Operaciones: La calculadora debe soportar al menos las siguientes operaciones: suma (+), resta (-), multiplicación (*) y división (/). Las operaciones deben respetar el orden en que aparecen en la entrada.</a:t>
            </a:r>
          </a:p>
          <a:p>
            <a:pPr marL="342900" indent="-342900" algn="just">
              <a:lnSpc>
                <a:spcPct val="140000"/>
              </a:lnSpc>
              <a:buFont typeface="Arial" panose="020B0604020202020204" pitchFamily="34" charset="0"/>
              <a:buChar char="•"/>
            </a:pPr>
            <a:r>
              <a:rPr lang="es-ES" dirty="0"/>
              <a:t>Evaluación: La expresión se evaluará de izquierda a derecha. Al encontrar un operador, se realizará la operación con los dos últimos números ingresados en la pila y el resultado se devolverá a la pila.</a:t>
            </a:r>
          </a:p>
          <a:p>
            <a:pPr marL="342900" indent="-342900" algn="just">
              <a:lnSpc>
                <a:spcPct val="140000"/>
              </a:lnSpc>
              <a:buFont typeface="Arial" panose="020B0604020202020204" pitchFamily="34" charset="0"/>
              <a:buChar char="•"/>
            </a:pPr>
            <a:r>
              <a:rPr lang="es-ES" dirty="0"/>
              <a:t>Salida: La calculadora debe devolver el resultado final de la expresión.</a:t>
            </a:r>
          </a:p>
        </p:txBody>
      </p:sp>
    </p:spTree>
    <p:extLst>
      <p:ext uri="{BB962C8B-B14F-4D97-AF65-F5344CB8AC3E}">
        <p14:creationId xmlns:p14="http://schemas.microsoft.com/office/powerpoint/2010/main" val="10184750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590B5-92FB-D121-F46A-0D6FE6E634BD}"/>
              </a:ext>
            </a:extLst>
          </p:cNvPr>
          <p:cNvSpPr>
            <a:spLocks noGrp="1"/>
          </p:cNvSpPr>
          <p:nvPr>
            <p:ph type="title"/>
          </p:nvPr>
        </p:nvSpPr>
        <p:spPr/>
        <p:txBody>
          <a:bodyPr>
            <a:normAutofit fontScale="90000"/>
          </a:bodyPr>
          <a:lstStyle/>
          <a:p>
            <a:r>
              <a:rPr lang="es-ES" dirty="0"/>
              <a:t>Ejercicio 1: ejemplo</a:t>
            </a:r>
          </a:p>
        </p:txBody>
      </p:sp>
      <p:sp>
        <p:nvSpPr>
          <p:cNvPr id="3" name="Marcador de contenido 2">
            <a:extLst>
              <a:ext uri="{FF2B5EF4-FFF2-40B4-BE49-F238E27FC236}">
                <a16:creationId xmlns:a16="http://schemas.microsoft.com/office/drawing/2014/main" id="{E77402DF-128E-00AD-2FFD-4EC3C3501A4E}"/>
              </a:ext>
            </a:extLst>
          </p:cNvPr>
          <p:cNvSpPr>
            <a:spLocks noGrp="1"/>
          </p:cNvSpPr>
          <p:nvPr>
            <p:ph idx="1"/>
          </p:nvPr>
        </p:nvSpPr>
        <p:spPr/>
        <p:txBody>
          <a:bodyPr>
            <a:normAutofit/>
          </a:bodyPr>
          <a:lstStyle/>
          <a:p>
            <a:r>
              <a:rPr lang="es-ES" sz="1800" dirty="0"/>
              <a:t>Para la entrada "5 3 + 2 *":</a:t>
            </a:r>
          </a:p>
          <a:p>
            <a:pPr marL="342900" indent="-342900">
              <a:buFont typeface="Arial" panose="020B0604020202020204" pitchFamily="34" charset="0"/>
              <a:buChar char="•"/>
            </a:pPr>
            <a:r>
              <a:rPr lang="es-ES" sz="1800" dirty="0"/>
              <a:t>Se añaden 5 y 3 a la pila.</a:t>
            </a:r>
          </a:p>
          <a:p>
            <a:pPr marL="342900" indent="-342900">
              <a:buFont typeface="Arial" panose="020B0604020202020204" pitchFamily="34" charset="0"/>
              <a:buChar char="•"/>
            </a:pPr>
            <a:r>
              <a:rPr lang="es-ES" sz="1800" dirty="0"/>
              <a:t>Se realiza la suma (5 + 3), y el resultado (8) se coloca en la pila.</a:t>
            </a:r>
          </a:p>
          <a:p>
            <a:pPr marL="342900" indent="-342900">
              <a:buFont typeface="Arial" panose="020B0604020202020204" pitchFamily="34" charset="0"/>
              <a:buChar char="•"/>
            </a:pPr>
            <a:r>
              <a:rPr lang="es-ES" sz="1800" dirty="0"/>
              <a:t>Se añade 2 a la pila.</a:t>
            </a:r>
          </a:p>
          <a:p>
            <a:pPr marL="342900" indent="-342900">
              <a:buFont typeface="Arial" panose="020B0604020202020204" pitchFamily="34" charset="0"/>
              <a:buChar char="•"/>
            </a:pPr>
            <a:r>
              <a:rPr lang="es-ES" sz="1800" dirty="0"/>
              <a:t>Se realiza la multiplicación (8 * 2).</a:t>
            </a:r>
          </a:p>
          <a:p>
            <a:pPr marL="342900" indent="-342900">
              <a:buFont typeface="Arial" panose="020B0604020202020204" pitchFamily="34" charset="0"/>
              <a:buChar char="•"/>
            </a:pPr>
            <a:r>
              <a:rPr lang="es-ES" sz="1800" dirty="0"/>
              <a:t>La salida final es 16.</a:t>
            </a:r>
          </a:p>
        </p:txBody>
      </p:sp>
      <p:graphicFrame>
        <p:nvGraphicFramePr>
          <p:cNvPr id="4" name="Tabla 3">
            <a:extLst>
              <a:ext uri="{FF2B5EF4-FFF2-40B4-BE49-F238E27FC236}">
                <a16:creationId xmlns:a16="http://schemas.microsoft.com/office/drawing/2014/main" id="{291B5004-14FF-22A5-1AFB-F66C7F9FA7AB}"/>
              </a:ext>
            </a:extLst>
          </p:cNvPr>
          <p:cNvGraphicFramePr>
            <a:graphicFrameLocks noGrp="1"/>
          </p:cNvGraphicFramePr>
          <p:nvPr/>
        </p:nvGraphicFramePr>
        <p:xfrm>
          <a:off x="4598376" y="3798277"/>
          <a:ext cx="3473011" cy="1854199"/>
        </p:xfrm>
        <a:graphic>
          <a:graphicData uri="http://schemas.openxmlformats.org/drawingml/2006/table">
            <a:tbl>
              <a:tblPr firstRow="1" bandRow="1">
                <a:tableStyleId>{5C22544A-7EE6-4342-B048-85BDC9FD1C3A}</a:tableStyleId>
              </a:tblPr>
              <a:tblGrid>
                <a:gridCol w="1668714">
                  <a:extLst>
                    <a:ext uri="{9D8B030D-6E8A-4147-A177-3AD203B41FA5}">
                      <a16:colId xmlns:a16="http://schemas.microsoft.com/office/drawing/2014/main" val="2479277845"/>
                    </a:ext>
                  </a:extLst>
                </a:gridCol>
                <a:gridCol w="1804297">
                  <a:extLst>
                    <a:ext uri="{9D8B030D-6E8A-4147-A177-3AD203B41FA5}">
                      <a16:colId xmlns:a16="http://schemas.microsoft.com/office/drawing/2014/main" val="2346441608"/>
                    </a:ext>
                  </a:extLst>
                </a:gridCol>
              </a:tblGrid>
              <a:tr h="370840">
                <a:tc>
                  <a:txBody>
                    <a:bodyPr/>
                    <a:lstStyle/>
                    <a:p>
                      <a:pPr algn="ctr"/>
                      <a:r>
                        <a:rPr lang="es-ES" sz="1600" dirty="0"/>
                        <a:t>Expresión infija</a:t>
                      </a:r>
                    </a:p>
                  </a:txBody>
                  <a:tcPr anchor="ctr"/>
                </a:tc>
                <a:tc>
                  <a:txBody>
                    <a:bodyPr/>
                    <a:lstStyle/>
                    <a:p>
                      <a:pPr algn="ctr"/>
                      <a:r>
                        <a:rPr lang="es-ES" sz="1600" dirty="0"/>
                        <a:t>Expresión postfija</a:t>
                      </a:r>
                    </a:p>
                  </a:txBody>
                  <a:tcPr anchor="ctr"/>
                </a:tc>
                <a:extLst>
                  <a:ext uri="{0D108BD9-81ED-4DB2-BD59-A6C34878D82A}">
                    <a16:rowId xmlns:a16="http://schemas.microsoft.com/office/drawing/2014/main" val="138827483"/>
                  </a:ext>
                </a:extLst>
              </a:tr>
              <a:tr h="370840">
                <a:tc>
                  <a:txBody>
                    <a:bodyPr/>
                    <a:lstStyle/>
                    <a:p>
                      <a:pPr lvl="0" algn="ctr">
                        <a:buNone/>
                      </a:pPr>
                      <a:r>
                        <a:rPr lang="es-ES" sz="1400" b="0" i="0" u="none" strike="noStrike" noProof="0" dirty="0">
                          <a:solidFill>
                            <a:srgbClr val="000000"/>
                          </a:solidFill>
                          <a:latin typeface="Calibri"/>
                        </a:rPr>
                        <a:t>A + B * C + D</a:t>
                      </a:r>
                      <a:endParaRPr lang="es-ES" sz="1400"/>
                    </a:p>
                  </a:txBody>
                  <a:tcPr anchor="ctr"/>
                </a:tc>
                <a:tc>
                  <a:txBody>
                    <a:bodyPr/>
                    <a:lstStyle/>
                    <a:p>
                      <a:pPr lvl="0" algn="ctr">
                        <a:buNone/>
                      </a:pPr>
                      <a:r>
                        <a:rPr lang="es-ES" sz="1400" b="0" i="0" u="none" strike="noStrike" noProof="0" dirty="0">
                          <a:solidFill>
                            <a:srgbClr val="000000"/>
                          </a:solidFill>
                          <a:latin typeface="Calibri"/>
                        </a:rPr>
                        <a:t>A B C * + D +</a:t>
                      </a:r>
                      <a:endParaRPr lang="es-ES" sz="1400"/>
                    </a:p>
                  </a:txBody>
                  <a:tcPr anchor="ctr"/>
                </a:tc>
                <a:extLst>
                  <a:ext uri="{0D108BD9-81ED-4DB2-BD59-A6C34878D82A}">
                    <a16:rowId xmlns:a16="http://schemas.microsoft.com/office/drawing/2014/main" val="941842322"/>
                  </a:ext>
                </a:extLst>
              </a:tr>
              <a:tr h="370840">
                <a:tc>
                  <a:txBody>
                    <a:bodyPr/>
                    <a:lstStyle/>
                    <a:p>
                      <a:pPr lvl="0" algn="ctr">
                        <a:buNone/>
                      </a:pPr>
                      <a:r>
                        <a:rPr lang="es-ES" sz="1400" b="0" i="0" u="none" strike="noStrike" noProof="0" dirty="0">
                          <a:solidFill>
                            <a:srgbClr val="000000"/>
                          </a:solidFill>
                          <a:latin typeface="Calibri"/>
                        </a:rPr>
                        <a:t>(A + B) * (C + D)</a:t>
                      </a:r>
                      <a:endParaRPr lang="es-ES" sz="1400"/>
                    </a:p>
                  </a:txBody>
                  <a:tcPr anchor="ctr"/>
                </a:tc>
                <a:tc>
                  <a:txBody>
                    <a:bodyPr/>
                    <a:lstStyle/>
                    <a:p>
                      <a:pPr lvl="0" algn="ctr">
                        <a:buNone/>
                      </a:pPr>
                      <a:r>
                        <a:rPr lang="es-ES" sz="1400" b="0" i="0" u="none" strike="noStrike" noProof="0" dirty="0">
                          <a:solidFill>
                            <a:srgbClr val="000000"/>
                          </a:solidFill>
                          <a:latin typeface="Calibri"/>
                        </a:rPr>
                        <a:t>A B + C D + *</a:t>
                      </a:r>
                      <a:endParaRPr lang="es-ES" sz="1400"/>
                    </a:p>
                  </a:txBody>
                  <a:tcPr anchor="ctr"/>
                </a:tc>
                <a:extLst>
                  <a:ext uri="{0D108BD9-81ED-4DB2-BD59-A6C34878D82A}">
                    <a16:rowId xmlns:a16="http://schemas.microsoft.com/office/drawing/2014/main" val="735915036"/>
                  </a:ext>
                </a:extLst>
              </a:tr>
              <a:tr h="370840">
                <a:tc>
                  <a:txBody>
                    <a:bodyPr/>
                    <a:lstStyle/>
                    <a:p>
                      <a:pPr lvl="0" algn="ctr">
                        <a:buNone/>
                      </a:pPr>
                      <a:r>
                        <a:rPr lang="es-ES" sz="1400" b="0" i="0" u="none" strike="noStrike" noProof="0" dirty="0">
                          <a:solidFill>
                            <a:srgbClr val="000000"/>
                          </a:solidFill>
                          <a:latin typeface="Calibri"/>
                        </a:rPr>
                        <a:t>A * B + C * D</a:t>
                      </a:r>
                      <a:endParaRPr lang="es-ES" sz="1400"/>
                    </a:p>
                  </a:txBody>
                  <a:tcPr anchor="ctr"/>
                </a:tc>
                <a:tc>
                  <a:txBody>
                    <a:bodyPr/>
                    <a:lstStyle/>
                    <a:p>
                      <a:pPr lvl="0" algn="ctr">
                        <a:buNone/>
                      </a:pPr>
                      <a:r>
                        <a:rPr lang="es-ES" sz="1400" b="0" i="0" u="none" strike="noStrike" noProof="0" dirty="0">
                          <a:solidFill>
                            <a:srgbClr val="000000"/>
                          </a:solidFill>
                          <a:latin typeface="Calibri"/>
                        </a:rPr>
                        <a:t>A B * C D * +</a:t>
                      </a:r>
                      <a:endParaRPr lang="es-ES" sz="1400"/>
                    </a:p>
                  </a:txBody>
                  <a:tcPr anchor="ctr"/>
                </a:tc>
                <a:extLst>
                  <a:ext uri="{0D108BD9-81ED-4DB2-BD59-A6C34878D82A}">
                    <a16:rowId xmlns:a16="http://schemas.microsoft.com/office/drawing/2014/main" val="3468096648"/>
                  </a:ext>
                </a:extLst>
              </a:tr>
              <a:tr h="370839">
                <a:tc>
                  <a:txBody>
                    <a:bodyPr/>
                    <a:lstStyle/>
                    <a:p>
                      <a:pPr lvl="0" algn="ctr">
                        <a:buNone/>
                      </a:pPr>
                      <a:r>
                        <a:rPr lang="es-ES" sz="1400" b="0" i="0" u="none" strike="noStrike" noProof="0" dirty="0">
                          <a:solidFill>
                            <a:srgbClr val="000000"/>
                          </a:solidFill>
                        </a:rPr>
                        <a:t>A + B + C + D</a:t>
                      </a:r>
                      <a:endParaRPr lang="es-ES" sz="1400"/>
                    </a:p>
                  </a:txBody>
                  <a:tcPr anchor="ctr"/>
                </a:tc>
                <a:tc>
                  <a:txBody>
                    <a:bodyPr/>
                    <a:lstStyle/>
                    <a:p>
                      <a:pPr lvl="0" algn="ctr">
                        <a:buNone/>
                      </a:pPr>
                      <a:r>
                        <a:rPr lang="es-ES" sz="1400" b="0" i="0" u="none" strike="noStrike" noProof="0" dirty="0">
                          <a:solidFill>
                            <a:srgbClr val="000000"/>
                          </a:solidFill>
                          <a:latin typeface="Calibri"/>
                        </a:rPr>
                        <a:t>A B + C + D +</a:t>
                      </a:r>
                      <a:endParaRPr lang="es-ES" sz="1400"/>
                    </a:p>
                  </a:txBody>
                  <a:tcPr anchor="ctr"/>
                </a:tc>
                <a:extLst>
                  <a:ext uri="{0D108BD9-81ED-4DB2-BD59-A6C34878D82A}">
                    <a16:rowId xmlns:a16="http://schemas.microsoft.com/office/drawing/2014/main" val="633055810"/>
                  </a:ext>
                </a:extLst>
              </a:tr>
            </a:tbl>
          </a:graphicData>
        </a:graphic>
      </p:graphicFrame>
    </p:spTree>
    <p:extLst>
      <p:ext uri="{BB962C8B-B14F-4D97-AF65-F5344CB8AC3E}">
        <p14:creationId xmlns:p14="http://schemas.microsoft.com/office/powerpoint/2010/main" val="204631216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latin typeface="Inter"/>
              </a:rPr>
              <a:t>Ejercicio 2</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p:txBody>
          <a:bodyPr vert="horz" lIns="91440" tIns="45720" rIns="91440" bIns="45720" rtlCol="0" anchor="t">
            <a:normAutofit/>
          </a:bodyPr>
          <a:lstStyle/>
          <a:p>
            <a:pPr algn="just">
              <a:spcAft>
                <a:spcPts val="800"/>
              </a:spcAft>
            </a:pPr>
            <a:r>
              <a:rPr lang="es-ES" dirty="0">
                <a:solidFill>
                  <a:srgbClr val="000000"/>
                </a:solidFill>
                <a:latin typeface="Inter"/>
              </a:rPr>
              <a:t>Escribe un programa que valide la corrección de los paréntesis en una expresión matemática. La tarea consiste en verificar si los paréntesis están balanceados correctamente. Se considera que una expresión está balanceada si cada paréntesis de apertura tiene su correspondiente paréntesis de cierre en el orden correcto.</a:t>
            </a:r>
            <a:endParaRPr lang="es-ES" dirty="0">
              <a:solidFill>
                <a:srgbClr val="000000"/>
              </a:solidFill>
            </a:endParaRPr>
          </a:p>
          <a:p>
            <a:pPr algn="just"/>
            <a:r>
              <a:rPr lang="es-ES" dirty="0">
                <a:solidFill>
                  <a:srgbClr val="000000"/>
                </a:solidFill>
                <a:latin typeface="Inter"/>
              </a:rPr>
              <a:t>Ejemplo: Dada la cadena de entrada "((3 + 4) * 5) / (2 - 1)", el programa deberá imprimir "Expresión balanceada".</a:t>
            </a:r>
            <a:endParaRPr lang="es-ES" dirty="0"/>
          </a:p>
          <a:p>
            <a:pPr algn="just">
              <a:spcAft>
                <a:spcPts val="800"/>
              </a:spcAft>
            </a:pPr>
            <a:r>
              <a:rPr lang="es-ES" dirty="0">
                <a:solidFill>
                  <a:srgbClr val="000000"/>
                </a:solidFill>
                <a:latin typeface="Inter"/>
              </a:rPr>
              <a:t>En contraste, para la cadena "((8 * 2) - 5 / (4 + 1)", el programa deberá imprimir "Expresión no balanceada".</a:t>
            </a:r>
          </a:p>
          <a:p>
            <a:pPr algn="just"/>
            <a:r>
              <a:rPr lang="es-ES" dirty="0">
                <a:solidFill>
                  <a:srgbClr val="000000"/>
                </a:solidFill>
                <a:latin typeface="Inter"/>
              </a:rPr>
              <a:t>Utiliza una pila para llevar un seguimiento de los paréntesis de apertura y cierre correctamente. </a:t>
            </a:r>
            <a:endParaRPr lang="es-ES" dirty="0"/>
          </a:p>
          <a:p>
            <a:pPr algn="just">
              <a:lnSpc>
                <a:spcPct val="140000"/>
              </a:lnSpc>
            </a:pPr>
            <a:endParaRPr lang="es-ES" sz="1800" dirty="0"/>
          </a:p>
        </p:txBody>
      </p:sp>
    </p:spTree>
    <p:extLst>
      <p:ext uri="{BB962C8B-B14F-4D97-AF65-F5344CB8AC3E}">
        <p14:creationId xmlns:p14="http://schemas.microsoft.com/office/powerpoint/2010/main" val="29215933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10:</a:t>
            </a:r>
            <a:br>
              <a:rPr lang="en-US" sz="4000" dirty="0"/>
            </a:br>
            <a:r>
              <a:rPr lang="en-US" sz="4000" dirty="0"/>
              <a:t>Colas</a:t>
            </a:r>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IV. </a:t>
            </a:r>
            <a:r>
              <a:rPr lang="en-US" sz="2000" dirty="0" err="1"/>
              <a:t>Estructuras</a:t>
            </a:r>
            <a:r>
              <a:rPr lang="en-US" sz="2000" dirty="0"/>
              <a:t> de </a:t>
            </a:r>
            <a:r>
              <a:rPr lang="en-US" sz="2000" dirty="0" err="1"/>
              <a:t>datos</a:t>
            </a:r>
            <a:endParaRPr lang="en-US" sz="2000" dirty="0"/>
          </a:p>
        </p:txBody>
      </p:sp>
    </p:spTree>
    <p:extLst>
      <p:ext uri="{BB962C8B-B14F-4D97-AF65-F5344CB8AC3E}">
        <p14:creationId xmlns:p14="http://schemas.microsoft.com/office/powerpoint/2010/main" val="55390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2:</a:t>
            </a:r>
            <a:br>
              <a:rPr lang="en-US" sz="4000" dirty="0"/>
            </a:br>
            <a:r>
              <a:rPr lang="en-US" sz="4000" dirty="0"/>
              <a:t>Python </a:t>
            </a:r>
            <a:r>
              <a:rPr lang="en-US" sz="4000" dirty="0" err="1"/>
              <a:t>básico</a:t>
            </a:r>
            <a:r>
              <a:rPr lang="en-US" sz="4000" dirty="0"/>
              <a:t> I</a:t>
            </a:r>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851647" y="3738282"/>
            <a:ext cx="7440706" cy="1519518"/>
          </a:xfrm>
        </p:spPr>
        <p:txBody>
          <a:bodyPr>
            <a:normAutofit/>
          </a:bodyPr>
          <a:lstStyle/>
          <a:p>
            <a:r>
              <a:rPr lang="en-US" sz="2000" dirty="0" err="1"/>
              <a:t>Bloque</a:t>
            </a:r>
            <a:r>
              <a:rPr lang="en-US" sz="2000" dirty="0"/>
              <a:t> I. </a:t>
            </a:r>
            <a:r>
              <a:rPr lang="en-US" sz="2000" dirty="0" err="1"/>
              <a:t>Repaso</a:t>
            </a:r>
            <a:r>
              <a:rPr lang="en-US" sz="2000" dirty="0"/>
              <a:t> de </a:t>
            </a:r>
            <a:r>
              <a:rPr lang="en-US" sz="2000" dirty="0" err="1"/>
              <a:t>programación</a:t>
            </a:r>
            <a:endParaRPr lang="en-US" sz="2000" dirty="0"/>
          </a:p>
        </p:txBody>
      </p:sp>
    </p:spTree>
    <p:extLst>
      <p:ext uri="{BB962C8B-B14F-4D97-AF65-F5344CB8AC3E}">
        <p14:creationId xmlns:p14="http://schemas.microsoft.com/office/powerpoint/2010/main" val="53698178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8FA946-1C26-DD91-BF72-4FD0F32338EC}"/>
              </a:ext>
            </a:extLst>
          </p:cNvPr>
          <p:cNvSpPr>
            <a:spLocks noGrp="1"/>
          </p:cNvSpPr>
          <p:nvPr>
            <p:ph type="title"/>
          </p:nvPr>
        </p:nvSpPr>
        <p:spPr/>
        <p:txBody>
          <a:bodyPr>
            <a:normAutofit fontScale="90000"/>
          </a:bodyPr>
          <a:lstStyle/>
          <a:p>
            <a:r>
              <a:rPr lang="es-ES"/>
              <a:t>Concepto</a:t>
            </a:r>
          </a:p>
        </p:txBody>
      </p:sp>
      <p:sp>
        <p:nvSpPr>
          <p:cNvPr id="3" name="Marcador de contenido 2">
            <a:extLst>
              <a:ext uri="{FF2B5EF4-FFF2-40B4-BE49-F238E27FC236}">
                <a16:creationId xmlns:a16="http://schemas.microsoft.com/office/drawing/2014/main" id="{FFF6E2C1-0FB1-EF6D-8CD5-D279766FA00A}"/>
              </a:ext>
            </a:extLst>
          </p:cNvPr>
          <p:cNvSpPr>
            <a:spLocks noGrp="1"/>
          </p:cNvSpPr>
          <p:nvPr>
            <p:ph idx="1"/>
          </p:nvPr>
        </p:nvSpPr>
        <p:spPr/>
        <p:txBody>
          <a:bodyPr/>
          <a:lstStyle/>
          <a:p>
            <a:pPr marL="342900" indent="-342900" algn="just">
              <a:buFont typeface="Arial" panose="020B0604020202020204" pitchFamily="34" charset="0"/>
              <a:buChar char="•"/>
            </a:pPr>
            <a:r>
              <a:rPr lang="es-ES"/>
              <a:t>Una cola es una estructura de datos caracterizada por ser una secuencia de elementos en la que </a:t>
            </a:r>
            <a:r>
              <a:rPr lang="es-ES">
                <a:latin typeface="Inter SemiBold" panose="02000503000000020004" pitchFamily="2" charset="0"/>
                <a:ea typeface="Inter SemiBold" panose="02000503000000020004" pitchFamily="2" charset="0"/>
              </a:rPr>
              <a:t>la operación de inserción se realiza por un extremo</a:t>
            </a:r>
            <a:r>
              <a:rPr lang="es-ES"/>
              <a:t> (el posterior o final) </a:t>
            </a:r>
            <a:r>
              <a:rPr lang="es-ES">
                <a:latin typeface="Inter SemiBold" panose="02000503000000020004" pitchFamily="2" charset="0"/>
                <a:ea typeface="Inter SemiBold" panose="02000503000000020004" pitchFamily="2" charset="0"/>
              </a:rPr>
              <a:t>y la operación de extracción por el otro</a:t>
            </a:r>
            <a:r>
              <a:rPr lang="es-ES"/>
              <a:t> (el anterior o frente). </a:t>
            </a:r>
          </a:p>
          <a:p>
            <a:pPr marL="342900" indent="-342900" algn="just">
              <a:buFont typeface="Arial" panose="020B0604020202020204" pitchFamily="34" charset="0"/>
              <a:buChar char="•"/>
            </a:pPr>
            <a:r>
              <a:rPr lang="es-ES"/>
              <a:t>Las colas también se llaman estructuras </a:t>
            </a:r>
            <a:r>
              <a:rPr lang="es-ES">
                <a:latin typeface="Inter SemiBold" panose="02000503000000020004" pitchFamily="2" charset="0"/>
                <a:ea typeface="Inter SemiBold" panose="02000503000000020004" pitchFamily="2" charset="0"/>
              </a:rPr>
              <a:t>FIFO</a:t>
            </a:r>
            <a:r>
              <a:rPr lang="es-ES"/>
              <a:t> (del inglés </a:t>
            </a:r>
            <a:r>
              <a:rPr lang="es-ES" i="1" err="1"/>
              <a:t>First</a:t>
            </a:r>
            <a:r>
              <a:rPr lang="es-ES" i="1"/>
              <a:t> In – </a:t>
            </a:r>
            <a:r>
              <a:rPr lang="es-ES" i="1" err="1"/>
              <a:t>First</a:t>
            </a:r>
            <a:r>
              <a:rPr lang="es-ES" i="1"/>
              <a:t> </a:t>
            </a:r>
            <a:r>
              <a:rPr lang="es-ES" i="1" err="1"/>
              <a:t>Out</a:t>
            </a:r>
            <a:r>
              <a:rPr lang="es-ES"/>
              <a:t>), debido a que el primer elemento en entrar será también el primero en salir. </a:t>
            </a:r>
          </a:p>
          <a:p>
            <a:pPr marL="342900" indent="-342900" algn="just">
              <a:buFont typeface="Arial" panose="020B0604020202020204" pitchFamily="34" charset="0"/>
              <a:buChar char="•"/>
            </a:pPr>
            <a:r>
              <a:rPr lang="es-ES"/>
              <a:t>“Hacer cola para comprar unas entradas”</a:t>
            </a:r>
          </a:p>
          <a:p>
            <a:pPr algn="just"/>
            <a:endParaRPr lang="es-ES"/>
          </a:p>
        </p:txBody>
      </p:sp>
      <p:pic>
        <p:nvPicPr>
          <p:cNvPr id="5" name="Imagen 4" descr="Dibujo de un grupo de personas esquiando en la nieve&#10;&#10;Descripción generada automáticamente con confianza media">
            <a:extLst>
              <a:ext uri="{FF2B5EF4-FFF2-40B4-BE49-F238E27FC236}">
                <a16:creationId xmlns:a16="http://schemas.microsoft.com/office/drawing/2014/main" id="{ADD45391-6C08-E1ED-4BB6-8DA0A5C13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9812" y="4393918"/>
            <a:ext cx="4524375" cy="1897975"/>
          </a:xfrm>
          <a:prstGeom prst="rect">
            <a:avLst/>
          </a:prstGeom>
        </p:spPr>
      </p:pic>
    </p:spTree>
    <p:extLst>
      <p:ext uri="{BB962C8B-B14F-4D97-AF65-F5344CB8AC3E}">
        <p14:creationId xmlns:p14="http://schemas.microsoft.com/office/powerpoint/2010/main" val="19500446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197F8-8DB8-FD3C-9479-12E2775B188A}"/>
              </a:ext>
            </a:extLst>
          </p:cNvPr>
          <p:cNvSpPr>
            <a:spLocks noGrp="1"/>
          </p:cNvSpPr>
          <p:nvPr>
            <p:ph type="title"/>
          </p:nvPr>
        </p:nvSpPr>
        <p:spPr/>
        <p:txBody>
          <a:bodyPr>
            <a:normAutofit fontScale="90000"/>
          </a:bodyPr>
          <a:lstStyle/>
          <a:p>
            <a:r>
              <a:rPr lang="es-ES"/>
              <a:t>Operaciones esperadas	</a:t>
            </a:r>
          </a:p>
        </p:txBody>
      </p:sp>
      <p:sp>
        <p:nvSpPr>
          <p:cNvPr id="3" name="Marcador de contenido 2">
            <a:extLst>
              <a:ext uri="{FF2B5EF4-FFF2-40B4-BE49-F238E27FC236}">
                <a16:creationId xmlns:a16="http://schemas.microsoft.com/office/drawing/2014/main" id="{8B59DD78-D8E8-3BDF-AC97-66B5509EA70B}"/>
              </a:ext>
            </a:extLst>
          </p:cNvPr>
          <p:cNvSpPr>
            <a:spLocks noGrp="1"/>
          </p:cNvSpPr>
          <p:nvPr>
            <p:ph idx="1"/>
          </p:nvPr>
        </p:nvSpPr>
        <p:spPr/>
        <p:txBody>
          <a:bodyPr>
            <a:normAutofit/>
          </a:bodyPr>
          <a:lstStyle/>
          <a:p>
            <a:pPr algn="l" rtl="0" fontAlgn="base"/>
            <a:r>
              <a:rPr lang="es-ES" sz="1800" b="0" i="0" u="none" strike="noStrike">
                <a:solidFill>
                  <a:srgbClr val="000000"/>
                </a:solidFill>
                <a:effectLst/>
                <a:latin typeface="Inter SemiBold"/>
              </a:rPr>
              <a:t>Esenciales</a:t>
            </a:r>
            <a:r>
              <a:rPr lang="en-US" sz="1800" b="0" i="0">
                <a:solidFill>
                  <a:srgbClr val="000000"/>
                </a:solidFill>
                <a:effectLst/>
                <a:latin typeface="Inter SemiBold"/>
              </a:rPr>
              <a:t>​</a:t>
            </a:r>
            <a:endParaRPr lang="en-US"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s-ES" sz="1800" b="0" i="0" u="none" strike="noStrike">
                <a:solidFill>
                  <a:srgbClr val="000000"/>
                </a:solidFill>
                <a:effectLst/>
                <a:latin typeface="Inter" panose="02000503000000020004"/>
              </a:rPr>
              <a:t>Crear la cola</a:t>
            </a:r>
            <a:r>
              <a:rPr lang="en-US" sz="1800" b="0" i="0">
                <a:solidFill>
                  <a:srgbClr val="000000"/>
                </a:solidFill>
                <a:effectLst/>
                <a:latin typeface="Inter" panose="02000503000000020004"/>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s-ES" sz="1800" b="0" i="0" u="none" strike="noStrike">
                <a:solidFill>
                  <a:srgbClr val="000000"/>
                </a:solidFill>
                <a:effectLst/>
                <a:latin typeface="Inter" panose="02000503000000020004"/>
              </a:rPr>
              <a:t>Encolar un elemento (</a:t>
            </a:r>
            <a:r>
              <a:rPr lang="es-ES" sz="1800" b="0" i="1" u="none" strike="noStrike" err="1">
                <a:solidFill>
                  <a:srgbClr val="000000"/>
                </a:solidFill>
                <a:effectLst/>
                <a:latin typeface="Inter" panose="02000503000000020004"/>
              </a:rPr>
              <a:t>queue</a:t>
            </a:r>
            <a:r>
              <a:rPr lang="es-ES" sz="1800" b="0" i="0" u="none" strike="noStrike">
                <a:solidFill>
                  <a:srgbClr val="000000"/>
                </a:solidFill>
                <a:effectLst/>
                <a:latin typeface="Inter" panose="02000503000000020004"/>
              </a:rPr>
              <a:t>)</a:t>
            </a:r>
            <a:r>
              <a:rPr lang="en-US" sz="1800" b="0" i="0">
                <a:solidFill>
                  <a:srgbClr val="000000"/>
                </a:solidFill>
                <a:effectLst/>
                <a:latin typeface="Inter" panose="02000503000000020004"/>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s-ES" sz="1800" b="0" i="0" u="none" strike="noStrike">
                <a:solidFill>
                  <a:srgbClr val="000000"/>
                </a:solidFill>
                <a:effectLst/>
                <a:latin typeface="Inter" panose="02000503000000020004"/>
              </a:rPr>
              <a:t>Desencolar un elemento (</a:t>
            </a:r>
            <a:r>
              <a:rPr lang="es-ES" sz="1800" b="0" i="1" u="none" strike="noStrike" err="1">
                <a:solidFill>
                  <a:srgbClr val="000000"/>
                </a:solidFill>
                <a:effectLst/>
                <a:latin typeface="Inter" panose="02000503000000020004"/>
              </a:rPr>
              <a:t>dequeue</a:t>
            </a:r>
            <a:r>
              <a:rPr lang="es-ES" sz="1800" b="0" i="0" u="none" strike="noStrike">
                <a:solidFill>
                  <a:srgbClr val="000000"/>
                </a:solidFill>
                <a:effectLst/>
                <a:latin typeface="Inter" panose="02000503000000020004"/>
              </a:rPr>
              <a:t>)</a:t>
            </a:r>
            <a:r>
              <a:rPr lang="en-US" sz="1800" b="0" i="0">
                <a:solidFill>
                  <a:srgbClr val="000000"/>
                </a:solidFill>
                <a:effectLst/>
                <a:latin typeface="Inter" panose="02000503000000020004"/>
              </a:rPr>
              <a:t>​</a:t>
            </a:r>
            <a:endParaRPr lang="en-US" b="0" i="0">
              <a:solidFill>
                <a:srgbClr val="000000"/>
              </a:solidFill>
              <a:effectLst/>
              <a:latin typeface="Arial" panose="020B0604020202020204" pitchFamily="34" charset="0"/>
            </a:endParaRPr>
          </a:p>
          <a:p>
            <a:pPr algn="l" rtl="0" fontAlgn="base"/>
            <a:endParaRPr lang="es-ES" sz="1800" b="0" i="0" u="none" strike="noStrike">
              <a:solidFill>
                <a:srgbClr val="000000"/>
              </a:solidFill>
              <a:effectLst/>
              <a:latin typeface="Inter SemiBold"/>
            </a:endParaRPr>
          </a:p>
          <a:p>
            <a:pPr algn="l" rtl="0" fontAlgn="base"/>
            <a:r>
              <a:rPr lang="es-ES" sz="1800" b="0" i="0" u="none" strike="noStrike">
                <a:solidFill>
                  <a:srgbClr val="000000"/>
                </a:solidFill>
                <a:effectLst/>
                <a:latin typeface="Inter SemiBold"/>
              </a:rPr>
              <a:t>No esenciales</a:t>
            </a:r>
            <a:r>
              <a:rPr lang="en-US" sz="1800" b="0" i="0">
                <a:solidFill>
                  <a:srgbClr val="000000"/>
                </a:solidFill>
                <a:effectLst/>
                <a:latin typeface="Inter SemiBold"/>
              </a:rPr>
              <a:t>​</a:t>
            </a:r>
            <a:endParaRPr lang="en-US"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r>
              <a:rPr lang="es-ES" sz="1800" b="0" i="0" u="none" strike="noStrike">
                <a:solidFill>
                  <a:srgbClr val="000000"/>
                </a:solidFill>
                <a:effectLst/>
                <a:latin typeface="Inter" panose="02000503000000020004"/>
              </a:rPr>
              <a:t>Comprobar si la cola está vacía</a:t>
            </a:r>
            <a:r>
              <a:rPr lang="en-US" sz="1800" b="0" i="0">
                <a:solidFill>
                  <a:srgbClr val="000000"/>
                </a:solidFill>
                <a:effectLst/>
                <a:latin typeface="Inter" panose="02000503000000020004"/>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s-ES" sz="1800" b="0" i="0" u="none" strike="noStrike">
                <a:solidFill>
                  <a:srgbClr val="000000"/>
                </a:solidFill>
                <a:effectLst/>
                <a:latin typeface="Inter" panose="02000503000000020004"/>
              </a:rPr>
              <a:t>Acceder al dato en el frente sin eliminarlo (</a:t>
            </a:r>
            <a:r>
              <a:rPr lang="es-ES" sz="1800" b="0" i="1" u="none" strike="noStrike" err="1">
                <a:solidFill>
                  <a:srgbClr val="000000"/>
                </a:solidFill>
                <a:effectLst/>
                <a:latin typeface="Inter" panose="02000503000000020004"/>
              </a:rPr>
              <a:t>peek</a:t>
            </a:r>
            <a:r>
              <a:rPr lang="es-ES" sz="1800" b="0" i="0" u="none" strike="noStrike">
                <a:solidFill>
                  <a:srgbClr val="000000"/>
                </a:solidFill>
                <a:effectLst/>
                <a:latin typeface="Inter" panose="02000503000000020004"/>
              </a:rPr>
              <a:t>)</a:t>
            </a:r>
            <a:endParaRPr lang="en-US"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09341325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197F8-8DB8-FD3C-9479-12E2775B188A}"/>
              </a:ext>
            </a:extLst>
          </p:cNvPr>
          <p:cNvSpPr>
            <a:spLocks noGrp="1"/>
          </p:cNvSpPr>
          <p:nvPr>
            <p:ph type="title"/>
          </p:nvPr>
        </p:nvSpPr>
        <p:spPr/>
        <p:txBody>
          <a:bodyPr>
            <a:normAutofit fontScale="90000"/>
          </a:bodyPr>
          <a:lstStyle/>
          <a:p>
            <a:r>
              <a:rPr lang="es-ES"/>
              <a:t>Implementación</a:t>
            </a:r>
          </a:p>
        </p:txBody>
      </p:sp>
      <p:sp>
        <p:nvSpPr>
          <p:cNvPr id="3" name="Marcador de contenido 2">
            <a:extLst>
              <a:ext uri="{FF2B5EF4-FFF2-40B4-BE49-F238E27FC236}">
                <a16:creationId xmlns:a16="http://schemas.microsoft.com/office/drawing/2014/main" id="{8B59DD78-D8E8-3BDF-AC97-66B5509EA70B}"/>
              </a:ext>
            </a:extLst>
          </p:cNvPr>
          <p:cNvSpPr>
            <a:spLocks noGrp="1"/>
          </p:cNvSpPr>
          <p:nvPr>
            <p:ph idx="1"/>
          </p:nvPr>
        </p:nvSpPr>
        <p:spPr/>
        <p:txBody>
          <a:bodyPr>
            <a:normAutofit/>
          </a:bodyPr>
          <a:lstStyle/>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r>
              <a:rPr lang="es-ES"/>
              <a:t>Tiene los siguientes ítems:</a:t>
            </a:r>
          </a:p>
          <a:p>
            <a:pPr marL="342900" indent="-342900" algn="just">
              <a:buFont typeface="Arial" panose="020B0604020202020204" pitchFamily="34" charset="0"/>
              <a:buChar char="•"/>
            </a:pPr>
            <a:r>
              <a:rPr lang="es-ES"/>
              <a:t>Una referencia al primer nodo que se conoce como </a:t>
            </a:r>
            <a:r>
              <a:rPr lang="es-ES">
                <a:latin typeface="Inter SemiBold" panose="02000503000000020004" pitchFamily="2" charset="0"/>
                <a:ea typeface="Inter SemiBold" panose="02000503000000020004" pitchFamily="2" charset="0"/>
              </a:rPr>
              <a:t>frente</a:t>
            </a:r>
            <a:r>
              <a:rPr lang="es-ES"/>
              <a:t> (salvo que esté vacía)</a:t>
            </a:r>
          </a:p>
          <a:p>
            <a:pPr marL="342900" indent="-342900">
              <a:buFont typeface="Arial" panose="020B0604020202020204" pitchFamily="34" charset="0"/>
              <a:buChar char="•"/>
            </a:pPr>
            <a:r>
              <a:rPr lang="es-ES"/>
              <a:t>Una referencia al último nodo que se conoce como </a:t>
            </a:r>
            <a:r>
              <a:rPr lang="es-ES">
                <a:latin typeface="Inter SemiBold" panose="02000503000000020004" pitchFamily="2" charset="0"/>
                <a:ea typeface="Inter SemiBold" panose="02000503000000020004" pitchFamily="2" charset="0"/>
              </a:rPr>
              <a:t>final</a:t>
            </a:r>
          </a:p>
          <a:p>
            <a:pPr marL="342900" indent="-342900">
              <a:buFont typeface="Arial" panose="020B0604020202020204" pitchFamily="34" charset="0"/>
              <a:buChar char="•"/>
            </a:pPr>
            <a:r>
              <a:rPr lang="es-ES"/>
              <a:t>Los nodos tienen la misma implementación que en las pilas (datos + referencia al siguiente)</a:t>
            </a:r>
          </a:p>
          <a:p>
            <a:pPr marL="342900" indent="-342900">
              <a:buFont typeface="Arial" panose="020B0604020202020204" pitchFamily="34" charset="0"/>
              <a:buChar char="•"/>
            </a:pPr>
            <a:endParaRPr lang="es-ES"/>
          </a:p>
        </p:txBody>
      </p:sp>
      <p:grpSp>
        <p:nvGrpSpPr>
          <p:cNvPr id="7" name="Grupo 6">
            <a:extLst>
              <a:ext uri="{FF2B5EF4-FFF2-40B4-BE49-F238E27FC236}">
                <a16:creationId xmlns:a16="http://schemas.microsoft.com/office/drawing/2014/main" id="{E9E5F3A9-E587-324C-30D3-39677461D065}"/>
              </a:ext>
            </a:extLst>
          </p:cNvPr>
          <p:cNvGrpSpPr/>
          <p:nvPr/>
        </p:nvGrpSpPr>
        <p:grpSpPr>
          <a:xfrm>
            <a:off x="1887792" y="1254017"/>
            <a:ext cx="5246790" cy="1582593"/>
            <a:chOff x="1887792" y="1254017"/>
            <a:chExt cx="5246790" cy="1582593"/>
          </a:xfrm>
        </p:grpSpPr>
        <p:pic>
          <p:nvPicPr>
            <p:cNvPr id="5" name="Imagen 4" descr="Diagrama&#10;&#10;Descripción generada automáticamente">
              <a:extLst>
                <a:ext uri="{FF2B5EF4-FFF2-40B4-BE49-F238E27FC236}">
                  <a16:creationId xmlns:a16="http://schemas.microsoft.com/office/drawing/2014/main" id="{45D99BD3-71FE-878C-950E-3993B9D02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417" y="1254017"/>
              <a:ext cx="5125165" cy="1543265"/>
            </a:xfrm>
            <a:prstGeom prst="rect">
              <a:avLst/>
            </a:prstGeom>
          </p:spPr>
        </p:pic>
        <p:sp>
          <p:nvSpPr>
            <p:cNvPr id="4" name="Rectángulo 3">
              <a:extLst>
                <a:ext uri="{FF2B5EF4-FFF2-40B4-BE49-F238E27FC236}">
                  <a16:creationId xmlns:a16="http://schemas.microsoft.com/office/drawing/2014/main" id="{46993301-5EAB-A41F-F1C6-AAECCEE87CD4}"/>
                </a:ext>
              </a:extLst>
            </p:cNvPr>
            <p:cNvSpPr/>
            <p:nvPr/>
          </p:nvSpPr>
          <p:spPr>
            <a:xfrm>
              <a:off x="1887792" y="1777851"/>
              <a:ext cx="884903"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Frente</a:t>
              </a:r>
            </a:p>
          </p:txBody>
        </p:sp>
        <p:sp>
          <p:nvSpPr>
            <p:cNvPr id="6" name="Rectángulo 5">
              <a:extLst>
                <a:ext uri="{FF2B5EF4-FFF2-40B4-BE49-F238E27FC236}">
                  <a16:creationId xmlns:a16="http://schemas.microsoft.com/office/drawing/2014/main" id="{F5474A19-12F1-416C-F9D4-79191C335251}"/>
                </a:ext>
              </a:extLst>
            </p:cNvPr>
            <p:cNvSpPr/>
            <p:nvPr/>
          </p:nvSpPr>
          <p:spPr>
            <a:xfrm>
              <a:off x="5216011" y="2335165"/>
              <a:ext cx="884903"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Final</a:t>
              </a:r>
            </a:p>
          </p:txBody>
        </p:sp>
      </p:grpSp>
    </p:spTree>
    <p:extLst>
      <p:ext uri="{BB962C8B-B14F-4D97-AF65-F5344CB8AC3E}">
        <p14:creationId xmlns:p14="http://schemas.microsoft.com/office/powerpoint/2010/main" val="6869284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FB4F0-356B-4B3C-E244-14744E2D2539}"/>
              </a:ext>
            </a:extLst>
          </p:cNvPr>
          <p:cNvSpPr>
            <a:spLocks noGrp="1"/>
          </p:cNvSpPr>
          <p:nvPr>
            <p:ph type="title"/>
          </p:nvPr>
        </p:nvSpPr>
        <p:spPr/>
        <p:txBody>
          <a:bodyPr>
            <a:normAutofit fontScale="90000"/>
          </a:bodyPr>
          <a:lstStyle/>
          <a:p>
            <a:r>
              <a:rPr lang="es-ES"/>
              <a:t>Encolar un elemento</a:t>
            </a:r>
          </a:p>
        </p:txBody>
      </p:sp>
      <p:sp>
        <p:nvSpPr>
          <p:cNvPr id="3" name="Marcador de contenido 2">
            <a:extLst>
              <a:ext uri="{FF2B5EF4-FFF2-40B4-BE49-F238E27FC236}">
                <a16:creationId xmlns:a16="http://schemas.microsoft.com/office/drawing/2014/main" id="{8968DD7F-1D2C-53AE-CB07-483828EFE717}"/>
              </a:ext>
            </a:extLst>
          </p:cNvPr>
          <p:cNvSpPr>
            <a:spLocks noGrp="1"/>
          </p:cNvSpPr>
          <p:nvPr>
            <p:ph idx="1"/>
          </p:nvPr>
        </p:nvSpPr>
        <p:spPr/>
        <p:txBody>
          <a:bodyPr/>
          <a:lstStyle/>
          <a:p>
            <a:pPr marL="342900" indent="-342900" algn="just">
              <a:buFont typeface="Arial" panose="020B0604020202020204" pitchFamily="34" charset="0"/>
              <a:buChar char="•"/>
            </a:pPr>
            <a:r>
              <a:rPr lang="es-ES"/>
              <a:t>En una cola, la inserción se hace por el </a:t>
            </a:r>
            <a:r>
              <a:rPr lang="es-ES">
                <a:latin typeface="Inter SemiBold" panose="02000503000000020004" pitchFamily="2" charset="0"/>
                <a:ea typeface="Inter SemiBold" panose="02000503000000020004" pitchFamily="2" charset="0"/>
              </a:rPr>
              <a:t>final</a:t>
            </a:r>
            <a:r>
              <a:rPr lang="es-ES"/>
              <a:t>, de forma que el elemento se inserta por la parte de atrás de la cola.</a:t>
            </a:r>
          </a:p>
          <a:p>
            <a:pPr marL="342900" indent="-342900" algn="just">
              <a:buFont typeface="Arial" panose="020B0604020202020204" pitchFamily="34" charset="0"/>
              <a:buChar char="•"/>
            </a:pPr>
            <a:r>
              <a:rPr lang="es-ES"/>
              <a:t>Para insertar uno nuevo, se debe reservar espacio para un nuevo nodo, el elemento que se encontraba en el final deberá apuntar a este nuevo nodo y, por último, la referencia al final debe también apuntar al nuevo nodo.</a:t>
            </a:r>
          </a:p>
          <a:p>
            <a:pPr marL="342900" indent="-342900" algn="just">
              <a:buFont typeface="Arial" panose="020B0604020202020204" pitchFamily="34" charset="0"/>
              <a:buChar char="•"/>
            </a:pPr>
            <a:r>
              <a:rPr lang="es-ES"/>
              <a:t>El nombre que recibe esta operación es la de “encolar”, “insertar” o </a:t>
            </a:r>
            <a:r>
              <a:rPr lang="es-ES" i="1"/>
              <a:t>“</a:t>
            </a:r>
            <a:r>
              <a:rPr lang="es-ES" i="1" err="1"/>
              <a:t>enqueue</a:t>
            </a:r>
            <a:r>
              <a:rPr lang="es-ES" i="1"/>
              <a:t>”</a:t>
            </a:r>
            <a:r>
              <a:rPr lang="es-ES"/>
              <a:t>.</a:t>
            </a:r>
          </a:p>
        </p:txBody>
      </p:sp>
      <p:pic>
        <p:nvPicPr>
          <p:cNvPr id="5" name="Imagen 4" descr="Diagrama&#10;&#10;Descripción generada automáticamente">
            <a:extLst>
              <a:ext uri="{FF2B5EF4-FFF2-40B4-BE49-F238E27FC236}">
                <a16:creationId xmlns:a16="http://schemas.microsoft.com/office/drawing/2014/main" id="{32B3473B-6C50-409F-70E9-F3C142D6E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624" y="4356100"/>
            <a:ext cx="5236752" cy="1903578"/>
          </a:xfrm>
          <a:prstGeom prst="rect">
            <a:avLst/>
          </a:prstGeom>
        </p:spPr>
      </p:pic>
      <p:sp>
        <p:nvSpPr>
          <p:cNvPr id="4" name="Rectángulo 3">
            <a:extLst>
              <a:ext uri="{FF2B5EF4-FFF2-40B4-BE49-F238E27FC236}">
                <a16:creationId xmlns:a16="http://schemas.microsoft.com/office/drawing/2014/main" id="{D65F952C-5310-289A-FE31-BA2D10C66C17}"/>
              </a:ext>
            </a:extLst>
          </p:cNvPr>
          <p:cNvSpPr/>
          <p:nvPr/>
        </p:nvSpPr>
        <p:spPr>
          <a:xfrm>
            <a:off x="1750141" y="5437713"/>
            <a:ext cx="884903" cy="396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a:solidFill>
                  <a:schemeClr val="tx1"/>
                </a:solidFill>
              </a:rPr>
              <a:t>Frente</a:t>
            </a:r>
          </a:p>
        </p:txBody>
      </p:sp>
      <p:sp>
        <p:nvSpPr>
          <p:cNvPr id="6" name="Rectángulo 5">
            <a:extLst>
              <a:ext uri="{FF2B5EF4-FFF2-40B4-BE49-F238E27FC236}">
                <a16:creationId xmlns:a16="http://schemas.microsoft.com/office/drawing/2014/main" id="{627175E8-324F-88D7-BEDD-1C370E3E454A}"/>
              </a:ext>
            </a:extLst>
          </p:cNvPr>
          <p:cNvSpPr/>
          <p:nvPr/>
        </p:nvSpPr>
        <p:spPr>
          <a:xfrm>
            <a:off x="4852216" y="5823157"/>
            <a:ext cx="703009"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a:solidFill>
                  <a:schemeClr val="tx1"/>
                </a:solidFill>
              </a:rPr>
              <a:t>Final</a:t>
            </a:r>
          </a:p>
        </p:txBody>
      </p:sp>
    </p:spTree>
    <p:extLst>
      <p:ext uri="{BB962C8B-B14F-4D97-AF65-F5344CB8AC3E}">
        <p14:creationId xmlns:p14="http://schemas.microsoft.com/office/powerpoint/2010/main" val="2228562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F86184-311B-4054-A530-C6C5F72B1177}"/>
              </a:ext>
            </a:extLst>
          </p:cNvPr>
          <p:cNvSpPr>
            <a:spLocks noGrp="1"/>
          </p:cNvSpPr>
          <p:nvPr>
            <p:ph type="title"/>
          </p:nvPr>
        </p:nvSpPr>
        <p:spPr/>
        <p:txBody>
          <a:bodyPr>
            <a:normAutofit fontScale="90000"/>
          </a:bodyPr>
          <a:lstStyle/>
          <a:p>
            <a:r>
              <a:rPr lang="es-ES"/>
              <a:t>Desencolar un elemento</a:t>
            </a:r>
          </a:p>
        </p:txBody>
      </p:sp>
      <p:sp>
        <p:nvSpPr>
          <p:cNvPr id="3" name="Marcador de contenido 2">
            <a:extLst>
              <a:ext uri="{FF2B5EF4-FFF2-40B4-BE49-F238E27FC236}">
                <a16:creationId xmlns:a16="http://schemas.microsoft.com/office/drawing/2014/main" id="{C292D037-4A17-4756-394C-70C440889743}"/>
              </a:ext>
            </a:extLst>
          </p:cNvPr>
          <p:cNvSpPr>
            <a:spLocks noGrp="1"/>
          </p:cNvSpPr>
          <p:nvPr>
            <p:ph idx="1"/>
          </p:nvPr>
        </p:nvSpPr>
        <p:spPr/>
        <p:txBody>
          <a:bodyPr/>
          <a:lstStyle/>
          <a:p>
            <a:pPr marL="342900" indent="-342900" algn="just">
              <a:buFont typeface="Arial" panose="020B0604020202020204" pitchFamily="34" charset="0"/>
              <a:buChar char="•"/>
            </a:pPr>
            <a:r>
              <a:rPr lang="es-ES"/>
              <a:t>Para extraer un elemento de la cola, se ha de extraer el primer elemento que se insertó en la estructura, el cual está referenciado por </a:t>
            </a:r>
            <a:r>
              <a:rPr lang="es-ES" i="1"/>
              <a:t>frente</a:t>
            </a:r>
            <a:r>
              <a:rPr lang="es-ES"/>
              <a:t>.</a:t>
            </a:r>
          </a:p>
          <a:p>
            <a:pPr marL="342900" indent="-342900" algn="just">
              <a:buFont typeface="Arial" panose="020B0604020202020204" pitchFamily="34" charset="0"/>
              <a:buChar char="•"/>
            </a:pPr>
            <a:r>
              <a:rPr lang="es-ES"/>
              <a:t>El nombre que recibe esta operación se conoce como “extraer”, “desencolar” o </a:t>
            </a:r>
            <a:r>
              <a:rPr lang="es-ES" i="1"/>
              <a:t>“</a:t>
            </a:r>
            <a:r>
              <a:rPr lang="es-ES" i="1" err="1"/>
              <a:t>dequeue</a:t>
            </a:r>
            <a:r>
              <a:rPr lang="es-ES" i="1"/>
              <a:t>”</a:t>
            </a:r>
            <a:r>
              <a:rPr lang="es-ES"/>
              <a:t>.</a:t>
            </a:r>
          </a:p>
        </p:txBody>
      </p:sp>
      <p:pic>
        <p:nvPicPr>
          <p:cNvPr id="7" name="Imagen 6" descr="Diagrama&#10;&#10;Descripción generada automáticamente">
            <a:extLst>
              <a:ext uri="{FF2B5EF4-FFF2-40B4-BE49-F238E27FC236}">
                <a16:creationId xmlns:a16="http://schemas.microsoft.com/office/drawing/2014/main" id="{084FCAE5-7464-0230-A2D4-F0824DB2B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848" y="3429000"/>
            <a:ext cx="5676304" cy="2300064"/>
          </a:xfrm>
          <a:prstGeom prst="rect">
            <a:avLst/>
          </a:prstGeom>
        </p:spPr>
      </p:pic>
      <p:sp>
        <p:nvSpPr>
          <p:cNvPr id="4" name="Rectángulo 3">
            <a:extLst>
              <a:ext uri="{FF2B5EF4-FFF2-40B4-BE49-F238E27FC236}">
                <a16:creationId xmlns:a16="http://schemas.microsoft.com/office/drawing/2014/main" id="{9F46F33E-6C23-E7DF-31F8-BD83ACFAFC47}"/>
              </a:ext>
            </a:extLst>
          </p:cNvPr>
          <p:cNvSpPr/>
          <p:nvPr/>
        </p:nvSpPr>
        <p:spPr>
          <a:xfrm>
            <a:off x="1643068" y="4570212"/>
            <a:ext cx="884903"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Frente</a:t>
            </a:r>
          </a:p>
        </p:txBody>
      </p:sp>
      <p:sp>
        <p:nvSpPr>
          <p:cNvPr id="5" name="Rectángulo 4">
            <a:extLst>
              <a:ext uri="{FF2B5EF4-FFF2-40B4-BE49-F238E27FC236}">
                <a16:creationId xmlns:a16="http://schemas.microsoft.com/office/drawing/2014/main" id="{47696390-B541-FE9E-216D-4B7B59E3EEE6}"/>
              </a:ext>
            </a:extLst>
          </p:cNvPr>
          <p:cNvSpPr/>
          <p:nvPr/>
        </p:nvSpPr>
        <p:spPr>
          <a:xfrm>
            <a:off x="5344912" y="5227619"/>
            <a:ext cx="884903"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Final</a:t>
            </a:r>
          </a:p>
        </p:txBody>
      </p:sp>
    </p:spTree>
    <p:extLst>
      <p:ext uri="{BB962C8B-B14F-4D97-AF65-F5344CB8AC3E}">
        <p14:creationId xmlns:p14="http://schemas.microsoft.com/office/powerpoint/2010/main" val="29703482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816CD43-67A9-101F-1A85-A79FC9C7ADD4}"/>
              </a:ext>
            </a:extLst>
          </p:cNvPr>
          <p:cNvSpPr>
            <a:spLocks noGrp="1"/>
          </p:cNvSpPr>
          <p:nvPr>
            <p:ph type="ctrTitle"/>
          </p:nvPr>
        </p:nvSpPr>
        <p:spPr>
          <a:xfrm>
            <a:off x="1143000" y="2235200"/>
            <a:ext cx="6858000" cy="2387600"/>
          </a:xfrm>
        </p:spPr>
        <p:txBody>
          <a:bodyPr anchor="ctr"/>
          <a:lstStyle/>
          <a:p>
            <a:r>
              <a:rPr lang="es-ES" sz="4800">
                <a:solidFill>
                  <a:schemeClr val="accent1"/>
                </a:solidFill>
                <a:latin typeface="Arial Black" panose="020B0A04020102020204" pitchFamily="34" charset="0"/>
              </a:rPr>
              <a:t>Implementación en Python</a:t>
            </a:r>
            <a:endParaRPr lang="es-ES">
              <a:solidFill>
                <a:schemeClr val="accent1"/>
              </a:solidFill>
              <a:latin typeface="Arial Black" panose="020B0A04020102020204" pitchFamily="34" charset="0"/>
            </a:endParaRPr>
          </a:p>
        </p:txBody>
      </p:sp>
    </p:spTree>
    <p:extLst>
      <p:ext uri="{BB962C8B-B14F-4D97-AF65-F5344CB8AC3E}">
        <p14:creationId xmlns:p14="http://schemas.microsoft.com/office/powerpoint/2010/main" val="17915808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4D012-9195-B102-7319-350D4558304C}"/>
              </a:ext>
            </a:extLst>
          </p:cNvPr>
          <p:cNvSpPr>
            <a:spLocks noGrp="1"/>
          </p:cNvSpPr>
          <p:nvPr>
            <p:ph type="title"/>
          </p:nvPr>
        </p:nvSpPr>
        <p:spPr/>
        <p:txBody>
          <a:bodyPr>
            <a:normAutofit fontScale="90000"/>
          </a:bodyPr>
          <a:lstStyle/>
          <a:p>
            <a:r>
              <a:rPr lang="es-ES"/>
              <a:t>Paso 1</a:t>
            </a:r>
          </a:p>
        </p:txBody>
      </p:sp>
      <p:sp>
        <p:nvSpPr>
          <p:cNvPr id="3" name="Marcador de contenido 2">
            <a:extLst>
              <a:ext uri="{FF2B5EF4-FFF2-40B4-BE49-F238E27FC236}">
                <a16:creationId xmlns:a16="http://schemas.microsoft.com/office/drawing/2014/main" id="{0690E416-E386-6DBE-DF94-F1856EC8819B}"/>
              </a:ext>
            </a:extLst>
          </p:cNvPr>
          <p:cNvSpPr>
            <a:spLocks noGrp="1"/>
          </p:cNvSpPr>
          <p:nvPr>
            <p:ph idx="1"/>
          </p:nvPr>
        </p:nvSpPr>
        <p:spPr>
          <a:xfrm>
            <a:off x="628650" y="1128936"/>
            <a:ext cx="7886700" cy="3457354"/>
          </a:xfrm>
        </p:spPr>
        <p:txBody>
          <a:bodyPr>
            <a:normAutofit lnSpcReduction="10000"/>
          </a:bodyPr>
          <a:lstStyle/>
          <a:p>
            <a:pPr marL="342900" indent="-342900">
              <a:buFont typeface="Arial" panose="020B0604020202020204" pitchFamily="34" charset="0"/>
              <a:buChar char="•"/>
            </a:pPr>
            <a:r>
              <a:rPr lang="es-ES"/>
              <a:t>Crear una clase </a:t>
            </a:r>
            <a:r>
              <a:rPr lang="es-ES">
                <a:latin typeface="Inter SemiBold" panose="02000503000000020004" pitchFamily="2" charset="0"/>
                <a:ea typeface="Inter SemiBold" panose="02000503000000020004" pitchFamily="2" charset="0"/>
              </a:rPr>
              <a:t>Nodo </a:t>
            </a:r>
            <a:r>
              <a:rPr lang="es-ES"/>
              <a:t>que contenga como atributos (que se pasan en el constructor):</a:t>
            </a:r>
          </a:p>
          <a:p>
            <a:pPr marL="857250" lvl="1" indent="-342900"/>
            <a:r>
              <a:rPr lang="es-ES" sz="1800"/>
              <a:t>Dato (cada uno de los ítems que guardaremos en la cola)</a:t>
            </a:r>
          </a:p>
          <a:p>
            <a:pPr marL="857250" lvl="1" indent="-342900"/>
            <a:r>
              <a:rPr lang="es-ES" sz="1800"/>
              <a:t>Referencia al siguiente</a:t>
            </a:r>
          </a:p>
          <a:p>
            <a:pPr marL="342900" indent="-342900">
              <a:buFont typeface="Arial" panose="020B0604020202020204" pitchFamily="34" charset="0"/>
              <a:buChar char="•"/>
            </a:pPr>
            <a:r>
              <a:rPr lang="es-ES"/>
              <a:t>Crear una clase </a:t>
            </a:r>
            <a:r>
              <a:rPr lang="es-ES">
                <a:latin typeface="Inter SemiBold" panose="02000503000000020004" pitchFamily="2" charset="0"/>
                <a:ea typeface="Inter SemiBold" panose="02000503000000020004" pitchFamily="2" charset="0"/>
              </a:rPr>
              <a:t>Cola</a:t>
            </a:r>
            <a:r>
              <a:rPr lang="es-ES"/>
              <a:t> que contenga como atributos:</a:t>
            </a:r>
          </a:p>
          <a:p>
            <a:pPr marL="857250" lvl="1" indent="-342900"/>
            <a:r>
              <a:rPr lang="es-ES" sz="1800"/>
              <a:t>Una referencia al frente, que empieza vacía (imprescindible)</a:t>
            </a:r>
          </a:p>
          <a:p>
            <a:pPr marL="857250" lvl="1" indent="-342900"/>
            <a:r>
              <a:rPr lang="es-ES" sz="1800"/>
              <a:t>Una referencia al final, que empieza vacía (imprescindible)</a:t>
            </a:r>
          </a:p>
          <a:p>
            <a:pPr marL="857250" lvl="1" indent="-342900"/>
            <a:r>
              <a:rPr lang="es-ES" sz="1800"/>
              <a:t>El tamaño de la cola</a:t>
            </a:r>
          </a:p>
          <a:p>
            <a:pPr lvl="1" indent="0">
              <a:buNone/>
            </a:pPr>
            <a:r>
              <a:rPr lang="es-ES"/>
              <a:t> </a:t>
            </a:r>
            <a:endParaRPr lang="es-ES">
              <a:latin typeface="Inter SemiBold" panose="02000503000000020004" pitchFamily="2" charset="0"/>
              <a:ea typeface="Inter SemiBold" panose="02000503000000020004" pitchFamily="2" charset="0"/>
            </a:endParaRPr>
          </a:p>
        </p:txBody>
      </p:sp>
      <p:sp>
        <p:nvSpPr>
          <p:cNvPr id="4" name="Rectángulo 3">
            <a:extLst>
              <a:ext uri="{FF2B5EF4-FFF2-40B4-BE49-F238E27FC236}">
                <a16:creationId xmlns:a16="http://schemas.microsoft.com/office/drawing/2014/main" id="{C84483DE-F941-7747-F874-4971932F740A}"/>
              </a:ext>
            </a:extLst>
          </p:cNvPr>
          <p:cNvSpPr/>
          <p:nvPr/>
        </p:nvSpPr>
        <p:spPr>
          <a:xfrm>
            <a:off x="2165216" y="4922197"/>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Final</a:t>
            </a:r>
          </a:p>
        </p:txBody>
      </p:sp>
      <p:cxnSp>
        <p:nvCxnSpPr>
          <p:cNvPr id="5" name="Conector recto de flecha 4">
            <a:extLst>
              <a:ext uri="{FF2B5EF4-FFF2-40B4-BE49-F238E27FC236}">
                <a16:creationId xmlns:a16="http://schemas.microsoft.com/office/drawing/2014/main" id="{F654CF21-E57B-9977-5037-AAE45BC50730}"/>
              </a:ext>
            </a:extLst>
          </p:cNvPr>
          <p:cNvCxnSpPr>
            <a:cxnSpLocks/>
            <a:endCxn id="8" idx="0"/>
          </p:cNvCxnSpPr>
          <p:nvPr/>
        </p:nvCxnSpPr>
        <p:spPr>
          <a:xfrm>
            <a:off x="2507006" y="5295059"/>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6" name="Rectángulo 5">
            <a:extLst>
              <a:ext uri="{FF2B5EF4-FFF2-40B4-BE49-F238E27FC236}">
                <a16:creationId xmlns:a16="http://schemas.microsoft.com/office/drawing/2014/main" id="{A2B3F973-03A2-E2DB-639A-194EF5008AFF}"/>
              </a:ext>
            </a:extLst>
          </p:cNvPr>
          <p:cNvSpPr/>
          <p:nvPr/>
        </p:nvSpPr>
        <p:spPr>
          <a:xfrm>
            <a:off x="2850460" y="4922446"/>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Tam = 0</a:t>
            </a:r>
          </a:p>
        </p:txBody>
      </p:sp>
      <p:grpSp>
        <p:nvGrpSpPr>
          <p:cNvPr id="7" name="Grupo 6">
            <a:extLst>
              <a:ext uri="{FF2B5EF4-FFF2-40B4-BE49-F238E27FC236}">
                <a16:creationId xmlns:a16="http://schemas.microsoft.com/office/drawing/2014/main" id="{5357FF66-A262-D37A-BBD6-E838FEA84E3F}"/>
              </a:ext>
            </a:extLst>
          </p:cNvPr>
          <p:cNvGrpSpPr/>
          <p:nvPr/>
        </p:nvGrpSpPr>
        <p:grpSpPr>
          <a:xfrm>
            <a:off x="2320205" y="5625514"/>
            <a:ext cx="381872" cy="375544"/>
            <a:chOff x="4625135" y="1938291"/>
            <a:chExt cx="381872" cy="375544"/>
          </a:xfrm>
        </p:grpSpPr>
        <p:sp>
          <p:nvSpPr>
            <p:cNvPr id="8" name="Rectángulo 7">
              <a:extLst>
                <a:ext uri="{FF2B5EF4-FFF2-40B4-BE49-F238E27FC236}">
                  <a16:creationId xmlns:a16="http://schemas.microsoft.com/office/drawing/2014/main" id="{B565AED5-F8E6-1EA0-6CB0-22148AB690E8}"/>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Conector recto 8">
              <a:extLst>
                <a:ext uri="{FF2B5EF4-FFF2-40B4-BE49-F238E27FC236}">
                  <a16:creationId xmlns:a16="http://schemas.microsoft.com/office/drawing/2014/main" id="{78A9F095-7ADE-ED78-8FF3-2C334B242C54}"/>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304B8EBF-AEE2-DBFA-4415-1E3AA880FB38}"/>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CuadroTexto 29">
            <a:extLst>
              <a:ext uri="{FF2B5EF4-FFF2-40B4-BE49-F238E27FC236}">
                <a16:creationId xmlns:a16="http://schemas.microsoft.com/office/drawing/2014/main" id="{024B094D-39D6-306C-73E7-FFF6BA5B05CB}"/>
              </a:ext>
            </a:extLst>
          </p:cNvPr>
          <p:cNvSpPr txBox="1"/>
          <p:nvPr/>
        </p:nvSpPr>
        <p:spPr>
          <a:xfrm>
            <a:off x="2217968" y="4409759"/>
            <a:ext cx="599844" cy="369332"/>
          </a:xfrm>
          <a:prstGeom prst="rect">
            <a:avLst/>
          </a:prstGeom>
          <a:noFill/>
        </p:spPr>
        <p:txBody>
          <a:bodyPr wrap="none" rtlCol="0">
            <a:spAutoFit/>
          </a:bodyPr>
          <a:lstStyle/>
          <a:p>
            <a:r>
              <a:rPr lang="en-US" b="1">
                <a:latin typeface="Inter" panose="02000503000000020004" pitchFamily="2" charset="0"/>
                <a:ea typeface="Inter" panose="02000503000000020004" pitchFamily="2" charset="0"/>
              </a:rPr>
              <a:t>Cola</a:t>
            </a:r>
          </a:p>
        </p:txBody>
      </p:sp>
      <p:sp>
        <p:nvSpPr>
          <p:cNvPr id="31" name="CuadroTexto 30">
            <a:extLst>
              <a:ext uri="{FF2B5EF4-FFF2-40B4-BE49-F238E27FC236}">
                <a16:creationId xmlns:a16="http://schemas.microsoft.com/office/drawing/2014/main" id="{A03D55E9-81F3-D035-376A-C109B836A40A}"/>
              </a:ext>
            </a:extLst>
          </p:cNvPr>
          <p:cNvSpPr txBox="1"/>
          <p:nvPr/>
        </p:nvSpPr>
        <p:spPr>
          <a:xfrm>
            <a:off x="5658317" y="4406442"/>
            <a:ext cx="707245" cy="369332"/>
          </a:xfrm>
          <a:prstGeom prst="rect">
            <a:avLst/>
          </a:prstGeom>
          <a:noFill/>
        </p:spPr>
        <p:txBody>
          <a:bodyPr wrap="none" rtlCol="0">
            <a:spAutoFit/>
          </a:bodyPr>
          <a:lstStyle/>
          <a:p>
            <a:r>
              <a:rPr lang="en-US" b="1" err="1">
                <a:latin typeface="Inter" panose="02000503000000020004" pitchFamily="2" charset="0"/>
                <a:ea typeface="Inter" panose="02000503000000020004" pitchFamily="2" charset="0"/>
              </a:rPr>
              <a:t>Nodo</a:t>
            </a:r>
            <a:endParaRPr lang="en-US" b="1">
              <a:latin typeface="Inter" panose="02000503000000020004" pitchFamily="2" charset="0"/>
              <a:ea typeface="Inter" panose="02000503000000020004" pitchFamily="2" charset="0"/>
            </a:endParaRPr>
          </a:p>
        </p:txBody>
      </p:sp>
      <p:grpSp>
        <p:nvGrpSpPr>
          <p:cNvPr id="32" name="Grupo 31">
            <a:extLst>
              <a:ext uri="{FF2B5EF4-FFF2-40B4-BE49-F238E27FC236}">
                <a16:creationId xmlns:a16="http://schemas.microsoft.com/office/drawing/2014/main" id="{D4A0E91C-6DF6-6469-8115-C86ADAE373CA}"/>
              </a:ext>
            </a:extLst>
          </p:cNvPr>
          <p:cNvGrpSpPr/>
          <p:nvPr/>
        </p:nvGrpSpPr>
        <p:grpSpPr>
          <a:xfrm>
            <a:off x="4951090" y="4922197"/>
            <a:ext cx="2121698" cy="378315"/>
            <a:chOff x="4044463" y="5513345"/>
            <a:chExt cx="2121698" cy="378315"/>
          </a:xfrm>
        </p:grpSpPr>
        <p:grpSp>
          <p:nvGrpSpPr>
            <p:cNvPr id="33" name="Grupo 32">
              <a:extLst>
                <a:ext uri="{FF2B5EF4-FFF2-40B4-BE49-F238E27FC236}">
                  <a16:creationId xmlns:a16="http://schemas.microsoft.com/office/drawing/2014/main" id="{35B10F65-8261-6904-F6C3-EDACD8092767}"/>
                </a:ext>
              </a:extLst>
            </p:cNvPr>
            <p:cNvGrpSpPr/>
            <p:nvPr/>
          </p:nvGrpSpPr>
          <p:grpSpPr>
            <a:xfrm>
              <a:off x="5784289" y="5513345"/>
              <a:ext cx="381872" cy="375544"/>
              <a:chOff x="4625135" y="1938291"/>
              <a:chExt cx="381872" cy="375544"/>
            </a:xfrm>
          </p:grpSpPr>
          <p:sp>
            <p:nvSpPr>
              <p:cNvPr id="37" name="Rectángulo 36">
                <a:extLst>
                  <a:ext uri="{FF2B5EF4-FFF2-40B4-BE49-F238E27FC236}">
                    <a16:creationId xmlns:a16="http://schemas.microsoft.com/office/drawing/2014/main" id="{9D8EB516-1B7D-1384-B6E4-F35FD749B255}"/>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Conector recto 37">
                <a:extLst>
                  <a:ext uri="{FF2B5EF4-FFF2-40B4-BE49-F238E27FC236}">
                    <a16:creationId xmlns:a16="http://schemas.microsoft.com/office/drawing/2014/main" id="{45155AE3-28C9-078B-3CE6-4B8B4FD258A1}"/>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BBCE77CD-B503-BCDF-24CD-1DE04920C997}"/>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ángulo 33">
              <a:extLst>
                <a:ext uri="{FF2B5EF4-FFF2-40B4-BE49-F238E27FC236}">
                  <a16:creationId xmlns:a16="http://schemas.microsoft.com/office/drawing/2014/main" id="{F484E907-2E8C-3F5C-7B95-11372C047878}"/>
                </a:ext>
              </a:extLst>
            </p:cNvPr>
            <p:cNvSpPr/>
            <p:nvPr/>
          </p:nvSpPr>
          <p:spPr>
            <a:xfrm>
              <a:off x="4044463" y="5518798"/>
              <a:ext cx="1202148"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Dato  = 3,2</a:t>
              </a:r>
            </a:p>
          </p:txBody>
        </p:sp>
        <p:sp>
          <p:nvSpPr>
            <p:cNvPr id="35" name="Rectángulo 34">
              <a:extLst>
                <a:ext uri="{FF2B5EF4-FFF2-40B4-BE49-F238E27FC236}">
                  <a16:creationId xmlns:a16="http://schemas.microsoft.com/office/drawing/2014/main" id="{532707EB-C7DE-CF6D-7CAF-C5C5E1027573}"/>
                </a:ext>
              </a:extLst>
            </p:cNvPr>
            <p:cNvSpPr/>
            <p:nvPr/>
          </p:nvSpPr>
          <p:spPr>
            <a:xfrm>
              <a:off x="5246610" y="5518798"/>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 name="Conector recto de flecha 35">
              <a:extLst>
                <a:ext uri="{FF2B5EF4-FFF2-40B4-BE49-F238E27FC236}">
                  <a16:creationId xmlns:a16="http://schemas.microsoft.com/office/drawing/2014/main" id="{C5904BF9-C3AC-E1CF-51F1-7F09A5041869}"/>
                </a:ext>
              </a:extLst>
            </p:cNvPr>
            <p:cNvCxnSpPr>
              <a:cxnSpLocks/>
              <a:endCxn id="37" idx="1"/>
            </p:cNvCxnSpPr>
            <p:nvPr/>
          </p:nvCxnSpPr>
          <p:spPr>
            <a:xfrm flipV="1">
              <a:off x="5388567" y="5699776"/>
              <a:ext cx="399515" cy="5452"/>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sp>
        <p:nvSpPr>
          <p:cNvPr id="40" name="Rectángulo 39">
            <a:extLst>
              <a:ext uri="{FF2B5EF4-FFF2-40B4-BE49-F238E27FC236}">
                <a16:creationId xmlns:a16="http://schemas.microsoft.com/office/drawing/2014/main" id="{E3D080D2-BCF3-9FB9-9270-90DE77B02135}"/>
              </a:ext>
            </a:extLst>
          </p:cNvPr>
          <p:cNvSpPr/>
          <p:nvPr/>
        </p:nvSpPr>
        <p:spPr>
          <a:xfrm>
            <a:off x="1345687" y="4922197"/>
            <a:ext cx="82072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Frente</a:t>
            </a:r>
            <a:endParaRPr lang="en-US">
              <a:solidFill>
                <a:schemeClr val="tx1"/>
              </a:solidFill>
            </a:endParaRPr>
          </a:p>
        </p:txBody>
      </p:sp>
      <p:cxnSp>
        <p:nvCxnSpPr>
          <p:cNvPr id="41" name="Conector recto de flecha 40">
            <a:extLst>
              <a:ext uri="{FF2B5EF4-FFF2-40B4-BE49-F238E27FC236}">
                <a16:creationId xmlns:a16="http://schemas.microsoft.com/office/drawing/2014/main" id="{CCC2B3BC-A860-064E-AED2-7C4568B6F98D}"/>
              </a:ext>
            </a:extLst>
          </p:cNvPr>
          <p:cNvCxnSpPr>
            <a:cxnSpLocks/>
          </p:cNvCxnSpPr>
          <p:nvPr/>
        </p:nvCxnSpPr>
        <p:spPr>
          <a:xfrm>
            <a:off x="1762192" y="5292376"/>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42" name="Grupo 41">
            <a:extLst>
              <a:ext uri="{FF2B5EF4-FFF2-40B4-BE49-F238E27FC236}">
                <a16:creationId xmlns:a16="http://schemas.microsoft.com/office/drawing/2014/main" id="{A3799E2F-4C3F-2FFC-FD1D-419674CF2ABA}"/>
              </a:ext>
            </a:extLst>
          </p:cNvPr>
          <p:cNvGrpSpPr/>
          <p:nvPr/>
        </p:nvGrpSpPr>
        <p:grpSpPr>
          <a:xfrm>
            <a:off x="1564013" y="5625514"/>
            <a:ext cx="381872" cy="375544"/>
            <a:chOff x="4625135" y="1938291"/>
            <a:chExt cx="381872" cy="375544"/>
          </a:xfrm>
        </p:grpSpPr>
        <p:sp>
          <p:nvSpPr>
            <p:cNvPr id="43" name="Rectángulo 42">
              <a:extLst>
                <a:ext uri="{FF2B5EF4-FFF2-40B4-BE49-F238E27FC236}">
                  <a16:creationId xmlns:a16="http://schemas.microsoft.com/office/drawing/2014/main" id="{987EDA69-2E4D-6947-EECE-BC021065359F}"/>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Conector recto 43">
              <a:extLst>
                <a:ext uri="{FF2B5EF4-FFF2-40B4-BE49-F238E27FC236}">
                  <a16:creationId xmlns:a16="http://schemas.microsoft.com/office/drawing/2014/main" id="{1DB12117-C607-466A-61D6-F219A833294D}"/>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2B892BC8-893B-6186-643F-A05176B85591}"/>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912270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11979F-E47D-E60C-6717-36A6C32517C5}"/>
              </a:ext>
            </a:extLst>
          </p:cNvPr>
          <p:cNvSpPr>
            <a:spLocks noGrp="1"/>
          </p:cNvSpPr>
          <p:nvPr>
            <p:ph type="title"/>
          </p:nvPr>
        </p:nvSpPr>
        <p:spPr/>
        <p:txBody>
          <a:bodyPr>
            <a:normAutofit fontScale="90000"/>
          </a:bodyPr>
          <a:lstStyle/>
          <a:p>
            <a:r>
              <a:rPr lang="es-ES"/>
              <a:t>Paso 1. Solución.</a:t>
            </a:r>
          </a:p>
        </p:txBody>
      </p:sp>
      <p:sp>
        <p:nvSpPr>
          <p:cNvPr id="3" name="Rectangle 1">
            <a:extLst>
              <a:ext uri="{FF2B5EF4-FFF2-40B4-BE49-F238E27FC236}">
                <a16:creationId xmlns:a16="http://schemas.microsoft.com/office/drawing/2014/main" id="{7CA3475E-C306-6AAE-BEE7-7701BC5AB4D4}"/>
              </a:ext>
            </a:extLst>
          </p:cNvPr>
          <p:cNvSpPr>
            <a:spLocks noChangeArrowheads="1"/>
          </p:cNvSpPr>
          <p:nvPr/>
        </p:nvSpPr>
        <p:spPr bwMode="auto">
          <a:xfrm>
            <a:off x="1131952" y="1414182"/>
            <a:ext cx="4333366" cy="3139321"/>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spcBef>
                <a:spcPct val="0"/>
              </a:spcBef>
              <a:spcAft>
                <a:spcPct val="0"/>
              </a:spcAft>
            </a:pP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class</a:t>
            </a:r>
            <a:r>
              <a:rPr kumimoji="0" lang="es-ES" altLang="es-ES" b="0" i="0" u="none" strike="noStrike" cap="none" normalizeH="0" baseline="0" dirty="0">
                <a:ln>
                  <a:noFill/>
                </a:ln>
                <a:solidFill>
                  <a:srgbClr val="CF8E6D"/>
                </a:solidFill>
                <a:effectLst/>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Nodo:</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BCBEC4"/>
                </a:solidFill>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def</a:t>
            </a:r>
            <a:r>
              <a:rPr kumimoji="0" lang="es-ES" altLang="es-ES" b="0" i="0" u="none" strike="noStrike" cap="none" normalizeH="0" baseline="0" dirty="0">
                <a:ln>
                  <a:noFill/>
                </a:ln>
                <a:solidFill>
                  <a:srgbClr val="CF8E6D"/>
                </a:solidFill>
                <a:effectLst/>
                <a:latin typeface="JetBrains Mono"/>
                <a:cs typeface="JetBrains Mono" panose="02000009000000000000" pitchFamily="49" charset="0"/>
              </a:rPr>
              <a:t> </a:t>
            </a:r>
            <a:r>
              <a:rPr kumimoji="0" lang="es-ES" altLang="es-ES" b="0" i="0" u="none" strike="noStrike" cap="none" normalizeH="0" baseline="0" dirty="0">
                <a:ln>
                  <a:noFill/>
                </a:ln>
                <a:solidFill>
                  <a:srgbClr val="B200B2"/>
                </a:solidFill>
                <a:effectLst/>
                <a:latin typeface="JetBrains Mono"/>
                <a:cs typeface="JetBrains Mono" panose="02000009000000000000" pitchFamily="49" charset="0"/>
              </a:rPr>
              <a:t>__</a:t>
            </a:r>
            <a:r>
              <a:rPr kumimoji="0" lang="es-ES" altLang="es-ES" b="0" i="0" u="none" strike="noStrike" cap="none" normalizeH="0" baseline="0" dirty="0" err="1">
                <a:ln>
                  <a:noFill/>
                </a:ln>
                <a:solidFill>
                  <a:srgbClr val="B200B2"/>
                </a:solidFill>
                <a:effectLst/>
                <a:latin typeface="JetBrains Mono"/>
                <a:cs typeface="JetBrains Mono" panose="02000009000000000000" pitchFamily="49" charset="0"/>
              </a:rPr>
              <a:t>init</a:t>
            </a:r>
            <a:r>
              <a:rPr kumimoji="0" lang="es-ES" altLang="es-ES" b="0" i="0" u="none" strike="noStrike" cap="none" normalizeH="0" baseline="0" dirty="0">
                <a:ln>
                  <a:noFill/>
                </a:ln>
                <a:solidFill>
                  <a:srgbClr val="B200B2"/>
                </a:solidFill>
                <a:effectLst/>
                <a:latin typeface="JetBrains Mono"/>
                <a:cs typeface="JetBrains Mono" panose="02000009000000000000" pitchFamily="49" charset="0"/>
              </a:rPr>
              <a:t>__</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data=</a:t>
            </a: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None</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next</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a:t>
            </a: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None</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BCBEC4"/>
                </a:solidFill>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a:t>
            </a:r>
            <a:r>
              <a:rPr lang="es-ES" altLang="es-ES" dirty="0" err="1">
                <a:solidFill>
                  <a:srgbClr val="BCBEC4"/>
                </a:solidFill>
                <a:latin typeface="JetBrains Mono"/>
                <a:cs typeface="JetBrains Mono" panose="02000009000000000000" pitchFamily="49" charset="0"/>
              </a:rPr>
              <a:t>dato</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 data</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BCBEC4"/>
                </a:solidFill>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.next</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 </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next</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class</a:t>
            </a:r>
            <a:r>
              <a:rPr kumimoji="0" lang="es-ES" altLang="es-ES" b="0" i="0" u="none" strike="noStrike" cap="none" normalizeH="0" baseline="0" dirty="0">
                <a:ln>
                  <a:noFill/>
                </a:ln>
                <a:solidFill>
                  <a:srgbClr val="CF8E6D"/>
                </a:solidFill>
                <a:effectLst/>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Cola:</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BCBEC4"/>
                </a:solidFill>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def</a:t>
            </a:r>
            <a:r>
              <a:rPr kumimoji="0" lang="es-ES" altLang="es-ES" b="0" i="0" u="none" strike="noStrike" cap="none" normalizeH="0" baseline="0" dirty="0">
                <a:ln>
                  <a:noFill/>
                </a:ln>
                <a:solidFill>
                  <a:srgbClr val="CF8E6D"/>
                </a:solidFill>
                <a:effectLst/>
                <a:latin typeface="JetBrains Mono"/>
                <a:cs typeface="JetBrains Mono" panose="02000009000000000000" pitchFamily="49" charset="0"/>
              </a:rPr>
              <a:t> </a:t>
            </a:r>
            <a:r>
              <a:rPr kumimoji="0" lang="es-ES" altLang="es-ES" b="0" i="0" u="none" strike="noStrike" cap="none" normalizeH="0" baseline="0" dirty="0">
                <a:ln>
                  <a:noFill/>
                </a:ln>
                <a:solidFill>
                  <a:srgbClr val="B200B2"/>
                </a:solidFill>
                <a:effectLst/>
                <a:latin typeface="JetBrains Mono"/>
                <a:cs typeface="JetBrains Mono" panose="02000009000000000000" pitchFamily="49" charset="0"/>
              </a:rPr>
              <a:t>__</a:t>
            </a:r>
            <a:r>
              <a:rPr kumimoji="0" lang="es-ES" altLang="es-ES" b="0" i="0" u="none" strike="noStrike" cap="none" normalizeH="0" baseline="0" dirty="0" err="1">
                <a:ln>
                  <a:noFill/>
                </a:ln>
                <a:solidFill>
                  <a:srgbClr val="B200B2"/>
                </a:solidFill>
                <a:effectLst/>
                <a:latin typeface="JetBrains Mono"/>
                <a:cs typeface="JetBrains Mono" panose="02000009000000000000" pitchFamily="49" charset="0"/>
              </a:rPr>
              <a:t>init</a:t>
            </a:r>
            <a:r>
              <a:rPr kumimoji="0" lang="es-ES" altLang="es-ES" b="0" i="0" u="none" strike="noStrike" cap="none" normalizeH="0" baseline="0" dirty="0">
                <a:ln>
                  <a:noFill/>
                </a:ln>
                <a:solidFill>
                  <a:srgbClr val="B200B2"/>
                </a:solidFill>
                <a:effectLst/>
                <a:latin typeface="JetBrains Mono"/>
                <a:cs typeface="JetBrains Mono" panose="02000009000000000000" pitchFamily="49" charset="0"/>
              </a:rPr>
              <a:t>__</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BCBEC4"/>
                </a:solidFill>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.frente</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 </a:t>
            </a: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None</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CF8E6D"/>
                </a:solidFill>
                <a:latin typeface="JetBrains Mono"/>
                <a:cs typeface="JetBrains Mono" panose="02000009000000000000" pitchFamily="49" charset="0"/>
              </a:rPr>
              <a:t>       </a:t>
            </a:r>
            <a:r>
              <a:rPr kumimoji="0" lang="es-ES" altLang="es-ES" b="0" i="0" u="none" strike="noStrike" cap="none" normalizeH="0" baseline="0" dirty="0">
                <a:ln>
                  <a:noFill/>
                </a:ln>
                <a:solidFill>
                  <a:srgbClr val="CF8E6D"/>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.final</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 </a:t>
            </a:r>
            <a:r>
              <a:rPr kumimoji="0" lang="es-ES" altLang="es-ES" b="0" i="0" u="none" strike="noStrike" cap="none" normalizeH="0" baseline="0" dirty="0" err="1">
                <a:ln>
                  <a:noFill/>
                </a:ln>
                <a:solidFill>
                  <a:srgbClr val="CF8E6D"/>
                </a:solidFill>
                <a:effectLst/>
                <a:latin typeface="JetBrains Mono"/>
                <a:cs typeface="JetBrains Mono" panose="02000009000000000000" pitchFamily="49" charset="0"/>
              </a:rPr>
              <a:t>None</a:t>
            </a:r>
            <a:br>
              <a:rPr lang="es-ES" altLang="es-ES" b="0" i="0" u="none" strike="noStrike" cap="none" normalizeH="0" baseline="0" dirty="0">
                <a:ln>
                  <a:noFill/>
                </a:ln>
                <a:effectLst/>
                <a:latin typeface="JetBrains Mono" panose="02000009000000000000" pitchFamily="49" charset="0"/>
                <a:cs typeface="JetBrains Mono" panose="02000009000000000000" pitchFamily="49" charset="0"/>
              </a:rPr>
            </a:br>
            <a:r>
              <a:rPr lang="es-ES" altLang="es-ES" dirty="0">
                <a:solidFill>
                  <a:srgbClr val="CF8E6D"/>
                </a:solidFill>
                <a:latin typeface="JetBrains Mono"/>
                <a:cs typeface="JetBrains Mono" panose="02000009000000000000" pitchFamily="49" charset="0"/>
              </a:rPr>
              <a:t>       </a:t>
            </a:r>
            <a:r>
              <a:rPr kumimoji="0" lang="es-ES" altLang="es-ES" b="0" i="0" u="none" strike="noStrike" cap="none" normalizeH="0" baseline="0" dirty="0">
                <a:ln>
                  <a:noFill/>
                </a:ln>
                <a:solidFill>
                  <a:srgbClr val="CF8E6D"/>
                </a:solidFill>
                <a:effectLst/>
                <a:latin typeface="JetBrains Mono"/>
                <a:cs typeface="JetBrains Mono" panose="02000009000000000000" pitchFamily="49" charset="0"/>
              </a:rPr>
              <a:t> </a:t>
            </a:r>
            <a:r>
              <a:rPr kumimoji="0" lang="es-ES" altLang="es-ES" b="0" i="0" u="none" strike="noStrike" cap="none" normalizeH="0" baseline="0" dirty="0" err="1">
                <a:ln>
                  <a:noFill/>
                </a:ln>
                <a:solidFill>
                  <a:srgbClr val="94558D"/>
                </a:solidFill>
                <a:effectLst/>
                <a:latin typeface="JetBrains Mono"/>
                <a:cs typeface="JetBrains Mono" panose="02000009000000000000" pitchFamily="49" charset="0"/>
              </a:rPr>
              <a:t>self</a:t>
            </a:r>
            <a:r>
              <a:rPr kumimoji="0" lang="es-ES" altLang="es-ES" b="0" i="0" u="none" strike="noStrike" cap="none" normalizeH="0" baseline="0" dirty="0" err="1">
                <a:ln>
                  <a:noFill/>
                </a:ln>
                <a:solidFill>
                  <a:srgbClr val="BCBEC4"/>
                </a:solidFill>
                <a:effectLst/>
                <a:latin typeface="JetBrains Mono"/>
                <a:cs typeface="JetBrains Mono" panose="02000009000000000000" pitchFamily="49" charset="0"/>
              </a:rPr>
              <a:t>.</a:t>
            </a:r>
            <a:r>
              <a:rPr lang="es-ES" altLang="es-ES" dirty="0" err="1">
                <a:solidFill>
                  <a:srgbClr val="BCBEC4"/>
                </a:solidFill>
                <a:latin typeface="JetBrains Mono"/>
                <a:cs typeface="JetBrains Mono" panose="02000009000000000000" pitchFamily="49" charset="0"/>
              </a:rPr>
              <a:t>size</a:t>
            </a:r>
            <a:r>
              <a:rPr lang="es-ES" altLang="es-ES" dirty="0">
                <a:solidFill>
                  <a:srgbClr val="BCBEC4"/>
                </a:solidFill>
                <a:latin typeface="JetBrains Mono"/>
                <a:cs typeface="JetBrains Mono" panose="02000009000000000000" pitchFamily="49" charset="0"/>
              </a:rPr>
              <a:t> </a:t>
            </a:r>
            <a:r>
              <a:rPr kumimoji="0" lang="es-ES" altLang="es-ES" b="0" i="0" u="none" strike="noStrike" cap="none" normalizeH="0" baseline="0" dirty="0">
                <a:ln>
                  <a:noFill/>
                </a:ln>
                <a:solidFill>
                  <a:srgbClr val="BCBEC4"/>
                </a:solidFill>
                <a:effectLst/>
                <a:latin typeface="JetBrains Mono"/>
                <a:cs typeface="JetBrains Mono" panose="02000009000000000000" pitchFamily="49" charset="0"/>
              </a:rPr>
              <a:t>= </a:t>
            </a:r>
            <a:r>
              <a:rPr kumimoji="0" lang="es-ES" altLang="es-ES" b="0" i="0" u="none" strike="noStrike" cap="none" normalizeH="0" baseline="0" dirty="0">
                <a:ln>
                  <a:noFill/>
                </a:ln>
                <a:solidFill>
                  <a:srgbClr val="2AACB8"/>
                </a:solidFill>
                <a:effectLst/>
                <a:latin typeface="JetBrains Mono"/>
                <a:cs typeface="JetBrains Mono" panose="02000009000000000000" pitchFamily="49" charset="0"/>
              </a:rPr>
              <a:t>0</a:t>
            </a:r>
            <a:endParaRPr lang="es-ES" dirty="0"/>
          </a:p>
          <a:p>
            <a:pPr>
              <a:spcBef>
                <a:spcPct val="0"/>
              </a:spcBef>
              <a:spcAft>
                <a:spcPct val="0"/>
              </a:spcAft>
            </a:pPr>
            <a:endParaRPr lang="es-ES" altLang="es-ES" dirty="0">
              <a:solidFill>
                <a:srgbClr val="2AACB8"/>
              </a:solidFill>
              <a:latin typeface="JetBrains Mono"/>
            </a:endParaRPr>
          </a:p>
        </p:txBody>
      </p:sp>
    </p:spTree>
    <p:extLst>
      <p:ext uri="{BB962C8B-B14F-4D97-AF65-F5344CB8AC3E}">
        <p14:creationId xmlns:p14="http://schemas.microsoft.com/office/powerpoint/2010/main" val="192884190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p:txBody>
          <a:bodyPr>
            <a:normAutofit fontScale="90000"/>
          </a:bodyPr>
          <a:lstStyle/>
          <a:p>
            <a:r>
              <a:rPr lang="es-ES"/>
              <a:t>Paso 2.a</a:t>
            </a:r>
          </a:p>
        </p:txBody>
      </p:sp>
      <p:sp>
        <p:nvSpPr>
          <p:cNvPr id="3" name="Marcador de contenido 2">
            <a:extLst>
              <a:ext uri="{FF2B5EF4-FFF2-40B4-BE49-F238E27FC236}">
                <a16:creationId xmlns:a16="http://schemas.microsoft.com/office/drawing/2014/main" id="{1B694335-FF5D-8323-BFD6-0312F23B86DA}"/>
              </a:ext>
            </a:extLst>
          </p:cNvPr>
          <p:cNvSpPr>
            <a:spLocks noGrp="1"/>
          </p:cNvSpPr>
          <p:nvPr>
            <p:ph idx="1"/>
          </p:nvPr>
        </p:nvSpPr>
        <p:spPr/>
        <p:txBody>
          <a:bodyPr/>
          <a:lstStyle/>
          <a:p>
            <a:pPr marL="342900" indent="-342900">
              <a:buFont typeface="Arial" panose="020B0604020202020204" pitchFamily="34" charset="0"/>
              <a:buChar char="•"/>
            </a:pPr>
            <a:r>
              <a:rPr lang="es-ES"/>
              <a:t>Añadir los métodos fundamentales a la clase </a:t>
            </a:r>
            <a:r>
              <a:rPr lang="es-ES">
                <a:latin typeface="Inter SemiBold" panose="02000503000000020004" pitchFamily="2" charset="0"/>
                <a:ea typeface="Inter SemiBold" panose="02000503000000020004" pitchFamily="2" charset="0"/>
              </a:rPr>
              <a:t>Cola</a:t>
            </a:r>
            <a:r>
              <a:rPr lang="es-ES"/>
              <a:t>:</a:t>
            </a:r>
          </a:p>
          <a:p>
            <a:pPr marL="857250" lvl="1" indent="-342900">
              <a:buAutoNum type="arabicPeriod"/>
            </a:pPr>
            <a:r>
              <a:rPr lang="es-ES" sz="1800"/>
              <a:t>Encolar un elemento</a:t>
            </a:r>
          </a:p>
          <a:p>
            <a:pPr marL="1200150" lvl="2" indent="-342900"/>
            <a:r>
              <a:rPr lang="es-ES" sz="1600" b="0" i="0" u="none" strike="noStrike">
                <a:solidFill>
                  <a:srgbClr val="000000"/>
                </a:solidFill>
                <a:effectLst/>
                <a:latin typeface="Inter" panose="02000503000000020004"/>
              </a:rPr>
              <a:t>En este caso, nos vendría bien implementar antes el método para verificar que la cola está vacía, porque las acciones a realizar cambian dependiendo de si hay algún nodo o no.</a:t>
            </a:r>
            <a:endParaRPr lang="es-ES" sz="1600"/>
          </a:p>
          <a:p>
            <a:pPr lvl="1" indent="0">
              <a:buNone/>
            </a:pPr>
            <a:endParaRPr lang="es-ES" sz="1800"/>
          </a:p>
        </p:txBody>
      </p:sp>
      <p:grpSp>
        <p:nvGrpSpPr>
          <p:cNvPr id="9" name="Grupo 8">
            <a:extLst>
              <a:ext uri="{FF2B5EF4-FFF2-40B4-BE49-F238E27FC236}">
                <a16:creationId xmlns:a16="http://schemas.microsoft.com/office/drawing/2014/main" id="{4CA56BD3-F10F-22CD-5D24-D932FE55C16A}"/>
              </a:ext>
            </a:extLst>
          </p:cNvPr>
          <p:cNvGrpSpPr/>
          <p:nvPr/>
        </p:nvGrpSpPr>
        <p:grpSpPr>
          <a:xfrm>
            <a:off x="4763732" y="3138238"/>
            <a:ext cx="2870818" cy="1391600"/>
            <a:chOff x="5743446" y="209981"/>
            <a:chExt cx="2870818" cy="1391600"/>
          </a:xfrm>
        </p:grpSpPr>
        <p:sp>
          <p:nvSpPr>
            <p:cNvPr id="10" name="Rectángulo 9">
              <a:extLst>
                <a:ext uri="{FF2B5EF4-FFF2-40B4-BE49-F238E27FC236}">
                  <a16:creationId xmlns:a16="http://schemas.microsoft.com/office/drawing/2014/main" id="{50CD3361-A591-7220-5EC5-9EB554027A28}"/>
                </a:ext>
              </a:extLst>
            </p:cNvPr>
            <p:cNvSpPr/>
            <p:nvPr/>
          </p:nvSpPr>
          <p:spPr>
            <a:xfrm>
              <a:off x="5747514"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tx1"/>
                  </a:solidFill>
                </a:rPr>
                <a:t>Frente</a:t>
              </a:r>
              <a:endParaRPr lang="en-US" sz="1400">
                <a:solidFill>
                  <a:schemeClr val="tx1"/>
                </a:solidFill>
              </a:endParaRPr>
            </a:p>
          </p:txBody>
        </p:sp>
        <p:cxnSp>
          <p:nvCxnSpPr>
            <p:cNvPr id="11" name="Conector recto de flecha 10">
              <a:extLst>
                <a:ext uri="{FF2B5EF4-FFF2-40B4-BE49-F238E27FC236}">
                  <a16:creationId xmlns:a16="http://schemas.microsoft.com/office/drawing/2014/main" id="{99928CD1-A165-5244-7935-8A8F26CD9A9E}"/>
                </a:ext>
              </a:extLst>
            </p:cNvPr>
            <p:cNvCxnSpPr>
              <a:cxnSpLocks/>
            </p:cNvCxnSpPr>
            <p:nvPr/>
          </p:nvCxnSpPr>
          <p:spPr>
            <a:xfrm>
              <a:off x="6089304" y="582843"/>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12" name="Rectángulo 11">
              <a:extLst>
                <a:ext uri="{FF2B5EF4-FFF2-40B4-BE49-F238E27FC236}">
                  <a16:creationId xmlns:a16="http://schemas.microsoft.com/office/drawing/2014/main" id="{A3502CA2-9936-D150-1B57-609FED6CD357}"/>
                </a:ext>
              </a:extLst>
            </p:cNvPr>
            <p:cNvSpPr/>
            <p:nvPr/>
          </p:nvSpPr>
          <p:spPr>
            <a:xfrm>
              <a:off x="6431095"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Final</a:t>
              </a:r>
            </a:p>
          </p:txBody>
        </p:sp>
        <p:grpSp>
          <p:nvGrpSpPr>
            <p:cNvPr id="13" name="Grupo 12">
              <a:extLst>
                <a:ext uri="{FF2B5EF4-FFF2-40B4-BE49-F238E27FC236}">
                  <a16:creationId xmlns:a16="http://schemas.microsoft.com/office/drawing/2014/main" id="{7959A94F-66A2-86BA-C99E-1C39589F0274}"/>
                </a:ext>
              </a:extLst>
            </p:cNvPr>
            <p:cNvGrpSpPr/>
            <p:nvPr/>
          </p:nvGrpSpPr>
          <p:grpSpPr>
            <a:xfrm>
              <a:off x="5743446" y="918261"/>
              <a:ext cx="1251752" cy="372862"/>
              <a:chOff x="878889" y="719092"/>
              <a:chExt cx="1251752" cy="372862"/>
            </a:xfrm>
          </p:grpSpPr>
          <p:sp>
            <p:nvSpPr>
              <p:cNvPr id="26" name="Rectángulo 25">
                <a:extLst>
                  <a:ext uri="{FF2B5EF4-FFF2-40B4-BE49-F238E27FC236}">
                    <a16:creationId xmlns:a16="http://schemas.microsoft.com/office/drawing/2014/main" id="{CF57D90A-03E3-7FEB-AA3E-ED723819ADAD}"/>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3,2</a:t>
                </a:r>
              </a:p>
            </p:txBody>
          </p:sp>
          <p:sp>
            <p:nvSpPr>
              <p:cNvPr id="27" name="Rectángulo 26">
                <a:extLst>
                  <a:ext uri="{FF2B5EF4-FFF2-40B4-BE49-F238E27FC236}">
                    <a16:creationId xmlns:a16="http://schemas.microsoft.com/office/drawing/2014/main" id="{5B0E3E7C-E530-FAA3-44DF-983CDB88EED9}"/>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Conector recto de flecha 27">
                <a:extLst>
                  <a:ext uri="{FF2B5EF4-FFF2-40B4-BE49-F238E27FC236}">
                    <a16:creationId xmlns:a16="http://schemas.microsoft.com/office/drawing/2014/main" id="{103539A4-1637-D73A-47A4-19EE170C4ED0}"/>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4" name="Grupo 13">
              <a:extLst>
                <a:ext uri="{FF2B5EF4-FFF2-40B4-BE49-F238E27FC236}">
                  <a16:creationId xmlns:a16="http://schemas.microsoft.com/office/drawing/2014/main" id="{55723F61-2160-6EE0-1269-3E8ECF01F3D7}"/>
                </a:ext>
              </a:extLst>
            </p:cNvPr>
            <p:cNvGrpSpPr/>
            <p:nvPr/>
          </p:nvGrpSpPr>
          <p:grpSpPr>
            <a:xfrm>
              <a:off x="6995198" y="918261"/>
              <a:ext cx="1251752" cy="372862"/>
              <a:chOff x="878889" y="719092"/>
              <a:chExt cx="1251752" cy="372862"/>
            </a:xfrm>
          </p:grpSpPr>
          <p:sp>
            <p:nvSpPr>
              <p:cNvPr id="23" name="Rectángulo 22">
                <a:extLst>
                  <a:ext uri="{FF2B5EF4-FFF2-40B4-BE49-F238E27FC236}">
                    <a16:creationId xmlns:a16="http://schemas.microsoft.com/office/drawing/2014/main" id="{1105E37A-ABDC-7B97-2395-5E91ED4F4365}"/>
                  </a:ext>
                </a:extLst>
              </p:cNvPr>
              <p:cNvSpPr/>
              <p:nvPr/>
            </p:nvSpPr>
            <p:spPr>
              <a:xfrm>
                <a:off x="878889" y="719092"/>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92D050"/>
                    </a:solidFill>
                  </a:rPr>
                  <a:t>2,5</a:t>
                </a:r>
              </a:p>
            </p:txBody>
          </p:sp>
          <p:sp>
            <p:nvSpPr>
              <p:cNvPr id="24" name="Rectángulo 23">
                <a:extLst>
                  <a:ext uri="{FF2B5EF4-FFF2-40B4-BE49-F238E27FC236}">
                    <a16:creationId xmlns:a16="http://schemas.microsoft.com/office/drawing/2014/main" id="{D87DFD86-1DEF-FA68-A0AE-A9DC0CBFEFCA}"/>
                  </a:ext>
                </a:extLst>
              </p:cNvPr>
              <p:cNvSpPr/>
              <p:nvPr/>
            </p:nvSpPr>
            <p:spPr>
              <a:xfrm>
                <a:off x="1562470" y="719092"/>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Conector recto de flecha 24">
                <a:extLst>
                  <a:ext uri="{FF2B5EF4-FFF2-40B4-BE49-F238E27FC236}">
                    <a16:creationId xmlns:a16="http://schemas.microsoft.com/office/drawing/2014/main" id="{FFE3F1CF-E95E-D090-812A-F42DBCDB330A}"/>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5" name="Grupo 14">
              <a:extLst>
                <a:ext uri="{FF2B5EF4-FFF2-40B4-BE49-F238E27FC236}">
                  <a16:creationId xmlns:a16="http://schemas.microsoft.com/office/drawing/2014/main" id="{AEA597E8-C42C-6177-8C4C-1AED3FC502AF}"/>
                </a:ext>
              </a:extLst>
            </p:cNvPr>
            <p:cNvGrpSpPr/>
            <p:nvPr/>
          </p:nvGrpSpPr>
          <p:grpSpPr>
            <a:xfrm>
              <a:off x="8232392" y="918260"/>
              <a:ext cx="381872" cy="375544"/>
              <a:chOff x="4625135" y="1938291"/>
              <a:chExt cx="381872" cy="375544"/>
            </a:xfrm>
          </p:grpSpPr>
          <p:sp>
            <p:nvSpPr>
              <p:cNvPr id="20" name="Rectángulo 19">
                <a:extLst>
                  <a:ext uri="{FF2B5EF4-FFF2-40B4-BE49-F238E27FC236}">
                    <a16:creationId xmlns:a16="http://schemas.microsoft.com/office/drawing/2014/main" id="{7C90103C-596C-5A6D-CABB-F83AAA8CCA84}"/>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Conector recto 20">
                <a:extLst>
                  <a:ext uri="{FF2B5EF4-FFF2-40B4-BE49-F238E27FC236}">
                    <a16:creationId xmlns:a16="http://schemas.microsoft.com/office/drawing/2014/main" id="{B8B5AAF5-765F-56DB-F4D4-ACC0DDDF130A}"/>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0BD59D4A-B056-CA59-ED33-167C9A620DA9}"/>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tángulo 15">
              <a:extLst>
                <a:ext uri="{FF2B5EF4-FFF2-40B4-BE49-F238E27FC236}">
                  <a16:creationId xmlns:a16="http://schemas.microsoft.com/office/drawing/2014/main" id="{1DB6CC05-A7BA-E911-92D6-7130C652851A}"/>
                </a:ext>
              </a:extLst>
            </p:cNvPr>
            <p:cNvSpPr/>
            <p:nvPr/>
          </p:nvSpPr>
          <p:spPr>
            <a:xfrm>
              <a:off x="7114306" y="2107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2</a:t>
              </a:r>
            </a:p>
          </p:txBody>
        </p:sp>
        <p:sp>
          <p:nvSpPr>
            <p:cNvPr id="17" name="Rectángulo 16">
              <a:extLst>
                <a:ext uri="{FF2B5EF4-FFF2-40B4-BE49-F238E27FC236}">
                  <a16:creationId xmlns:a16="http://schemas.microsoft.com/office/drawing/2014/main" id="{8A800364-AA52-A30E-AF99-3A1688018558}"/>
                </a:ext>
              </a:extLst>
            </p:cNvPr>
            <p:cNvSpPr/>
            <p:nvPr/>
          </p:nvSpPr>
          <p:spPr>
            <a:xfrm>
              <a:off x="5743446" y="1293804"/>
              <a:ext cx="941032" cy="307777"/>
            </a:xfrm>
            <a:prstGeom prst="rect">
              <a:avLst/>
            </a:prstGeom>
          </p:spPr>
          <p:txBody>
            <a:bodyPr wrap="square">
              <a:spAutoFit/>
            </a:bodyPr>
            <a:lstStyle/>
            <a:p>
              <a:pPr algn="ctr"/>
              <a:r>
                <a:rPr lang="en-US" sz="1400" b="1"/>
                <a:t>Nodo</a:t>
              </a:r>
              <a:r>
                <a:rPr lang="en-US" sz="1400" b="1" baseline="-25000"/>
                <a:t>0</a:t>
              </a:r>
            </a:p>
          </p:txBody>
        </p:sp>
        <p:sp>
          <p:nvSpPr>
            <p:cNvPr id="18" name="Rectángulo 17">
              <a:extLst>
                <a:ext uri="{FF2B5EF4-FFF2-40B4-BE49-F238E27FC236}">
                  <a16:creationId xmlns:a16="http://schemas.microsoft.com/office/drawing/2014/main" id="{D33A9F41-04C3-2A2B-7145-30BE99E19387}"/>
                </a:ext>
              </a:extLst>
            </p:cNvPr>
            <p:cNvSpPr/>
            <p:nvPr/>
          </p:nvSpPr>
          <p:spPr>
            <a:xfrm>
              <a:off x="6998360" y="1291121"/>
              <a:ext cx="941032" cy="307777"/>
            </a:xfrm>
            <a:prstGeom prst="rect">
              <a:avLst/>
            </a:prstGeom>
          </p:spPr>
          <p:txBody>
            <a:bodyPr wrap="square">
              <a:spAutoFit/>
            </a:bodyPr>
            <a:lstStyle/>
            <a:p>
              <a:pPr algn="ctr"/>
              <a:r>
                <a:rPr lang="en-US" sz="1400" b="1">
                  <a:solidFill>
                    <a:srgbClr val="92D050"/>
                  </a:solidFill>
                </a:rPr>
                <a:t>Nodo</a:t>
              </a:r>
              <a:r>
                <a:rPr lang="en-US" sz="1400" b="1" baseline="-25000">
                  <a:solidFill>
                    <a:srgbClr val="92D050"/>
                  </a:solidFill>
                </a:rPr>
                <a:t>1</a:t>
              </a:r>
              <a:endParaRPr lang="en-US" sz="1600" b="1" baseline="-25000">
                <a:solidFill>
                  <a:srgbClr val="92D050"/>
                </a:solidFill>
              </a:endParaRPr>
            </a:p>
          </p:txBody>
        </p:sp>
        <p:cxnSp>
          <p:nvCxnSpPr>
            <p:cNvPr id="19" name="Conector: angular 18">
              <a:extLst>
                <a:ext uri="{FF2B5EF4-FFF2-40B4-BE49-F238E27FC236}">
                  <a16:creationId xmlns:a16="http://schemas.microsoft.com/office/drawing/2014/main" id="{E057F66B-9179-3857-3BE2-8F729D2388EF}"/>
                </a:ext>
              </a:extLst>
            </p:cNvPr>
            <p:cNvCxnSpPr>
              <a:cxnSpLocks/>
            </p:cNvCxnSpPr>
            <p:nvPr/>
          </p:nvCxnSpPr>
          <p:spPr>
            <a:xfrm rot="16200000" flipH="1">
              <a:off x="6893578" y="468500"/>
              <a:ext cx="335418" cy="564103"/>
            </a:xfrm>
            <a:prstGeom prst="bentConnector3">
              <a:avLst/>
            </a:prstGeom>
            <a:ln w="38100">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Grupo 28">
            <a:extLst>
              <a:ext uri="{FF2B5EF4-FFF2-40B4-BE49-F238E27FC236}">
                <a16:creationId xmlns:a16="http://schemas.microsoft.com/office/drawing/2014/main" id="{7A830673-BA10-8058-71BA-87815EACC174}"/>
              </a:ext>
            </a:extLst>
          </p:cNvPr>
          <p:cNvGrpSpPr/>
          <p:nvPr/>
        </p:nvGrpSpPr>
        <p:grpSpPr>
          <a:xfrm>
            <a:off x="1717801" y="3135555"/>
            <a:ext cx="2310170" cy="1391600"/>
            <a:chOff x="3113420" y="209981"/>
            <a:chExt cx="2310170" cy="1391600"/>
          </a:xfrm>
        </p:grpSpPr>
        <p:sp>
          <p:nvSpPr>
            <p:cNvPr id="30" name="Rectángulo 29">
              <a:extLst>
                <a:ext uri="{FF2B5EF4-FFF2-40B4-BE49-F238E27FC236}">
                  <a16:creationId xmlns:a16="http://schemas.microsoft.com/office/drawing/2014/main" id="{2D8FE1CB-CC54-D46F-A81A-28EEC691E859}"/>
                </a:ext>
              </a:extLst>
            </p:cNvPr>
            <p:cNvSpPr/>
            <p:nvPr/>
          </p:nvSpPr>
          <p:spPr>
            <a:xfrm>
              <a:off x="3117488"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tx1"/>
                  </a:solidFill>
                </a:rPr>
                <a:t>Frente</a:t>
              </a:r>
              <a:endParaRPr lang="en-US" sz="1400">
                <a:solidFill>
                  <a:schemeClr val="tx1"/>
                </a:solidFill>
              </a:endParaRPr>
            </a:p>
          </p:txBody>
        </p:sp>
        <p:cxnSp>
          <p:nvCxnSpPr>
            <p:cNvPr id="31" name="Conector recto de flecha 30">
              <a:extLst>
                <a:ext uri="{FF2B5EF4-FFF2-40B4-BE49-F238E27FC236}">
                  <a16:creationId xmlns:a16="http://schemas.microsoft.com/office/drawing/2014/main" id="{534E9CA5-EA2A-A81C-A5B9-54C65AFFC330}"/>
                </a:ext>
              </a:extLst>
            </p:cNvPr>
            <p:cNvCxnSpPr>
              <a:cxnSpLocks/>
            </p:cNvCxnSpPr>
            <p:nvPr/>
          </p:nvCxnSpPr>
          <p:spPr>
            <a:xfrm>
              <a:off x="3459278" y="582843"/>
              <a:ext cx="4444" cy="330455"/>
            </a:xfrm>
            <a:prstGeom prst="straightConnector1">
              <a:avLst/>
            </a:prstGeom>
            <a:ln w="38100">
              <a:solidFill>
                <a:srgbClr val="00B0F0"/>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32" name="Rectángulo 31">
              <a:extLst>
                <a:ext uri="{FF2B5EF4-FFF2-40B4-BE49-F238E27FC236}">
                  <a16:creationId xmlns:a16="http://schemas.microsoft.com/office/drawing/2014/main" id="{124E1721-1C42-30A8-741A-26581375E07F}"/>
                </a:ext>
              </a:extLst>
            </p:cNvPr>
            <p:cNvSpPr/>
            <p:nvPr/>
          </p:nvSpPr>
          <p:spPr>
            <a:xfrm>
              <a:off x="3801069"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Final</a:t>
              </a:r>
            </a:p>
          </p:txBody>
        </p:sp>
        <p:grpSp>
          <p:nvGrpSpPr>
            <p:cNvPr id="33" name="Grupo 32">
              <a:extLst>
                <a:ext uri="{FF2B5EF4-FFF2-40B4-BE49-F238E27FC236}">
                  <a16:creationId xmlns:a16="http://schemas.microsoft.com/office/drawing/2014/main" id="{DF01E054-B799-C739-4218-FEEAE5937FA4}"/>
                </a:ext>
              </a:extLst>
            </p:cNvPr>
            <p:cNvGrpSpPr/>
            <p:nvPr/>
          </p:nvGrpSpPr>
          <p:grpSpPr>
            <a:xfrm>
              <a:off x="3113420" y="918261"/>
              <a:ext cx="1251752" cy="372862"/>
              <a:chOff x="878889" y="719092"/>
              <a:chExt cx="1251752" cy="372862"/>
            </a:xfrm>
          </p:grpSpPr>
          <p:sp>
            <p:nvSpPr>
              <p:cNvPr id="41" name="Rectángulo 40">
                <a:extLst>
                  <a:ext uri="{FF2B5EF4-FFF2-40B4-BE49-F238E27FC236}">
                    <a16:creationId xmlns:a16="http://schemas.microsoft.com/office/drawing/2014/main" id="{3E0AB047-8F3B-365C-69A8-5818EE9644DA}"/>
                  </a:ext>
                </a:extLst>
              </p:cNvPr>
              <p:cNvSpPr/>
              <p:nvPr/>
            </p:nvSpPr>
            <p:spPr>
              <a:xfrm>
                <a:off x="878889" y="719092"/>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92D050"/>
                    </a:solidFill>
                  </a:rPr>
                  <a:t>3,2</a:t>
                </a:r>
              </a:p>
            </p:txBody>
          </p:sp>
          <p:sp>
            <p:nvSpPr>
              <p:cNvPr id="42" name="Rectángulo 41">
                <a:extLst>
                  <a:ext uri="{FF2B5EF4-FFF2-40B4-BE49-F238E27FC236}">
                    <a16:creationId xmlns:a16="http://schemas.microsoft.com/office/drawing/2014/main" id="{5DE47909-8C03-8E04-3392-F227D3F13CB8}"/>
                  </a:ext>
                </a:extLst>
              </p:cNvPr>
              <p:cNvSpPr/>
              <p:nvPr/>
            </p:nvSpPr>
            <p:spPr>
              <a:xfrm>
                <a:off x="1562470" y="719092"/>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Conector recto de flecha 42">
                <a:extLst>
                  <a:ext uri="{FF2B5EF4-FFF2-40B4-BE49-F238E27FC236}">
                    <a16:creationId xmlns:a16="http://schemas.microsoft.com/office/drawing/2014/main" id="{CA959636-E7F2-2642-2BB7-0022A1F9BEFA}"/>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34" name="Grupo 33">
              <a:extLst>
                <a:ext uri="{FF2B5EF4-FFF2-40B4-BE49-F238E27FC236}">
                  <a16:creationId xmlns:a16="http://schemas.microsoft.com/office/drawing/2014/main" id="{C63F455A-D742-761C-3D8F-B612E307BFCB}"/>
                </a:ext>
              </a:extLst>
            </p:cNvPr>
            <p:cNvGrpSpPr/>
            <p:nvPr/>
          </p:nvGrpSpPr>
          <p:grpSpPr>
            <a:xfrm>
              <a:off x="4373641" y="918260"/>
              <a:ext cx="381872" cy="375544"/>
              <a:chOff x="4625135" y="1938291"/>
              <a:chExt cx="381872" cy="375544"/>
            </a:xfrm>
          </p:grpSpPr>
          <p:sp>
            <p:nvSpPr>
              <p:cNvPr id="38" name="Rectángulo 37">
                <a:extLst>
                  <a:ext uri="{FF2B5EF4-FFF2-40B4-BE49-F238E27FC236}">
                    <a16:creationId xmlns:a16="http://schemas.microsoft.com/office/drawing/2014/main" id="{FD74AB85-470B-4EE4-7235-7F4FDC2F15A0}"/>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9" name="Conector recto 38">
                <a:extLst>
                  <a:ext uri="{FF2B5EF4-FFF2-40B4-BE49-F238E27FC236}">
                    <a16:creationId xmlns:a16="http://schemas.microsoft.com/office/drawing/2014/main" id="{B0096A08-885B-D8B2-2972-AD708C5A1412}"/>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DC30B6A8-8752-40A8-7E2B-3EA2C011E7BF}"/>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Conector: angular 34">
              <a:extLst>
                <a:ext uri="{FF2B5EF4-FFF2-40B4-BE49-F238E27FC236}">
                  <a16:creationId xmlns:a16="http://schemas.microsoft.com/office/drawing/2014/main" id="{D914ECAB-6B0F-F286-AC46-C8BFD1357285}"/>
                </a:ext>
              </a:extLst>
            </p:cNvPr>
            <p:cNvCxnSpPr>
              <a:cxnSpLocks/>
              <a:stCxn id="32" idx="2"/>
              <a:endCxn id="41" idx="0"/>
            </p:cNvCxnSpPr>
            <p:nvPr/>
          </p:nvCxnSpPr>
          <p:spPr>
            <a:xfrm rot="5400000">
              <a:off x="3631327" y="406728"/>
              <a:ext cx="335418" cy="687649"/>
            </a:xfrm>
            <a:prstGeom prst="bentConnector3">
              <a:avLst/>
            </a:prstGeom>
            <a:ln w="38100">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ángulo 35">
              <a:extLst>
                <a:ext uri="{FF2B5EF4-FFF2-40B4-BE49-F238E27FC236}">
                  <a16:creationId xmlns:a16="http://schemas.microsoft.com/office/drawing/2014/main" id="{7FEB1CB6-4BAD-9337-0B83-D571C06189FF}"/>
                </a:ext>
              </a:extLst>
            </p:cNvPr>
            <p:cNvSpPr/>
            <p:nvPr/>
          </p:nvSpPr>
          <p:spPr>
            <a:xfrm>
              <a:off x="4484280" y="2107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1</a:t>
              </a:r>
            </a:p>
          </p:txBody>
        </p:sp>
        <p:sp>
          <p:nvSpPr>
            <p:cNvPr id="37" name="Rectángulo 36">
              <a:extLst>
                <a:ext uri="{FF2B5EF4-FFF2-40B4-BE49-F238E27FC236}">
                  <a16:creationId xmlns:a16="http://schemas.microsoft.com/office/drawing/2014/main" id="{7E2F6746-A013-1535-E0B2-9B534C4FDA1D}"/>
                </a:ext>
              </a:extLst>
            </p:cNvPr>
            <p:cNvSpPr/>
            <p:nvPr/>
          </p:nvSpPr>
          <p:spPr>
            <a:xfrm>
              <a:off x="3113420" y="1293804"/>
              <a:ext cx="941032" cy="307777"/>
            </a:xfrm>
            <a:prstGeom prst="rect">
              <a:avLst/>
            </a:prstGeom>
          </p:spPr>
          <p:txBody>
            <a:bodyPr wrap="square">
              <a:spAutoFit/>
            </a:bodyPr>
            <a:lstStyle/>
            <a:p>
              <a:pPr algn="ctr"/>
              <a:r>
                <a:rPr lang="en-US" sz="1400" b="1">
                  <a:solidFill>
                    <a:srgbClr val="92D050"/>
                  </a:solidFill>
                </a:rPr>
                <a:t>Nodo</a:t>
              </a:r>
              <a:r>
                <a:rPr lang="en-US" sz="1400" b="1" baseline="-25000">
                  <a:solidFill>
                    <a:srgbClr val="92D050"/>
                  </a:solidFill>
                </a:rPr>
                <a:t>0</a:t>
              </a:r>
            </a:p>
          </p:txBody>
        </p:sp>
      </p:grpSp>
    </p:spTree>
    <p:extLst>
      <p:ext uri="{BB962C8B-B14F-4D97-AF65-F5344CB8AC3E}">
        <p14:creationId xmlns:p14="http://schemas.microsoft.com/office/powerpoint/2010/main" val="423321875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a:t>Paso 2.a Solución.</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625063" y="1222719"/>
            <a:ext cx="7791696" cy="341632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b="0" i="0" u="none" strike="noStrike" cap="none" normalizeH="0" baseline="0" dirty="0" err="1">
                <a:ln>
                  <a:noFill/>
                </a:ln>
                <a:solidFill>
                  <a:srgbClr val="CF8E6D"/>
                </a:solidFill>
                <a:effectLst/>
                <a:ea typeface="+mn-lt"/>
                <a:cs typeface="+mn-lt"/>
              </a:rPr>
              <a:t>def</a:t>
            </a:r>
            <a:r>
              <a:rPr kumimoji="0" lang="es-ES" b="0" i="0" u="none" strike="noStrike" cap="none" normalizeH="0" baseline="0" dirty="0">
                <a:ln>
                  <a:noFill/>
                </a:ln>
                <a:solidFill>
                  <a:srgbClr val="CF8E6D"/>
                </a:solidFill>
                <a:effectLst/>
                <a:ea typeface="+mn-lt"/>
                <a:cs typeface="+mn-lt"/>
              </a:rPr>
              <a:t> </a:t>
            </a:r>
            <a:r>
              <a:rPr kumimoji="0" lang="es-ES" b="0" i="0" u="none" strike="noStrike" cap="none" normalizeH="0" baseline="0" dirty="0">
                <a:ln>
                  <a:noFill/>
                </a:ln>
                <a:solidFill>
                  <a:srgbClr val="56A8F5"/>
                </a:solidFill>
                <a:effectLst/>
                <a:ea typeface="+mn-lt"/>
                <a:cs typeface="+mn-lt"/>
              </a:rPr>
              <a:t>encolar</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a:ln>
                  <a:noFill/>
                </a:ln>
                <a:solidFill>
                  <a:srgbClr val="BCBEC4"/>
                </a:solidFill>
                <a:effectLst/>
                <a:ea typeface="+mn-lt"/>
                <a:cs typeface="+mn-lt"/>
              </a:rPr>
              <a:t>, </a:t>
            </a:r>
            <a:r>
              <a:rPr lang="es-ES" dirty="0">
                <a:solidFill>
                  <a:srgbClr val="BCBEC4"/>
                </a:solidFill>
                <a:ea typeface="+mn-lt"/>
                <a:cs typeface="+mn-lt"/>
              </a:rPr>
              <a:t>dato</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effectLst/>
                <a:ea typeface="+mn-lt"/>
                <a:cs typeface="+mn-lt"/>
              </a:rPr>
            </a:b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nodo = Nodo(</a:t>
            </a:r>
            <a:r>
              <a:rPr lang="es-ES" dirty="0">
                <a:solidFill>
                  <a:srgbClr val="BCBEC4"/>
                </a:solidFill>
                <a:ea typeface="+mn-lt"/>
                <a:cs typeface="+mn-lt"/>
              </a:rPr>
              <a:t>dato</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effectLst/>
                <a:ea typeface="+mn-lt"/>
                <a:cs typeface="+mn-lt"/>
              </a:rPr>
            </a:br>
            <a:br>
              <a:rPr lang="es-ES" dirty="0">
                <a:ea typeface="+mn-lt"/>
                <a:cs typeface="+mn-lt"/>
              </a:rPr>
            </a:br>
            <a:r>
              <a:rPr lang="es-ES" dirty="0">
                <a:solidFill>
                  <a:srgbClr val="BCBEC4"/>
                </a:solidFill>
                <a:ea typeface="+mn-lt"/>
                <a:cs typeface="+mn-lt"/>
              </a:rPr>
              <a:t>    </a:t>
            </a:r>
            <a:r>
              <a:rPr kumimoji="0" lang="es-ES" b="0" i="0" u="none" strike="noStrike" cap="none" normalizeH="0" baseline="0" dirty="0" err="1">
                <a:ln>
                  <a:noFill/>
                </a:ln>
                <a:solidFill>
                  <a:srgbClr val="CF8E6D"/>
                </a:solidFill>
                <a:effectLst/>
                <a:ea typeface="+mn-lt"/>
                <a:cs typeface="+mn-lt"/>
              </a:rPr>
              <a:t>if</a:t>
            </a:r>
            <a:r>
              <a:rPr kumimoji="0" lang="es-ES" b="0" i="0" u="none" strike="noStrike" cap="none" normalizeH="0" baseline="0" dirty="0">
                <a:ln>
                  <a:noFill/>
                </a:ln>
                <a:solidFill>
                  <a:srgbClr val="CF8E6D"/>
                </a:solidFill>
                <a:effectLst/>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vacia</a:t>
            </a:r>
            <a:r>
              <a:rPr kumimoji="0" lang="es-ES" b="0" i="0" u="none" strike="noStrike" cap="none" normalizeH="0" baseline="0" dirty="0">
                <a:ln>
                  <a:noFill/>
                </a:ln>
                <a:solidFill>
                  <a:srgbClr val="BCBEC4"/>
                </a:solidFill>
                <a:effectLst/>
                <a:ea typeface="+mn-lt"/>
                <a:cs typeface="+mn-lt"/>
              </a:rPr>
              <a:t>():</a:t>
            </a:r>
            <a:r>
              <a:rPr lang="es-ES" dirty="0">
                <a:solidFill>
                  <a:srgbClr val="BCBEC4"/>
                </a:solidFill>
                <a:ea typeface="+mn-lt"/>
                <a:cs typeface="+mn-lt"/>
              </a:rPr>
              <a:t>  </a:t>
            </a:r>
            <a:r>
              <a:rPr lang="es-ES" dirty="0">
                <a:solidFill>
                  <a:srgbClr val="7A7E85"/>
                </a:solidFill>
                <a:ea typeface="+mn-lt"/>
                <a:cs typeface="+mn-lt"/>
              </a:rPr>
              <a:t># Frente y final apuntan al nuevo</a:t>
            </a:r>
            <a:br>
              <a:rPr lang="es-ES" dirty="0">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.frente</a:t>
            </a:r>
            <a:r>
              <a:rPr kumimoji="0" lang="es-ES" b="0" i="0" u="none" strike="noStrike" cap="none" normalizeH="0" baseline="0" dirty="0">
                <a:ln>
                  <a:noFill/>
                </a:ln>
                <a:solidFill>
                  <a:srgbClr val="BCBEC4"/>
                </a:solidFill>
                <a:effectLst/>
                <a:ea typeface="+mn-lt"/>
                <a:cs typeface="+mn-lt"/>
              </a:rPr>
              <a:t> = nodo</a:t>
            </a:r>
            <a:br>
              <a:rPr lang="es-ES" b="0" i="0" u="none" strike="noStrike" cap="none" normalizeH="0" baseline="0" dirty="0">
                <a:ln>
                  <a:noFill/>
                </a:ln>
                <a:effectLst/>
                <a:ea typeface="+mn-lt"/>
                <a:cs typeface="+mn-lt"/>
              </a:rPr>
            </a:br>
            <a:r>
              <a:rPr lang="es-ES" dirty="0">
                <a:solidFill>
                  <a:srgbClr val="BCBEC4"/>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.final</a:t>
            </a:r>
            <a:r>
              <a:rPr kumimoji="0" lang="es-ES" b="0" i="0" u="none" strike="noStrike" cap="none" normalizeH="0" baseline="0" dirty="0">
                <a:ln>
                  <a:noFill/>
                </a:ln>
                <a:solidFill>
                  <a:srgbClr val="BCBEC4"/>
                </a:solidFill>
                <a:effectLst/>
                <a:ea typeface="+mn-lt"/>
                <a:cs typeface="+mn-lt"/>
              </a:rPr>
              <a:t> = nodo</a:t>
            </a:r>
            <a:br>
              <a:rPr lang="es-ES" b="0" i="0" u="none" strike="noStrike" cap="none" normalizeH="0" baseline="0" dirty="0">
                <a:ln>
                  <a:noFill/>
                </a:ln>
                <a:effectLst/>
                <a:ea typeface="+mn-lt"/>
                <a:cs typeface="+mn-lt"/>
              </a:rPr>
            </a:br>
            <a:r>
              <a:rPr lang="es-ES" dirty="0">
                <a:solidFill>
                  <a:srgbClr val="BCBEC4"/>
                </a:solidFill>
                <a:ea typeface="+mn-lt"/>
                <a:cs typeface="+mn-lt"/>
              </a:rPr>
              <a:t>    </a:t>
            </a:r>
            <a:r>
              <a:rPr kumimoji="0" lang="es-ES" b="0" i="0" u="none" strike="noStrike" cap="none" normalizeH="0" baseline="0" dirty="0" err="1">
                <a:ln>
                  <a:noFill/>
                </a:ln>
                <a:solidFill>
                  <a:srgbClr val="CF8E6D"/>
                </a:solidFill>
                <a:effectLst/>
                <a:ea typeface="+mn-lt"/>
                <a:cs typeface="+mn-lt"/>
              </a:rPr>
              <a:t>else</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effectLst/>
                <a:ea typeface="+mn-lt"/>
                <a:cs typeface="+mn-lt"/>
              </a:rPr>
            </a:br>
            <a:r>
              <a:rPr lang="es-ES" dirty="0">
                <a:solidFill>
                  <a:srgbClr val="BCBEC4"/>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.final.next</a:t>
            </a:r>
            <a:r>
              <a:rPr kumimoji="0" lang="es-ES" b="0" i="0" u="none" strike="noStrike" cap="none" normalizeH="0" baseline="0" dirty="0">
                <a:ln>
                  <a:noFill/>
                </a:ln>
                <a:solidFill>
                  <a:srgbClr val="BCBEC4"/>
                </a:solidFill>
                <a:effectLst/>
                <a:ea typeface="+mn-lt"/>
                <a:cs typeface="+mn-lt"/>
              </a:rPr>
              <a:t> = nodo</a:t>
            </a:r>
            <a:r>
              <a:rPr lang="es-ES" dirty="0">
                <a:solidFill>
                  <a:srgbClr val="BCBEC4"/>
                </a:solidFill>
                <a:ea typeface="+mn-lt"/>
                <a:cs typeface="+mn-lt"/>
              </a:rPr>
              <a:t>  </a:t>
            </a:r>
            <a:r>
              <a:rPr lang="es-ES" dirty="0">
                <a:solidFill>
                  <a:srgbClr val="7A7E85"/>
                </a:solidFill>
                <a:ea typeface="+mn-lt"/>
                <a:cs typeface="+mn-lt"/>
              </a:rPr>
              <a:t># Conecto el último de la fila con el nodo nuevo</a:t>
            </a:r>
            <a:br>
              <a:rPr lang="es-ES" dirty="0">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.final</a:t>
            </a:r>
            <a:r>
              <a:rPr kumimoji="0" lang="es-ES" b="0" i="0" u="none" strike="noStrike" cap="none" normalizeH="0" baseline="0" dirty="0">
                <a:ln>
                  <a:noFill/>
                </a:ln>
                <a:solidFill>
                  <a:srgbClr val="BCBEC4"/>
                </a:solidFill>
                <a:effectLst/>
                <a:ea typeface="+mn-lt"/>
                <a:cs typeface="+mn-lt"/>
              </a:rPr>
              <a:t> = nodo</a:t>
            </a:r>
            <a:r>
              <a:rPr lang="es-ES" dirty="0">
                <a:solidFill>
                  <a:srgbClr val="BCBEC4"/>
                </a:solidFill>
                <a:ea typeface="+mn-lt"/>
                <a:cs typeface="+mn-lt"/>
              </a:rPr>
              <a:t>  </a:t>
            </a:r>
            <a:r>
              <a:rPr lang="es-ES" dirty="0">
                <a:solidFill>
                  <a:srgbClr val="7A7E85"/>
                </a:solidFill>
                <a:ea typeface="+mn-lt"/>
                <a:cs typeface="+mn-lt"/>
              </a:rPr>
              <a:t># Actualizo la referencia al último de la fila</a:t>
            </a:r>
            <a:br>
              <a:rPr lang="es-ES" dirty="0">
                <a:ea typeface="+mn-lt"/>
                <a:cs typeface="+mn-lt"/>
              </a:rPr>
            </a:br>
            <a:br>
              <a:rPr lang="es-ES" dirty="0">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size</a:t>
            </a: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 </a:t>
            </a:r>
            <a:r>
              <a:rPr kumimoji="0" lang="es-ES" b="0" i="0" u="none" strike="noStrike" cap="none" normalizeH="0" baseline="0" dirty="0">
                <a:ln>
                  <a:noFill/>
                </a:ln>
                <a:solidFill>
                  <a:srgbClr val="2AACB8"/>
                </a:solidFill>
                <a:effectLst/>
                <a:ea typeface="+mn-lt"/>
                <a:cs typeface="+mn-lt"/>
              </a:rPr>
              <a:t>1</a:t>
            </a:r>
          </a:p>
          <a:p>
            <a:endParaRPr lang="es-ES" dirty="0">
              <a:solidFill>
                <a:srgbClr val="2AACB8"/>
              </a:solidFill>
              <a:latin typeface="Calibri" panose="020F0502020204030204"/>
              <a:ea typeface="Calibri" panose="020F0502020204030204"/>
              <a:cs typeface="Calibri"/>
            </a:endParaRPr>
          </a:p>
        </p:txBody>
      </p:sp>
    </p:spTree>
    <p:extLst>
      <p:ext uri="{BB962C8B-B14F-4D97-AF65-F5344CB8AC3E}">
        <p14:creationId xmlns:p14="http://schemas.microsoft.com/office/powerpoint/2010/main" val="361431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39DE9-B290-72D3-DA01-336E7E0D708B}"/>
              </a:ext>
            </a:extLst>
          </p:cNvPr>
          <p:cNvSpPr>
            <a:spLocks noGrp="1"/>
          </p:cNvSpPr>
          <p:nvPr>
            <p:ph type="title"/>
          </p:nvPr>
        </p:nvSpPr>
        <p:spPr/>
        <p:txBody>
          <a:bodyPr>
            <a:normAutofit fontScale="90000"/>
          </a:bodyPr>
          <a:lstStyle/>
          <a:p>
            <a:r>
              <a:rPr lang="es-ES"/>
              <a:t>Tipos de datos</a:t>
            </a:r>
          </a:p>
        </p:txBody>
      </p:sp>
      <p:sp>
        <p:nvSpPr>
          <p:cNvPr id="3" name="Marcador de contenido 2">
            <a:extLst>
              <a:ext uri="{FF2B5EF4-FFF2-40B4-BE49-F238E27FC236}">
                <a16:creationId xmlns:a16="http://schemas.microsoft.com/office/drawing/2014/main" id="{21F676C8-48DA-DE20-A8EA-78EC8E81E5FC}"/>
              </a:ext>
            </a:extLst>
          </p:cNvPr>
          <p:cNvSpPr>
            <a:spLocks noGrp="1"/>
          </p:cNvSpPr>
          <p:nvPr>
            <p:ph idx="1"/>
          </p:nvPr>
        </p:nvSpPr>
        <p:spPr/>
        <p:txBody>
          <a:bodyPr/>
          <a:lstStyle/>
          <a:p>
            <a:pPr marL="2419350" indent="-342900">
              <a:buFont typeface="Arial" panose="020B0604020202020204" pitchFamily="34" charset="0"/>
              <a:buChar char="•"/>
            </a:pPr>
            <a:r>
              <a:rPr lang="es-ES" err="1">
                <a:latin typeface="Consolas" panose="020B0609020204030204" pitchFamily="49" charset="0"/>
              </a:rPr>
              <a:t>Integer</a:t>
            </a:r>
            <a:r>
              <a:rPr lang="es-ES">
                <a:latin typeface="Consolas" panose="020B0609020204030204" pitchFamily="49" charset="0"/>
              </a:rPr>
              <a:t> &lt;</a:t>
            </a:r>
            <a:r>
              <a:rPr lang="es-ES" err="1">
                <a:latin typeface="Consolas" panose="020B0609020204030204" pitchFamily="49" charset="0"/>
              </a:rPr>
              <a:t>int</a:t>
            </a:r>
            <a:r>
              <a:rPr lang="es-ES">
                <a:latin typeface="Consolas" panose="020B0609020204030204" pitchFamily="49" charset="0"/>
              </a:rPr>
              <a:t>&gt;</a:t>
            </a:r>
          </a:p>
          <a:p>
            <a:pPr marL="2419350" indent="-342900">
              <a:buFont typeface="Arial" panose="020B0604020202020204" pitchFamily="34" charset="0"/>
              <a:buChar char="•"/>
            </a:pPr>
            <a:r>
              <a:rPr lang="es-ES" err="1">
                <a:latin typeface="Consolas" panose="020B0609020204030204" pitchFamily="49" charset="0"/>
              </a:rPr>
              <a:t>Float</a:t>
            </a:r>
            <a:r>
              <a:rPr lang="es-ES">
                <a:latin typeface="Consolas" panose="020B0609020204030204" pitchFamily="49" charset="0"/>
              </a:rPr>
              <a:t> &lt;</a:t>
            </a:r>
            <a:r>
              <a:rPr lang="es-ES" err="1">
                <a:latin typeface="Consolas" panose="020B0609020204030204" pitchFamily="49" charset="0"/>
              </a:rPr>
              <a:t>float</a:t>
            </a:r>
            <a:r>
              <a:rPr lang="es-ES">
                <a:latin typeface="Consolas" panose="020B0609020204030204" pitchFamily="49" charset="0"/>
              </a:rPr>
              <a:t>&gt;</a:t>
            </a:r>
          </a:p>
          <a:p>
            <a:pPr marL="2419350" indent="-342900">
              <a:buFont typeface="Arial" panose="020B0604020202020204" pitchFamily="34" charset="0"/>
              <a:buChar char="•"/>
            </a:pPr>
            <a:r>
              <a:rPr lang="es-ES" err="1">
                <a:latin typeface="Consolas" panose="020B0609020204030204" pitchFamily="49" charset="0"/>
              </a:rPr>
              <a:t>String</a:t>
            </a:r>
            <a:r>
              <a:rPr lang="es-ES">
                <a:latin typeface="Consolas" panose="020B0609020204030204" pitchFamily="49" charset="0"/>
              </a:rPr>
              <a:t> &lt;</a:t>
            </a:r>
            <a:r>
              <a:rPr lang="es-ES" err="1">
                <a:latin typeface="Consolas" panose="020B0609020204030204" pitchFamily="49" charset="0"/>
              </a:rPr>
              <a:t>str</a:t>
            </a:r>
            <a:r>
              <a:rPr lang="es-ES">
                <a:latin typeface="Consolas" panose="020B0609020204030204" pitchFamily="49" charset="0"/>
              </a:rPr>
              <a:t>&gt;</a:t>
            </a:r>
          </a:p>
          <a:p>
            <a:pPr marL="2419350" indent="-342900">
              <a:buFont typeface="Arial" panose="020B0604020202020204" pitchFamily="34" charset="0"/>
              <a:buChar char="•"/>
            </a:pPr>
            <a:r>
              <a:rPr lang="es-ES" err="1">
                <a:latin typeface="Consolas" panose="020B0609020204030204" pitchFamily="49" charset="0"/>
              </a:rPr>
              <a:t>Boolean</a:t>
            </a:r>
            <a:r>
              <a:rPr lang="es-ES">
                <a:latin typeface="Consolas" panose="020B0609020204030204" pitchFamily="49" charset="0"/>
              </a:rPr>
              <a:t> &lt;</a:t>
            </a:r>
            <a:r>
              <a:rPr lang="es-ES" err="1">
                <a:latin typeface="Consolas" panose="020B0609020204030204" pitchFamily="49" charset="0"/>
              </a:rPr>
              <a:t>bool</a:t>
            </a:r>
            <a:r>
              <a:rPr lang="es-ES">
                <a:latin typeface="Consolas" panose="020B0609020204030204" pitchFamily="49" charset="0"/>
              </a:rPr>
              <a:t>&gt;</a:t>
            </a:r>
          </a:p>
          <a:p>
            <a:pPr marL="2419350" indent="-342900">
              <a:buFont typeface="Arial" panose="020B0604020202020204" pitchFamily="34" charset="0"/>
              <a:buChar char="•"/>
            </a:pPr>
            <a:r>
              <a:rPr lang="es-ES">
                <a:latin typeface="Consolas" panose="020B0609020204030204" pitchFamily="49" charset="0"/>
              </a:rPr>
              <a:t>Etc.</a:t>
            </a:r>
          </a:p>
          <a:p>
            <a:pPr marL="2419350" indent="-342900">
              <a:buFont typeface="Arial" panose="020B0604020202020204" pitchFamily="34" charset="0"/>
              <a:buChar char="•"/>
            </a:pPr>
            <a:endParaRPr lang="es-ES">
              <a:latin typeface="Consolas" panose="020B0609020204030204" pitchFamily="49" charset="0"/>
            </a:endParaRPr>
          </a:p>
          <a:p>
            <a:pPr>
              <a:tabLst>
                <a:tab pos="2511425" algn="l"/>
              </a:tabLst>
            </a:pPr>
            <a:r>
              <a:rPr lang="es-ES"/>
              <a:t>El comando </a:t>
            </a:r>
            <a:r>
              <a:rPr lang="es-ES" err="1">
                <a:latin typeface="Consolas" panose="020B0609020204030204" pitchFamily="49" charset="0"/>
              </a:rPr>
              <a:t>type</a:t>
            </a:r>
            <a:r>
              <a:rPr lang="es-ES">
                <a:latin typeface="Consolas" panose="020B0609020204030204" pitchFamily="49" charset="0"/>
              </a:rPr>
              <a:t> </a:t>
            </a:r>
            <a:r>
              <a:rPr lang="es-ES"/>
              <a:t>muestra el tipo.</a:t>
            </a:r>
          </a:p>
          <a:p>
            <a:pPr>
              <a:tabLst>
                <a:tab pos="2511425" algn="l"/>
              </a:tabLst>
            </a:pPr>
            <a:endParaRPr lang="es-ES"/>
          </a:p>
        </p:txBody>
      </p:sp>
      <p:sp>
        <p:nvSpPr>
          <p:cNvPr id="4" name="Rectángulo 3">
            <a:extLst>
              <a:ext uri="{FF2B5EF4-FFF2-40B4-BE49-F238E27FC236}">
                <a16:creationId xmlns:a16="http://schemas.microsoft.com/office/drawing/2014/main" id="{2274503E-10CF-1B6A-775A-F7AD741244FB}"/>
              </a:ext>
            </a:extLst>
          </p:cNvPr>
          <p:cNvSpPr/>
          <p:nvPr/>
        </p:nvSpPr>
        <p:spPr>
          <a:xfrm>
            <a:off x="5930746" y="2941093"/>
            <a:ext cx="1868950" cy="323587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r>
              <a:rPr kumimoji="0" lang="es-ES" altLang="es-ES" sz="1400" b="0" i="0" u="none" strike="noStrike" cap="none" normalizeH="0" baseline="0">
                <a:ln>
                  <a:noFill/>
                </a:ln>
                <a:solidFill>
                  <a:srgbClr val="BCBEC4"/>
                </a:solidFill>
                <a:effectLst/>
                <a:latin typeface="JetBrains Mono"/>
              </a:rPr>
              <a:t>&gt;&gt;&gt; </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5</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&lt;</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8888C6"/>
                </a:solidFill>
                <a:effectLst/>
                <a:latin typeface="JetBrains Mono"/>
              </a:rPr>
              <a:t> </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err="1">
                <a:ln>
                  <a:noFill/>
                </a:ln>
                <a:solidFill>
                  <a:srgbClr val="6AAB73"/>
                </a:solidFill>
                <a:effectLst/>
                <a:latin typeface="JetBrains Mono"/>
              </a:rPr>
              <a:t>int</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a:ln>
                  <a:noFill/>
                </a:ln>
                <a:solidFill>
                  <a:srgbClr val="BCBEC4"/>
                </a:solidFill>
                <a:effectLst/>
                <a:latin typeface="JetBrains Mono"/>
              </a:rPr>
              <a:t>&gt;</a:t>
            </a:r>
            <a:br>
              <a:rPr kumimoji="0" lang="es-ES" altLang="es-ES" sz="1400" b="0" i="0" u="none" strike="noStrike" cap="none" normalizeH="0" baseline="0">
                <a:ln>
                  <a:noFill/>
                </a:ln>
                <a:solidFill>
                  <a:srgbClr val="BCBEC4"/>
                </a:solidFill>
                <a:effectLst/>
                <a:latin typeface="JetBrains Mono"/>
              </a:rPr>
            </a:b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&gt;&gt;&gt; </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4.6</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&lt;</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8888C6"/>
                </a:solidFill>
                <a:effectLst/>
                <a:latin typeface="JetBrains Mono"/>
              </a:rPr>
              <a:t> </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err="1">
                <a:ln>
                  <a:noFill/>
                </a:ln>
                <a:solidFill>
                  <a:srgbClr val="6AAB73"/>
                </a:solidFill>
                <a:effectLst/>
                <a:latin typeface="JetBrains Mono"/>
              </a:rPr>
              <a:t>float</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a:ln>
                  <a:noFill/>
                </a:ln>
                <a:solidFill>
                  <a:srgbClr val="BCBEC4"/>
                </a:solidFill>
                <a:effectLst/>
                <a:latin typeface="JetBrains Mono"/>
              </a:rPr>
              <a:t>&gt;</a:t>
            </a:r>
          </a:p>
          <a:p>
            <a:endParaRPr lang="es-ES" altLang="es-ES" sz="1400">
              <a:solidFill>
                <a:srgbClr val="BCBEC4"/>
              </a:solidFill>
              <a:latin typeface="JetBrains Mono"/>
            </a:endParaRPr>
          </a:p>
          <a:p>
            <a:r>
              <a:rPr kumimoji="0" lang="es-ES" altLang="es-ES" sz="1400" b="0" i="0" u="none" strike="noStrike" cap="none" normalizeH="0" baseline="0">
                <a:ln>
                  <a:noFill/>
                </a:ln>
                <a:solidFill>
                  <a:srgbClr val="BCBEC4"/>
                </a:solidFill>
                <a:effectLst/>
                <a:latin typeface="JetBrains Mono"/>
              </a:rPr>
              <a:t>&gt;&gt;&gt; </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6AAB73"/>
                </a:solidFill>
                <a:effectLst/>
                <a:latin typeface="JetBrains Mono"/>
              </a:rPr>
              <a:t>'cadena'</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&lt;</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8888C6"/>
                </a:solidFill>
                <a:effectLst/>
                <a:latin typeface="JetBrains Mono"/>
              </a:rPr>
              <a:t> </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err="1">
                <a:ln>
                  <a:noFill/>
                </a:ln>
                <a:solidFill>
                  <a:srgbClr val="6AAB73"/>
                </a:solidFill>
                <a:effectLst/>
                <a:latin typeface="JetBrains Mono"/>
              </a:rPr>
              <a:t>str</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a:ln>
                  <a:noFill/>
                </a:ln>
                <a:solidFill>
                  <a:srgbClr val="BCBEC4"/>
                </a:solidFill>
                <a:effectLst/>
                <a:latin typeface="JetBrains Mono"/>
              </a:rPr>
              <a:t>&gt;</a:t>
            </a:r>
          </a:p>
          <a:p>
            <a:endParaRPr lang="es-ES" altLang="es-ES" sz="1400">
              <a:solidFill>
                <a:srgbClr val="BCBEC4"/>
              </a:solidFill>
              <a:latin typeface="JetBrains Mono"/>
            </a:endParaRPr>
          </a:p>
          <a:p>
            <a:r>
              <a:rPr kumimoji="0" lang="es-ES" altLang="es-ES" sz="1400" b="0" i="0" u="none" strike="noStrike" cap="none" normalizeH="0" baseline="0">
                <a:ln>
                  <a:noFill/>
                </a:ln>
                <a:solidFill>
                  <a:srgbClr val="BCBEC4"/>
                </a:solidFill>
                <a:effectLst/>
                <a:latin typeface="JetBrains Mono"/>
              </a:rPr>
              <a:t>&gt;&gt;&gt; </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6AAB73"/>
                </a:solidFill>
                <a:effectLst/>
                <a:latin typeface="JetBrains Mono"/>
              </a:rPr>
              <a:t>''cadena‘’</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&lt;</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8888C6"/>
                </a:solidFill>
                <a:effectLst/>
                <a:latin typeface="JetBrains Mono"/>
              </a:rPr>
              <a:t> </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err="1">
                <a:ln>
                  <a:noFill/>
                </a:ln>
                <a:solidFill>
                  <a:srgbClr val="6AAB73"/>
                </a:solidFill>
                <a:effectLst/>
                <a:latin typeface="JetBrains Mono"/>
              </a:rPr>
              <a:t>str</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a:ln>
                  <a:noFill/>
                </a:ln>
                <a:solidFill>
                  <a:srgbClr val="BCBEC4"/>
                </a:solidFill>
                <a:effectLst/>
                <a:latin typeface="JetBrains Mono"/>
              </a:rPr>
              <a:t>&gt;</a:t>
            </a:r>
          </a:p>
          <a:p>
            <a:endParaRPr lang="es-ES" sz="1400">
              <a:solidFill>
                <a:srgbClr val="BCBEC4"/>
              </a:solidFill>
              <a:latin typeface="JetBrains Mono"/>
            </a:endParaRPr>
          </a:p>
          <a:p>
            <a:r>
              <a:rPr kumimoji="0" lang="es-ES" altLang="es-ES" sz="1400" b="0" i="0" u="none" strike="noStrike" cap="none" normalizeH="0" baseline="0">
                <a:ln>
                  <a:noFill/>
                </a:ln>
                <a:solidFill>
                  <a:srgbClr val="BCBEC4"/>
                </a:solidFill>
                <a:effectLst/>
                <a:latin typeface="JetBrains Mono"/>
              </a:rPr>
              <a:t>&gt;&gt;&gt; </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BCBEC4"/>
                </a:solidFill>
                <a:effectLst/>
                <a:latin typeface="JetBrains Mono"/>
              </a:rPr>
              <a:t>(</a:t>
            </a:r>
            <a:r>
              <a:rPr lang="es-ES" altLang="es-ES" sz="1400">
                <a:solidFill>
                  <a:srgbClr val="2AACB8"/>
                </a:solidFill>
                <a:latin typeface="JetBrains Mono"/>
              </a:rPr>
              <a:t>True</a:t>
            </a:r>
            <a:r>
              <a:rPr kumimoji="0" lang="es-ES" altLang="es-ES" sz="1400" b="0" i="0" u="none" strike="noStrike" cap="none" normalizeH="0" baseline="0">
                <a:ln>
                  <a:noFill/>
                </a:ln>
                <a:solidFill>
                  <a:srgbClr val="BCBEC4"/>
                </a:solidFill>
                <a:effectLst/>
                <a:latin typeface="JetBrains Mono"/>
              </a:rPr>
              <a:t>)</a:t>
            </a:r>
          </a:p>
          <a:p>
            <a:r>
              <a:rPr kumimoji="0" lang="es-ES" altLang="es-ES" sz="1400" b="0" i="0" u="none" strike="noStrike" cap="none" normalizeH="0" baseline="0">
                <a:ln>
                  <a:noFill/>
                </a:ln>
                <a:solidFill>
                  <a:srgbClr val="BCBEC4"/>
                </a:solidFill>
                <a:effectLst/>
                <a:latin typeface="JetBrains Mono"/>
              </a:rPr>
              <a:t>&lt;</a:t>
            </a:r>
            <a:r>
              <a:rPr kumimoji="0" lang="es-ES" altLang="es-ES" sz="1400" b="0" i="0" u="none" strike="noStrike" cap="none" normalizeH="0" baseline="0" err="1">
                <a:ln>
                  <a:noFill/>
                </a:ln>
                <a:solidFill>
                  <a:srgbClr val="8888C6"/>
                </a:solidFill>
                <a:effectLst/>
                <a:latin typeface="JetBrains Mono"/>
              </a:rPr>
              <a:t>type</a:t>
            </a:r>
            <a:r>
              <a:rPr kumimoji="0" lang="es-ES" altLang="es-ES" sz="1400" b="0" i="0" u="none" strike="noStrike" cap="none" normalizeH="0" baseline="0">
                <a:ln>
                  <a:noFill/>
                </a:ln>
                <a:solidFill>
                  <a:srgbClr val="8888C6"/>
                </a:solidFill>
                <a:effectLst/>
                <a:latin typeface="JetBrains Mono"/>
              </a:rPr>
              <a:t> </a:t>
            </a:r>
            <a:r>
              <a:rPr kumimoji="0" lang="es-ES" altLang="es-ES" sz="1400" b="0" i="0" u="none" strike="noStrike" cap="none" normalizeH="0" baseline="0" err="1">
                <a:ln>
                  <a:noFill/>
                </a:ln>
                <a:solidFill>
                  <a:srgbClr val="6AAB73"/>
                </a:solidFill>
                <a:effectLst/>
                <a:latin typeface="JetBrains Mono"/>
              </a:rPr>
              <a:t>bool</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a:ln>
                  <a:noFill/>
                </a:ln>
                <a:solidFill>
                  <a:srgbClr val="BCBEC4"/>
                </a:solidFill>
                <a:effectLst/>
                <a:latin typeface="JetBrains Mono"/>
              </a:rPr>
              <a:t>&gt;</a:t>
            </a:r>
            <a:endParaRPr lang="es-ES" sz="1400">
              <a:solidFill>
                <a:srgbClr val="BCBEC4"/>
              </a:solidFill>
              <a:latin typeface="Consolas"/>
            </a:endParaRPr>
          </a:p>
        </p:txBody>
      </p:sp>
    </p:spTree>
    <p:extLst>
      <p:ext uri="{BB962C8B-B14F-4D97-AF65-F5344CB8AC3E}">
        <p14:creationId xmlns:p14="http://schemas.microsoft.com/office/powerpoint/2010/main" val="406703412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p:txBody>
          <a:bodyPr>
            <a:normAutofit fontScale="90000"/>
          </a:bodyPr>
          <a:lstStyle/>
          <a:p>
            <a:r>
              <a:rPr lang="es-ES"/>
              <a:t>Paso 2.b</a:t>
            </a:r>
          </a:p>
        </p:txBody>
      </p:sp>
      <p:sp>
        <p:nvSpPr>
          <p:cNvPr id="3" name="Marcador de contenido 2">
            <a:extLst>
              <a:ext uri="{FF2B5EF4-FFF2-40B4-BE49-F238E27FC236}">
                <a16:creationId xmlns:a16="http://schemas.microsoft.com/office/drawing/2014/main" id="{1B694335-FF5D-8323-BFD6-0312F23B86DA}"/>
              </a:ext>
            </a:extLst>
          </p:cNvPr>
          <p:cNvSpPr>
            <a:spLocks noGrp="1"/>
          </p:cNvSpPr>
          <p:nvPr>
            <p:ph idx="1"/>
          </p:nvPr>
        </p:nvSpPr>
        <p:spPr/>
        <p:txBody>
          <a:bodyPr/>
          <a:lstStyle/>
          <a:p>
            <a:pPr marL="342900" indent="-342900">
              <a:buFont typeface="Arial" panose="020B0604020202020204" pitchFamily="34" charset="0"/>
              <a:buChar char="•"/>
            </a:pPr>
            <a:r>
              <a:rPr lang="es-ES"/>
              <a:t>Añadir los métodos fundamentales a la clase </a:t>
            </a:r>
            <a:r>
              <a:rPr lang="es-ES">
                <a:latin typeface="Inter SemiBold" panose="02000503000000020004" pitchFamily="2" charset="0"/>
                <a:ea typeface="Inter SemiBold" panose="02000503000000020004" pitchFamily="2" charset="0"/>
              </a:rPr>
              <a:t>Cola</a:t>
            </a:r>
            <a:r>
              <a:rPr lang="es-ES"/>
              <a:t>:</a:t>
            </a:r>
          </a:p>
          <a:p>
            <a:pPr lvl="1" indent="0">
              <a:buNone/>
            </a:pPr>
            <a:r>
              <a:rPr lang="es-ES" sz="1800"/>
              <a:t>2. Desencolar un elemento</a:t>
            </a:r>
          </a:p>
          <a:p>
            <a:pPr marL="1143000" lvl="2" indent="-285750"/>
            <a:r>
              <a:rPr lang="es-ES" sz="1600" b="0" i="0" u="none" strike="noStrike">
                <a:solidFill>
                  <a:srgbClr val="000000"/>
                </a:solidFill>
                <a:effectLst/>
                <a:latin typeface="Inter" panose="02000503000000020004"/>
              </a:rPr>
              <a:t>Aquí también conviene distinguir si hay uno o más nodos</a:t>
            </a:r>
            <a:endParaRPr lang="es-ES" sz="1600"/>
          </a:p>
        </p:txBody>
      </p:sp>
      <p:grpSp>
        <p:nvGrpSpPr>
          <p:cNvPr id="4" name="Grupo 3">
            <a:extLst>
              <a:ext uri="{FF2B5EF4-FFF2-40B4-BE49-F238E27FC236}">
                <a16:creationId xmlns:a16="http://schemas.microsoft.com/office/drawing/2014/main" id="{177B51EA-DA8C-6AB4-DC20-92F5962FCC0D}"/>
              </a:ext>
            </a:extLst>
          </p:cNvPr>
          <p:cNvGrpSpPr/>
          <p:nvPr/>
        </p:nvGrpSpPr>
        <p:grpSpPr>
          <a:xfrm>
            <a:off x="1287763" y="2923744"/>
            <a:ext cx="2870818" cy="1391600"/>
            <a:chOff x="5743446" y="209981"/>
            <a:chExt cx="2870818" cy="1391600"/>
          </a:xfrm>
        </p:grpSpPr>
        <p:sp>
          <p:nvSpPr>
            <p:cNvPr id="5" name="Rectángulo 4">
              <a:extLst>
                <a:ext uri="{FF2B5EF4-FFF2-40B4-BE49-F238E27FC236}">
                  <a16:creationId xmlns:a16="http://schemas.microsoft.com/office/drawing/2014/main" id="{0EEA79AA-604B-A3A8-750C-545059232D17}"/>
                </a:ext>
              </a:extLst>
            </p:cNvPr>
            <p:cNvSpPr/>
            <p:nvPr/>
          </p:nvSpPr>
          <p:spPr>
            <a:xfrm>
              <a:off x="5747514"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tx1"/>
                  </a:solidFill>
                </a:rPr>
                <a:t>Frente</a:t>
              </a:r>
              <a:endParaRPr lang="en-US" sz="1400">
                <a:solidFill>
                  <a:schemeClr val="tx1"/>
                </a:solidFill>
              </a:endParaRPr>
            </a:p>
          </p:txBody>
        </p:sp>
        <p:cxnSp>
          <p:nvCxnSpPr>
            <p:cNvPr id="6" name="Conector recto de flecha 5">
              <a:extLst>
                <a:ext uri="{FF2B5EF4-FFF2-40B4-BE49-F238E27FC236}">
                  <a16:creationId xmlns:a16="http://schemas.microsoft.com/office/drawing/2014/main" id="{DE075BC7-EAE0-6E2B-C61F-38646B526012}"/>
                </a:ext>
              </a:extLst>
            </p:cNvPr>
            <p:cNvCxnSpPr>
              <a:cxnSpLocks/>
            </p:cNvCxnSpPr>
            <p:nvPr/>
          </p:nvCxnSpPr>
          <p:spPr>
            <a:xfrm>
              <a:off x="6089304" y="582843"/>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7" name="Rectángulo 6">
              <a:extLst>
                <a:ext uri="{FF2B5EF4-FFF2-40B4-BE49-F238E27FC236}">
                  <a16:creationId xmlns:a16="http://schemas.microsoft.com/office/drawing/2014/main" id="{8F7A548F-4F8E-C626-0137-00C4F1A7CB54}"/>
                </a:ext>
              </a:extLst>
            </p:cNvPr>
            <p:cNvSpPr/>
            <p:nvPr/>
          </p:nvSpPr>
          <p:spPr>
            <a:xfrm>
              <a:off x="6431095"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Final</a:t>
              </a:r>
            </a:p>
          </p:txBody>
        </p:sp>
        <p:grpSp>
          <p:nvGrpSpPr>
            <p:cNvPr id="8" name="Grupo 7">
              <a:extLst>
                <a:ext uri="{FF2B5EF4-FFF2-40B4-BE49-F238E27FC236}">
                  <a16:creationId xmlns:a16="http://schemas.microsoft.com/office/drawing/2014/main" id="{6420C02B-59FD-0DAF-66F4-41C850C5F2AD}"/>
                </a:ext>
              </a:extLst>
            </p:cNvPr>
            <p:cNvGrpSpPr/>
            <p:nvPr/>
          </p:nvGrpSpPr>
          <p:grpSpPr>
            <a:xfrm>
              <a:off x="5743446" y="918261"/>
              <a:ext cx="1251752" cy="372862"/>
              <a:chOff x="878889" y="719092"/>
              <a:chExt cx="1251752" cy="372862"/>
            </a:xfrm>
          </p:grpSpPr>
          <p:sp>
            <p:nvSpPr>
              <p:cNvPr id="41" name="Rectángulo 40">
                <a:extLst>
                  <a:ext uri="{FF2B5EF4-FFF2-40B4-BE49-F238E27FC236}">
                    <a16:creationId xmlns:a16="http://schemas.microsoft.com/office/drawing/2014/main" id="{7E5C4EA6-B190-AA31-3441-30BFECCF586A}"/>
                  </a:ext>
                </a:extLst>
              </p:cNvPr>
              <p:cNvSpPr/>
              <p:nvPr/>
            </p:nvSpPr>
            <p:spPr>
              <a:xfrm>
                <a:off x="878889" y="719092"/>
                <a:ext cx="683581" cy="3728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3,2</a:t>
                </a:r>
              </a:p>
            </p:txBody>
          </p:sp>
          <p:sp>
            <p:nvSpPr>
              <p:cNvPr id="42" name="Rectángulo 41">
                <a:extLst>
                  <a:ext uri="{FF2B5EF4-FFF2-40B4-BE49-F238E27FC236}">
                    <a16:creationId xmlns:a16="http://schemas.microsoft.com/office/drawing/2014/main" id="{8B02105B-A643-FA03-FDD9-4301152116A5}"/>
                  </a:ext>
                </a:extLst>
              </p:cNvPr>
              <p:cNvSpPr/>
              <p:nvPr/>
            </p:nvSpPr>
            <p:spPr>
              <a:xfrm>
                <a:off x="1562470" y="719092"/>
                <a:ext cx="257452" cy="3728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3" name="Conector recto de flecha 42">
                <a:extLst>
                  <a:ext uri="{FF2B5EF4-FFF2-40B4-BE49-F238E27FC236}">
                    <a16:creationId xmlns:a16="http://schemas.microsoft.com/office/drawing/2014/main" id="{A356F457-358E-267E-8287-A69404DEC718}"/>
                  </a:ext>
                </a:extLst>
              </p:cNvPr>
              <p:cNvCxnSpPr/>
              <p:nvPr/>
            </p:nvCxnSpPr>
            <p:spPr>
              <a:xfrm>
                <a:off x="1695635" y="905522"/>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29" name="Grupo 28">
              <a:extLst>
                <a:ext uri="{FF2B5EF4-FFF2-40B4-BE49-F238E27FC236}">
                  <a16:creationId xmlns:a16="http://schemas.microsoft.com/office/drawing/2014/main" id="{3658486F-0CF6-3553-D646-C29C756DC2A8}"/>
                </a:ext>
              </a:extLst>
            </p:cNvPr>
            <p:cNvGrpSpPr/>
            <p:nvPr/>
          </p:nvGrpSpPr>
          <p:grpSpPr>
            <a:xfrm>
              <a:off x="6995198" y="918261"/>
              <a:ext cx="1251752" cy="372862"/>
              <a:chOff x="878889" y="719092"/>
              <a:chExt cx="1251752" cy="372862"/>
            </a:xfrm>
          </p:grpSpPr>
          <p:sp>
            <p:nvSpPr>
              <p:cNvPr id="38" name="Rectángulo 37">
                <a:extLst>
                  <a:ext uri="{FF2B5EF4-FFF2-40B4-BE49-F238E27FC236}">
                    <a16:creationId xmlns:a16="http://schemas.microsoft.com/office/drawing/2014/main" id="{2495ED5D-1D5C-F7E9-F665-0C96DB908368}"/>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2,5</a:t>
                </a:r>
              </a:p>
            </p:txBody>
          </p:sp>
          <p:sp>
            <p:nvSpPr>
              <p:cNvPr id="39" name="Rectángulo 38">
                <a:extLst>
                  <a:ext uri="{FF2B5EF4-FFF2-40B4-BE49-F238E27FC236}">
                    <a16:creationId xmlns:a16="http://schemas.microsoft.com/office/drawing/2014/main" id="{54B63FE9-1459-C5BE-8D83-A5371C48FC6C}"/>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Conector recto de flecha 39">
                <a:extLst>
                  <a:ext uri="{FF2B5EF4-FFF2-40B4-BE49-F238E27FC236}">
                    <a16:creationId xmlns:a16="http://schemas.microsoft.com/office/drawing/2014/main" id="{794F9E4D-FFA6-CB92-56D1-6FC224D05252}"/>
                  </a:ext>
                </a:extLst>
              </p:cNvPr>
              <p:cNvCxnSpPr/>
              <p:nvPr/>
            </p:nvCxnSpPr>
            <p:spPr>
              <a:xfrm>
                <a:off x="1695635" y="905522"/>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30" name="Grupo 29">
              <a:extLst>
                <a:ext uri="{FF2B5EF4-FFF2-40B4-BE49-F238E27FC236}">
                  <a16:creationId xmlns:a16="http://schemas.microsoft.com/office/drawing/2014/main" id="{3B6834F5-2CC4-0D20-680D-3B15EEF73207}"/>
                </a:ext>
              </a:extLst>
            </p:cNvPr>
            <p:cNvGrpSpPr/>
            <p:nvPr/>
          </p:nvGrpSpPr>
          <p:grpSpPr>
            <a:xfrm>
              <a:off x="8232392" y="918260"/>
              <a:ext cx="381872" cy="375544"/>
              <a:chOff x="4625135" y="1938291"/>
              <a:chExt cx="381872" cy="375544"/>
            </a:xfrm>
          </p:grpSpPr>
          <p:sp>
            <p:nvSpPr>
              <p:cNvPr id="35" name="Rectángulo 34">
                <a:extLst>
                  <a:ext uri="{FF2B5EF4-FFF2-40B4-BE49-F238E27FC236}">
                    <a16:creationId xmlns:a16="http://schemas.microsoft.com/office/drawing/2014/main" id="{1F348CE4-D609-99E6-A86C-F1B3B085FEDE}"/>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 name="Conector recto 35">
                <a:extLst>
                  <a:ext uri="{FF2B5EF4-FFF2-40B4-BE49-F238E27FC236}">
                    <a16:creationId xmlns:a16="http://schemas.microsoft.com/office/drawing/2014/main" id="{93611888-0871-24BB-1B4A-CFDBD07AF65E}"/>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3179D0DB-E101-DB28-D755-B2DB82111737}"/>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ángulo 30">
              <a:extLst>
                <a:ext uri="{FF2B5EF4-FFF2-40B4-BE49-F238E27FC236}">
                  <a16:creationId xmlns:a16="http://schemas.microsoft.com/office/drawing/2014/main" id="{DC544457-9B12-97FF-FD7C-7A1640AA13FF}"/>
                </a:ext>
              </a:extLst>
            </p:cNvPr>
            <p:cNvSpPr/>
            <p:nvPr/>
          </p:nvSpPr>
          <p:spPr>
            <a:xfrm>
              <a:off x="7114306" y="2107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Tam = 2</a:t>
              </a:r>
            </a:p>
          </p:txBody>
        </p:sp>
        <p:sp>
          <p:nvSpPr>
            <p:cNvPr id="32" name="Rectángulo 31">
              <a:extLst>
                <a:ext uri="{FF2B5EF4-FFF2-40B4-BE49-F238E27FC236}">
                  <a16:creationId xmlns:a16="http://schemas.microsoft.com/office/drawing/2014/main" id="{3C0380E1-7DD4-3FC7-4290-AEAFC594D3C6}"/>
                </a:ext>
              </a:extLst>
            </p:cNvPr>
            <p:cNvSpPr/>
            <p:nvPr/>
          </p:nvSpPr>
          <p:spPr>
            <a:xfrm>
              <a:off x="5743446" y="1293804"/>
              <a:ext cx="941032" cy="307777"/>
            </a:xfrm>
            <a:prstGeom prst="rect">
              <a:avLst/>
            </a:prstGeom>
          </p:spPr>
          <p:txBody>
            <a:bodyPr wrap="square">
              <a:spAutoFit/>
            </a:bodyPr>
            <a:lstStyle/>
            <a:p>
              <a:pPr algn="ctr"/>
              <a:r>
                <a:rPr lang="en-US" sz="1400" b="1">
                  <a:solidFill>
                    <a:srgbClr val="C00000"/>
                  </a:solidFill>
                </a:rPr>
                <a:t>Nodo</a:t>
              </a:r>
              <a:r>
                <a:rPr lang="en-US" sz="1400" b="1" baseline="-25000">
                  <a:solidFill>
                    <a:srgbClr val="C00000"/>
                  </a:solidFill>
                </a:rPr>
                <a:t>0</a:t>
              </a:r>
            </a:p>
          </p:txBody>
        </p:sp>
        <p:sp>
          <p:nvSpPr>
            <p:cNvPr id="33" name="Rectángulo 32">
              <a:extLst>
                <a:ext uri="{FF2B5EF4-FFF2-40B4-BE49-F238E27FC236}">
                  <a16:creationId xmlns:a16="http://schemas.microsoft.com/office/drawing/2014/main" id="{EBA1782E-740B-60A2-C500-87241239E5E5}"/>
                </a:ext>
              </a:extLst>
            </p:cNvPr>
            <p:cNvSpPr/>
            <p:nvPr/>
          </p:nvSpPr>
          <p:spPr>
            <a:xfrm>
              <a:off x="6998360" y="1291121"/>
              <a:ext cx="941032" cy="307777"/>
            </a:xfrm>
            <a:prstGeom prst="rect">
              <a:avLst/>
            </a:prstGeom>
          </p:spPr>
          <p:txBody>
            <a:bodyPr wrap="square">
              <a:spAutoFit/>
            </a:bodyPr>
            <a:lstStyle/>
            <a:p>
              <a:pPr algn="ctr"/>
              <a:r>
                <a:rPr lang="en-US" sz="1400" b="1"/>
                <a:t>Nodo</a:t>
              </a:r>
              <a:r>
                <a:rPr lang="en-US" sz="1400" b="1" baseline="-25000"/>
                <a:t>1</a:t>
              </a:r>
              <a:endParaRPr lang="en-US" sz="1600" b="1" baseline="-25000"/>
            </a:p>
          </p:txBody>
        </p:sp>
        <p:cxnSp>
          <p:nvCxnSpPr>
            <p:cNvPr id="34" name="Conector: angular 33">
              <a:extLst>
                <a:ext uri="{FF2B5EF4-FFF2-40B4-BE49-F238E27FC236}">
                  <a16:creationId xmlns:a16="http://schemas.microsoft.com/office/drawing/2014/main" id="{9B2F8A24-F1DC-E075-497B-F2E837457F0C}"/>
                </a:ext>
              </a:extLst>
            </p:cNvPr>
            <p:cNvCxnSpPr>
              <a:cxnSpLocks/>
            </p:cNvCxnSpPr>
            <p:nvPr/>
          </p:nvCxnSpPr>
          <p:spPr>
            <a:xfrm rot="16200000" flipH="1">
              <a:off x="6893578" y="468500"/>
              <a:ext cx="335418" cy="564103"/>
            </a:xfrm>
            <a:prstGeom prst="bentConnector3">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9" name="Grupo 58">
            <a:extLst>
              <a:ext uri="{FF2B5EF4-FFF2-40B4-BE49-F238E27FC236}">
                <a16:creationId xmlns:a16="http://schemas.microsoft.com/office/drawing/2014/main" id="{8EA1959B-6624-850A-2194-D8E99CDD0234}"/>
              </a:ext>
            </a:extLst>
          </p:cNvPr>
          <p:cNvGrpSpPr/>
          <p:nvPr/>
        </p:nvGrpSpPr>
        <p:grpSpPr>
          <a:xfrm>
            <a:off x="5302450" y="2923744"/>
            <a:ext cx="2310170" cy="1391600"/>
            <a:chOff x="3113420" y="209981"/>
            <a:chExt cx="2310170" cy="1391600"/>
          </a:xfrm>
        </p:grpSpPr>
        <p:sp>
          <p:nvSpPr>
            <p:cNvPr id="60" name="Rectángulo 59">
              <a:extLst>
                <a:ext uri="{FF2B5EF4-FFF2-40B4-BE49-F238E27FC236}">
                  <a16:creationId xmlns:a16="http://schemas.microsoft.com/office/drawing/2014/main" id="{590D4AD9-FCF4-0F4B-CB69-645018BA25BE}"/>
                </a:ext>
              </a:extLst>
            </p:cNvPr>
            <p:cNvSpPr/>
            <p:nvPr/>
          </p:nvSpPr>
          <p:spPr>
            <a:xfrm>
              <a:off x="3117488"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tx1"/>
                  </a:solidFill>
                </a:rPr>
                <a:t>Frente</a:t>
              </a:r>
              <a:endParaRPr lang="en-US" sz="1400">
                <a:solidFill>
                  <a:schemeClr val="tx1"/>
                </a:solidFill>
              </a:endParaRPr>
            </a:p>
          </p:txBody>
        </p:sp>
        <p:cxnSp>
          <p:nvCxnSpPr>
            <p:cNvPr id="61" name="Conector recto de flecha 60">
              <a:extLst>
                <a:ext uri="{FF2B5EF4-FFF2-40B4-BE49-F238E27FC236}">
                  <a16:creationId xmlns:a16="http://schemas.microsoft.com/office/drawing/2014/main" id="{35E31524-16C7-8C25-4335-0EE46882CC75}"/>
                </a:ext>
              </a:extLst>
            </p:cNvPr>
            <p:cNvCxnSpPr>
              <a:cxnSpLocks/>
            </p:cNvCxnSpPr>
            <p:nvPr/>
          </p:nvCxnSpPr>
          <p:spPr>
            <a:xfrm>
              <a:off x="3459278" y="582843"/>
              <a:ext cx="4444" cy="330455"/>
            </a:xfrm>
            <a:prstGeom prst="straightConnector1">
              <a:avLst/>
            </a:prstGeom>
            <a:ln w="38100">
              <a:solidFill>
                <a:srgbClr val="00B0F0"/>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62" name="Rectángulo 61">
              <a:extLst>
                <a:ext uri="{FF2B5EF4-FFF2-40B4-BE49-F238E27FC236}">
                  <a16:creationId xmlns:a16="http://schemas.microsoft.com/office/drawing/2014/main" id="{71261BF3-FAA6-0694-1FF0-953B9A4B6CE2}"/>
                </a:ext>
              </a:extLst>
            </p:cNvPr>
            <p:cNvSpPr/>
            <p:nvPr/>
          </p:nvSpPr>
          <p:spPr>
            <a:xfrm>
              <a:off x="3801069"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Final</a:t>
              </a:r>
            </a:p>
          </p:txBody>
        </p:sp>
        <p:grpSp>
          <p:nvGrpSpPr>
            <p:cNvPr id="63" name="Grupo 62">
              <a:extLst>
                <a:ext uri="{FF2B5EF4-FFF2-40B4-BE49-F238E27FC236}">
                  <a16:creationId xmlns:a16="http://schemas.microsoft.com/office/drawing/2014/main" id="{F4712F57-329D-5510-49CA-01F531863A8E}"/>
                </a:ext>
              </a:extLst>
            </p:cNvPr>
            <p:cNvGrpSpPr/>
            <p:nvPr/>
          </p:nvGrpSpPr>
          <p:grpSpPr>
            <a:xfrm>
              <a:off x="3113420" y="918261"/>
              <a:ext cx="1251752" cy="372862"/>
              <a:chOff x="878889" y="719092"/>
              <a:chExt cx="1251752" cy="372862"/>
            </a:xfrm>
          </p:grpSpPr>
          <p:sp>
            <p:nvSpPr>
              <p:cNvPr id="71" name="Rectángulo 70">
                <a:extLst>
                  <a:ext uri="{FF2B5EF4-FFF2-40B4-BE49-F238E27FC236}">
                    <a16:creationId xmlns:a16="http://schemas.microsoft.com/office/drawing/2014/main" id="{04566860-73E7-7C41-99BB-856E2F8D8B59}"/>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2,5</a:t>
                </a:r>
              </a:p>
            </p:txBody>
          </p:sp>
          <p:sp>
            <p:nvSpPr>
              <p:cNvPr id="72" name="Rectángulo 71">
                <a:extLst>
                  <a:ext uri="{FF2B5EF4-FFF2-40B4-BE49-F238E27FC236}">
                    <a16:creationId xmlns:a16="http://schemas.microsoft.com/office/drawing/2014/main" id="{18F08844-FC25-DDC1-F032-4D79CB61AC51}"/>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3" name="Conector recto de flecha 72">
                <a:extLst>
                  <a:ext uri="{FF2B5EF4-FFF2-40B4-BE49-F238E27FC236}">
                    <a16:creationId xmlns:a16="http://schemas.microsoft.com/office/drawing/2014/main" id="{EF8AE279-66D4-0808-F582-DECD92E28E58}"/>
                  </a:ext>
                </a:extLst>
              </p:cNvPr>
              <p:cNvCxnSpPr/>
              <p:nvPr/>
            </p:nvCxnSpPr>
            <p:spPr>
              <a:xfrm>
                <a:off x="1695635" y="905522"/>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64" name="Grupo 63">
              <a:extLst>
                <a:ext uri="{FF2B5EF4-FFF2-40B4-BE49-F238E27FC236}">
                  <a16:creationId xmlns:a16="http://schemas.microsoft.com/office/drawing/2014/main" id="{33934E76-583C-DB3D-5F7F-0AEA1C71712D}"/>
                </a:ext>
              </a:extLst>
            </p:cNvPr>
            <p:cNvGrpSpPr/>
            <p:nvPr/>
          </p:nvGrpSpPr>
          <p:grpSpPr>
            <a:xfrm>
              <a:off x="4373641" y="918260"/>
              <a:ext cx="381872" cy="375544"/>
              <a:chOff x="4625135" y="1938291"/>
              <a:chExt cx="381872" cy="375544"/>
            </a:xfrm>
          </p:grpSpPr>
          <p:sp>
            <p:nvSpPr>
              <p:cNvPr id="68" name="Rectángulo 67">
                <a:extLst>
                  <a:ext uri="{FF2B5EF4-FFF2-40B4-BE49-F238E27FC236}">
                    <a16:creationId xmlns:a16="http://schemas.microsoft.com/office/drawing/2014/main" id="{06723848-B697-246E-3A29-98FDC7A99AD7}"/>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 name="Conector recto 68">
                <a:extLst>
                  <a:ext uri="{FF2B5EF4-FFF2-40B4-BE49-F238E27FC236}">
                    <a16:creationId xmlns:a16="http://schemas.microsoft.com/office/drawing/2014/main" id="{AE4D1243-2ED0-5434-B669-7D456F36DB9E}"/>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E417A2D3-BA13-6C63-17E8-B5F1351478B4}"/>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Conector: angular 64">
              <a:extLst>
                <a:ext uri="{FF2B5EF4-FFF2-40B4-BE49-F238E27FC236}">
                  <a16:creationId xmlns:a16="http://schemas.microsoft.com/office/drawing/2014/main" id="{EFCB2532-E409-D631-95C6-0E3A2F4C8A77}"/>
                </a:ext>
              </a:extLst>
            </p:cNvPr>
            <p:cNvCxnSpPr>
              <a:cxnSpLocks/>
              <a:stCxn id="62" idx="2"/>
              <a:endCxn id="71" idx="0"/>
            </p:cNvCxnSpPr>
            <p:nvPr/>
          </p:nvCxnSpPr>
          <p:spPr>
            <a:xfrm rot="5400000">
              <a:off x="3631327" y="406728"/>
              <a:ext cx="335418" cy="687649"/>
            </a:xfrm>
            <a:prstGeom prst="bentConnector3">
              <a:avLst/>
            </a:prstGeom>
            <a:ln w="38100">
              <a:solidFill>
                <a:srgbClr val="00B0F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Rectángulo 65">
              <a:extLst>
                <a:ext uri="{FF2B5EF4-FFF2-40B4-BE49-F238E27FC236}">
                  <a16:creationId xmlns:a16="http://schemas.microsoft.com/office/drawing/2014/main" id="{9088F924-3F31-6C5E-4064-18C4FFDADE7B}"/>
                </a:ext>
              </a:extLst>
            </p:cNvPr>
            <p:cNvSpPr/>
            <p:nvPr/>
          </p:nvSpPr>
          <p:spPr>
            <a:xfrm>
              <a:off x="4484280" y="2107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1</a:t>
              </a:r>
            </a:p>
          </p:txBody>
        </p:sp>
        <p:sp>
          <p:nvSpPr>
            <p:cNvPr id="67" name="Rectángulo 66">
              <a:extLst>
                <a:ext uri="{FF2B5EF4-FFF2-40B4-BE49-F238E27FC236}">
                  <a16:creationId xmlns:a16="http://schemas.microsoft.com/office/drawing/2014/main" id="{1A72926A-9D41-7423-62CD-1975EF4954E5}"/>
                </a:ext>
              </a:extLst>
            </p:cNvPr>
            <p:cNvSpPr/>
            <p:nvPr/>
          </p:nvSpPr>
          <p:spPr>
            <a:xfrm>
              <a:off x="3113420" y="1293804"/>
              <a:ext cx="941032" cy="307777"/>
            </a:xfrm>
            <a:prstGeom prst="rect">
              <a:avLst/>
            </a:prstGeom>
          </p:spPr>
          <p:txBody>
            <a:bodyPr wrap="square">
              <a:spAutoFit/>
            </a:bodyPr>
            <a:lstStyle/>
            <a:p>
              <a:pPr algn="ctr"/>
              <a:r>
                <a:rPr lang="en-US" sz="1400" b="1"/>
                <a:t>Nodo</a:t>
              </a:r>
              <a:r>
                <a:rPr lang="en-US" sz="1400" b="1" baseline="-25000"/>
                <a:t>1</a:t>
              </a:r>
            </a:p>
          </p:txBody>
        </p:sp>
      </p:grpSp>
      <p:sp>
        <p:nvSpPr>
          <p:cNvPr id="74" name="Flecha: hacia abajo 73">
            <a:extLst>
              <a:ext uri="{FF2B5EF4-FFF2-40B4-BE49-F238E27FC236}">
                <a16:creationId xmlns:a16="http://schemas.microsoft.com/office/drawing/2014/main" id="{6D3A096F-BA3C-A204-C906-F868DCF919C0}"/>
              </a:ext>
            </a:extLst>
          </p:cNvPr>
          <p:cNvSpPr/>
          <p:nvPr/>
        </p:nvSpPr>
        <p:spPr>
          <a:xfrm>
            <a:off x="4452257" y="4441372"/>
            <a:ext cx="674914" cy="533400"/>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5" name="Rectángulo 74">
            <a:extLst>
              <a:ext uri="{FF2B5EF4-FFF2-40B4-BE49-F238E27FC236}">
                <a16:creationId xmlns:a16="http://schemas.microsoft.com/office/drawing/2014/main" id="{6E5DF833-D625-FDC5-7AB2-FD92019CD550}"/>
              </a:ext>
            </a:extLst>
          </p:cNvPr>
          <p:cNvSpPr/>
          <p:nvPr/>
        </p:nvSpPr>
        <p:spPr>
          <a:xfrm>
            <a:off x="4128408" y="5031542"/>
            <a:ext cx="1322612" cy="6204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a:solidFill>
                  <a:schemeClr val="tx1"/>
                </a:solidFill>
              </a:rPr>
              <a:t>3,2</a:t>
            </a:r>
          </a:p>
        </p:txBody>
      </p:sp>
    </p:spTree>
    <p:extLst>
      <p:ext uri="{BB962C8B-B14F-4D97-AF65-F5344CB8AC3E}">
        <p14:creationId xmlns:p14="http://schemas.microsoft.com/office/powerpoint/2010/main" val="32644428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a:t>Paso 2.b Solución.</a:t>
            </a:r>
          </a:p>
        </p:txBody>
      </p:sp>
      <p:sp>
        <p:nvSpPr>
          <p:cNvPr id="5" name="Rectangle 1">
            <a:extLst>
              <a:ext uri="{FF2B5EF4-FFF2-40B4-BE49-F238E27FC236}">
                <a16:creationId xmlns:a16="http://schemas.microsoft.com/office/drawing/2014/main" id="{DB3E5436-8B0A-36B6-E2ED-C9D0EAE271CE}"/>
              </a:ext>
            </a:extLst>
          </p:cNvPr>
          <p:cNvSpPr>
            <a:spLocks noChangeArrowheads="1"/>
          </p:cNvSpPr>
          <p:nvPr/>
        </p:nvSpPr>
        <p:spPr bwMode="auto">
          <a:xfrm>
            <a:off x="625063" y="1512275"/>
            <a:ext cx="7791696" cy="3693319"/>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b="0" i="0" u="none" strike="noStrike" cap="none" normalizeH="0" baseline="0" dirty="0" err="1">
                <a:ln>
                  <a:noFill/>
                </a:ln>
                <a:solidFill>
                  <a:srgbClr val="CF8E6D"/>
                </a:solidFill>
                <a:effectLst/>
                <a:ea typeface="+mn-lt"/>
                <a:cs typeface="+mn-lt"/>
              </a:rPr>
              <a:t>def</a:t>
            </a:r>
            <a:r>
              <a:rPr kumimoji="0" lang="es-ES" b="0" i="0" u="none" strike="noStrike" cap="none" normalizeH="0" baseline="0" dirty="0">
                <a:ln>
                  <a:noFill/>
                </a:ln>
                <a:solidFill>
                  <a:srgbClr val="CF8E6D"/>
                </a:solidFill>
                <a:effectLst/>
                <a:ea typeface="+mn-lt"/>
                <a:cs typeface="+mn-lt"/>
              </a:rPr>
              <a:t> </a:t>
            </a:r>
            <a:r>
              <a:rPr lang="es-ES" dirty="0">
                <a:solidFill>
                  <a:srgbClr val="56A8F5"/>
                </a:solidFill>
                <a:ea typeface="+mn-lt"/>
                <a:cs typeface="+mn-lt"/>
              </a:rPr>
              <a:t>desencolar</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solidFill>
                  <a:srgbClr val="BCBEC4"/>
                </a:solidFill>
                <a:effectLst/>
                <a:ea typeface="+mn-lt"/>
                <a:cs typeface="+mn-lt"/>
              </a:rPr>
            </a:br>
            <a:r>
              <a:rPr lang="es-ES" dirty="0">
                <a:solidFill>
                  <a:srgbClr val="BCBEC4"/>
                </a:solidFill>
                <a:ea typeface="+mn-lt"/>
                <a:cs typeface="+mn-lt"/>
              </a:rPr>
              <a:t>    devolver </a:t>
            </a:r>
            <a:r>
              <a:rPr kumimoji="0" lang="es-ES" b="0" i="0" u="none" strike="noStrike" cap="none" normalizeH="0" baseline="0" dirty="0">
                <a:ln>
                  <a:noFill/>
                </a:ln>
                <a:solidFill>
                  <a:srgbClr val="BCBEC4"/>
                </a:solidFill>
                <a:effectLst/>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.frente</a:t>
            </a:r>
            <a:br>
              <a:rPr lang="es-ES" dirty="0">
                <a:solidFill>
                  <a:srgbClr val="BCBEC4"/>
                </a:solidFill>
                <a:ea typeface="+mn-lt"/>
                <a:cs typeface="+mn-lt"/>
              </a:rPr>
            </a:br>
            <a:r>
              <a:rPr lang="es-ES" dirty="0">
                <a:solidFill>
                  <a:srgbClr val="BCBEC4"/>
                </a:solidFill>
                <a:ea typeface="+mn-lt"/>
                <a:cs typeface="+mn-lt"/>
              </a:rPr>
              <a:t>    </a:t>
            </a:r>
            <a:r>
              <a:rPr kumimoji="0" lang="es-ES" b="0" i="0" u="none" strike="noStrike" cap="none" normalizeH="0" baseline="0" dirty="0" err="1">
                <a:ln>
                  <a:noFill/>
                </a:ln>
                <a:solidFill>
                  <a:srgbClr val="CF8E6D"/>
                </a:solidFill>
                <a:effectLst/>
                <a:ea typeface="+mn-lt"/>
                <a:cs typeface="+mn-lt"/>
              </a:rPr>
              <a:t>if</a:t>
            </a:r>
            <a:r>
              <a:rPr kumimoji="0" lang="es-ES" b="0" i="0" u="none" strike="noStrike" cap="none" normalizeH="0" baseline="0" dirty="0">
                <a:ln>
                  <a:noFill/>
                </a:ln>
                <a:solidFill>
                  <a:srgbClr val="CF8E6D"/>
                </a:solidFill>
                <a:effectLst/>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vacia</a:t>
            </a:r>
            <a:r>
              <a:rPr kumimoji="0" lang="es-ES" b="0" i="0" u="none" strike="noStrike" cap="none" normalizeH="0" baseline="0" dirty="0">
                <a:ln>
                  <a:noFill/>
                </a:ln>
                <a:solidFill>
                  <a:srgbClr val="BCBEC4"/>
                </a:solidFill>
                <a:effectLst/>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a:t>
            </a:r>
            <a:r>
              <a:rPr lang="es-ES" dirty="0">
                <a:solidFill>
                  <a:srgbClr val="BCBEC4"/>
                </a:solidFill>
                <a:ea typeface="+mn-lt"/>
                <a:cs typeface="+mn-lt"/>
              </a:rPr>
              <a:t>devolver  </a:t>
            </a:r>
            <a:r>
              <a:rPr lang="es-ES" dirty="0">
                <a:solidFill>
                  <a:srgbClr val="7A7E85"/>
                </a:solidFill>
                <a:ea typeface="+mn-lt"/>
                <a:cs typeface="+mn-lt"/>
              </a:rPr>
              <a:t># "devolver" es </a:t>
            </a:r>
            <a:r>
              <a:rPr lang="es-ES" dirty="0" err="1">
                <a:solidFill>
                  <a:srgbClr val="7A7E85"/>
                </a:solidFill>
                <a:ea typeface="+mn-lt"/>
                <a:cs typeface="+mn-lt"/>
              </a:rPr>
              <a:t>None</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elif</a:t>
            </a:r>
            <a:r>
              <a:rPr lang="es-ES" dirty="0">
                <a:solidFill>
                  <a:srgbClr val="CF8E6D"/>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.size</a:t>
            </a:r>
            <a:r>
              <a:rPr lang="es-ES" dirty="0">
                <a:solidFill>
                  <a:srgbClr val="BCBEC4"/>
                </a:solidFill>
                <a:ea typeface="+mn-lt"/>
                <a:cs typeface="+mn-lt"/>
              </a:rPr>
              <a:t> == </a:t>
            </a:r>
            <a:r>
              <a:rPr lang="es-ES" dirty="0">
                <a:solidFill>
                  <a:srgbClr val="2AACB8"/>
                </a:solidFill>
                <a:ea typeface="+mn-lt"/>
                <a:cs typeface="+mn-lt"/>
              </a:rPr>
              <a:t>1</a:t>
            </a:r>
            <a:r>
              <a:rPr lang="es-ES" dirty="0">
                <a:solidFill>
                  <a:srgbClr val="BCBEC4"/>
                </a:solidFill>
                <a:ea typeface="+mn-lt"/>
                <a:cs typeface="+mn-lt"/>
              </a:rPr>
              <a:t>:  </a:t>
            </a:r>
            <a:r>
              <a:rPr lang="es-ES" dirty="0">
                <a:solidFill>
                  <a:srgbClr val="7A7E85"/>
                </a:solidFill>
                <a:ea typeface="+mn-lt"/>
                <a:cs typeface="+mn-lt"/>
              </a:rPr>
              <a:t># Se queda vacía</a:t>
            </a:r>
            <a:br>
              <a:rPr lang="es-ES" dirty="0">
                <a:solidFill>
                  <a:srgbClr val="7A7E85"/>
                </a:solidFill>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.frente</a:t>
            </a:r>
            <a:r>
              <a:rPr kumimoji="0" lang="es-ES" b="0" i="0" u="none" strike="noStrike" cap="none" normalizeH="0" baseline="0" dirty="0">
                <a:ln>
                  <a:noFill/>
                </a:ln>
                <a:solidFill>
                  <a:srgbClr val="BCBEC4"/>
                </a:solidFill>
                <a:effectLst/>
                <a:ea typeface="+mn-lt"/>
                <a:cs typeface="+mn-lt"/>
              </a:rPr>
              <a:t> = </a:t>
            </a:r>
            <a:r>
              <a:rPr lang="es-ES" dirty="0" err="1">
                <a:solidFill>
                  <a:srgbClr val="CF8E6D"/>
                </a:solidFill>
                <a:ea typeface="+mn-lt"/>
                <a:cs typeface="+mn-lt"/>
              </a:rPr>
              <a:t>None</a:t>
            </a:r>
            <a:br>
              <a:rPr lang="es-ES" dirty="0">
                <a:solidFill>
                  <a:srgbClr val="CF8E6D"/>
                </a:solidFill>
                <a:ea typeface="+mn-lt"/>
                <a:cs typeface="+mn-lt"/>
              </a:rPr>
            </a:br>
            <a:r>
              <a:rPr lang="es-ES" dirty="0">
                <a:solidFill>
                  <a:srgbClr val="CF8E6D"/>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.final</a:t>
            </a:r>
            <a:r>
              <a:rPr kumimoji="0" lang="es-ES" b="0" i="0" u="none" strike="noStrike" cap="none" normalizeH="0" baseline="0" dirty="0">
                <a:ln>
                  <a:noFill/>
                </a:ln>
                <a:solidFill>
                  <a:srgbClr val="BCBEC4"/>
                </a:solidFill>
                <a:effectLst/>
                <a:ea typeface="+mn-lt"/>
                <a:cs typeface="+mn-lt"/>
              </a:rPr>
              <a:t> = </a:t>
            </a:r>
            <a:r>
              <a:rPr lang="es-ES" dirty="0" err="1">
                <a:solidFill>
                  <a:srgbClr val="CF8E6D"/>
                </a:solidFill>
                <a:ea typeface="+mn-lt"/>
                <a:cs typeface="+mn-lt"/>
              </a:rPr>
              <a:t>None</a:t>
            </a:r>
            <a:br>
              <a:rPr lang="es-ES" dirty="0">
                <a:solidFill>
                  <a:srgbClr val="CF8E6D"/>
                </a:solidFill>
                <a:ea typeface="+mn-lt"/>
                <a:cs typeface="+mn-lt"/>
              </a:rPr>
            </a:br>
            <a:r>
              <a:rPr lang="es-ES" dirty="0">
                <a:solidFill>
                  <a:srgbClr val="CF8E6D"/>
                </a:solidFill>
                <a:ea typeface="+mn-lt"/>
                <a:cs typeface="+mn-lt"/>
              </a:rPr>
              <a:t>    </a:t>
            </a:r>
            <a:r>
              <a:rPr kumimoji="0" lang="es-ES" b="0" i="0" u="none" strike="noStrike" cap="none" normalizeH="0" baseline="0" dirty="0" err="1">
                <a:ln>
                  <a:noFill/>
                </a:ln>
                <a:solidFill>
                  <a:srgbClr val="CF8E6D"/>
                </a:solidFill>
                <a:effectLst/>
                <a:ea typeface="+mn-lt"/>
                <a:cs typeface="+mn-lt"/>
              </a:rPr>
              <a:t>else</a:t>
            </a:r>
            <a:r>
              <a:rPr kumimoji="0" lang="es-ES" b="0" i="0" u="none" strike="noStrike" cap="none" normalizeH="0" baseline="0" dirty="0">
                <a:ln>
                  <a:noFill/>
                </a:ln>
                <a:solidFill>
                  <a:srgbClr val="BCBEC4"/>
                </a:solidFill>
                <a:effectLst/>
                <a:ea typeface="+mn-lt"/>
                <a:cs typeface="+mn-lt"/>
              </a:rPr>
              <a:t>:</a:t>
            </a:r>
            <a:r>
              <a:rPr lang="es-ES" dirty="0">
                <a:solidFill>
                  <a:srgbClr val="BCBEC4"/>
                </a:solidFill>
                <a:ea typeface="+mn-lt"/>
                <a:cs typeface="+mn-lt"/>
              </a:rPr>
              <a:t>  </a:t>
            </a:r>
            <a:r>
              <a:rPr lang="es-ES" dirty="0">
                <a:solidFill>
                  <a:srgbClr val="7A7E85"/>
                </a:solidFill>
                <a:ea typeface="+mn-lt"/>
                <a:cs typeface="+mn-lt"/>
              </a:rPr>
              <a:t># Frente apunta al segundo (el primero sale de la cola)</a:t>
            </a:r>
            <a:br>
              <a:rPr lang="es-ES" dirty="0">
                <a:solidFill>
                  <a:srgbClr val="7A7E85"/>
                </a:solidFill>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frente</a:t>
            </a: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frente.next</a:t>
            </a:r>
            <a:br>
              <a:rPr lang="es-ES" dirty="0">
                <a:solidFill>
                  <a:srgbClr val="BCBEC4"/>
                </a:solidFill>
                <a:ea typeface="+mn-lt"/>
                <a:cs typeface="+mn-lt"/>
              </a:rPr>
            </a:br>
            <a:br>
              <a:rPr lang="es-ES" dirty="0">
                <a:solidFill>
                  <a:srgbClr val="BCBEC4"/>
                </a:solidFill>
                <a:ea typeface="+mn-lt"/>
                <a:cs typeface="+mn-lt"/>
              </a:rPr>
            </a:br>
            <a:r>
              <a:rPr lang="es-ES" dirty="0">
                <a:solidFill>
                  <a:srgbClr val="BCBEC4"/>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.size</a:t>
            </a:r>
            <a:r>
              <a:rPr lang="es-ES" dirty="0">
                <a:solidFill>
                  <a:srgbClr val="BCBEC4"/>
                </a:solidFill>
                <a:ea typeface="+mn-lt"/>
                <a:cs typeface="+mn-lt"/>
              </a:rPr>
              <a:t> -= </a:t>
            </a:r>
            <a:r>
              <a:rPr kumimoji="0" lang="es-ES" b="0" i="0" u="none" strike="noStrike" cap="none" normalizeH="0" baseline="0" dirty="0">
                <a:ln>
                  <a:noFill/>
                </a:ln>
                <a:solidFill>
                  <a:srgbClr val="2AACB8"/>
                </a:solidFill>
                <a:effectLst/>
                <a:ea typeface="+mn-lt"/>
                <a:cs typeface="+mn-lt"/>
              </a:rPr>
              <a:t>1</a:t>
            </a:r>
            <a:r>
              <a:rPr lang="es-ES" dirty="0">
                <a:solidFill>
                  <a:srgbClr val="2AACB8"/>
                </a:solidFill>
                <a:ea typeface="+mn-lt"/>
                <a:cs typeface="+mn-lt"/>
              </a:rPr>
              <a:t>  </a:t>
            </a:r>
            <a:r>
              <a:rPr lang="es-ES" dirty="0">
                <a:solidFill>
                  <a:srgbClr val="7A7E85"/>
                </a:solidFill>
                <a:ea typeface="+mn-lt"/>
                <a:cs typeface="+mn-lt"/>
              </a:rPr>
              <a:t># Disminuyo el tamaño</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a:t>
            </a:r>
            <a:r>
              <a:rPr lang="es-ES" dirty="0" err="1">
                <a:solidFill>
                  <a:srgbClr val="BCBEC4"/>
                </a:solidFill>
                <a:ea typeface="+mn-lt"/>
                <a:cs typeface="+mn-lt"/>
              </a:rPr>
              <a:t>devolver.dato</a:t>
            </a:r>
            <a:r>
              <a:rPr lang="es-ES" dirty="0">
                <a:solidFill>
                  <a:srgbClr val="BCBEC4"/>
                </a:solidFill>
                <a:ea typeface="+mn-lt"/>
                <a:cs typeface="+mn-lt"/>
              </a:rPr>
              <a:t>  </a:t>
            </a:r>
            <a:r>
              <a:rPr lang="es-ES" dirty="0">
                <a:solidFill>
                  <a:srgbClr val="7A7E85"/>
                </a:solidFill>
                <a:ea typeface="+mn-lt"/>
                <a:cs typeface="+mn-lt"/>
              </a:rPr>
              <a:t># Devuelvo el valor</a:t>
            </a:r>
          </a:p>
          <a:p>
            <a:endParaRPr lang="es-ES" dirty="0">
              <a:solidFill>
                <a:srgbClr val="7A7E85"/>
              </a:solidFill>
              <a:latin typeface="Calibri" panose="020F0502020204030204"/>
              <a:ea typeface="Calibri" panose="020F0502020204030204"/>
              <a:cs typeface="Calibri"/>
            </a:endParaRPr>
          </a:p>
        </p:txBody>
      </p:sp>
    </p:spTree>
    <p:extLst>
      <p:ext uri="{BB962C8B-B14F-4D97-AF65-F5344CB8AC3E}">
        <p14:creationId xmlns:p14="http://schemas.microsoft.com/office/powerpoint/2010/main" val="153917403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p:txBody>
          <a:bodyPr>
            <a:normAutofit fontScale="90000"/>
          </a:bodyPr>
          <a:lstStyle/>
          <a:p>
            <a:r>
              <a:rPr lang="es-ES"/>
              <a:t>Paso 3</a:t>
            </a:r>
          </a:p>
        </p:txBody>
      </p:sp>
      <p:sp>
        <p:nvSpPr>
          <p:cNvPr id="3" name="Marcador de contenido 2">
            <a:extLst>
              <a:ext uri="{FF2B5EF4-FFF2-40B4-BE49-F238E27FC236}">
                <a16:creationId xmlns:a16="http://schemas.microsoft.com/office/drawing/2014/main" id="{1B694335-FF5D-8323-BFD6-0312F23B86DA}"/>
              </a:ext>
            </a:extLst>
          </p:cNvPr>
          <p:cNvSpPr>
            <a:spLocks noGrp="1"/>
          </p:cNvSpPr>
          <p:nvPr>
            <p:ph idx="1"/>
          </p:nvPr>
        </p:nvSpPr>
        <p:spPr/>
        <p:txBody>
          <a:bodyPr/>
          <a:lstStyle/>
          <a:p>
            <a:pPr marL="342900" indent="-342900">
              <a:buFont typeface="Arial" panose="020B0604020202020204" pitchFamily="34" charset="0"/>
              <a:buChar char="•"/>
            </a:pPr>
            <a:r>
              <a:rPr lang="es-ES"/>
              <a:t>Añadir métodos que implementen funcionalidades adicionales en la clase </a:t>
            </a:r>
            <a:r>
              <a:rPr lang="es-ES">
                <a:latin typeface="Inter SemiBold" panose="02000503000000020004" pitchFamily="2" charset="0"/>
                <a:ea typeface="Inter SemiBold" panose="02000503000000020004" pitchFamily="2" charset="0"/>
              </a:rPr>
              <a:t>Cola</a:t>
            </a:r>
            <a:r>
              <a:rPr lang="es-ES"/>
              <a:t>:</a:t>
            </a:r>
          </a:p>
          <a:p>
            <a:pPr marL="857250" lvl="1" indent="-342900"/>
            <a:r>
              <a:rPr lang="es-ES" sz="1800"/>
              <a:t>Verificar si la cola está vacía</a:t>
            </a:r>
          </a:p>
          <a:p>
            <a:pPr marL="857250" lvl="1" indent="-342900"/>
            <a:r>
              <a:rPr lang="es-ES" sz="1800"/>
              <a:t>Ver el elemento en el frente (sin eliminarlo)</a:t>
            </a:r>
          </a:p>
          <a:p>
            <a:pPr marL="857250" lvl="1" indent="-342900"/>
            <a:r>
              <a:rPr lang="es-ES" sz="1800"/>
              <a:t>Comprobar la existencia de un dato concreto</a:t>
            </a:r>
          </a:p>
          <a:p>
            <a:pPr marL="857250" lvl="1" indent="-342900"/>
            <a:r>
              <a:rPr lang="es-ES" sz="1800"/>
              <a:t>Mostrar la cola</a:t>
            </a:r>
          </a:p>
          <a:p>
            <a:pPr marL="857250" lvl="1" indent="-342900"/>
            <a:endParaRPr lang="es-ES"/>
          </a:p>
        </p:txBody>
      </p:sp>
      <p:grpSp>
        <p:nvGrpSpPr>
          <p:cNvPr id="5" name="Grupo 4">
            <a:extLst>
              <a:ext uri="{FF2B5EF4-FFF2-40B4-BE49-F238E27FC236}">
                <a16:creationId xmlns:a16="http://schemas.microsoft.com/office/drawing/2014/main" id="{79DB770A-69E6-1E7B-942E-14FC7D579FBF}"/>
              </a:ext>
            </a:extLst>
          </p:cNvPr>
          <p:cNvGrpSpPr/>
          <p:nvPr/>
        </p:nvGrpSpPr>
        <p:grpSpPr>
          <a:xfrm>
            <a:off x="1948605" y="4370843"/>
            <a:ext cx="5246790" cy="1582593"/>
            <a:chOff x="1887792" y="1254017"/>
            <a:chExt cx="5246790" cy="1582593"/>
          </a:xfrm>
        </p:grpSpPr>
        <p:pic>
          <p:nvPicPr>
            <p:cNvPr id="6" name="Imagen 5" descr="Diagrama&#10;&#10;Descripción generada automáticamente">
              <a:extLst>
                <a:ext uri="{FF2B5EF4-FFF2-40B4-BE49-F238E27FC236}">
                  <a16:creationId xmlns:a16="http://schemas.microsoft.com/office/drawing/2014/main" id="{BF030AD4-2932-9216-2A14-E96193852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417" y="1254017"/>
              <a:ext cx="5125165" cy="1543265"/>
            </a:xfrm>
            <a:prstGeom prst="rect">
              <a:avLst/>
            </a:prstGeom>
          </p:spPr>
        </p:pic>
        <p:sp>
          <p:nvSpPr>
            <p:cNvPr id="7" name="Rectángulo 6">
              <a:extLst>
                <a:ext uri="{FF2B5EF4-FFF2-40B4-BE49-F238E27FC236}">
                  <a16:creationId xmlns:a16="http://schemas.microsoft.com/office/drawing/2014/main" id="{93A64EA0-20CF-BB6A-0255-FD76E778DF73}"/>
                </a:ext>
              </a:extLst>
            </p:cNvPr>
            <p:cNvSpPr/>
            <p:nvPr/>
          </p:nvSpPr>
          <p:spPr>
            <a:xfrm>
              <a:off x="1887792" y="1777851"/>
              <a:ext cx="884903"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Frente</a:t>
              </a:r>
            </a:p>
          </p:txBody>
        </p:sp>
        <p:sp>
          <p:nvSpPr>
            <p:cNvPr id="8" name="Rectángulo 7">
              <a:extLst>
                <a:ext uri="{FF2B5EF4-FFF2-40B4-BE49-F238E27FC236}">
                  <a16:creationId xmlns:a16="http://schemas.microsoft.com/office/drawing/2014/main" id="{FDB6A822-B977-2022-DB05-198E54B0AABD}"/>
                </a:ext>
              </a:extLst>
            </p:cNvPr>
            <p:cNvSpPr/>
            <p:nvPr/>
          </p:nvSpPr>
          <p:spPr>
            <a:xfrm>
              <a:off x="5216011" y="2335165"/>
              <a:ext cx="884903" cy="501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solidFill>
                    <a:schemeClr val="tx1"/>
                  </a:solidFill>
                </a:rPr>
                <a:t>Final</a:t>
              </a:r>
            </a:p>
          </p:txBody>
        </p:sp>
      </p:grpSp>
    </p:spTree>
    <p:extLst>
      <p:ext uri="{BB962C8B-B14F-4D97-AF65-F5344CB8AC3E}">
        <p14:creationId xmlns:p14="http://schemas.microsoft.com/office/powerpoint/2010/main" val="86644376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a:xfrm>
            <a:off x="628650" y="365128"/>
            <a:ext cx="7886700" cy="475050"/>
          </a:xfrm>
        </p:spPr>
        <p:txBody>
          <a:bodyPr>
            <a:normAutofit fontScale="90000"/>
          </a:bodyPr>
          <a:lstStyle/>
          <a:p>
            <a:r>
              <a:rPr lang="es-ES"/>
              <a:t>Paso 3. Solución.</a:t>
            </a:r>
          </a:p>
        </p:txBody>
      </p:sp>
      <p:sp>
        <p:nvSpPr>
          <p:cNvPr id="4" name="Rectangle 2">
            <a:extLst>
              <a:ext uri="{FF2B5EF4-FFF2-40B4-BE49-F238E27FC236}">
                <a16:creationId xmlns:a16="http://schemas.microsoft.com/office/drawing/2014/main" id="{611BF4B5-ECD4-A58D-353E-F0F24FFC9867}"/>
              </a:ext>
            </a:extLst>
          </p:cNvPr>
          <p:cNvSpPr>
            <a:spLocks noChangeArrowheads="1"/>
          </p:cNvSpPr>
          <p:nvPr/>
        </p:nvSpPr>
        <p:spPr bwMode="auto">
          <a:xfrm>
            <a:off x="1643955" y="1682203"/>
            <a:ext cx="5856090" cy="3139321"/>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spcBef>
                <a:spcPct val="0"/>
              </a:spcBef>
              <a:spcAft>
                <a:spcPct val="0"/>
              </a:spcAft>
            </a:pPr>
            <a:r>
              <a:rPr lang="es-ES" dirty="0" err="1">
                <a:solidFill>
                  <a:srgbClr val="CF8E6D"/>
                </a:solidFill>
                <a:ea typeface="+mn-lt"/>
                <a:cs typeface="+mn-lt"/>
              </a:rPr>
              <a:t>def</a:t>
            </a:r>
            <a:r>
              <a:rPr lang="es-ES" dirty="0">
                <a:solidFill>
                  <a:srgbClr val="CF8E6D"/>
                </a:solidFill>
                <a:ea typeface="+mn-lt"/>
                <a:cs typeface="+mn-lt"/>
              </a:rPr>
              <a:t> </a:t>
            </a:r>
            <a:r>
              <a:rPr lang="es-ES" dirty="0" err="1">
                <a:solidFill>
                  <a:srgbClr val="56A8F5"/>
                </a:solidFill>
                <a:ea typeface="+mn-lt"/>
                <a:cs typeface="+mn-lt"/>
              </a:rPr>
              <a:t>vacia</a:t>
            </a:r>
            <a:r>
              <a:rPr lang="es-ES" dirty="0">
                <a:solidFill>
                  <a:srgbClr val="BCBEC4"/>
                </a:solidFill>
                <a:ea typeface="+mn-lt"/>
                <a:cs typeface="+mn-lt"/>
              </a:rPr>
              <a:t>(</a:t>
            </a:r>
            <a:r>
              <a:rPr lang="es-ES" dirty="0" err="1">
                <a:solidFill>
                  <a:srgbClr val="94558D"/>
                </a:solidFill>
                <a:ea typeface="+mn-lt"/>
                <a:cs typeface="+mn-lt"/>
              </a:rPr>
              <a:t>self</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.frente</a:t>
            </a:r>
            <a:r>
              <a:rPr lang="es-ES" dirty="0">
                <a:solidFill>
                  <a:srgbClr val="BCBEC4"/>
                </a:solidFill>
                <a:ea typeface="+mn-lt"/>
                <a:cs typeface="+mn-lt"/>
              </a:rPr>
              <a:t> </a:t>
            </a:r>
            <a:r>
              <a:rPr lang="es-ES" dirty="0" err="1">
                <a:solidFill>
                  <a:srgbClr val="CF8E6D"/>
                </a:solidFill>
                <a:ea typeface="+mn-lt"/>
                <a:cs typeface="+mn-lt"/>
              </a:rPr>
              <a:t>is</a:t>
            </a:r>
            <a:r>
              <a:rPr lang="es-ES" dirty="0">
                <a:solidFill>
                  <a:srgbClr val="CF8E6D"/>
                </a:solidFill>
                <a:ea typeface="+mn-lt"/>
                <a:cs typeface="+mn-lt"/>
              </a:rPr>
              <a:t> </a:t>
            </a:r>
            <a:r>
              <a:rPr lang="es-ES" dirty="0" err="1">
                <a:solidFill>
                  <a:srgbClr val="CF8E6D"/>
                </a:solidFill>
                <a:ea typeface="+mn-lt"/>
                <a:cs typeface="+mn-lt"/>
              </a:rPr>
              <a:t>None</a:t>
            </a:r>
            <a:r>
              <a:rPr lang="es-ES" dirty="0">
                <a:solidFill>
                  <a:srgbClr val="CF8E6D"/>
                </a:solidFill>
                <a:ea typeface="+mn-lt"/>
                <a:cs typeface="+mn-lt"/>
              </a:rPr>
              <a:t> and </a:t>
            </a:r>
            <a:r>
              <a:rPr lang="es-ES" dirty="0" err="1">
                <a:solidFill>
                  <a:srgbClr val="94558D"/>
                </a:solidFill>
                <a:ea typeface="+mn-lt"/>
                <a:cs typeface="+mn-lt"/>
              </a:rPr>
              <a:t>self</a:t>
            </a:r>
            <a:r>
              <a:rPr lang="es-ES" dirty="0" err="1">
                <a:solidFill>
                  <a:srgbClr val="BCBEC4"/>
                </a:solidFill>
                <a:ea typeface="+mn-lt"/>
                <a:cs typeface="+mn-lt"/>
              </a:rPr>
              <a:t>.final</a:t>
            </a:r>
            <a:r>
              <a:rPr lang="es-ES" dirty="0">
                <a:solidFill>
                  <a:srgbClr val="BCBEC4"/>
                </a:solidFill>
                <a:ea typeface="+mn-lt"/>
                <a:cs typeface="+mn-lt"/>
              </a:rPr>
              <a:t> </a:t>
            </a:r>
            <a:r>
              <a:rPr lang="es-ES" dirty="0" err="1">
                <a:solidFill>
                  <a:srgbClr val="CF8E6D"/>
                </a:solidFill>
                <a:ea typeface="+mn-lt"/>
                <a:cs typeface="+mn-lt"/>
              </a:rPr>
              <a:t>is</a:t>
            </a:r>
            <a:r>
              <a:rPr lang="es-ES" dirty="0">
                <a:solidFill>
                  <a:srgbClr val="CF8E6D"/>
                </a:solidFill>
                <a:ea typeface="+mn-lt"/>
                <a:cs typeface="+mn-lt"/>
              </a:rPr>
              <a:t> </a:t>
            </a:r>
            <a:r>
              <a:rPr lang="es-ES" dirty="0" err="1">
                <a:solidFill>
                  <a:srgbClr val="CF8E6D"/>
                </a:solidFill>
                <a:ea typeface="+mn-lt"/>
                <a:cs typeface="+mn-lt"/>
              </a:rPr>
              <a:t>None</a:t>
            </a:r>
            <a:br>
              <a:rPr lang="es-ES" dirty="0">
                <a:solidFill>
                  <a:srgbClr val="CF8E6D"/>
                </a:solidFill>
                <a:ea typeface="+mn-lt"/>
                <a:cs typeface="+mn-lt"/>
              </a:rPr>
            </a:br>
            <a:r>
              <a:rPr lang="es-ES" dirty="0">
                <a:solidFill>
                  <a:srgbClr val="CF8E6D"/>
                </a:solidFill>
                <a:ea typeface="+mn-lt"/>
                <a:cs typeface="+mn-lt"/>
              </a:rPr>
              <a:t>    </a:t>
            </a:r>
            <a:r>
              <a:rPr lang="es-ES" dirty="0">
                <a:solidFill>
                  <a:srgbClr val="7A7E85"/>
                </a:solidFill>
                <a:ea typeface="+mn-lt"/>
                <a:cs typeface="+mn-lt"/>
              </a:rPr>
              <a:t># </a:t>
            </a:r>
            <a:r>
              <a:rPr lang="es-ES" dirty="0" err="1">
                <a:solidFill>
                  <a:srgbClr val="7A7E85"/>
                </a:solidFill>
                <a:ea typeface="+mn-lt"/>
                <a:cs typeface="+mn-lt"/>
              </a:rPr>
              <a:t>return</a:t>
            </a:r>
            <a:r>
              <a:rPr lang="es-ES" dirty="0">
                <a:solidFill>
                  <a:srgbClr val="7A7E85"/>
                </a:solidFill>
                <a:ea typeface="+mn-lt"/>
                <a:cs typeface="+mn-lt"/>
              </a:rPr>
              <a:t> </a:t>
            </a:r>
            <a:r>
              <a:rPr lang="es-ES" dirty="0" err="1">
                <a:solidFill>
                  <a:srgbClr val="7A7E85"/>
                </a:solidFill>
                <a:ea typeface="+mn-lt"/>
                <a:cs typeface="+mn-lt"/>
              </a:rPr>
              <a:t>self.size</a:t>
            </a:r>
            <a:r>
              <a:rPr lang="es-ES" dirty="0">
                <a:solidFill>
                  <a:srgbClr val="7A7E85"/>
                </a:solidFill>
                <a:ea typeface="+mn-lt"/>
                <a:cs typeface="+mn-lt"/>
              </a:rPr>
              <a:t>==0</a:t>
            </a:r>
            <a:endParaRPr lang="es-ES" altLang="es-ES" dirty="0">
              <a:solidFill>
                <a:srgbClr val="000000"/>
              </a:solidFill>
              <a:latin typeface="Arial" panose="020B0604020202020204" pitchFamily="34" charset="0"/>
              <a:cs typeface="Arial" panose="020B0604020202020204" pitchFamily="34" charset="0"/>
            </a:endParaRPr>
          </a:p>
          <a:p>
            <a:pPr>
              <a:spcBef>
                <a:spcPct val="0"/>
              </a:spcBef>
              <a:spcAft>
                <a:spcPct val="0"/>
              </a:spcAft>
            </a:pPr>
            <a:endParaRPr lang="es-ES" dirty="0">
              <a:solidFill>
                <a:srgbClr val="7A7E85"/>
              </a:solidFill>
              <a:ea typeface="+mn-lt"/>
              <a:cs typeface="+mn-lt"/>
            </a:endParaRPr>
          </a:p>
          <a:p>
            <a:r>
              <a:rPr lang="es-ES" dirty="0" err="1">
                <a:solidFill>
                  <a:srgbClr val="CF8E6D"/>
                </a:solidFill>
                <a:ea typeface="+mn-lt"/>
                <a:cs typeface="+mn-lt"/>
              </a:rPr>
              <a:t>def</a:t>
            </a:r>
            <a:r>
              <a:rPr lang="es-ES" dirty="0">
                <a:solidFill>
                  <a:srgbClr val="CF8E6D"/>
                </a:solidFill>
                <a:ea typeface="+mn-lt"/>
                <a:cs typeface="+mn-lt"/>
              </a:rPr>
              <a:t> </a:t>
            </a:r>
            <a:r>
              <a:rPr lang="es-ES" dirty="0" err="1">
                <a:solidFill>
                  <a:srgbClr val="56A8F5"/>
                </a:solidFill>
                <a:ea typeface="+mn-lt"/>
                <a:cs typeface="+mn-lt"/>
              </a:rPr>
              <a:t>peek</a:t>
            </a:r>
            <a:r>
              <a:rPr lang="es-ES" dirty="0">
                <a:solidFill>
                  <a:srgbClr val="BCBEC4"/>
                </a:solidFill>
                <a:ea typeface="+mn-lt"/>
                <a:cs typeface="+mn-lt"/>
              </a:rPr>
              <a:t>(</a:t>
            </a:r>
            <a:r>
              <a:rPr lang="es-ES" dirty="0" err="1">
                <a:solidFill>
                  <a:srgbClr val="94558D"/>
                </a:solidFill>
                <a:ea typeface="+mn-lt"/>
                <a:cs typeface="+mn-lt"/>
              </a:rPr>
              <a:t>self</a:t>
            </a:r>
            <a:r>
              <a:rPr lang="es-ES" dirty="0">
                <a:solidFill>
                  <a:srgbClr val="BCBEC4"/>
                </a:solidFill>
                <a:ea typeface="+mn-lt"/>
                <a:cs typeface="+mn-lt"/>
              </a:rPr>
              <a:t>):  </a:t>
            </a:r>
            <a:r>
              <a:rPr lang="es-ES" dirty="0">
                <a:solidFill>
                  <a:srgbClr val="7A7E85"/>
                </a:solidFill>
                <a:ea typeface="+mn-lt"/>
                <a:cs typeface="+mn-lt"/>
              </a:rPr>
              <a:t># Devuelve el primer elemento sin eliminarlo</a:t>
            </a:r>
          </a:p>
          <a:p>
            <a:r>
              <a:rPr lang="es-ES" dirty="0">
                <a:solidFill>
                  <a:srgbClr val="BCBEC4"/>
                </a:solidFill>
                <a:ea typeface="+mn-lt"/>
                <a:cs typeface="+mn-lt"/>
              </a:rPr>
              <a:t>    </a:t>
            </a:r>
            <a:r>
              <a:rPr lang="es-ES" dirty="0">
                <a:solidFill>
                  <a:srgbClr val="7A7E85"/>
                </a:solidFill>
                <a:ea typeface="+mn-lt"/>
                <a:cs typeface="+mn-lt"/>
              </a:rPr>
              <a:t># Si no hay elementos, devuelvo </a:t>
            </a:r>
            <a:r>
              <a:rPr lang="es-ES" dirty="0" err="1">
                <a:solidFill>
                  <a:srgbClr val="7A7E85"/>
                </a:solidFill>
                <a:ea typeface="+mn-lt"/>
                <a:cs typeface="+mn-lt"/>
              </a:rPr>
              <a:t>None</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if</a:t>
            </a:r>
            <a:r>
              <a:rPr lang="es-ES" dirty="0">
                <a:solidFill>
                  <a:srgbClr val="CF8E6D"/>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.vacia</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a:t>
            </a:r>
            <a:r>
              <a:rPr lang="es-ES" dirty="0" err="1">
                <a:solidFill>
                  <a:srgbClr val="CF8E6D"/>
                </a:solidFill>
                <a:ea typeface="+mn-lt"/>
                <a:cs typeface="+mn-lt"/>
              </a:rPr>
              <a:t>None</a:t>
            </a:r>
            <a:br>
              <a:rPr lang="es-ES" dirty="0">
                <a:solidFill>
                  <a:srgbClr val="CF8E6D"/>
                </a:solidFill>
                <a:ea typeface="+mn-lt"/>
                <a:cs typeface="+mn-lt"/>
              </a:rPr>
            </a:br>
            <a:r>
              <a:rPr lang="es-ES" dirty="0">
                <a:solidFill>
                  <a:srgbClr val="CF8E6D"/>
                </a:solidFill>
                <a:ea typeface="+mn-lt"/>
                <a:cs typeface="+mn-lt"/>
              </a:rPr>
              <a:t>    </a:t>
            </a:r>
            <a:r>
              <a:rPr lang="es-ES" dirty="0">
                <a:solidFill>
                  <a:srgbClr val="7A7E85"/>
                </a:solidFill>
                <a:ea typeface="+mn-lt"/>
                <a:cs typeface="+mn-lt"/>
              </a:rPr>
              <a:t># Si hay algo, devuelvo el valor del primer elemento</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.frente.dato</a:t>
            </a:r>
            <a:endParaRPr lang="es-ES" dirty="0">
              <a:solidFill>
                <a:srgbClr val="BCBEC4"/>
              </a:solidFill>
              <a:ea typeface="+mn-lt"/>
              <a:cs typeface="+mn-lt"/>
            </a:endParaRPr>
          </a:p>
          <a:p>
            <a:endParaRPr lang="es-ES" dirty="0">
              <a:solidFill>
                <a:srgbClr val="BCBEC4"/>
              </a:solidFill>
              <a:ea typeface="Calibri"/>
              <a:cs typeface="Calibri"/>
            </a:endParaRPr>
          </a:p>
        </p:txBody>
      </p:sp>
    </p:spTree>
    <p:extLst>
      <p:ext uri="{BB962C8B-B14F-4D97-AF65-F5344CB8AC3E}">
        <p14:creationId xmlns:p14="http://schemas.microsoft.com/office/powerpoint/2010/main" val="275095573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E3AC7-07BE-3EBB-70FD-3BF69E40950C}"/>
              </a:ext>
            </a:extLst>
          </p:cNvPr>
          <p:cNvSpPr>
            <a:spLocks noGrp="1"/>
          </p:cNvSpPr>
          <p:nvPr>
            <p:ph type="title"/>
          </p:nvPr>
        </p:nvSpPr>
        <p:spPr>
          <a:xfrm>
            <a:off x="628650" y="365128"/>
            <a:ext cx="7886700" cy="475050"/>
          </a:xfrm>
        </p:spPr>
        <p:txBody>
          <a:bodyPr>
            <a:normAutofit fontScale="90000"/>
          </a:bodyPr>
          <a:lstStyle/>
          <a:p>
            <a:r>
              <a:rPr lang="es-ES" dirty="0">
                <a:latin typeface="Inter"/>
              </a:rPr>
              <a:t>Paso 3. Solución cont.</a:t>
            </a:r>
            <a:endParaRPr lang="es-ES"/>
          </a:p>
        </p:txBody>
      </p:sp>
      <p:sp>
        <p:nvSpPr>
          <p:cNvPr id="5" name="Rectangle 3">
            <a:extLst>
              <a:ext uri="{FF2B5EF4-FFF2-40B4-BE49-F238E27FC236}">
                <a16:creationId xmlns:a16="http://schemas.microsoft.com/office/drawing/2014/main" id="{1C02D548-AD5F-ACA9-A236-D71113460CCD}"/>
              </a:ext>
            </a:extLst>
          </p:cNvPr>
          <p:cNvSpPr>
            <a:spLocks noChangeArrowheads="1"/>
          </p:cNvSpPr>
          <p:nvPr/>
        </p:nvSpPr>
        <p:spPr bwMode="auto">
          <a:xfrm>
            <a:off x="1795519" y="1195825"/>
            <a:ext cx="5547288" cy="5078313"/>
          </a:xfrm>
          <a:prstGeom prst="rect">
            <a:avLst/>
          </a:prstGeom>
          <a:solidFill>
            <a:srgbClr val="1E1F22"/>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s-ES" dirty="0" err="1">
                <a:solidFill>
                  <a:srgbClr val="CF8E6D"/>
                </a:solidFill>
                <a:ea typeface="+mn-lt"/>
                <a:cs typeface="+mn-lt"/>
              </a:rPr>
              <a:t>def</a:t>
            </a:r>
            <a:r>
              <a:rPr lang="es-ES" dirty="0">
                <a:solidFill>
                  <a:srgbClr val="CF8E6D"/>
                </a:solidFill>
                <a:ea typeface="+mn-lt"/>
                <a:cs typeface="+mn-lt"/>
              </a:rPr>
              <a:t> </a:t>
            </a:r>
            <a:r>
              <a:rPr lang="es-ES" dirty="0">
                <a:solidFill>
                  <a:srgbClr val="56A8F5"/>
                </a:solidFill>
                <a:ea typeface="+mn-lt"/>
                <a:cs typeface="+mn-lt"/>
              </a:rPr>
              <a:t>mostrar</a:t>
            </a:r>
            <a:r>
              <a:rPr lang="es-ES" dirty="0">
                <a:solidFill>
                  <a:srgbClr val="BCBEC4"/>
                </a:solidFill>
                <a:ea typeface="+mn-lt"/>
                <a:cs typeface="+mn-lt"/>
              </a:rPr>
              <a:t>(</a:t>
            </a:r>
            <a:r>
              <a:rPr lang="es-ES" dirty="0" err="1">
                <a:solidFill>
                  <a:srgbClr val="94558D"/>
                </a:solidFill>
                <a:ea typeface="+mn-lt"/>
                <a:cs typeface="+mn-lt"/>
              </a:rPr>
              <a:t>self</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a:solidFill>
                  <a:srgbClr val="7A7E85"/>
                </a:solidFill>
                <a:ea typeface="+mn-lt"/>
                <a:cs typeface="+mn-lt"/>
              </a:rPr>
              <a:t># Uso actual para ir moviéndome entre nodos</a:t>
            </a:r>
            <a:br>
              <a:rPr lang="es-ES" dirty="0">
                <a:solidFill>
                  <a:srgbClr val="7A7E85"/>
                </a:solidFill>
                <a:ea typeface="+mn-lt"/>
                <a:cs typeface="+mn-lt"/>
              </a:rPr>
            </a:br>
            <a:r>
              <a:rPr lang="es-ES" dirty="0">
                <a:solidFill>
                  <a:srgbClr val="7A7E85"/>
                </a:solidFill>
                <a:ea typeface="+mn-lt"/>
                <a:cs typeface="+mn-lt"/>
              </a:rPr>
              <a:t>    </a:t>
            </a:r>
            <a:r>
              <a:rPr lang="es-ES" dirty="0">
                <a:solidFill>
                  <a:srgbClr val="BCBEC4"/>
                </a:solidFill>
                <a:ea typeface="+mn-lt"/>
                <a:cs typeface="+mn-lt"/>
              </a:rPr>
              <a:t>actual = </a:t>
            </a:r>
            <a:r>
              <a:rPr lang="es-ES" dirty="0" err="1">
                <a:solidFill>
                  <a:srgbClr val="94558D"/>
                </a:solidFill>
                <a:ea typeface="+mn-lt"/>
                <a:cs typeface="+mn-lt"/>
              </a:rPr>
              <a:t>self</a:t>
            </a:r>
            <a:r>
              <a:rPr lang="es-ES" dirty="0" err="1">
                <a:solidFill>
                  <a:srgbClr val="BCBEC4"/>
                </a:solidFill>
                <a:ea typeface="+mn-lt"/>
                <a:cs typeface="+mn-lt"/>
              </a:rPr>
              <a:t>.frente</a:t>
            </a:r>
            <a:r>
              <a:rPr lang="es-ES" dirty="0">
                <a:solidFill>
                  <a:srgbClr val="BCBEC4"/>
                </a:solidFill>
                <a:ea typeface="+mn-lt"/>
                <a:cs typeface="+mn-lt"/>
              </a:rPr>
              <a:t>  </a:t>
            </a:r>
            <a:r>
              <a:rPr lang="es-ES" dirty="0">
                <a:solidFill>
                  <a:srgbClr val="7A7E85"/>
                </a:solidFill>
                <a:ea typeface="+mn-lt"/>
                <a:cs typeface="+mn-lt"/>
              </a:rPr>
              <a:t># Empiezo en el primer elemento</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while</a:t>
            </a:r>
            <a:r>
              <a:rPr lang="es-ES" dirty="0">
                <a:solidFill>
                  <a:srgbClr val="CF8E6D"/>
                </a:solidFill>
                <a:ea typeface="+mn-lt"/>
                <a:cs typeface="+mn-lt"/>
              </a:rPr>
              <a:t> </a:t>
            </a:r>
            <a:r>
              <a:rPr lang="es-ES" dirty="0">
                <a:solidFill>
                  <a:srgbClr val="BCBEC4"/>
                </a:solidFill>
                <a:ea typeface="+mn-lt"/>
                <a:cs typeface="+mn-lt"/>
              </a:rPr>
              <a:t>actual </a:t>
            </a:r>
            <a:r>
              <a:rPr lang="es-ES" dirty="0" err="1">
                <a:solidFill>
                  <a:srgbClr val="CF8E6D"/>
                </a:solidFill>
                <a:ea typeface="+mn-lt"/>
                <a:cs typeface="+mn-lt"/>
              </a:rPr>
              <a:t>is</a:t>
            </a:r>
            <a:r>
              <a:rPr lang="es-ES" dirty="0">
                <a:solidFill>
                  <a:srgbClr val="CF8E6D"/>
                </a:solidFill>
                <a:ea typeface="+mn-lt"/>
                <a:cs typeface="+mn-lt"/>
              </a:rPr>
              <a:t> </a:t>
            </a:r>
            <a:r>
              <a:rPr lang="es-ES" dirty="0" err="1">
                <a:solidFill>
                  <a:srgbClr val="CF8E6D"/>
                </a:solidFill>
                <a:ea typeface="+mn-lt"/>
                <a:cs typeface="+mn-lt"/>
              </a:rPr>
              <a:t>not</a:t>
            </a:r>
            <a:r>
              <a:rPr lang="es-ES" dirty="0">
                <a:solidFill>
                  <a:srgbClr val="CF8E6D"/>
                </a:solidFill>
                <a:ea typeface="+mn-lt"/>
                <a:cs typeface="+mn-lt"/>
              </a:rPr>
              <a:t> </a:t>
            </a:r>
            <a:r>
              <a:rPr lang="es-ES" dirty="0" err="1">
                <a:solidFill>
                  <a:srgbClr val="CF8E6D"/>
                </a:solidFill>
                <a:ea typeface="+mn-lt"/>
                <a:cs typeface="+mn-lt"/>
              </a:rPr>
              <a:t>None</a:t>
            </a:r>
            <a:r>
              <a:rPr lang="es-ES" dirty="0">
                <a:solidFill>
                  <a:srgbClr val="BCBEC4"/>
                </a:solidFill>
                <a:ea typeface="+mn-lt"/>
                <a:cs typeface="+mn-lt"/>
              </a:rPr>
              <a:t>:  </a:t>
            </a:r>
            <a:r>
              <a:rPr lang="es-ES" dirty="0">
                <a:solidFill>
                  <a:srgbClr val="7A7E85"/>
                </a:solidFill>
                <a:ea typeface="+mn-lt"/>
                <a:cs typeface="+mn-lt"/>
              </a:rPr>
              <a:t># Recorro hasta el final</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8888C6"/>
                </a:solidFill>
                <a:ea typeface="+mn-lt"/>
                <a:cs typeface="+mn-lt"/>
              </a:rPr>
              <a:t>print</a:t>
            </a:r>
            <a:r>
              <a:rPr lang="es-ES" dirty="0">
                <a:solidFill>
                  <a:srgbClr val="BCBEC4"/>
                </a:solidFill>
                <a:ea typeface="+mn-lt"/>
                <a:cs typeface="+mn-lt"/>
              </a:rPr>
              <a:t>(</a:t>
            </a:r>
            <a:r>
              <a:rPr lang="es-ES" dirty="0" err="1">
                <a:solidFill>
                  <a:srgbClr val="BCBEC4"/>
                </a:solidFill>
                <a:ea typeface="+mn-lt"/>
                <a:cs typeface="+mn-lt"/>
              </a:rPr>
              <a:t>actual.dato</a:t>
            </a:r>
            <a:r>
              <a:rPr lang="es-ES" dirty="0">
                <a:solidFill>
                  <a:srgbClr val="BCBEC4"/>
                </a:solidFill>
                <a:ea typeface="+mn-lt"/>
                <a:cs typeface="+mn-lt"/>
              </a:rPr>
              <a:t>, </a:t>
            </a:r>
            <a:r>
              <a:rPr lang="es-ES" dirty="0" err="1">
                <a:solidFill>
                  <a:srgbClr val="AA4926"/>
                </a:solidFill>
                <a:ea typeface="+mn-lt"/>
                <a:cs typeface="+mn-lt"/>
              </a:rPr>
              <a:t>end</a:t>
            </a:r>
            <a:r>
              <a:rPr lang="es-ES" dirty="0">
                <a:solidFill>
                  <a:srgbClr val="BCBEC4"/>
                </a:solidFill>
                <a:ea typeface="+mn-lt"/>
                <a:cs typeface="+mn-lt"/>
              </a:rPr>
              <a:t>=</a:t>
            </a:r>
            <a:r>
              <a:rPr lang="es-ES" dirty="0">
                <a:solidFill>
                  <a:srgbClr val="6AAB73"/>
                </a:solidFill>
                <a:ea typeface="+mn-lt"/>
                <a:cs typeface="+mn-lt"/>
              </a:rPr>
              <a:t>" =&gt; "</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actual = </a:t>
            </a:r>
            <a:r>
              <a:rPr lang="es-ES" dirty="0" err="1">
                <a:solidFill>
                  <a:srgbClr val="BCBEC4"/>
                </a:solidFill>
                <a:ea typeface="+mn-lt"/>
                <a:cs typeface="+mn-lt"/>
              </a:rPr>
              <a:t>actual.next</a:t>
            </a:r>
            <a:r>
              <a:rPr lang="es-ES" dirty="0">
                <a:solidFill>
                  <a:srgbClr val="BCBEC4"/>
                </a:solidFill>
                <a:ea typeface="+mn-lt"/>
                <a:cs typeface="+mn-lt"/>
              </a:rPr>
              <a:t>  </a:t>
            </a:r>
            <a:r>
              <a:rPr lang="es-ES" dirty="0">
                <a:solidFill>
                  <a:srgbClr val="7A7E85"/>
                </a:solidFill>
                <a:ea typeface="+mn-lt"/>
                <a:cs typeface="+mn-lt"/>
              </a:rPr>
              <a:t># paso al siguiente</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8888C6"/>
                </a:solidFill>
                <a:ea typeface="+mn-lt"/>
                <a:cs typeface="+mn-lt"/>
              </a:rPr>
              <a:t>print</a:t>
            </a:r>
            <a:r>
              <a:rPr lang="es-ES" dirty="0">
                <a:solidFill>
                  <a:srgbClr val="BCBEC4"/>
                </a:solidFill>
                <a:ea typeface="+mn-lt"/>
                <a:cs typeface="+mn-lt"/>
              </a:rPr>
              <a:t>()</a:t>
            </a:r>
            <a:br>
              <a:rPr lang="es-ES" dirty="0">
                <a:solidFill>
                  <a:srgbClr val="BCBEC4"/>
                </a:solidFill>
                <a:ea typeface="+mn-lt"/>
                <a:cs typeface="+mn-lt"/>
              </a:rPr>
            </a:br>
            <a:br>
              <a:rPr lang="es-ES" dirty="0">
                <a:solidFill>
                  <a:srgbClr val="BCBEC4"/>
                </a:solidFill>
                <a:ea typeface="+mn-lt"/>
                <a:cs typeface="+mn-lt"/>
              </a:rPr>
            </a:br>
            <a:r>
              <a:rPr lang="es-ES" dirty="0" err="1">
                <a:solidFill>
                  <a:srgbClr val="CF8E6D"/>
                </a:solidFill>
                <a:ea typeface="+mn-lt"/>
                <a:cs typeface="+mn-lt"/>
              </a:rPr>
              <a:t>def</a:t>
            </a:r>
            <a:r>
              <a:rPr lang="es-ES" dirty="0">
                <a:solidFill>
                  <a:srgbClr val="BCBEC4"/>
                </a:solidFill>
                <a:ea typeface="+mn-lt"/>
                <a:cs typeface="+mn-lt"/>
              </a:rPr>
              <a:t> </a:t>
            </a:r>
            <a:r>
              <a:rPr lang="es-ES" dirty="0">
                <a:solidFill>
                  <a:srgbClr val="56A8F5"/>
                </a:solidFill>
                <a:ea typeface="+mn-lt"/>
                <a:cs typeface="+mn-lt"/>
              </a:rPr>
              <a:t>buscar</a:t>
            </a:r>
            <a:r>
              <a:rPr lang="es-ES" dirty="0">
                <a:solidFill>
                  <a:srgbClr val="BCBEC4"/>
                </a:solidFill>
                <a:ea typeface="+mn-lt"/>
                <a:cs typeface="+mn-lt"/>
              </a:rPr>
              <a:t>(</a:t>
            </a:r>
            <a:r>
              <a:rPr lang="es-ES" dirty="0" err="1">
                <a:solidFill>
                  <a:srgbClr val="94558D"/>
                </a:solidFill>
                <a:ea typeface="+mn-lt"/>
                <a:cs typeface="+mn-lt"/>
              </a:rPr>
              <a:t>self</a:t>
            </a:r>
            <a:r>
              <a:rPr lang="es-ES" dirty="0">
                <a:solidFill>
                  <a:srgbClr val="BCBEC4"/>
                </a:solidFill>
                <a:ea typeface="+mn-lt"/>
                <a:cs typeface="+mn-lt"/>
              </a:rPr>
              <a:t>, dato):</a:t>
            </a:r>
            <a:br>
              <a:rPr lang="es-ES" dirty="0">
                <a:solidFill>
                  <a:srgbClr val="BCBEC4"/>
                </a:solidFill>
                <a:ea typeface="+mn-lt"/>
                <a:cs typeface="+mn-lt"/>
              </a:rPr>
            </a:br>
            <a:r>
              <a:rPr lang="es-ES" dirty="0">
                <a:solidFill>
                  <a:srgbClr val="BCBEC4"/>
                </a:solidFill>
                <a:ea typeface="+mn-lt"/>
                <a:cs typeface="+mn-lt"/>
              </a:rPr>
              <a:t>    </a:t>
            </a:r>
            <a:r>
              <a:rPr lang="es-ES" dirty="0">
                <a:solidFill>
                  <a:srgbClr val="7A7E85"/>
                </a:solidFill>
                <a:ea typeface="+mn-lt"/>
                <a:cs typeface="+mn-lt"/>
              </a:rPr>
              <a:t># Uso actual para ir moviéndome entre nodos</a:t>
            </a:r>
            <a:br>
              <a:rPr lang="es-ES" dirty="0">
                <a:solidFill>
                  <a:srgbClr val="7A7E85"/>
                </a:solidFill>
                <a:ea typeface="+mn-lt"/>
                <a:cs typeface="+mn-lt"/>
              </a:rPr>
            </a:br>
            <a:r>
              <a:rPr lang="es-ES" dirty="0">
                <a:solidFill>
                  <a:srgbClr val="7A7E85"/>
                </a:solidFill>
                <a:ea typeface="+mn-lt"/>
                <a:cs typeface="+mn-lt"/>
              </a:rPr>
              <a:t>    </a:t>
            </a:r>
            <a:r>
              <a:rPr lang="es-ES" dirty="0">
                <a:solidFill>
                  <a:srgbClr val="BCBEC4"/>
                </a:solidFill>
                <a:ea typeface="+mn-lt"/>
                <a:cs typeface="+mn-lt"/>
              </a:rPr>
              <a:t>actual = </a:t>
            </a:r>
            <a:r>
              <a:rPr lang="es-ES" dirty="0" err="1">
                <a:solidFill>
                  <a:srgbClr val="94558D"/>
                </a:solidFill>
                <a:ea typeface="+mn-lt"/>
                <a:cs typeface="+mn-lt"/>
              </a:rPr>
              <a:t>self</a:t>
            </a:r>
            <a:r>
              <a:rPr lang="es-ES" dirty="0" err="1">
                <a:solidFill>
                  <a:srgbClr val="BCBEC4"/>
                </a:solidFill>
                <a:ea typeface="+mn-lt"/>
                <a:cs typeface="+mn-lt"/>
              </a:rPr>
              <a:t>.frente</a:t>
            </a:r>
            <a:r>
              <a:rPr lang="es-ES" dirty="0">
                <a:solidFill>
                  <a:srgbClr val="BCBEC4"/>
                </a:solidFill>
                <a:ea typeface="+mn-lt"/>
                <a:cs typeface="+mn-lt"/>
              </a:rPr>
              <a:t>  </a:t>
            </a:r>
            <a:r>
              <a:rPr lang="es-ES" dirty="0">
                <a:solidFill>
                  <a:srgbClr val="7A7E85"/>
                </a:solidFill>
                <a:ea typeface="+mn-lt"/>
                <a:cs typeface="+mn-lt"/>
              </a:rPr>
              <a:t># Empiezo en la cima</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while</a:t>
            </a:r>
            <a:r>
              <a:rPr lang="es-ES" dirty="0">
                <a:solidFill>
                  <a:srgbClr val="CF8E6D"/>
                </a:solidFill>
                <a:ea typeface="+mn-lt"/>
                <a:cs typeface="+mn-lt"/>
              </a:rPr>
              <a:t> </a:t>
            </a:r>
            <a:r>
              <a:rPr lang="es-ES" dirty="0">
                <a:solidFill>
                  <a:srgbClr val="BCBEC4"/>
                </a:solidFill>
                <a:ea typeface="+mn-lt"/>
                <a:cs typeface="+mn-lt"/>
              </a:rPr>
              <a:t>actual </a:t>
            </a:r>
            <a:r>
              <a:rPr lang="es-ES" dirty="0" err="1">
                <a:solidFill>
                  <a:srgbClr val="CF8E6D"/>
                </a:solidFill>
                <a:ea typeface="+mn-lt"/>
                <a:cs typeface="+mn-lt"/>
              </a:rPr>
              <a:t>is</a:t>
            </a:r>
            <a:r>
              <a:rPr lang="es-ES" dirty="0">
                <a:solidFill>
                  <a:srgbClr val="CF8E6D"/>
                </a:solidFill>
                <a:ea typeface="+mn-lt"/>
                <a:cs typeface="+mn-lt"/>
              </a:rPr>
              <a:t> </a:t>
            </a:r>
            <a:r>
              <a:rPr lang="es-ES" dirty="0" err="1">
                <a:solidFill>
                  <a:srgbClr val="CF8E6D"/>
                </a:solidFill>
                <a:ea typeface="+mn-lt"/>
                <a:cs typeface="+mn-lt"/>
              </a:rPr>
              <a:t>not</a:t>
            </a:r>
            <a:r>
              <a:rPr lang="es-ES" dirty="0">
                <a:solidFill>
                  <a:srgbClr val="CF8E6D"/>
                </a:solidFill>
                <a:ea typeface="+mn-lt"/>
                <a:cs typeface="+mn-lt"/>
              </a:rPr>
              <a:t> </a:t>
            </a:r>
            <a:r>
              <a:rPr lang="es-ES" dirty="0" err="1">
                <a:solidFill>
                  <a:srgbClr val="CF8E6D"/>
                </a:solidFill>
                <a:ea typeface="+mn-lt"/>
                <a:cs typeface="+mn-lt"/>
              </a:rPr>
              <a:t>None</a:t>
            </a:r>
            <a:r>
              <a:rPr lang="es-ES" dirty="0">
                <a:solidFill>
                  <a:srgbClr val="BCBEC4"/>
                </a:solidFill>
                <a:ea typeface="+mn-lt"/>
                <a:cs typeface="+mn-lt"/>
              </a:rPr>
              <a:t>:  </a:t>
            </a:r>
            <a:r>
              <a:rPr lang="es-ES" dirty="0">
                <a:solidFill>
                  <a:srgbClr val="7A7E85"/>
                </a:solidFill>
                <a:ea typeface="+mn-lt"/>
                <a:cs typeface="+mn-lt"/>
              </a:rPr>
              <a:t># Recorro hasta el final</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if</a:t>
            </a:r>
            <a:r>
              <a:rPr lang="es-ES" dirty="0">
                <a:solidFill>
                  <a:srgbClr val="CF8E6D"/>
                </a:solidFill>
                <a:ea typeface="+mn-lt"/>
                <a:cs typeface="+mn-lt"/>
              </a:rPr>
              <a:t> </a:t>
            </a:r>
            <a:r>
              <a:rPr lang="es-ES" dirty="0" err="1">
                <a:solidFill>
                  <a:srgbClr val="BCBEC4"/>
                </a:solidFill>
                <a:ea typeface="+mn-lt"/>
                <a:cs typeface="+mn-lt"/>
              </a:rPr>
              <a:t>actual.dato</a:t>
            </a:r>
            <a:r>
              <a:rPr lang="es-ES" dirty="0">
                <a:solidFill>
                  <a:srgbClr val="BCBEC4"/>
                </a:solidFill>
                <a:ea typeface="+mn-lt"/>
                <a:cs typeface="+mn-lt"/>
              </a:rPr>
              <a:t> == dato:  </a:t>
            </a:r>
            <a:r>
              <a:rPr lang="es-ES" dirty="0">
                <a:solidFill>
                  <a:srgbClr val="7A7E85"/>
                </a:solidFill>
                <a:ea typeface="+mn-lt"/>
                <a:cs typeface="+mn-lt"/>
              </a:rPr>
              <a:t># Si encuentro, devuelvo True</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True</a:t>
            </a:r>
            <a:br>
              <a:rPr lang="es-ES" dirty="0">
                <a:solidFill>
                  <a:srgbClr val="CF8E6D"/>
                </a:solidFill>
                <a:ea typeface="+mn-lt"/>
                <a:cs typeface="+mn-lt"/>
              </a:rPr>
            </a:br>
            <a:r>
              <a:rPr lang="es-ES" dirty="0">
                <a:solidFill>
                  <a:srgbClr val="CF8E6D"/>
                </a:solidFill>
                <a:ea typeface="+mn-lt"/>
                <a:cs typeface="+mn-lt"/>
              </a:rPr>
              <a:t>        </a:t>
            </a:r>
            <a:r>
              <a:rPr lang="es-ES" dirty="0">
                <a:solidFill>
                  <a:srgbClr val="BCBEC4"/>
                </a:solidFill>
                <a:ea typeface="+mn-lt"/>
                <a:cs typeface="+mn-lt"/>
              </a:rPr>
              <a:t>actual = </a:t>
            </a:r>
            <a:r>
              <a:rPr lang="es-ES" dirty="0" err="1">
                <a:solidFill>
                  <a:srgbClr val="BCBEC4"/>
                </a:solidFill>
                <a:ea typeface="+mn-lt"/>
                <a:cs typeface="+mn-lt"/>
              </a:rPr>
              <a:t>actual.next</a:t>
            </a:r>
            <a:br>
              <a:rPr lang="es-ES" dirty="0">
                <a:solidFill>
                  <a:srgbClr val="BCBEC4"/>
                </a:solidFill>
                <a:ea typeface="+mn-lt"/>
                <a:cs typeface="+mn-lt"/>
              </a:rPr>
            </a:br>
            <a:r>
              <a:rPr lang="es-ES" dirty="0">
                <a:solidFill>
                  <a:srgbClr val="BCBEC4"/>
                </a:solidFill>
                <a:ea typeface="+mn-lt"/>
                <a:cs typeface="+mn-lt"/>
              </a:rPr>
              <a:t>    </a:t>
            </a:r>
            <a:r>
              <a:rPr lang="es-ES" dirty="0">
                <a:solidFill>
                  <a:srgbClr val="7A7E85"/>
                </a:solidFill>
                <a:ea typeface="+mn-lt"/>
                <a:cs typeface="+mn-lt"/>
              </a:rPr>
              <a:t># Si llego al final sin encontrarlo, devuelvo False</a:t>
            </a:r>
            <a:br>
              <a:rPr lang="es-ES" dirty="0">
                <a:solidFill>
                  <a:srgbClr val="7A7E85"/>
                </a:solidFill>
                <a:ea typeface="+mn-lt"/>
                <a:cs typeface="+mn-lt"/>
              </a:rPr>
            </a:br>
            <a:r>
              <a:rPr lang="es-ES" dirty="0">
                <a:solidFill>
                  <a:srgbClr val="7A7E85"/>
                </a:solidFill>
                <a:ea typeface="+mn-lt"/>
                <a:cs typeface="+mn-lt"/>
              </a:rPr>
              <a:t>    </a:t>
            </a:r>
            <a:r>
              <a:rPr lang="es-ES" dirty="0" err="1">
                <a:solidFill>
                  <a:srgbClr val="CF8E6D"/>
                </a:solidFill>
                <a:ea typeface="+mn-lt"/>
                <a:cs typeface="+mn-lt"/>
              </a:rPr>
              <a:t>return</a:t>
            </a:r>
            <a:r>
              <a:rPr lang="es-ES" dirty="0">
                <a:solidFill>
                  <a:srgbClr val="CF8E6D"/>
                </a:solidFill>
                <a:ea typeface="+mn-lt"/>
                <a:cs typeface="+mn-lt"/>
              </a:rPr>
              <a:t> False</a:t>
            </a:r>
            <a:endParaRPr lang="es-ES" dirty="0">
              <a:ea typeface="Calibri"/>
              <a:cs typeface="Calibri"/>
            </a:endParaRPr>
          </a:p>
          <a:p>
            <a:pPr>
              <a:spcBef>
                <a:spcPct val="0"/>
              </a:spcBef>
              <a:spcAft>
                <a:spcPct val="0"/>
              </a:spcAft>
            </a:pPr>
            <a:endParaRPr lang="es-ES" altLang="es-ES" b="0" i="0" u="none" strike="noStrike" cap="none" normalizeH="0" baseline="0" dirty="0">
              <a:ln>
                <a:noFill/>
              </a:ln>
              <a:solidFill>
                <a:srgbClr val="BCBEC4"/>
              </a:solidFill>
              <a:effectLst/>
              <a:latin typeface="JetBrains Mono"/>
              <a:cs typeface="Arial"/>
            </a:endParaRPr>
          </a:p>
        </p:txBody>
      </p:sp>
    </p:spTree>
    <p:extLst>
      <p:ext uri="{BB962C8B-B14F-4D97-AF65-F5344CB8AC3E}">
        <p14:creationId xmlns:p14="http://schemas.microsoft.com/office/powerpoint/2010/main" val="8646068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A2626-C5C7-9448-55B9-EA6FBCAA8F9E}"/>
              </a:ext>
            </a:extLst>
          </p:cNvPr>
          <p:cNvSpPr>
            <a:spLocks noGrp="1"/>
          </p:cNvSpPr>
          <p:nvPr>
            <p:ph type="title"/>
          </p:nvPr>
        </p:nvSpPr>
        <p:spPr/>
        <p:txBody>
          <a:bodyPr>
            <a:normAutofit fontScale="90000"/>
          </a:bodyPr>
          <a:lstStyle/>
          <a:p>
            <a:r>
              <a:rPr lang="es-ES"/>
              <a:t>Probando la cola</a:t>
            </a:r>
          </a:p>
        </p:txBody>
      </p:sp>
      <p:sp>
        <p:nvSpPr>
          <p:cNvPr id="3" name="Marcador de contenido 2">
            <a:extLst>
              <a:ext uri="{FF2B5EF4-FFF2-40B4-BE49-F238E27FC236}">
                <a16:creationId xmlns:a16="http://schemas.microsoft.com/office/drawing/2014/main" id="{7789353B-9613-BDAB-71E3-CFEE61B34F90}"/>
              </a:ext>
            </a:extLst>
          </p:cNvPr>
          <p:cNvSpPr>
            <a:spLocks noGrp="1"/>
          </p:cNvSpPr>
          <p:nvPr>
            <p:ph idx="1"/>
          </p:nvPr>
        </p:nvSpPr>
        <p:spPr/>
        <p:txBody>
          <a:bodyPr/>
          <a:lstStyle/>
          <a:p>
            <a:pPr marL="342900" indent="-342900">
              <a:buFont typeface="Arial" panose="020B0604020202020204" pitchFamily="34" charset="0"/>
              <a:buChar char="•"/>
            </a:pPr>
            <a:r>
              <a:rPr lang="es-ES"/>
              <a:t>Crea una instancia de la Cola que acabamos de definir</a:t>
            </a:r>
          </a:p>
          <a:p>
            <a:pPr marL="342900" indent="-342900">
              <a:buFont typeface="Arial" panose="020B0604020202020204" pitchFamily="34" charset="0"/>
              <a:buChar char="•"/>
            </a:pPr>
            <a:r>
              <a:rPr lang="es-ES"/>
              <a:t>Encola los números 5, 7 y 9 (el dato será un entero, en este caso)</a:t>
            </a:r>
          </a:p>
          <a:p>
            <a:pPr marL="342900" indent="-342900">
              <a:buFont typeface="Arial" panose="020B0604020202020204" pitchFamily="34" charset="0"/>
              <a:buChar char="•"/>
            </a:pPr>
            <a:r>
              <a:rPr lang="es-ES"/>
              <a:t>¿En qué orden se quedan encolados?</a:t>
            </a:r>
          </a:p>
          <a:p>
            <a:pPr marL="857250" lvl="1" indent="-342900"/>
            <a:r>
              <a:rPr lang="es-ES"/>
              <a:t>Muestra la cola para comprobarlo</a:t>
            </a:r>
          </a:p>
          <a:p>
            <a:pPr marL="342900" indent="-342900">
              <a:buFont typeface="Arial" panose="020B0604020202020204" pitchFamily="34" charset="0"/>
              <a:buChar char="•"/>
            </a:pPr>
            <a:r>
              <a:rPr lang="es-ES"/>
              <a:t>Extrae un elemento. </a:t>
            </a:r>
          </a:p>
          <a:p>
            <a:pPr marL="857250" lvl="1" indent="-342900"/>
            <a:r>
              <a:rPr lang="es-ES"/>
              <a:t>¿Qué elemento esperas extraer?</a:t>
            </a:r>
          </a:p>
          <a:p>
            <a:pPr marL="342900" indent="-342900">
              <a:buFont typeface="Arial" panose="020B0604020202020204" pitchFamily="34" charset="0"/>
              <a:buChar char="•"/>
            </a:pPr>
            <a:r>
              <a:rPr lang="es-ES"/>
              <a:t>¿Cómo es ahora la cola?</a:t>
            </a:r>
          </a:p>
          <a:p>
            <a:pPr marL="857250" lvl="1" indent="-342900"/>
            <a:r>
              <a:rPr lang="es-ES"/>
              <a:t>Muéstrala de nuevo para comprobarlo</a:t>
            </a:r>
          </a:p>
          <a:p>
            <a:pPr marL="342900" indent="-342900">
              <a:buFont typeface="Arial" panose="020B0604020202020204" pitchFamily="34" charset="0"/>
              <a:buChar char="•"/>
            </a:pPr>
            <a:r>
              <a:rPr lang="es-ES"/>
              <a:t>Comprueba si contiene el número 5</a:t>
            </a:r>
          </a:p>
        </p:txBody>
      </p:sp>
    </p:spTree>
    <p:extLst>
      <p:ext uri="{BB962C8B-B14F-4D97-AF65-F5344CB8AC3E}">
        <p14:creationId xmlns:p14="http://schemas.microsoft.com/office/powerpoint/2010/main" val="30929653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6C225-6FF9-5FEF-9A4A-6F5FA246E83E}"/>
              </a:ext>
            </a:extLst>
          </p:cNvPr>
          <p:cNvSpPr>
            <a:spLocks noGrp="1"/>
          </p:cNvSpPr>
          <p:nvPr>
            <p:ph type="title"/>
          </p:nvPr>
        </p:nvSpPr>
        <p:spPr/>
        <p:txBody>
          <a:bodyPr>
            <a:normAutofit fontScale="90000"/>
          </a:bodyPr>
          <a:lstStyle/>
          <a:p>
            <a:r>
              <a:rPr lang="es-ES"/>
              <a:t>Probando la cola</a:t>
            </a:r>
          </a:p>
        </p:txBody>
      </p:sp>
      <p:sp>
        <p:nvSpPr>
          <p:cNvPr id="7" name="Rectangle 2">
            <a:extLst>
              <a:ext uri="{FF2B5EF4-FFF2-40B4-BE49-F238E27FC236}">
                <a16:creationId xmlns:a16="http://schemas.microsoft.com/office/drawing/2014/main" id="{4513485F-C571-B3DF-448D-595CD2A93783}"/>
              </a:ext>
            </a:extLst>
          </p:cNvPr>
          <p:cNvSpPr>
            <a:spLocks noChangeArrowheads="1"/>
          </p:cNvSpPr>
          <p:nvPr/>
        </p:nvSpPr>
        <p:spPr bwMode="auto">
          <a:xfrm>
            <a:off x="2342864" y="1093052"/>
            <a:ext cx="4525685" cy="5078313"/>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b="0" i="0" u="none" strike="noStrike" cap="none" normalizeH="0" baseline="0" dirty="0">
                <a:ln>
                  <a:noFill/>
                </a:ln>
                <a:solidFill>
                  <a:srgbClr val="7A7E85"/>
                </a:solidFill>
                <a:effectLst/>
                <a:ea typeface="+mn-lt"/>
                <a:cs typeface="+mn-lt"/>
              </a:rPr>
              <a:t># Instancia de la clase</a:t>
            </a:r>
            <a:br>
              <a:rPr lang="es-ES" b="0" i="0" u="none" strike="noStrike" cap="none" normalizeH="0" baseline="0" dirty="0">
                <a:ln>
                  <a:noFill/>
                </a:ln>
                <a:solidFill>
                  <a:srgbClr val="7A7E85"/>
                </a:solidFill>
                <a:effectLst/>
                <a:ea typeface="+mn-lt"/>
                <a:cs typeface="+mn-lt"/>
              </a:rPr>
            </a:br>
            <a:r>
              <a:rPr kumimoji="0" lang="es-ES" b="0" i="0" u="none" strike="noStrike" cap="none" normalizeH="0" baseline="0" dirty="0">
                <a:ln>
                  <a:noFill/>
                </a:ln>
                <a:solidFill>
                  <a:srgbClr val="7A7E85"/>
                </a:solidFill>
                <a:effectLst/>
                <a:ea typeface="+mn-lt"/>
                <a:cs typeface="+mn-lt"/>
              </a:rPr>
              <a:t>c = Cola()</a:t>
            </a:r>
            <a:br>
              <a:rPr lang="es-ES" b="0" i="0" u="none" strike="noStrike" cap="none" normalizeH="0" baseline="0" dirty="0">
                <a:ln>
                  <a:noFill/>
                </a:ln>
                <a:solidFill>
                  <a:srgbClr val="7A7E85"/>
                </a:solidFill>
                <a:effectLst/>
                <a:ea typeface="+mn-lt"/>
                <a:cs typeface="+mn-lt"/>
              </a:rPr>
            </a:br>
            <a:r>
              <a:rPr kumimoji="0" lang="es-ES" b="0" i="0" u="none" strike="noStrike" cap="none" normalizeH="0" baseline="0" dirty="0">
                <a:ln>
                  <a:noFill/>
                </a:ln>
                <a:solidFill>
                  <a:srgbClr val="7A7E85"/>
                </a:solidFill>
                <a:effectLst/>
                <a:ea typeface="+mn-lt"/>
                <a:cs typeface="+mn-lt"/>
              </a:rPr>
              <a:t># </a:t>
            </a:r>
            <a:r>
              <a:rPr lang="es-ES" dirty="0" err="1">
                <a:solidFill>
                  <a:srgbClr val="7A7E85"/>
                </a:solidFill>
                <a:ea typeface="+mn-lt"/>
                <a:cs typeface="+mn-lt"/>
              </a:rPr>
              <a:t>Inserccion</a:t>
            </a:r>
            <a:r>
              <a:rPr lang="es-ES" dirty="0">
                <a:solidFill>
                  <a:srgbClr val="7A7E85"/>
                </a:solidFill>
                <a:ea typeface="+mn-lt"/>
                <a:cs typeface="+mn-lt"/>
              </a:rPr>
              <a:t> </a:t>
            </a:r>
            <a:r>
              <a:rPr kumimoji="0" lang="es-ES" b="0" i="0" u="none" strike="noStrike" cap="none" normalizeH="0" baseline="0" dirty="0">
                <a:ln>
                  <a:noFill/>
                </a:ln>
                <a:solidFill>
                  <a:srgbClr val="7A7E85"/>
                </a:solidFill>
                <a:effectLst/>
                <a:ea typeface="+mn-lt"/>
                <a:cs typeface="+mn-lt"/>
              </a:rPr>
              <a:t>de nodos</a:t>
            </a:r>
            <a:br>
              <a:rPr lang="es-ES" b="0" i="0" u="none" strike="noStrike" cap="none" normalizeH="0" baseline="0" dirty="0">
                <a:ln>
                  <a:noFill/>
                </a:ln>
                <a:solidFill>
                  <a:srgbClr val="7A7E85"/>
                </a:solidFill>
                <a:effectLst/>
                <a:ea typeface="+mn-lt"/>
                <a:cs typeface="+mn-lt"/>
              </a:rPr>
            </a:br>
            <a:r>
              <a:rPr lang="es-ES" dirty="0" err="1">
                <a:solidFill>
                  <a:srgbClr val="BCBEC4"/>
                </a:solidFill>
                <a:ea typeface="+mn-lt"/>
                <a:cs typeface="+mn-lt"/>
              </a:rPr>
              <a:t>c.encolar</a:t>
            </a:r>
            <a:r>
              <a:rPr lang="es-ES" dirty="0">
                <a:solidFill>
                  <a:srgbClr val="BCBEC4"/>
                </a:solidFill>
                <a:ea typeface="+mn-lt"/>
                <a:cs typeface="+mn-lt"/>
              </a:rPr>
              <a:t>(5)</a:t>
            </a:r>
          </a:p>
          <a:p>
            <a:r>
              <a:rPr kumimoji="0" lang="es-ES" b="0" i="0" u="none" strike="noStrike" cap="none" normalizeH="0" baseline="0" dirty="0" err="1">
                <a:ln>
                  <a:noFill/>
                </a:ln>
                <a:solidFill>
                  <a:srgbClr val="BCBEC4"/>
                </a:solidFill>
                <a:effectLst/>
                <a:ea typeface="+mn-lt"/>
                <a:cs typeface="+mn-lt"/>
              </a:rPr>
              <a:t>c.encolar</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a:ln>
                  <a:noFill/>
                </a:ln>
                <a:solidFill>
                  <a:srgbClr val="2AACB8"/>
                </a:solidFill>
                <a:effectLst/>
                <a:ea typeface="+mn-lt"/>
                <a:cs typeface="+mn-lt"/>
              </a:rPr>
              <a:t>7</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solidFill>
                  <a:srgbClr val="BCBEC4"/>
                </a:solidFill>
                <a:effectLst/>
                <a:ea typeface="+mn-lt"/>
                <a:cs typeface="+mn-lt"/>
              </a:rPr>
            </a:br>
            <a:r>
              <a:rPr kumimoji="0" lang="es-ES" b="0" i="0" u="none" strike="noStrike" cap="none" normalizeH="0" baseline="0" dirty="0" err="1">
                <a:ln>
                  <a:noFill/>
                </a:ln>
                <a:solidFill>
                  <a:srgbClr val="BCBEC4"/>
                </a:solidFill>
                <a:effectLst/>
                <a:ea typeface="+mn-lt"/>
                <a:cs typeface="+mn-lt"/>
              </a:rPr>
              <a:t>c.encolar</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a:ln>
                  <a:noFill/>
                </a:ln>
                <a:solidFill>
                  <a:srgbClr val="2AACB8"/>
                </a:solidFill>
                <a:effectLst/>
                <a:ea typeface="+mn-lt"/>
                <a:cs typeface="+mn-lt"/>
              </a:rPr>
              <a:t>9</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solidFill>
                  <a:srgbClr val="BCBEC4"/>
                </a:solidFill>
                <a:effectLst/>
                <a:ea typeface="+mn-lt"/>
                <a:cs typeface="+mn-lt"/>
              </a:rPr>
            </a:br>
            <a:r>
              <a:rPr kumimoji="0" lang="es-ES" b="0" i="0" u="none" strike="noStrike" cap="none" normalizeH="0" baseline="0" dirty="0">
                <a:ln>
                  <a:noFill/>
                </a:ln>
                <a:solidFill>
                  <a:srgbClr val="7A7E85"/>
                </a:solidFill>
                <a:effectLst/>
                <a:ea typeface="+mn-lt"/>
                <a:cs typeface="+mn-lt"/>
              </a:rPr>
              <a:t>#</a:t>
            </a:r>
            <a:r>
              <a:rPr lang="es-ES" dirty="0">
                <a:solidFill>
                  <a:srgbClr val="7A7E85"/>
                </a:solidFill>
                <a:ea typeface="+mn-lt"/>
                <a:cs typeface="+mn-lt"/>
              </a:rPr>
              <a:t> Imprimimos la lista de nodos</a:t>
            </a:r>
            <a:endParaRPr lang="es-ES" dirty="0">
              <a:solidFill>
                <a:srgbClr val="000000"/>
              </a:solidFill>
              <a:ea typeface="+mn-lt"/>
              <a:cs typeface="+mn-lt"/>
            </a:endParaRPr>
          </a:p>
          <a:p>
            <a:r>
              <a:rPr lang="es-ES" dirty="0" err="1">
                <a:solidFill>
                  <a:srgbClr val="BCBEC4"/>
                </a:solidFill>
                <a:ea typeface="+mn-lt"/>
                <a:cs typeface="+mn-lt"/>
              </a:rPr>
              <a:t>c</a:t>
            </a:r>
            <a:r>
              <a:rPr kumimoji="0" lang="es-ES" b="0" i="0" u="none" strike="noStrike" cap="none" normalizeH="0" baseline="0" dirty="0" err="1">
                <a:ln>
                  <a:noFill/>
                </a:ln>
                <a:solidFill>
                  <a:srgbClr val="BCBEC4"/>
                </a:solidFill>
                <a:effectLst/>
                <a:ea typeface="+mn-lt"/>
                <a:cs typeface="+mn-lt"/>
              </a:rPr>
              <a:t>.mostrar</a:t>
            </a:r>
            <a:r>
              <a:rPr kumimoji="0" lang="es-ES" b="0" i="0" u="none" strike="noStrike" cap="none" normalizeH="0" baseline="0" dirty="0">
                <a:ln>
                  <a:noFill/>
                </a:ln>
                <a:solidFill>
                  <a:srgbClr val="BCBEC4"/>
                </a:solidFill>
                <a:effectLst/>
                <a:ea typeface="+mn-lt"/>
                <a:cs typeface="+mn-lt"/>
              </a:rPr>
              <a:t>()</a:t>
            </a:r>
            <a:br>
              <a:rPr lang="es-ES" dirty="0">
                <a:solidFill>
                  <a:srgbClr val="BCBEC4"/>
                </a:solidFill>
                <a:ea typeface="+mn-lt"/>
                <a:cs typeface="+mn-lt"/>
              </a:rPr>
            </a:br>
            <a:r>
              <a:rPr kumimoji="0" lang="es-ES" b="0" i="0" u="none" strike="noStrike" cap="none" normalizeH="0" baseline="0" dirty="0">
                <a:ln>
                  <a:noFill/>
                </a:ln>
                <a:solidFill>
                  <a:srgbClr val="7A7E85"/>
                </a:solidFill>
                <a:effectLst/>
                <a:ea typeface="+mn-lt"/>
                <a:cs typeface="+mn-lt"/>
              </a:rPr>
              <a:t>#</a:t>
            </a:r>
            <a:r>
              <a:rPr lang="es-ES" dirty="0">
                <a:solidFill>
                  <a:srgbClr val="7A7E85"/>
                </a:solidFill>
                <a:ea typeface="+mn-lt"/>
                <a:cs typeface="+mn-lt"/>
              </a:rPr>
              <a:t> Extraemos un elemento</a:t>
            </a:r>
            <a:endParaRPr lang="es-ES" dirty="0">
              <a:solidFill>
                <a:srgbClr val="000000"/>
              </a:solidFill>
              <a:ea typeface="+mn-lt"/>
              <a:cs typeface="+mn-lt"/>
            </a:endParaRPr>
          </a:p>
          <a:p>
            <a:r>
              <a:rPr lang="es-ES" dirty="0" err="1">
                <a:solidFill>
                  <a:srgbClr val="BCBEC4"/>
                </a:solidFill>
                <a:ea typeface="+mn-lt"/>
                <a:cs typeface="+mn-lt"/>
              </a:rPr>
              <a:t>extraido</a:t>
            </a: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 </a:t>
            </a:r>
            <a:r>
              <a:rPr kumimoji="0" lang="es-ES" b="0" i="0" u="none" strike="noStrike" cap="none" normalizeH="0" baseline="0" dirty="0" err="1">
                <a:ln>
                  <a:noFill/>
                </a:ln>
                <a:solidFill>
                  <a:srgbClr val="BCBEC4"/>
                </a:solidFill>
                <a:effectLst/>
                <a:ea typeface="+mn-lt"/>
                <a:cs typeface="+mn-lt"/>
              </a:rPr>
              <a:t>c.</a:t>
            </a:r>
            <a:r>
              <a:rPr lang="es-ES" dirty="0" err="1">
                <a:solidFill>
                  <a:srgbClr val="BCBEC4"/>
                </a:solidFill>
                <a:ea typeface="+mn-lt"/>
                <a:cs typeface="+mn-lt"/>
              </a:rPr>
              <a:t>desencolar</a:t>
            </a:r>
            <a:r>
              <a:rPr kumimoji="0" lang="es-ES" b="0" i="0" u="none" strike="noStrike" cap="none" normalizeH="0" baseline="0" dirty="0">
                <a:ln>
                  <a:noFill/>
                </a:ln>
                <a:solidFill>
                  <a:srgbClr val="BCBEC4"/>
                </a:solidFill>
                <a:effectLst/>
                <a:ea typeface="+mn-lt"/>
                <a:cs typeface="+mn-lt"/>
              </a:rPr>
              <a:t>()</a:t>
            </a:r>
            <a:br>
              <a:rPr lang="es-ES" dirty="0">
                <a:solidFill>
                  <a:srgbClr val="BCBEC4"/>
                </a:solidFill>
                <a:ea typeface="+mn-lt"/>
                <a:cs typeface="+mn-lt"/>
              </a:rPr>
            </a:br>
            <a:r>
              <a:rPr lang="es-ES" dirty="0" err="1">
                <a:solidFill>
                  <a:srgbClr val="8888C6"/>
                </a:solidFill>
                <a:ea typeface="+mn-lt"/>
                <a:cs typeface="+mn-lt"/>
              </a:rPr>
              <a:t>print</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err="1">
                <a:ln>
                  <a:noFill/>
                </a:ln>
                <a:solidFill>
                  <a:srgbClr val="BCBEC4"/>
                </a:solidFill>
                <a:effectLst/>
                <a:ea typeface="+mn-lt"/>
                <a:cs typeface="+mn-lt"/>
              </a:rPr>
              <a:t>extraido</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solidFill>
                  <a:srgbClr val="BCBEC4"/>
                </a:solidFill>
                <a:effectLst/>
                <a:ea typeface="+mn-lt"/>
                <a:cs typeface="+mn-lt"/>
              </a:rPr>
            </a:br>
            <a:r>
              <a:rPr kumimoji="0" lang="es-ES" b="0" i="0" u="none" strike="noStrike" cap="none" normalizeH="0" baseline="0" dirty="0" err="1">
                <a:ln>
                  <a:noFill/>
                </a:ln>
                <a:solidFill>
                  <a:srgbClr val="BCBEC4"/>
                </a:solidFill>
                <a:effectLst/>
                <a:ea typeface="+mn-lt"/>
                <a:cs typeface="+mn-lt"/>
              </a:rPr>
              <a:t>c.mostrar</a:t>
            </a:r>
            <a:r>
              <a:rPr kumimoji="0" lang="es-ES" b="0" i="0" u="none" strike="noStrike" cap="none" normalizeH="0" baseline="0" dirty="0">
                <a:ln>
                  <a:noFill/>
                </a:ln>
                <a:solidFill>
                  <a:srgbClr val="BCBEC4"/>
                </a:solidFill>
                <a:effectLst/>
                <a:ea typeface="+mn-lt"/>
                <a:cs typeface="+mn-lt"/>
              </a:rPr>
              <a:t>()</a:t>
            </a:r>
            <a:br>
              <a:rPr lang="es-ES" dirty="0">
                <a:solidFill>
                  <a:srgbClr val="BCBEC4"/>
                </a:solidFill>
                <a:ea typeface="+mn-lt"/>
                <a:cs typeface="+mn-lt"/>
              </a:rPr>
            </a:br>
            <a:r>
              <a:rPr lang="es-ES" dirty="0">
                <a:solidFill>
                  <a:srgbClr val="BCBEC4"/>
                </a:solidFill>
                <a:ea typeface="+mn-lt"/>
                <a:cs typeface="+mn-lt"/>
              </a:rPr>
              <a:t>encontrado = </a:t>
            </a:r>
            <a:r>
              <a:rPr kumimoji="0" lang="es-ES" b="0" i="0" u="none" strike="noStrike" cap="none" normalizeH="0" baseline="0" dirty="0" err="1">
                <a:ln>
                  <a:noFill/>
                </a:ln>
                <a:solidFill>
                  <a:srgbClr val="BCBEC4"/>
                </a:solidFill>
                <a:effectLst/>
                <a:ea typeface="+mn-lt"/>
                <a:cs typeface="+mn-lt"/>
              </a:rPr>
              <a:t>c.buscar</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a:ln>
                  <a:noFill/>
                </a:ln>
                <a:solidFill>
                  <a:srgbClr val="2AACB8"/>
                </a:solidFill>
                <a:effectLst/>
                <a:ea typeface="+mn-lt"/>
                <a:cs typeface="+mn-lt"/>
              </a:rPr>
              <a:t>5</a:t>
            </a:r>
            <a:r>
              <a:rPr lang="es-ES" dirty="0">
                <a:solidFill>
                  <a:srgbClr val="BCBEC4"/>
                </a:solidFill>
                <a:ea typeface="+mn-lt"/>
                <a:cs typeface="+mn-lt"/>
              </a:rPr>
              <a:t>)</a:t>
            </a:r>
            <a:br>
              <a:rPr lang="es-ES" dirty="0">
                <a:solidFill>
                  <a:srgbClr val="BCBEC4"/>
                </a:solidFill>
                <a:ea typeface="+mn-lt"/>
                <a:cs typeface="+mn-lt"/>
              </a:rPr>
            </a:br>
            <a:r>
              <a:rPr lang="es-ES" dirty="0" err="1">
                <a:solidFill>
                  <a:srgbClr val="CF8E6D"/>
                </a:solidFill>
                <a:ea typeface="+mn-lt"/>
                <a:cs typeface="+mn-lt"/>
              </a:rPr>
              <a:t>if</a:t>
            </a:r>
            <a:r>
              <a:rPr lang="es-ES" dirty="0">
                <a:solidFill>
                  <a:srgbClr val="BCBEC4"/>
                </a:solidFill>
                <a:ea typeface="+mn-lt"/>
                <a:cs typeface="+mn-lt"/>
              </a:rPr>
              <a:t> encontrado:</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8888C6"/>
                </a:solidFill>
                <a:ea typeface="+mn-lt"/>
                <a:cs typeface="+mn-lt"/>
              </a:rPr>
              <a:t>print</a:t>
            </a:r>
            <a:r>
              <a:rPr lang="es-ES" dirty="0">
                <a:solidFill>
                  <a:srgbClr val="BCBEC4"/>
                </a:solidFill>
                <a:ea typeface="+mn-lt"/>
                <a:cs typeface="+mn-lt"/>
              </a:rPr>
              <a:t>(</a:t>
            </a:r>
            <a:r>
              <a:rPr lang="es-ES" dirty="0">
                <a:solidFill>
                  <a:srgbClr val="6AAB73"/>
                </a:solidFill>
                <a:ea typeface="+mn-lt"/>
                <a:cs typeface="+mn-lt"/>
              </a:rPr>
              <a:t>"Encontrado"</a:t>
            </a:r>
            <a:r>
              <a:rPr lang="es-ES" dirty="0">
                <a:solidFill>
                  <a:srgbClr val="BCBEC4"/>
                </a:solidFill>
                <a:ea typeface="+mn-lt"/>
                <a:cs typeface="+mn-lt"/>
              </a:rPr>
              <a:t>)</a:t>
            </a:r>
            <a:br>
              <a:rPr lang="es-ES" dirty="0">
                <a:solidFill>
                  <a:srgbClr val="BCBEC4"/>
                </a:solidFill>
                <a:ea typeface="+mn-lt"/>
                <a:cs typeface="+mn-lt"/>
              </a:rPr>
            </a:br>
            <a:r>
              <a:rPr lang="es-ES" dirty="0" err="1">
                <a:solidFill>
                  <a:srgbClr val="CF8E6D"/>
                </a:solidFill>
                <a:ea typeface="+mn-lt"/>
                <a:cs typeface="+mn-lt"/>
              </a:rPr>
              <a:t>else</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8888C6"/>
                </a:solidFill>
                <a:ea typeface="+mn-lt"/>
                <a:cs typeface="+mn-lt"/>
              </a:rPr>
              <a:t>print</a:t>
            </a:r>
            <a:r>
              <a:rPr lang="es-ES" dirty="0">
                <a:solidFill>
                  <a:srgbClr val="BCBEC4"/>
                </a:solidFill>
                <a:ea typeface="+mn-lt"/>
                <a:cs typeface="+mn-lt"/>
              </a:rPr>
              <a:t>(</a:t>
            </a:r>
            <a:r>
              <a:rPr lang="es-ES" dirty="0">
                <a:solidFill>
                  <a:srgbClr val="6AAB73"/>
                </a:solidFill>
                <a:ea typeface="+mn-lt"/>
                <a:cs typeface="+mn-lt"/>
              </a:rPr>
              <a:t>"</a:t>
            </a:r>
            <a:r>
              <a:rPr lang="es-ES" dirty="0" err="1">
                <a:solidFill>
                  <a:srgbClr val="6AAB73"/>
                </a:solidFill>
                <a:ea typeface="+mn-lt"/>
                <a:cs typeface="+mn-lt"/>
              </a:rPr>
              <a:t>Nope</a:t>
            </a:r>
            <a:r>
              <a:rPr lang="es-ES" dirty="0">
                <a:solidFill>
                  <a:srgbClr val="6AAB73"/>
                </a:solidFill>
                <a:ea typeface="+mn-lt"/>
                <a:cs typeface="+mn-lt"/>
              </a:rPr>
              <a:t>"</a:t>
            </a:r>
            <a:r>
              <a:rPr lang="es-ES" dirty="0">
                <a:solidFill>
                  <a:srgbClr val="BCBEC4"/>
                </a:solidFill>
                <a:ea typeface="+mn-lt"/>
                <a:cs typeface="+mn-lt"/>
              </a:rPr>
              <a:t>)</a:t>
            </a:r>
            <a:endParaRPr lang="es-ES">
              <a:ea typeface="Calibri"/>
              <a:cs typeface="Calibri"/>
            </a:endParaRPr>
          </a:p>
          <a:p>
            <a:endParaRPr lang="es-ES" dirty="0">
              <a:solidFill>
                <a:srgbClr val="BCBEC4"/>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94523069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latin typeface="Inter"/>
              </a:rPr>
              <a:t>Ejercicio 3</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p:txBody>
          <a:bodyPr vert="horz" lIns="91440" tIns="45720" rIns="91440" bIns="45720" rtlCol="0" anchor="t">
            <a:normAutofit/>
          </a:bodyPr>
          <a:lstStyle/>
          <a:p>
            <a:pPr algn="just"/>
            <a:r>
              <a:rPr lang="es-ES" sz="1600" b="0" i="0">
                <a:solidFill>
                  <a:srgbClr val="111111"/>
                </a:solidFill>
                <a:effectLst/>
                <a:latin typeface="-apple-system"/>
              </a:rPr>
              <a:t>Crea un programa </a:t>
            </a:r>
            <a:r>
              <a:rPr lang="es-ES" sz="1600">
                <a:solidFill>
                  <a:srgbClr val="111111"/>
                </a:solidFill>
                <a:latin typeface="-apple-system"/>
              </a:rPr>
              <a:t>para simular </a:t>
            </a:r>
            <a:r>
              <a:rPr lang="es-ES" sz="1600" b="0" i="0">
                <a:solidFill>
                  <a:srgbClr val="111111"/>
                </a:solidFill>
                <a:effectLst/>
                <a:latin typeface="-apple-system"/>
              </a:rPr>
              <a:t>un </a:t>
            </a:r>
            <a:r>
              <a:rPr lang="es-ES" sz="1600" b="0" i="0" err="1">
                <a:solidFill>
                  <a:srgbClr val="111111"/>
                </a:solidFill>
                <a:effectLst/>
                <a:latin typeface="-apple-system"/>
              </a:rPr>
              <a:t>feed</a:t>
            </a:r>
            <a:r>
              <a:rPr lang="es-ES" sz="1600" b="0" i="0">
                <a:solidFill>
                  <a:srgbClr val="111111"/>
                </a:solidFill>
                <a:effectLst/>
                <a:latin typeface="-apple-system"/>
              </a:rPr>
              <a:t> de noticias que contiene noticias de diferentes categorías, como deportes, política, entretenimiento, etc. Cada noticia está definida por un titular, una categoría y un autor.</a:t>
            </a:r>
          </a:p>
          <a:p>
            <a:pPr algn="just"/>
            <a:endParaRPr lang="es-ES" sz="1600">
              <a:solidFill>
                <a:srgbClr val="111111"/>
              </a:solidFill>
              <a:latin typeface="-apple-system"/>
            </a:endParaRPr>
          </a:p>
          <a:p>
            <a:pPr algn="just"/>
            <a:r>
              <a:rPr lang="es-ES" sz="1600" b="0" i="0">
                <a:solidFill>
                  <a:srgbClr val="111111"/>
                </a:solidFill>
                <a:effectLst/>
                <a:latin typeface="-apple-system"/>
              </a:rPr>
              <a:t>Las noticias se agregan al </a:t>
            </a:r>
            <a:r>
              <a:rPr lang="es-ES" sz="1600" b="0" i="0" err="1">
                <a:solidFill>
                  <a:srgbClr val="111111"/>
                </a:solidFill>
                <a:effectLst/>
                <a:latin typeface="-apple-system"/>
              </a:rPr>
              <a:t>feed</a:t>
            </a:r>
            <a:r>
              <a:rPr lang="es-ES" sz="1600" b="0" i="0">
                <a:solidFill>
                  <a:srgbClr val="111111"/>
                </a:solidFill>
                <a:effectLst/>
                <a:latin typeface="-apple-system"/>
              </a:rPr>
              <a:t> y se muestran a los usuarios en el orden en que se agregaron. Sin embargo, los usuarios pueden elegir ver solo las noticias de una categoría específica. </a:t>
            </a:r>
          </a:p>
          <a:p>
            <a:pPr algn="just"/>
            <a:endParaRPr lang="es-ES" sz="1600">
              <a:solidFill>
                <a:srgbClr val="111111"/>
              </a:solidFill>
              <a:latin typeface="-apple-system"/>
            </a:endParaRPr>
          </a:p>
          <a:p>
            <a:pPr algn="just"/>
            <a:r>
              <a:rPr lang="es-ES" sz="1600" b="0" i="0">
                <a:solidFill>
                  <a:srgbClr val="111111"/>
                </a:solidFill>
                <a:effectLst/>
                <a:latin typeface="-apple-system"/>
              </a:rPr>
              <a:t>Implementa el </a:t>
            </a:r>
            <a:r>
              <a:rPr lang="es-ES" sz="1600" b="0" i="0" err="1">
                <a:solidFill>
                  <a:srgbClr val="111111"/>
                </a:solidFill>
                <a:effectLst/>
                <a:latin typeface="-apple-system"/>
              </a:rPr>
              <a:t>feed</a:t>
            </a:r>
            <a:r>
              <a:rPr lang="es-ES" sz="1600" b="0" i="0">
                <a:solidFill>
                  <a:srgbClr val="111111"/>
                </a:solidFill>
                <a:effectLst/>
                <a:latin typeface="-apple-system"/>
              </a:rPr>
              <a:t> de noticias mediante una cola cuya función mostrar permita a los usuarios filtrar las noticias de una categoría.</a:t>
            </a:r>
          </a:p>
          <a:p>
            <a:pPr algn="just"/>
            <a:endParaRPr lang="es-ES" sz="1600">
              <a:solidFill>
                <a:srgbClr val="111111"/>
              </a:solidFill>
              <a:latin typeface="-apple-system"/>
            </a:endParaRPr>
          </a:p>
          <a:p>
            <a:pPr algn="just"/>
            <a:r>
              <a:rPr lang="es-ES" sz="1600" b="0" i="0">
                <a:solidFill>
                  <a:srgbClr val="111111"/>
                </a:solidFill>
                <a:effectLst/>
                <a:latin typeface="-apple-system"/>
              </a:rPr>
              <a:t>En el </a:t>
            </a:r>
            <a:r>
              <a:rPr lang="es-ES" sz="1600" b="0" i="0" err="1">
                <a:solidFill>
                  <a:srgbClr val="111111"/>
                </a:solidFill>
                <a:effectLst/>
                <a:latin typeface="-apple-system"/>
              </a:rPr>
              <a:t>main</a:t>
            </a:r>
            <a:r>
              <a:rPr lang="es-ES" sz="1600" b="0" i="0">
                <a:solidFill>
                  <a:srgbClr val="111111"/>
                </a:solidFill>
                <a:effectLst/>
                <a:latin typeface="-apple-system"/>
              </a:rPr>
              <a:t>, instancia un </a:t>
            </a:r>
            <a:r>
              <a:rPr lang="es-ES" sz="1600" b="0" i="0" err="1">
                <a:solidFill>
                  <a:srgbClr val="111111"/>
                </a:solidFill>
                <a:effectLst/>
                <a:latin typeface="-apple-system"/>
              </a:rPr>
              <a:t>feed</a:t>
            </a:r>
            <a:r>
              <a:rPr lang="es-ES" sz="1600" b="0" i="0">
                <a:solidFill>
                  <a:srgbClr val="111111"/>
                </a:solidFill>
                <a:effectLst/>
                <a:latin typeface="-apple-system"/>
              </a:rPr>
              <a:t> e inserta cuatro noticias: una en la categoría de deportes, dos de ciencia, y otra de política. Luego, utilizando la función implementada, muestra las noticias de la categoría ciencia.</a:t>
            </a:r>
          </a:p>
        </p:txBody>
      </p:sp>
    </p:spTree>
    <p:extLst>
      <p:ext uri="{BB962C8B-B14F-4D97-AF65-F5344CB8AC3E}">
        <p14:creationId xmlns:p14="http://schemas.microsoft.com/office/powerpoint/2010/main" val="327206901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latin typeface="Inter"/>
              </a:rPr>
              <a:t>Ejercicio 4</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a:xfrm>
            <a:off x="628650" y="1128935"/>
            <a:ext cx="7886700" cy="5236695"/>
          </a:xfrm>
        </p:spPr>
        <p:txBody>
          <a:bodyPr vert="horz" lIns="91440" tIns="45720" rIns="91440" bIns="45720" rtlCol="0" anchor="t">
            <a:normAutofit lnSpcReduction="10000"/>
          </a:bodyPr>
          <a:lstStyle/>
          <a:p>
            <a:pPr algn="just"/>
            <a:r>
              <a:rPr lang="es-ES" sz="1600" b="0" i="0">
                <a:solidFill>
                  <a:srgbClr val="111111"/>
                </a:solidFill>
                <a:effectLst/>
                <a:latin typeface="Inter" panose="02000503000000020004"/>
              </a:rPr>
              <a:t>Crea una aplicación de cliente-servidor para </a:t>
            </a:r>
            <a:r>
              <a:rPr lang="es-ES" sz="1600">
                <a:solidFill>
                  <a:srgbClr val="111111"/>
                </a:solidFill>
                <a:latin typeface="Inter" panose="02000503000000020004"/>
              </a:rPr>
              <a:t>simular una impresora compartida utilizando una estructura de datos de cola. Los clientes pueden agregar trabajos de impresión a la cola y la impresora (el servidor) los procesará en el orden en que se agregaron. </a:t>
            </a:r>
            <a:endParaRPr lang="es-ES" sz="1600" b="0" i="0">
              <a:solidFill>
                <a:srgbClr val="111111"/>
              </a:solidFill>
              <a:effectLst/>
              <a:latin typeface="Inter" panose="02000503000000020004"/>
            </a:endParaRPr>
          </a:p>
          <a:p>
            <a:pPr algn="just"/>
            <a:r>
              <a:rPr lang="es-ES" sz="1600">
                <a:solidFill>
                  <a:srgbClr val="111111"/>
                </a:solidFill>
                <a:latin typeface="Inter" panose="02000503000000020004"/>
              </a:rPr>
              <a:t>Cuando un cliente se conecte verá un menú con tres opciones: </a:t>
            </a:r>
          </a:p>
          <a:p>
            <a:pPr marL="285750" indent="-285750" algn="just">
              <a:buFont typeface="Arial" panose="020B0604020202020204" pitchFamily="34" charset="0"/>
              <a:buChar char="•"/>
            </a:pPr>
            <a:r>
              <a:rPr lang="es-ES" sz="1600" b="1">
                <a:solidFill>
                  <a:srgbClr val="111111"/>
                </a:solidFill>
                <a:latin typeface="Inter" panose="02000503000000020004"/>
              </a:rPr>
              <a:t>Agregar trabajo</a:t>
            </a:r>
            <a:r>
              <a:rPr lang="es-ES" sz="1600">
                <a:solidFill>
                  <a:srgbClr val="111111"/>
                </a:solidFill>
                <a:latin typeface="Inter" panose="02000503000000020004"/>
              </a:rPr>
              <a:t>: el usuario introducirá texto por terminal, que será enviado al servidor.</a:t>
            </a:r>
          </a:p>
          <a:p>
            <a:pPr marL="285750" indent="-285750" algn="just">
              <a:buFont typeface="Arial" panose="020B0604020202020204" pitchFamily="34" charset="0"/>
              <a:buChar char="•"/>
            </a:pPr>
            <a:r>
              <a:rPr lang="es-ES" sz="1600" b="1">
                <a:solidFill>
                  <a:srgbClr val="111111"/>
                </a:solidFill>
                <a:latin typeface="Inter" panose="02000503000000020004"/>
              </a:rPr>
              <a:t>Mostrar pendientes</a:t>
            </a:r>
            <a:r>
              <a:rPr lang="es-ES" sz="1600">
                <a:solidFill>
                  <a:srgbClr val="111111"/>
                </a:solidFill>
                <a:latin typeface="Inter" panose="02000503000000020004"/>
              </a:rPr>
              <a:t>: el cliente solicita al servidor para que le envíe la cola de impresión en forma de lista.</a:t>
            </a:r>
          </a:p>
          <a:p>
            <a:pPr marL="285750" indent="-285750" algn="just">
              <a:buFont typeface="Arial" panose="020B0604020202020204" pitchFamily="34" charset="0"/>
              <a:buChar char="•"/>
            </a:pPr>
            <a:r>
              <a:rPr lang="es-ES" sz="1600" b="1" i="0">
                <a:solidFill>
                  <a:srgbClr val="111111"/>
                </a:solidFill>
                <a:effectLst/>
                <a:latin typeface="Inter" panose="02000503000000020004"/>
              </a:rPr>
              <a:t>Salir</a:t>
            </a:r>
            <a:r>
              <a:rPr lang="es-ES" sz="1600" b="0" i="0">
                <a:solidFill>
                  <a:srgbClr val="111111"/>
                </a:solidFill>
                <a:effectLst/>
                <a:latin typeface="Inter" panose="02000503000000020004"/>
              </a:rPr>
              <a:t>: se cerrará la conexión</a:t>
            </a:r>
          </a:p>
          <a:p>
            <a:pPr algn="just"/>
            <a:endParaRPr lang="es-ES" sz="1600">
              <a:solidFill>
                <a:srgbClr val="111111"/>
              </a:solidFill>
              <a:latin typeface="Inter" panose="02000503000000020004"/>
            </a:endParaRPr>
          </a:p>
          <a:p>
            <a:pPr algn="just"/>
            <a:r>
              <a:rPr lang="es-ES" sz="1600">
                <a:solidFill>
                  <a:srgbClr val="111111"/>
                </a:solidFill>
                <a:latin typeface="Inter" panose="02000503000000020004"/>
              </a:rPr>
              <a:t>El servidor deberá gestionar a múltiples clientes en paralelo, recibiendo la opción del menú elegida y actuando en consecuencia. Por el contrario, tendrá un único </a:t>
            </a:r>
            <a:r>
              <a:rPr lang="es-ES" sz="1600" i="1" err="1">
                <a:solidFill>
                  <a:srgbClr val="111111"/>
                </a:solidFill>
                <a:latin typeface="Inter" panose="02000503000000020004"/>
              </a:rPr>
              <a:t>thread</a:t>
            </a:r>
            <a:r>
              <a:rPr lang="es-ES" sz="1600">
                <a:solidFill>
                  <a:srgbClr val="111111"/>
                </a:solidFill>
                <a:latin typeface="Inter" panose="02000503000000020004"/>
              </a:rPr>
              <a:t> de impresión, que revisará cada segundo si hay trabajos pendientes de imprimir. Para hacer el funcionamiento más realista, el servidor tardará 5 segundos antes de imprimir un trabajo (mostrarlo por pantalla).</a:t>
            </a:r>
          </a:p>
          <a:p>
            <a:pPr algn="just"/>
            <a:r>
              <a:rPr lang="es-ES" sz="1600" b="1">
                <a:solidFill>
                  <a:srgbClr val="111111"/>
                </a:solidFill>
                <a:latin typeface="Inter" panose="02000503000000020004"/>
              </a:rPr>
              <a:t>Importante</a:t>
            </a:r>
            <a:r>
              <a:rPr lang="es-ES" sz="1600">
                <a:solidFill>
                  <a:srgbClr val="111111"/>
                </a:solidFill>
                <a:latin typeface="Inter" panose="02000503000000020004"/>
              </a:rPr>
              <a:t>: para añadir y quitar elementos de la cola desde los diferentes </a:t>
            </a:r>
            <a:r>
              <a:rPr lang="es-ES" sz="1600" err="1">
                <a:solidFill>
                  <a:srgbClr val="111111"/>
                </a:solidFill>
                <a:latin typeface="Inter" panose="02000503000000020004"/>
              </a:rPr>
              <a:t>threads</a:t>
            </a:r>
            <a:r>
              <a:rPr lang="es-ES" sz="1600">
                <a:solidFill>
                  <a:srgbClr val="111111"/>
                </a:solidFill>
                <a:latin typeface="Inter" panose="02000503000000020004"/>
              </a:rPr>
              <a:t>, se debe garantizar la exclusión mutua.</a:t>
            </a:r>
          </a:p>
        </p:txBody>
      </p:sp>
    </p:spTree>
    <p:extLst>
      <p:ext uri="{BB962C8B-B14F-4D97-AF65-F5344CB8AC3E}">
        <p14:creationId xmlns:p14="http://schemas.microsoft.com/office/powerpoint/2010/main" val="408843467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11:</a:t>
            </a:r>
            <a:br>
              <a:rPr lang="en-US" sz="4000" dirty="0"/>
            </a:br>
            <a:r>
              <a:rPr lang="en-US" sz="4000" dirty="0" err="1"/>
              <a:t>Listas</a:t>
            </a:r>
            <a:r>
              <a:rPr lang="en-US" sz="4000" dirty="0"/>
              <a:t> </a:t>
            </a:r>
            <a:r>
              <a:rPr lang="en-US" sz="4000" dirty="0" err="1"/>
              <a:t>enlazadas</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IV. </a:t>
            </a:r>
            <a:r>
              <a:rPr lang="en-US" sz="2000" dirty="0" err="1"/>
              <a:t>Estructuras</a:t>
            </a:r>
            <a:r>
              <a:rPr lang="en-US" sz="2000" dirty="0"/>
              <a:t> de </a:t>
            </a:r>
            <a:r>
              <a:rPr lang="en-US" sz="2000" dirty="0" err="1"/>
              <a:t>datos</a:t>
            </a:r>
            <a:endParaRPr lang="en-US" sz="2000" dirty="0"/>
          </a:p>
        </p:txBody>
      </p:sp>
    </p:spTree>
    <p:extLst>
      <p:ext uri="{BB962C8B-B14F-4D97-AF65-F5344CB8AC3E}">
        <p14:creationId xmlns:p14="http://schemas.microsoft.com/office/powerpoint/2010/main" val="2275020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39DE9-B290-72D3-DA01-336E7E0D708B}"/>
              </a:ext>
            </a:extLst>
          </p:cNvPr>
          <p:cNvSpPr>
            <a:spLocks noGrp="1"/>
          </p:cNvSpPr>
          <p:nvPr>
            <p:ph type="title"/>
          </p:nvPr>
        </p:nvSpPr>
        <p:spPr/>
        <p:txBody>
          <a:bodyPr>
            <a:normAutofit fontScale="90000"/>
          </a:bodyPr>
          <a:lstStyle/>
          <a:p>
            <a:r>
              <a:rPr lang="es-ES"/>
              <a:t>Variables</a:t>
            </a:r>
          </a:p>
        </p:txBody>
      </p:sp>
      <p:sp>
        <p:nvSpPr>
          <p:cNvPr id="3" name="Marcador de contenido 2">
            <a:extLst>
              <a:ext uri="{FF2B5EF4-FFF2-40B4-BE49-F238E27FC236}">
                <a16:creationId xmlns:a16="http://schemas.microsoft.com/office/drawing/2014/main" id="{21F676C8-48DA-DE20-A8EA-78EC8E81E5FC}"/>
              </a:ext>
            </a:extLst>
          </p:cNvPr>
          <p:cNvSpPr>
            <a:spLocks noGrp="1"/>
          </p:cNvSpPr>
          <p:nvPr>
            <p:ph idx="1"/>
          </p:nvPr>
        </p:nvSpPr>
        <p:spPr/>
        <p:txBody>
          <a:bodyPr vert="horz" lIns="91440" tIns="45720" rIns="91440" bIns="45720" rtlCol="0" anchor="t">
            <a:normAutofit/>
          </a:bodyPr>
          <a:lstStyle/>
          <a:p>
            <a:r>
              <a:rPr lang="es-ES">
                <a:latin typeface="Inter"/>
              </a:rPr>
              <a:t>Las variables se emplean para guardar información que se referencia y manipula en un programa</a:t>
            </a:r>
            <a:endParaRPr lang="es-ES"/>
          </a:p>
          <a:p>
            <a:endParaRPr lang="es-ES">
              <a:latin typeface="Inter" panose="02000503000000020004"/>
            </a:endParaRPr>
          </a:p>
          <a:p>
            <a:endParaRPr lang="es-ES">
              <a:latin typeface="Inter" panose="02000503000000020004"/>
            </a:endParaRPr>
          </a:p>
          <a:p>
            <a:endParaRPr lang="es-ES">
              <a:latin typeface="Inter" panose="02000503000000020004"/>
            </a:endParaRPr>
          </a:p>
          <a:p>
            <a:endParaRPr lang="es-ES">
              <a:latin typeface="Inter" panose="02000503000000020004"/>
            </a:endParaRPr>
          </a:p>
          <a:p>
            <a:pPr marL="342900" indent="-342900">
              <a:buFont typeface="Arial" panose="020B0604020202020204" pitchFamily="34" charset="0"/>
              <a:buChar char="•"/>
            </a:pPr>
            <a:r>
              <a:rPr lang="es-ES">
                <a:latin typeface="Inter" panose="02000503000000020004"/>
              </a:rPr>
              <a:t>Elegir nombres que tengan sentido</a:t>
            </a:r>
          </a:p>
          <a:p>
            <a:pPr marL="342900" indent="-342900">
              <a:buFont typeface="Arial" panose="020B0604020202020204" pitchFamily="34" charset="0"/>
              <a:buChar char="•"/>
            </a:pPr>
            <a:r>
              <a:rPr lang="es-ES">
                <a:latin typeface="Inter" panose="02000503000000020004"/>
              </a:rPr>
              <a:t>Si queremos que tengan dos palabras, usar _</a:t>
            </a:r>
          </a:p>
          <a:p>
            <a:pPr marL="342900" indent="-342900">
              <a:buFont typeface="Arial" panose="020B0604020202020204" pitchFamily="34" charset="0"/>
              <a:buChar char="•"/>
            </a:pPr>
            <a:r>
              <a:rPr lang="es-ES" i="1" err="1">
                <a:latin typeface="Inter"/>
              </a:rPr>
              <a:t>None</a:t>
            </a:r>
            <a:r>
              <a:rPr lang="es-ES">
                <a:latin typeface="Inter" panose="02000503000000020004"/>
              </a:rPr>
              <a:t>: variable nula</a:t>
            </a:r>
          </a:p>
          <a:p>
            <a:pPr marL="342900" indent="-342900">
              <a:buFont typeface="Arial" panose="020B0604020202020204" pitchFamily="34" charset="0"/>
              <a:buChar char="•"/>
            </a:pPr>
            <a:endParaRPr lang="es-ES">
              <a:latin typeface="Inter" panose="02000503000000020004"/>
            </a:endParaRPr>
          </a:p>
          <a:p>
            <a:endParaRPr lang="es-ES">
              <a:latin typeface="Inter" panose="02000503000000020004"/>
            </a:endParaRPr>
          </a:p>
          <a:p>
            <a:endParaRPr lang="es-ES">
              <a:latin typeface="Inter" panose="02000503000000020004"/>
            </a:endParaRPr>
          </a:p>
          <a:p>
            <a:endParaRPr lang="es-ES">
              <a:latin typeface="Inter" panose="02000503000000020004"/>
            </a:endParaRPr>
          </a:p>
        </p:txBody>
      </p:sp>
      <p:sp>
        <p:nvSpPr>
          <p:cNvPr id="5" name="Rectángulo 4">
            <a:extLst>
              <a:ext uri="{FF2B5EF4-FFF2-40B4-BE49-F238E27FC236}">
                <a16:creationId xmlns:a16="http://schemas.microsoft.com/office/drawing/2014/main" id="{D3592C33-0190-DCD3-19D9-31EE730A2F8E}"/>
              </a:ext>
            </a:extLst>
          </p:cNvPr>
          <p:cNvSpPr/>
          <p:nvPr/>
        </p:nvSpPr>
        <p:spPr>
          <a:xfrm>
            <a:off x="3949344" y="2219914"/>
            <a:ext cx="1245312" cy="1026128"/>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r>
              <a:rPr kumimoji="0" lang="es-ES" altLang="es-ES" sz="1600" b="0" i="0" u="none" strike="noStrike" cap="none" normalizeH="0" baseline="0">
                <a:ln>
                  <a:noFill/>
                </a:ln>
                <a:solidFill>
                  <a:srgbClr val="BCBEC4"/>
                </a:solidFill>
                <a:effectLst/>
                <a:latin typeface="JetBrains Mono"/>
              </a:rPr>
              <a:t>a = </a:t>
            </a:r>
            <a:r>
              <a:rPr kumimoji="0" lang="es-ES" altLang="es-ES" sz="1600" b="0" i="0" u="none" strike="noStrike" cap="none" normalizeH="0" baseline="0">
                <a:ln>
                  <a:noFill/>
                </a:ln>
                <a:solidFill>
                  <a:srgbClr val="2AACB8"/>
                </a:solidFill>
                <a:effectLst/>
                <a:latin typeface="JetBrains Mono"/>
              </a:rPr>
              <a:t>5.0</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b = </a:t>
            </a:r>
            <a:r>
              <a:rPr kumimoji="0" lang="es-ES" altLang="es-ES" sz="1600" b="0" i="0" u="none" strike="noStrike" cap="none" normalizeH="0" baseline="0">
                <a:ln>
                  <a:noFill/>
                </a:ln>
                <a:solidFill>
                  <a:srgbClr val="6AAB73"/>
                </a:solidFill>
                <a:effectLst/>
                <a:latin typeface="JetBrains Mono"/>
              </a:rPr>
              <a:t>'Hola'</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a:ln>
                  <a:noFill/>
                </a:ln>
                <a:solidFill>
                  <a:srgbClr val="BCBEC4"/>
                </a:solidFill>
                <a:effectLst/>
                <a:latin typeface="JetBrains Mono"/>
              </a:rPr>
              <a:t>c = </a:t>
            </a:r>
            <a:r>
              <a:rPr kumimoji="0" lang="es-ES" altLang="es-ES" sz="1600" b="0" i="0" u="none" strike="noStrike" cap="none" normalizeH="0" baseline="0">
                <a:ln>
                  <a:noFill/>
                </a:ln>
                <a:solidFill>
                  <a:srgbClr val="2AACB8"/>
                </a:solidFill>
                <a:effectLst/>
                <a:latin typeface="JetBrains Mono"/>
              </a:rPr>
              <a:t>5</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6</a:t>
            </a:r>
            <a:endParaRPr lang="es-ES" sz="1600">
              <a:cs typeface="Calibri"/>
            </a:endParaRPr>
          </a:p>
        </p:txBody>
      </p:sp>
    </p:spTree>
    <p:extLst>
      <p:ext uri="{BB962C8B-B14F-4D97-AF65-F5344CB8AC3E}">
        <p14:creationId xmlns:p14="http://schemas.microsoft.com/office/powerpoint/2010/main" val="305918079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2D652-19D1-BD75-D254-230C6077D205}"/>
              </a:ext>
            </a:extLst>
          </p:cNvPr>
          <p:cNvSpPr>
            <a:spLocks noGrp="1"/>
          </p:cNvSpPr>
          <p:nvPr>
            <p:ph type="title"/>
          </p:nvPr>
        </p:nvSpPr>
        <p:spPr/>
        <p:txBody>
          <a:bodyPr>
            <a:normAutofit fontScale="90000"/>
          </a:bodyPr>
          <a:lstStyle/>
          <a:p>
            <a:r>
              <a:rPr lang="es-ES" dirty="0"/>
              <a:t>Concepto</a:t>
            </a:r>
          </a:p>
        </p:txBody>
      </p:sp>
      <p:sp>
        <p:nvSpPr>
          <p:cNvPr id="3" name="Marcador de contenido 2">
            <a:extLst>
              <a:ext uri="{FF2B5EF4-FFF2-40B4-BE49-F238E27FC236}">
                <a16:creationId xmlns:a16="http://schemas.microsoft.com/office/drawing/2014/main" id="{143BEDA6-BD25-6E82-F270-3A9DA31BF0BD}"/>
              </a:ext>
            </a:extLst>
          </p:cNvPr>
          <p:cNvSpPr>
            <a:spLocks noGrp="1"/>
          </p:cNvSpPr>
          <p:nvPr>
            <p:ph idx="1"/>
          </p:nvPr>
        </p:nvSpPr>
        <p:spPr/>
        <p:txBody>
          <a:bodyPr>
            <a:normAutofit/>
          </a:bodyPr>
          <a:lstStyle/>
          <a:p>
            <a:pPr algn="just"/>
            <a:r>
              <a:rPr lang="es-ES" sz="1800" dirty="0"/>
              <a:t>La lista enlazada es una estructura de datos que representa una secuencia de elementos ordenados, donde cada nodo contiene un valor y una referencia (o enlace) al siguiente nodo en la secuencia.</a:t>
            </a:r>
          </a:p>
          <a:p>
            <a:pPr marL="285750" indent="-285750" algn="just">
              <a:buFont typeface="Arial" panose="020B0604020202020204" pitchFamily="34" charset="0"/>
              <a:buChar char="•"/>
            </a:pPr>
            <a:r>
              <a:rPr lang="es-ES" sz="1800" dirty="0"/>
              <a:t>La cantidad de nodos no es fija y puede crecer o decrecer dinámicamente.</a:t>
            </a:r>
          </a:p>
          <a:p>
            <a:pPr marL="285750" indent="-285750" algn="just">
              <a:buFont typeface="Arial" panose="020B0604020202020204" pitchFamily="34" charset="0"/>
              <a:buChar char="•"/>
            </a:pPr>
            <a:r>
              <a:rPr lang="es-ES" sz="1800" dirty="0"/>
              <a:t>Puede contener elementos repetidos.</a:t>
            </a:r>
          </a:p>
          <a:p>
            <a:pPr marL="285750" indent="-285750" algn="just">
              <a:buFont typeface="Arial" panose="020B0604020202020204" pitchFamily="34" charset="0"/>
              <a:buChar char="•"/>
            </a:pPr>
            <a:r>
              <a:rPr lang="es-ES" sz="1800" dirty="0"/>
              <a:t>No permite el acceso directo a los elementos individuales.</a:t>
            </a:r>
          </a:p>
          <a:p>
            <a:pPr marL="285750" indent="-285750" algn="just">
              <a:buFont typeface="Arial" panose="020B0604020202020204" pitchFamily="34" charset="0"/>
              <a:buChar char="•"/>
            </a:pPr>
            <a:r>
              <a:rPr lang="es-ES" sz="1800" dirty="0"/>
              <a:t>Si se desea acceder a un elemento en particular, se debe comenzar por la </a:t>
            </a:r>
            <a:r>
              <a:rPr lang="es-ES" sz="1800" i="1" dirty="0"/>
              <a:t>cabeza</a:t>
            </a:r>
            <a:r>
              <a:rPr lang="es-ES" sz="1800" dirty="0"/>
              <a:t> y seguir las referencias hasta que llegue al elemento.</a:t>
            </a:r>
          </a:p>
          <a:p>
            <a:pPr algn="just"/>
            <a:endParaRPr lang="es-ES" sz="1800" dirty="0"/>
          </a:p>
          <a:p>
            <a:pPr algn="just"/>
            <a:r>
              <a:rPr lang="es-ES" sz="1800" dirty="0"/>
              <a:t>Son una “generalización” de las estructuras que hemos visto en los temas de pilas y colas.</a:t>
            </a:r>
          </a:p>
        </p:txBody>
      </p:sp>
    </p:spTree>
    <p:extLst>
      <p:ext uri="{BB962C8B-B14F-4D97-AF65-F5344CB8AC3E}">
        <p14:creationId xmlns:p14="http://schemas.microsoft.com/office/powerpoint/2010/main" val="16600468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2F6B7-6C55-C62E-49B2-F9B7146855C8}"/>
              </a:ext>
            </a:extLst>
          </p:cNvPr>
          <p:cNvSpPr>
            <a:spLocks noGrp="1"/>
          </p:cNvSpPr>
          <p:nvPr>
            <p:ph type="title"/>
          </p:nvPr>
        </p:nvSpPr>
        <p:spPr/>
        <p:txBody>
          <a:bodyPr>
            <a:normAutofit fontScale="90000"/>
          </a:bodyPr>
          <a:lstStyle/>
          <a:p>
            <a:r>
              <a:rPr lang="es-ES" dirty="0"/>
              <a:t>Operaciones esperadas</a:t>
            </a:r>
          </a:p>
        </p:txBody>
      </p:sp>
      <p:sp>
        <p:nvSpPr>
          <p:cNvPr id="3" name="Marcador de contenido 2">
            <a:extLst>
              <a:ext uri="{FF2B5EF4-FFF2-40B4-BE49-F238E27FC236}">
                <a16:creationId xmlns:a16="http://schemas.microsoft.com/office/drawing/2014/main" id="{0FA36BE5-1862-3C7C-7D0B-18228B98A104}"/>
              </a:ext>
            </a:extLst>
          </p:cNvPr>
          <p:cNvSpPr>
            <a:spLocks noGrp="1"/>
          </p:cNvSpPr>
          <p:nvPr>
            <p:ph idx="1"/>
          </p:nvPr>
        </p:nvSpPr>
        <p:spPr/>
        <p:txBody>
          <a:bodyPr>
            <a:normAutofit fontScale="92500" lnSpcReduction="10000"/>
          </a:bodyPr>
          <a:lstStyle/>
          <a:p>
            <a:r>
              <a:rPr lang="es-ES" sz="1800" dirty="0"/>
              <a:t>Esenciales</a:t>
            </a:r>
          </a:p>
          <a:p>
            <a:pPr marL="342900" indent="-342900">
              <a:buFont typeface="Arial" panose="020B0604020202020204" pitchFamily="34" charset="0"/>
              <a:buChar char="•"/>
            </a:pPr>
            <a:r>
              <a:rPr lang="es-ES" sz="1800" dirty="0"/>
              <a:t>Construir la lista</a:t>
            </a:r>
          </a:p>
          <a:p>
            <a:pPr marL="342900" indent="-342900">
              <a:buFont typeface="Arial" panose="020B0604020202020204" pitchFamily="34" charset="0"/>
              <a:buChar char="•"/>
            </a:pPr>
            <a:r>
              <a:rPr lang="es-ES" sz="1800" dirty="0"/>
              <a:t>Verificar si está vacía</a:t>
            </a:r>
          </a:p>
          <a:p>
            <a:pPr marL="342900" indent="-342900">
              <a:buFont typeface="Arial" panose="020B0604020202020204" pitchFamily="34" charset="0"/>
              <a:buChar char="•"/>
            </a:pPr>
            <a:r>
              <a:rPr lang="es-ES" sz="1800" dirty="0"/>
              <a:t>Insertar un elemento: al principio, al final....</a:t>
            </a:r>
          </a:p>
          <a:p>
            <a:pPr marL="342900" indent="-342900">
              <a:buFont typeface="Arial" panose="020B0604020202020204" pitchFamily="34" charset="0"/>
              <a:buChar char="•"/>
            </a:pPr>
            <a:r>
              <a:rPr lang="es-ES" sz="1800" dirty="0"/>
              <a:t>Extraer un elemento: del principio, del final...</a:t>
            </a:r>
          </a:p>
          <a:p>
            <a:pPr marL="342900" indent="-342900"/>
            <a:endParaRPr lang="es-ES" sz="1800" dirty="0"/>
          </a:p>
          <a:p>
            <a:pPr marL="342900" indent="-342900"/>
            <a:r>
              <a:rPr lang="es-ES" sz="1800" dirty="0"/>
              <a:t>No esenciales</a:t>
            </a:r>
          </a:p>
          <a:p>
            <a:pPr marL="342900" indent="-342900">
              <a:buFont typeface="Arial" panose="020B0604020202020204" pitchFamily="34" charset="0"/>
              <a:buChar char="•"/>
            </a:pPr>
            <a:r>
              <a:rPr lang="es-ES" sz="1800" dirty="0"/>
              <a:t>Obtener el tamaño </a:t>
            </a:r>
          </a:p>
          <a:p>
            <a:pPr marL="342900" indent="-342900">
              <a:buFont typeface="Arial" panose="020B0604020202020204" pitchFamily="34" charset="0"/>
              <a:buChar char="•"/>
            </a:pPr>
            <a:r>
              <a:rPr lang="es-ES" sz="1800" dirty="0"/>
              <a:t>Insertar un dato en una posición concreta</a:t>
            </a:r>
          </a:p>
          <a:p>
            <a:pPr marL="342900" indent="-342900">
              <a:buFont typeface="Arial" panose="020B0604020202020204" pitchFamily="34" charset="0"/>
              <a:buChar char="•"/>
            </a:pPr>
            <a:r>
              <a:rPr lang="es-ES" sz="1800" dirty="0"/>
              <a:t>Obtener el dato en una posición dada</a:t>
            </a:r>
          </a:p>
          <a:p>
            <a:pPr marL="342900" indent="-342900">
              <a:buFont typeface="Arial" panose="020B0604020202020204" pitchFamily="34" charset="0"/>
              <a:buChar char="•"/>
            </a:pPr>
            <a:r>
              <a:rPr lang="es-ES" sz="1800" dirty="0"/>
              <a:t>Eliminar el elemento en una posición dada</a:t>
            </a:r>
          </a:p>
          <a:p>
            <a:pPr marL="342900" indent="-342900">
              <a:buFont typeface="Arial" panose="020B0604020202020204" pitchFamily="34" charset="0"/>
              <a:buChar char="•"/>
            </a:pPr>
            <a:r>
              <a:rPr lang="es-ES" sz="1800" dirty="0"/>
              <a:t>Mostrar la lista, buscar un dato</a:t>
            </a:r>
          </a:p>
          <a:p>
            <a:pPr marL="342900" indent="-342900">
              <a:buFont typeface="Arial" panose="020B0604020202020204" pitchFamily="34" charset="0"/>
              <a:buChar char="•"/>
            </a:pPr>
            <a:r>
              <a:rPr lang="es-ES" sz="1800" dirty="0"/>
              <a:t>...</a:t>
            </a:r>
          </a:p>
        </p:txBody>
      </p:sp>
    </p:spTree>
    <p:extLst>
      <p:ext uri="{BB962C8B-B14F-4D97-AF65-F5344CB8AC3E}">
        <p14:creationId xmlns:p14="http://schemas.microsoft.com/office/powerpoint/2010/main" val="268238538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AB2EB-52DF-6B6B-FF86-C7F35F8B502E}"/>
              </a:ext>
            </a:extLst>
          </p:cNvPr>
          <p:cNvSpPr>
            <a:spLocks noGrp="1"/>
          </p:cNvSpPr>
          <p:nvPr>
            <p:ph type="title"/>
          </p:nvPr>
        </p:nvSpPr>
        <p:spPr/>
        <p:txBody>
          <a:bodyPr>
            <a:normAutofit fontScale="90000"/>
          </a:bodyPr>
          <a:lstStyle/>
          <a:p>
            <a:r>
              <a:rPr lang="es-ES" dirty="0"/>
              <a:t>Implementación</a:t>
            </a:r>
          </a:p>
        </p:txBody>
      </p:sp>
      <p:sp>
        <p:nvSpPr>
          <p:cNvPr id="3" name="Marcador de contenido 2">
            <a:extLst>
              <a:ext uri="{FF2B5EF4-FFF2-40B4-BE49-F238E27FC236}">
                <a16:creationId xmlns:a16="http://schemas.microsoft.com/office/drawing/2014/main" id="{6DCC4E84-E64A-EAD4-090E-4C62DDD95EFC}"/>
              </a:ext>
            </a:extLst>
          </p:cNvPr>
          <p:cNvSpPr>
            <a:spLocks noGrp="1"/>
          </p:cNvSpPr>
          <p:nvPr>
            <p:ph idx="1"/>
          </p:nvPr>
        </p:nvSpPr>
        <p:spPr>
          <a:xfrm>
            <a:off x="628650" y="3137793"/>
            <a:ext cx="7886700" cy="3039171"/>
          </a:xfrm>
        </p:spPr>
        <p:txBody>
          <a:bodyPr>
            <a:normAutofit/>
          </a:bodyPr>
          <a:lstStyle/>
          <a:p>
            <a:r>
              <a:rPr lang="es-ES" dirty="0"/>
              <a:t>La implementación normalmente tiene los siguientes ítems: </a:t>
            </a:r>
          </a:p>
          <a:p>
            <a:pPr marL="342900" indent="-342900">
              <a:buFont typeface="Arial" panose="020B0604020202020204" pitchFamily="34" charset="0"/>
              <a:buChar char="•"/>
            </a:pPr>
            <a:r>
              <a:rPr lang="es-ES" dirty="0"/>
              <a:t>Una referencia al primer nodo, conocida como </a:t>
            </a:r>
            <a:r>
              <a:rPr lang="es-ES" i="1" dirty="0"/>
              <a:t>cabeza</a:t>
            </a:r>
            <a:r>
              <a:rPr lang="es-ES" dirty="0"/>
              <a:t> (salvo que esté vacía) </a:t>
            </a:r>
          </a:p>
          <a:p>
            <a:pPr marL="342900" indent="-342900">
              <a:buFont typeface="Arial" panose="020B0604020202020204" pitchFamily="34" charset="0"/>
              <a:buChar char="•"/>
            </a:pPr>
            <a:r>
              <a:rPr lang="es-ES" dirty="0"/>
              <a:t>Internamente cada Nodo tiene:</a:t>
            </a:r>
          </a:p>
          <a:p>
            <a:pPr marL="857250" lvl="1" indent="-342900"/>
            <a:r>
              <a:rPr lang="es-ES" dirty="0"/>
              <a:t>El dato en esa posición</a:t>
            </a:r>
          </a:p>
          <a:p>
            <a:pPr marL="857250" lvl="1" indent="-342900"/>
            <a:r>
              <a:rPr lang="es-ES" dirty="0"/>
              <a:t>Una referencia al siguiente nodo</a:t>
            </a:r>
          </a:p>
        </p:txBody>
      </p:sp>
      <p:pic>
        <p:nvPicPr>
          <p:cNvPr id="1026" name="Picture 2" descr="undefined">
            <a:extLst>
              <a:ext uri="{FF2B5EF4-FFF2-40B4-BE49-F238E27FC236}">
                <a16:creationId xmlns:a16="http://schemas.microsoft.com/office/drawing/2014/main" id="{C66051FB-E9B7-C2AF-B7DA-58E53508A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724088"/>
            <a:ext cx="5270500" cy="52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5467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BEF99-20CB-76E3-B68B-4E9DD0A0D64A}"/>
              </a:ext>
            </a:extLst>
          </p:cNvPr>
          <p:cNvSpPr>
            <a:spLocks noGrp="1"/>
          </p:cNvSpPr>
          <p:nvPr>
            <p:ph type="title"/>
          </p:nvPr>
        </p:nvSpPr>
        <p:spPr/>
        <p:txBody>
          <a:bodyPr>
            <a:normAutofit fontScale="90000"/>
          </a:bodyPr>
          <a:lstStyle/>
          <a:p>
            <a:r>
              <a:rPr lang="es-ES" dirty="0"/>
              <a:t>Agregar un elemento al final</a:t>
            </a:r>
          </a:p>
        </p:txBody>
      </p:sp>
      <p:sp>
        <p:nvSpPr>
          <p:cNvPr id="3" name="Marcador de contenido 2">
            <a:extLst>
              <a:ext uri="{FF2B5EF4-FFF2-40B4-BE49-F238E27FC236}">
                <a16:creationId xmlns:a16="http://schemas.microsoft.com/office/drawing/2014/main" id="{C15EAA52-2A8F-4025-105F-6803D25EB446}"/>
              </a:ext>
            </a:extLst>
          </p:cNvPr>
          <p:cNvSpPr>
            <a:spLocks noGrp="1"/>
          </p:cNvSpPr>
          <p:nvPr>
            <p:ph idx="1"/>
          </p:nvPr>
        </p:nvSpPr>
        <p:spPr/>
        <p:txBody>
          <a:bodyPr/>
          <a:lstStyle/>
          <a:p>
            <a:pPr marL="342900" indent="-342900">
              <a:buFont typeface="Arial" panose="020B0604020202020204" pitchFamily="34" charset="0"/>
              <a:buChar char="•"/>
            </a:pPr>
            <a:r>
              <a:rPr lang="es-ES" dirty="0"/>
              <a:t>En la lista enlazada, agregar un elemento es fácil, o poco costoso en términos de uso de memoria.</a:t>
            </a:r>
          </a:p>
          <a:p>
            <a:pPr marL="342900" indent="-342900">
              <a:buFont typeface="Arial" panose="020B0604020202020204" pitchFamily="34" charset="0"/>
              <a:buChar char="•"/>
            </a:pPr>
            <a:r>
              <a:rPr lang="es-ES" dirty="0"/>
              <a:t>Para insertar un elemento nuevo al final, se debe reservar espacio para un nuevo nodo, y actualizar el ultimo nodo, para que apunte al nuevo como "siguiente".</a:t>
            </a:r>
          </a:p>
          <a:p>
            <a:pPr marL="342900" indent="-342900">
              <a:buFont typeface="Arial" panose="020B0604020202020204" pitchFamily="34" charset="0"/>
              <a:buChar char="•"/>
            </a:pPr>
            <a:r>
              <a:rPr lang="es-ES" dirty="0"/>
              <a:t>Como para agregar un elemento es necesario primero ubicar el último nodo, es necesario recorrer todos los nodos hasta llegar al final. </a:t>
            </a:r>
          </a:p>
        </p:txBody>
      </p:sp>
      <p:pic>
        <p:nvPicPr>
          <p:cNvPr id="5" name="Imagen 4" descr="Diagrama&#10;&#10;Descripción generada automáticamente">
            <a:extLst>
              <a:ext uri="{FF2B5EF4-FFF2-40B4-BE49-F238E27FC236}">
                <a16:creationId xmlns:a16="http://schemas.microsoft.com/office/drawing/2014/main" id="{573D061E-C9BE-88F4-1BBC-36FE2D917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475" y="4228485"/>
            <a:ext cx="3829050" cy="2019300"/>
          </a:xfrm>
          <a:prstGeom prst="rect">
            <a:avLst/>
          </a:prstGeom>
        </p:spPr>
      </p:pic>
    </p:spTree>
    <p:extLst>
      <p:ext uri="{BB962C8B-B14F-4D97-AF65-F5344CB8AC3E}">
        <p14:creationId xmlns:p14="http://schemas.microsoft.com/office/powerpoint/2010/main" val="32862809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4D16F-B417-7279-854C-6DC4FB88070B}"/>
              </a:ext>
            </a:extLst>
          </p:cNvPr>
          <p:cNvSpPr>
            <a:spLocks noGrp="1"/>
          </p:cNvSpPr>
          <p:nvPr>
            <p:ph type="title"/>
          </p:nvPr>
        </p:nvSpPr>
        <p:spPr/>
        <p:txBody>
          <a:bodyPr>
            <a:normAutofit fontScale="90000"/>
          </a:bodyPr>
          <a:lstStyle/>
          <a:p>
            <a:r>
              <a:rPr lang="es-ES" dirty="0"/>
              <a:t>Agregar un elemento en una posición concreta</a:t>
            </a:r>
          </a:p>
        </p:txBody>
      </p:sp>
      <p:sp>
        <p:nvSpPr>
          <p:cNvPr id="3" name="Marcador de contenido 2">
            <a:extLst>
              <a:ext uri="{FF2B5EF4-FFF2-40B4-BE49-F238E27FC236}">
                <a16:creationId xmlns:a16="http://schemas.microsoft.com/office/drawing/2014/main" id="{784FB203-4560-07C7-19AB-2001003E53BC}"/>
              </a:ext>
            </a:extLst>
          </p:cNvPr>
          <p:cNvSpPr>
            <a:spLocks noGrp="1"/>
          </p:cNvSpPr>
          <p:nvPr>
            <p:ph idx="1"/>
          </p:nvPr>
        </p:nvSpPr>
        <p:spPr/>
        <p:txBody>
          <a:bodyPr/>
          <a:lstStyle/>
          <a:p>
            <a:pPr marL="342900" indent="-342900" algn="just">
              <a:buFont typeface="Arial" panose="020B0604020202020204" pitchFamily="34" charset="0"/>
              <a:buChar char="•"/>
            </a:pPr>
            <a:r>
              <a:rPr lang="es-ES" dirty="0"/>
              <a:t>Esta función recibe dos parámetros: el dato a insertar, y la posición en la que se desea colocar dicho elemento.</a:t>
            </a:r>
          </a:p>
          <a:p>
            <a:pPr marL="342900" indent="-342900" algn="just">
              <a:buFont typeface="Arial" panose="020B0604020202020204" pitchFamily="34" charset="0"/>
              <a:buChar char="•"/>
            </a:pPr>
            <a:r>
              <a:rPr lang="es-ES" dirty="0"/>
              <a:t>Para realizar la inserción lo que debemos hacer es posicionarnos en el nodo anterior e introducir el nuevo nodo, actualizando las referencias del anterior al nuevo, y del nuevo al que previamente era el siguiente.</a:t>
            </a:r>
          </a:p>
        </p:txBody>
      </p:sp>
      <p:pic>
        <p:nvPicPr>
          <p:cNvPr id="2050" name="Picture 2" descr="undefined">
            <a:extLst>
              <a:ext uri="{FF2B5EF4-FFF2-40B4-BE49-F238E27FC236}">
                <a16:creationId xmlns:a16="http://schemas.microsoft.com/office/drawing/2014/main" id="{3AAE3385-B4A4-E191-86F5-1D7C2737C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34" y="3541417"/>
            <a:ext cx="7493000" cy="183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27204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22C5A-FD8A-B328-6997-930101A5994E}"/>
              </a:ext>
            </a:extLst>
          </p:cNvPr>
          <p:cNvSpPr>
            <a:spLocks noGrp="1"/>
          </p:cNvSpPr>
          <p:nvPr>
            <p:ph type="title"/>
          </p:nvPr>
        </p:nvSpPr>
        <p:spPr/>
        <p:txBody>
          <a:bodyPr>
            <a:normAutofit fontScale="90000"/>
          </a:bodyPr>
          <a:lstStyle/>
          <a:p>
            <a:r>
              <a:rPr lang="es-ES" dirty="0"/>
              <a:t>Eliminar un elemento en una posición concreta</a:t>
            </a:r>
          </a:p>
        </p:txBody>
      </p:sp>
      <p:sp>
        <p:nvSpPr>
          <p:cNvPr id="3" name="Marcador de contenido 2">
            <a:extLst>
              <a:ext uri="{FF2B5EF4-FFF2-40B4-BE49-F238E27FC236}">
                <a16:creationId xmlns:a16="http://schemas.microsoft.com/office/drawing/2014/main" id="{0352D3AE-FE98-563F-3386-8CC4BA38ADE2}"/>
              </a:ext>
            </a:extLst>
          </p:cNvPr>
          <p:cNvSpPr>
            <a:spLocks noGrp="1"/>
          </p:cNvSpPr>
          <p:nvPr>
            <p:ph idx="1"/>
          </p:nvPr>
        </p:nvSpPr>
        <p:spPr/>
        <p:txBody>
          <a:bodyPr/>
          <a:lstStyle/>
          <a:p>
            <a:pPr marL="342900" indent="-342900" algn="just">
              <a:buFont typeface="Arial" panose="020B0604020202020204" pitchFamily="34" charset="0"/>
              <a:buChar char="•"/>
            </a:pPr>
            <a:r>
              <a:rPr lang="es-ES" dirty="0"/>
              <a:t>Al igual que el añadir un elemento, el eliminar un ítem es una operación simple. Se libera el nodo, pero primero se “enlazan" entre sí los nodos anterior y siguiente.</a:t>
            </a:r>
          </a:p>
        </p:txBody>
      </p:sp>
      <p:pic>
        <p:nvPicPr>
          <p:cNvPr id="1026" name="Picture 2" descr="undefined">
            <a:extLst>
              <a:ext uri="{FF2B5EF4-FFF2-40B4-BE49-F238E27FC236}">
                <a16:creationId xmlns:a16="http://schemas.microsoft.com/office/drawing/2014/main" id="{1341FA19-B1EC-4863-1198-B4E45D643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679700"/>
            <a:ext cx="6345666"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36064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8CAE8-2AE1-C1E2-8AFF-967F847F1419}"/>
              </a:ext>
            </a:extLst>
          </p:cNvPr>
          <p:cNvSpPr>
            <a:spLocks noGrp="1"/>
          </p:cNvSpPr>
          <p:nvPr>
            <p:ph type="title"/>
          </p:nvPr>
        </p:nvSpPr>
        <p:spPr/>
        <p:txBody>
          <a:bodyPr>
            <a:normAutofit fontScale="90000"/>
          </a:bodyPr>
          <a:lstStyle/>
          <a:p>
            <a:r>
              <a:rPr lang="es-ES" dirty="0"/>
              <a:t>Principales problemas</a:t>
            </a:r>
          </a:p>
        </p:txBody>
      </p:sp>
      <p:sp>
        <p:nvSpPr>
          <p:cNvPr id="3" name="Marcador de contenido 2">
            <a:extLst>
              <a:ext uri="{FF2B5EF4-FFF2-40B4-BE49-F238E27FC236}">
                <a16:creationId xmlns:a16="http://schemas.microsoft.com/office/drawing/2014/main" id="{EA3DF71F-E4C5-431B-A211-F674D2E4820C}"/>
              </a:ext>
            </a:extLst>
          </p:cNvPr>
          <p:cNvSpPr>
            <a:spLocks noGrp="1"/>
          </p:cNvSpPr>
          <p:nvPr>
            <p:ph idx="1"/>
          </p:nvPr>
        </p:nvSpPr>
        <p:spPr/>
        <p:txBody>
          <a:bodyPr/>
          <a:lstStyle/>
          <a:p>
            <a:r>
              <a:rPr lang="es-ES" dirty="0"/>
              <a:t>La lista enlazada tiene las siguientes desventajas:</a:t>
            </a:r>
          </a:p>
          <a:p>
            <a:pPr marL="342900" indent="-342900">
              <a:buFont typeface="Arial" panose="020B0604020202020204" pitchFamily="34" charset="0"/>
              <a:buChar char="•"/>
            </a:pPr>
            <a:r>
              <a:rPr lang="es-ES" b="1" dirty="0">
                <a:latin typeface="Inter SemiBold" panose="02000503000000020004" pitchFamily="2" charset="0"/>
                <a:ea typeface="Inter SemiBold" panose="02000503000000020004" pitchFamily="2" charset="0"/>
              </a:rPr>
              <a:t>Acceso aleatorio: </a:t>
            </a:r>
            <a:r>
              <a:rPr lang="es-ES" dirty="0"/>
              <a:t>Para encontrar el elemento en cuestión hay que realizar un recorrido todos los nodos hasta llegar al deseado.</a:t>
            </a:r>
          </a:p>
          <a:p>
            <a:pPr marL="342900" indent="-342900">
              <a:buFont typeface="Arial" panose="020B0604020202020204" pitchFamily="34" charset="0"/>
              <a:buChar char="•"/>
            </a:pPr>
            <a:r>
              <a:rPr lang="es-ES" b="1" dirty="0">
                <a:latin typeface="Inter SemiBold" panose="02000503000000020004" pitchFamily="2" charset="0"/>
                <a:ea typeface="Inter SemiBold" panose="02000503000000020004" pitchFamily="2" charset="0"/>
              </a:rPr>
              <a:t>Localidad: </a:t>
            </a:r>
            <a:r>
              <a:rPr lang="es-ES" dirty="0"/>
              <a:t>la localidad espacial en memoria es "mala", ya que los nodos pueden estar dispersos y "alejados" en la memoria. </a:t>
            </a:r>
          </a:p>
          <a:p>
            <a:pPr marL="342900" indent="-342900">
              <a:buFont typeface="Arial" panose="020B0604020202020204" pitchFamily="34" charset="0"/>
              <a:buChar char="•"/>
            </a:pPr>
            <a:r>
              <a:rPr lang="es-ES" b="1" dirty="0">
                <a:latin typeface="Inter SemiBold" panose="02000503000000020004" pitchFamily="2" charset="0"/>
                <a:ea typeface="Inter SemiBold" panose="02000503000000020004" pitchFamily="2" charset="0"/>
              </a:rPr>
              <a:t>Recorrido inverso: </a:t>
            </a:r>
            <a:r>
              <a:rPr lang="es-ES" dirty="0"/>
              <a:t>debido a la arquitectura de la lista enlazada, el recorrido inverso se hace muy complejo al no existir un enlace entre cada nodo y su anterior. </a:t>
            </a:r>
          </a:p>
        </p:txBody>
      </p:sp>
    </p:spTree>
    <p:extLst>
      <p:ext uri="{BB962C8B-B14F-4D97-AF65-F5344CB8AC3E}">
        <p14:creationId xmlns:p14="http://schemas.microsoft.com/office/powerpoint/2010/main" val="10180821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F86184-311B-4054-A530-C6C5F72B1177}"/>
              </a:ext>
            </a:extLst>
          </p:cNvPr>
          <p:cNvSpPr>
            <a:spLocks noGrp="1"/>
          </p:cNvSpPr>
          <p:nvPr>
            <p:ph type="title"/>
          </p:nvPr>
        </p:nvSpPr>
        <p:spPr/>
        <p:txBody>
          <a:bodyPr>
            <a:normAutofit fontScale="90000"/>
          </a:bodyPr>
          <a:lstStyle/>
          <a:p>
            <a:r>
              <a:rPr lang="es-ES" dirty="0"/>
              <a:t>Tipos de listas enlazadas</a:t>
            </a:r>
          </a:p>
        </p:txBody>
      </p:sp>
      <p:sp>
        <p:nvSpPr>
          <p:cNvPr id="3" name="Marcador de contenido 2">
            <a:extLst>
              <a:ext uri="{FF2B5EF4-FFF2-40B4-BE49-F238E27FC236}">
                <a16:creationId xmlns:a16="http://schemas.microsoft.com/office/drawing/2014/main" id="{C292D037-4A17-4756-394C-70C440889743}"/>
              </a:ext>
            </a:extLst>
          </p:cNvPr>
          <p:cNvSpPr>
            <a:spLocks noGrp="1"/>
          </p:cNvSpPr>
          <p:nvPr>
            <p:ph idx="1"/>
          </p:nvPr>
        </p:nvSpPr>
        <p:spPr/>
        <p:txBody>
          <a:bodyPr/>
          <a:lstStyle/>
          <a:p>
            <a:pPr algn="just"/>
            <a:r>
              <a:rPr lang="es-ES" b="1" dirty="0"/>
              <a:t>Lista enlazada simple</a:t>
            </a:r>
            <a:r>
              <a:rPr lang="es-ES" dirty="0"/>
              <a:t>: Cada nodo tiene un enlace que apunta al siguiente nodo en la secuencia.</a:t>
            </a:r>
          </a:p>
          <a:p>
            <a:pPr algn="just"/>
            <a:endParaRPr lang="es-ES" dirty="0"/>
          </a:p>
          <a:p>
            <a:pPr algn="just"/>
            <a:endParaRPr lang="es-ES" b="1" dirty="0"/>
          </a:p>
          <a:p>
            <a:pPr algn="just"/>
            <a:r>
              <a:rPr lang="es-ES" b="1" dirty="0"/>
              <a:t>Lista enlazada doble</a:t>
            </a:r>
            <a:r>
              <a:rPr lang="es-ES" dirty="0"/>
              <a:t>: Cada nodo tiene dos enlaces, uno que apunta al siguiente nodo y otro que apunta al nodo anterior en la secuencia.</a:t>
            </a:r>
          </a:p>
          <a:p>
            <a:pPr algn="just"/>
            <a:endParaRPr lang="es-ES" dirty="0"/>
          </a:p>
          <a:p>
            <a:pPr algn="just"/>
            <a:endParaRPr lang="es-ES" b="1" dirty="0"/>
          </a:p>
          <a:p>
            <a:pPr algn="just"/>
            <a:r>
              <a:rPr lang="es-ES" b="1" dirty="0"/>
              <a:t>Lista enlazada circular</a:t>
            </a:r>
            <a:r>
              <a:rPr lang="es-ES" dirty="0"/>
              <a:t>: La referencia del último nodo en la lista apunta al primer nodo, formando un ciclo.</a:t>
            </a:r>
          </a:p>
        </p:txBody>
      </p:sp>
      <p:pic>
        <p:nvPicPr>
          <p:cNvPr id="1026" name="Picture 2">
            <a:extLst>
              <a:ext uri="{FF2B5EF4-FFF2-40B4-BE49-F238E27FC236}">
                <a16:creationId xmlns:a16="http://schemas.microsoft.com/office/drawing/2014/main" id="{BC301ACD-536A-DE72-D3E5-DCD2EED94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198" y="3833449"/>
            <a:ext cx="5810250"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738CDF0-9D5B-E0BC-024F-5A92ACC93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448" y="5548316"/>
            <a:ext cx="3333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8F42B62-5E92-BA78-6AD1-5A2055B22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2020400"/>
            <a:ext cx="38862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5874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816CD43-67A9-101F-1A85-A79FC9C7ADD4}"/>
              </a:ext>
            </a:extLst>
          </p:cNvPr>
          <p:cNvSpPr>
            <a:spLocks noGrp="1"/>
          </p:cNvSpPr>
          <p:nvPr>
            <p:ph type="ctrTitle"/>
          </p:nvPr>
        </p:nvSpPr>
        <p:spPr>
          <a:xfrm>
            <a:off x="1143000" y="2235200"/>
            <a:ext cx="6858000" cy="2387600"/>
          </a:xfrm>
        </p:spPr>
        <p:txBody>
          <a:bodyPr anchor="ctr"/>
          <a:lstStyle/>
          <a:p>
            <a:r>
              <a:rPr lang="es-ES" sz="4800">
                <a:solidFill>
                  <a:schemeClr val="accent1"/>
                </a:solidFill>
                <a:latin typeface="Arial Black" panose="020B0A04020102020204" pitchFamily="34" charset="0"/>
              </a:rPr>
              <a:t>Implementación en Python</a:t>
            </a:r>
            <a:endParaRPr lang="es-ES">
              <a:solidFill>
                <a:schemeClr val="accent1"/>
              </a:solidFill>
              <a:latin typeface="Arial Black" panose="020B0A04020102020204" pitchFamily="34" charset="0"/>
            </a:endParaRPr>
          </a:p>
        </p:txBody>
      </p:sp>
    </p:spTree>
    <p:extLst>
      <p:ext uri="{BB962C8B-B14F-4D97-AF65-F5344CB8AC3E}">
        <p14:creationId xmlns:p14="http://schemas.microsoft.com/office/powerpoint/2010/main" val="49255973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8CAE8-2AE1-C1E2-8AFF-967F847F1419}"/>
              </a:ext>
            </a:extLst>
          </p:cNvPr>
          <p:cNvSpPr>
            <a:spLocks noGrp="1"/>
          </p:cNvSpPr>
          <p:nvPr>
            <p:ph type="title"/>
          </p:nvPr>
        </p:nvSpPr>
        <p:spPr/>
        <p:txBody>
          <a:bodyPr>
            <a:normAutofit fontScale="90000"/>
          </a:bodyPr>
          <a:lstStyle/>
          <a:p>
            <a:r>
              <a:rPr lang="es-ES" dirty="0"/>
              <a:t>Lista enlazada simple en Python</a:t>
            </a:r>
          </a:p>
        </p:txBody>
      </p:sp>
      <p:sp>
        <p:nvSpPr>
          <p:cNvPr id="3" name="Marcador de contenido 2">
            <a:extLst>
              <a:ext uri="{FF2B5EF4-FFF2-40B4-BE49-F238E27FC236}">
                <a16:creationId xmlns:a16="http://schemas.microsoft.com/office/drawing/2014/main" id="{EA3DF71F-E4C5-431B-A211-F674D2E4820C}"/>
              </a:ext>
            </a:extLst>
          </p:cNvPr>
          <p:cNvSpPr>
            <a:spLocks noGrp="1"/>
          </p:cNvSpPr>
          <p:nvPr>
            <p:ph idx="1"/>
          </p:nvPr>
        </p:nvSpPr>
        <p:spPr/>
        <p:txBody>
          <a:bodyPr>
            <a:normAutofit lnSpcReduction="10000"/>
          </a:bodyPr>
          <a:lstStyle/>
          <a:p>
            <a:r>
              <a:rPr lang="es-ES" dirty="0"/>
              <a:t>Una lista enlazada puede proveer múltiples operaciones. A continuación, implementaremos una lista enlazada simple con los siguientes métodos:</a:t>
            </a:r>
          </a:p>
          <a:p>
            <a:pPr marL="342900" indent="-342900">
              <a:buFont typeface="Arial" panose="020B0604020202020204" pitchFamily="34" charset="0"/>
              <a:buChar char="•"/>
            </a:pPr>
            <a:r>
              <a:rPr lang="es-ES" dirty="0"/>
              <a:t>Insertar al principio</a:t>
            </a:r>
          </a:p>
          <a:p>
            <a:pPr marL="342900" indent="-342900">
              <a:buFont typeface="Arial" panose="020B0604020202020204" pitchFamily="34" charset="0"/>
              <a:buChar char="•"/>
            </a:pPr>
            <a:r>
              <a:rPr lang="es-ES" dirty="0"/>
              <a:t>Insertar en una posición concreta</a:t>
            </a:r>
          </a:p>
          <a:p>
            <a:pPr marL="342900" indent="-342900">
              <a:buFont typeface="Arial" panose="020B0604020202020204" pitchFamily="34" charset="0"/>
              <a:buChar char="•"/>
            </a:pPr>
            <a:r>
              <a:rPr lang="es-ES" dirty="0"/>
              <a:t>Eliminar por valor</a:t>
            </a:r>
          </a:p>
          <a:p>
            <a:pPr marL="342900" indent="-342900">
              <a:buFont typeface="Arial" panose="020B0604020202020204" pitchFamily="34" charset="0"/>
              <a:buChar char="•"/>
            </a:pPr>
            <a:r>
              <a:rPr lang="es-ES" dirty="0"/>
              <a:t>Verificar si está vacía</a:t>
            </a:r>
          </a:p>
          <a:p>
            <a:pPr marL="342900" indent="-342900">
              <a:buFont typeface="Arial" panose="020B0604020202020204" pitchFamily="34" charset="0"/>
              <a:buChar char="•"/>
            </a:pPr>
            <a:r>
              <a:rPr lang="es-ES" dirty="0"/>
              <a:t>Obtener el tamaño </a:t>
            </a:r>
          </a:p>
          <a:p>
            <a:pPr marL="342900" indent="-342900">
              <a:buFont typeface="Arial" panose="020B0604020202020204" pitchFamily="34" charset="0"/>
              <a:buChar char="•"/>
            </a:pPr>
            <a:r>
              <a:rPr lang="es-ES" dirty="0"/>
              <a:t>Obtener el primer dato de la lista (el que está en la </a:t>
            </a:r>
            <a:r>
              <a:rPr lang="es-ES" i="1" dirty="0"/>
              <a:t>cabeza</a:t>
            </a:r>
            <a:r>
              <a:rPr lang="es-ES" dirty="0"/>
              <a:t>)</a:t>
            </a:r>
          </a:p>
          <a:p>
            <a:pPr marL="342900" indent="-342900">
              <a:buFont typeface="Arial" panose="020B0604020202020204" pitchFamily="34" charset="0"/>
              <a:buChar char="•"/>
            </a:pPr>
            <a:r>
              <a:rPr lang="es-ES" dirty="0"/>
              <a:t>Obtener el último dato de la lista </a:t>
            </a:r>
          </a:p>
          <a:p>
            <a:pPr marL="342900" indent="-342900">
              <a:buFont typeface="Arial" panose="020B0604020202020204" pitchFamily="34" charset="0"/>
              <a:buChar char="•"/>
            </a:pPr>
            <a:r>
              <a:rPr lang="es-ES" dirty="0"/>
              <a:t>Mostrar la lista</a:t>
            </a:r>
          </a:p>
          <a:p>
            <a:endParaRPr lang="es-ES" dirty="0"/>
          </a:p>
          <a:p>
            <a:endParaRPr lang="es-ES" dirty="0"/>
          </a:p>
        </p:txBody>
      </p:sp>
    </p:spTree>
    <p:extLst>
      <p:ext uri="{BB962C8B-B14F-4D97-AF65-F5344CB8AC3E}">
        <p14:creationId xmlns:p14="http://schemas.microsoft.com/office/powerpoint/2010/main" val="186486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EE4533F0-F74B-D4DB-459B-7F6B470F657D}"/>
              </a:ext>
            </a:extLst>
          </p:cNvPr>
          <p:cNvSpPr txBox="1">
            <a:spLocks/>
          </p:cNvSpPr>
          <p:nvPr/>
        </p:nvSpPr>
        <p:spPr>
          <a:xfrm>
            <a:off x="628650" y="1128936"/>
            <a:ext cx="7886700" cy="5048028"/>
          </a:xfrm>
          <a:prstGeom prst="rect">
            <a:avLst/>
          </a:prstGeom>
        </p:spPr>
        <p:txBody>
          <a:bodyPr vert="horz" lIns="91440" tIns="45720" rIns="91440" bIns="45720" rtlCol="0" anchor="t">
            <a:normAutofit fontScale="92500" lnSpcReduction="10000"/>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s-ES">
                <a:latin typeface="Inter" panose="02000503000000020004"/>
              </a:rPr>
              <a:t>No pueden usarse palabras reservadas como nombres de variables, funciones, etc. </a:t>
            </a:r>
          </a:p>
          <a:p>
            <a:endParaRPr lang="es-ES">
              <a:latin typeface="Inter" panose="02000503000000020004"/>
            </a:endParaRPr>
          </a:p>
          <a:p>
            <a:endParaRPr lang="es-ES">
              <a:latin typeface="Inter" panose="02000503000000020004"/>
            </a:endParaRPr>
          </a:p>
          <a:p>
            <a:endParaRPr lang="es-ES">
              <a:latin typeface="Inter" panose="02000503000000020004"/>
            </a:endParaRPr>
          </a:p>
          <a:p>
            <a:endParaRPr lang="es-ES">
              <a:latin typeface="Inter" panose="02000503000000020004"/>
            </a:endParaRPr>
          </a:p>
          <a:p>
            <a:endParaRPr lang="es-ES" sz="4800">
              <a:latin typeface="Inter" panose="02000503000000020004"/>
            </a:endParaRPr>
          </a:p>
          <a:p>
            <a:endParaRPr lang="es-ES">
              <a:latin typeface="Inter" panose="02000503000000020004"/>
            </a:endParaRPr>
          </a:p>
          <a:p>
            <a:pPr marL="342900" indent="-342900">
              <a:buFont typeface="Arial" panose="020B0604020202020204" pitchFamily="34" charset="0"/>
              <a:buChar char="•"/>
            </a:pPr>
            <a:r>
              <a:rPr lang="es-ES" sz="2000">
                <a:latin typeface="Inter" panose="02000503000000020004"/>
              </a:rPr>
              <a:t>Se distinguen mayúsculas y minúsculas</a:t>
            </a:r>
          </a:p>
          <a:p>
            <a:pPr marL="342900" indent="-342900">
              <a:buFont typeface="Arial" panose="020B0604020202020204" pitchFamily="34" charset="0"/>
              <a:buChar char="•"/>
            </a:pPr>
            <a:r>
              <a:rPr lang="es-ES" sz="2000">
                <a:latin typeface="Inter" panose="02000503000000020004"/>
              </a:rPr>
              <a:t>Tienen que empezar con una letra (o un símbolo)</a:t>
            </a:r>
          </a:p>
          <a:p>
            <a:pPr marL="342900" indent="-342900">
              <a:buFont typeface="Arial" panose="020B0604020202020204" pitchFamily="34" charset="0"/>
              <a:buChar char="•"/>
            </a:pPr>
            <a:r>
              <a:rPr lang="es-ES" sz="2000">
                <a:latin typeface="Inter" panose="02000503000000020004"/>
              </a:rPr>
              <a:t>No se pueden usar símbolos especiales: !, @, #, $,…</a:t>
            </a:r>
            <a:endParaRPr lang="es-ES">
              <a:latin typeface="Inter" panose="02000503000000020004"/>
            </a:endParaRPr>
          </a:p>
          <a:p>
            <a:endParaRPr lang="es-ES">
              <a:latin typeface="Inter" panose="02000503000000020004"/>
            </a:endParaRPr>
          </a:p>
          <a:p>
            <a:endParaRPr lang="es-ES"/>
          </a:p>
          <a:p>
            <a:endParaRPr lang="es-ES">
              <a:latin typeface="Inter" panose="02000503000000020004"/>
            </a:endParaRPr>
          </a:p>
          <a:p>
            <a:endParaRPr lang="es-ES">
              <a:latin typeface="Inter" panose="02000503000000020004"/>
            </a:endParaRPr>
          </a:p>
          <a:p>
            <a:endParaRPr lang="es-ES">
              <a:latin typeface="Inter" panose="02000503000000020004"/>
            </a:endParaRPr>
          </a:p>
        </p:txBody>
      </p:sp>
      <p:sp>
        <p:nvSpPr>
          <p:cNvPr id="2" name="Título 1">
            <a:extLst>
              <a:ext uri="{FF2B5EF4-FFF2-40B4-BE49-F238E27FC236}">
                <a16:creationId xmlns:a16="http://schemas.microsoft.com/office/drawing/2014/main" id="{9B5F268A-510D-7073-1984-2B2D3DF5D7FE}"/>
              </a:ext>
            </a:extLst>
          </p:cNvPr>
          <p:cNvSpPr>
            <a:spLocks noGrp="1"/>
          </p:cNvSpPr>
          <p:nvPr>
            <p:ph type="title"/>
          </p:nvPr>
        </p:nvSpPr>
        <p:spPr/>
        <p:txBody>
          <a:bodyPr>
            <a:normAutofit fontScale="90000"/>
          </a:bodyPr>
          <a:lstStyle/>
          <a:p>
            <a:r>
              <a:rPr lang="es-ES"/>
              <a:t>Nombres</a:t>
            </a:r>
          </a:p>
        </p:txBody>
      </p:sp>
      <p:pic>
        <p:nvPicPr>
          <p:cNvPr id="5" name="Marcador de contenido 4">
            <a:extLst>
              <a:ext uri="{FF2B5EF4-FFF2-40B4-BE49-F238E27FC236}">
                <a16:creationId xmlns:a16="http://schemas.microsoft.com/office/drawing/2014/main" id="{CD13BAD6-9D6F-A586-06E0-BAE4FB9B5129}"/>
              </a:ext>
            </a:extLst>
          </p:cNvPr>
          <p:cNvPicPr>
            <a:picLocks noGrp="1" noChangeAspect="1"/>
          </p:cNvPicPr>
          <p:nvPr>
            <p:ph idx="1"/>
          </p:nvPr>
        </p:nvPicPr>
        <p:blipFill>
          <a:blip r:embed="rId2"/>
          <a:stretch>
            <a:fillRect/>
          </a:stretch>
        </p:blipFill>
        <p:spPr>
          <a:xfrm>
            <a:off x="1704626" y="2084256"/>
            <a:ext cx="5569631" cy="2543967"/>
          </a:xfrm>
        </p:spPr>
      </p:pic>
    </p:spTree>
    <p:extLst>
      <p:ext uri="{BB962C8B-B14F-4D97-AF65-F5344CB8AC3E}">
        <p14:creationId xmlns:p14="http://schemas.microsoft.com/office/powerpoint/2010/main" val="219404436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4D012-9195-B102-7319-350D4558304C}"/>
              </a:ext>
            </a:extLst>
          </p:cNvPr>
          <p:cNvSpPr>
            <a:spLocks noGrp="1"/>
          </p:cNvSpPr>
          <p:nvPr>
            <p:ph type="title"/>
          </p:nvPr>
        </p:nvSpPr>
        <p:spPr/>
        <p:txBody>
          <a:bodyPr>
            <a:normAutofit fontScale="90000"/>
          </a:bodyPr>
          <a:lstStyle/>
          <a:p>
            <a:r>
              <a:rPr lang="es-ES"/>
              <a:t>Paso 1</a:t>
            </a:r>
          </a:p>
        </p:txBody>
      </p:sp>
      <p:sp>
        <p:nvSpPr>
          <p:cNvPr id="3" name="Marcador de contenido 2">
            <a:extLst>
              <a:ext uri="{FF2B5EF4-FFF2-40B4-BE49-F238E27FC236}">
                <a16:creationId xmlns:a16="http://schemas.microsoft.com/office/drawing/2014/main" id="{0690E416-E386-6DBE-DF94-F1856EC8819B}"/>
              </a:ext>
            </a:extLst>
          </p:cNvPr>
          <p:cNvSpPr>
            <a:spLocks noGrp="1"/>
          </p:cNvSpPr>
          <p:nvPr>
            <p:ph idx="1"/>
          </p:nvPr>
        </p:nvSpPr>
        <p:spPr>
          <a:xfrm>
            <a:off x="628650" y="1128936"/>
            <a:ext cx="7886700" cy="3170282"/>
          </a:xfrm>
        </p:spPr>
        <p:txBody>
          <a:bodyPr>
            <a:normAutofit/>
          </a:bodyPr>
          <a:lstStyle/>
          <a:p>
            <a:pPr marL="342900" indent="-342900">
              <a:buFont typeface="Arial" panose="020B0604020202020204" pitchFamily="34" charset="0"/>
              <a:buChar char="•"/>
            </a:pPr>
            <a:r>
              <a:rPr lang="es-ES" dirty="0"/>
              <a:t>Crear una clase </a:t>
            </a:r>
            <a:r>
              <a:rPr lang="es-ES" dirty="0">
                <a:latin typeface="Inter SemiBold" panose="02000503000000020004" pitchFamily="2" charset="0"/>
                <a:ea typeface="Inter SemiBold" panose="02000503000000020004" pitchFamily="2" charset="0"/>
              </a:rPr>
              <a:t>Nodo </a:t>
            </a:r>
            <a:r>
              <a:rPr lang="es-ES" dirty="0"/>
              <a:t>que contenga como atributos (que se pasan en el constructor):</a:t>
            </a:r>
          </a:p>
          <a:p>
            <a:pPr marL="857250" lvl="1" indent="-342900"/>
            <a:r>
              <a:rPr lang="es-ES" sz="1800" dirty="0"/>
              <a:t>Dato (cada uno de los ítems que guardaremos en la pila)</a:t>
            </a:r>
          </a:p>
          <a:p>
            <a:pPr marL="857250" lvl="1" indent="-342900"/>
            <a:r>
              <a:rPr lang="es-ES" sz="1800" dirty="0"/>
              <a:t>Referencia al siguiente	</a:t>
            </a:r>
          </a:p>
          <a:p>
            <a:pPr marL="342900" indent="-342900">
              <a:buFont typeface="Arial" panose="020B0604020202020204" pitchFamily="34" charset="0"/>
              <a:buChar char="•"/>
            </a:pPr>
            <a:r>
              <a:rPr lang="es-ES" dirty="0"/>
              <a:t>Crear una clase </a:t>
            </a:r>
            <a:r>
              <a:rPr lang="es-ES" dirty="0" err="1">
                <a:latin typeface="Inter SemiBold" panose="02000503000000020004" pitchFamily="2" charset="0"/>
                <a:ea typeface="Inter SemiBold" panose="02000503000000020004" pitchFamily="2" charset="0"/>
              </a:rPr>
              <a:t>ListaEnlazada</a:t>
            </a:r>
            <a:r>
              <a:rPr lang="es-ES" dirty="0"/>
              <a:t> que contenga como atributos:</a:t>
            </a:r>
          </a:p>
          <a:p>
            <a:pPr marL="857250" lvl="1" indent="-342900"/>
            <a:r>
              <a:rPr lang="es-ES" sz="1800" dirty="0"/>
              <a:t>Una referencia a la </a:t>
            </a:r>
            <a:r>
              <a:rPr lang="es-ES" sz="1800" i="1" dirty="0"/>
              <a:t>cabeza</a:t>
            </a:r>
            <a:r>
              <a:rPr lang="es-ES" sz="1800" dirty="0"/>
              <a:t>, que empieza vacía (imprescindible).</a:t>
            </a:r>
          </a:p>
          <a:p>
            <a:pPr marL="857250" lvl="1" indent="-342900"/>
            <a:r>
              <a:rPr lang="es-ES" sz="1800" dirty="0"/>
              <a:t>El tamaño de la lista (opcional)</a:t>
            </a:r>
          </a:p>
        </p:txBody>
      </p:sp>
      <p:sp>
        <p:nvSpPr>
          <p:cNvPr id="5" name="Rectángulo 4">
            <a:extLst>
              <a:ext uri="{FF2B5EF4-FFF2-40B4-BE49-F238E27FC236}">
                <a16:creationId xmlns:a16="http://schemas.microsoft.com/office/drawing/2014/main" id="{B961FA3A-899D-656A-A04E-226160F51F64}"/>
              </a:ext>
            </a:extLst>
          </p:cNvPr>
          <p:cNvSpPr/>
          <p:nvPr/>
        </p:nvSpPr>
        <p:spPr>
          <a:xfrm>
            <a:off x="2165216" y="460473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Head</a:t>
            </a:r>
          </a:p>
        </p:txBody>
      </p:sp>
      <p:cxnSp>
        <p:nvCxnSpPr>
          <p:cNvPr id="6" name="Conector recto de flecha 5">
            <a:extLst>
              <a:ext uri="{FF2B5EF4-FFF2-40B4-BE49-F238E27FC236}">
                <a16:creationId xmlns:a16="http://schemas.microsoft.com/office/drawing/2014/main" id="{EC82DF25-7C66-9DEE-4AA3-85877D4022F8}"/>
              </a:ext>
            </a:extLst>
          </p:cNvPr>
          <p:cNvCxnSpPr>
            <a:cxnSpLocks/>
            <a:endCxn id="9" idx="0"/>
          </p:cNvCxnSpPr>
          <p:nvPr/>
        </p:nvCxnSpPr>
        <p:spPr>
          <a:xfrm>
            <a:off x="2507006" y="4977594"/>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7" name="Rectángulo 6">
            <a:extLst>
              <a:ext uri="{FF2B5EF4-FFF2-40B4-BE49-F238E27FC236}">
                <a16:creationId xmlns:a16="http://schemas.microsoft.com/office/drawing/2014/main" id="{E9F84FD0-86DB-D845-A21E-155BAE122598}"/>
              </a:ext>
            </a:extLst>
          </p:cNvPr>
          <p:cNvSpPr/>
          <p:nvPr/>
        </p:nvSpPr>
        <p:spPr>
          <a:xfrm>
            <a:off x="2850460" y="46049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Tam = 0</a:t>
            </a:r>
          </a:p>
        </p:txBody>
      </p:sp>
      <p:grpSp>
        <p:nvGrpSpPr>
          <p:cNvPr id="8" name="Grupo 7">
            <a:extLst>
              <a:ext uri="{FF2B5EF4-FFF2-40B4-BE49-F238E27FC236}">
                <a16:creationId xmlns:a16="http://schemas.microsoft.com/office/drawing/2014/main" id="{839BBD59-93A9-B1A4-D0DD-CAC3E547BFDC}"/>
              </a:ext>
            </a:extLst>
          </p:cNvPr>
          <p:cNvGrpSpPr/>
          <p:nvPr/>
        </p:nvGrpSpPr>
        <p:grpSpPr>
          <a:xfrm>
            <a:off x="2320205" y="5308049"/>
            <a:ext cx="381872" cy="375544"/>
            <a:chOff x="4625135" y="1938291"/>
            <a:chExt cx="381872" cy="375544"/>
          </a:xfrm>
        </p:grpSpPr>
        <p:sp>
          <p:nvSpPr>
            <p:cNvPr id="9" name="Rectángulo 8">
              <a:extLst>
                <a:ext uri="{FF2B5EF4-FFF2-40B4-BE49-F238E27FC236}">
                  <a16:creationId xmlns:a16="http://schemas.microsoft.com/office/drawing/2014/main" id="{1DA17414-BF07-1122-FD20-A93489FB7759}"/>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Conector recto 9">
              <a:extLst>
                <a:ext uri="{FF2B5EF4-FFF2-40B4-BE49-F238E27FC236}">
                  <a16:creationId xmlns:a16="http://schemas.microsoft.com/office/drawing/2014/main" id="{43415B03-BF93-36E1-26B6-067D75BF10C6}"/>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EC6AAE8E-D0B9-1B85-5087-421EE9C6987B}"/>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CuadroTexto 3">
            <a:extLst>
              <a:ext uri="{FF2B5EF4-FFF2-40B4-BE49-F238E27FC236}">
                <a16:creationId xmlns:a16="http://schemas.microsoft.com/office/drawing/2014/main" id="{7C32C2F6-9BC0-F3D6-5257-FAEF489808DF}"/>
              </a:ext>
            </a:extLst>
          </p:cNvPr>
          <p:cNvSpPr txBox="1"/>
          <p:nvPr/>
        </p:nvSpPr>
        <p:spPr>
          <a:xfrm>
            <a:off x="2588950" y="4181003"/>
            <a:ext cx="732893" cy="369332"/>
          </a:xfrm>
          <a:prstGeom prst="rect">
            <a:avLst/>
          </a:prstGeom>
          <a:noFill/>
        </p:spPr>
        <p:txBody>
          <a:bodyPr wrap="none" rtlCol="0">
            <a:spAutoFit/>
          </a:bodyPr>
          <a:lstStyle/>
          <a:p>
            <a:r>
              <a:rPr lang="en-US" b="1" dirty="0">
                <a:latin typeface="Inter" panose="02000503000000020004" pitchFamily="2" charset="0"/>
                <a:ea typeface="Inter" panose="02000503000000020004" pitchFamily="2" charset="0"/>
              </a:rPr>
              <a:t>Lista</a:t>
            </a:r>
          </a:p>
        </p:txBody>
      </p:sp>
      <p:sp>
        <p:nvSpPr>
          <p:cNvPr id="17" name="CuadroTexto 16">
            <a:extLst>
              <a:ext uri="{FF2B5EF4-FFF2-40B4-BE49-F238E27FC236}">
                <a16:creationId xmlns:a16="http://schemas.microsoft.com/office/drawing/2014/main" id="{398C1460-6E20-338E-A980-3CACDCAB69C3}"/>
              </a:ext>
            </a:extLst>
          </p:cNvPr>
          <p:cNvSpPr txBox="1"/>
          <p:nvPr/>
        </p:nvSpPr>
        <p:spPr>
          <a:xfrm>
            <a:off x="5658317" y="4187300"/>
            <a:ext cx="707245" cy="369332"/>
          </a:xfrm>
          <a:prstGeom prst="rect">
            <a:avLst/>
          </a:prstGeom>
          <a:noFill/>
        </p:spPr>
        <p:txBody>
          <a:bodyPr wrap="none" rtlCol="0">
            <a:spAutoFit/>
          </a:bodyPr>
          <a:lstStyle/>
          <a:p>
            <a:r>
              <a:rPr lang="en-US" b="1" err="1">
                <a:latin typeface="Inter" panose="02000503000000020004" pitchFamily="2" charset="0"/>
                <a:ea typeface="Inter" panose="02000503000000020004" pitchFamily="2" charset="0"/>
              </a:rPr>
              <a:t>Nodo</a:t>
            </a:r>
            <a:endParaRPr lang="en-US" b="1">
              <a:latin typeface="Inter" panose="02000503000000020004" pitchFamily="2" charset="0"/>
              <a:ea typeface="Inter" panose="02000503000000020004" pitchFamily="2" charset="0"/>
            </a:endParaRPr>
          </a:p>
        </p:txBody>
      </p:sp>
      <p:grpSp>
        <p:nvGrpSpPr>
          <p:cNvPr id="28" name="Grupo 27">
            <a:extLst>
              <a:ext uri="{FF2B5EF4-FFF2-40B4-BE49-F238E27FC236}">
                <a16:creationId xmlns:a16="http://schemas.microsoft.com/office/drawing/2014/main" id="{BF6E82D5-3044-A4F3-1B13-A408CF5591EB}"/>
              </a:ext>
            </a:extLst>
          </p:cNvPr>
          <p:cNvGrpSpPr/>
          <p:nvPr/>
        </p:nvGrpSpPr>
        <p:grpSpPr>
          <a:xfrm>
            <a:off x="4951090" y="4604732"/>
            <a:ext cx="2121698" cy="378315"/>
            <a:chOff x="4044463" y="5513345"/>
            <a:chExt cx="2121698" cy="378315"/>
          </a:xfrm>
        </p:grpSpPr>
        <p:grpSp>
          <p:nvGrpSpPr>
            <p:cNvPr id="19" name="Grupo 18">
              <a:extLst>
                <a:ext uri="{FF2B5EF4-FFF2-40B4-BE49-F238E27FC236}">
                  <a16:creationId xmlns:a16="http://schemas.microsoft.com/office/drawing/2014/main" id="{D3004A33-F97D-F5D2-FA31-7C2D58018FF6}"/>
                </a:ext>
              </a:extLst>
            </p:cNvPr>
            <p:cNvGrpSpPr/>
            <p:nvPr/>
          </p:nvGrpSpPr>
          <p:grpSpPr>
            <a:xfrm>
              <a:off x="5784289" y="5513345"/>
              <a:ext cx="381872" cy="375544"/>
              <a:chOff x="4625135" y="1938291"/>
              <a:chExt cx="381872" cy="375544"/>
            </a:xfrm>
          </p:grpSpPr>
          <p:sp>
            <p:nvSpPr>
              <p:cNvPr id="20" name="Rectángulo 19">
                <a:extLst>
                  <a:ext uri="{FF2B5EF4-FFF2-40B4-BE49-F238E27FC236}">
                    <a16:creationId xmlns:a16="http://schemas.microsoft.com/office/drawing/2014/main" id="{2A2B8F84-97A3-E4A4-5719-1F0D99360C21}"/>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Conector recto 20">
                <a:extLst>
                  <a:ext uri="{FF2B5EF4-FFF2-40B4-BE49-F238E27FC236}">
                    <a16:creationId xmlns:a16="http://schemas.microsoft.com/office/drawing/2014/main" id="{DCD850D4-8618-88CF-0A8A-31863CFE9E23}"/>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8097BF3A-0FF9-4AC2-136B-E67D7D8BCBB1}"/>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ángulo 23">
              <a:extLst>
                <a:ext uri="{FF2B5EF4-FFF2-40B4-BE49-F238E27FC236}">
                  <a16:creationId xmlns:a16="http://schemas.microsoft.com/office/drawing/2014/main" id="{DBC5C238-7321-6DED-0383-8EC764F7525B}"/>
                </a:ext>
              </a:extLst>
            </p:cNvPr>
            <p:cNvSpPr/>
            <p:nvPr/>
          </p:nvSpPr>
          <p:spPr>
            <a:xfrm>
              <a:off x="4044463" y="5518798"/>
              <a:ext cx="1202148"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Dato  = 3,2</a:t>
              </a:r>
            </a:p>
          </p:txBody>
        </p:sp>
        <p:sp>
          <p:nvSpPr>
            <p:cNvPr id="25" name="Rectángulo 24">
              <a:extLst>
                <a:ext uri="{FF2B5EF4-FFF2-40B4-BE49-F238E27FC236}">
                  <a16:creationId xmlns:a16="http://schemas.microsoft.com/office/drawing/2014/main" id="{A3B73CC2-9336-C4AF-71DB-2D8325640C28}"/>
                </a:ext>
              </a:extLst>
            </p:cNvPr>
            <p:cNvSpPr/>
            <p:nvPr/>
          </p:nvSpPr>
          <p:spPr>
            <a:xfrm>
              <a:off x="5246610" y="5518798"/>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Conector recto de flecha 25">
              <a:extLst>
                <a:ext uri="{FF2B5EF4-FFF2-40B4-BE49-F238E27FC236}">
                  <a16:creationId xmlns:a16="http://schemas.microsoft.com/office/drawing/2014/main" id="{1F6FCB0B-7350-FE50-27E8-78BC26346F06}"/>
                </a:ext>
              </a:extLst>
            </p:cNvPr>
            <p:cNvCxnSpPr>
              <a:cxnSpLocks/>
              <a:endCxn id="20" idx="1"/>
            </p:cNvCxnSpPr>
            <p:nvPr/>
          </p:nvCxnSpPr>
          <p:spPr>
            <a:xfrm flipV="1">
              <a:off x="5388567" y="5699776"/>
              <a:ext cx="399515" cy="5452"/>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0580778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Paso 1 Solución. </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1198840" y="1451670"/>
            <a:ext cx="5533019" cy="3139321"/>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dirty="0" err="1">
                <a:solidFill>
                  <a:srgbClr val="CF8E6D"/>
                </a:solidFill>
                <a:ea typeface="+mn-lt"/>
                <a:cs typeface="+mn-lt"/>
              </a:rPr>
              <a:t>class</a:t>
            </a:r>
            <a:r>
              <a:rPr lang="es-ES" dirty="0">
                <a:solidFill>
                  <a:srgbClr val="CF8E6D"/>
                </a:solidFill>
                <a:ea typeface="+mn-lt"/>
                <a:cs typeface="+mn-lt"/>
              </a:rPr>
              <a:t> </a:t>
            </a:r>
            <a:r>
              <a:rPr lang="es-ES" dirty="0">
                <a:solidFill>
                  <a:srgbClr val="BCBEC4"/>
                </a:solidFill>
                <a:ea typeface="+mn-lt"/>
                <a:cs typeface="+mn-lt"/>
              </a:rPr>
              <a:t>Nodo:</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CF8E6D"/>
                </a:solidFill>
                <a:ea typeface="+mn-lt"/>
                <a:cs typeface="+mn-lt"/>
              </a:rPr>
              <a:t>def</a:t>
            </a:r>
            <a:r>
              <a:rPr lang="es-ES" dirty="0">
                <a:solidFill>
                  <a:srgbClr val="CF8E6D"/>
                </a:solidFill>
                <a:ea typeface="+mn-lt"/>
                <a:cs typeface="+mn-lt"/>
              </a:rPr>
              <a:t> </a:t>
            </a:r>
            <a:r>
              <a:rPr lang="es-ES" dirty="0">
                <a:solidFill>
                  <a:srgbClr val="B200B2"/>
                </a:solidFill>
                <a:ea typeface="+mn-lt"/>
                <a:cs typeface="+mn-lt"/>
              </a:rPr>
              <a:t>__</a:t>
            </a:r>
            <a:r>
              <a:rPr lang="es-ES" dirty="0" err="1">
                <a:solidFill>
                  <a:srgbClr val="B200B2"/>
                </a:solidFill>
                <a:ea typeface="+mn-lt"/>
                <a:cs typeface="+mn-lt"/>
              </a:rPr>
              <a:t>init</a:t>
            </a:r>
            <a:r>
              <a:rPr lang="es-ES" dirty="0">
                <a:solidFill>
                  <a:srgbClr val="B200B2"/>
                </a:solidFill>
                <a:ea typeface="+mn-lt"/>
                <a:cs typeface="+mn-lt"/>
              </a:rPr>
              <a:t>__</a:t>
            </a:r>
            <a:r>
              <a:rPr lang="es-ES" dirty="0">
                <a:solidFill>
                  <a:srgbClr val="BCBEC4"/>
                </a:solidFill>
                <a:ea typeface="+mn-lt"/>
                <a:cs typeface="+mn-lt"/>
              </a:rPr>
              <a:t>(</a:t>
            </a:r>
            <a:r>
              <a:rPr lang="es-ES" dirty="0" err="1">
                <a:solidFill>
                  <a:srgbClr val="94558D"/>
                </a:solidFill>
                <a:ea typeface="+mn-lt"/>
                <a:cs typeface="+mn-lt"/>
              </a:rPr>
              <a:t>self</a:t>
            </a:r>
            <a:r>
              <a:rPr lang="es-ES" dirty="0">
                <a:solidFill>
                  <a:srgbClr val="BCBEC4"/>
                </a:solidFill>
                <a:ea typeface="+mn-lt"/>
                <a:cs typeface="+mn-lt"/>
              </a:rPr>
              <a:t>, dato, </a:t>
            </a:r>
            <a:r>
              <a:rPr lang="es-ES" dirty="0" err="1">
                <a:solidFill>
                  <a:srgbClr val="BCBEC4"/>
                </a:solidFill>
                <a:ea typeface="+mn-lt"/>
                <a:cs typeface="+mn-lt"/>
              </a:rPr>
              <a:t>next</a:t>
            </a:r>
            <a:r>
              <a:rPr lang="es-ES" dirty="0">
                <a:solidFill>
                  <a:srgbClr val="BCBEC4"/>
                </a:solidFill>
                <a:ea typeface="+mn-lt"/>
                <a:cs typeface="+mn-lt"/>
              </a:rPr>
              <a:t>=</a:t>
            </a:r>
            <a:r>
              <a:rPr lang="es-ES" dirty="0" err="1">
                <a:solidFill>
                  <a:srgbClr val="CF8E6D"/>
                </a:solidFill>
                <a:ea typeface="+mn-lt"/>
                <a:cs typeface="+mn-lt"/>
              </a:rPr>
              <a:t>None</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.dato</a:t>
            </a:r>
            <a:r>
              <a:rPr lang="es-ES" dirty="0">
                <a:solidFill>
                  <a:srgbClr val="BCBEC4"/>
                </a:solidFill>
                <a:ea typeface="+mn-lt"/>
                <a:cs typeface="+mn-lt"/>
              </a:rPr>
              <a:t> = dato</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.next</a:t>
            </a:r>
            <a:r>
              <a:rPr lang="es-ES" dirty="0">
                <a:solidFill>
                  <a:srgbClr val="BCBEC4"/>
                </a:solidFill>
                <a:ea typeface="+mn-lt"/>
                <a:cs typeface="+mn-lt"/>
              </a:rPr>
              <a:t> = </a:t>
            </a:r>
            <a:r>
              <a:rPr lang="es-ES" dirty="0" err="1">
                <a:solidFill>
                  <a:srgbClr val="BCBEC4"/>
                </a:solidFill>
                <a:ea typeface="+mn-lt"/>
                <a:cs typeface="+mn-lt"/>
              </a:rPr>
              <a:t>next</a:t>
            </a:r>
            <a:br>
              <a:rPr lang="es-ES" dirty="0">
                <a:solidFill>
                  <a:srgbClr val="BCBEC4"/>
                </a:solidFill>
                <a:ea typeface="+mn-lt"/>
                <a:cs typeface="+mn-lt"/>
              </a:rPr>
            </a:br>
            <a:br>
              <a:rPr lang="es-ES" dirty="0">
                <a:solidFill>
                  <a:srgbClr val="BCBEC4"/>
                </a:solidFill>
                <a:ea typeface="+mn-lt"/>
                <a:cs typeface="+mn-lt"/>
              </a:rPr>
            </a:br>
            <a:br>
              <a:rPr lang="es-ES" dirty="0">
                <a:solidFill>
                  <a:srgbClr val="BCBEC4"/>
                </a:solidFill>
                <a:ea typeface="+mn-lt"/>
                <a:cs typeface="+mn-lt"/>
              </a:rPr>
            </a:br>
            <a:r>
              <a:rPr lang="es-ES" dirty="0" err="1">
                <a:solidFill>
                  <a:srgbClr val="CF8E6D"/>
                </a:solidFill>
                <a:ea typeface="+mn-lt"/>
                <a:cs typeface="+mn-lt"/>
              </a:rPr>
              <a:t>class</a:t>
            </a:r>
            <a:r>
              <a:rPr lang="es-ES" dirty="0">
                <a:solidFill>
                  <a:srgbClr val="BCBEC4"/>
                </a:solidFill>
                <a:ea typeface="+mn-lt"/>
                <a:cs typeface="+mn-lt"/>
              </a:rPr>
              <a:t> </a:t>
            </a:r>
            <a:r>
              <a:rPr lang="es-ES" dirty="0" err="1">
                <a:solidFill>
                  <a:srgbClr val="BCBEC4"/>
                </a:solidFill>
                <a:ea typeface="+mn-lt"/>
                <a:cs typeface="+mn-lt"/>
              </a:rPr>
              <a:t>ListaSimple</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CF8E6D"/>
                </a:solidFill>
                <a:ea typeface="+mn-lt"/>
                <a:cs typeface="+mn-lt"/>
              </a:rPr>
              <a:t>def</a:t>
            </a:r>
            <a:r>
              <a:rPr lang="es-ES" dirty="0">
                <a:solidFill>
                  <a:srgbClr val="CF8E6D"/>
                </a:solidFill>
                <a:ea typeface="+mn-lt"/>
                <a:cs typeface="+mn-lt"/>
              </a:rPr>
              <a:t> </a:t>
            </a:r>
            <a:r>
              <a:rPr lang="es-ES" dirty="0">
                <a:solidFill>
                  <a:srgbClr val="B200B2"/>
                </a:solidFill>
                <a:ea typeface="+mn-lt"/>
                <a:cs typeface="+mn-lt"/>
              </a:rPr>
              <a:t>__</a:t>
            </a:r>
            <a:r>
              <a:rPr lang="es-ES" dirty="0" err="1">
                <a:solidFill>
                  <a:srgbClr val="B200B2"/>
                </a:solidFill>
                <a:ea typeface="+mn-lt"/>
                <a:cs typeface="+mn-lt"/>
              </a:rPr>
              <a:t>init</a:t>
            </a:r>
            <a:r>
              <a:rPr lang="es-ES" dirty="0">
                <a:solidFill>
                  <a:srgbClr val="B200B2"/>
                </a:solidFill>
                <a:ea typeface="+mn-lt"/>
                <a:cs typeface="+mn-lt"/>
              </a:rPr>
              <a:t>__</a:t>
            </a:r>
            <a:r>
              <a:rPr lang="es-ES" dirty="0">
                <a:solidFill>
                  <a:srgbClr val="BCBEC4"/>
                </a:solidFill>
                <a:ea typeface="+mn-lt"/>
                <a:cs typeface="+mn-lt"/>
              </a:rPr>
              <a:t>(</a:t>
            </a:r>
            <a:r>
              <a:rPr lang="es-ES" dirty="0" err="1">
                <a:solidFill>
                  <a:srgbClr val="94558D"/>
                </a:solidFill>
                <a:ea typeface="+mn-lt"/>
                <a:cs typeface="+mn-lt"/>
              </a:rPr>
              <a:t>self</a:t>
            </a:r>
            <a:r>
              <a:rPr lang="es-ES" dirty="0">
                <a:solidFill>
                  <a:srgbClr val="BCBEC4"/>
                </a:solidFill>
                <a:ea typeface="+mn-lt"/>
                <a:cs typeface="+mn-lt"/>
              </a:rPr>
              <a:t>):</a:t>
            </a:r>
            <a:br>
              <a:rPr lang="es-ES" dirty="0">
                <a:solidFill>
                  <a:srgbClr val="BCBEC4"/>
                </a:solidFill>
                <a:ea typeface="+mn-lt"/>
                <a:cs typeface="+mn-lt"/>
              </a:rPr>
            </a:br>
            <a:r>
              <a:rPr lang="es-ES" dirty="0">
                <a:solidFill>
                  <a:srgbClr val="BCBEC4"/>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.cabeza</a:t>
            </a:r>
            <a:r>
              <a:rPr lang="es-ES" dirty="0">
                <a:solidFill>
                  <a:srgbClr val="BCBEC4"/>
                </a:solidFill>
                <a:ea typeface="+mn-lt"/>
                <a:cs typeface="+mn-lt"/>
              </a:rPr>
              <a:t> = </a:t>
            </a:r>
            <a:r>
              <a:rPr lang="es-ES" dirty="0" err="1">
                <a:solidFill>
                  <a:srgbClr val="CF8E6D"/>
                </a:solidFill>
                <a:ea typeface="+mn-lt"/>
                <a:cs typeface="+mn-lt"/>
              </a:rPr>
              <a:t>None</a:t>
            </a:r>
            <a:br>
              <a:rPr lang="es-ES" dirty="0">
                <a:solidFill>
                  <a:srgbClr val="CF8E6D"/>
                </a:solidFill>
                <a:ea typeface="+mn-lt"/>
                <a:cs typeface="+mn-lt"/>
              </a:rPr>
            </a:br>
            <a:r>
              <a:rPr lang="es-ES" dirty="0">
                <a:solidFill>
                  <a:srgbClr val="CF8E6D"/>
                </a:solidFill>
                <a:ea typeface="+mn-lt"/>
                <a:cs typeface="+mn-lt"/>
              </a:rPr>
              <a:t>        </a:t>
            </a:r>
            <a:r>
              <a:rPr lang="es-ES" dirty="0" err="1">
                <a:solidFill>
                  <a:srgbClr val="94558D"/>
                </a:solidFill>
                <a:ea typeface="+mn-lt"/>
                <a:cs typeface="+mn-lt"/>
              </a:rPr>
              <a:t>self</a:t>
            </a:r>
            <a:r>
              <a:rPr lang="es-ES" dirty="0" err="1">
                <a:solidFill>
                  <a:srgbClr val="BCBEC4"/>
                </a:solidFill>
                <a:ea typeface="+mn-lt"/>
                <a:cs typeface="+mn-lt"/>
              </a:rPr>
              <a:t>.size</a:t>
            </a:r>
            <a:r>
              <a:rPr lang="es-ES" dirty="0">
                <a:solidFill>
                  <a:srgbClr val="BCBEC4"/>
                </a:solidFill>
                <a:ea typeface="+mn-lt"/>
                <a:cs typeface="+mn-lt"/>
              </a:rPr>
              <a:t> = </a:t>
            </a:r>
            <a:r>
              <a:rPr lang="es-ES" dirty="0">
                <a:solidFill>
                  <a:srgbClr val="2AACB8"/>
                </a:solidFill>
                <a:ea typeface="+mn-lt"/>
                <a:cs typeface="+mn-lt"/>
              </a:rPr>
              <a:t>0</a:t>
            </a:r>
            <a:br>
              <a:rPr lang="es-ES" dirty="0">
                <a:solidFill>
                  <a:srgbClr val="2AACB8"/>
                </a:solidFill>
                <a:ea typeface="+mn-lt"/>
                <a:cs typeface="+mn-lt"/>
              </a:rPr>
            </a:br>
            <a:endParaRPr lang="es-ES" dirty="0">
              <a:solidFill>
                <a:srgbClr val="2AACB8"/>
              </a:solidFill>
              <a:ea typeface="+mn-lt"/>
              <a:cs typeface="+mn-lt"/>
            </a:endParaRPr>
          </a:p>
        </p:txBody>
      </p:sp>
    </p:spTree>
    <p:extLst>
      <p:ext uri="{BB962C8B-B14F-4D97-AF65-F5344CB8AC3E}">
        <p14:creationId xmlns:p14="http://schemas.microsoft.com/office/powerpoint/2010/main" val="203301153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E96C6-155C-A0D8-CBEF-56DA5C7821A7}"/>
              </a:ext>
            </a:extLst>
          </p:cNvPr>
          <p:cNvSpPr>
            <a:spLocks noGrp="1"/>
          </p:cNvSpPr>
          <p:nvPr>
            <p:ph type="title"/>
          </p:nvPr>
        </p:nvSpPr>
        <p:spPr/>
        <p:txBody>
          <a:bodyPr>
            <a:normAutofit fontScale="90000"/>
          </a:bodyPr>
          <a:lstStyle/>
          <a:p>
            <a:r>
              <a:rPr lang="es-ES" dirty="0"/>
              <a:t>Paso 2.a Insertar un elemento al principio	</a:t>
            </a:r>
          </a:p>
        </p:txBody>
      </p:sp>
      <p:sp>
        <p:nvSpPr>
          <p:cNvPr id="3" name="Marcador de contenido 2">
            <a:extLst>
              <a:ext uri="{FF2B5EF4-FFF2-40B4-BE49-F238E27FC236}">
                <a16:creationId xmlns:a16="http://schemas.microsoft.com/office/drawing/2014/main" id="{CE46E1BD-1234-DCF8-644A-BAB1812140A5}"/>
              </a:ext>
            </a:extLst>
          </p:cNvPr>
          <p:cNvSpPr>
            <a:spLocks noGrp="1"/>
          </p:cNvSpPr>
          <p:nvPr>
            <p:ph idx="1"/>
          </p:nvPr>
        </p:nvSpPr>
        <p:spPr/>
        <p:txBody>
          <a:bodyPr/>
          <a:lstStyle/>
          <a:p>
            <a:r>
              <a:rPr lang="es-ES" dirty="0"/>
              <a:t>Añadir un método para insertar un elemento por el principio (la cabeza).</a:t>
            </a:r>
          </a:p>
          <a:p>
            <a:endParaRPr lang="es-ES" dirty="0"/>
          </a:p>
          <a:p>
            <a:endParaRPr lang="es-ES" dirty="0"/>
          </a:p>
          <a:p>
            <a:endParaRPr lang="es-ES" dirty="0"/>
          </a:p>
        </p:txBody>
      </p:sp>
      <p:sp>
        <p:nvSpPr>
          <p:cNvPr id="4" name="Rectángulo 3">
            <a:extLst>
              <a:ext uri="{FF2B5EF4-FFF2-40B4-BE49-F238E27FC236}">
                <a16:creationId xmlns:a16="http://schemas.microsoft.com/office/drawing/2014/main" id="{E1EA369A-29F8-E9B3-C127-CB0E22A89992}"/>
              </a:ext>
            </a:extLst>
          </p:cNvPr>
          <p:cNvSpPr/>
          <p:nvPr/>
        </p:nvSpPr>
        <p:spPr>
          <a:xfrm>
            <a:off x="1622984" y="2982677"/>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Head</a:t>
            </a:r>
          </a:p>
        </p:txBody>
      </p:sp>
      <p:cxnSp>
        <p:nvCxnSpPr>
          <p:cNvPr id="5" name="Conector recto de flecha 4">
            <a:extLst>
              <a:ext uri="{FF2B5EF4-FFF2-40B4-BE49-F238E27FC236}">
                <a16:creationId xmlns:a16="http://schemas.microsoft.com/office/drawing/2014/main" id="{F0A220DD-8B2C-664D-4E07-FA9E96648691}"/>
              </a:ext>
            </a:extLst>
          </p:cNvPr>
          <p:cNvCxnSpPr>
            <a:cxnSpLocks/>
          </p:cNvCxnSpPr>
          <p:nvPr/>
        </p:nvCxnSpPr>
        <p:spPr>
          <a:xfrm>
            <a:off x="1964774" y="3355539"/>
            <a:ext cx="4444" cy="330455"/>
          </a:xfrm>
          <a:prstGeom prst="straightConnector1">
            <a:avLst/>
          </a:prstGeom>
          <a:ln w="38100">
            <a:solidFill>
              <a:srgbClr val="00B0F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6" name="Grupo 5">
            <a:extLst>
              <a:ext uri="{FF2B5EF4-FFF2-40B4-BE49-F238E27FC236}">
                <a16:creationId xmlns:a16="http://schemas.microsoft.com/office/drawing/2014/main" id="{079EFA07-27DF-3DE6-B20F-F0E967B50F5D}"/>
              </a:ext>
            </a:extLst>
          </p:cNvPr>
          <p:cNvGrpSpPr/>
          <p:nvPr/>
        </p:nvGrpSpPr>
        <p:grpSpPr>
          <a:xfrm>
            <a:off x="1618916" y="3690957"/>
            <a:ext cx="1251752" cy="372862"/>
            <a:chOff x="878889" y="719092"/>
            <a:chExt cx="1251752" cy="372862"/>
          </a:xfrm>
        </p:grpSpPr>
        <p:sp>
          <p:nvSpPr>
            <p:cNvPr id="7" name="Rectángulo 6">
              <a:extLst>
                <a:ext uri="{FF2B5EF4-FFF2-40B4-BE49-F238E27FC236}">
                  <a16:creationId xmlns:a16="http://schemas.microsoft.com/office/drawing/2014/main" id="{CFC95452-72EE-0F18-4224-60C27DBE46DE}"/>
                </a:ext>
              </a:extLst>
            </p:cNvPr>
            <p:cNvSpPr/>
            <p:nvPr/>
          </p:nvSpPr>
          <p:spPr>
            <a:xfrm>
              <a:off x="878889" y="719092"/>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2D050"/>
                  </a:solidFill>
                </a:rPr>
                <a:t>3.2</a:t>
              </a:r>
            </a:p>
          </p:txBody>
        </p:sp>
        <p:sp>
          <p:nvSpPr>
            <p:cNvPr id="8" name="Rectángulo 7">
              <a:extLst>
                <a:ext uri="{FF2B5EF4-FFF2-40B4-BE49-F238E27FC236}">
                  <a16:creationId xmlns:a16="http://schemas.microsoft.com/office/drawing/2014/main" id="{446A9618-90D5-1660-FC6E-C1484270C958}"/>
                </a:ext>
              </a:extLst>
            </p:cNvPr>
            <p:cNvSpPr/>
            <p:nvPr/>
          </p:nvSpPr>
          <p:spPr>
            <a:xfrm>
              <a:off x="1562470" y="719092"/>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 name="Conector recto de flecha 8">
              <a:extLst>
                <a:ext uri="{FF2B5EF4-FFF2-40B4-BE49-F238E27FC236}">
                  <a16:creationId xmlns:a16="http://schemas.microsoft.com/office/drawing/2014/main" id="{3204F434-9047-EEDA-6012-2F9D921AB677}"/>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0" name="Grupo 9">
            <a:extLst>
              <a:ext uri="{FF2B5EF4-FFF2-40B4-BE49-F238E27FC236}">
                <a16:creationId xmlns:a16="http://schemas.microsoft.com/office/drawing/2014/main" id="{EBB6B29A-F61A-7398-F28F-30FDBD21728B}"/>
              </a:ext>
            </a:extLst>
          </p:cNvPr>
          <p:cNvGrpSpPr/>
          <p:nvPr/>
        </p:nvGrpSpPr>
        <p:grpSpPr>
          <a:xfrm>
            <a:off x="2879137" y="3690956"/>
            <a:ext cx="381872" cy="375544"/>
            <a:chOff x="4625135" y="1938291"/>
            <a:chExt cx="381872" cy="375544"/>
          </a:xfrm>
        </p:grpSpPr>
        <p:sp>
          <p:nvSpPr>
            <p:cNvPr id="11" name="Rectángulo 10">
              <a:extLst>
                <a:ext uri="{FF2B5EF4-FFF2-40B4-BE49-F238E27FC236}">
                  <a16:creationId xmlns:a16="http://schemas.microsoft.com/office/drawing/2014/main" id="{A1BEF959-5DB7-D17E-6D70-18080491C54F}"/>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 name="Conector recto 11">
              <a:extLst>
                <a:ext uri="{FF2B5EF4-FFF2-40B4-BE49-F238E27FC236}">
                  <a16:creationId xmlns:a16="http://schemas.microsoft.com/office/drawing/2014/main" id="{4C0181F1-8A35-3802-1125-C12B412E1A21}"/>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5D241250-4E49-2219-F973-DF529508F565}"/>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ángulo 13">
            <a:extLst>
              <a:ext uri="{FF2B5EF4-FFF2-40B4-BE49-F238E27FC236}">
                <a16:creationId xmlns:a16="http://schemas.microsoft.com/office/drawing/2014/main" id="{7BF496CC-EC19-E189-A736-0DF490DD416C}"/>
              </a:ext>
            </a:extLst>
          </p:cNvPr>
          <p:cNvSpPr/>
          <p:nvPr/>
        </p:nvSpPr>
        <p:spPr>
          <a:xfrm>
            <a:off x="2304334" y="2984670"/>
            <a:ext cx="939310" cy="37086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Tam = 1</a:t>
            </a:r>
          </a:p>
        </p:txBody>
      </p:sp>
      <p:sp>
        <p:nvSpPr>
          <p:cNvPr id="15" name="Rectángulo 14">
            <a:extLst>
              <a:ext uri="{FF2B5EF4-FFF2-40B4-BE49-F238E27FC236}">
                <a16:creationId xmlns:a16="http://schemas.microsoft.com/office/drawing/2014/main" id="{393C8604-786E-C807-2749-728CF75CA550}"/>
              </a:ext>
            </a:extLst>
          </p:cNvPr>
          <p:cNvSpPr/>
          <p:nvPr/>
        </p:nvSpPr>
        <p:spPr>
          <a:xfrm>
            <a:off x="1618916" y="4066500"/>
            <a:ext cx="941032" cy="307777"/>
          </a:xfrm>
          <a:prstGeom prst="rect">
            <a:avLst/>
          </a:prstGeom>
        </p:spPr>
        <p:txBody>
          <a:bodyPr wrap="square">
            <a:spAutoFit/>
          </a:bodyPr>
          <a:lstStyle/>
          <a:p>
            <a:pPr algn="ctr"/>
            <a:r>
              <a:rPr lang="en-US" sz="1400" b="1" dirty="0">
                <a:solidFill>
                  <a:srgbClr val="92D050"/>
                </a:solidFill>
              </a:rPr>
              <a:t>Nodo</a:t>
            </a:r>
            <a:r>
              <a:rPr lang="en-US" sz="1400" b="1" baseline="-25000" dirty="0">
                <a:solidFill>
                  <a:srgbClr val="92D050"/>
                </a:solidFill>
              </a:rPr>
              <a:t>0</a:t>
            </a:r>
          </a:p>
        </p:txBody>
      </p:sp>
      <p:grpSp>
        <p:nvGrpSpPr>
          <p:cNvPr id="16" name="Grupo 15">
            <a:extLst>
              <a:ext uri="{FF2B5EF4-FFF2-40B4-BE49-F238E27FC236}">
                <a16:creationId xmlns:a16="http://schemas.microsoft.com/office/drawing/2014/main" id="{E9935680-09B9-4FAE-818F-4B63785A480F}"/>
              </a:ext>
            </a:extLst>
          </p:cNvPr>
          <p:cNvGrpSpPr/>
          <p:nvPr/>
        </p:nvGrpSpPr>
        <p:grpSpPr>
          <a:xfrm>
            <a:off x="4676356" y="2904406"/>
            <a:ext cx="2871689" cy="1383954"/>
            <a:chOff x="5742575" y="209981"/>
            <a:chExt cx="2871689" cy="1383954"/>
          </a:xfrm>
        </p:grpSpPr>
        <p:sp>
          <p:nvSpPr>
            <p:cNvPr id="17" name="Rectángulo 16">
              <a:extLst>
                <a:ext uri="{FF2B5EF4-FFF2-40B4-BE49-F238E27FC236}">
                  <a16:creationId xmlns:a16="http://schemas.microsoft.com/office/drawing/2014/main" id="{C48841C3-7545-310E-4ECA-9535122CEAC2}"/>
                </a:ext>
              </a:extLst>
            </p:cNvPr>
            <p:cNvSpPr/>
            <p:nvPr/>
          </p:nvSpPr>
          <p:spPr>
            <a:xfrm>
              <a:off x="5747514" y="209981"/>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Head</a:t>
              </a:r>
            </a:p>
          </p:txBody>
        </p:sp>
        <p:grpSp>
          <p:nvGrpSpPr>
            <p:cNvPr id="18" name="Grupo 17">
              <a:extLst>
                <a:ext uri="{FF2B5EF4-FFF2-40B4-BE49-F238E27FC236}">
                  <a16:creationId xmlns:a16="http://schemas.microsoft.com/office/drawing/2014/main" id="{B297ECD1-0CC6-EC77-6F45-4500C14DE61A}"/>
                </a:ext>
              </a:extLst>
            </p:cNvPr>
            <p:cNvGrpSpPr/>
            <p:nvPr/>
          </p:nvGrpSpPr>
          <p:grpSpPr>
            <a:xfrm>
              <a:off x="6992541" y="910615"/>
              <a:ext cx="1251752" cy="372862"/>
              <a:chOff x="2127984" y="711446"/>
              <a:chExt cx="1251752" cy="372862"/>
            </a:xfrm>
          </p:grpSpPr>
          <p:sp>
            <p:nvSpPr>
              <p:cNvPr id="30" name="Rectángulo 29">
                <a:extLst>
                  <a:ext uri="{FF2B5EF4-FFF2-40B4-BE49-F238E27FC236}">
                    <a16:creationId xmlns:a16="http://schemas.microsoft.com/office/drawing/2014/main" id="{7DB4B75C-8ECC-1DA6-6534-9AE90D610900}"/>
                  </a:ext>
                </a:extLst>
              </p:cNvPr>
              <p:cNvSpPr/>
              <p:nvPr/>
            </p:nvSpPr>
            <p:spPr>
              <a:xfrm>
                <a:off x="2127984" y="711446"/>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a:t>
                </a:r>
              </a:p>
            </p:txBody>
          </p:sp>
          <p:sp>
            <p:nvSpPr>
              <p:cNvPr id="31" name="Rectángulo 30">
                <a:extLst>
                  <a:ext uri="{FF2B5EF4-FFF2-40B4-BE49-F238E27FC236}">
                    <a16:creationId xmlns:a16="http://schemas.microsoft.com/office/drawing/2014/main" id="{684C44A3-EDA9-99A9-8A82-CA834AC33A41}"/>
                  </a:ext>
                </a:extLst>
              </p:cNvPr>
              <p:cNvSpPr/>
              <p:nvPr/>
            </p:nvSpPr>
            <p:spPr>
              <a:xfrm>
                <a:off x="2811565" y="711446"/>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2" name="Conector recto de flecha 31">
                <a:extLst>
                  <a:ext uri="{FF2B5EF4-FFF2-40B4-BE49-F238E27FC236}">
                    <a16:creationId xmlns:a16="http://schemas.microsoft.com/office/drawing/2014/main" id="{EDF5EA5E-AE21-8035-B314-9BD8F2029BE4}"/>
                  </a:ext>
                </a:extLst>
              </p:cNvPr>
              <p:cNvCxnSpPr/>
              <p:nvPr/>
            </p:nvCxnSpPr>
            <p:spPr>
              <a:xfrm>
                <a:off x="2944730" y="897876"/>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9" name="Grupo 18">
              <a:extLst>
                <a:ext uri="{FF2B5EF4-FFF2-40B4-BE49-F238E27FC236}">
                  <a16:creationId xmlns:a16="http://schemas.microsoft.com/office/drawing/2014/main" id="{64FECB5B-F93D-F7AA-983D-82EC8ED69F26}"/>
                </a:ext>
              </a:extLst>
            </p:cNvPr>
            <p:cNvGrpSpPr/>
            <p:nvPr/>
          </p:nvGrpSpPr>
          <p:grpSpPr>
            <a:xfrm>
              <a:off x="5742575" y="913298"/>
              <a:ext cx="1251752" cy="372862"/>
              <a:chOff x="-373734" y="714129"/>
              <a:chExt cx="1251752" cy="372862"/>
            </a:xfrm>
          </p:grpSpPr>
          <p:sp>
            <p:nvSpPr>
              <p:cNvPr id="27" name="Rectángulo 26">
                <a:extLst>
                  <a:ext uri="{FF2B5EF4-FFF2-40B4-BE49-F238E27FC236}">
                    <a16:creationId xmlns:a16="http://schemas.microsoft.com/office/drawing/2014/main" id="{1A9131F7-CB0B-94B0-E5D3-5FFE927BFA5E}"/>
                  </a:ext>
                </a:extLst>
              </p:cNvPr>
              <p:cNvSpPr/>
              <p:nvPr/>
            </p:nvSpPr>
            <p:spPr>
              <a:xfrm>
                <a:off x="-373734" y="714129"/>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2D050"/>
                    </a:solidFill>
                  </a:rPr>
                  <a:t>2.5</a:t>
                </a:r>
              </a:p>
            </p:txBody>
          </p:sp>
          <p:sp>
            <p:nvSpPr>
              <p:cNvPr id="28" name="Rectángulo 27">
                <a:extLst>
                  <a:ext uri="{FF2B5EF4-FFF2-40B4-BE49-F238E27FC236}">
                    <a16:creationId xmlns:a16="http://schemas.microsoft.com/office/drawing/2014/main" id="{589C7174-F4E8-654A-8A22-B5D19E87671B}"/>
                  </a:ext>
                </a:extLst>
              </p:cNvPr>
              <p:cNvSpPr/>
              <p:nvPr/>
            </p:nvSpPr>
            <p:spPr>
              <a:xfrm>
                <a:off x="309847" y="714129"/>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9" name="Conector recto de flecha 28">
                <a:extLst>
                  <a:ext uri="{FF2B5EF4-FFF2-40B4-BE49-F238E27FC236}">
                    <a16:creationId xmlns:a16="http://schemas.microsoft.com/office/drawing/2014/main" id="{F51A796F-8CF8-8088-43C7-0FAEDA5887EF}"/>
                  </a:ext>
                </a:extLst>
              </p:cNvPr>
              <p:cNvCxnSpPr/>
              <p:nvPr/>
            </p:nvCxnSpPr>
            <p:spPr>
              <a:xfrm>
                <a:off x="443012" y="900559"/>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20" name="Grupo 19">
              <a:extLst>
                <a:ext uri="{FF2B5EF4-FFF2-40B4-BE49-F238E27FC236}">
                  <a16:creationId xmlns:a16="http://schemas.microsoft.com/office/drawing/2014/main" id="{3D1376AE-B6F2-64BA-CBAE-B5991426DCF4}"/>
                </a:ext>
              </a:extLst>
            </p:cNvPr>
            <p:cNvGrpSpPr/>
            <p:nvPr/>
          </p:nvGrpSpPr>
          <p:grpSpPr>
            <a:xfrm>
              <a:off x="8232392" y="918260"/>
              <a:ext cx="381872" cy="375544"/>
              <a:chOff x="4625135" y="1938291"/>
              <a:chExt cx="381872" cy="375544"/>
            </a:xfrm>
          </p:grpSpPr>
          <p:sp>
            <p:nvSpPr>
              <p:cNvPr id="24" name="Rectángulo 23">
                <a:extLst>
                  <a:ext uri="{FF2B5EF4-FFF2-40B4-BE49-F238E27FC236}">
                    <a16:creationId xmlns:a16="http://schemas.microsoft.com/office/drawing/2014/main" id="{3B012347-C9AA-1714-71C8-BC266C64C28D}"/>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5" name="Conector recto 24">
                <a:extLst>
                  <a:ext uri="{FF2B5EF4-FFF2-40B4-BE49-F238E27FC236}">
                    <a16:creationId xmlns:a16="http://schemas.microsoft.com/office/drawing/2014/main" id="{364CFB88-57CE-2438-0EA4-C4409E345C7C}"/>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C9B6867C-8A12-37F4-CFA2-DED0F29B991B}"/>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ángulo 20">
              <a:extLst>
                <a:ext uri="{FF2B5EF4-FFF2-40B4-BE49-F238E27FC236}">
                  <a16:creationId xmlns:a16="http://schemas.microsoft.com/office/drawing/2014/main" id="{8C4C6455-5320-B2AE-3DD1-7986462C8C1B}"/>
                </a:ext>
              </a:extLst>
            </p:cNvPr>
            <p:cNvSpPr/>
            <p:nvPr/>
          </p:nvSpPr>
          <p:spPr>
            <a:xfrm>
              <a:off x="6429188" y="209981"/>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Tam = 2</a:t>
              </a:r>
            </a:p>
          </p:txBody>
        </p:sp>
        <p:sp>
          <p:nvSpPr>
            <p:cNvPr id="22" name="Rectángulo 21">
              <a:extLst>
                <a:ext uri="{FF2B5EF4-FFF2-40B4-BE49-F238E27FC236}">
                  <a16:creationId xmlns:a16="http://schemas.microsoft.com/office/drawing/2014/main" id="{54C56CAA-198D-1F86-CE6E-09ECF630A89A}"/>
                </a:ext>
              </a:extLst>
            </p:cNvPr>
            <p:cNvSpPr/>
            <p:nvPr/>
          </p:nvSpPr>
          <p:spPr>
            <a:xfrm>
              <a:off x="6992541" y="1286158"/>
              <a:ext cx="941032" cy="307777"/>
            </a:xfrm>
            <a:prstGeom prst="rect">
              <a:avLst/>
            </a:prstGeom>
          </p:spPr>
          <p:txBody>
            <a:bodyPr wrap="square">
              <a:spAutoFit/>
            </a:bodyPr>
            <a:lstStyle/>
            <a:p>
              <a:pPr algn="ctr"/>
              <a:r>
                <a:rPr lang="en-US" sz="1400" b="1" dirty="0"/>
                <a:t>Nodo</a:t>
              </a:r>
              <a:r>
                <a:rPr lang="en-US" sz="1400" b="1" baseline="-25000" dirty="0"/>
                <a:t>0</a:t>
              </a:r>
            </a:p>
          </p:txBody>
        </p:sp>
        <p:sp>
          <p:nvSpPr>
            <p:cNvPr id="23" name="Rectángulo 22">
              <a:extLst>
                <a:ext uri="{FF2B5EF4-FFF2-40B4-BE49-F238E27FC236}">
                  <a16:creationId xmlns:a16="http://schemas.microsoft.com/office/drawing/2014/main" id="{AA88AD24-0678-35D6-AB0D-802FBB4AC8E9}"/>
                </a:ext>
              </a:extLst>
            </p:cNvPr>
            <p:cNvSpPr/>
            <p:nvPr/>
          </p:nvSpPr>
          <p:spPr>
            <a:xfrm>
              <a:off x="5745737" y="1286158"/>
              <a:ext cx="941032" cy="307777"/>
            </a:xfrm>
            <a:prstGeom prst="rect">
              <a:avLst/>
            </a:prstGeom>
          </p:spPr>
          <p:txBody>
            <a:bodyPr wrap="square">
              <a:spAutoFit/>
            </a:bodyPr>
            <a:lstStyle/>
            <a:p>
              <a:pPr algn="ctr"/>
              <a:r>
                <a:rPr lang="en-US" sz="1400" b="1" dirty="0">
                  <a:solidFill>
                    <a:srgbClr val="92D050"/>
                  </a:solidFill>
                </a:rPr>
                <a:t>Nodo</a:t>
              </a:r>
              <a:r>
                <a:rPr lang="en-US" sz="1400" b="1" baseline="-25000" dirty="0">
                  <a:solidFill>
                    <a:srgbClr val="92D050"/>
                  </a:solidFill>
                </a:rPr>
                <a:t>1</a:t>
              </a:r>
              <a:endParaRPr lang="en-US" sz="1600" b="1" baseline="-25000" dirty="0">
                <a:solidFill>
                  <a:srgbClr val="92D050"/>
                </a:solidFill>
              </a:endParaRPr>
            </a:p>
          </p:txBody>
        </p:sp>
      </p:grpSp>
      <p:cxnSp>
        <p:nvCxnSpPr>
          <p:cNvPr id="33" name="Conector recto de flecha 32">
            <a:extLst>
              <a:ext uri="{FF2B5EF4-FFF2-40B4-BE49-F238E27FC236}">
                <a16:creationId xmlns:a16="http://schemas.microsoft.com/office/drawing/2014/main" id="{5F72CDE4-519B-B33F-D706-1FE317777A3E}"/>
              </a:ext>
            </a:extLst>
          </p:cNvPr>
          <p:cNvCxnSpPr>
            <a:cxnSpLocks/>
          </p:cNvCxnSpPr>
          <p:nvPr/>
        </p:nvCxnSpPr>
        <p:spPr>
          <a:xfrm>
            <a:off x="5024455" y="3289593"/>
            <a:ext cx="4444" cy="330455"/>
          </a:xfrm>
          <a:prstGeom prst="straightConnector1">
            <a:avLst/>
          </a:prstGeom>
          <a:ln w="38100">
            <a:solidFill>
              <a:srgbClr val="00B0F0"/>
            </a:solidFill>
            <a:headEnd type="oval"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747808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Paso 2.a Solución. </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1809047" y="1584511"/>
            <a:ext cx="5533019" cy="3693319"/>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b="0" i="0" u="none" strike="noStrike" cap="none" normalizeH="0" baseline="0" dirty="0" err="1">
                <a:ln>
                  <a:noFill/>
                </a:ln>
                <a:solidFill>
                  <a:srgbClr val="CF8E6D"/>
                </a:solidFill>
                <a:effectLst/>
                <a:ea typeface="+mn-lt"/>
                <a:cs typeface="+mn-lt"/>
              </a:rPr>
              <a:t>def</a:t>
            </a:r>
            <a:r>
              <a:rPr kumimoji="0" lang="es-ES" b="0" i="0" u="none" strike="noStrike" cap="none" normalizeH="0" baseline="0" dirty="0">
                <a:ln>
                  <a:noFill/>
                </a:ln>
                <a:solidFill>
                  <a:srgbClr val="CF8E6D"/>
                </a:solidFill>
                <a:effectLst/>
                <a:ea typeface="+mn-lt"/>
                <a:cs typeface="+mn-lt"/>
              </a:rPr>
              <a:t> </a:t>
            </a:r>
            <a:r>
              <a:rPr lang="es-ES" dirty="0" err="1">
                <a:solidFill>
                  <a:srgbClr val="56A8F5"/>
                </a:solidFill>
                <a:ea typeface="+mn-lt"/>
                <a:cs typeface="+mn-lt"/>
              </a:rPr>
              <a:t>insertar_principio</a:t>
            </a:r>
            <a:r>
              <a:rPr kumimoji="0" lang="es-ES" b="0" i="0" u="none" strike="noStrike" cap="none" normalizeH="0" baseline="0" dirty="0">
                <a:ln>
                  <a:noFill/>
                </a:ln>
                <a:solidFill>
                  <a:srgbClr val="BCBEC4"/>
                </a:solidFill>
                <a:effectLst/>
                <a:ea typeface="+mn-lt"/>
                <a:cs typeface="+mn-lt"/>
              </a:rPr>
              <a:t>(</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a:ln>
                  <a:noFill/>
                </a:ln>
                <a:solidFill>
                  <a:srgbClr val="BCBEC4"/>
                </a:solidFill>
                <a:effectLst/>
                <a:ea typeface="+mn-lt"/>
                <a:cs typeface="+mn-lt"/>
              </a:rPr>
              <a:t>, </a:t>
            </a:r>
            <a:r>
              <a:rPr lang="es-ES" dirty="0">
                <a:solidFill>
                  <a:srgbClr val="BCBEC4"/>
                </a:solidFill>
                <a:ea typeface="+mn-lt"/>
                <a:cs typeface="+mn-lt"/>
              </a:rPr>
              <a:t>dato</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solidFill>
                  <a:srgbClr val="BCBEC4"/>
                </a:solidFill>
                <a:effectLst/>
                <a:ea typeface="+mn-lt"/>
                <a:cs typeface="+mn-lt"/>
              </a:rPr>
            </a:b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 </a:t>
            </a:r>
            <a:r>
              <a:rPr lang="es-ES" dirty="0">
                <a:solidFill>
                  <a:srgbClr val="7A7E85"/>
                </a:solidFill>
                <a:ea typeface="+mn-lt"/>
                <a:cs typeface="+mn-lt"/>
              </a:rPr>
              <a:t># Crear el nodo con el nuevo dato</a:t>
            </a:r>
            <a:br>
              <a:rPr lang="es-ES" dirty="0">
                <a:solidFill>
                  <a:srgbClr val="7A7E85"/>
                </a:solidFill>
                <a:ea typeface="+mn-lt"/>
                <a:cs typeface="+mn-lt"/>
              </a:rPr>
            </a:br>
            <a:r>
              <a:rPr lang="es-ES" dirty="0">
                <a:solidFill>
                  <a:srgbClr val="7A7E85"/>
                </a:solidFill>
                <a:ea typeface="+mn-lt"/>
                <a:cs typeface="+mn-lt"/>
              </a:rPr>
              <a:t>    </a:t>
            </a:r>
            <a:r>
              <a:rPr kumimoji="0" lang="es-ES" b="0" i="0" u="none" strike="noStrike" cap="none" normalizeH="0" baseline="0" dirty="0">
                <a:ln>
                  <a:noFill/>
                </a:ln>
                <a:solidFill>
                  <a:srgbClr val="BCBEC4"/>
                </a:solidFill>
                <a:effectLst/>
                <a:ea typeface="+mn-lt"/>
                <a:cs typeface="+mn-lt"/>
              </a:rPr>
              <a:t>nuevo = Nodo(</a:t>
            </a:r>
            <a:r>
              <a:rPr lang="es-ES" dirty="0">
                <a:solidFill>
                  <a:srgbClr val="BCBEC4"/>
                </a:solidFill>
                <a:ea typeface="+mn-lt"/>
                <a:cs typeface="+mn-lt"/>
              </a:rPr>
              <a:t>dato</a:t>
            </a:r>
            <a:r>
              <a:rPr kumimoji="0" lang="es-ES" b="0" i="0" u="none" strike="noStrike" cap="none" normalizeH="0" baseline="0" dirty="0">
                <a:ln>
                  <a:noFill/>
                </a:ln>
                <a:solidFill>
                  <a:srgbClr val="BCBEC4"/>
                </a:solidFill>
                <a:effectLst/>
                <a:ea typeface="+mn-lt"/>
                <a:cs typeface="+mn-lt"/>
              </a:rPr>
              <a:t>)</a:t>
            </a:r>
            <a:br>
              <a:rPr lang="es-ES" b="0" i="0" u="none" strike="noStrike" cap="none" normalizeH="0" baseline="0" dirty="0">
                <a:ln>
                  <a:noFill/>
                </a:ln>
                <a:solidFill>
                  <a:srgbClr val="BCBEC4"/>
                </a:solidFill>
                <a:effectLst/>
                <a:ea typeface="+mn-lt"/>
                <a:cs typeface="+mn-lt"/>
              </a:rPr>
            </a:br>
            <a:br>
              <a:rPr lang="es-ES" dirty="0">
                <a:solidFill>
                  <a:srgbClr val="BCBEC4"/>
                </a:solidFill>
                <a:ea typeface="+mn-lt"/>
                <a:cs typeface="+mn-lt"/>
              </a:rPr>
            </a:br>
            <a:r>
              <a:rPr lang="es-ES" dirty="0">
                <a:solidFill>
                  <a:srgbClr val="BCBEC4"/>
                </a:solidFill>
                <a:ea typeface="+mn-lt"/>
                <a:cs typeface="+mn-lt"/>
              </a:rPr>
              <a:t>    </a:t>
            </a:r>
            <a:r>
              <a:rPr lang="es-ES" dirty="0">
                <a:solidFill>
                  <a:srgbClr val="7A7E85"/>
                </a:solidFill>
                <a:ea typeface="+mn-lt"/>
                <a:cs typeface="+mn-lt"/>
              </a:rPr>
              <a:t># Hacer que el nodo</a:t>
            </a:r>
            <a:r>
              <a:rPr kumimoji="0" lang="es-ES" b="0" i="0" u="none" strike="noStrike" cap="none" normalizeH="0" baseline="0" dirty="0">
                <a:ln>
                  <a:noFill/>
                </a:ln>
                <a:solidFill>
                  <a:srgbClr val="7A7E85"/>
                </a:solidFill>
                <a:effectLst/>
                <a:ea typeface="+mn-lt"/>
                <a:cs typeface="+mn-lt"/>
              </a:rPr>
              <a:t> nuevo</a:t>
            </a:r>
            <a:r>
              <a:rPr lang="es-ES" dirty="0">
                <a:solidFill>
                  <a:srgbClr val="7A7E85"/>
                </a:solidFill>
                <a:ea typeface="+mn-lt"/>
                <a:cs typeface="+mn-lt"/>
              </a:rPr>
              <a:t> apunte a la cabeza actual</a:t>
            </a:r>
            <a:br>
              <a:rPr lang="es-ES" dirty="0">
                <a:solidFill>
                  <a:srgbClr val="7A7E85"/>
                </a:solidFill>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BCBEC4"/>
                </a:solidFill>
                <a:effectLst/>
                <a:ea typeface="+mn-lt"/>
                <a:cs typeface="+mn-lt"/>
              </a:rPr>
              <a:t>nuevo.next</a:t>
            </a:r>
            <a:r>
              <a:rPr kumimoji="0" lang="es-ES" b="0" i="0" u="none" strike="noStrike" cap="none" normalizeH="0" baseline="0" dirty="0">
                <a:ln>
                  <a:noFill/>
                </a:ln>
                <a:solidFill>
                  <a:srgbClr val="BCBEC4"/>
                </a:solidFill>
                <a:effectLst/>
                <a:ea typeface="+mn-lt"/>
                <a:cs typeface="+mn-lt"/>
              </a:rPr>
              <a:t> = </a:t>
            </a:r>
            <a:r>
              <a:rPr lang="es-ES" dirty="0" err="1">
                <a:solidFill>
                  <a:srgbClr val="94558D"/>
                </a:solidFill>
                <a:ea typeface="+mn-lt"/>
                <a:cs typeface="+mn-lt"/>
              </a:rPr>
              <a:t>self</a:t>
            </a:r>
            <a:r>
              <a:rPr lang="es-ES" dirty="0" err="1">
                <a:solidFill>
                  <a:srgbClr val="BCBEC4"/>
                </a:solidFill>
                <a:ea typeface="+mn-lt"/>
                <a:cs typeface="+mn-lt"/>
              </a:rPr>
              <a:t>.cabeza</a:t>
            </a:r>
            <a:br>
              <a:rPr lang="es-ES" dirty="0">
                <a:solidFill>
                  <a:srgbClr val="BCBEC4"/>
                </a:solidFill>
                <a:ea typeface="+mn-lt"/>
                <a:cs typeface="+mn-lt"/>
              </a:rPr>
            </a:br>
            <a:br>
              <a:rPr lang="es-ES" dirty="0">
                <a:solidFill>
                  <a:srgbClr val="BCBEC4"/>
                </a:solidFill>
                <a:ea typeface="+mn-lt"/>
                <a:cs typeface="+mn-lt"/>
              </a:rPr>
            </a:br>
            <a:r>
              <a:rPr lang="es-ES" dirty="0">
                <a:solidFill>
                  <a:srgbClr val="BCBEC4"/>
                </a:solidFill>
                <a:ea typeface="+mn-lt"/>
                <a:cs typeface="+mn-lt"/>
              </a:rPr>
              <a:t>    </a:t>
            </a:r>
            <a:r>
              <a:rPr lang="es-ES" dirty="0">
                <a:solidFill>
                  <a:srgbClr val="7A7E85"/>
                </a:solidFill>
                <a:ea typeface="+mn-lt"/>
                <a:cs typeface="+mn-lt"/>
              </a:rPr>
              <a:t># Cambiar la cabeza para que apunte al </a:t>
            </a:r>
            <a:r>
              <a:rPr kumimoji="0" lang="es-ES" b="0" i="0" u="none" strike="noStrike" cap="none" normalizeH="0" baseline="0" dirty="0">
                <a:ln>
                  <a:noFill/>
                </a:ln>
                <a:solidFill>
                  <a:srgbClr val="7A7E85"/>
                </a:solidFill>
                <a:effectLst/>
                <a:ea typeface="+mn-lt"/>
                <a:cs typeface="+mn-lt"/>
              </a:rPr>
              <a:t>nuevo</a:t>
            </a:r>
            <a:br>
              <a:rPr lang="es-ES" dirty="0">
                <a:solidFill>
                  <a:srgbClr val="7A7E85"/>
                </a:solidFill>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cabeza</a:t>
            </a: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 nuevo</a:t>
            </a:r>
            <a:br>
              <a:rPr lang="es-ES" dirty="0">
                <a:solidFill>
                  <a:srgbClr val="BCBEC4"/>
                </a:solidFill>
                <a:ea typeface="+mn-lt"/>
                <a:cs typeface="+mn-lt"/>
              </a:rPr>
            </a:br>
            <a:br>
              <a:rPr lang="es-ES" dirty="0">
                <a:solidFill>
                  <a:srgbClr val="BCBEC4"/>
                </a:solidFill>
                <a:ea typeface="+mn-lt"/>
                <a:cs typeface="+mn-lt"/>
              </a:rPr>
            </a:br>
            <a:r>
              <a:rPr lang="es-ES" dirty="0">
                <a:solidFill>
                  <a:srgbClr val="BCBEC4"/>
                </a:solidFill>
                <a:ea typeface="+mn-lt"/>
                <a:cs typeface="+mn-lt"/>
              </a:rPr>
              <a:t>    </a:t>
            </a:r>
            <a:r>
              <a:rPr lang="es-ES" dirty="0">
                <a:solidFill>
                  <a:srgbClr val="7A7E85"/>
                </a:solidFill>
                <a:ea typeface="+mn-lt"/>
                <a:cs typeface="+mn-lt"/>
              </a:rPr>
              <a:t># Incrementar el tamaño</a:t>
            </a:r>
            <a:br>
              <a:rPr lang="es-ES" dirty="0">
                <a:solidFill>
                  <a:srgbClr val="7A7E85"/>
                </a:solidFill>
                <a:ea typeface="+mn-lt"/>
                <a:cs typeface="+mn-lt"/>
              </a:rPr>
            </a:br>
            <a:r>
              <a:rPr lang="es-ES" dirty="0">
                <a:solidFill>
                  <a:srgbClr val="7A7E85"/>
                </a:solidFill>
                <a:ea typeface="+mn-lt"/>
                <a:cs typeface="+mn-lt"/>
              </a:rPr>
              <a:t>    </a:t>
            </a:r>
            <a:r>
              <a:rPr kumimoji="0" lang="es-ES" b="0" i="0" u="none" strike="noStrike" cap="none" normalizeH="0" baseline="0" dirty="0" err="1">
                <a:ln>
                  <a:noFill/>
                </a:ln>
                <a:solidFill>
                  <a:srgbClr val="94558D"/>
                </a:solidFill>
                <a:effectLst/>
                <a:ea typeface="+mn-lt"/>
                <a:cs typeface="+mn-lt"/>
              </a:rPr>
              <a:t>self</a:t>
            </a:r>
            <a:r>
              <a:rPr kumimoji="0" lang="es-ES" b="0" i="0" u="none" strike="noStrike" cap="none" normalizeH="0" baseline="0" dirty="0" err="1">
                <a:ln>
                  <a:noFill/>
                </a:ln>
                <a:solidFill>
                  <a:srgbClr val="BCBEC4"/>
                </a:solidFill>
                <a:effectLst/>
                <a:ea typeface="+mn-lt"/>
                <a:cs typeface="+mn-lt"/>
              </a:rPr>
              <a:t>.</a:t>
            </a:r>
            <a:r>
              <a:rPr lang="es-ES" dirty="0" err="1">
                <a:solidFill>
                  <a:srgbClr val="BCBEC4"/>
                </a:solidFill>
                <a:ea typeface="+mn-lt"/>
                <a:cs typeface="+mn-lt"/>
              </a:rPr>
              <a:t>size</a:t>
            </a:r>
            <a:r>
              <a:rPr lang="es-ES" dirty="0">
                <a:solidFill>
                  <a:srgbClr val="BCBEC4"/>
                </a:solidFill>
                <a:ea typeface="+mn-lt"/>
                <a:cs typeface="+mn-lt"/>
              </a:rPr>
              <a:t> </a:t>
            </a:r>
            <a:r>
              <a:rPr kumimoji="0" lang="es-ES" b="0" i="0" u="none" strike="noStrike" cap="none" normalizeH="0" baseline="0" dirty="0">
                <a:ln>
                  <a:noFill/>
                </a:ln>
                <a:solidFill>
                  <a:srgbClr val="BCBEC4"/>
                </a:solidFill>
                <a:effectLst/>
                <a:ea typeface="+mn-lt"/>
                <a:cs typeface="+mn-lt"/>
              </a:rPr>
              <a:t>+= </a:t>
            </a:r>
            <a:r>
              <a:rPr kumimoji="0" lang="es-ES" b="0" i="0" u="none" strike="noStrike" cap="none" normalizeH="0" baseline="0" dirty="0">
                <a:ln>
                  <a:noFill/>
                </a:ln>
                <a:solidFill>
                  <a:srgbClr val="2AACB8"/>
                </a:solidFill>
                <a:effectLst/>
                <a:ea typeface="+mn-lt"/>
                <a:cs typeface="+mn-lt"/>
              </a:rPr>
              <a:t>1</a:t>
            </a:r>
            <a:endParaRPr lang="es-ES" dirty="0"/>
          </a:p>
          <a:p>
            <a:endParaRPr lang="es-ES" dirty="0">
              <a:solidFill>
                <a:srgbClr val="2AACB8"/>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95404705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53257-4569-01F4-5216-5CF4BA0C5C1B}"/>
              </a:ext>
            </a:extLst>
          </p:cNvPr>
          <p:cNvSpPr>
            <a:spLocks noGrp="1"/>
          </p:cNvSpPr>
          <p:nvPr>
            <p:ph type="title"/>
          </p:nvPr>
        </p:nvSpPr>
        <p:spPr/>
        <p:txBody>
          <a:bodyPr>
            <a:normAutofit fontScale="90000"/>
          </a:bodyPr>
          <a:lstStyle/>
          <a:p>
            <a:r>
              <a:rPr lang="es-ES" dirty="0"/>
              <a:t>Paso 2.b Insertar un elemento en una posición	</a:t>
            </a:r>
          </a:p>
        </p:txBody>
      </p:sp>
      <p:sp>
        <p:nvSpPr>
          <p:cNvPr id="3" name="Marcador de contenido 2">
            <a:extLst>
              <a:ext uri="{FF2B5EF4-FFF2-40B4-BE49-F238E27FC236}">
                <a16:creationId xmlns:a16="http://schemas.microsoft.com/office/drawing/2014/main" id="{3809DF72-390D-9473-A614-FADBE24198F4}"/>
              </a:ext>
            </a:extLst>
          </p:cNvPr>
          <p:cNvSpPr>
            <a:spLocks noGrp="1"/>
          </p:cNvSpPr>
          <p:nvPr>
            <p:ph idx="1"/>
          </p:nvPr>
        </p:nvSpPr>
        <p:spPr>
          <a:xfrm>
            <a:off x="628650" y="1128936"/>
            <a:ext cx="7886700" cy="1900067"/>
          </a:xfrm>
        </p:spPr>
        <p:txBody>
          <a:bodyPr/>
          <a:lstStyle/>
          <a:p>
            <a:r>
              <a:rPr lang="es-ES" dirty="0"/>
              <a:t>Añadir un método para insertar un dato en una posición concreta de la lista. La función recibe el valor a insertar así como el índice indicando la posición donde colocarlo. Si el índice es negativo o supera el tamaño de la lista, la función devolverá </a:t>
            </a:r>
            <a:r>
              <a:rPr lang="es-ES" i="1" dirty="0"/>
              <a:t>False</a:t>
            </a:r>
            <a:r>
              <a:rPr lang="es-ES" dirty="0"/>
              <a:t>. De lo contrario, devolverá </a:t>
            </a:r>
            <a:r>
              <a:rPr lang="es-ES" i="1" dirty="0"/>
              <a:t>True</a:t>
            </a:r>
          </a:p>
        </p:txBody>
      </p:sp>
      <p:grpSp>
        <p:nvGrpSpPr>
          <p:cNvPr id="4" name="Grupo 3">
            <a:extLst>
              <a:ext uri="{FF2B5EF4-FFF2-40B4-BE49-F238E27FC236}">
                <a16:creationId xmlns:a16="http://schemas.microsoft.com/office/drawing/2014/main" id="{4858E2D7-208D-A232-BF6A-E37BD636830B}"/>
              </a:ext>
            </a:extLst>
          </p:cNvPr>
          <p:cNvGrpSpPr/>
          <p:nvPr/>
        </p:nvGrpSpPr>
        <p:grpSpPr>
          <a:xfrm>
            <a:off x="2507941" y="3244492"/>
            <a:ext cx="4128118" cy="1391600"/>
            <a:chOff x="1069759" y="4411725"/>
            <a:chExt cx="4128118" cy="1391600"/>
          </a:xfrm>
        </p:grpSpPr>
        <p:sp>
          <p:nvSpPr>
            <p:cNvPr id="5" name="Rectángulo 4">
              <a:extLst>
                <a:ext uri="{FF2B5EF4-FFF2-40B4-BE49-F238E27FC236}">
                  <a16:creationId xmlns:a16="http://schemas.microsoft.com/office/drawing/2014/main" id="{0D2FF855-D499-4937-3CCD-9406B7B3A742}"/>
                </a:ext>
              </a:extLst>
            </p:cNvPr>
            <p:cNvSpPr/>
            <p:nvPr/>
          </p:nvSpPr>
          <p:spPr>
            <a:xfrm>
              <a:off x="1073827" y="4411725"/>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Head</a:t>
              </a:r>
            </a:p>
          </p:txBody>
        </p:sp>
        <p:cxnSp>
          <p:nvCxnSpPr>
            <p:cNvPr id="6" name="Conector recto de flecha 5">
              <a:extLst>
                <a:ext uri="{FF2B5EF4-FFF2-40B4-BE49-F238E27FC236}">
                  <a16:creationId xmlns:a16="http://schemas.microsoft.com/office/drawing/2014/main" id="{6B3652A9-9899-FE58-DD67-A970FE71E47E}"/>
                </a:ext>
              </a:extLst>
            </p:cNvPr>
            <p:cNvCxnSpPr>
              <a:cxnSpLocks/>
            </p:cNvCxnSpPr>
            <p:nvPr/>
          </p:nvCxnSpPr>
          <p:spPr>
            <a:xfrm>
              <a:off x="1415617" y="4784587"/>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7" name="Grupo 6">
              <a:extLst>
                <a:ext uri="{FF2B5EF4-FFF2-40B4-BE49-F238E27FC236}">
                  <a16:creationId xmlns:a16="http://schemas.microsoft.com/office/drawing/2014/main" id="{0E185B1E-F069-3952-687F-38D44C97BB13}"/>
                </a:ext>
              </a:extLst>
            </p:cNvPr>
            <p:cNvGrpSpPr/>
            <p:nvPr/>
          </p:nvGrpSpPr>
          <p:grpSpPr>
            <a:xfrm>
              <a:off x="1069759" y="5120005"/>
              <a:ext cx="1251752" cy="372862"/>
              <a:chOff x="878889" y="719092"/>
              <a:chExt cx="1251752" cy="372862"/>
            </a:xfrm>
          </p:grpSpPr>
          <p:sp>
            <p:nvSpPr>
              <p:cNvPr id="24" name="Rectángulo 23">
                <a:extLst>
                  <a:ext uri="{FF2B5EF4-FFF2-40B4-BE49-F238E27FC236}">
                    <a16:creationId xmlns:a16="http://schemas.microsoft.com/office/drawing/2014/main" id="{D24951F0-7503-617C-E293-A8881B682DF8}"/>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25" name="Rectángulo 24">
                <a:extLst>
                  <a:ext uri="{FF2B5EF4-FFF2-40B4-BE49-F238E27FC236}">
                    <a16:creationId xmlns:a16="http://schemas.microsoft.com/office/drawing/2014/main" id="{F26FDE24-1D15-FCE7-4BB9-942FC6DEA8B6}"/>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6" name="Conector recto de flecha 25">
                <a:extLst>
                  <a:ext uri="{FF2B5EF4-FFF2-40B4-BE49-F238E27FC236}">
                    <a16:creationId xmlns:a16="http://schemas.microsoft.com/office/drawing/2014/main" id="{82D31388-E023-635A-9F45-E34F58501ABE}"/>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8" name="Grupo 7">
              <a:extLst>
                <a:ext uri="{FF2B5EF4-FFF2-40B4-BE49-F238E27FC236}">
                  <a16:creationId xmlns:a16="http://schemas.microsoft.com/office/drawing/2014/main" id="{BE742AAE-5AF1-0273-1ABC-346DB095FFD5}"/>
                </a:ext>
              </a:extLst>
            </p:cNvPr>
            <p:cNvGrpSpPr/>
            <p:nvPr/>
          </p:nvGrpSpPr>
          <p:grpSpPr>
            <a:xfrm>
              <a:off x="2321511" y="5120005"/>
              <a:ext cx="1251752" cy="372862"/>
              <a:chOff x="878889" y="719092"/>
              <a:chExt cx="1251752" cy="372862"/>
            </a:xfrm>
          </p:grpSpPr>
          <p:sp>
            <p:nvSpPr>
              <p:cNvPr id="21" name="Rectángulo 20">
                <a:extLst>
                  <a:ext uri="{FF2B5EF4-FFF2-40B4-BE49-F238E27FC236}">
                    <a16:creationId xmlns:a16="http://schemas.microsoft.com/office/drawing/2014/main" id="{99F6250F-D114-32E6-8BD8-4D586D0108F4}"/>
                  </a:ext>
                </a:extLst>
              </p:cNvPr>
              <p:cNvSpPr/>
              <p:nvPr/>
            </p:nvSpPr>
            <p:spPr>
              <a:xfrm>
                <a:off x="878889" y="719092"/>
                <a:ext cx="683581"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2D050"/>
                    </a:solidFill>
                  </a:rPr>
                  <a:t>-5.7</a:t>
                </a:r>
              </a:p>
            </p:txBody>
          </p:sp>
          <p:sp>
            <p:nvSpPr>
              <p:cNvPr id="22" name="Rectángulo 21">
                <a:extLst>
                  <a:ext uri="{FF2B5EF4-FFF2-40B4-BE49-F238E27FC236}">
                    <a16:creationId xmlns:a16="http://schemas.microsoft.com/office/drawing/2014/main" id="{AF43443D-993A-A6DE-485C-92A5F9789887}"/>
                  </a:ext>
                </a:extLst>
              </p:cNvPr>
              <p:cNvSpPr/>
              <p:nvPr/>
            </p:nvSpPr>
            <p:spPr>
              <a:xfrm>
                <a:off x="1562470" y="719092"/>
                <a:ext cx="257452" cy="37286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3" name="Conector recto de flecha 22">
                <a:extLst>
                  <a:ext uri="{FF2B5EF4-FFF2-40B4-BE49-F238E27FC236}">
                    <a16:creationId xmlns:a16="http://schemas.microsoft.com/office/drawing/2014/main" id="{8CCC753B-84AB-447D-5BE5-8B42FC3745EB}"/>
                  </a:ext>
                </a:extLst>
              </p:cNvPr>
              <p:cNvCxnSpPr/>
              <p:nvPr/>
            </p:nvCxnSpPr>
            <p:spPr>
              <a:xfrm>
                <a:off x="1695635" y="905522"/>
                <a:ext cx="435006" cy="0"/>
              </a:xfrm>
              <a:prstGeom prst="straightConnector1">
                <a:avLst/>
              </a:prstGeom>
              <a:ln w="38100">
                <a:solidFill>
                  <a:srgbClr val="92D05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9" name="Grupo 8">
              <a:extLst>
                <a:ext uri="{FF2B5EF4-FFF2-40B4-BE49-F238E27FC236}">
                  <a16:creationId xmlns:a16="http://schemas.microsoft.com/office/drawing/2014/main" id="{65CEBA6A-0F59-C271-6487-A6422A5E7949}"/>
                </a:ext>
              </a:extLst>
            </p:cNvPr>
            <p:cNvGrpSpPr/>
            <p:nvPr/>
          </p:nvGrpSpPr>
          <p:grpSpPr>
            <a:xfrm>
              <a:off x="3573263" y="5120004"/>
              <a:ext cx="1251752" cy="372862"/>
              <a:chOff x="878889" y="719092"/>
              <a:chExt cx="1251752" cy="372862"/>
            </a:xfrm>
          </p:grpSpPr>
          <p:sp>
            <p:nvSpPr>
              <p:cNvPr id="18" name="Rectángulo 17">
                <a:extLst>
                  <a:ext uri="{FF2B5EF4-FFF2-40B4-BE49-F238E27FC236}">
                    <a16:creationId xmlns:a16="http://schemas.microsoft.com/office/drawing/2014/main" id="{379E7F1F-A5FA-1C8C-CC40-DE94DA58AFCE}"/>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a:t>
                </a:r>
              </a:p>
            </p:txBody>
          </p:sp>
          <p:sp>
            <p:nvSpPr>
              <p:cNvPr id="19" name="Rectángulo 18">
                <a:extLst>
                  <a:ext uri="{FF2B5EF4-FFF2-40B4-BE49-F238E27FC236}">
                    <a16:creationId xmlns:a16="http://schemas.microsoft.com/office/drawing/2014/main" id="{212E3816-31B7-BC17-66C9-D05F635BCF4D}"/>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0" name="Conector recto de flecha 19">
                <a:extLst>
                  <a:ext uri="{FF2B5EF4-FFF2-40B4-BE49-F238E27FC236}">
                    <a16:creationId xmlns:a16="http://schemas.microsoft.com/office/drawing/2014/main" id="{196AEFB6-A095-0281-70AB-E09778E879D8}"/>
                  </a:ext>
                </a:extLst>
              </p:cNvPr>
              <p:cNvCxnSpPr/>
              <p:nvPr/>
            </p:nvCxnSpPr>
            <p:spPr>
              <a:xfrm>
                <a:off x="1695635" y="905522"/>
                <a:ext cx="435006" cy="0"/>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0" name="Grupo 9">
              <a:extLst>
                <a:ext uri="{FF2B5EF4-FFF2-40B4-BE49-F238E27FC236}">
                  <a16:creationId xmlns:a16="http://schemas.microsoft.com/office/drawing/2014/main" id="{6002C937-9F47-11ED-80D6-7901B63858C8}"/>
                </a:ext>
              </a:extLst>
            </p:cNvPr>
            <p:cNvGrpSpPr/>
            <p:nvPr/>
          </p:nvGrpSpPr>
          <p:grpSpPr>
            <a:xfrm>
              <a:off x="4816005" y="5120004"/>
              <a:ext cx="381872" cy="375544"/>
              <a:chOff x="4625135" y="1938291"/>
              <a:chExt cx="381872" cy="375544"/>
            </a:xfrm>
          </p:grpSpPr>
          <p:sp>
            <p:nvSpPr>
              <p:cNvPr id="15" name="Rectángulo 14">
                <a:extLst>
                  <a:ext uri="{FF2B5EF4-FFF2-40B4-BE49-F238E27FC236}">
                    <a16:creationId xmlns:a16="http://schemas.microsoft.com/office/drawing/2014/main" id="{02744F6A-64DA-5FE3-9F0E-5AE5E38A3294}"/>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6" name="Conector recto 15">
                <a:extLst>
                  <a:ext uri="{FF2B5EF4-FFF2-40B4-BE49-F238E27FC236}">
                    <a16:creationId xmlns:a16="http://schemas.microsoft.com/office/drawing/2014/main" id="{E7A015B1-1081-1296-B2A6-B3E08049C5B5}"/>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3C9E77D3-C059-1AEE-F018-BB1F453A0F23}"/>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ángulo 10">
              <a:extLst>
                <a:ext uri="{FF2B5EF4-FFF2-40B4-BE49-F238E27FC236}">
                  <a16:creationId xmlns:a16="http://schemas.microsoft.com/office/drawing/2014/main" id="{FA604913-7A62-4ABA-3BB8-7856844A8E6B}"/>
                </a:ext>
              </a:extLst>
            </p:cNvPr>
            <p:cNvSpPr/>
            <p:nvPr/>
          </p:nvSpPr>
          <p:spPr>
            <a:xfrm>
              <a:off x="1754220" y="4415395"/>
              <a:ext cx="939310" cy="3691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F0"/>
                  </a:solidFill>
                </a:rPr>
                <a:t>Tam = 3</a:t>
              </a:r>
            </a:p>
          </p:txBody>
        </p:sp>
        <p:sp>
          <p:nvSpPr>
            <p:cNvPr id="12" name="Rectángulo 11">
              <a:extLst>
                <a:ext uri="{FF2B5EF4-FFF2-40B4-BE49-F238E27FC236}">
                  <a16:creationId xmlns:a16="http://schemas.microsoft.com/office/drawing/2014/main" id="{A820D7E8-E536-63FC-808D-72B839191F0A}"/>
                </a:ext>
              </a:extLst>
            </p:cNvPr>
            <p:cNvSpPr/>
            <p:nvPr/>
          </p:nvSpPr>
          <p:spPr>
            <a:xfrm>
              <a:off x="1069759" y="5495548"/>
              <a:ext cx="941032" cy="307777"/>
            </a:xfrm>
            <a:prstGeom prst="rect">
              <a:avLst/>
            </a:prstGeom>
          </p:spPr>
          <p:txBody>
            <a:bodyPr wrap="square">
              <a:spAutoFit/>
            </a:bodyPr>
            <a:lstStyle/>
            <a:p>
              <a:pPr algn="ctr"/>
              <a:r>
                <a:rPr lang="en-US" sz="1400" b="1" dirty="0"/>
                <a:t>Nodo</a:t>
              </a:r>
              <a:r>
                <a:rPr lang="en-US" sz="1400" b="1" baseline="-25000" dirty="0"/>
                <a:t>1</a:t>
              </a:r>
            </a:p>
          </p:txBody>
        </p:sp>
        <p:sp>
          <p:nvSpPr>
            <p:cNvPr id="13" name="Rectángulo 12">
              <a:extLst>
                <a:ext uri="{FF2B5EF4-FFF2-40B4-BE49-F238E27FC236}">
                  <a16:creationId xmlns:a16="http://schemas.microsoft.com/office/drawing/2014/main" id="{28EFB0C2-6A6E-0581-FE18-D4F17B34D6B5}"/>
                </a:ext>
              </a:extLst>
            </p:cNvPr>
            <p:cNvSpPr/>
            <p:nvPr/>
          </p:nvSpPr>
          <p:spPr>
            <a:xfrm>
              <a:off x="2324673" y="5492865"/>
              <a:ext cx="941032" cy="307777"/>
            </a:xfrm>
            <a:prstGeom prst="rect">
              <a:avLst/>
            </a:prstGeom>
          </p:spPr>
          <p:txBody>
            <a:bodyPr wrap="square">
              <a:spAutoFit/>
            </a:bodyPr>
            <a:lstStyle/>
            <a:p>
              <a:pPr algn="ctr"/>
              <a:r>
                <a:rPr lang="en-US" sz="1400" b="1" dirty="0">
                  <a:solidFill>
                    <a:srgbClr val="92D050"/>
                  </a:solidFill>
                </a:rPr>
                <a:t>Nodo</a:t>
              </a:r>
              <a:r>
                <a:rPr lang="en-US" sz="1400" b="1" baseline="-25000" dirty="0">
                  <a:solidFill>
                    <a:srgbClr val="92D050"/>
                  </a:solidFill>
                </a:rPr>
                <a:t>2</a:t>
              </a:r>
            </a:p>
          </p:txBody>
        </p:sp>
        <p:sp>
          <p:nvSpPr>
            <p:cNvPr id="14" name="Rectángulo 13">
              <a:extLst>
                <a:ext uri="{FF2B5EF4-FFF2-40B4-BE49-F238E27FC236}">
                  <a16:creationId xmlns:a16="http://schemas.microsoft.com/office/drawing/2014/main" id="{E6E70E0E-467F-005B-39D1-01FEA68F39F9}"/>
                </a:ext>
              </a:extLst>
            </p:cNvPr>
            <p:cNvSpPr/>
            <p:nvPr/>
          </p:nvSpPr>
          <p:spPr>
            <a:xfrm>
              <a:off x="3572178" y="5492865"/>
              <a:ext cx="941032" cy="307777"/>
            </a:xfrm>
            <a:prstGeom prst="rect">
              <a:avLst/>
            </a:prstGeom>
          </p:spPr>
          <p:txBody>
            <a:bodyPr wrap="square">
              <a:spAutoFit/>
            </a:bodyPr>
            <a:lstStyle/>
            <a:p>
              <a:pPr algn="ctr"/>
              <a:r>
                <a:rPr lang="en-US" sz="1400" b="1" dirty="0"/>
                <a:t>Nodo</a:t>
              </a:r>
              <a:r>
                <a:rPr lang="en-US" sz="1400" b="1" baseline="-25000" dirty="0"/>
                <a:t>0</a:t>
              </a:r>
            </a:p>
          </p:txBody>
        </p:sp>
      </p:grpSp>
    </p:spTree>
    <p:extLst>
      <p:ext uri="{BB962C8B-B14F-4D97-AF65-F5344CB8AC3E}">
        <p14:creationId xmlns:p14="http://schemas.microsoft.com/office/powerpoint/2010/main" val="34689629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Paso 2.b Solución.</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1033709" y="1116875"/>
            <a:ext cx="7081305" cy="5047536"/>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400" b="0" i="0" u="none" strike="noStrike" cap="none" normalizeH="0" baseline="0" dirty="0" err="1">
                <a:ln>
                  <a:noFill/>
                </a:ln>
                <a:solidFill>
                  <a:srgbClr val="CF8E6D"/>
                </a:solidFill>
                <a:effectLst/>
                <a:ea typeface="+mn-lt"/>
                <a:cs typeface="+mn-lt"/>
              </a:rPr>
              <a:t>def</a:t>
            </a:r>
            <a:r>
              <a:rPr kumimoji="0" lang="es-ES" sz="1400" b="0" i="0" u="none" strike="noStrike" cap="none" normalizeH="0" baseline="0" dirty="0">
                <a:ln>
                  <a:noFill/>
                </a:ln>
                <a:solidFill>
                  <a:srgbClr val="CF8E6D"/>
                </a:solidFill>
                <a:effectLst/>
                <a:ea typeface="+mn-lt"/>
                <a:cs typeface="+mn-lt"/>
              </a:rPr>
              <a:t> </a:t>
            </a:r>
            <a:r>
              <a:rPr lang="es-ES" sz="1400" dirty="0" err="1">
                <a:solidFill>
                  <a:srgbClr val="56A8F5"/>
                </a:solidFill>
                <a:ea typeface="+mn-lt"/>
                <a:cs typeface="+mn-lt"/>
              </a:rPr>
              <a:t>insertar_posicion</a:t>
            </a:r>
            <a:r>
              <a:rPr kumimoji="0" lang="es-ES" sz="1400" b="0" i="0" u="none" strike="noStrike" cap="none" normalizeH="0" baseline="0" dirty="0">
                <a:ln>
                  <a:noFill/>
                </a:ln>
                <a:solidFill>
                  <a:srgbClr val="BCBEC4"/>
                </a:solidFill>
                <a:effectLst/>
                <a:ea typeface="+mn-lt"/>
                <a:cs typeface="+mn-lt"/>
              </a:rPr>
              <a:t>(</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a:ln>
                  <a:noFill/>
                </a:ln>
                <a:solidFill>
                  <a:srgbClr val="BCBEC4"/>
                </a:solidFill>
                <a:effectLst/>
                <a:ea typeface="+mn-lt"/>
                <a:cs typeface="+mn-lt"/>
              </a:rPr>
              <a:t>, </a:t>
            </a:r>
            <a:r>
              <a:rPr lang="es-ES" sz="1400" dirty="0">
                <a:solidFill>
                  <a:srgbClr val="BCBEC4"/>
                </a:solidFill>
                <a:ea typeface="+mn-lt"/>
                <a:cs typeface="+mn-lt"/>
              </a:rPr>
              <a:t>dato, </a:t>
            </a:r>
            <a:r>
              <a:rPr lang="es-ES" sz="1400" dirty="0" err="1">
                <a:solidFill>
                  <a:srgbClr val="BCBEC4"/>
                </a:solidFill>
                <a:ea typeface="+mn-lt"/>
                <a:cs typeface="+mn-lt"/>
              </a:rPr>
              <a:t>indice</a:t>
            </a:r>
            <a:r>
              <a:rPr kumimoji="0" lang="es-ES" sz="1400" b="0" i="0" u="none" strike="noStrike" cap="none" normalizeH="0" baseline="0" dirty="0">
                <a:ln>
                  <a:noFill/>
                </a:ln>
                <a:solidFill>
                  <a:srgbClr val="BCBEC4"/>
                </a:solidFill>
                <a:effectLst/>
                <a:ea typeface="+mn-lt"/>
                <a:cs typeface="+mn-lt"/>
              </a:rPr>
              <a:t>):</a:t>
            </a:r>
            <a:br>
              <a:rPr lang="es-ES" sz="1400" b="0" i="0" u="none" strike="noStrike" cap="none" normalizeH="0" baseline="0" dirty="0">
                <a:ln>
                  <a:noFill/>
                </a:ln>
                <a:solidFill>
                  <a:srgbClr val="BCBEC4"/>
                </a:solidFill>
                <a:effectLst/>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BCBEC4"/>
                </a:solidFill>
                <a:ea typeface="+mn-lt"/>
                <a:cs typeface="+mn-lt"/>
              </a:rPr>
              <a:t>indice</a:t>
            </a:r>
            <a:r>
              <a:rPr lang="es-ES" sz="1400" dirty="0">
                <a:solidFill>
                  <a:srgbClr val="BCBEC4"/>
                </a:solidFill>
                <a:ea typeface="+mn-lt"/>
                <a:cs typeface="+mn-lt"/>
              </a:rPr>
              <a:t> &lt; </a:t>
            </a:r>
            <a:r>
              <a:rPr lang="es-ES" sz="1400" dirty="0">
                <a:solidFill>
                  <a:srgbClr val="2AACB8"/>
                </a:solidFill>
                <a:ea typeface="+mn-lt"/>
                <a:cs typeface="+mn-lt"/>
              </a:rPr>
              <a:t>0 </a:t>
            </a:r>
            <a:r>
              <a:rPr lang="es-ES" sz="1400" dirty="0" err="1">
                <a:solidFill>
                  <a:srgbClr val="CF8E6D"/>
                </a:solidFill>
                <a:ea typeface="+mn-lt"/>
                <a:cs typeface="+mn-lt"/>
              </a:rPr>
              <a:t>or</a:t>
            </a:r>
            <a:r>
              <a:rPr lang="es-ES" sz="1400" dirty="0">
                <a:solidFill>
                  <a:srgbClr val="CF8E6D"/>
                </a:solidFill>
                <a:ea typeface="+mn-lt"/>
                <a:cs typeface="+mn-lt"/>
              </a:rPr>
              <a:t> </a:t>
            </a:r>
            <a:r>
              <a:rPr lang="es-ES" sz="1400" dirty="0" err="1">
                <a:solidFill>
                  <a:srgbClr val="BCBEC4"/>
                </a:solidFill>
                <a:ea typeface="+mn-lt"/>
                <a:cs typeface="+mn-lt"/>
              </a:rPr>
              <a:t>indice</a:t>
            </a:r>
            <a:r>
              <a:rPr lang="es-ES" sz="1400" dirty="0">
                <a:solidFill>
                  <a:srgbClr val="BCBEC4"/>
                </a:solidFill>
                <a:ea typeface="+mn-lt"/>
                <a:cs typeface="+mn-lt"/>
              </a:rPr>
              <a:t> &gt; </a:t>
            </a:r>
            <a:r>
              <a:rPr lang="es-ES" sz="1400" dirty="0" err="1">
                <a:solidFill>
                  <a:srgbClr val="94558D"/>
                </a:solidFill>
                <a:ea typeface="+mn-lt"/>
                <a:cs typeface="+mn-lt"/>
              </a:rPr>
              <a:t>self</a:t>
            </a:r>
            <a:r>
              <a:rPr lang="es-ES" sz="1400" dirty="0" err="1">
                <a:solidFill>
                  <a:srgbClr val="BCBEC4"/>
                </a:solidFill>
                <a:ea typeface="+mn-lt"/>
                <a:cs typeface="+mn-lt"/>
              </a:rPr>
              <a:t>.size</a:t>
            </a:r>
            <a:r>
              <a:rPr lang="es-ES" sz="1400" dirty="0">
                <a:solidFill>
                  <a:srgbClr val="BCBEC4"/>
                </a:solidFill>
                <a:ea typeface="+mn-lt"/>
                <a:cs typeface="+mn-lt"/>
              </a:rPr>
              <a:t>:  </a:t>
            </a:r>
            <a:r>
              <a:rPr lang="es-ES" sz="1400" dirty="0">
                <a:solidFill>
                  <a:srgbClr val="7A7E85"/>
                </a:solidFill>
                <a:ea typeface="+mn-lt"/>
                <a:cs typeface="+mn-lt"/>
              </a:rPr>
              <a:t># Compruebo que el índice es válido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False</a:t>
            </a:r>
            <a:br>
              <a:rPr lang="es-ES" sz="1400" dirty="0">
                <a:solidFill>
                  <a:srgbClr val="CF8E6D"/>
                </a:solidFill>
                <a:ea typeface="+mn-lt"/>
                <a:cs typeface="+mn-lt"/>
              </a:rPr>
            </a:br>
            <a:br>
              <a:rPr lang="es-ES" sz="1400" dirty="0">
                <a:solidFill>
                  <a:srgbClr val="CF8E6D"/>
                </a:solidFill>
                <a:ea typeface="+mn-lt"/>
                <a:cs typeface="+mn-lt"/>
              </a:rPr>
            </a:br>
            <a:r>
              <a:rPr lang="es-ES" sz="1400" dirty="0">
                <a:solidFill>
                  <a:srgbClr val="7A7E85"/>
                </a:solidFill>
                <a:ea typeface="+mn-lt"/>
                <a:cs typeface="+mn-lt"/>
              </a:rPr>
              <a:t>    </a:t>
            </a:r>
            <a:r>
              <a:rPr kumimoji="0" lang="es-ES" sz="1400" b="0" i="0" u="none" strike="noStrike" cap="none" normalizeH="0" baseline="0" dirty="0">
                <a:ln>
                  <a:noFill/>
                </a:ln>
                <a:solidFill>
                  <a:srgbClr val="BCBEC4"/>
                </a:solidFill>
                <a:effectLst/>
                <a:ea typeface="+mn-lt"/>
                <a:cs typeface="+mn-lt"/>
              </a:rPr>
              <a:t>nuevo = Nodo(</a:t>
            </a:r>
            <a:r>
              <a:rPr lang="es-ES" sz="1400" dirty="0">
                <a:solidFill>
                  <a:srgbClr val="BCBEC4"/>
                </a:solidFill>
                <a:ea typeface="+mn-lt"/>
                <a:cs typeface="+mn-lt"/>
              </a:rPr>
              <a:t>dato)  </a:t>
            </a:r>
            <a:r>
              <a:rPr lang="es-ES" sz="1400" dirty="0">
                <a:solidFill>
                  <a:srgbClr val="CF8E6D"/>
                </a:solidFill>
                <a:ea typeface="+mn-lt"/>
                <a:cs typeface="+mn-lt"/>
              </a:rPr>
              <a:t> </a:t>
            </a:r>
            <a:r>
              <a:rPr lang="es-ES" sz="1400" dirty="0">
                <a:solidFill>
                  <a:srgbClr val="7A7E85"/>
                </a:solidFill>
                <a:ea typeface="+mn-lt"/>
                <a:cs typeface="+mn-lt"/>
              </a:rPr>
              <a:t># Crear el nodo con el nuevo dato</a:t>
            </a:r>
            <a:br>
              <a:rPr lang="es-ES" sz="1400" dirty="0">
                <a:solidFill>
                  <a:srgbClr val="BCBEC4"/>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actual </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.cabeza</a:t>
            </a:r>
            <a:r>
              <a:rPr lang="es-ES" sz="1400" dirty="0">
                <a:solidFill>
                  <a:srgbClr val="BCBEC4"/>
                </a:solidFill>
                <a:ea typeface="+mn-lt"/>
                <a:cs typeface="+mn-lt"/>
              </a:rPr>
              <a:t>    </a:t>
            </a:r>
            <a:r>
              <a:rPr lang="es-ES" sz="1400" dirty="0">
                <a:solidFill>
                  <a:srgbClr val="7A7E85"/>
                </a:solidFill>
                <a:ea typeface="+mn-lt"/>
                <a:cs typeface="+mn-lt"/>
              </a:rPr>
              <a:t># Uso actual para ir moviéndome entre nodos</a:t>
            </a:r>
            <a:br>
              <a:rPr lang="es-ES" sz="1400" dirty="0">
                <a:solidFill>
                  <a:srgbClr val="BCBEC4"/>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anterior = </a:t>
            </a:r>
            <a:r>
              <a:rPr lang="es-ES" sz="1400" dirty="0" err="1">
                <a:solidFill>
                  <a:srgbClr val="CF8E6D"/>
                </a:solidFill>
                <a:ea typeface="+mn-lt"/>
                <a:cs typeface="+mn-lt"/>
              </a:rPr>
              <a:t>None</a:t>
            </a:r>
            <a:r>
              <a:rPr lang="es-ES" sz="1400" dirty="0">
                <a:solidFill>
                  <a:srgbClr val="CF8E6D"/>
                </a:solidFill>
                <a:ea typeface="+mn-lt"/>
                <a:cs typeface="+mn-lt"/>
              </a:rPr>
              <a:t> </a:t>
            </a:r>
            <a:r>
              <a:rPr lang="es-ES" sz="1400" dirty="0">
                <a:solidFill>
                  <a:srgbClr val="7A7E85"/>
                </a:solidFill>
                <a:ea typeface="+mn-lt"/>
                <a:cs typeface="+mn-lt"/>
              </a:rPr>
              <a:t># Para guardar el nodo previo y actualizar el .</a:t>
            </a:r>
            <a:r>
              <a:rPr lang="es-ES" sz="1400" dirty="0" err="1">
                <a:solidFill>
                  <a:srgbClr val="7A7E85"/>
                </a:solidFill>
                <a:ea typeface="+mn-lt"/>
                <a:cs typeface="+mn-lt"/>
              </a:rPr>
              <a:t>next</a:t>
            </a:r>
            <a:br>
              <a:rPr lang="es-ES" sz="1400" dirty="0">
                <a:solidFill>
                  <a:srgbClr val="7A7E85"/>
                </a:solidFill>
                <a:ea typeface="+mn-lt"/>
                <a:cs typeface="+mn-lt"/>
              </a:rPr>
            </a:br>
            <a:r>
              <a:rPr lang="es-ES" sz="1400" dirty="0">
                <a:solidFill>
                  <a:srgbClr val="CF8E6D"/>
                </a:solidFill>
                <a:ea typeface="+mn-lt"/>
                <a:cs typeface="+mn-lt"/>
              </a:rPr>
              <a:t>    </a:t>
            </a:r>
            <a:r>
              <a:rPr lang="es-ES" sz="1400" dirty="0" err="1">
                <a:solidFill>
                  <a:srgbClr val="BCBEC4"/>
                </a:solidFill>
                <a:ea typeface="+mn-lt"/>
                <a:cs typeface="+mn-lt"/>
              </a:rPr>
              <a:t>posicion</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t>
            </a:r>
            <a:r>
              <a:rPr lang="es-ES" sz="1400" dirty="0">
                <a:solidFill>
                  <a:srgbClr val="2AACB8"/>
                </a:solidFill>
                <a:ea typeface="+mn-lt"/>
                <a:cs typeface="+mn-lt"/>
              </a:rPr>
              <a:t>0  </a:t>
            </a:r>
            <a:r>
              <a:rPr lang="es-ES" sz="1400" dirty="0">
                <a:solidFill>
                  <a:srgbClr val="7A7E85"/>
                </a:solidFill>
                <a:ea typeface="+mn-lt"/>
                <a:cs typeface="+mn-lt"/>
              </a:rPr>
              <a:t># Para saber en que elemento estoy posicionado</a:t>
            </a:r>
            <a:br>
              <a:rPr lang="es-ES" sz="1400" dirty="0">
                <a:solidFill>
                  <a:srgbClr val="7A7E85"/>
                </a:solidFill>
                <a:ea typeface="+mn-lt"/>
                <a:cs typeface="+mn-lt"/>
              </a:rPr>
            </a:b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while</a:t>
            </a:r>
            <a:r>
              <a:rPr lang="es-ES" sz="1400" dirty="0">
                <a:solidFill>
                  <a:srgbClr val="CF8E6D"/>
                </a:solidFill>
                <a:ea typeface="+mn-lt"/>
                <a:cs typeface="+mn-lt"/>
              </a:rPr>
              <a:t> </a:t>
            </a:r>
            <a:r>
              <a:rPr lang="es-ES" sz="1400" dirty="0">
                <a:solidFill>
                  <a:srgbClr val="BCBEC4"/>
                </a:solidFill>
                <a:ea typeface="+mn-lt"/>
                <a:cs typeface="+mn-lt"/>
              </a:rPr>
              <a:t>actual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kumimoji="0" lang="es-ES" sz="1400" b="0" i="0" u="none" strike="noStrike" cap="none" normalizeH="0" baseline="0" dirty="0" err="1">
                <a:ln>
                  <a:noFill/>
                </a:ln>
                <a:solidFill>
                  <a:srgbClr val="CF8E6D"/>
                </a:solidFill>
                <a:effectLst/>
                <a:ea typeface="+mn-lt"/>
                <a:cs typeface="+mn-lt"/>
              </a:rPr>
              <a:t>None</a:t>
            </a:r>
            <a:r>
              <a:rPr lang="es-ES" sz="1400" dirty="0">
                <a:solidFill>
                  <a:srgbClr val="CF8E6D"/>
                </a:solidFill>
                <a:ea typeface="+mn-lt"/>
                <a:cs typeface="+mn-lt"/>
              </a:rPr>
              <a:t> and </a:t>
            </a:r>
            <a:r>
              <a:rPr lang="es-ES" sz="1400" dirty="0" err="1">
                <a:solidFill>
                  <a:srgbClr val="BCBEC4"/>
                </a:solidFill>
                <a:ea typeface="+mn-lt"/>
                <a:cs typeface="+mn-lt"/>
              </a:rPr>
              <a:t>posicion</a:t>
            </a:r>
            <a:r>
              <a:rPr lang="es-ES" sz="1400" dirty="0">
                <a:solidFill>
                  <a:srgbClr val="BCBEC4"/>
                </a:solidFill>
                <a:ea typeface="+mn-lt"/>
                <a:cs typeface="+mn-lt"/>
              </a:rPr>
              <a:t> != </a:t>
            </a:r>
            <a:r>
              <a:rPr lang="es-ES" sz="1400" dirty="0" err="1">
                <a:solidFill>
                  <a:srgbClr val="BCBEC4"/>
                </a:solidFill>
                <a:ea typeface="+mn-lt"/>
                <a:cs typeface="+mn-lt"/>
              </a:rPr>
              <a:t>indice</a:t>
            </a:r>
            <a:r>
              <a:rPr lang="es-ES" sz="1400" dirty="0">
                <a:solidFill>
                  <a:srgbClr val="BCBEC4"/>
                </a:solidFill>
                <a:ea typeface="+mn-lt"/>
                <a:cs typeface="+mn-lt"/>
              </a:rPr>
              <a:t>: </a:t>
            </a:r>
            <a:r>
              <a:rPr lang="es-ES" sz="1400" dirty="0">
                <a:solidFill>
                  <a:srgbClr val="7A7E85"/>
                </a:solidFill>
                <a:ea typeface="+mn-lt"/>
                <a:cs typeface="+mn-lt"/>
              </a:rPr>
              <a:t># Hasta posicionarme en el índice deseado</a:t>
            </a:r>
            <a:br>
              <a:rPr lang="es-ES" sz="1400" dirty="0">
                <a:solidFill>
                  <a:srgbClr val="BCBEC4"/>
                </a:solidFill>
                <a:ea typeface="+mn-lt"/>
                <a:cs typeface="+mn-lt"/>
              </a:rPr>
            </a:br>
            <a:r>
              <a:rPr lang="es-ES" sz="1400" dirty="0">
                <a:solidFill>
                  <a:srgbClr val="BCBEC4"/>
                </a:solidFill>
                <a:ea typeface="+mn-lt"/>
                <a:cs typeface="+mn-lt"/>
              </a:rPr>
              <a:t>        anterior = actual  </a:t>
            </a:r>
            <a:r>
              <a:rPr lang="es-ES" sz="1400" dirty="0">
                <a:solidFill>
                  <a:srgbClr val="7A7E85"/>
                </a:solidFill>
                <a:ea typeface="+mn-lt"/>
                <a:cs typeface="+mn-lt"/>
              </a:rPr>
              <a:t># En la siguiente </a:t>
            </a:r>
            <a:r>
              <a:rPr lang="es-ES" sz="1400" dirty="0" err="1">
                <a:solidFill>
                  <a:srgbClr val="7A7E85"/>
                </a:solidFill>
                <a:ea typeface="+mn-lt"/>
                <a:cs typeface="+mn-lt"/>
              </a:rPr>
              <a:t>iter</a:t>
            </a:r>
            <a:r>
              <a:rPr lang="es-ES" sz="1400" dirty="0">
                <a:solidFill>
                  <a:srgbClr val="7A7E85"/>
                </a:solidFill>
                <a:ea typeface="+mn-lt"/>
                <a:cs typeface="+mn-lt"/>
              </a:rPr>
              <a:t>, anterior será el nodo actual</a:t>
            </a:r>
            <a:br>
              <a:rPr lang="es-ES" sz="1400" dirty="0">
                <a:solidFill>
                  <a:srgbClr val="7A7E85"/>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actual = </a:t>
            </a:r>
            <a:r>
              <a:rPr lang="es-ES" sz="1400" dirty="0" err="1">
                <a:solidFill>
                  <a:srgbClr val="BCBEC4"/>
                </a:solidFill>
                <a:ea typeface="+mn-lt"/>
                <a:cs typeface="+mn-lt"/>
              </a:rPr>
              <a:t>actual</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next</a:t>
            </a:r>
            <a:r>
              <a:rPr lang="es-ES" sz="1400" dirty="0">
                <a:solidFill>
                  <a:srgbClr val="BCBEC4"/>
                </a:solidFill>
                <a:ea typeface="+mn-lt"/>
                <a:cs typeface="+mn-lt"/>
              </a:rPr>
              <a:t>  </a:t>
            </a:r>
            <a:r>
              <a:rPr lang="es-ES" sz="1400" dirty="0">
                <a:solidFill>
                  <a:srgbClr val="7A7E85"/>
                </a:solidFill>
                <a:ea typeface="+mn-lt"/>
                <a:cs typeface="+mn-lt"/>
              </a:rPr>
              <a:t># En la siguiente </a:t>
            </a:r>
            <a:r>
              <a:rPr lang="es-ES" sz="1400" dirty="0" err="1">
                <a:solidFill>
                  <a:srgbClr val="7A7E85"/>
                </a:solidFill>
                <a:ea typeface="+mn-lt"/>
                <a:cs typeface="+mn-lt"/>
              </a:rPr>
              <a:t>iter</a:t>
            </a:r>
            <a:r>
              <a:rPr lang="es-ES" sz="1400" dirty="0">
                <a:solidFill>
                  <a:srgbClr val="7A7E85"/>
                </a:solidFill>
                <a:ea typeface="+mn-lt"/>
                <a:cs typeface="+mn-lt"/>
              </a:rPr>
              <a:t>, actual es el siguiente</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BCBEC4"/>
                </a:solidFill>
                <a:ea typeface="+mn-lt"/>
                <a:cs typeface="+mn-lt"/>
              </a:rPr>
              <a:t>posicion</a:t>
            </a:r>
            <a:r>
              <a:rPr lang="es-ES" sz="1400" dirty="0">
                <a:solidFill>
                  <a:srgbClr val="BCBEC4"/>
                </a:solidFill>
                <a:ea typeface="+mn-lt"/>
                <a:cs typeface="+mn-lt"/>
              </a:rPr>
              <a:t> += </a:t>
            </a:r>
            <a:r>
              <a:rPr lang="es-ES" sz="1400" dirty="0">
                <a:solidFill>
                  <a:srgbClr val="2AACB8"/>
                </a:solidFill>
                <a:ea typeface="+mn-lt"/>
                <a:cs typeface="+mn-lt"/>
              </a:rPr>
              <a:t>1  </a:t>
            </a:r>
            <a:r>
              <a:rPr lang="es-ES" sz="1400" dirty="0">
                <a:solidFill>
                  <a:srgbClr val="7A7E85"/>
                </a:solidFill>
                <a:ea typeface="+mn-lt"/>
                <a:cs typeface="+mn-lt"/>
              </a:rPr>
              <a:t># Actualizo </a:t>
            </a:r>
            <a:r>
              <a:rPr lang="es-ES" sz="1400" dirty="0" err="1">
                <a:solidFill>
                  <a:srgbClr val="7A7E85"/>
                </a:solidFill>
                <a:ea typeface="+mn-lt"/>
                <a:cs typeface="+mn-lt"/>
              </a:rPr>
              <a:t>posicion</a:t>
            </a:r>
            <a:br>
              <a:rPr lang="es-ES" sz="1400" dirty="0">
                <a:solidFill>
                  <a:srgbClr val="7A7E85"/>
                </a:solidFill>
                <a:ea typeface="+mn-lt"/>
                <a:cs typeface="+mn-lt"/>
              </a:rPr>
            </a:b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BCBEC4"/>
                </a:solidFill>
                <a:ea typeface="+mn-lt"/>
                <a:cs typeface="+mn-lt"/>
              </a:rPr>
              <a:t>nuevo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next</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lang="es-ES" sz="1400" dirty="0">
                <a:solidFill>
                  <a:srgbClr val="BCBEC4"/>
                </a:solidFill>
                <a:ea typeface="+mn-lt"/>
                <a:cs typeface="+mn-lt"/>
              </a:rPr>
              <a:t>actual  </a:t>
            </a:r>
            <a:r>
              <a:rPr lang="es-ES" sz="1400" dirty="0">
                <a:solidFill>
                  <a:srgbClr val="7A7E85"/>
                </a:solidFill>
                <a:ea typeface="+mn-lt"/>
                <a:cs typeface="+mn-lt"/>
              </a:rPr>
              <a:t># Conectar nodo </a:t>
            </a:r>
            <a:r>
              <a:rPr kumimoji="0" lang="es-ES" sz="1400" b="0" i="0" u="none" strike="noStrike" cap="none" normalizeH="0" baseline="0" dirty="0">
                <a:ln>
                  <a:noFill/>
                </a:ln>
                <a:solidFill>
                  <a:srgbClr val="7A7E85"/>
                </a:solidFill>
                <a:effectLst/>
                <a:ea typeface="+mn-lt"/>
                <a:cs typeface="+mn-lt"/>
              </a:rPr>
              <a:t>nuevo</a:t>
            </a:r>
            <a:r>
              <a:rPr lang="es-ES" sz="1400" dirty="0">
                <a:solidFill>
                  <a:srgbClr val="7A7E85"/>
                </a:solidFill>
                <a:ea typeface="+mn-lt"/>
                <a:cs typeface="+mn-lt"/>
              </a:rPr>
              <a:t> con el actual (mover el actual a la derecha)</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BCBEC4"/>
                </a:solidFill>
                <a:ea typeface="+mn-lt"/>
                <a:cs typeface="+mn-lt"/>
              </a:rPr>
              <a:t>indice</a:t>
            </a:r>
            <a:r>
              <a:rPr lang="es-ES" sz="1400" dirty="0">
                <a:solidFill>
                  <a:srgbClr val="BCBEC4"/>
                </a:solidFill>
                <a:ea typeface="+mn-lt"/>
                <a:cs typeface="+mn-lt"/>
              </a:rPr>
              <a:t> == </a:t>
            </a:r>
            <a:r>
              <a:rPr lang="es-ES" sz="1400" dirty="0">
                <a:solidFill>
                  <a:srgbClr val="2AACB8"/>
                </a:solidFill>
                <a:ea typeface="+mn-lt"/>
                <a:cs typeface="+mn-lt"/>
              </a:rPr>
              <a:t>0</a:t>
            </a:r>
            <a:r>
              <a:rPr lang="es-ES" sz="1400" dirty="0">
                <a:solidFill>
                  <a:srgbClr val="BCBEC4"/>
                </a:solidFill>
                <a:ea typeface="+mn-lt"/>
                <a:cs typeface="+mn-lt"/>
              </a:rPr>
              <a:t>:  </a:t>
            </a:r>
            <a:r>
              <a:rPr lang="es-ES" sz="1400" dirty="0">
                <a:solidFill>
                  <a:srgbClr val="7A7E85"/>
                </a:solidFill>
                <a:ea typeface="+mn-lt"/>
                <a:cs typeface="+mn-lt"/>
              </a:rPr>
              <a:t># Insertar en la primera </a:t>
            </a:r>
            <a:r>
              <a:rPr lang="es-ES" sz="1400" dirty="0" err="1">
                <a:solidFill>
                  <a:srgbClr val="7A7E85"/>
                </a:solidFill>
                <a:ea typeface="+mn-lt"/>
                <a:cs typeface="+mn-lt"/>
              </a:rPr>
              <a:t>posicion</a:t>
            </a:r>
            <a:br>
              <a:rPr lang="es-ES" sz="1400" dirty="0">
                <a:solidFill>
                  <a:srgbClr val="7A7E85"/>
                </a:solidFill>
                <a:ea typeface="+mn-lt"/>
                <a:cs typeface="+mn-lt"/>
              </a:rPr>
            </a:br>
            <a:r>
              <a:rPr lang="es-ES" sz="1400" dirty="0">
                <a:solidFill>
                  <a:srgbClr val="7A7E85"/>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cabeza</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nuevo</a:t>
            </a:r>
            <a:br>
              <a:rPr lang="es-ES" sz="1400" dirty="0">
                <a:solidFill>
                  <a:srgbClr val="BCBEC4"/>
                </a:solidFill>
                <a:ea typeface="+mn-lt"/>
                <a:cs typeface="+mn-lt"/>
              </a:rPr>
            </a:br>
            <a:r>
              <a:rPr lang="es-ES" sz="1400" dirty="0">
                <a:solidFill>
                  <a:srgbClr val="BCBEC4"/>
                </a:solidFill>
                <a:ea typeface="+mn-lt"/>
                <a:cs typeface="+mn-lt"/>
              </a:rPr>
              <a:t>    </a:t>
            </a:r>
            <a:r>
              <a:rPr kumimoji="0" lang="es-ES" sz="1400" b="0" i="0" u="none" strike="noStrike" cap="none" normalizeH="0" baseline="0" dirty="0" err="1">
                <a:ln>
                  <a:noFill/>
                </a:ln>
                <a:solidFill>
                  <a:srgbClr val="CF8E6D"/>
                </a:solidFill>
                <a:effectLst/>
                <a:ea typeface="+mn-lt"/>
                <a:cs typeface="+mn-lt"/>
              </a:rPr>
              <a:t>else</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t>
            </a:r>
            <a:r>
              <a:rPr lang="es-ES" sz="1400" dirty="0">
                <a:solidFill>
                  <a:srgbClr val="7A7E85"/>
                </a:solidFill>
                <a:ea typeface="+mn-lt"/>
                <a:cs typeface="+mn-lt"/>
              </a:rPr>
              <a:t># Insertar en cualquier otra </a:t>
            </a:r>
            <a:r>
              <a:rPr lang="es-ES" sz="1400" dirty="0" err="1">
                <a:solidFill>
                  <a:srgbClr val="7A7E85"/>
                </a:solidFill>
                <a:ea typeface="+mn-lt"/>
                <a:cs typeface="+mn-lt"/>
              </a:rPr>
              <a:t>posicion</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BCBEC4"/>
                </a:solidFill>
                <a:ea typeface="+mn-lt"/>
                <a:cs typeface="+mn-lt"/>
              </a:rPr>
              <a:t>anterior</a:t>
            </a:r>
            <a:r>
              <a:rPr kumimoji="0" lang="es-ES" sz="1400" b="0" i="0" u="none" strike="noStrike" cap="none" normalizeH="0" baseline="0" dirty="0" err="1">
                <a:ln>
                  <a:noFill/>
                </a:ln>
                <a:solidFill>
                  <a:srgbClr val="BCBEC4"/>
                </a:solidFill>
                <a:effectLst/>
                <a:ea typeface="+mn-lt"/>
                <a:cs typeface="+mn-lt"/>
              </a:rPr>
              <a:t>.next</a:t>
            </a:r>
            <a:r>
              <a:rPr kumimoji="0" lang="es-ES" sz="1400" b="0" i="0" u="none" strike="noStrike" cap="none" normalizeH="0" baseline="0" dirty="0">
                <a:ln>
                  <a:noFill/>
                </a:ln>
                <a:solidFill>
                  <a:srgbClr val="BCBEC4"/>
                </a:solidFill>
                <a:effectLst/>
                <a:ea typeface="+mn-lt"/>
                <a:cs typeface="+mn-lt"/>
              </a:rPr>
              <a:t> = nuevo</a:t>
            </a:r>
            <a:r>
              <a:rPr lang="es-ES" sz="1400" dirty="0">
                <a:solidFill>
                  <a:srgbClr val="BCBEC4"/>
                </a:solidFill>
                <a:ea typeface="+mn-lt"/>
                <a:cs typeface="+mn-lt"/>
              </a:rPr>
              <a:t>  </a:t>
            </a:r>
            <a:r>
              <a:rPr lang="es-ES" sz="1400" dirty="0">
                <a:solidFill>
                  <a:srgbClr val="7A7E85"/>
                </a:solidFill>
                <a:ea typeface="+mn-lt"/>
                <a:cs typeface="+mn-lt"/>
              </a:rPr>
              <a:t># Conectar </a:t>
            </a:r>
            <a:r>
              <a:rPr kumimoji="0" lang="es-ES" sz="1400" b="0" i="0" u="none" strike="noStrike" cap="none" normalizeH="0" baseline="0" dirty="0">
                <a:ln>
                  <a:noFill/>
                </a:ln>
                <a:solidFill>
                  <a:srgbClr val="7A7E85"/>
                </a:solidFill>
                <a:effectLst/>
                <a:ea typeface="+mn-lt"/>
                <a:cs typeface="+mn-lt"/>
              </a:rPr>
              <a:t>nodo nuevo</a:t>
            </a:r>
            <a:r>
              <a:rPr lang="es-ES" sz="1400" dirty="0">
                <a:solidFill>
                  <a:srgbClr val="7A7E85"/>
                </a:solidFill>
                <a:ea typeface="+mn-lt"/>
                <a:cs typeface="+mn-lt"/>
              </a:rPr>
              <a:t> con el anterior</a:t>
            </a:r>
            <a:br>
              <a:rPr lang="es-ES" sz="1400" dirty="0">
                <a:solidFill>
                  <a:srgbClr val="7A7E85"/>
                </a:solidFill>
                <a:ea typeface="+mn-lt"/>
                <a:cs typeface="+mn-lt"/>
              </a:rPr>
            </a:br>
            <a:br>
              <a:rPr lang="es-ES" sz="1400" dirty="0">
                <a:solidFill>
                  <a:srgbClr val="7A7E85"/>
                </a:solidFill>
                <a:ea typeface="+mn-lt"/>
                <a:cs typeface="+mn-lt"/>
              </a:rPr>
            </a:br>
            <a:r>
              <a:rPr lang="es-ES" sz="1400" dirty="0">
                <a:solidFill>
                  <a:srgbClr val="7A7E85"/>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size</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kumimoji="0" lang="es-ES" sz="1400" b="0" i="0" u="none" strike="noStrike" cap="none" normalizeH="0" baseline="0" dirty="0">
                <a:ln>
                  <a:noFill/>
                </a:ln>
                <a:solidFill>
                  <a:srgbClr val="2AACB8"/>
                </a:solidFill>
                <a:effectLst/>
                <a:ea typeface="+mn-lt"/>
                <a:cs typeface="+mn-lt"/>
              </a:rPr>
              <a:t>1</a:t>
            </a:r>
            <a:r>
              <a:rPr lang="es-ES" sz="1400" dirty="0">
                <a:solidFill>
                  <a:srgbClr val="2AACB8"/>
                </a:solidFill>
                <a:ea typeface="+mn-lt"/>
                <a:cs typeface="+mn-lt"/>
              </a:rPr>
              <a:t>  </a:t>
            </a:r>
            <a:r>
              <a:rPr lang="es-ES" sz="1400" dirty="0">
                <a:solidFill>
                  <a:srgbClr val="7A7E85"/>
                </a:solidFill>
                <a:ea typeface="+mn-lt"/>
                <a:cs typeface="+mn-lt"/>
              </a:rPr>
              <a:t># Aumento el tamaño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True</a:t>
            </a:r>
            <a:endParaRPr lang="es-ES" sz="1400" dirty="0"/>
          </a:p>
          <a:p>
            <a:pPr marL="0" marR="0" lvl="0" indent="0" algn="l" defTabSz="914400">
              <a:lnSpc>
                <a:spcPct val="100000"/>
              </a:lnSpc>
              <a:spcBef>
                <a:spcPct val="0"/>
              </a:spcBef>
              <a:spcAft>
                <a:spcPct val="0"/>
              </a:spcAft>
              <a:buClrTx/>
              <a:buSzTx/>
              <a:buFontTx/>
              <a:buNone/>
              <a:tabLst/>
            </a:pPr>
            <a:endParaRPr lang="es-ES" altLang="es-ES" sz="1400" b="0" i="0" u="none" strike="noStrike" cap="none" normalizeH="0" baseline="0" dirty="0">
              <a:ln>
                <a:noFill/>
              </a:ln>
              <a:solidFill>
                <a:srgbClr val="2AACB8"/>
              </a:solidFill>
              <a:effectLst/>
              <a:latin typeface="JetBrains Mono"/>
            </a:endParaRPr>
          </a:p>
        </p:txBody>
      </p:sp>
    </p:spTree>
    <p:extLst>
      <p:ext uri="{BB962C8B-B14F-4D97-AF65-F5344CB8AC3E}">
        <p14:creationId xmlns:p14="http://schemas.microsoft.com/office/powerpoint/2010/main" val="374386392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B5FBF-E42D-6FDD-8B3D-B8E2721032BC}"/>
              </a:ext>
            </a:extLst>
          </p:cNvPr>
          <p:cNvSpPr>
            <a:spLocks noGrp="1"/>
          </p:cNvSpPr>
          <p:nvPr>
            <p:ph type="title"/>
          </p:nvPr>
        </p:nvSpPr>
        <p:spPr/>
        <p:txBody>
          <a:bodyPr>
            <a:normAutofit fontScale="90000"/>
          </a:bodyPr>
          <a:lstStyle/>
          <a:p>
            <a:r>
              <a:rPr lang="es-ES" dirty="0"/>
              <a:t>Paso 3 Eliminar un elemento por valor</a:t>
            </a:r>
          </a:p>
        </p:txBody>
      </p:sp>
      <p:sp>
        <p:nvSpPr>
          <p:cNvPr id="3" name="Marcador de contenido 2">
            <a:extLst>
              <a:ext uri="{FF2B5EF4-FFF2-40B4-BE49-F238E27FC236}">
                <a16:creationId xmlns:a16="http://schemas.microsoft.com/office/drawing/2014/main" id="{09D3FE1E-F487-CE2D-8AA6-4535E8F78542}"/>
              </a:ext>
            </a:extLst>
          </p:cNvPr>
          <p:cNvSpPr>
            <a:spLocks noGrp="1"/>
          </p:cNvSpPr>
          <p:nvPr>
            <p:ph idx="1"/>
          </p:nvPr>
        </p:nvSpPr>
        <p:spPr/>
        <p:txBody>
          <a:bodyPr/>
          <a:lstStyle/>
          <a:p>
            <a:r>
              <a:rPr lang="es-ES" dirty="0"/>
              <a:t>Añadir un método para eliminar un elemento por valor. Si el valor indicado no se encuentra en la lista enlazada, devolveremos </a:t>
            </a:r>
            <a:r>
              <a:rPr lang="es-ES" i="1" dirty="0"/>
              <a:t>False</a:t>
            </a:r>
            <a:r>
              <a:rPr lang="es-ES" dirty="0"/>
              <a:t>. Si la operación se puede realizar, devolveremos </a:t>
            </a:r>
            <a:r>
              <a:rPr lang="es-ES" i="1" dirty="0"/>
              <a:t>True</a:t>
            </a:r>
            <a:r>
              <a:rPr lang="es-ES" dirty="0"/>
              <a:t>.</a:t>
            </a:r>
          </a:p>
          <a:p>
            <a:endParaRPr lang="es-ES" dirty="0"/>
          </a:p>
        </p:txBody>
      </p:sp>
      <p:grpSp>
        <p:nvGrpSpPr>
          <p:cNvPr id="4" name="Grupo 3">
            <a:extLst>
              <a:ext uri="{FF2B5EF4-FFF2-40B4-BE49-F238E27FC236}">
                <a16:creationId xmlns:a16="http://schemas.microsoft.com/office/drawing/2014/main" id="{151071A1-228D-B128-6B5B-E88640B010BC}"/>
              </a:ext>
            </a:extLst>
          </p:cNvPr>
          <p:cNvGrpSpPr/>
          <p:nvPr/>
        </p:nvGrpSpPr>
        <p:grpSpPr>
          <a:xfrm>
            <a:off x="2507941" y="2743130"/>
            <a:ext cx="4128118" cy="1391600"/>
            <a:chOff x="519713" y="2081994"/>
            <a:chExt cx="4128118" cy="1391600"/>
          </a:xfrm>
        </p:grpSpPr>
        <p:sp>
          <p:nvSpPr>
            <p:cNvPr id="5" name="Rectángulo 4">
              <a:extLst>
                <a:ext uri="{FF2B5EF4-FFF2-40B4-BE49-F238E27FC236}">
                  <a16:creationId xmlns:a16="http://schemas.microsoft.com/office/drawing/2014/main" id="{1F6354C4-91E2-4067-BB6B-9EDCD11AB1E6}"/>
                </a:ext>
              </a:extLst>
            </p:cNvPr>
            <p:cNvSpPr/>
            <p:nvPr/>
          </p:nvSpPr>
          <p:spPr>
            <a:xfrm>
              <a:off x="523781" y="2081994"/>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Head</a:t>
              </a:r>
            </a:p>
          </p:txBody>
        </p:sp>
        <p:cxnSp>
          <p:nvCxnSpPr>
            <p:cNvPr id="6" name="Conector recto de flecha 5">
              <a:extLst>
                <a:ext uri="{FF2B5EF4-FFF2-40B4-BE49-F238E27FC236}">
                  <a16:creationId xmlns:a16="http://schemas.microsoft.com/office/drawing/2014/main" id="{57A4063B-090A-C560-B0E8-76230167C7D8}"/>
                </a:ext>
              </a:extLst>
            </p:cNvPr>
            <p:cNvCxnSpPr>
              <a:cxnSpLocks/>
            </p:cNvCxnSpPr>
            <p:nvPr/>
          </p:nvCxnSpPr>
          <p:spPr>
            <a:xfrm>
              <a:off x="865571" y="2454856"/>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7" name="Rectángulo 6">
              <a:extLst>
                <a:ext uri="{FF2B5EF4-FFF2-40B4-BE49-F238E27FC236}">
                  <a16:creationId xmlns:a16="http://schemas.microsoft.com/office/drawing/2014/main" id="{176868BC-9D69-9065-5C5A-91823CDD36E0}"/>
                </a:ext>
              </a:extLst>
            </p:cNvPr>
            <p:cNvSpPr/>
            <p:nvPr/>
          </p:nvSpPr>
          <p:spPr>
            <a:xfrm>
              <a:off x="519713" y="2790274"/>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8" name="Rectángulo 7">
              <a:extLst>
                <a:ext uri="{FF2B5EF4-FFF2-40B4-BE49-F238E27FC236}">
                  <a16:creationId xmlns:a16="http://schemas.microsoft.com/office/drawing/2014/main" id="{321451B5-D358-AAAE-2613-119470958318}"/>
                </a:ext>
              </a:extLst>
            </p:cNvPr>
            <p:cNvSpPr/>
            <p:nvPr/>
          </p:nvSpPr>
          <p:spPr>
            <a:xfrm>
              <a:off x="1203294" y="2790274"/>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Conector recto de flecha 8">
              <a:extLst>
                <a:ext uri="{FF2B5EF4-FFF2-40B4-BE49-F238E27FC236}">
                  <a16:creationId xmlns:a16="http://schemas.microsoft.com/office/drawing/2014/main" id="{AAD87AB6-F4ED-6E47-CFE1-453FF11609EE}"/>
                </a:ext>
              </a:extLst>
            </p:cNvPr>
            <p:cNvCxnSpPr>
              <a:cxnSpLocks/>
            </p:cNvCxnSpPr>
            <p:nvPr/>
          </p:nvCxnSpPr>
          <p:spPr>
            <a:xfrm>
              <a:off x="1336459" y="2976704"/>
              <a:ext cx="435006" cy="0"/>
            </a:xfrm>
            <a:prstGeom prst="straightConnector1">
              <a:avLst/>
            </a:prstGeom>
            <a:ln w="38100">
              <a:solidFill>
                <a:srgbClr val="FF000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10" name="Grupo 9">
              <a:extLst>
                <a:ext uri="{FF2B5EF4-FFF2-40B4-BE49-F238E27FC236}">
                  <a16:creationId xmlns:a16="http://schemas.microsoft.com/office/drawing/2014/main" id="{344EF6AB-61A5-D7A5-1A8D-3E1263F5ECDE}"/>
                </a:ext>
              </a:extLst>
            </p:cNvPr>
            <p:cNvGrpSpPr/>
            <p:nvPr/>
          </p:nvGrpSpPr>
          <p:grpSpPr>
            <a:xfrm>
              <a:off x="1771465" y="2790274"/>
              <a:ext cx="1251752" cy="372862"/>
              <a:chOff x="878889" y="719092"/>
              <a:chExt cx="1251752" cy="372862"/>
            </a:xfrm>
          </p:grpSpPr>
          <p:sp>
            <p:nvSpPr>
              <p:cNvPr id="29" name="Rectángulo 28">
                <a:extLst>
                  <a:ext uri="{FF2B5EF4-FFF2-40B4-BE49-F238E27FC236}">
                    <a16:creationId xmlns:a16="http://schemas.microsoft.com/office/drawing/2014/main" id="{2BD9322E-38C8-65BB-2963-998529DCCDB8}"/>
                  </a:ext>
                </a:extLst>
              </p:cNvPr>
              <p:cNvSpPr/>
              <p:nvPr/>
            </p:nvSpPr>
            <p:spPr>
              <a:xfrm>
                <a:off x="878889" y="719092"/>
                <a:ext cx="683581" cy="3728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-5.7</a:t>
                </a:r>
              </a:p>
            </p:txBody>
          </p:sp>
          <p:sp>
            <p:nvSpPr>
              <p:cNvPr id="30" name="Rectángulo 29">
                <a:extLst>
                  <a:ext uri="{FF2B5EF4-FFF2-40B4-BE49-F238E27FC236}">
                    <a16:creationId xmlns:a16="http://schemas.microsoft.com/office/drawing/2014/main" id="{79E872D6-6C0B-F126-8BDB-48EB4A0FC05B}"/>
                  </a:ext>
                </a:extLst>
              </p:cNvPr>
              <p:cNvSpPr/>
              <p:nvPr/>
            </p:nvSpPr>
            <p:spPr>
              <a:xfrm>
                <a:off x="1562470" y="719092"/>
                <a:ext cx="257452" cy="3728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1" name="Conector recto de flecha 30">
                <a:extLst>
                  <a:ext uri="{FF2B5EF4-FFF2-40B4-BE49-F238E27FC236}">
                    <a16:creationId xmlns:a16="http://schemas.microsoft.com/office/drawing/2014/main" id="{03E86FBE-5757-92E0-C9F7-379994C0FF01}"/>
                  </a:ext>
                </a:extLst>
              </p:cNvPr>
              <p:cNvCxnSpPr/>
              <p:nvPr/>
            </p:nvCxnSpPr>
            <p:spPr>
              <a:xfrm>
                <a:off x="1695635" y="905522"/>
                <a:ext cx="435006" cy="0"/>
              </a:xfrm>
              <a:prstGeom prst="straightConnector1">
                <a:avLst/>
              </a:prstGeom>
              <a:ln w="38100">
                <a:solidFill>
                  <a:srgbClr val="FF0000"/>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1" name="Grupo 10">
              <a:extLst>
                <a:ext uri="{FF2B5EF4-FFF2-40B4-BE49-F238E27FC236}">
                  <a16:creationId xmlns:a16="http://schemas.microsoft.com/office/drawing/2014/main" id="{189C7315-FEBD-48AC-88C4-CC8A3A44E640}"/>
                </a:ext>
              </a:extLst>
            </p:cNvPr>
            <p:cNvGrpSpPr/>
            <p:nvPr/>
          </p:nvGrpSpPr>
          <p:grpSpPr>
            <a:xfrm>
              <a:off x="3023217" y="2790273"/>
              <a:ext cx="1251752" cy="372862"/>
              <a:chOff x="878889" y="719092"/>
              <a:chExt cx="1251752" cy="372862"/>
            </a:xfrm>
          </p:grpSpPr>
          <p:sp>
            <p:nvSpPr>
              <p:cNvPr id="26" name="Rectángulo 25">
                <a:extLst>
                  <a:ext uri="{FF2B5EF4-FFF2-40B4-BE49-F238E27FC236}">
                    <a16:creationId xmlns:a16="http://schemas.microsoft.com/office/drawing/2014/main" id="{2B64EF7B-376D-867E-D5B0-CB02F60C5CDE}"/>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a:t>
                </a:r>
              </a:p>
            </p:txBody>
          </p:sp>
          <p:sp>
            <p:nvSpPr>
              <p:cNvPr id="27" name="Rectángulo 26">
                <a:extLst>
                  <a:ext uri="{FF2B5EF4-FFF2-40B4-BE49-F238E27FC236}">
                    <a16:creationId xmlns:a16="http://schemas.microsoft.com/office/drawing/2014/main" id="{F60303CC-CA25-9E28-0538-B86F61FD47A5}"/>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Conector recto de flecha 27">
                <a:extLst>
                  <a:ext uri="{FF2B5EF4-FFF2-40B4-BE49-F238E27FC236}">
                    <a16:creationId xmlns:a16="http://schemas.microsoft.com/office/drawing/2014/main" id="{3AFE069A-739C-DA01-1A1E-456FB3893139}"/>
                  </a:ext>
                </a:extLst>
              </p:cNvPr>
              <p:cNvCxnSpPr/>
              <p:nvPr/>
            </p:nvCxnSpPr>
            <p:spPr>
              <a:xfrm>
                <a:off x="1695635" y="905522"/>
                <a:ext cx="435006" cy="0"/>
              </a:xfrm>
              <a:prstGeom prst="straightConnector1">
                <a:avLst/>
              </a:prstGeom>
              <a:ln w="38100">
                <a:solidFill>
                  <a:schemeClr val="tx1"/>
                </a:solidFill>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12" name="Grupo 11">
              <a:extLst>
                <a:ext uri="{FF2B5EF4-FFF2-40B4-BE49-F238E27FC236}">
                  <a16:creationId xmlns:a16="http://schemas.microsoft.com/office/drawing/2014/main" id="{216BEBCB-11AD-5615-C959-A90EA64728A3}"/>
                </a:ext>
              </a:extLst>
            </p:cNvPr>
            <p:cNvGrpSpPr/>
            <p:nvPr/>
          </p:nvGrpSpPr>
          <p:grpSpPr>
            <a:xfrm>
              <a:off x="4265959" y="2790273"/>
              <a:ext cx="381872" cy="375544"/>
              <a:chOff x="4625135" y="1938291"/>
              <a:chExt cx="381872" cy="375544"/>
            </a:xfrm>
          </p:grpSpPr>
          <p:sp>
            <p:nvSpPr>
              <p:cNvPr id="23" name="Rectángulo 22">
                <a:extLst>
                  <a:ext uri="{FF2B5EF4-FFF2-40B4-BE49-F238E27FC236}">
                    <a16:creationId xmlns:a16="http://schemas.microsoft.com/office/drawing/2014/main" id="{A2DB73DA-1E23-F2D5-ED72-6C1F46EB68A9}"/>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Conector recto 23">
                <a:extLst>
                  <a:ext uri="{FF2B5EF4-FFF2-40B4-BE49-F238E27FC236}">
                    <a16:creationId xmlns:a16="http://schemas.microsoft.com/office/drawing/2014/main" id="{3F9617AA-D77B-1879-B402-ABE6E5FD6986}"/>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D026FC8F-7D22-F00B-A5F2-59AB44F2769E}"/>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ángulo 12">
              <a:extLst>
                <a:ext uri="{FF2B5EF4-FFF2-40B4-BE49-F238E27FC236}">
                  <a16:creationId xmlns:a16="http://schemas.microsoft.com/office/drawing/2014/main" id="{0D5A2571-9F3A-56A6-9692-CC887BCB2873}"/>
                </a:ext>
              </a:extLst>
            </p:cNvPr>
            <p:cNvSpPr/>
            <p:nvPr/>
          </p:nvSpPr>
          <p:spPr>
            <a:xfrm>
              <a:off x="1203294" y="2081994"/>
              <a:ext cx="939310"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B0F0"/>
                  </a:solidFill>
                </a:rPr>
                <a:t>Tam = 2</a:t>
              </a:r>
            </a:p>
          </p:txBody>
        </p:sp>
        <p:sp>
          <p:nvSpPr>
            <p:cNvPr id="14" name="Rectángulo 13">
              <a:extLst>
                <a:ext uri="{FF2B5EF4-FFF2-40B4-BE49-F238E27FC236}">
                  <a16:creationId xmlns:a16="http://schemas.microsoft.com/office/drawing/2014/main" id="{9E24B8EE-BB9B-52A0-C633-8044E37EB397}"/>
                </a:ext>
              </a:extLst>
            </p:cNvPr>
            <p:cNvSpPr/>
            <p:nvPr/>
          </p:nvSpPr>
          <p:spPr>
            <a:xfrm>
              <a:off x="519713" y="3165817"/>
              <a:ext cx="941032" cy="307777"/>
            </a:xfrm>
            <a:prstGeom prst="rect">
              <a:avLst/>
            </a:prstGeom>
          </p:spPr>
          <p:txBody>
            <a:bodyPr wrap="square">
              <a:spAutoFit/>
            </a:bodyPr>
            <a:lstStyle/>
            <a:p>
              <a:pPr algn="ctr"/>
              <a:r>
                <a:rPr lang="en-US" sz="1400" b="1" dirty="0"/>
                <a:t>Nodo</a:t>
              </a:r>
              <a:r>
                <a:rPr lang="en-US" sz="1400" b="1" baseline="-25000" dirty="0"/>
                <a:t>1</a:t>
              </a:r>
            </a:p>
          </p:txBody>
        </p:sp>
        <p:sp>
          <p:nvSpPr>
            <p:cNvPr id="15" name="Rectángulo 14">
              <a:extLst>
                <a:ext uri="{FF2B5EF4-FFF2-40B4-BE49-F238E27FC236}">
                  <a16:creationId xmlns:a16="http://schemas.microsoft.com/office/drawing/2014/main" id="{83059B4E-3F1A-81C7-CEC1-01AF762E5FB7}"/>
                </a:ext>
              </a:extLst>
            </p:cNvPr>
            <p:cNvSpPr/>
            <p:nvPr/>
          </p:nvSpPr>
          <p:spPr>
            <a:xfrm>
              <a:off x="1774627" y="3163134"/>
              <a:ext cx="941032" cy="307777"/>
            </a:xfrm>
            <a:prstGeom prst="rect">
              <a:avLst/>
            </a:prstGeom>
          </p:spPr>
          <p:txBody>
            <a:bodyPr wrap="square">
              <a:spAutoFit/>
            </a:bodyPr>
            <a:lstStyle/>
            <a:p>
              <a:pPr algn="ctr"/>
              <a:r>
                <a:rPr lang="en-US" sz="1400" b="1" dirty="0">
                  <a:solidFill>
                    <a:srgbClr val="FF0000"/>
                  </a:solidFill>
                </a:rPr>
                <a:t>Nodo</a:t>
              </a:r>
              <a:r>
                <a:rPr lang="en-US" sz="1400" b="1" baseline="-25000" dirty="0">
                  <a:solidFill>
                    <a:srgbClr val="FF0000"/>
                  </a:solidFill>
                </a:rPr>
                <a:t>2</a:t>
              </a:r>
              <a:endParaRPr lang="en-US" sz="1600" b="1" baseline="-25000" dirty="0">
                <a:solidFill>
                  <a:srgbClr val="FF0000"/>
                </a:solidFill>
              </a:endParaRPr>
            </a:p>
          </p:txBody>
        </p:sp>
        <p:sp>
          <p:nvSpPr>
            <p:cNvPr id="16" name="Rectángulo 15">
              <a:extLst>
                <a:ext uri="{FF2B5EF4-FFF2-40B4-BE49-F238E27FC236}">
                  <a16:creationId xmlns:a16="http://schemas.microsoft.com/office/drawing/2014/main" id="{33F7B783-54A4-4CFA-9BA6-E474260DCCE3}"/>
                </a:ext>
              </a:extLst>
            </p:cNvPr>
            <p:cNvSpPr/>
            <p:nvPr/>
          </p:nvSpPr>
          <p:spPr>
            <a:xfrm>
              <a:off x="3347415" y="3163134"/>
              <a:ext cx="668142" cy="307777"/>
            </a:xfrm>
            <a:prstGeom prst="rect">
              <a:avLst/>
            </a:prstGeom>
          </p:spPr>
          <p:txBody>
            <a:bodyPr wrap="square" lIns="91440" tIns="45720" rIns="91440" bIns="45720" anchor="t">
              <a:spAutoFit/>
            </a:bodyPr>
            <a:lstStyle/>
            <a:p>
              <a:pPr algn="ctr"/>
              <a:r>
                <a:rPr lang="en-US" sz="1400" b="1" dirty="0">
                  <a:solidFill>
                    <a:srgbClr val="00B0F0"/>
                  </a:solidFill>
                </a:rPr>
                <a:t>Nodo</a:t>
              </a:r>
              <a:r>
                <a:rPr lang="en-US" sz="1400" b="1" baseline="-25000" dirty="0">
                  <a:solidFill>
                    <a:srgbClr val="00B0F0"/>
                  </a:solidFill>
                </a:rPr>
                <a:t>0</a:t>
              </a:r>
            </a:p>
          </p:txBody>
        </p:sp>
        <p:grpSp>
          <p:nvGrpSpPr>
            <p:cNvPr id="17" name="Grupo 16">
              <a:extLst>
                <a:ext uri="{FF2B5EF4-FFF2-40B4-BE49-F238E27FC236}">
                  <a16:creationId xmlns:a16="http://schemas.microsoft.com/office/drawing/2014/main" id="{62A29245-37E1-12A9-36DC-2F57160A4AD3}"/>
                </a:ext>
              </a:extLst>
            </p:cNvPr>
            <p:cNvGrpSpPr/>
            <p:nvPr/>
          </p:nvGrpSpPr>
          <p:grpSpPr>
            <a:xfrm>
              <a:off x="1277964" y="2920758"/>
              <a:ext cx="2104686" cy="550153"/>
              <a:chOff x="5369534" y="4057267"/>
              <a:chExt cx="2104686" cy="550153"/>
            </a:xfrm>
          </p:grpSpPr>
          <p:cxnSp>
            <p:nvCxnSpPr>
              <p:cNvPr id="18" name="Conector recto 17">
                <a:extLst>
                  <a:ext uri="{FF2B5EF4-FFF2-40B4-BE49-F238E27FC236}">
                    <a16:creationId xmlns:a16="http://schemas.microsoft.com/office/drawing/2014/main" id="{940EB12A-72C7-B80A-C573-DF2C1D491B26}"/>
                  </a:ext>
                </a:extLst>
              </p:cNvPr>
              <p:cNvCxnSpPr>
                <a:cxnSpLocks/>
              </p:cNvCxnSpPr>
              <p:nvPr/>
            </p:nvCxnSpPr>
            <p:spPr>
              <a:xfrm flipV="1">
                <a:off x="5407676" y="4596428"/>
                <a:ext cx="2066544" cy="680"/>
              </a:xfrm>
              <a:prstGeom prst="line">
                <a:avLst/>
              </a:prstGeom>
              <a:ln w="38100">
                <a:solidFill>
                  <a:srgbClr val="00B0F0"/>
                </a:solidFill>
              </a:ln>
            </p:spPr>
            <p:style>
              <a:lnRef idx="1">
                <a:schemeClr val="dk1"/>
              </a:lnRef>
              <a:fillRef idx="0">
                <a:schemeClr val="dk1"/>
              </a:fillRef>
              <a:effectRef idx="0">
                <a:schemeClr val="dk1"/>
              </a:effectRef>
              <a:fontRef idx="minor">
                <a:schemeClr val="tx1"/>
              </a:fontRef>
            </p:style>
          </p:cxnSp>
          <p:cxnSp>
            <p:nvCxnSpPr>
              <p:cNvPr id="19" name="Conector recto de flecha 18">
                <a:extLst>
                  <a:ext uri="{FF2B5EF4-FFF2-40B4-BE49-F238E27FC236}">
                    <a16:creationId xmlns:a16="http://schemas.microsoft.com/office/drawing/2014/main" id="{26A551BA-F397-1DA9-B016-78B66E780753}"/>
                  </a:ext>
                </a:extLst>
              </p:cNvPr>
              <p:cNvCxnSpPr>
                <a:cxnSpLocks/>
                <a:endCxn id="26" idx="2"/>
              </p:cNvCxnSpPr>
              <p:nvPr/>
            </p:nvCxnSpPr>
            <p:spPr>
              <a:xfrm flipV="1">
                <a:off x="7456577" y="4299644"/>
                <a:ext cx="1" cy="30777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upo 19">
                <a:extLst>
                  <a:ext uri="{FF2B5EF4-FFF2-40B4-BE49-F238E27FC236}">
                    <a16:creationId xmlns:a16="http://schemas.microsoft.com/office/drawing/2014/main" id="{86880CBA-4C0E-405B-D0E9-7A769EB2AA20}"/>
                  </a:ext>
                </a:extLst>
              </p:cNvPr>
              <p:cNvGrpSpPr/>
              <p:nvPr/>
            </p:nvGrpSpPr>
            <p:grpSpPr>
              <a:xfrm>
                <a:off x="5369534" y="4057267"/>
                <a:ext cx="109728" cy="539841"/>
                <a:chOff x="5530995" y="4645182"/>
                <a:chExt cx="109728" cy="539841"/>
              </a:xfrm>
            </p:grpSpPr>
            <p:cxnSp>
              <p:nvCxnSpPr>
                <p:cNvPr id="21" name="Conector recto 20">
                  <a:extLst>
                    <a:ext uri="{FF2B5EF4-FFF2-40B4-BE49-F238E27FC236}">
                      <a16:creationId xmlns:a16="http://schemas.microsoft.com/office/drawing/2014/main" id="{F095D9E5-442A-9E70-580C-413BD5A0CF0D}"/>
                    </a:ext>
                  </a:extLst>
                </p:cNvPr>
                <p:cNvCxnSpPr>
                  <a:cxnSpLocks/>
                </p:cNvCxnSpPr>
                <p:nvPr/>
              </p:nvCxnSpPr>
              <p:spPr>
                <a:xfrm>
                  <a:off x="5588185" y="4688740"/>
                  <a:ext cx="0" cy="496283"/>
                </a:xfrm>
                <a:prstGeom prst="line">
                  <a:avLst/>
                </a:prstGeom>
                <a:ln w="38100">
                  <a:solidFill>
                    <a:srgbClr val="00B0F0"/>
                  </a:solidFill>
                </a:ln>
              </p:spPr>
              <p:style>
                <a:lnRef idx="1">
                  <a:schemeClr val="dk1"/>
                </a:lnRef>
                <a:fillRef idx="0">
                  <a:schemeClr val="dk1"/>
                </a:fillRef>
                <a:effectRef idx="0">
                  <a:schemeClr val="dk1"/>
                </a:effectRef>
                <a:fontRef idx="minor">
                  <a:schemeClr val="tx1"/>
                </a:fontRef>
              </p:style>
            </p:cxnSp>
            <p:sp>
              <p:nvSpPr>
                <p:cNvPr id="22" name="Elipse 21">
                  <a:extLst>
                    <a:ext uri="{FF2B5EF4-FFF2-40B4-BE49-F238E27FC236}">
                      <a16:creationId xmlns:a16="http://schemas.microsoft.com/office/drawing/2014/main" id="{1FC09CB5-2309-B9F3-AAE8-6D02EFF88D81}"/>
                    </a:ext>
                  </a:extLst>
                </p:cNvPr>
                <p:cNvSpPr/>
                <p:nvPr/>
              </p:nvSpPr>
              <p:spPr>
                <a:xfrm>
                  <a:off x="5530995" y="4645182"/>
                  <a:ext cx="109728" cy="10972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28907682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Paso 3 Solución. </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1517605" y="1150169"/>
            <a:ext cx="6115903" cy="4616648"/>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400" b="0" i="0" u="none" strike="noStrike" cap="none" normalizeH="0" baseline="0" dirty="0" err="1">
                <a:ln>
                  <a:noFill/>
                </a:ln>
                <a:solidFill>
                  <a:srgbClr val="CF8E6D"/>
                </a:solidFill>
                <a:effectLst/>
                <a:ea typeface="+mn-lt"/>
                <a:cs typeface="+mn-lt"/>
              </a:rPr>
              <a:t>def</a:t>
            </a:r>
            <a:r>
              <a:rPr kumimoji="0" lang="es-ES" sz="1400" b="0" i="0" u="none" strike="noStrike" cap="none" normalizeH="0" baseline="0" dirty="0">
                <a:ln>
                  <a:noFill/>
                </a:ln>
                <a:solidFill>
                  <a:srgbClr val="CF8E6D"/>
                </a:solidFill>
                <a:effectLst/>
                <a:ea typeface="+mn-lt"/>
                <a:cs typeface="+mn-lt"/>
              </a:rPr>
              <a:t> </a:t>
            </a:r>
            <a:r>
              <a:rPr lang="es-ES" sz="1400" dirty="0" err="1">
                <a:solidFill>
                  <a:srgbClr val="56A8F5"/>
                </a:solidFill>
                <a:ea typeface="+mn-lt"/>
                <a:cs typeface="+mn-lt"/>
              </a:rPr>
              <a:t>eliminar_valor</a:t>
            </a:r>
            <a:r>
              <a:rPr kumimoji="0" lang="es-ES" sz="1400" b="0" i="0" u="none" strike="noStrike" cap="none" normalizeH="0" baseline="0" dirty="0">
                <a:ln>
                  <a:noFill/>
                </a:ln>
                <a:solidFill>
                  <a:srgbClr val="BCBEC4"/>
                </a:solidFill>
                <a:effectLst/>
                <a:ea typeface="+mn-lt"/>
                <a:cs typeface="+mn-lt"/>
              </a:rPr>
              <a:t>(</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a:ln>
                  <a:noFill/>
                </a:ln>
                <a:solidFill>
                  <a:srgbClr val="BCBEC4"/>
                </a:solidFill>
                <a:effectLst/>
                <a:ea typeface="+mn-lt"/>
                <a:cs typeface="+mn-lt"/>
              </a:rPr>
              <a:t>, </a:t>
            </a:r>
            <a:r>
              <a:rPr lang="es-ES" sz="1400" dirty="0">
                <a:solidFill>
                  <a:srgbClr val="BCBEC4"/>
                </a:solidFill>
                <a:ea typeface="+mn-lt"/>
                <a:cs typeface="+mn-lt"/>
              </a:rPr>
              <a:t>dato</a:t>
            </a:r>
            <a:r>
              <a:rPr kumimoji="0" lang="es-ES" sz="1400" b="0" i="0" u="none" strike="noStrike" cap="none" normalizeH="0" baseline="0" dirty="0">
                <a:ln>
                  <a:noFill/>
                </a:ln>
                <a:solidFill>
                  <a:srgbClr val="BCBEC4"/>
                </a:solidFill>
                <a:effectLst/>
                <a:ea typeface="+mn-lt"/>
                <a:cs typeface="+mn-lt"/>
              </a:rPr>
              <a:t>):</a:t>
            </a:r>
            <a:br>
              <a:rPr lang="es-ES" sz="1400" b="0" i="0" u="none" strike="noStrike" cap="none" normalizeH="0" baseline="0" dirty="0">
                <a:ln>
                  <a:noFill/>
                </a:ln>
                <a:solidFill>
                  <a:srgbClr val="7A7E85"/>
                </a:solidFill>
                <a:effectLst/>
                <a:ea typeface="+mn-lt"/>
                <a:cs typeface="+mn-lt"/>
              </a:rPr>
            </a:br>
            <a:r>
              <a:rPr lang="es-ES" sz="1400" dirty="0">
                <a:solidFill>
                  <a:srgbClr val="7A7E85"/>
                </a:solidFill>
                <a:ea typeface="+mn-lt"/>
                <a:cs typeface="+mn-lt"/>
              </a:rPr>
              <a:t>    </a:t>
            </a:r>
            <a:r>
              <a:rPr lang="es-ES" sz="1400" dirty="0">
                <a:solidFill>
                  <a:srgbClr val="BCBEC4"/>
                </a:solidFill>
                <a:ea typeface="+mn-lt"/>
                <a:cs typeface="+mn-lt"/>
              </a:rPr>
              <a:t>actual = </a:t>
            </a:r>
            <a:r>
              <a:rPr lang="es-ES" sz="1400" dirty="0" err="1">
                <a:solidFill>
                  <a:srgbClr val="94558D"/>
                </a:solidFill>
                <a:ea typeface="+mn-lt"/>
                <a:cs typeface="+mn-lt"/>
              </a:rPr>
              <a:t>self</a:t>
            </a:r>
            <a:r>
              <a:rPr lang="es-ES" sz="1400" dirty="0" err="1">
                <a:solidFill>
                  <a:srgbClr val="BCBEC4"/>
                </a:solidFill>
                <a:ea typeface="+mn-lt"/>
                <a:cs typeface="+mn-lt"/>
              </a:rPr>
              <a:t>.cabeza</a:t>
            </a:r>
            <a:r>
              <a:rPr lang="es-ES" sz="1400" dirty="0">
                <a:solidFill>
                  <a:srgbClr val="BCBEC4"/>
                </a:solidFill>
                <a:ea typeface="+mn-lt"/>
                <a:cs typeface="+mn-lt"/>
              </a:rPr>
              <a:t>    </a:t>
            </a:r>
            <a:r>
              <a:rPr lang="es-ES" sz="1400" dirty="0">
                <a:solidFill>
                  <a:srgbClr val="7A7E85"/>
                </a:solidFill>
                <a:ea typeface="+mn-lt"/>
                <a:cs typeface="+mn-lt"/>
              </a:rPr>
              <a:t># Uso actual para ir moviéndome entre nodos</a:t>
            </a:r>
            <a:br>
              <a:rPr lang="es-ES" sz="1400" dirty="0">
                <a:solidFill>
                  <a:srgbClr val="7A7E85"/>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anterior = </a:t>
            </a:r>
            <a:r>
              <a:rPr lang="es-ES" sz="1400" dirty="0" err="1">
                <a:solidFill>
                  <a:srgbClr val="CF8E6D"/>
                </a:solidFill>
                <a:ea typeface="+mn-lt"/>
                <a:cs typeface="+mn-lt"/>
              </a:rPr>
              <a:t>None</a:t>
            </a:r>
            <a:r>
              <a:rPr lang="es-ES" sz="1400" dirty="0">
                <a:solidFill>
                  <a:srgbClr val="CF8E6D"/>
                </a:solidFill>
                <a:ea typeface="+mn-lt"/>
                <a:cs typeface="+mn-lt"/>
              </a:rPr>
              <a:t> </a:t>
            </a:r>
            <a:r>
              <a:rPr lang="es-ES" sz="1400" dirty="0">
                <a:solidFill>
                  <a:srgbClr val="7A7E85"/>
                </a:solidFill>
                <a:ea typeface="+mn-lt"/>
                <a:cs typeface="+mn-lt"/>
              </a:rPr>
              <a:t># Para guardar el </a:t>
            </a:r>
            <a:r>
              <a:rPr kumimoji="0" lang="es-ES" sz="1400" b="0" i="0" u="none" strike="noStrike" cap="none" normalizeH="0" baseline="0" dirty="0">
                <a:ln>
                  <a:noFill/>
                </a:ln>
                <a:solidFill>
                  <a:srgbClr val="7A7E85"/>
                </a:solidFill>
                <a:effectLst/>
                <a:ea typeface="+mn-lt"/>
                <a:cs typeface="+mn-lt"/>
              </a:rPr>
              <a:t>nodo </a:t>
            </a:r>
            <a:r>
              <a:rPr lang="es-ES" sz="1400" dirty="0">
                <a:solidFill>
                  <a:srgbClr val="7A7E85"/>
                </a:solidFill>
                <a:ea typeface="+mn-lt"/>
                <a:cs typeface="+mn-lt"/>
              </a:rPr>
              <a:t>previo y actualizar el .</a:t>
            </a:r>
            <a:r>
              <a:rPr lang="es-ES" sz="1400" dirty="0" err="1">
                <a:solidFill>
                  <a:srgbClr val="7A7E85"/>
                </a:solidFill>
                <a:ea typeface="+mn-lt"/>
                <a:cs typeface="+mn-lt"/>
              </a:rPr>
              <a:t>next</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BCBEC4"/>
                </a:solidFill>
                <a:ea typeface="+mn-lt"/>
                <a:cs typeface="+mn-lt"/>
              </a:rPr>
              <a:t>posicion</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t>
            </a:r>
            <a:r>
              <a:rPr lang="es-ES" sz="1400" dirty="0">
                <a:solidFill>
                  <a:srgbClr val="2AACB8"/>
                </a:solidFill>
                <a:ea typeface="+mn-lt"/>
                <a:cs typeface="+mn-lt"/>
              </a:rPr>
              <a:t>0  </a:t>
            </a:r>
            <a:r>
              <a:rPr lang="es-ES" sz="1400" dirty="0">
                <a:solidFill>
                  <a:srgbClr val="7A7E85"/>
                </a:solidFill>
                <a:ea typeface="+mn-lt"/>
                <a:cs typeface="+mn-lt"/>
              </a:rPr>
              <a:t># Para saber en que elemento estoy posicionado</a:t>
            </a:r>
            <a:br>
              <a:rPr lang="es-ES" sz="1400" dirty="0">
                <a:solidFill>
                  <a:srgbClr val="7A7E85"/>
                </a:solidFill>
                <a:ea typeface="+mn-lt"/>
                <a:cs typeface="+mn-lt"/>
              </a:rPr>
            </a:br>
            <a:br>
              <a:rPr lang="es-ES" sz="1400" dirty="0">
                <a:solidFill>
                  <a:srgbClr val="7A7E85"/>
                </a:solidFill>
                <a:ea typeface="+mn-lt"/>
                <a:cs typeface="+mn-lt"/>
              </a:rPr>
            </a:br>
            <a:r>
              <a:rPr lang="es-ES" sz="1400" dirty="0">
                <a:solidFill>
                  <a:srgbClr val="7A7E85"/>
                </a:solidFill>
                <a:ea typeface="+mn-lt"/>
                <a:cs typeface="+mn-lt"/>
              </a:rPr>
              <a:t>    # Recorro hasta el final o hasta que encuentro el dato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while</a:t>
            </a:r>
            <a:r>
              <a:rPr lang="es-ES" sz="1400" dirty="0">
                <a:solidFill>
                  <a:srgbClr val="CF8E6D"/>
                </a:solidFill>
                <a:ea typeface="+mn-lt"/>
                <a:cs typeface="+mn-lt"/>
              </a:rPr>
              <a:t> </a:t>
            </a:r>
            <a:r>
              <a:rPr lang="es-ES" sz="1400" dirty="0">
                <a:solidFill>
                  <a:srgbClr val="BCBEC4"/>
                </a:solidFill>
                <a:ea typeface="+mn-lt"/>
                <a:cs typeface="+mn-lt"/>
              </a:rPr>
              <a:t>actual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CF8E6D"/>
                </a:solidFill>
                <a:ea typeface="+mn-lt"/>
                <a:cs typeface="+mn-lt"/>
              </a:rPr>
              <a:t> and </a:t>
            </a:r>
            <a:r>
              <a:rPr lang="es-ES" sz="1400" dirty="0" err="1">
                <a:solidFill>
                  <a:srgbClr val="BCBEC4"/>
                </a:solidFill>
                <a:ea typeface="+mn-lt"/>
                <a:cs typeface="+mn-lt"/>
              </a:rPr>
              <a:t>actual.dato</a:t>
            </a:r>
            <a:r>
              <a:rPr lang="es-ES" sz="1400" dirty="0">
                <a:solidFill>
                  <a:srgbClr val="BCBEC4"/>
                </a:solidFill>
                <a:ea typeface="+mn-lt"/>
                <a:cs typeface="+mn-lt"/>
              </a:rPr>
              <a:t> != dato:</a:t>
            </a:r>
            <a:br>
              <a:rPr lang="es-ES" sz="1400" dirty="0">
                <a:solidFill>
                  <a:srgbClr val="BCBEC4"/>
                </a:solidFill>
                <a:ea typeface="+mn-lt"/>
                <a:cs typeface="+mn-lt"/>
              </a:rPr>
            </a:br>
            <a:r>
              <a:rPr lang="es-ES" sz="1400" dirty="0">
                <a:solidFill>
                  <a:srgbClr val="BCBEC4"/>
                </a:solidFill>
                <a:ea typeface="+mn-lt"/>
                <a:cs typeface="+mn-lt"/>
              </a:rPr>
              <a:t>        anterior </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actual  </a:t>
            </a:r>
            <a:r>
              <a:rPr lang="es-ES" sz="1400" dirty="0">
                <a:solidFill>
                  <a:srgbClr val="7A7E85"/>
                </a:solidFill>
                <a:ea typeface="+mn-lt"/>
                <a:cs typeface="+mn-lt"/>
              </a:rPr>
              <a:t># En la siguiente </a:t>
            </a:r>
            <a:r>
              <a:rPr lang="es-ES" sz="1400" dirty="0" err="1">
                <a:solidFill>
                  <a:srgbClr val="7A7E85"/>
                </a:solidFill>
                <a:ea typeface="+mn-lt"/>
                <a:cs typeface="+mn-lt"/>
              </a:rPr>
              <a:t>iter</a:t>
            </a:r>
            <a:r>
              <a:rPr kumimoji="0" lang="es-ES" sz="1400" b="0" i="0" u="none" strike="noStrike" cap="none" normalizeH="0" baseline="0" dirty="0">
                <a:ln>
                  <a:noFill/>
                </a:ln>
                <a:solidFill>
                  <a:srgbClr val="7A7E85"/>
                </a:solidFill>
                <a:effectLst/>
                <a:ea typeface="+mn-lt"/>
                <a:cs typeface="+mn-lt"/>
              </a:rPr>
              <a:t>,</a:t>
            </a:r>
            <a:r>
              <a:rPr lang="es-ES" sz="1400" dirty="0">
                <a:solidFill>
                  <a:srgbClr val="7A7E85"/>
                </a:solidFill>
                <a:ea typeface="+mn-lt"/>
                <a:cs typeface="+mn-lt"/>
              </a:rPr>
              <a:t> anterior será el nodo actual</a:t>
            </a:r>
            <a:br>
              <a:rPr lang="es-ES" sz="1400" dirty="0">
                <a:solidFill>
                  <a:srgbClr val="7A7E85"/>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actual = </a:t>
            </a:r>
            <a:r>
              <a:rPr lang="es-ES" sz="1400" dirty="0" err="1">
                <a:solidFill>
                  <a:srgbClr val="BCBEC4"/>
                </a:solidFill>
                <a:ea typeface="+mn-lt"/>
                <a:cs typeface="+mn-lt"/>
              </a:rPr>
              <a:t>actual.</a:t>
            </a:r>
            <a:r>
              <a:rPr kumimoji="0" lang="es-ES" sz="1400" b="0" i="0" u="none" strike="noStrike" cap="none" normalizeH="0" baseline="0" dirty="0" err="1">
                <a:ln>
                  <a:noFill/>
                </a:ln>
                <a:solidFill>
                  <a:srgbClr val="BCBEC4"/>
                </a:solidFill>
                <a:effectLst/>
                <a:ea typeface="+mn-lt"/>
                <a:cs typeface="+mn-lt"/>
              </a:rPr>
              <a:t>next</a:t>
            </a:r>
            <a:r>
              <a:rPr lang="es-ES" sz="1400" dirty="0">
                <a:solidFill>
                  <a:srgbClr val="BCBEC4"/>
                </a:solidFill>
                <a:ea typeface="+mn-lt"/>
                <a:cs typeface="+mn-lt"/>
              </a:rPr>
              <a:t>  </a:t>
            </a:r>
            <a:r>
              <a:rPr lang="es-ES" sz="1400" dirty="0">
                <a:solidFill>
                  <a:srgbClr val="7A7E85"/>
                </a:solidFill>
                <a:ea typeface="+mn-lt"/>
                <a:cs typeface="+mn-lt"/>
              </a:rPr>
              <a:t># En la siguiente </a:t>
            </a:r>
            <a:r>
              <a:rPr lang="es-ES" sz="1400" dirty="0" err="1">
                <a:solidFill>
                  <a:srgbClr val="7A7E85"/>
                </a:solidFill>
                <a:ea typeface="+mn-lt"/>
                <a:cs typeface="+mn-lt"/>
              </a:rPr>
              <a:t>iter</a:t>
            </a:r>
            <a:r>
              <a:rPr lang="es-ES" sz="1400" dirty="0">
                <a:solidFill>
                  <a:srgbClr val="7A7E85"/>
                </a:solidFill>
                <a:ea typeface="+mn-lt"/>
                <a:cs typeface="+mn-lt"/>
              </a:rPr>
              <a:t>, actual es el siguiente</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BCBEC4"/>
                </a:solidFill>
                <a:ea typeface="+mn-lt"/>
                <a:cs typeface="+mn-lt"/>
              </a:rPr>
              <a:t>posicion</a:t>
            </a:r>
            <a:r>
              <a:rPr lang="es-ES" sz="1400" dirty="0">
                <a:solidFill>
                  <a:srgbClr val="BCBEC4"/>
                </a:solidFill>
                <a:ea typeface="+mn-lt"/>
                <a:cs typeface="+mn-lt"/>
              </a:rPr>
              <a:t> += </a:t>
            </a:r>
            <a:r>
              <a:rPr lang="es-ES" sz="1400" dirty="0">
                <a:solidFill>
                  <a:srgbClr val="2AACB8"/>
                </a:solidFill>
                <a:ea typeface="+mn-lt"/>
                <a:cs typeface="+mn-lt"/>
              </a:rPr>
              <a:t>1  </a:t>
            </a:r>
            <a:r>
              <a:rPr lang="es-ES" sz="1400" dirty="0">
                <a:solidFill>
                  <a:srgbClr val="7A7E85"/>
                </a:solidFill>
                <a:ea typeface="+mn-lt"/>
                <a:cs typeface="+mn-lt"/>
              </a:rPr>
              <a:t># Actualizo </a:t>
            </a:r>
            <a:r>
              <a:rPr lang="es-ES" sz="1400" dirty="0" err="1">
                <a:solidFill>
                  <a:srgbClr val="7A7E85"/>
                </a:solidFill>
                <a:ea typeface="+mn-lt"/>
                <a:cs typeface="+mn-lt"/>
              </a:rPr>
              <a:t>posicion</a:t>
            </a:r>
            <a:br>
              <a:rPr lang="es-ES" sz="1400" dirty="0">
                <a:solidFill>
                  <a:srgbClr val="7A7E85"/>
                </a:solidFill>
                <a:ea typeface="+mn-lt"/>
                <a:cs typeface="+mn-lt"/>
              </a:rPr>
            </a:br>
            <a:br>
              <a:rPr lang="es-ES" sz="1400" dirty="0">
                <a:solidFill>
                  <a:srgbClr val="7A7E85"/>
                </a:solidFill>
                <a:ea typeface="+mn-lt"/>
                <a:cs typeface="+mn-lt"/>
              </a:rPr>
            </a:br>
            <a:r>
              <a:rPr lang="es-ES" sz="1400" dirty="0">
                <a:solidFill>
                  <a:srgbClr val="7A7E85"/>
                </a:solidFill>
                <a:ea typeface="+mn-lt"/>
                <a:cs typeface="+mn-lt"/>
              </a:rPr>
              <a:t>    </a:t>
            </a:r>
            <a:r>
              <a:rPr kumimoji="0" lang="es-ES" sz="1400" b="0" i="0" u="none" strike="noStrike" cap="none" normalizeH="0" baseline="0" dirty="0" err="1">
                <a:ln>
                  <a:noFill/>
                </a:ln>
                <a:solidFill>
                  <a:srgbClr val="CF8E6D"/>
                </a:solidFill>
                <a:effectLst/>
                <a:ea typeface="+mn-lt"/>
                <a:cs typeface="+mn-lt"/>
              </a:rPr>
              <a:t>if</a:t>
            </a:r>
            <a:r>
              <a:rPr kumimoji="0" lang="es-ES" sz="1400" b="0" i="0" u="none" strike="noStrike" cap="none" normalizeH="0" baseline="0" dirty="0">
                <a:ln>
                  <a:noFill/>
                </a:ln>
                <a:solidFill>
                  <a:srgbClr val="CF8E6D"/>
                </a:solidFill>
                <a:effectLst/>
                <a:ea typeface="+mn-lt"/>
                <a:cs typeface="+mn-lt"/>
              </a:rPr>
              <a:t> </a:t>
            </a:r>
            <a:r>
              <a:rPr lang="es-ES" sz="1400" dirty="0">
                <a:solidFill>
                  <a:srgbClr val="BCBEC4"/>
                </a:solidFill>
                <a:ea typeface="+mn-lt"/>
                <a:cs typeface="+mn-lt"/>
              </a:rPr>
              <a:t>actual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  </a:t>
            </a:r>
            <a:r>
              <a:rPr lang="es-ES" sz="1400" dirty="0">
                <a:solidFill>
                  <a:srgbClr val="7A7E85"/>
                </a:solidFill>
                <a:ea typeface="+mn-lt"/>
                <a:cs typeface="+mn-lt"/>
              </a:rPr>
              <a:t># Lista </a:t>
            </a:r>
            <a:r>
              <a:rPr lang="es-ES" sz="1400" dirty="0" err="1">
                <a:solidFill>
                  <a:srgbClr val="7A7E85"/>
                </a:solidFill>
                <a:ea typeface="+mn-lt"/>
                <a:cs typeface="+mn-lt"/>
              </a:rPr>
              <a:t>vacia</a:t>
            </a:r>
            <a:r>
              <a:rPr lang="es-ES" sz="1400" dirty="0">
                <a:solidFill>
                  <a:srgbClr val="7A7E85"/>
                </a:solidFill>
                <a:ea typeface="+mn-lt"/>
                <a:cs typeface="+mn-lt"/>
              </a:rPr>
              <a:t> o no encontrado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False</a:t>
            </a:r>
            <a:br>
              <a:rPr lang="es-ES" sz="1400" dirty="0">
                <a:solidFill>
                  <a:srgbClr val="CF8E6D"/>
                </a:solidFill>
                <a:ea typeface="+mn-lt"/>
                <a:cs typeface="+mn-lt"/>
              </a:rPr>
            </a:br>
            <a:r>
              <a:rPr lang="es-ES" sz="1400" dirty="0">
                <a:solidFill>
                  <a:srgbClr val="CF8E6D"/>
                </a:solidFill>
                <a:ea typeface="+mn-lt"/>
                <a:cs typeface="+mn-lt"/>
              </a:rPr>
              <a:t>    </a:t>
            </a:r>
            <a:r>
              <a:rPr lang="es-ES" sz="1400" dirty="0" err="1">
                <a:solidFill>
                  <a:srgbClr val="CF8E6D"/>
                </a:solidFill>
                <a:ea typeface="+mn-lt"/>
                <a:cs typeface="+mn-lt"/>
              </a:rPr>
              <a:t>elif</a:t>
            </a:r>
            <a:r>
              <a:rPr lang="es-ES" sz="1400" dirty="0">
                <a:solidFill>
                  <a:srgbClr val="CF8E6D"/>
                </a:solidFill>
                <a:ea typeface="+mn-lt"/>
                <a:cs typeface="+mn-lt"/>
              </a:rPr>
              <a:t> </a:t>
            </a:r>
            <a:r>
              <a:rPr lang="es-ES" sz="1400" dirty="0" err="1">
                <a:solidFill>
                  <a:srgbClr val="BCBEC4"/>
                </a:solidFill>
                <a:ea typeface="+mn-lt"/>
                <a:cs typeface="+mn-lt"/>
              </a:rPr>
              <a:t>posicion</a:t>
            </a:r>
            <a:r>
              <a:rPr lang="es-ES" sz="1400" dirty="0">
                <a:solidFill>
                  <a:srgbClr val="BCBEC4"/>
                </a:solidFill>
                <a:ea typeface="+mn-lt"/>
                <a:cs typeface="+mn-lt"/>
              </a:rPr>
              <a:t> == </a:t>
            </a:r>
            <a:r>
              <a:rPr lang="es-ES" sz="1400" dirty="0">
                <a:solidFill>
                  <a:srgbClr val="2AACB8"/>
                </a:solidFill>
                <a:ea typeface="+mn-lt"/>
                <a:cs typeface="+mn-lt"/>
              </a:rPr>
              <a:t>0</a:t>
            </a:r>
            <a:r>
              <a:rPr lang="es-ES" sz="1400" dirty="0">
                <a:solidFill>
                  <a:srgbClr val="BCBEC4"/>
                </a:solidFill>
                <a:ea typeface="+mn-lt"/>
                <a:cs typeface="+mn-lt"/>
              </a:rPr>
              <a:t>:  </a:t>
            </a:r>
            <a:r>
              <a:rPr lang="es-ES" sz="1400" dirty="0">
                <a:solidFill>
                  <a:srgbClr val="7A7E85"/>
                </a:solidFill>
                <a:ea typeface="+mn-lt"/>
                <a:cs typeface="+mn-lt"/>
              </a:rPr>
              <a:t># Encontrado en la </a:t>
            </a:r>
            <a:r>
              <a:rPr lang="es-ES" sz="1400" dirty="0" err="1">
                <a:solidFill>
                  <a:srgbClr val="7A7E85"/>
                </a:solidFill>
                <a:ea typeface="+mn-lt"/>
                <a:cs typeface="+mn-lt"/>
              </a:rPr>
              <a:t>posicion</a:t>
            </a:r>
            <a:r>
              <a:rPr lang="es-ES" sz="1400" dirty="0">
                <a:solidFill>
                  <a:srgbClr val="7A7E85"/>
                </a:solidFill>
                <a:ea typeface="+mn-lt"/>
                <a:cs typeface="+mn-lt"/>
              </a:rPr>
              <a:t> 0</a:t>
            </a:r>
            <a:br>
              <a:rPr lang="es-ES" sz="1400" dirty="0">
                <a:solidFill>
                  <a:srgbClr val="7A7E85"/>
                </a:solidFill>
                <a:ea typeface="+mn-lt"/>
                <a:cs typeface="+mn-lt"/>
              </a:rPr>
            </a:br>
            <a:r>
              <a:rPr lang="es-ES" sz="1400" dirty="0">
                <a:solidFill>
                  <a:srgbClr val="7A7E85"/>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cabeza</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cabeza.next</a:t>
            </a:r>
            <a:br>
              <a:rPr lang="es-ES" sz="1400" dirty="0">
                <a:solidFill>
                  <a:srgbClr val="BCBEC4"/>
                </a:solidFill>
                <a:ea typeface="+mn-lt"/>
                <a:cs typeface="+mn-lt"/>
              </a:rPr>
            </a:br>
            <a:r>
              <a:rPr lang="es-ES" sz="1400" dirty="0">
                <a:solidFill>
                  <a:srgbClr val="BCBEC4"/>
                </a:solidFill>
                <a:ea typeface="+mn-lt"/>
                <a:cs typeface="+mn-lt"/>
              </a:rPr>
              <a:t>    </a:t>
            </a:r>
            <a:r>
              <a:rPr kumimoji="0" lang="es-ES" sz="1400" b="0" i="0" u="none" strike="noStrike" cap="none" normalizeH="0" baseline="0" dirty="0" err="1">
                <a:ln>
                  <a:noFill/>
                </a:ln>
                <a:solidFill>
                  <a:srgbClr val="CF8E6D"/>
                </a:solidFill>
                <a:effectLst/>
                <a:ea typeface="+mn-lt"/>
                <a:cs typeface="+mn-lt"/>
              </a:rPr>
              <a:t>else</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t>
            </a:r>
            <a:r>
              <a:rPr lang="es-ES" sz="1400" dirty="0">
                <a:solidFill>
                  <a:srgbClr val="7A7E85"/>
                </a:solidFill>
                <a:ea typeface="+mn-lt"/>
                <a:cs typeface="+mn-lt"/>
              </a:rPr>
              <a:t># Encontrado en cualquier otra </a:t>
            </a:r>
            <a:r>
              <a:rPr lang="es-ES" sz="1400" dirty="0" err="1">
                <a:solidFill>
                  <a:srgbClr val="7A7E85"/>
                </a:solidFill>
                <a:ea typeface="+mn-lt"/>
                <a:cs typeface="+mn-lt"/>
              </a:rPr>
              <a:t>posicion</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BCBEC4"/>
                </a:solidFill>
                <a:ea typeface="+mn-lt"/>
                <a:cs typeface="+mn-lt"/>
              </a:rPr>
              <a:t>anterior</a:t>
            </a:r>
            <a:r>
              <a:rPr kumimoji="0" lang="es-ES" sz="1400" b="0" i="0" u="none" strike="noStrike" cap="none" normalizeH="0" baseline="0" dirty="0" err="1">
                <a:ln>
                  <a:noFill/>
                </a:ln>
                <a:solidFill>
                  <a:srgbClr val="BCBEC4"/>
                </a:solidFill>
                <a:effectLst/>
                <a:ea typeface="+mn-lt"/>
                <a:cs typeface="+mn-lt"/>
              </a:rPr>
              <a:t>.next</a:t>
            </a:r>
            <a:r>
              <a:rPr kumimoji="0" lang="es-ES" sz="1400" b="0" i="0" u="none" strike="noStrike" cap="none" normalizeH="0" baseline="0" dirty="0">
                <a:ln>
                  <a:noFill/>
                </a:ln>
                <a:solidFill>
                  <a:srgbClr val="BCBEC4"/>
                </a:solidFill>
                <a:effectLst/>
                <a:ea typeface="+mn-lt"/>
                <a:cs typeface="+mn-lt"/>
              </a:rPr>
              <a:t> = </a:t>
            </a:r>
            <a:r>
              <a:rPr lang="es-ES" sz="1400" dirty="0" err="1">
                <a:solidFill>
                  <a:srgbClr val="BCBEC4"/>
                </a:solidFill>
                <a:ea typeface="+mn-lt"/>
                <a:cs typeface="+mn-lt"/>
              </a:rPr>
              <a:t>actual</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next</a:t>
            </a:r>
            <a:br>
              <a:rPr lang="es-ES" sz="1400" dirty="0">
                <a:solidFill>
                  <a:srgbClr val="BCBEC4"/>
                </a:solidFill>
                <a:ea typeface="+mn-lt"/>
                <a:cs typeface="+mn-lt"/>
              </a:rPr>
            </a:br>
            <a:br>
              <a:rPr lang="es-ES" sz="1400" dirty="0">
                <a:solidFill>
                  <a:srgbClr val="BCBEC4"/>
                </a:solidFill>
                <a:ea typeface="+mn-lt"/>
                <a:cs typeface="+mn-lt"/>
              </a:rPr>
            </a:br>
            <a:r>
              <a:rPr lang="es-ES" sz="1400" dirty="0">
                <a:solidFill>
                  <a:srgbClr val="BCBEC4"/>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size</a:t>
            </a:r>
            <a:r>
              <a:rPr lang="es-ES" sz="1400" dirty="0">
                <a:solidFill>
                  <a:srgbClr val="BCBEC4"/>
                </a:solidFill>
                <a:ea typeface="+mn-lt"/>
                <a:cs typeface="+mn-lt"/>
              </a:rPr>
              <a:t> -= </a:t>
            </a:r>
            <a:r>
              <a:rPr kumimoji="0" lang="es-ES" sz="1400" b="0" i="0" u="none" strike="noStrike" cap="none" normalizeH="0" baseline="0" dirty="0">
                <a:ln>
                  <a:noFill/>
                </a:ln>
                <a:solidFill>
                  <a:srgbClr val="2AACB8"/>
                </a:solidFill>
                <a:effectLst/>
                <a:ea typeface="+mn-lt"/>
                <a:cs typeface="+mn-lt"/>
              </a:rPr>
              <a:t>1</a:t>
            </a:r>
            <a:r>
              <a:rPr lang="es-ES" sz="1400" dirty="0">
                <a:solidFill>
                  <a:srgbClr val="2AACB8"/>
                </a:solidFill>
                <a:ea typeface="+mn-lt"/>
                <a:cs typeface="+mn-lt"/>
              </a:rPr>
              <a:t>  </a:t>
            </a:r>
            <a:r>
              <a:rPr lang="es-ES" sz="1400" dirty="0">
                <a:solidFill>
                  <a:srgbClr val="7A7E85"/>
                </a:solidFill>
                <a:ea typeface="+mn-lt"/>
                <a:cs typeface="+mn-lt"/>
              </a:rPr>
              <a:t># Disminuyo el tamaño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True</a:t>
            </a:r>
            <a:endParaRPr lang="es-ES" sz="1400" dirty="0"/>
          </a:p>
          <a:p>
            <a:pPr marL="0" marR="0" lvl="0" indent="0" algn="l" defTabSz="914400">
              <a:lnSpc>
                <a:spcPct val="100000"/>
              </a:lnSpc>
              <a:spcBef>
                <a:spcPct val="0"/>
              </a:spcBef>
              <a:spcAft>
                <a:spcPct val="0"/>
              </a:spcAft>
              <a:buClrTx/>
              <a:buSzTx/>
              <a:buFontTx/>
              <a:buNone/>
              <a:tabLst/>
            </a:pPr>
            <a:endParaRPr lang="es-ES" altLang="es-ES" sz="1400" b="0" i="0" u="none" strike="noStrike" cap="none" normalizeH="0" baseline="0" dirty="0">
              <a:ln>
                <a:noFill/>
              </a:ln>
              <a:solidFill>
                <a:srgbClr val="2AACB8"/>
              </a:solidFill>
              <a:effectLst/>
              <a:latin typeface="JetBrains Mono"/>
            </a:endParaRPr>
          </a:p>
        </p:txBody>
      </p:sp>
    </p:spTree>
    <p:extLst>
      <p:ext uri="{BB962C8B-B14F-4D97-AF65-F5344CB8AC3E}">
        <p14:creationId xmlns:p14="http://schemas.microsoft.com/office/powerpoint/2010/main" val="79722689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4688DA-C6E9-5600-006A-71EF95B0EC3E}"/>
              </a:ext>
            </a:extLst>
          </p:cNvPr>
          <p:cNvSpPr>
            <a:spLocks noGrp="1"/>
          </p:cNvSpPr>
          <p:nvPr>
            <p:ph type="title"/>
          </p:nvPr>
        </p:nvSpPr>
        <p:spPr/>
        <p:txBody>
          <a:bodyPr>
            <a:normAutofit fontScale="90000"/>
          </a:bodyPr>
          <a:lstStyle/>
          <a:p>
            <a:r>
              <a:rPr lang="es-ES" dirty="0"/>
              <a:t>Paso 4</a:t>
            </a:r>
          </a:p>
        </p:txBody>
      </p:sp>
      <p:sp>
        <p:nvSpPr>
          <p:cNvPr id="3" name="Marcador de contenido 2">
            <a:extLst>
              <a:ext uri="{FF2B5EF4-FFF2-40B4-BE49-F238E27FC236}">
                <a16:creationId xmlns:a16="http://schemas.microsoft.com/office/drawing/2014/main" id="{A02DE730-0583-0C44-5855-0D1973DCD21C}"/>
              </a:ext>
            </a:extLst>
          </p:cNvPr>
          <p:cNvSpPr>
            <a:spLocks noGrp="1"/>
          </p:cNvSpPr>
          <p:nvPr>
            <p:ph idx="1"/>
          </p:nvPr>
        </p:nvSpPr>
        <p:spPr/>
        <p:txBody>
          <a:bodyPr/>
          <a:lstStyle/>
          <a:p>
            <a:r>
              <a:rPr lang="es-ES" dirty="0"/>
              <a:t>Añadir métodos para obtener información de la lista:</a:t>
            </a:r>
          </a:p>
          <a:p>
            <a:pPr marL="342900" indent="-342900">
              <a:buFont typeface="Arial" panose="020B0604020202020204" pitchFamily="34" charset="0"/>
              <a:buChar char="•"/>
            </a:pPr>
            <a:r>
              <a:rPr lang="es-ES" dirty="0"/>
              <a:t>Verificar si está vacía</a:t>
            </a:r>
          </a:p>
          <a:p>
            <a:pPr marL="342900" indent="-342900">
              <a:buFont typeface="Arial" panose="020B0604020202020204" pitchFamily="34" charset="0"/>
              <a:buChar char="•"/>
            </a:pPr>
            <a:r>
              <a:rPr lang="es-ES" dirty="0"/>
              <a:t>Obtener el tamaño </a:t>
            </a:r>
          </a:p>
          <a:p>
            <a:pPr marL="342900" indent="-342900">
              <a:buFont typeface="Arial" panose="020B0604020202020204" pitchFamily="34" charset="0"/>
              <a:buChar char="•"/>
            </a:pPr>
            <a:r>
              <a:rPr lang="es-ES" dirty="0"/>
              <a:t>Obtener el primer dato de la lista (el que está en la </a:t>
            </a:r>
            <a:r>
              <a:rPr lang="es-ES" i="1" dirty="0"/>
              <a:t>cabeza</a:t>
            </a:r>
            <a:r>
              <a:rPr lang="es-ES" dirty="0"/>
              <a:t>)</a:t>
            </a:r>
          </a:p>
          <a:p>
            <a:pPr marL="342900" indent="-342900">
              <a:buFont typeface="Arial" panose="020B0604020202020204" pitchFamily="34" charset="0"/>
              <a:buChar char="•"/>
            </a:pPr>
            <a:r>
              <a:rPr lang="es-ES" dirty="0"/>
              <a:t>Obtener el último dato de la lista </a:t>
            </a:r>
          </a:p>
          <a:p>
            <a:pPr marL="342900" indent="-342900">
              <a:buFont typeface="Arial" panose="020B0604020202020204" pitchFamily="34" charset="0"/>
              <a:buChar char="•"/>
            </a:pPr>
            <a:r>
              <a:rPr lang="es-ES" dirty="0"/>
              <a:t>Mostrar la lista</a:t>
            </a:r>
          </a:p>
          <a:p>
            <a:endParaRPr lang="es-ES" dirty="0"/>
          </a:p>
        </p:txBody>
      </p:sp>
      <p:grpSp>
        <p:nvGrpSpPr>
          <p:cNvPr id="50" name="Grupo 49">
            <a:extLst>
              <a:ext uri="{FF2B5EF4-FFF2-40B4-BE49-F238E27FC236}">
                <a16:creationId xmlns:a16="http://schemas.microsoft.com/office/drawing/2014/main" id="{97A940DF-D8CC-7378-7A64-2AED8B3EFC10}"/>
              </a:ext>
            </a:extLst>
          </p:cNvPr>
          <p:cNvGrpSpPr/>
          <p:nvPr/>
        </p:nvGrpSpPr>
        <p:grpSpPr>
          <a:xfrm>
            <a:off x="2507941" y="4405078"/>
            <a:ext cx="4128118" cy="1391600"/>
            <a:chOff x="1069759" y="4411725"/>
            <a:chExt cx="4128118" cy="1391600"/>
          </a:xfrm>
        </p:grpSpPr>
        <p:sp>
          <p:nvSpPr>
            <p:cNvPr id="51" name="Rectángulo 50">
              <a:extLst>
                <a:ext uri="{FF2B5EF4-FFF2-40B4-BE49-F238E27FC236}">
                  <a16:creationId xmlns:a16="http://schemas.microsoft.com/office/drawing/2014/main" id="{143417D1-BFB2-9900-68C8-8B0BCE1B6FFD}"/>
                </a:ext>
              </a:extLst>
            </p:cNvPr>
            <p:cNvSpPr/>
            <p:nvPr/>
          </p:nvSpPr>
          <p:spPr>
            <a:xfrm>
              <a:off x="1073827" y="4411725"/>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Head</a:t>
              </a:r>
            </a:p>
          </p:txBody>
        </p:sp>
        <p:cxnSp>
          <p:nvCxnSpPr>
            <p:cNvPr id="52" name="Conector recto de flecha 51">
              <a:extLst>
                <a:ext uri="{FF2B5EF4-FFF2-40B4-BE49-F238E27FC236}">
                  <a16:creationId xmlns:a16="http://schemas.microsoft.com/office/drawing/2014/main" id="{8CD6DAD4-643D-A70C-B9AD-85A21EBEAAD0}"/>
                </a:ext>
              </a:extLst>
            </p:cNvPr>
            <p:cNvCxnSpPr>
              <a:cxnSpLocks/>
            </p:cNvCxnSpPr>
            <p:nvPr/>
          </p:nvCxnSpPr>
          <p:spPr>
            <a:xfrm>
              <a:off x="1415617" y="4784587"/>
              <a:ext cx="4444" cy="330455"/>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nvGrpSpPr>
            <p:cNvPr id="53" name="Grupo 52">
              <a:extLst>
                <a:ext uri="{FF2B5EF4-FFF2-40B4-BE49-F238E27FC236}">
                  <a16:creationId xmlns:a16="http://schemas.microsoft.com/office/drawing/2014/main" id="{9C418711-4689-F16F-4282-A627787312A6}"/>
                </a:ext>
              </a:extLst>
            </p:cNvPr>
            <p:cNvGrpSpPr/>
            <p:nvPr/>
          </p:nvGrpSpPr>
          <p:grpSpPr>
            <a:xfrm>
              <a:off x="1069759" y="5120005"/>
              <a:ext cx="1251752" cy="372862"/>
              <a:chOff x="878889" y="719092"/>
              <a:chExt cx="1251752" cy="372862"/>
            </a:xfrm>
          </p:grpSpPr>
          <p:sp>
            <p:nvSpPr>
              <p:cNvPr id="70" name="Rectángulo 69">
                <a:extLst>
                  <a:ext uri="{FF2B5EF4-FFF2-40B4-BE49-F238E27FC236}">
                    <a16:creationId xmlns:a16="http://schemas.microsoft.com/office/drawing/2014/main" id="{FAAB224D-3D0A-AD45-22C7-F6AF7BEEF70D}"/>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71" name="Rectángulo 70">
                <a:extLst>
                  <a:ext uri="{FF2B5EF4-FFF2-40B4-BE49-F238E27FC236}">
                    <a16:creationId xmlns:a16="http://schemas.microsoft.com/office/drawing/2014/main" id="{EE418448-3ED7-DF06-2473-2C47A9AC7077}"/>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2" name="Conector recto de flecha 71">
                <a:extLst>
                  <a:ext uri="{FF2B5EF4-FFF2-40B4-BE49-F238E27FC236}">
                    <a16:creationId xmlns:a16="http://schemas.microsoft.com/office/drawing/2014/main" id="{216272B3-EE33-5F13-7715-EA7E84E2284F}"/>
                  </a:ext>
                </a:extLst>
              </p:cNvPr>
              <p:cNvCxnSpPr/>
              <p:nvPr/>
            </p:nvCxnSpPr>
            <p:spPr>
              <a:xfrm>
                <a:off x="1695635" y="905522"/>
                <a:ext cx="435006" cy="0"/>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54" name="Grupo 53">
              <a:extLst>
                <a:ext uri="{FF2B5EF4-FFF2-40B4-BE49-F238E27FC236}">
                  <a16:creationId xmlns:a16="http://schemas.microsoft.com/office/drawing/2014/main" id="{71D45FDB-6E30-909B-5B7C-30C633026FAE}"/>
                </a:ext>
              </a:extLst>
            </p:cNvPr>
            <p:cNvGrpSpPr/>
            <p:nvPr/>
          </p:nvGrpSpPr>
          <p:grpSpPr>
            <a:xfrm>
              <a:off x="2321511" y="5120005"/>
              <a:ext cx="1251752" cy="372862"/>
              <a:chOff x="878889" y="719092"/>
              <a:chExt cx="1251752" cy="372862"/>
            </a:xfrm>
          </p:grpSpPr>
          <p:sp>
            <p:nvSpPr>
              <p:cNvPr id="67" name="Rectángulo 66">
                <a:extLst>
                  <a:ext uri="{FF2B5EF4-FFF2-40B4-BE49-F238E27FC236}">
                    <a16:creationId xmlns:a16="http://schemas.microsoft.com/office/drawing/2014/main" id="{E54F91C4-AEDC-6E02-3850-C346C634F9F2}"/>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-5.7</a:t>
                </a:r>
                <a:endParaRPr lang="en-US" dirty="0">
                  <a:solidFill>
                    <a:schemeClr val="tx1"/>
                  </a:solidFill>
                </a:endParaRPr>
              </a:p>
            </p:txBody>
          </p:sp>
          <p:sp>
            <p:nvSpPr>
              <p:cNvPr id="68" name="Rectángulo 67">
                <a:extLst>
                  <a:ext uri="{FF2B5EF4-FFF2-40B4-BE49-F238E27FC236}">
                    <a16:creationId xmlns:a16="http://schemas.microsoft.com/office/drawing/2014/main" id="{465EF15C-7D36-F086-ACF2-D2B315311C2F}"/>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9" name="Conector recto de flecha 68">
                <a:extLst>
                  <a:ext uri="{FF2B5EF4-FFF2-40B4-BE49-F238E27FC236}">
                    <a16:creationId xmlns:a16="http://schemas.microsoft.com/office/drawing/2014/main" id="{EB620EB8-3817-E9CF-4639-84F2A41AF025}"/>
                  </a:ext>
                </a:extLst>
              </p:cNvPr>
              <p:cNvCxnSpPr/>
              <p:nvPr/>
            </p:nvCxnSpPr>
            <p:spPr>
              <a:xfrm>
                <a:off x="1695635" y="905522"/>
                <a:ext cx="435006" cy="0"/>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55" name="Grupo 54">
              <a:extLst>
                <a:ext uri="{FF2B5EF4-FFF2-40B4-BE49-F238E27FC236}">
                  <a16:creationId xmlns:a16="http://schemas.microsoft.com/office/drawing/2014/main" id="{8EC68A4F-646F-5BBF-B21D-9041D4D24D9B}"/>
                </a:ext>
              </a:extLst>
            </p:cNvPr>
            <p:cNvGrpSpPr/>
            <p:nvPr/>
          </p:nvGrpSpPr>
          <p:grpSpPr>
            <a:xfrm>
              <a:off x="3573263" y="5120004"/>
              <a:ext cx="1251752" cy="372862"/>
              <a:chOff x="878889" y="719092"/>
              <a:chExt cx="1251752" cy="372862"/>
            </a:xfrm>
          </p:grpSpPr>
          <p:sp>
            <p:nvSpPr>
              <p:cNvPr id="64" name="Rectángulo 63">
                <a:extLst>
                  <a:ext uri="{FF2B5EF4-FFF2-40B4-BE49-F238E27FC236}">
                    <a16:creationId xmlns:a16="http://schemas.microsoft.com/office/drawing/2014/main" id="{C8D54084-CB31-FD8F-F8AC-F3A5E93C45CB}"/>
                  </a:ext>
                </a:extLst>
              </p:cNvPr>
              <p:cNvSpPr/>
              <p:nvPr/>
            </p:nvSpPr>
            <p:spPr>
              <a:xfrm>
                <a:off x="878889" y="719092"/>
                <a:ext cx="683581"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a:t>
                </a:r>
              </a:p>
            </p:txBody>
          </p:sp>
          <p:sp>
            <p:nvSpPr>
              <p:cNvPr id="65" name="Rectángulo 64">
                <a:extLst>
                  <a:ext uri="{FF2B5EF4-FFF2-40B4-BE49-F238E27FC236}">
                    <a16:creationId xmlns:a16="http://schemas.microsoft.com/office/drawing/2014/main" id="{12EAE54D-FD8C-6268-875B-5DE8974DB419}"/>
                  </a:ext>
                </a:extLst>
              </p:cNvPr>
              <p:cNvSpPr/>
              <p:nvPr/>
            </p:nvSpPr>
            <p:spPr>
              <a:xfrm>
                <a:off x="1562470" y="719092"/>
                <a:ext cx="257452"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6" name="Conector recto de flecha 65">
                <a:extLst>
                  <a:ext uri="{FF2B5EF4-FFF2-40B4-BE49-F238E27FC236}">
                    <a16:creationId xmlns:a16="http://schemas.microsoft.com/office/drawing/2014/main" id="{63C83BCC-C4B2-37E2-73B9-BED1EA6F3141}"/>
                  </a:ext>
                </a:extLst>
              </p:cNvPr>
              <p:cNvCxnSpPr/>
              <p:nvPr/>
            </p:nvCxnSpPr>
            <p:spPr>
              <a:xfrm>
                <a:off x="1695635" y="905522"/>
                <a:ext cx="435006" cy="0"/>
              </a:xfrm>
              <a:prstGeom prst="straightConnector1">
                <a:avLst/>
              </a:prstGeom>
              <a:ln w="38100">
                <a:headEnd type="oval" w="med" len="med"/>
                <a:tailEnd type="triangle" w="med" len="med"/>
              </a:ln>
            </p:spPr>
            <p:style>
              <a:lnRef idx="1">
                <a:schemeClr val="dk1"/>
              </a:lnRef>
              <a:fillRef idx="0">
                <a:schemeClr val="dk1"/>
              </a:fillRef>
              <a:effectRef idx="0">
                <a:schemeClr val="dk1"/>
              </a:effectRef>
              <a:fontRef idx="minor">
                <a:schemeClr val="tx1"/>
              </a:fontRef>
            </p:style>
          </p:cxnSp>
        </p:grpSp>
        <p:grpSp>
          <p:nvGrpSpPr>
            <p:cNvPr id="56" name="Grupo 55">
              <a:extLst>
                <a:ext uri="{FF2B5EF4-FFF2-40B4-BE49-F238E27FC236}">
                  <a16:creationId xmlns:a16="http://schemas.microsoft.com/office/drawing/2014/main" id="{00CBB140-4762-F7F5-FDE1-836DDAA22140}"/>
                </a:ext>
              </a:extLst>
            </p:cNvPr>
            <p:cNvGrpSpPr/>
            <p:nvPr/>
          </p:nvGrpSpPr>
          <p:grpSpPr>
            <a:xfrm>
              <a:off x="4816005" y="5120004"/>
              <a:ext cx="381872" cy="375544"/>
              <a:chOff x="4625135" y="1938291"/>
              <a:chExt cx="381872" cy="375544"/>
            </a:xfrm>
          </p:grpSpPr>
          <p:sp>
            <p:nvSpPr>
              <p:cNvPr id="61" name="Rectángulo 60">
                <a:extLst>
                  <a:ext uri="{FF2B5EF4-FFF2-40B4-BE49-F238E27FC236}">
                    <a16:creationId xmlns:a16="http://schemas.microsoft.com/office/drawing/2014/main" id="{33CDB5F6-D564-D9FF-3C8F-CE524B00323B}"/>
                  </a:ext>
                </a:extLst>
              </p:cNvPr>
              <p:cNvSpPr/>
              <p:nvPr/>
            </p:nvSpPr>
            <p:spPr>
              <a:xfrm>
                <a:off x="4628928" y="1938291"/>
                <a:ext cx="374904" cy="3728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2" name="Conector recto 61">
                <a:extLst>
                  <a:ext uri="{FF2B5EF4-FFF2-40B4-BE49-F238E27FC236}">
                    <a16:creationId xmlns:a16="http://schemas.microsoft.com/office/drawing/2014/main" id="{5EE69D9B-E708-E644-EDA0-AF2F4A122D85}"/>
                  </a:ext>
                </a:extLst>
              </p:cNvPr>
              <p:cNvCxnSpPr/>
              <p:nvPr/>
            </p:nvCxnSpPr>
            <p:spPr>
              <a:xfrm>
                <a:off x="4625135" y="1938291"/>
                <a:ext cx="374904" cy="3728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E9961F0F-65FA-2CC3-810B-6A306A267C5B}"/>
                  </a:ext>
                </a:extLst>
              </p:cNvPr>
              <p:cNvCxnSpPr>
                <a:cxnSpLocks/>
              </p:cNvCxnSpPr>
              <p:nvPr/>
            </p:nvCxnSpPr>
            <p:spPr>
              <a:xfrm flipV="1">
                <a:off x="4632103" y="1938291"/>
                <a:ext cx="374904" cy="37554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Rectángulo 56">
              <a:extLst>
                <a:ext uri="{FF2B5EF4-FFF2-40B4-BE49-F238E27FC236}">
                  <a16:creationId xmlns:a16="http://schemas.microsoft.com/office/drawing/2014/main" id="{D28275B3-8234-2828-17FB-97582B45E377}"/>
                </a:ext>
              </a:extLst>
            </p:cNvPr>
            <p:cNvSpPr/>
            <p:nvPr/>
          </p:nvSpPr>
          <p:spPr>
            <a:xfrm>
              <a:off x="1754220" y="4415395"/>
              <a:ext cx="939310" cy="3691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Tam = 3</a:t>
              </a:r>
            </a:p>
          </p:txBody>
        </p:sp>
        <p:sp>
          <p:nvSpPr>
            <p:cNvPr id="58" name="Rectángulo 57">
              <a:extLst>
                <a:ext uri="{FF2B5EF4-FFF2-40B4-BE49-F238E27FC236}">
                  <a16:creationId xmlns:a16="http://schemas.microsoft.com/office/drawing/2014/main" id="{2FD408A5-C11F-02D2-62FE-20E778FD17D0}"/>
                </a:ext>
              </a:extLst>
            </p:cNvPr>
            <p:cNvSpPr/>
            <p:nvPr/>
          </p:nvSpPr>
          <p:spPr>
            <a:xfrm>
              <a:off x="1069759" y="5495548"/>
              <a:ext cx="941032" cy="307777"/>
            </a:xfrm>
            <a:prstGeom prst="rect">
              <a:avLst/>
            </a:prstGeom>
          </p:spPr>
          <p:txBody>
            <a:bodyPr wrap="square">
              <a:spAutoFit/>
            </a:bodyPr>
            <a:lstStyle/>
            <a:p>
              <a:pPr algn="ctr"/>
              <a:r>
                <a:rPr lang="en-US" sz="1400" b="1" dirty="0"/>
                <a:t>Nodo</a:t>
              </a:r>
              <a:r>
                <a:rPr lang="en-US" sz="1400" b="1" baseline="-25000" dirty="0"/>
                <a:t>1</a:t>
              </a:r>
            </a:p>
          </p:txBody>
        </p:sp>
        <p:sp>
          <p:nvSpPr>
            <p:cNvPr id="59" name="Rectángulo 58">
              <a:extLst>
                <a:ext uri="{FF2B5EF4-FFF2-40B4-BE49-F238E27FC236}">
                  <a16:creationId xmlns:a16="http://schemas.microsoft.com/office/drawing/2014/main" id="{077CAAB5-1295-CE0B-6762-D87F2469DF1D}"/>
                </a:ext>
              </a:extLst>
            </p:cNvPr>
            <p:cNvSpPr/>
            <p:nvPr/>
          </p:nvSpPr>
          <p:spPr>
            <a:xfrm>
              <a:off x="2324673" y="5492865"/>
              <a:ext cx="941032" cy="307777"/>
            </a:xfrm>
            <a:prstGeom prst="rect">
              <a:avLst/>
            </a:prstGeom>
          </p:spPr>
          <p:txBody>
            <a:bodyPr wrap="square">
              <a:spAutoFit/>
            </a:bodyPr>
            <a:lstStyle/>
            <a:p>
              <a:pPr algn="ctr"/>
              <a:r>
                <a:rPr lang="en-US" sz="1400" b="1" dirty="0"/>
                <a:t>Nodo</a:t>
              </a:r>
              <a:r>
                <a:rPr lang="en-US" sz="1400" b="1" baseline="-25000" dirty="0"/>
                <a:t>2</a:t>
              </a:r>
            </a:p>
          </p:txBody>
        </p:sp>
        <p:sp>
          <p:nvSpPr>
            <p:cNvPr id="60" name="Rectángulo 59">
              <a:extLst>
                <a:ext uri="{FF2B5EF4-FFF2-40B4-BE49-F238E27FC236}">
                  <a16:creationId xmlns:a16="http://schemas.microsoft.com/office/drawing/2014/main" id="{2FB1E9E7-F015-A8B9-E447-64F1D4A3AA64}"/>
                </a:ext>
              </a:extLst>
            </p:cNvPr>
            <p:cNvSpPr/>
            <p:nvPr/>
          </p:nvSpPr>
          <p:spPr>
            <a:xfrm>
              <a:off x="3572178" y="5492865"/>
              <a:ext cx="941032" cy="307777"/>
            </a:xfrm>
            <a:prstGeom prst="rect">
              <a:avLst/>
            </a:prstGeom>
          </p:spPr>
          <p:txBody>
            <a:bodyPr wrap="square">
              <a:spAutoFit/>
            </a:bodyPr>
            <a:lstStyle/>
            <a:p>
              <a:pPr algn="ctr"/>
              <a:r>
                <a:rPr lang="en-US" sz="1400" b="1" dirty="0"/>
                <a:t>Nodo</a:t>
              </a:r>
              <a:r>
                <a:rPr lang="en-US" sz="1400" b="1" baseline="-25000" dirty="0"/>
                <a:t>0</a:t>
              </a:r>
            </a:p>
          </p:txBody>
        </p:sp>
      </p:grpSp>
    </p:spTree>
    <p:extLst>
      <p:ext uri="{BB962C8B-B14F-4D97-AF65-F5344CB8AC3E}">
        <p14:creationId xmlns:p14="http://schemas.microsoft.com/office/powerpoint/2010/main" val="43550626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Paso 4 Solución.</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488449" y="1266693"/>
            <a:ext cx="4130453" cy="3108543"/>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400" b="0" i="0" u="none" strike="noStrike" cap="none" normalizeH="0" baseline="0" dirty="0" err="1">
                <a:ln>
                  <a:noFill/>
                </a:ln>
                <a:solidFill>
                  <a:srgbClr val="CF8E6D"/>
                </a:solidFill>
                <a:effectLst/>
                <a:ea typeface="+mn-lt"/>
                <a:cs typeface="+mn-lt"/>
              </a:rPr>
              <a:t>def</a:t>
            </a:r>
            <a:r>
              <a:rPr kumimoji="0" lang="es-ES" sz="1400" b="0" i="0" u="none" strike="noStrike" cap="none" normalizeH="0" baseline="0" dirty="0">
                <a:ln>
                  <a:noFill/>
                </a:ln>
                <a:solidFill>
                  <a:srgbClr val="CF8E6D"/>
                </a:solidFill>
                <a:effectLst/>
                <a:ea typeface="+mn-lt"/>
                <a:cs typeface="+mn-lt"/>
              </a:rPr>
              <a:t> </a:t>
            </a:r>
            <a:r>
              <a:rPr lang="es-ES" sz="1400" dirty="0" err="1">
                <a:solidFill>
                  <a:srgbClr val="56A8F5"/>
                </a:solidFill>
                <a:ea typeface="+mn-lt"/>
                <a:cs typeface="+mn-lt"/>
              </a:rPr>
              <a:t>vacia</a:t>
            </a:r>
            <a:r>
              <a:rPr kumimoji="0" lang="es-ES" sz="1400" b="0" i="0" u="none" strike="noStrike" cap="none" normalizeH="0" baseline="0" dirty="0">
                <a:ln>
                  <a:noFill/>
                </a:ln>
                <a:solidFill>
                  <a:srgbClr val="BCBEC4"/>
                </a:solidFill>
                <a:effectLst/>
                <a:ea typeface="+mn-lt"/>
                <a:cs typeface="+mn-lt"/>
              </a:rPr>
              <a:t>(</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a:ln>
                  <a:noFill/>
                </a:ln>
                <a:solidFill>
                  <a:srgbClr val="BCBEC4"/>
                </a:solidFill>
                <a:effectLst/>
                <a:ea typeface="+mn-lt"/>
                <a:cs typeface="+mn-lt"/>
              </a:rPr>
              <a:t>):</a:t>
            </a:r>
            <a:br>
              <a:rPr lang="es-ES" sz="1400" b="0" i="0" u="none" strike="noStrike" cap="none" normalizeH="0" baseline="0" dirty="0">
                <a:ln>
                  <a:noFill/>
                </a:ln>
                <a:solidFill>
                  <a:srgbClr val="BCBEC4"/>
                </a:solidFill>
                <a:effectLst/>
                <a:ea typeface="+mn-lt"/>
                <a:cs typeface="+mn-lt"/>
              </a:rPr>
            </a:b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cabeza</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br>
              <a:rPr lang="es-ES" sz="1400" dirty="0">
                <a:solidFill>
                  <a:srgbClr val="CF8E6D"/>
                </a:solidFill>
                <a:ea typeface="+mn-lt"/>
                <a:cs typeface="+mn-lt"/>
              </a:rPr>
            </a:br>
            <a:br>
              <a:rPr lang="es-ES" sz="1400" dirty="0">
                <a:solidFill>
                  <a:srgbClr val="CF8E6D"/>
                </a:solidFill>
                <a:ea typeface="+mn-lt"/>
                <a:cs typeface="+mn-lt"/>
              </a:rPr>
            </a:br>
            <a:r>
              <a:rPr lang="es-ES" sz="1400" dirty="0" err="1">
                <a:solidFill>
                  <a:srgbClr val="CF8E6D"/>
                </a:solidFill>
                <a:ea typeface="+mn-lt"/>
                <a:cs typeface="+mn-lt"/>
              </a:rPr>
              <a:t>def</a:t>
            </a:r>
            <a:r>
              <a:rPr lang="es-ES" sz="1400" dirty="0">
                <a:solidFill>
                  <a:srgbClr val="CF8E6D"/>
                </a:solidFill>
                <a:ea typeface="+mn-lt"/>
                <a:cs typeface="+mn-lt"/>
              </a:rPr>
              <a:t> </a:t>
            </a:r>
            <a:r>
              <a:rPr lang="es-ES" sz="1400" dirty="0" err="1">
                <a:solidFill>
                  <a:srgbClr val="56A8F5"/>
                </a:solidFill>
                <a:ea typeface="+mn-lt"/>
                <a:cs typeface="+mn-lt"/>
              </a:rPr>
              <a:t>tamano</a:t>
            </a:r>
            <a:r>
              <a:rPr lang="es-ES" sz="1400" dirty="0">
                <a:solidFill>
                  <a:srgbClr val="BCBEC4"/>
                </a:solidFill>
                <a:ea typeface="+mn-lt"/>
                <a:cs typeface="+mn-lt"/>
              </a:rPr>
              <a:t>(</a:t>
            </a:r>
            <a:r>
              <a:rPr kumimoji="0" lang="es-ES" sz="1400" b="0" i="0" u="none" strike="noStrike" cap="none" normalizeH="0" baseline="0" dirty="0" err="1">
                <a:ln>
                  <a:noFill/>
                </a:ln>
                <a:solidFill>
                  <a:srgbClr val="94558D"/>
                </a:solidFill>
                <a:effectLst/>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size</a:t>
            </a:r>
            <a:endParaRPr lang="es-ES" sz="1400" dirty="0">
              <a:ea typeface="Calibri"/>
              <a:cs typeface="Calibri"/>
            </a:endParaRPr>
          </a:p>
          <a:p>
            <a:endParaRPr lang="es-ES" sz="1400" dirty="0">
              <a:solidFill>
                <a:srgbClr val="BCBEC4"/>
              </a:solidFill>
              <a:ea typeface="+mn-lt"/>
              <a:cs typeface="+mn-lt"/>
            </a:endParaRPr>
          </a:p>
          <a:p>
            <a:r>
              <a:rPr lang="es-ES" sz="1400" dirty="0" err="1">
                <a:solidFill>
                  <a:srgbClr val="CF8E6D"/>
                </a:solidFill>
                <a:ea typeface="+mn-lt"/>
                <a:cs typeface="+mn-lt"/>
              </a:rPr>
              <a:t>def</a:t>
            </a:r>
            <a:r>
              <a:rPr lang="es-ES" sz="1400" dirty="0">
                <a:solidFill>
                  <a:srgbClr val="CF8E6D"/>
                </a:solidFill>
                <a:ea typeface="+mn-lt"/>
                <a:cs typeface="+mn-lt"/>
              </a:rPr>
              <a:t> </a:t>
            </a:r>
            <a:r>
              <a:rPr lang="es-ES" sz="1400" dirty="0">
                <a:solidFill>
                  <a:srgbClr val="56A8F5"/>
                </a:solidFill>
                <a:ea typeface="+mn-lt"/>
                <a:cs typeface="+mn-lt"/>
              </a:rPr>
              <a:t>mostrar</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a:solidFill>
                  <a:srgbClr val="7A7E85"/>
                </a:solidFill>
                <a:ea typeface="+mn-lt"/>
                <a:cs typeface="+mn-lt"/>
              </a:rPr>
              <a:t># Uso actual para ir moviéndome entre nodos</a:t>
            </a:r>
            <a:br>
              <a:rPr lang="es-ES" sz="1400" dirty="0">
                <a:solidFill>
                  <a:srgbClr val="7A7E85"/>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actual = </a:t>
            </a:r>
            <a:r>
              <a:rPr lang="es-ES" sz="1400" dirty="0" err="1">
                <a:solidFill>
                  <a:srgbClr val="94558D"/>
                </a:solidFill>
                <a:ea typeface="+mn-lt"/>
                <a:cs typeface="+mn-lt"/>
              </a:rPr>
              <a:t>self</a:t>
            </a:r>
            <a:r>
              <a:rPr lang="es-ES" sz="1400" dirty="0" err="1">
                <a:solidFill>
                  <a:srgbClr val="BCBEC4"/>
                </a:solidFill>
                <a:ea typeface="+mn-lt"/>
                <a:cs typeface="+mn-lt"/>
              </a:rPr>
              <a:t>.cabeza</a:t>
            </a:r>
            <a:r>
              <a:rPr lang="es-ES" sz="1400" dirty="0">
                <a:solidFill>
                  <a:srgbClr val="BCBEC4"/>
                </a:solidFill>
                <a:ea typeface="+mn-lt"/>
                <a:cs typeface="+mn-lt"/>
              </a:rPr>
              <a:t>  </a:t>
            </a:r>
            <a:r>
              <a:rPr lang="es-ES" sz="1400" dirty="0">
                <a:solidFill>
                  <a:srgbClr val="7A7E85"/>
                </a:solidFill>
                <a:ea typeface="+mn-lt"/>
                <a:cs typeface="+mn-lt"/>
              </a:rPr>
              <a:t># Empiezo en la cabeza</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while</a:t>
            </a:r>
            <a:r>
              <a:rPr lang="es-ES" sz="1400" dirty="0">
                <a:solidFill>
                  <a:srgbClr val="CF8E6D"/>
                </a:solidFill>
                <a:ea typeface="+mn-lt"/>
                <a:cs typeface="+mn-lt"/>
              </a:rPr>
              <a:t> </a:t>
            </a:r>
            <a:r>
              <a:rPr lang="es-ES" sz="1400" dirty="0">
                <a:solidFill>
                  <a:srgbClr val="BCBEC4"/>
                </a:solidFill>
                <a:ea typeface="+mn-lt"/>
                <a:cs typeface="+mn-lt"/>
              </a:rPr>
              <a:t>actual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  </a:t>
            </a:r>
            <a:r>
              <a:rPr lang="es-ES" sz="1400" dirty="0">
                <a:solidFill>
                  <a:srgbClr val="7A7E85"/>
                </a:solidFill>
                <a:ea typeface="+mn-lt"/>
                <a:cs typeface="+mn-lt"/>
              </a:rPr>
              <a:t># Recorro hasta el final</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err="1">
                <a:solidFill>
                  <a:srgbClr val="BCBEC4"/>
                </a:solidFill>
                <a:ea typeface="+mn-lt"/>
                <a:cs typeface="+mn-lt"/>
              </a:rPr>
              <a:t>actual.dato</a:t>
            </a:r>
            <a:r>
              <a:rPr lang="es-ES" sz="1400" dirty="0">
                <a:solidFill>
                  <a:srgbClr val="BCBEC4"/>
                </a:solidFill>
                <a:ea typeface="+mn-lt"/>
                <a:cs typeface="+mn-lt"/>
              </a:rPr>
              <a:t>, </a:t>
            </a:r>
            <a:r>
              <a:rPr lang="es-ES" sz="1400" dirty="0" err="1">
                <a:solidFill>
                  <a:srgbClr val="AA4926"/>
                </a:solidFill>
                <a:ea typeface="+mn-lt"/>
                <a:cs typeface="+mn-lt"/>
              </a:rPr>
              <a:t>end</a:t>
            </a:r>
            <a:r>
              <a:rPr lang="es-ES" sz="1400" dirty="0">
                <a:solidFill>
                  <a:srgbClr val="BCBEC4"/>
                </a:solidFill>
                <a:ea typeface="+mn-lt"/>
                <a:cs typeface="+mn-lt"/>
              </a:rPr>
              <a:t>=</a:t>
            </a:r>
            <a:r>
              <a:rPr lang="es-ES" sz="1400" dirty="0">
                <a:solidFill>
                  <a:srgbClr val="6AAB73"/>
                </a:solidFill>
                <a:ea typeface="+mn-lt"/>
                <a:cs typeface="+mn-lt"/>
              </a:rPr>
              <a:t>" =&gt; "</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actual = </a:t>
            </a:r>
            <a:r>
              <a:rPr lang="es-ES" sz="1400" dirty="0" err="1">
                <a:solidFill>
                  <a:srgbClr val="BCBEC4"/>
                </a:solidFill>
                <a:ea typeface="+mn-lt"/>
                <a:cs typeface="+mn-lt"/>
              </a:rPr>
              <a:t>actual.next</a:t>
            </a:r>
            <a:r>
              <a:rPr lang="es-ES" sz="1400" dirty="0">
                <a:solidFill>
                  <a:srgbClr val="BCBEC4"/>
                </a:solidFill>
                <a:ea typeface="+mn-lt"/>
                <a:cs typeface="+mn-lt"/>
              </a:rPr>
              <a:t>  </a:t>
            </a:r>
            <a:r>
              <a:rPr lang="es-ES" sz="1400" dirty="0">
                <a:solidFill>
                  <a:srgbClr val="7A7E85"/>
                </a:solidFill>
                <a:ea typeface="+mn-lt"/>
                <a:cs typeface="+mn-lt"/>
              </a:rPr>
              <a:t># paso al siguiente</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endParaRPr lang="es-ES" sz="1400" dirty="0"/>
          </a:p>
          <a:p>
            <a:endParaRPr lang="es-ES" sz="1400" dirty="0">
              <a:solidFill>
                <a:srgbClr val="BCBEC4"/>
              </a:solidFill>
              <a:ea typeface="+mn-lt"/>
              <a:cs typeface="+mn-lt"/>
            </a:endParaRPr>
          </a:p>
        </p:txBody>
      </p:sp>
      <p:sp>
        <p:nvSpPr>
          <p:cNvPr id="4" name="Rectangle 1">
            <a:extLst>
              <a:ext uri="{FF2B5EF4-FFF2-40B4-BE49-F238E27FC236}">
                <a16:creationId xmlns:a16="http://schemas.microsoft.com/office/drawing/2014/main" id="{EC966DC3-7C8B-4F42-F1EE-1263B502644F}"/>
              </a:ext>
            </a:extLst>
          </p:cNvPr>
          <p:cNvSpPr>
            <a:spLocks noChangeArrowheads="1"/>
          </p:cNvSpPr>
          <p:nvPr/>
        </p:nvSpPr>
        <p:spPr bwMode="auto">
          <a:xfrm>
            <a:off x="4340951" y="1749701"/>
            <a:ext cx="4130454" cy="4401205"/>
          </a:xfrm>
          <a:prstGeom prst="rect">
            <a:avLst/>
          </a:prstGeom>
          <a:solidFill>
            <a:srgbClr val="1E1F2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sz="1400" dirty="0" err="1">
                <a:solidFill>
                  <a:srgbClr val="CF8E6D"/>
                </a:solidFill>
                <a:ea typeface="+mn-lt"/>
                <a:cs typeface="+mn-lt"/>
              </a:rPr>
              <a:t>def</a:t>
            </a:r>
            <a:r>
              <a:rPr lang="es-ES" sz="1400" dirty="0">
                <a:solidFill>
                  <a:srgbClr val="CF8E6D"/>
                </a:solidFill>
                <a:ea typeface="+mn-lt"/>
                <a:cs typeface="+mn-lt"/>
              </a:rPr>
              <a:t> </a:t>
            </a:r>
            <a:r>
              <a:rPr lang="es-ES" sz="1400" dirty="0">
                <a:solidFill>
                  <a:srgbClr val="56A8F5"/>
                </a:solidFill>
                <a:ea typeface="+mn-lt"/>
                <a:cs typeface="+mn-lt"/>
              </a:rPr>
              <a:t>primero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a:solidFill>
                  <a:srgbClr val="7A7E85"/>
                </a:solidFill>
                <a:ea typeface="+mn-lt"/>
                <a:cs typeface="+mn-lt"/>
              </a:rPr>
              <a:t># Si no hay elementos, devuelvo </a:t>
            </a:r>
            <a:r>
              <a:rPr lang="es-ES" sz="1400" dirty="0" err="1">
                <a:solidFill>
                  <a:srgbClr val="7A7E85"/>
                </a:solidFill>
                <a:ea typeface="+mn-lt"/>
                <a:cs typeface="+mn-lt"/>
              </a:rPr>
              <a:t>None</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.cabeza</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CF8E6D"/>
                </a:solidFill>
                <a:ea typeface="+mn-lt"/>
                <a:cs typeface="+mn-lt"/>
              </a:rPr>
              <a:t>None</a:t>
            </a:r>
            <a:br>
              <a:rPr lang="es-ES" sz="1400" dirty="0">
                <a:solidFill>
                  <a:srgbClr val="CF8E6D"/>
                </a:solidFill>
                <a:ea typeface="+mn-lt"/>
                <a:cs typeface="+mn-lt"/>
              </a:rPr>
            </a:br>
            <a:r>
              <a:rPr lang="es-ES" sz="1400" dirty="0">
                <a:solidFill>
                  <a:srgbClr val="CF8E6D"/>
                </a:solidFill>
                <a:ea typeface="+mn-lt"/>
                <a:cs typeface="+mn-lt"/>
              </a:rPr>
              <a:t>    </a:t>
            </a:r>
            <a:r>
              <a:rPr lang="es-ES" sz="1400" dirty="0">
                <a:solidFill>
                  <a:srgbClr val="7A7E85"/>
                </a:solidFill>
                <a:ea typeface="+mn-lt"/>
                <a:cs typeface="+mn-lt"/>
              </a:rPr>
              <a:t># Si hay algo, devuelvo el valor de la cabeza</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.cabeza.dato</a:t>
            </a:r>
            <a:br>
              <a:rPr lang="es-ES" sz="1400" dirty="0">
                <a:solidFill>
                  <a:srgbClr val="BCBEC4"/>
                </a:solidFill>
                <a:ea typeface="+mn-lt"/>
                <a:cs typeface="+mn-lt"/>
              </a:rPr>
            </a:br>
            <a:br>
              <a:rPr lang="es-ES" sz="1400" dirty="0">
                <a:solidFill>
                  <a:srgbClr val="BCBEC4"/>
                </a:solidFill>
                <a:ea typeface="+mn-lt"/>
                <a:cs typeface="+mn-lt"/>
              </a:rPr>
            </a:br>
            <a:r>
              <a:rPr lang="es-ES" sz="1400" dirty="0" err="1">
                <a:solidFill>
                  <a:srgbClr val="CF8E6D"/>
                </a:solidFill>
                <a:ea typeface="+mn-lt"/>
                <a:cs typeface="+mn-lt"/>
              </a:rPr>
              <a:t>def</a:t>
            </a:r>
            <a:r>
              <a:rPr lang="es-ES" sz="1400" dirty="0">
                <a:solidFill>
                  <a:srgbClr val="BCBEC4"/>
                </a:solidFill>
                <a:ea typeface="+mn-lt"/>
                <a:cs typeface="+mn-lt"/>
              </a:rPr>
              <a:t> </a:t>
            </a:r>
            <a:r>
              <a:rPr lang="es-ES" sz="1400" dirty="0">
                <a:solidFill>
                  <a:srgbClr val="56A8F5"/>
                </a:solidFill>
                <a:ea typeface="+mn-lt"/>
                <a:cs typeface="+mn-lt"/>
              </a:rPr>
              <a:t>ultimo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a:solidFill>
                  <a:srgbClr val="7A7E85"/>
                </a:solidFill>
                <a:ea typeface="+mn-lt"/>
                <a:cs typeface="+mn-lt"/>
              </a:rPr>
              <a:t># Si no hay elementos, devuelvo </a:t>
            </a:r>
            <a:r>
              <a:rPr lang="es-ES" sz="1400" dirty="0" err="1">
                <a:solidFill>
                  <a:srgbClr val="7A7E85"/>
                </a:solidFill>
                <a:ea typeface="+mn-lt"/>
                <a:cs typeface="+mn-lt"/>
              </a:rPr>
              <a:t>None</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.size</a:t>
            </a:r>
            <a:r>
              <a:rPr lang="es-ES" sz="1400" dirty="0">
                <a:solidFill>
                  <a:srgbClr val="BCBEC4"/>
                </a:solidFill>
                <a:ea typeface="+mn-lt"/>
                <a:cs typeface="+mn-lt"/>
              </a:rPr>
              <a:t> == </a:t>
            </a:r>
            <a:r>
              <a:rPr lang="es-ES" sz="1400" dirty="0">
                <a:solidFill>
                  <a:srgbClr val="2AACB8"/>
                </a:solidFill>
                <a:ea typeface="+mn-lt"/>
                <a:cs typeface="+mn-lt"/>
              </a:rPr>
              <a:t>0</a:t>
            </a:r>
            <a:r>
              <a:rPr lang="es-ES" sz="1400" dirty="0">
                <a:solidFill>
                  <a:srgbClr val="BCBEC4"/>
                </a:solidFill>
                <a:ea typeface="+mn-lt"/>
                <a:cs typeface="+mn-lt"/>
              </a:rPr>
              <a:t>:  </a:t>
            </a:r>
            <a:r>
              <a:rPr lang="es-ES" sz="1400" dirty="0">
                <a:solidFill>
                  <a:srgbClr val="7A7E85"/>
                </a:solidFill>
                <a:ea typeface="+mn-lt"/>
                <a:cs typeface="+mn-lt"/>
              </a:rPr>
              <a:t># </a:t>
            </a:r>
            <a:r>
              <a:rPr lang="es-ES" sz="1400" dirty="0" err="1">
                <a:solidFill>
                  <a:srgbClr val="7A7E85"/>
                </a:solidFill>
                <a:ea typeface="+mn-lt"/>
                <a:cs typeface="+mn-lt"/>
              </a:rPr>
              <a:t>tambien</a:t>
            </a:r>
            <a:r>
              <a:rPr lang="es-ES" sz="1400" dirty="0">
                <a:solidFill>
                  <a:srgbClr val="7A7E85"/>
                </a:solidFill>
                <a:ea typeface="+mn-lt"/>
                <a:cs typeface="+mn-lt"/>
              </a:rPr>
              <a:t> sirve: </a:t>
            </a:r>
            <a:r>
              <a:rPr lang="es-ES" sz="1400" dirty="0" err="1">
                <a:solidFill>
                  <a:srgbClr val="7A7E85"/>
                </a:solidFill>
                <a:ea typeface="+mn-lt"/>
                <a:cs typeface="+mn-lt"/>
              </a:rPr>
              <a:t>self.cabeza</a:t>
            </a:r>
            <a:r>
              <a:rPr lang="es-ES" sz="1400" dirty="0">
                <a:solidFill>
                  <a:srgbClr val="7A7E85"/>
                </a:solidFill>
                <a:ea typeface="+mn-lt"/>
                <a:cs typeface="+mn-lt"/>
              </a:rPr>
              <a:t> </a:t>
            </a:r>
            <a:r>
              <a:rPr lang="es-ES" sz="1400" dirty="0" err="1">
                <a:solidFill>
                  <a:srgbClr val="7A7E85"/>
                </a:solidFill>
                <a:ea typeface="+mn-lt"/>
                <a:cs typeface="+mn-lt"/>
              </a:rPr>
              <a:t>is</a:t>
            </a:r>
            <a:r>
              <a:rPr lang="es-ES" sz="1400" dirty="0">
                <a:solidFill>
                  <a:srgbClr val="7A7E85"/>
                </a:solidFill>
                <a:ea typeface="+mn-lt"/>
                <a:cs typeface="+mn-lt"/>
              </a:rPr>
              <a:t> </a:t>
            </a:r>
            <a:r>
              <a:rPr lang="es-ES" sz="1400" dirty="0" err="1">
                <a:solidFill>
                  <a:srgbClr val="7A7E85"/>
                </a:solidFill>
                <a:ea typeface="+mn-lt"/>
                <a:cs typeface="+mn-lt"/>
              </a:rPr>
              <a:t>None</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CF8E6D"/>
                </a:solidFill>
                <a:ea typeface="+mn-lt"/>
                <a:cs typeface="+mn-lt"/>
              </a:rPr>
              <a:t>None</a:t>
            </a:r>
            <a:br>
              <a:rPr lang="es-ES" sz="1400" dirty="0">
                <a:solidFill>
                  <a:srgbClr val="CF8E6D"/>
                </a:solidFill>
                <a:ea typeface="+mn-lt"/>
                <a:cs typeface="+mn-lt"/>
              </a:rPr>
            </a:br>
            <a:br>
              <a:rPr lang="es-ES" sz="1400" dirty="0">
                <a:solidFill>
                  <a:srgbClr val="CF8E6D"/>
                </a:solidFill>
                <a:ea typeface="+mn-lt"/>
                <a:cs typeface="+mn-lt"/>
              </a:rPr>
            </a:br>
            <a:r>
              <a:rPr lang="es-ES" sz="1400" dirty="0">
                <a:solidFill>
                  <a:srgbClr val="CF8E6D"/>
                </a:solidFill>
                <a:ea typeface="+mn-lt"/>
                <a:cs typeface="+mn-lt"/>
              </a:rPr>
              <a:t>    </a:t>
            </a:r>
            <a:r>
              <a:rPr lang="es-ES" sz="1400" dirty="0">
                <a:solidFill>
                  <a:srgbClr val="7A7E85"/>
                </a:solidFill>
                <a:ea typeface="+mn-lt"/>
                <a:cs typeface="+mn-lt"/>
              </a:rPr>
              <a:t># Sabemos que cabeza no es </a:t>
            </a:r>
            <a:r>
              <a:rPr lang="es-ES" sz="1400" dirty="0" err="1">
                <a:solidFill>
                  <a:srgbClr val="7A7E85"/>
                </a:solidFill>
                <a:ea typeface="+mn-lt"/>
                <a:cs typeface="+mn-lt"/>
              </a:rPr>
              <a:t>None</a:t>
            </a:r>
            <a:r>
              <a:rPr lang="es-ES" sz="1400" dirty="0">
                <a:solidFill>
                  <a:srgbClr val="7A7E85"/>
                </a:solidFill>
                <a:ea typeface="+mn-lt"/>
                <a:cs typeface="+mn-lt"/>
              </a:rPr>
              <a:t> porque </a:t>
            </a:r>
            <a:r>
              <a:rPr lang="es-ES" sz="1400" dirty="0" err="1">
                <a:solidFill>
                  <a:srgbClr val="7A7E85"/>
                </a:solidFill>
                <a:ea typeface="+mn-lt"/>
                <a:cs typeface="+mn-lt"/>
              </a:rPr>
              <a:t>size</a:t>
            </a:r>
            <a:r>
              <a:rPr lang="es-ES" sz="1400" dirty="0">
                <a:solidFill>
                  <a:srgbClr val="7A7E85"/>
                </a:solidFill>
                <a:ea typeface="+mn-lt"/>
                <a:cs typeface="+mn-lt"/>
              </a:rPr>
              <a:t>&gt;0</a:t>
            </a:r>
            <a:br>
              <a:rPr lang="es-ES" sz="1400" dirty="0">
                <a:solidFill>
                  <a:srgbClr val="7A7E85"/>
                </a:solidFill>
                <a:ea typeface="+mn-lt"/>
                <a:cs typeface="+mn-lt"/>
              </a:rPr>
            </a:br>
            <a:r>
              <a:rPr lang="es-ES" sz="1400" dirty="0">
                <a:solidFill>
                  <a:srgbClr val="7A7E85"/>
                </a:solidFill>
                <a:ea typeface="+mn-lt"/>
                <a:cs typeface="+mn-lt"/>
              </a:rPr>
              <a:t>    </a:t>
            </a:r>
            <a:r>
              <a:rPr lang="es-ES" sz="1400" dirty="0">
                <a:solidFill>
                  <a:srgbClr val="BCBEC4"/>
                </a:solidFill>
                <a:ea typeface="+mn-lt"/>
                <a:cs typeface="+mn-lt"/>
              </a:rPr>
              <a:t>actual = </a:t>
            </a:r>
            <a:r>
              <a:rPr lang="es-ES" sz="1400" dirty="0" err="1">
                <a:solidFill>
                  <a:srgbClr val="94558D"/>
                </a:solidFill>
                <a:ea typeface="+mn-lt"/>
                <a:cs typeface="+mn-lt"/>
              </a:rPr>
              <a:t>self</a:t>
            </a:r>
            <a:r>
              <a:rPr lang="es-ES" sz="1400" dirty="0" err="1">
                <a:solidFill>
                  <a:srgbClr val="BCBEC4"/>
                </a:solidFill>
                <a:ea typeface="+mn-lt"/>
                <a:cs typeface="+mn-lt"/>
              </a:rPr>
              <a:t>.cabeza</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while</a:t>
            </a:r>
            <a:r>
              <a:rPr lang="es-ES" sz="1400" dirty="0">
                <a:solidFill>
                  <a:srgbClr val="CF8E6D"/>
                </a:solidFill>
                <a:ea typeface="+mn-lt"/>
                <a:cs typeface="+mn-lt"/>
              </a:rPr>
              <a:t> </a:t>
            </a:r>
            <a:r>
              <a:rPr lang="es-ES" sz="1400" dirty="0" err="1">
                <a:solidFill>
                  <a:srgbClr val="BCBEC4"/>
                </a:solidFill>
                <a:ea typeface="+mn-lt"/>
                <a:cs typeface="+mn-lt"/>
              </a:rPr>
              <a:t>actual.next</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actual = </a:t>
            </a:r>
            <a:r>
              <a:rPr lang="es-ES" sz="1400" dirty="0" err="1">
                <a:solidFill>
                  <a:srgbClr val="BCBEC4"/>
                </a:solidFill>
                <a:ea typeface="+mn-lt"/>
                <a:cs typeface="+mn-lt"/>
              </a:rPr>
              <a:t>actual.next</a:t>
            </a:r>
            <a:br>
              <a:rPr lang="es-ES" sz="1400" dirty="0">
                <a:solidFill>
                  <a:srgbClr val="BCBEC4"/>
                </a:solidFill>
                <a:ea typeface="+mn-lt"/>
                <a:cs typeface="+mn-lt"/>
              </a:rPr>
            </a:br>
            <a:br>
              <a:rPr lang="es-ES" sz="1400" dirty="0">
                <a:solidFill>
                  <a:srgbClr val="BCBEC4"/>
                </a:solidFill>
                <a:ea typeface="+mn-lt"/>
                <a:cs typeface="+mn-lt"/>
              </a:rPr>
            </a:br>
            <a:r>
              <a:rPr lang="es-ES" sz="1400" dirty="0">
                <a:solidFill>
                  <a:srgbClr val="BCBEC4"/>
                </a:solidFill>
                <a:ea typeface="+mn-lt"/>
                <a:cs typeface="+mn-lt"/>
              </a:rPr>
              <a:t>    </a:t>
            </a:r>
            <a:r>
              <a:rPr lang="es-ES" sz="1400" dirty="0">
                <a:solidFill>
                  <a:srgbClr val="7A7E85"/>
                </a:solidFill>
                <a:ea typeface="+mn-lt"/>
                <a:cs typeface="+mn-lt"/>
              </a:rPr>
              <a:t># Actual está posicionado en el último elemento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BCBEC4"/>
                </a:solidFill>
                <a:ea typeface="+mn-lt"/>
                <a:cs typeface="+mn-lt"/>
              </a:rPr>
              <a:t>actual.dato</a:t>
            </a:r>
            <a:endParaRPr lang="es-ES" sz="1400" dirty="0"/>
          </a:p>
          <a:p>
            <a:pPr marL="0" marR="0" lvl="0" indent="0" algn="l" defTabSz="914400">
              <a:lnSpc>
                <a:spcPct val="100000"/>
              </a:lnSpc>
              <a:buClrTx/>
              <a:buSzTx/>
              <a:buFontTx/>
              <a:buNone/>
              <a:tabLst/>
            </a:pPr>
            <a:endParaRPr lang="es-ES" sz="1400" b="0" i="0" u="none" strike="noStrike" cap="none" normalizeH="0" baseline="0" dirty="0">
              <a:ln>
                <a:noFill/>
              </a:ln>
              <a:solidFill>
                <a:srgbClr val="BCBEC4"/>
              </a:solidFill>
              <a:effectLst/>
              <a:latin typeface="Calibri"/>
              <a:ea typeface="Calibri"/>
              <a:cs typeface="Calibri"/>
            </a:endParaRPr>
          </a:p>
        </p:txBody>
      </p:sp>
    </p:spTree>
    <p:extLst>
      <p:ext uri="{BB962C8B-B14F-4D97-AF65-F5344CB8AC3E}">
        <p14:creationId xmlns:p14="http://schemas.microsoft.com/office/powerpoint/2010/main" val="85012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B91D6D-BC1B-02B8-64D6-1244BB7F44B4}"/>
              </a:ext>
            </a:extLst>
          </p:cNvPr>
          <p:cNvSpPr txBox="1">
            <a:spLocks/>
          </p:cNvSpPr>
          <p:nvPr/>
        </p:nvSpPr>
        <p:spPr>
          <a:xfrm>
            <a:off x="709333" y="4374159"/>
            <a:ext cx="7886700" cy="1717806"/>
          </a:xfrm>
          <a:prstGeom prst="rect">
            <a:avLst/>
          </a:prstGeom>
        </p:spPr>
        <p:txBody>
          <a:bodyPr vert="horz" lIns="91440" tIns="45720" rIns="91440" bIns="45720" rtlCol="0" anchor="t">
            <a:normAutofit/>
          </a:bodyPr>
          <a:lstStyle>
            <a:lvl1pPr marL="0" indent="0" algn="ctr" defTabSz="685800" rtl="0" eaLnBrk="1" latinLnBrk="0" hangingPunct="1">
              <a:lnSpc>
                <a:spcPct val="120000"/>
              </a:lnSpc>
              <a:spcBef>
                <a:spcPts val="75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mn-cs"/>
              </a:defRPr>
            </a:lvl1pPr>
            <a:lvl2pPr marL="342900" indent="0" algn="ctr" defTabSz="685800" rtl="0" eaLnBrk="1" latinLnBrk="0" hangingPunct="1">
              <a:lnSpc>
                <a:spcPct val="120000"/>
              </a:lnSpc>
              <a:spcBef>
                <a:spcPts val="375"/>
              </a:spcBef>
              <a:buFont typeface="Arial" panose="020B0604020202020204" pitchFamily="34" charset="0"/>
              <a:buNone/>
              <a:defRPr sz="1500" kern="1200">
                <a:solidFill>
                  <a:schemeClr val="tx1"/>
                </a:solidFill>
                <a:latin typeface="Inter" panose="02000503000000020004" pitchFamily="2" charset="0"/>
                <a:ea typeface="Inter" panose="02000503000000020004" pitchFamily="2" charset="0"/>
                <a:cs typeface="+mn-cs"/>
              </a:defRPr>
            </a:lvl2pPr>
            <a:lvl3pPr marL="685800" indent="0" algn="ctr" defTabSz="685800" rtl="0" eaLnBrk="1" latinLnBrk="0" hangingPunct="1">
              <a:lnSpc>
                <a:spcPct val="120000"/>
              </a:lnSpc>
              <a:spcBef>
                <a:spcPts val="375"/>
              </a:spcBef>
              <a:buFont typeface="Arial" panose="020B0604020202020204" pitchFamily="34" charset="0"/>
              <a:buNone/>
              <a:defRPr sz="1350" kern="1200">
                <a:solidFill>
                  <a:schemeClr val="tx1"/>
                </a:solidFill>
                <a:latin typeface="Inter" panose="02000503000000020004" pitchFamily="2" charset="0"/>
                <a:ea typeface="Inter" panose="02000503000000020004" pitchFamily="2" charset="0"/>
                <a:cs typeface="+mn-cs"/>
              </a:defRPr>
            </a:lvl3pPr>
            <a:lvl4pPr marL="1028700" indent="0" algn="ctr" defTabSz="685800" rtl="0" eaLnBrk="1" latinLnBrk="0" hangingPunct="1">
              <a:lnSpc>
                <a:spcPct val="120000"/>
              </a:lnSpc>
              <a:spcBef>
                <a:spcPts val="375"/>
              </a:spcBef>
              <a:buFont typeface="Arial" panose="020B0604020202020204" pitchFamily="34" charset="0"/>
              <a:buNone/>
              <a:defRPr sz="1200" kern="1200">
                <a:solidFill>
                  <a:schemeClr val="tx1"/>
                </a:solidFill>
                <a:latin typeface="Inter" panose="02000503000000020004" pitchFamily="2" charset="0"/>
                <a:ea typeface="Inter" panose="02000503000000020004" pitchFamily="2" charset="0"/>
                <a:cs typeface="+mn-cs"/>
              </a:defRPr>
            </a:lvl4pPr>
            <a:lvl5pPr marL="1371600" indent="0" algn="ctr" defTabSz="685800" rtl="0" eaLnBrk="1" latinLnBrk="0" hangingPunct="1">
              <a:lnSpc>
                <a:spcPct val="120000"/>
              </a:lnSpc>
              <a:spcBef>
                <a:spcPts val="375"/>
              </a:spcBef>
              <a:buFont typeface="Arial" panose="020B0604020202020204" pitchFamily="34" charset="0"/>
              <a:buNone/>
              <a:defRPr sz="1200" kern="1200">
                <a:solidFill>
                  <a:schemeClr val="tx1"/>
                </a:solidFill>
                <a:latin typeface="Inter" panose="02000503000000020004" pitchFamily="2" charset="0"/>
                <a:ea typeface="Inter" panose="02000503000000020004" pitchFamily="2" charset="0"/>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spcBef>
                <a:spcPts val="0"/>
              </a:spcBef>
            </a:pPr>
            <a:r>
              <a:rPr lang="es-ES" dirty="0">
                <a:latin typeface="Inter"/>
              </a:rPr>
              <a:t>@2025 Jorge Beltrán de la Cita</a:t>
            </a:r>
          </a:p>
          <a:p>
            <a:pPr algn="r">
              <a:spcBef>
                <a:spcPts val="0"/>
              </a:spcBef>
            </a:pPr>
            <a:r>
              <a:rPr lang="es-ES" dirty="0"/>
              <a:t>Algunos derechos reservados</a:t>
            </a:r>
          </a:p>
          <a:p>
            <a:pPr algn="r">
              <a:spcBef>
                <a:spcPts val="0"/>
              </a:spcBef>
            </a:pPr>
            <a:r>
              <a:rPr lang="es-ES" dirty="0"/>
              <a:t>Este documento se distribuye bajo la licencia</a:t>
            </a:r>
          </a:p>
          <a:p>
            <a:pPr algn="r">
              <a:spcBef>
                <a:spcPts val="0"/>
              </a:spcBef>
            </a:pPr>
            <a:r>
              <a:rPr lang="es-ES" dirty="0"/>
              <a:t>“Creative </a:t>
            </a:r>
            <a:r>
              <a:rPr lang="es-ES" dirty="0" err="1"/>
              <a:t>Commons</a:t>
            </a:r>
            <a:r>
              <a:rPr lang="es-ES" dirty="0"/>
              <a:t> </a:t>
            </a:r>
            <a:r>
              <a:rPr lang="es-ES" dirty="0" err="1"/>
              <a:t>Attribution</a:t>
            </a:r>
            <a:r>
              <a:rPr lang="es-ES" dirty="0"/>
              <a:t> </a:t>
            </a:r>
            <a:r>
              <a:rPr lang="es-ES" dirty="0" err="1"/>
              <a:t>ShareAlike</a:t>
            </a:r>
            <a:r>
              <a:rPr lang="es-ES" dirty="0"/>
              <a:t> 4.0 International”</a:t>
            </a:r>
          </a:p>
          <a:p>
            <a:pPr algn="r">
              <a:spcBef>
                <a:spcPts val="0"/>
              </a:spcBef>
            </a:pPr>
            <a:r>
              <a:rPr lang="es-ES" dirty="0"/>
              <a:t>disponible en </a:t>
            </a:r>
            <a:r>
              <a:rPr lang="es-ES" dirty="0">
                <a:hlinkClick r:id="rId3"/>
              </a:rPr>
              <a:t>https://creativecommons.org/licenses/by-sa/4.0/</a:t>
            </a:r>
            <a:endParaRPr lang="es-ES" dirty="0"/>
          </a:p>
        </p:txBody>
      </p:sp>
      <p:pic>
        <p:nvPicPr>
          <p:cNvPr id="8194" name="Picture 2">
            <a:extLst>
              <a:ext uri="{FF2B5EF4-FFF2-40B4-BE49-F238E27FC236}">
                <a16:creationId xmlns:a16="http://schemas.microsoft.com/office/drawing/2014/main" id="{39610287-716E-E252-3C13-CD9050CDF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164" y="3482789"/>
            <a:ext cx="2188324" cy="76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721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A40F5-15B4-B85B-2072-69514954919D}"/>
              </a:ext>
            </a:extLst>
          </p:cNvPr>
          <p:cNvSpPr>
            <a:spLocks noGrp="1"/>
          </p:cNvSpPr>
          <p:nvPr>
            <p:ph type="title"/>
          </p:nvPr>
        </p:nvSpPr>
        <p:spPr/>
        <p:txBody>
          <a:bodyPr>
            <a:normAutofit fontScale="90000"/>
          </a:bodyPr>
          <a:lstStyle/>
          <a:p>
            <a:r>
              <a:rPr lang="es-ES"/>
              <a:t>Precedencia de operadores</a:t>
            </a:r>
          </a:p>
        </p:txBody>
      </p:sp>
      <p:pic>
        <p:nvPicPr>
          <p:cNvPr id="5" name="Marcador de contenido 4">
            <a:extLst>
              <a:ext uri="{FF2B5EF4-FFF2-40B4-BE49-F238E27FC236}">
                <a16:creationId xmlns:a16="http://schemas.microsoft.com/office/drawing/2014/main" id="{5CED35B6-04FF-6B48-D336-8046F5E95DB5}"/>
              </a:ext>
            </a:extLst>
          </p:cNvPr>
          <p:cNvPicPr>
            <a:picLocks noGrp="1" noChangeAspect="1"/>
          </p:cNvPicPr>
          <p:nvPr>
            <p:ph idx="1"/>
          </p:nvPr>
        </p:nvPicPr>
        <p:blipFill>
          <a:blip r:embed="rId2"/>
          <a:stretch>
            <a:fillRect/>
          </a:stretch>
        </p:blipFill>
        <p:spPr>
          <a:xfrm>
            <a:off x="3074701" y="1108075"/>
            <a:ext cx="2994598" cy="5048250"/>
          </a:xfrm>
        </p:spPr>
      </p:pic>
    </p:spTree>
    <p:extLst>
      <p:ext uri="{BB962C8B-B14F-4D97-AF65-F5344CB8AC3E}">
        <p14:creationId xmlns:p14="http://schemas.microsoft.com/office/powerpoint/2010/main" val="184145001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A2626-C5C7-9448-55B9-EA6FBCAA8F9E}"/>
              </a:ext>
            </a:extLst>
          </p:cNvPr>
          <p:cNvSpPr>
            <a:spLocks noGrp="1"/>
          </p:cNvSpPr>
          <p:nvPr>
            <p:ph type="title"/>
          </p:nvPr>
        </p:nvSpPr>
        <p:spPr/>
        <p:txBody>
          <a:bodyPr>
            <a:normAutofit fontScale="90000"/>
          </a:bodyPr>
          <a:lstStyle/>
          <a:p>
            <a:r>
              <a:rPr lang="es-ES" dirty="0">
                <a:latin typeface="Inter"/>
              </a:rPr>
              <a:t>Probando la lista enlazada</a:t>
            </a:r>
            <a:endParaRPr lang="es-ES" dirty="0"/>
          </a:p>
        </p:txBody>
      </p:sp>
      <p:sp>
        <p:nvSpPr>
          <p:cNvPr id="3" name="Marcador de contenido 2">
            <a:extLst>
              <a:ext uri="{FF2B5EF4-FFF2-40B4-BE49-F238E27FC236}">
                <a16:creationId xmlns:a16="http://schemas.microsoft.com/office/drawing/2014/main" id="{7789353B-9613-BDAB-71E3-CFEE61B34F90}"/>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s-ES" dirty="0">
                <a:latin typeface="Inter"/>
              </a:rPr>
              <a:t>Crea una instancia de la </a:t>
            </a:r>
            <a:r>
              <a:rPr lang="es-ES" dirty="0" err="1">
                <a:latin typeface="Inter"/>
              </a:rPr>
              <a:t>ListaSimple</a:t>
            </a:r>
            <a:r>
              <a:rPr lang="es-ES" dirty="0">
                <a:latin typeface="Inter"/>
              </a:rPr>
              <a:t> que acabamos de definir</a:t>
            </a:r>
          </a:p>
          <a:p>
            <a:pPr marL="342900" indent="-342900">
              <a:buFont typeface="Arial" panose="020B0604020202020204" pitchFamily="34" charset="0"/>
              <a:buChar char="•"/>
            </a:pPr>
            <a:r>
              <a:rPr lang="es-ES" dirty="0">
                <a:latin typeface="Inter"/>
              </a:rPr>
              <a:t>Mete al principio de la lista el número 3</a:t>
            </a:r>
          </a:p>
          <a:p>
            <a:pPr marL="342900" indent="-342900">
              <a:buFont typeface="Arial,Sans-Serif" panose="020B0604020202020204" pitchFamily="34" charset="0"/>
              <a:buChar char="•"/>
            </a:pPr>
            <a:r>
              <a:rPr lang="es-ES" dirty="0">
                <a:latin typeface="Inter"/>
              </a:rPr>
              <a:t>Mete al principio de la lista el número 5</a:t>
            </a:r>
            <a:endParaRPr lang="es-ES" dirty="0"/>
          </a:p>
          <a:p>
            <a:pPr marL="342900" indent="-342900">
              <a:buFont typeface="Arial" panose="020B0604020202020204" pitchFamily="34" charset="0"/>
              <a:buChar char="•"/>
            </a:pPr>
            <a:r>
              <a:rPr lang="es-ES" dirty="0">
                <a:latin typeface="Inter"/>
              </a:rPr>
              <a:t>Mete el número 7 en la posición 0</a:t>
            </a:r>
            <a:endParaRPr lang="es-ES"/>
          </a:p>
          <a:p>
            <a:pPr marL="342900" indent="-342900">
              <a:buFont typeface="Arial" panose="020B0604020202020204" pitchFamily="34" charset="0"/>
              <a:buChar char="•"/>
            </a:pPr>
            <a:r>
              <a:rPr lang="es-ES" dirty="0">
                <a:latin typeface="Inter"/>
              </a:rPr>
              <a:t>Mete el número 8 en la posición 2</a:t>
            </a:r>
          </a:p>
          <a:p>
            <a:pPr marL="342900" indent="-342900">
              <a:buFont typeface="Arial" panose="020B0604020202020204" pitchFamily="34" charset="0"/>
              <a:buChar char="•"/>
            </a:pPr>
            <a:r>
              <a:rPr lang="es-ES" dirty="0">
                <a:latin typeface="Inter"/>
              </a:rPr>
              <a:t>Mete el número 10 en la posición 8</a:t>
            </a:r>
          </a:p>
          <a:p>
            <a:pPr marL="342900" indent="-342900">
              <a:buFont typeface="Arial" panose="020B0604020202020204" pitchFamily="34" charset="0"/>
              <a:buChar char="•"/>
            </a:pPr>
            <a:r>
              <a:rPr lang="es-ES" dirty="0">
                <a:latin typeface="Inter"/>
              </a:rPr>
              <a:t>Elimina el valor 5</a:t>
            </a:r>
            <a:endParaRPr lang="es-ES" dirty="0"/>
          </a:p>
          <a:p>
            <a:pPr marL="342900" indent="-342900">
              <a:buFont typeface="Arial" panose="020B0604020202020204" pitchFamily="34" charset="0"/>
              <a:buChar char="•"/>
            </a:pPr>
            <a:r>
              <a:rPr lang="es-ES" dirty="0">
                <a:latin typeface="Inter"/>
              </a:rPr>
              <a:t>Elimina el valor 13</a:t>
            </a:r>
          </a:p>
          <a:p>
            <a:pPr marL="342900" indent="-342900">
              <a:buFont typeface="Arial" panose="020B0604020202020204" pitchFamily="34" charset="0"/>
              <a:buChar char="•"/>
            </a:pPr>
            <a:r>
              <a:rPr lang="es-ES" dirty="0">
                <a:latin typeface="Inter"/>
              </a:rPr>
              <a:t>Muestra la lista tras cada operación para ver su estado</a:t>
            </a:r>
            <a:endParaRPr lang="es-ES" dirty="0"/>
          </a:p>
          <a:p>
            <a:pPr marL="342900" indent="-342900">
              <a:buFont typeface="Arial" panose="020B0604020202020204" pitchFamily="34" charset="0"/>
              <a:buChar char="•"/>
            </a:pPr>
            <a:r>
              <a:rPr lang="es-ES" dirty="0">
                <a:latin typeface="Inter"/>
              </a:rPr>
              <a:t>Imprime el primer y último valor de la lista</a:t>
            </a:r>
          </a:p>
        </p:txBody>
      </p:sp>
    </p:spTree>
    <p:extLst>
      <p:ext uri="{BB962C8B-B14F-4D97-AF65-F5344CB8AC3E}">
        <p14:creationId xmlns:p14="http://schemas.microsoft.com/office/powerpoint/2010/main" val="224608799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6C225-6FF9-5FEF-9A4A-6F5FA246E83E}"/>
              </a:ext>
            </a:extLst>
          </p:cNvPr>
          <p:cNvSpPr>
            <a:spLocks noGrp="1"/>
          </p:cNvSpPr>
          <p:nvPr>
            <p:ph type="title"/>
          </p:nvPr>
        </p:nvSpPr>
        <p:spPr/>
        <p:txBody>
          <a:bodyPr>
            <a:normAutofit fontScale="90000"/>
          </a:bodyPr>
          <a:lstStyle/>
          <a:p>
            <a:r>
              <a:rPr lang="es-ES" dirty="0">
                <a:latin typeface="Inter"/>
              </a:rPr>
              <a:t>Probando la lista enlazada</a:t>
            </a:r>
            <a:endParaRPr lang="es-ES" dirty="0"/>
          </a:p>
        </p:txBody>
      </p:sp>
      <p:sp>
        <p:nvSpPr>
          <p:cNvPr id="7" name="Rectangle 2">
            <a:extLst>
              <a:ext uri="{FF2B5EF4-FFF2-40B4-BE49-F238E27FC236}">
                <a16:creationId xmlns:a16="http://schemas.microsoft.com/office/drawing/2014/main" id="{4513485F-C571-B3DF-448D-595CD2A93783}"/>
              </a:ext>
            </a:extLst>
          </p:cNvPr>
          <p:cNvSpPr>
            <a:spLocks noChangeArrowheads="1"/>
          </p:cNvSpPr>
          <p:nvPr/>
        </p:nvSpPr>
        <p:spPr bwMode="auto">
          <a:xfrm>
            <a:off x="1457211" y="1062277"/>
            <a:ext cx="6223402" cy="5262979"/>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sz="1600" dirty="0">
              <a:solidFill>
                <a:srgbClr val="BCBEC4"/>
              </a:solidFill>
              <a:ea typeface="+mn-lt"/>
              <a:cs typeface="+mn-lt"/>
            </a:endParaRPr>
          </a:p>
          <a:p>
            <a:r>
              <a:rPr lang="es-ES" sz="1600" dirty="0">
                <a:solidFill>
                  <a:srgbClr val="BCBEC4"/>
                </a:solidFill>
                <a:ea typeface="+mn-lt"/>
                <a:cs typeface="+mn-lt"/>
              </a:rPr>
              <a:t>l </a:t>
            </a:r>
            <a:r>
              <a:rPr kumimoji="0" lang="es-ES" sz="1600" b="0" i="0" u="none" strike="noStrike" cap="none" normalizeH="0" baseline="0" dirty="0">
                <a:ln>
                  <a:noFill/>
                </a:ln>
                <a:solidFill>
                  <a:srgbClr val="BCBEC4"/>
                </a:solidFill>
                <a:effectLst/>
                <a:ea typeface="+mn-lt"/>
                <a:cs typeface="+mn-lt"/>
              </a:rPr>
              <a:t>= </a:t>
            </a:r>
            <a:r>
              <a:rPr lang="es-ES" sz="1600" dirty="0" err="1">
                <a:solidFill>
                  <a:srgbClr val="BCBEC4"/>
                </a:solidFill>
                <a:ea typeface="+mn-lt"/>
                <a:cs typeface="+mn-lt"/>
              </a:rPr>
              <a:t>ListaSimple</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l.insertar_principio</a:t>
            </a:r>
            <a:r>
              <a:rPr lang="es-ES" sz="1600" dirty="0">
                <a:solidFill>
                  <a:srgbClr val="BCBEC4"/>
                </a:solidFill>
                <a:ea typeface="+mn-lt"/>
                <a:cs typeface="+mn-lt"/>
              </a:rPr>
              <a:t>(</a:t>
            </a:r>
            <a:r>
              <a:rPr lang="es-ES" sz="1600" dirty="0">
                <a:solidFill>
                  <a:srgbClr val="2AACB8"/>
                </a:solidFill>
                <a:ea typeface="+mn-lt"/>
                <a:cs typeface="+mn-lt"/>
              </a:rPr>
              <a:t>3</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l.mostrar</a:t>
            </a:r>
            <a:r>
              <a:rPr kumimoji="0" lang="es-ES" sz="1600" b="0" i="0" u="none" strike="noStrike" cap="none" normalizeH="0" baseline="0" dirty="0">
                <a:ln>
                  <a:noFill/>
                </a:ln>
                <a:solidFill>
                  <a:srgbClr val="BCBEC4"/>
                </a:solidFill>
                <a:effectLst/>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a:t>
            </a:r>
            <a:r>
              <a:rPr kumimoji="0" lang="es-ES" sz="1600" b="0" i="0" u="none" strike="noStrike" cap="none" normalizeH="0" baseline="0" dirty="0" err="1">
                <a:ln>
                  <a:noFill/>
                </a:ln>
                <a:solidFill>
                  <a:srgbClr val="BCBEC4"/>
                </a:solidFill>
                <a:effectLst/>
                <a:ea typeface="+mn-lt"/>
                <a:cs typeface="+mn-lt"/>
              </a:rPr>
              <a:t>.</a:t>
            </a:r>
            <a:r>
              <a:rPr lang="es-ES" sz="1600" dirty="0" err="1">
                <a:solidFill>
                  <a:srgbClr val="BCBEC4"/>
                </a:solidFill>
                <a:ea typeface="+mn-lt"/>
                <a:cs typeface="+mn-lt"/>
              </a:rPr>
              <a:t>insertar_principio</a:t>
            </a:r>
            <a:r>
              <a:rPr kumimoji="0" lang="es-ES" sz="1600" b="0" i="0" u="none" strike="noStrike" cap="none" normalizeH="0" baseline="0" dirty="0">
                <a:ln>
                  <a:noFill/>
                </a:ln>
                <a:solidFill>
                  <a:srgbClr val="BCBEC4"/>
                </a:solidFill>
                <a:effectLst/>
                <a:ea typeface="+mn-lt"/>
                <a:cs typeface="+mn-lt"/>
              </a:rPr>
              <a:t>(</a:t>
            </a:r>
            <a:r>
              <a:rPr kumimoji="0" lang="es-ES" sz="1600" b="0" i="0" u="none" strike="noStrike" cap="none" normalizeH="0" baseline="0" dirty="0">
                <a:ln>
                  <a:noFill/>
                </a:ln>
                <a:solidFill>
                  <a:srgbClr val="2AACB8"/>
                </a:solidFill>
                <a:effectLst/>
                <a:ea typeface="+mn-lt"/>
                <a:cs typeface="+mn-lt"/>
              </a:rPr>
              <a:t>5</a:t>
            </a:r>
            <a:r>
              <a:rPr kumimoji="0" lang="es-ES" sz="1600" b="0" i="0" u="none" strike="noStrike" cap="none" normalizeH="0" baseline="0" dirty="0">
                <a:ln>
                  <a:noFill/>
                </a:ln>
                <a:solidFill>
                  <a:srgbClr val="BCBEC4"/>
                </a:solidFill>
                <a:effectLst/>
                <a:ea typeface="+mn-lt"/>
                <a:cs typeface="+mn-lt"/>
              </a:rPr>
              <a:t>)</a:t>
            </a:r>
            <a:br>
              <a:rPr lang="es-ES" sz="1600" b="0" i="0" u="none" strike="noStrike" cap="none" normalizeH="0" baseline="0" dirty="0">
                <a:ln>
                  <a:noFill/>
                </a:ln>
                <a:solidFill>
                  <a:srgbClr val="BCBEC4"/>
                </a:solidFill>
                <a:effectLst/>
                <a:ea typeface="+mn-lt"/>
                <a:cs typeface="+mn-lt"/>
              </a:rPr>
            </a:br>
            <a:r>
              <a:rPr lang="es-ES" sz="1600" dirty="0" err="1">
                <a:solidFill>
                  <a:srgbClr val="BCBEC4"/>
                </a:solidFill>
                <a:ea typeface="+mn-lt"/>
                <a:cs typeface="+mn-lt"/>
              </a:rPr>
              <a:t>l.mostrar</a:t>
            </a:r>
            <a:r>
              <a:rPr lang="es-ES" sz="1600" dirty="0">
                <a:solidFill>
                  <a:srgbClr val="BCBEC4"/>
                </a:solidFill>
                <a:ea typeface="+mn-lt"/>
                <a:cs typeface="+mn-lt"/>
              </a:rPr>
              <a:t>()</a:t>
            </a:r>
            <a:br>
              <a:rPr lang="en-US" sz="1600" dirty="0"/>
            </a:br>
            <a:r>
              <a:rPr lang="es-ES" sz="1600" dirty="0">
                <a:solidFill>
                  <a:srgbClr val="7A7E85"/>
                </a:solidFill>
                <a:ea typeface="+mn-lt"/>
                <a:cs typeface="+mn-lt"/>
              </a:rPr>
              <a:t># Insertamos el valor 7 en la posición 0</a:t>
            </a:r>
            <a:br>
              <a:rPr lang="es-ES" sz="1600" dirty="0">
                <a:ea typeface="+mn-lt"/>
                <a:cs typeface="+mn-lt"/>
              </a:rPr>
            </a:br>
            <a:r>
              <a:rPr lang="es-ES" sz="1600" dirty="0" err="1">
                <a:solidFill>
                  <a:srgbClr val="BCBEC4"/>
                </a:solidFill>
                <a:ea typeface="+mn-lt"/>
                <a:cs typeface="+mn-lt"/>
              </a:rPr>
              <a:t>l</a:t>
            </a:r>
            <a:r>
              <a:rPr kumimoji="0" lang="es-ES" sz="1600" b="0" i="0" u="none" strike="noStrike" cap="none" normalizeH="0" baseline="0" dirty="0" err="1">
                <a:ln>
                  <a:noFill/>
                </a:ln>
                <a:solidFill>
                  <a:srgbClr val="BCBEC4"/>
                </a:solidFill>
                <a:effectLst/>
                <a:ea typeface="+mn-lt"/>
                <a:cs typeface="+mn-lt"/>
              </a:rPr>
              <a:t>.</a:t>
            </a:r>
            <a:r>
              <a:rPr lang="es-ES" sz="1600" dirty="0" err="1">
                <a:solidFill>
                  <a:srgbClr val="BCBEC4"/>
                </a:solidFill>
                <a:ea typeface="+mn-lt"/>
                <a:cs typeface="+mn-lt"/>
              </a:rPr>
              <a:t>insertar_posicion</a:t>
            </a:r>
            <a:r>
              <a:rPr kumimoji="0" lang="es-ES" sz="1600" b="0" i="0" u="none" strike="noStrike" cap="none" normalizeH="0" baseline="0" dirty="0">
                <a:ln>
                  <a:noFill/>
                </a:ln>
                <a:solidFill>
                  <a:srgbClr val="BCBEC4"/>
                </a:solidFill>
                <a:effectLst/>
                <a:ea typeface="+mn-lt"/>
                <a:cs typeface="+mn-lt"/>
              </a:rPr>
              <a:t>(</a:t>
            </a:r>
            <a:r>
              <a:rPr lang="es-ES" sz="1600" dirty="0">
                <a:solidFill>
                  <a:srgbClr val="2AACB8"/>
                </a:solidFill>
                <a:ea typeface="+mn-lt"/>
                <a:cs typeface="+mn-lt"/>
              </a:rPr>
              <a:t>7</a:t>
            </a:r>
            <a:r>
              <a:rPr lang="es-ES" sz="1600" dirty="0">
                <a:solidFill>
                  <a:srgbClr val="BCBEC4"/>
                </a:solidFill>
                <a:ea typeface="+mn-lt"/>
                <a:cs typeface="+mn-lt"/>
              </a:rPr>
              <a:t>,</a:t>
            </a:r>
            <a:r>
              <a:rPr lang="es-ES" sz="1600" dirty="0">
                <a:solidFill>
                  <a:srgbClr val="2AACB8"/>
                </a:solidFill>
                <a:ea typeface="+mn-lt"/>
                <a:cs typeface="+mn-lt"/>
              </a:rPr>
              <a:t>0</a:t>
            </a:r>
            <a:r>
              <a:rPr kumimoji="0" lang="es-ES" sz="1600" b="0" i="0" u="none" strike="noStrike" cap="none" normalizeH="0" baseline="0" dirty="0">
                <a:ln>
                  <a:noFill/>
                </a:ln>
                <a:solidFill>
                  <a:srgbClr val="BCBEC4"/>
                </a:solidFill>
                <a:effectLst/>
                <a:ea typeface="+mn-lt"/>
                <a:cs typeface="+mn-lt"/>
              </a:rPr>
              <a:t>)</a:t>
            </a:r>
            <a:br>
              <a:rPr lang="es-ES" sz="1600" b="0" i="0" u="none" strike="noStrike" cap="none" normalizeH="0" baseline="0" dirty="0">
                <a:ln>
                  <a:noFill/>
                </a:ln>
                <a:solidFill>
                  <a:srgbClr val="BCBEC4"/>
                </a:solidFill>
                <a:effectLst/>
                <a:ea typeface="+mn-lt"/>
                <a:cs typeface="+mn-lt"/>
              </a:rPr>
            </a:br>
            <a:r>
              <a:rPr lang="es-ES" sz="1600" dirty="0" err="1">
                <a:solidFill>
                  <a:srgbClr val="BCBEC4"/>
                </a:solidFill>
                <a:ea typeface="+mn-lt"/>
                <a:cs typeface="+mn-lt"/>
              </a:rPr>
              <a:t>l.mostrar</a:t>
            </a:r>
            <a:r>
              <a:rPr lang="es-ES" sz="1600" dirty="0">
                <a:solidFill>
                  <a:srgbClr val="BCBEC4"/>
                </a:solidFill>
                <a:ea typeface="+mn-lt"/>
                <a:cs typeface="+mn-lt"/>
              </a:rPr>
              <a:t>()</a:t>
            </a:r>
            <a:br>
              <a:rPr lang="en-US" sz="1600" dirty="0"/>
            </a:br>
            <a:r>
              <a:rPr lang="es-ES" sz="1600" dirty="0">
                <a:solidFill>
                  <a:srgbClr val="7A7E85"/>
                </a:solidFill>
                <a:ea typeface="+mn-lt"/>
                <a:cs typeface="+mn-lt"/>
              </a:rPr>
              <a:t># Insertamos el valor 8 en la posición 2</a:t>
            </a:r>
            <a:br>
              <a:rPr lang="es-ES" sz="1600" dirty="0">
                <a:solidFill>
                  <a:srgbClr val="BCBEC4"/>
                </a:solidFill>
                <a:ea typeface="+mn-lt"/>
                <a:cs typeface="+mn-lt"/>
              </a:rPr>
            </a:br>
            <a:r>
              <a:rPr lang="es-ES" sz="1600" dirty="0" err="1">
                <a:solidFill>
                  <a:srgbClr val="BCBEC4"/>
                </a:solidFill>
                <a:ea typeface="+mn-lt"/>
                <a:cs typeface="+mn-lt"/>
              </a:rPr>
              <a:t>l</a:t>
            </a:r>
            <a:r>
              <a:rPr kumimoji="0" lang="es-ES" sz="1600" b="0" i="0" u="none" strike="noStrike" cap="none" normalizeH="0" baseline="0" dirty="0" err="1">
                <a:ln>
                  <a:noFill/>
                </a:ln>
                <a:solidFill>
                  <a:srgbClr val="BCBEC4"/>
                </a:solidFill>
                <a:effectLst/>
                <a:ea typeface="+mn-lt"/>
                <a:cs typeface="+mn-lt"/>
              </a:rPr>
              <a:t>.</a:t>
            </a:r>
            <a:r>
              <a:rPr lang="es-ES" sz="1600" dirty="0" err="1">
                <a:solidFill>
                  <a:srgbClr val="BCBEC4"/>
                </a:solidFill>
                <a:ea typeface="+mn-lt"/>
                <a:cs typeface="+mn-lt"/>
              </a:rPr>
              <a:t>insertar_posicion</a:t>
            </a:r>
            <a:r>
              <a:rPr kumimoji="0" lang="es-ES" sz="1600" b="0" i="0" u="none" strike="noStrike" cap="none" normalizeH="0" baseline="0" dirty="0">
                <a:ln>
                  <a:noFill/>
                </a:ln>
                <a:solidFill>
                  <a:srgbClr val="BCBEC4"/>
                </a:solidFill>
                <a:effectLst/>
                <a:ea typeface="+mn-lt"/>
                <a:cs typeface="+mn-lt"/>
              </a:rPr>
              <a:t>(</a:t>
            </a:r>
            <a:r>
              <a:rPr lang="es-ES" sz="1600" dirty="0">
                <a:solidFill>
                  <a:srgbClr val="2AACB8"/>
                </a:solidFill>
                <a:ea typeface="+mn-lt"/>
                <a:cs typeface="+mn-lt"/>
              </a:rPr>
              <a:t>8</a:t>
            </a:r>
            <a:r>
              <a:rPr lang="es-ES" sz="1600" dirty="0">
                <a:solidFill>
                  <a:srgbClr val="BCBEC4"/>
                </a:solidFill>
                <a:ea typeface="+mn-lt"/>
                <a:cs typeface="+mn-lt"/>
              </a:rPr>
              <a:t>,</a:t>
            </a:r>
            <a:r>
              <a:rPr lang="es-ES" sz="1600" dirty="0">
                <a:solidFill>
                  <a:srgbClr val="2AACB8"/>
                </a:solidFill>
                <a:ea typeface="+mn-lt"/>
                <a:cs typeface="+mn-lt"/>
              </a:rPr>
              <a:t>2</a:t>
            </a:r>
            <a:r>
              <a:rPr kumimoji="0" lang="es-ES" sz="1600" b="0" i="0" u="none" strike="noStrike" cap="none" normalizeH="0" baseline="0" dirty="0">
                <a:ln>
                  <a:noFill/>
                </a:ln>
                <a:solidFill>
                  <a:srgbClr val="BCBEC4"/>
                </a:solidFill>
                <a:effectLst/>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a:t>
            </a:r>
            <a:r>
              <a:rPr kumimoji="0" lang="es-ES" sz="1600" b="0" i="0" u="none" strike="noStrike" cap="none" normalizeH="0" baseline="0" dirty="0" err="1">
                <a:ln>
                  <a:noFill/>
                </a:ln>
                <a:solidFill>
                  <a:srgbClr val="BCBEC4"/>
                </a:solidFill>
                <a:effectLst/>
                <a:ea typeface="+mn-lt"/>
                <a:cs typeface="+mn-lt"/>
              </a:rPr>
              <a:t>.mostrar</a:t>
            </a:r>
            <a:r>
              <a:rPr lang="es-ES" sz="1600" dirty="0">
                <a:solidFill>
                  <a:srgbClr val="BCBEC4"/>
                </a:solidFill>
                <a:ea typeface="+mn-lt"/>
                <a:cs typeface="+mn-lt"/>
              </a:rPr>
              <a:t>()</a:t>
            </a:r>
            <a:endParaRPr lang="es-ES" sz="1600" dirty="0">
              <a:ea typeface="Calibri"/>
              <a:cs typeface="Calibri"/>
            </a:endParaRPr>
          </a:p>
          <a:p>
            <a:r>
              <a:rPr lang="es-ES" sz="1600" dirty="0">
                <a:solidFill>
                  <a:srgbClr val="7A7E85"/>
                </a:solidFill>
                <a:ea typeface="+mn-lt"/>
                <a:cs typeface="+mn-lt"/>
              </a:rPr>
              <a:t># Insertamos el valor 10 en la posición 8</a:t>
            </a:r>
            <a:br>
              <a:rPr lang="es-ES" sz="1600" dirty="0">
                <a:solidFill>
                  <a:srgbClr val="BCBEC4"/>
                </a:solidFill>
                <a:ea typeface="+mn-lt"/>
                <a:cs typeface="+mn-lt"/>
              </a:rPr>
            </a:br>
            <a:r>
              <a:rPr lang="es-ES" sz="1600" dirty="0" err="1">
                <a:solidFill>
                  <a:srgbClr val="BCBEC4"/>
                </a:solidFill>
                <a:ea typeface="+mn-lt"/>
                <a:cs typeface="+mn-lt"/>
              </a:rPr>
              <a:t>l.insertar_posicion</a:t>
            </a:r>
            <a:r>
              <a:rPr lang="es-ES" sz="1600" dirty="0">
                <a:solidFill>
                  <a:srgbClr val="BCBEC4"/>
                </a:solidFill>
                <a:ea typeface="+mn-lt"/>
                <a:cs typeface="+mn-lt"/>
              </a:rPr>
              <a:t>(</a:t>
            </a:r>
            <a:r>
              <a:rPr lang="es-ES" sz="1600" dirty="0">
                <a:solidFill>
                  <a:srgbClr val="2AACB8"/>
                </a:solidFill>
                <a:ea typeface="+mn-lt"/>
                <a:cs typeface="+mn-lt"/>
              </a:rPr>
              <a:t>10</a:t>
            </a:r>
            <a:r>
              <a:rPr lang="es-ES" sz="1600" dirty="0">
                <a:solidFill>
                  <a:srgbClr val="BCBEC4"/>
                </a:solidFill>
                <a:ea typeface="+mn-lt"/>
                <a:cs typeface="+mn-lt"/>
              </a:rPr>
              <a:t>,</a:t>
            </a:r>
            <a:r>
              <a:rPr lang="es-ES" sz="1600" dirty="0">
                <a:solidFill>
                  <a:srgbClr val="2AACB8"/>
                </a:solidFill>
                <a:ea typeface="+mn-lt"/>
                <a:cs typeface="+mn-lt"/>
              </a:rPr>
              <a:t>8</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l.mostrar</a:t>
            </a:r>
            <a:r>
              <a:rPr lang="es-ES" sz="1600" dirty="0">
                <a:solidFill>
                  <a:srgbClr val="BCBEC4"/>
                </a:solidFill>
                <a:ea typeface="+mn-lt"/>
                <a:cs typeface="+mn-lt"/>
              </a:rPr>
              <a:t>()  </a:t>
            </a:r>
            <a:r>
              <a:rPr lang="es-ES" sz="1600" dirty="0">
                <a:solidFill>
                  <a:srgbClr val="7A7E85"/>
                </a:solidFill>
                <a:ea typeface="+mn-lt"/>
                <a:cs typeface="+mn-lt"/>
              </a:rPr>
              <a:t># No tendría que haber cambios porque no se puede insertar</a:t>
            </a:r>
            <a:br>
              <a:rPr lang="es-ES" sz="1600" dirty="0">
                <a:solidFill>
                  <a:srgbClr val="BCBEC4"/>
                </a:solidFill>
                <a:ea typeface="+mn-lt"/>
                <a:cs typeface="+mn-lt"/>
              </a:rPr>
            </a:br>
            <a:r>
              <a:rPr lang="es-ES" sz="1600" dirty="0" err="1">
                <a:solidFill>
                  <a:srgbClr val="BCBEC4"/>
                </a:solidFill>
                <a:ea typeface="+mn-lt"/>
                <a:cs typeface="+mn-lt"/>
              </a:rPr>
              <a:t>l.eliminar_valor</a:t>
            </a:r>
            <a:r>
              <a:rPr lang="es-ES" sz="1600" dirty="0">
                <a:solidFill>
                  <a:srgbClr val="BCBEC4"/>
                </a:solidFill>
                <a:ea typeface="+mn-lt"/>
                <a:cs typeface="+mn-lt"/>
              </a:rPr>
              <a:t>(</a:t>
            </a:r>
            <a:r>
              <a:rPr lang="es-ES" sz="1600" dirty="0">
                <a:solidFill>
                  <a:srgbClr val="2AACB8"/>
                </a:solidFill>
                <a:ea typeface="+mn-lt"/>
                <a:cs typeface="+mn-lt"/>
              </a:rPr>
              <a:t>5</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l.mostrar</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BCBEC4"/>
                </a:solidFill>
                <a:ea typeface="+mn-lt"/>
                <a:cs typeface="+mn-lt"/>
              </a:rPr>
              <a:t>l.eliminar_valor</a:t>
            </a:r>
            <a:r>
              <a:rPr lang="es-ES" sz="1600" dirty="0">
                <a:solidFill>
                  <a:srgbClr val="BCBEC4"/>
                </a:solidFill>
                <a:ea typeface="+mn-lt"/>
                <a:cs typeface="+mn-lt"/>
              </a:rPr>
              <a:t>(</a:t>
            </a:r>
            <a:r>
              <a:rPr lang="es-ES" sz="1600" dirty="0">
                <a:solidFill>
                  <a:srgbClr val="2AACB8"/>
                </a:solidFill>
                <a:ea typeface="+mn-lt"/>
                <a:cs typeface="+mn-lt"/>
              </a:rPr>
              <a:t>13</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8888C6"/>
                </a:solidFill>
                <a:ea typeface="+mn-lt"/>
                <a:cs typeface="+mn-lt"/>
              </a:rPr>
              <a:t>print</a:t>
            </a:r>
            <a:r>
              <a:rPr kumimoji="0" lang="es-ES" sz="1600" b="0" i="0" u="none" strike="noStrike" cap="none" normalizeH="0" baseline="0" dirty="0">
                <a:ln>
                  <a:noFill/>
                </a:ln>
                <a:solidFill>
                  <a:srgbClr val="BCBEC4"/>
                </a:solidFill>
                <a:effectLst/>
                <a:ea typeface="+mn-lt"/>
                <a:cs typeface="+mn-lt"/>
              </a:rPr>
              <a:t>(</a:t>
            </a:r>
            <a:r>
              <a:rPr lang="es-ES" sz="1600" dirty="0" err="1">
                <a:solidFill>
                  <a:srgbClr val="BCBEC4"/>
                </a:solidFill>
                <a:ea typeface="+mn-lt"/>
                <a:cs typeface="+mn-lt"/>
              </a:rPr>
              <a:t>l</a:t>
            </a:r>
            <a:r>
              <a:rPr kumimoji="0" lang="es-ES" sz="1600" b="0" i="0" u="none" strike="noStrike" cap="none" normalizeH="0" baseline="0" dirty="0" err="1">
                <a:ln>
                  <a:noFill/>
                </a:ln>
                <a:solidFill>
                  <a:srgbClr val="BCBEC4"/>
                </a:solidFill>
                <a:effectLst/>
                <a:ea typeface="+mn-lt"/>
                <a:cs typeface="+mn-lt"/>
              </a:rPr>
              <a:t>.</a:t>
            </a:r>
            <a:r>
              <a:rPr lang="es-ES" sz="1600" dirty="0" err="1">
                <a:solidFill>
                  <a:srgbClr val="BCBEC4"/>
                </a:solidFill>
                <a:ea typeface="+mn-lt"/>
                <a:cs typeface="+mn-lt"/>
              </a:rPr>
              <a:t>primero</a:t>
            </a:r>
            <a:r>
              <a:rPr lang="es-ES" sz="1600" dirty="0">
                <a:solidFill>
                  <a:srgbClr val="BCBEC4"/>
                </a:solidFill>
                <a:ea typeface="+mn-lt"/>
                <a:cs typeface="+mn-lt"/>
              </a:rPr>
              <a:t>())</a:t>
            </a:r>
            <a:br>
              <a:rPr lang="es-ES" sz="1600" dirty="0">
                <a:solidFill>
                  <a:srgbClr val="BCBEC4"/>
                </a:solidFill>
                <a:ea typeface="+mn-lt"/>
                <a:cs typeface="+mn-lt"/>
              </a:rPr>
            </a:br>
            <a:r>
              <a:rPr lang="es-ES" sz="1600" dirty="0" err="1">
                <a:solidFill>
                  <a:srgbClr val="8888C6"/>
                </a:solidFill>
                <a:ea typeface="+mn-lt"/>
                <a:cs typeface="+mn-lt"/>
              </a:rPr>
              <a:t>print</a:t>
            </a:r>
            <a:r>
              <a:rPr kumimoji="0" lang="es-ES" sz="1600" b="0" i="0" u="none" strike="noStrike" cap="none" normalizeH="0" baseline="0" dirty="0">
                <a:ln>
                  <a:noFill/>
                </a:ln>
                <a:solidFill>
                  <a:srgbClr val="BCBEC4"/>
                </a:solidFill>
                <a:effectLst/>
                <a:ea typeface="+mn-lt"/>
                <a:cs typeface="+mn-lt"/>
              </a:rPr>
              <a:t>(</a:t>
            </a:r>
            <a:r>
              <a:rPr lang="es-ES" sz="1600" dirty="0" err="1">
                <a:solidFill>
                  <a:srgbClr val="BCBEC4"/>
                </a:solidFill>
                <a:ea typeface="+mn-lt"/>
                <a:cs typeface="+mn-lt"/>
              </a:rPr>
              <a:t>l.ultimo</a:t>
            </a:r>
            <a:r>
              <a:rPr lang="es-ES" sz="1600" dirty="0">
                <a:solidFill>
                  <a:srgbClr val="BCBEC4"/>
                </a:solidFill>
                <a:ea typeface="+mn-lt"/>
                <a:cs typeface="+mn-lt"/>
              </a:rPr>
              <a:t>())</a:t>
            </a:r>
            <a:endParaRPr lang="es-ES" sz="1600" dirty="0">
              <a:ea typeface="Calibri" panose="020F0502020204030204"/>
              <a:cs typeface="Calibri" panose="020F0502020204030204"/>
            </a:endParaRPr>
          </a:p>
          <a:p>
            <a:endParaRPr lang="es-ES" sz="1600" dirty="0">
              <a:solidFill>
                <a:srgbClr val="BCBEC4"/>
              </a:solidFill>
              <a:ea typeface="Calibri"/>
              <a:cs typeface="Calibri"/>
            </a:endParaRPr>
          </a:p>
        </p:txBody>
      </p:sp>
    </p:spTree>
    <p:extLst>
      <p:ext uri="{BB962C8B-B14F-4D97-AF65-F5344CB8AC3E}">
        <p14:creationId xmlns:p14="http://schemas.microsoft.com/office/powerpoint/2010/main" val="376624290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latin typeface="Inter"/>
              </a:rPr>
              <a:t>Ejercicio 5</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p:txBody>
          <a:bodyPr vert="horz" lIns="91440" tIns="45720" rIns="91440" bIns="45720" rtlCol="0" anchor="t">
            <a:noAutofit/>
          </a:bodyPr>
          <a:lstStyle/>
          <a:p>
            <a:pPr algn="just"/>
            <a:r>
              <a:rPr lang="es-ES" sz="1800" b="0" i="0" dirty="0">
                <a:solidFill>
                  <a:srgbClr val="111111"/>
                </a:solidFill>
                <a:effectLst/>
                <a:latin typeface="Inter" panose="02000503000000020004"/>
              </a:rPr>
              <a:t>Se desea implementar una clase Tren que represente un tren de mercancías formado por una serie de vagones. Cada vagón tiene un </a:t>
            </a:r>
            <a:r>
              <a:rPr lang="es-ES" sz="1800" b="1" i="0" dirty="0">
                <a:solidFill>
                  <a:srgbClr val="111111"/>
                </a:solidFill>
                <a:effectLst/>
                <a:latin typeface="Inter" panose="02000503000000020004"/>
              </a:rPr>
              <a:t>número de identificación </a:t>
            </a:r>
            <a:r>
              <a:rPr lang="es-ES" sz="1800" b="0" i="0" dirty="0">
                <a:solidFill>
                  <a:srgbClr val="111111"/>
                </a:solidFill>
                <a:effectLst/>
                <a:latin typeface="Inter" panose="02000503000000020004"/>
              </a:rPr>
              <a:t>y una </a:t>
            </a:r>
            <a:r>
              <a:rPr lang="es-ES" sz="1800" b="1" i="0" dirty="0">
                <a:solidFill>
                  <a:srgbClr val="111111"/>
                </a:solidFill>
                <a:effectLst/>
                <a:latin typeface="Inter" panose="02000503000000020004"/>
              </a:rPr>
              <a:t>capacidad de carga en toneladas</a:t>
            </a:r>
            <a:r>
              <a:rPr lang="es-ES" sz="1800" b="0" i="0" dirty="0">
                <a:solidFill>
                  <a:srgbClr val="111111"/>
                </a:solidFill>
                <a:effectLst/>
                <a:latin typeface="Inter" panose="02000503000000020004"/>
              </a:rPr>
              <a:t>. La clase Tren debe usar una lista enlazada para almacenar los vagones, ofreciendo los siguientes métodos:</a:t>
            </a:r>
          </a:p>
          <a:p>
            <a:pPr algn="just"/>
            <a:r>
              <a:rPr lang="es-ES" sz="1800" b="1" i="0" dirty="0">
                <a:solidFill>
                  <a:srgbClr val="111111"/>
                </a:solidFill>
                <a:effectLst/>
                <a:latin typeface="Inter" panose="02000503000000020004"/>
              </a:rPr>
              <a:t>__</a:t>
            </a:r>
            <a:r>
              <a:rPr lang="es-ES" sz="1800" b="1" i="0" dirty="0" err="1">
                <a:solidFill>
                  <a:srgbClr val="111111"/>
                </a:solidFill>
                <a:effectLst/>
                <a:latin typeface="Inter" panose="02000503000000020004"/>
              </a:rPr>
              <a:t>init</a:t>
            </a:r>
            <a:r>
              <a:rPr lang="es-ES" sz="1800" b="1" i="0" dirty="0">
                <a:solidFill>
                  <a:srgbClr val="111111"/>
                </a:solidFill>
                <a:effectLst/>
                <a:latin typeface="Inter" panose="02000503000000020004"/>
              </a:rPr>
              <a:t>__(</a:t>
            </a:r>
            <a:r>
              <a:rPr lang="es-ES" sz="1800" b="1" i="0" dirty="0" err="1">
                <a:solidFill>
                  <a:srgbClr val="111111"/>
                </a:solidFill>
                <a:effectLst/>
                <a:latin typeface="Inter" panose="02000503000000020004"/>
              </a:rPr>
              <a:t>self</a:t>
            </a:r>
            <a:r>
              <a:rPr lang="es-ES" sz="1800" b="1" i="0" dirty="0">
                <a:solidFill>
                  <a:srgbClr val="111111"/>
                </a:solidFill>
                <a:effectLst/>
                <a:latin typeface="Inter" panose="02000503000000020004"/>
              </a:rPr>
              <a:t>)</a:t>
            </a:r>
            <a:r>
              <a:rPr lang="es-ES" sz="1800" b="0" i="0" dirty="0">
                <a:solidFill>
                  <a:srgbClr val="111111"/>
                </a:solidFill>
                <a:effectLst/>
                <a:latin typeface="Inter" panose="02000503000000020004"/>
              </a:rPr>
              <a:t>: constructor que crea un tren vacío sin vagones.</a:t>
            </a:r>
          </a:p>
          <a:p>
            <a:pPr algn="just"/>
            <a:r>
              <a:rPr lang="es-ES" sz="1800" b="1" i="0" dirty="0" err="1">
                <a:solidFill>
                  <a:srgbClr val="111111"/>
                </a:solidFill>
                <a:effectLst/>
                <a:latin typeface="Inter" panose="02000503000000020004"/>
              </a:rPr>
              <a:t>agregar_vagon</a:t>
            </a:r>
            <a:r>
              <a:rPr lang="es-ES" sz="1800" b="1" i="0" dirty="0">
                <a:solidFill>
                  <a:srgbClr val="111111"/>
                </a:solidFill>
                <a:effectLst/>
                <a:latin typeface="Inter" panose="02000503000000020004"/>
              </a:rPr>
              <a:t>(</a:t>
            </a:r>
            <a:r>
              <a:rPr lang="es-ES" sz="1800" b="1" i="0" dirty="0" err="1">
                <a:solidFill>
                  <a:srgbClr val="111111"/>
                </a:solidFill>
                <a:effectLst/>
                <a:latin typeface="Inter" panose="02000503000000020004"/>
              </a:rPr>
              <a:t>self</a:t>
            </a:r>
            <a:r>
              <a:rPr lang="es-ES" sz="1800" b="1" i="0" dirty="0">
                <a:solidFill>
                  <a:srgbClr val="111111"/>
                </a:solidFill>
                <a:effectLst/>
                <a:latin typeface="Inter" panose="02000503000000020004"/>
              </a:rPr>
              <a:t>, id, capacidad)</a:t>
            </a:r>
            <a:r>
              <a:rPr lang="es-ES" sz="1800" b="0" i="0" dirty="0">
                <a:solidFill>
                  <a:srgbClr val="111111"/>
                </a:solidFill>
                <a:effectLst/>
                <a:latin typeface="Inter" panose="02000503000000020004"/>
              </a:rPr>
              <a:t>: agrega un nuevo vagón al final del tre</a:t>
            </a:r>
            <a:r>
              <a:rPr lang="es-ES" sz="1800" dirty="0">
                <a:solidFill>
                  <a:srgbClr val="111111"/>
                </a:solidFill>
                <a:latin typeface="Inter" panose="02000503000000020004"/>
              </a:rPr>
              <a:t>n</a:t>
            </a:r>
            <a:r>
              <a:rPr lang="es-ES" sz="1800" b="0" i="0" dirty="0">
                <a:solidFill>
                  <a:srgbClr val="111111"/>
                </a:solidFill>
                <a:effectLst/>
                <a:latin typeface="Inter" panose="02000503000000020004"/>
              </a:rPr>
              <a:t>.</a:t>
            </a:r>
          </a:p>
          <a:p>
            <a:pPr algn="just"/>
            <a:r>
              <a:rPr lang="es-ES" sz="1800" b="1" i="0" dirty="0" err="1">
                <a:solidFill>
                  <a:srgbClr val="111111"/>
                </a:solidFill>
                <a:effectLst/>
                <a:latin typeface="Inter" panose="02000503000000020004"/>
              </a:rPr>
              <a:t>insertar_vagon</a:t>
            </a:r>
            <a:r>
              <a:rPr lang="es-ES" sz="1800" b="1" i="0" dirty="0">
                <a:solidFill>
                  <a:srgbClr val="111111"/>
                </a:solidFill>
                <a:effectLst/>
                <a:latin typeface="Inter" panose="02000503000000020004"/>
              </a:rPr>
              <a:t>(</a:t>
            </a:r>
            <a:r>
              <a:rPr lang="es-ES" sz="1800" b="1" i="0" dirty="0" err="1">
                <a:solidFill>
                  <a:srgbClr val="111111"/>
                </a:solidFill>
                <a:effectLst/>
                <a:latin typeface="Inter" panose="02000503000000020004"/>
              </a:rPr>
              <a:t>self</a:t>
            </a:r>
            <a:r>
              <a:rPr lang="es-ES" sz="1800" b="1" i="0" dirty="0">
                <a:solidFill>
                  <a:srgbClr val="111111"/>
                </a:solidFill>
                <a:effectLst/>
                <a:latin typeface="Inter" panose="02000503000000020004"/>
              </a:rPr>
              <a:t>, </a:t>
            </a:r>
            <a:r>
              <a:rPr lang="es-ES" sz="1800" b="1" i="0" dirty="0" err="1">
                <a:solidFill>
                  <a:srgbClr val="111111"/>
                </a:solidFill>
                <a:effectLst/>
                <a:latin typeface="Inter" panose="02000503000000020004"/>
              </a:rPr>
              <a:t>posicion</a:t>
            </a:r>
            <a:r>
              <a:rPr lang="es-ES" sz="1800" b="1" i="0" dirty="0">
                <a:solidFill>
                  <a:srgbClr val="111111"/>
                </a:solidFill>
                <a:effectLst/>
                <a:latin typeface="Inter" panose="02000503000000020004"/>
              </a:rPr>
              <a:t>, id, capacidad)</a:t>
            </a:r>
            <a:r>
              <a:rPr lang="es-ES" sz="1800" b="0" i="0" dirty="0">
                <a:solidFill>
                  <a:srgbClr val="111111"/>
                </a:solidFill>
                <a:effectLst/>
                <a:latin typeface="Inter" panose="02000503000000020004"/>
              </a:rPr>
              <a:t>: inserta un nuevo vagón en la posición indicada.</a:t>
            </a:r>
          </a:p>
          <a:p>
            <a:pPr algn="just"/>
            <a:r>
              <a:rPr lang="es-ES" sz="1800" b="1" i="0" dirty="0" err="1">
                <a:solidFill>
                  <a:srgbClr val="111111"/>
                </a:solidFill>
                <a:effectLst/>
                <a:latin typeface="Inter" panose="02000503000000020004"/>
              </a:rPr>
              <a:t>quitar_vagon</a:t>
            </a:r>
            <a:r>
              <a:rPr lang="es-ES" sz="1800" b="1" i="0" dirty="0">
                <a:solidFill>
                  <a:srgbClr val="111111"/>
                </a:solidFill>
                <a:effectLst/>
                <a:latin typeface="Inter" panose="02000503000000020004"/>
              </a:rPr>
              <a:t>(</a:t>
            </a:r>
            <a:r>
              <a:rPr lang="es-ES" sz="1800" b="1" i="0" dirty="0" err="1">
                <a:solidFill>
                  <a:srgbClr val="111111"/>
                </a:solidFill>
                <a:effectLst/>
                <a:latin typeface="Inter" panose="02000503000000020004"/>
              </a:rPr>
              <a:t>self</a:t>
            </a:r>
            <a:r>
              <a:rPr lang="es-ES" sz="1800" b="1" i="0" dirty="0">
                <a:solidFill>
                  <a:srgbClr val="111111"/>
                </a:solidFill>
                <a:effectLst/>
                <a:latin typeface="Inter" panose="02000503000000020004"/>
              </a:rPr>
              <a:t>, </a:t>
            </a:r>
            <a:r>
              <a:rPr lang="es-ES" sz="1800" b="1" i="0" dirty="0" err="1">
                <a:solidFill>
                  <a:srgbClr val="111111"/>
                </a:solidFill>
                <a:effectLst/>
                <a:latin typeface="Inter" panose="02000503000000020004"/>
              </a:rPr>
              <a:t>posicion</a:t>
            </a:r>
            <a:r>
              <a:rPr lang="es-ES" sz="1800" b="1" i="0" dirty="0">
                <a:solidFill>
                  <a:srgbClr val="111111"/>
                </a:solidFill>
                <a:effectLst/>
                <a:latin typeface="Inter" panose="02000503000000020004"/>
              </a:rPr>
              <a:t>)</a:t>
            </a:r>
            <a:r>
              <a:rPr lang="es-ES" sz="1800" b="0" i="0" dirty="0">
                <a:solidFill>
                  <a:srgbClr val="111111"/>
                </a:solidFill>
                <a:effectLst/>
                <a:latin typeface="Inter" panose="02000503000000020004"/>
              </a:rPr>
              <a:t>: elimina el vagón ubicado en la posición indicada.</a:t>
            </a:r>
          </a:p>
          <a:p>
            <a:pPr algn="just"/>
            <a:r>
              <a:rPr lang="es-ES" sz="1800" b="1" i="0" dirty="0" err="1">
                <a:solidFill>
                  <a:srgbClr val="111111"/>
                </a:solidFill>
                <a:effectLst/>
                <a:latin typeface="Inter" panose="02000503000000020004"/>
              </a:rPr>
              <a:t>contar_vagones</a:t>
            </a:r>
            <a:r>
              <a:rPr lang="es-ES" sz="1800" b="1" i="0" dirty="0">
                <a:solidFill>
                  <a:srgbClr val="111111"/>
                </a:solidFill>
                <a:effectLst/>
                <a:latin typeface="Inter" panose="02000503000000020004"/>
              </a:rPr>
              <a:t>(</a:t>
            </a:r>
            <a:r>
              <a:rPr lang="es-ES" sz="1800" b="1" i="0" dirty="0" err="1">
                <a:solidFill>
                  <a:srgbClr val="111111"/>
                </a:solidFill>
                <a:effectLst/>
                <a:latin typeface="Inter" panose="02000503000000020004"/>
              </a:rPr>
              <a:t>self</a:t>
            </a:r>
            <a:r>
              <a:rPr lang="es-ES" sz="1800" b="1" i="0" dirty="0">
                <a:solidFill>
                  <a:srgbClr val="111111"/>
                </a:solidFill>
                <a:effectLst/>
                <a:latin typeface="Inter" panose="02000503000000020004"/>
              </a:rPr>
              <a:t>)</a:t>
            </a:r>
            <a:r>
              <a:rPr lang="es-ES" sz="1800" b="0" i="0" dirty="0">
                <a:solidFill>
                  <a:srgbClr val="111111"/>
                </a:solidFill>
                <a:effectLst/>
                <a:latin typeface="Inter" panose="02000503000000020004"/>
              </a:rPr>
              <a:t>: devuelve el número de vagones que tiene el tren.</a:t>
            </a:r>
          </a:p>
          <a:p>
            <a:pPr algn="just"/>
            <a:r>
              <a:rPr lang="es-ES" sz="1800" b="1" i="0" dirty="0" err="1">
                <a:solidFill>
                  <a:srgbClr val="111111"/>
                </a:solidFill>
                <a:effectLst/>
                <a:latin typeface="Inter" panose="02000503000000020004"/>
              </a:rPr>
              <a:t>calcular_carga_total</a:t>
            </a:r>
            <a:r>
              <a:rPr lang="es-ES" sz="1800" b="1" i="0" dirty="0">
                <a:solidFill>
                  <a:srgbClr val="111111"/>
                </a:solidFill>
                <a:effectLst/>
                <a:latin typeface="Inter" panose="02000503000000020004"/>
              </a:rPr>
              <a:t>(</a:t>
            </a:r>
            <a:r>
              <a:rPr lang="es-ES" sz="1800" b="1" i="0" dirty="0" err="1">
                <a:solidFill>
                  <a:srgbClr val="111111"/>
                </a:solidFill>
                <a:effectLst/>
                <a:latin typeface="Inter" panose="02000503000000020004"/>
              </a:rPr>
              <a:t>self</a:t>
            </a:r>
            <a:r>
              <a:rPr lang="es-ES" sz="1800" b="1" i="0" dirty="0">
                <a:solidFill>
                  <a:srgbClr val="111111"/>
                </a:solidFill>
                <a:effectLst/>
                <a:latin typeface="Inter" panose="02000503000000020004"/>
              </a:rPr>
              <a:t>)</a:t>
            </a:r>
            <a:r>
              <a:rPr lang="es-ES" sz="1800" b="0" i="0" dirty="0">
                <a:solidFill>
                  <a:srgbClr val="111111"/>
                </a:solidFill>
                <a:effectLst/>
                <a:latin typeface="Inter" panose="02000503000000020004"/>
              </a:rPr>
              <a:t>: devuelve la suma de las capacidades de carga de todos los vagones.</a:t>
            </a:r>
          </a:p>
          <a:p>
            <a:pPr algn="just"/>
            <a:endParaRPr lang="es-ES" sz="1800" b="0" i="0" dirty="0">
              <a:solidFill>
                <a:srgbClr val="111111"/>
              </a:solidFill>
              <a:effectLst/>
              <a:latin typeface="Inter" panose="02000503000000020004"/>
            </a:endParaRPr>
          </a:p>
        </p:txBody>
      </p:sp>
    </p:spTree>
    <p:extLst>
      <p:ext uri="{BB962C8B-B14F-4D97-AF65-F5344CB8AC3E}">
        <p14:creationId xmlns:p14="http://schemas.microsoft.com/office/powerpoint/2010/main" val="345397793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latin typeface="Inter"/>
              </a:rPr>
              <a:t>Ejercicio 6</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a:xfrm>
            <a:off x="628650" y="1128935"/>
            <a:ext cx="7886700" cy="5236695"/>
          </a:xfrm>
        </p:spPr>
        <p:txBody>
          <a:bodyPr vert="horz" lIns="91440" tIns="45720" rIns="91440" bIns="45720" rtlCol="0" anchor="t">
            <a:normAutofit fontScale="92500" lnSpcReduction="20000"/>
          </a:bodyPr>
          <a:lstStyle/>
          <a:p>
            <a:pPr algn="just"/>
            <a:r>
              <a:rPr lang="es-ES" sz="1600" b="0" i="0" dirty="0">
                <a:solidFill>
                  <a:srgbClr val="111111"/>
                </a:solidFill>
                <a:effectLst/>
                <a:latin typeface="Inter" panose="02000503000000020004"/>
              </a:rPr>
              <a:t>Vamos a modificar la aplicación de cliente-servidor que </a:t>
            </a:r>
            <a:r>
              <a:rPr lang="es-ES" sz="1600" dirty="0">
                <a:solidFill>
                  <a:srgbClr val="111111"/>
                </a:solidFill>
                <a:latin typeface="Inter" panose="02000503000000020004"/>
              </a:rPr>
              <a:t>simula una impresora compartida del tema anterior para que utilice una estructura de datos de lista enlazada. </a:t>
            </a:r>
          </a:p>
          <a:p>
            <a:pPr algn="just"/>
            <a:r>
              <a:rPr lang="es-ES" sz="1600" dirty="0">
                <a:solidFill>
                  <a:srgbClr val="111111"/>
                </a:solidFill>
                <a:latin typeface="Inter" panose="02000503000000020004"/>
              </a:rPr>
              <a:t>De manera general, los clientes pueden agregar trabajos de impresión. Éstos se incorporarán a la lista y la impresora (el servidor) los procesará en el orden en que se agregaron.  Sin embargo, si un cliente envía un trabajo nuevo y tiene pendiente algún otro por imprimir, el nuevo trabajo se procesará junto con los demás de ese cliente, saltándose la cola. Para facilitar la implementación, se recomienda añadir dicho trabajo justo antes del primero que tenga en cola el cliente en cuestión.</a:t>
            </a:r>
            <a:endParaRPr lang="es-ES" sz="1600" b="0" i="0" dirty="0">
              <a:solidFill>
                <a:srgbClr val="111111"/>
              </a:solidFill>
              <a:effectLst/>
              <a:latin typeface="Inter" panose="02000503000000020004"/>
            </a:endParaRPr>
          </a:p>
          <a:p>
            <a:pPr algn="just"/>
            <a:r>
              <a:rPr lang="es-ES" sz="1600" dirty="0">
                <a:solidFill>
                  <a:srgbClr val="111111"/>
                </a:solidFill>
                <a:latin typeface="Inter" panose="02000503000000020004"/>
              </a:rPr>
              <a:t>Cuando un cliente se conecte verá un menú con tres opciones: </a:t>
            </a:r>
          </a:p>
          <a:p>
            <a:pPr marL="285750" indent="-285750" algn="just">
              <a:buFont typeface="Arial" panose="020B0604020202020204" pitchFamily="34" charset="0"/>
              <a:buChar char="•"/>
            </a:pPr>
            <a:r>
              <a:rPr lang="es-ES" sz="1600" b="1" dirty="0">
                <a:solidFill>
                  <a:srgbClr val="111111"/>
                </a:solidFill>
                <a:latin typeface="Inter" panose="02000503000000020004"/>
              </a:rPr>
              <a:t>Agregar trabajo</a:t>
            </a:r>
            <a:r>
              <a:rPr lang="es-ES" sz="1600" dirty="0">
                <a:solidFill>
                  <a:srgbClr val="111111"/>
                </a:solidFill>
                <a:latin typeface="Inter" panose="02000503000000020004"/>
              </a:rPr>
              <a:t>: el usuario introducirá texto por terminal, que será enviado al servidor.</a:t>
            </a:r>
          </a:p>
          <a:p>
            <a:pPr marL="285750" indent="-285750" algn="just">
              <a:buFont typeface="Arial" panose="020B0604020202020204" pitchFamily="34" charset="0"/>
              <a:buChar char="•"/>
            </a:pPr>
            <a:r>
              <a:rPr lang="es-ES" sz="1600" b="1" dirty="0">
                <a:solidFill>
                  <a:srgbClr val="111111"/>
                </a:solidFill>
                <a:latin typeface="Inter" panose="02000503000000020004"/>
              </a:rPr>
              <a:t>Mostrar pendientes</a:t>
            </a:r>
            <a:r>
              <a:rPr lang="es-ES" sz="1600" dirty="0">
                <a:solidFill>
                  <a:srgbClr val="111111"/>
                </a:solidFill>
                <a:latin typeface="Inter" panose="02000503000000020004"/>
              </a:rPr>
              <a:t>: el cliente solicita al servidor para que le envíe la cola de impresión en forma de lista.</a:t>
            </a:r>
          </a:p>
          <a:p>
            <a:pPr marL="285750" indent="-285750" algn="just">
              <a:buFont typeface="Arial" panose="020B0604020202020204" pitchFamily="34" charset="0"/>
              <a:buChar char="•"/>
            </a:pPr>
            <a:r>
              <a:rPr lang="es-ES" sz="1600" b="1" i="0" dirty="0">
                <a:solidFill>
                  <a:srgbClr val="111111"/>
                </a:solidFill>
                <a:effectLst/>
                <a:latin typeface="Inter" panose="02000503000000020004"/>
              </a:rPr>
              <a:t>Salir</a:t>
            </a:r>
            <a:r>
              <a:rPr lang="es-ES" sz="1600" b="0" i="0" dirty="0">
                <a:solidFill>
                  <a:srgbClr val="111111"/>
                </a:solidFill>
                <a:effectLst/>
                <a:latin typeface="Inter" panose="02000503000000020004"/>
              </a:rPr>
              <a:t>: se cerrará la conexión</a:t>
            </a:r>
          </a:p>
          <a:p>
            <a:pPr algn="just"/>
            <a:endParaRPr lang="es-ES" sz="1600" dirty="0">
              <a:solidFill>
                <a:srgbClr val="111111"/>
              </a:solidFill>
              <a:latin typeface="Inter" panose="02000503000000020004"/>
            </a:endParaRPr>
          </a:p>
          <a:p>
            <a:pPr algn="just"/>
            <a:r>
              <a:rPr lang="es-ES" sz="1600" dirty="0">
                <a:solidFill>
                  <a:srgbClr val="111111"/>
                </a:solidFill>
                <a:latin typeface="Inter" panose="02000503000000020004"/>
              </a:rPr>
              <a:t>Recuerda que el servidor debe gestionar a múltiples clientes en paralelo, recibiendo la opción del menú elegida y actuando en consecuencia. Por el contrario, tendrá un único </a:t>
            </a:r>
            <a:r>
              <a:rPr lang="es-ES" sz="1600" i="1" dirty="0" err="1">
                <a:solidFill>
                  <a:srgbClr val="111111"/>
                </a:solidFill>
                <a:latin typeface="Inter" panose="02000503000000020004"/>
              </a:rPr>
              <a:t>thread</a:t>
            </a:r>
            <a:r>
              <a:rPr lang="es-ES" sz="1600" dirty="0">
                <a:solidFill>
                  <a:srgbClr val="111111"/>
                </a:solidFill>
                <a:latin typeface="Inter" panose="02000503000000020004"/>
              </a:rPr>
              <a:t> de impresión. Para realizar las pruebas cómodamente, el servidor tardará 20s antes de imprimir un trabajo.</a:t>
            </a:r>
          </a:p>
          <a:p>
            <a:pPr algn="just"/>
            <a:r>
              <a:rPr lang="es-ES" sz="1600" b="1" dirty="0">
                <a:solidFill>
                  <a:srgbClr val="111111"/>
                </a:solidFill>
                <a:latin typeface="Inter" panose="02000503000000020004"/>
              </a:rPr>
              <a:t>Importante</a:t>
            </a:r>
            <a:r>
              <a:rPr lang="es-ES" sz="1600" dirty="0">
                <a:solidFill>
                  <a:srgbClr val="111111"/>
                </a:solidFill>
                <a:latin typeface="Inter" panose="02000503000000020004"/>
              </a:rPr>
              <a:t>: para añadir y quitar elementos de la cola desde los diferentes </a:t>
            </a:r>
            <a:r>
              <a:rPr lang="es-ES" sz="1600" i="1" dirty="0" err="1">
                <a:solidFill>
                  <a:srgbClr val="111111"/>
                </a:solidFill>
                <a:latin typeface="Inter" panose="02000503000000020004"/>
              </a:rPr>
              <a:t>threads</a:t>
            </a:r>
            <a:r>
              <a:rPr lang="es-ES" sz="1600" dirty="0">
                <a:solidFill>
                  <a:srgbClr val="111111"/>
                </a:solidFill>
                <a:latin typeface="Inter" panose="02000503000000020004"/>
              </a:rPr>
              <a:t>, se debe garantizar la exclusión mutua.</a:t>
            </a:r>
          </a:p>
        </p:txBody>
      </p:sp>
    </p:spTree>
    <p:extLst>
      <p:ext uri="{BB962C8B-B14F-4D97-AF65-F5344CB8AC3E}">
        <p14:creationId xmlns:p14="http://schemas.microsoft.com/office/powerpoint/2010/main" val="309133871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12:</a:t>
            </a:r>
            <a:br>
              <a:rPr lang="en-US" sz="4000" dirty="0"/>
            </a:br>
            <a:r>
              <a:rPr lang="en-US" sz="4000" dirty="0" err="1"/>
              <a:t>Árboles</a:t>
            </a:r>
            <a:r>
              <a:rPr lang="en-US" sz="4000" dirty="0"/>
              <a:t> </a:t>
            </a:r>
            <a:r>
              <a:rPr lang="en-US" sz="4000" dirty="0" err="1"/>
              <a:t>binarios</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IV. </a:t>
            </a:r>
            <a:r>
              <a:rPr lang="en-US" sz="2000" dirty="0" err="1"/>
              <a:t>Estructuras</a:t>
            </a:r>
            <a:r>
              <a:rPr lang="en-US" sz="2000" dirty="0"/>
              <a:t> de </a:t>
            </a:r>
            <a:r>
              <a:rPr lang="en-US" sz="2000" dirty="0" err="1"/>
              <a:t>datos</a:t>
            </a:r>
            <a:endParaRPr lang="en-US" sz="2000" dirty="0"/>
          </a:p>
        </p:txBody>
      </p:sp>
    </p:spTree>
    <p:extLst>
      <p:ext uri="{BB962C8B-B14F-4D97-AF65-F5344CB8AC3E}">
        <p14:creationId xmlns:p14="http://schemas.microsoft.com/office/powerpoint/2010/main" val="283946927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2D652-19D1-BD75-D254-230C6077D205}"/>
              </a:ext>
            </a:extLst>
          </p:cNvPr>
          <p:cNvSpPr>
            <a:spLocks noGrp="1"/>
          </p:cNvSpPr>
          <p:nvPr>
            <p:ph type="title"/>
          </p:nvPr>
        </p:nvSpPr>
        <p:spPr/>
        <p:txBody>
          <a:bodyPr>
            <a:normAutofit fontScale="90000"/>
          </a:bodyPr>
          <a:lstStyle/>
          <a:p>
            <a:r>
              <a:rPr lang="es-ES" dirty="0"/>
              <a:t>Concepto</a:t>
            </a:r>
          </a:p>
        </p:txBody>
      </p:sp>
      <p:sp>
        <p:nvSpPr>
          <p:cNvPr id="3" name="Marcador de contenido 2">
            <a:extLst>
              <a:ext uri="{FF2B5EF4-FFF2-40B4-BE49-F238E27FC236}">
                <a16:creationId xmlns:a16="http://schemas.microsoft.com/office/drawing/2014/main" id="{143BEDA6-BD25-6E82-F270-3A9DA31BF0BD}"/>
              </a:ext>
            </a:extLst>
          </p:cNvPr>
          <p:cNvSpPr>
            <a:spLocks noGrp="1"/>
          </p:cNvSpPr>
          <p:nvPr>
            <p:ph idx="1"/>
          </p:nvPr>
        </p:nvSpPr>
        <p:spPr>
          <a:xfrm>
            <a:off x="628650" y="1128936"/>
            <a:ext cx="7886700" cy="2788640"/>
          </a:xfrm>
        </p:spPr>
        <p:txBody>
          <a:bodyPr>
            <a:normAutofit/>
          </a:bodyPr>
          <a:lstStyle/>
          <a:p>
            <a:pPr algn="just"/>
            <a:r>
              <a:rPr lang="es-ES" sz="1800" dirty="0"/>
              <a:t>Los árboles representan una de las estructuras de datos no lineales y dinámicas más importantes en la computación.</a:t>
            </a:r>
          </a:p>
          <a:p>
            <a:pPr algn="just"/>
            <a:r>
              <a:rPr lang="es-ES" sz="1800" dirty="0"/>
              <a:t>Es una estructura jerárquica aplicada sobre una colección de elementos u objetos llamados nodos; donde encontramos al nodo raíz, nodos internos y nodos hoja.</a:t>
            </a:r>
          </a:p>
          <a:p>
            <a:pPr algn="just"/>
            <a:r>
              <a:rPr lang="es-ES" sz="1800" dirty="0"/>
              <a:t>Entre los nodos existen “relaciones de parentesco” dando lugar a términos como padre, hijo, hermano, antecesor, sucesor, ancestro, etc. </a:t>
            </a:r>
          </a:p>
          <a:p>
            <a:pPr algn="just"/>
            <a:r>
              <a:rPr lang="es-ES" sz="1800" dirty="0"/>
              <a:t>Matemáticamente, un árbol es un tipo de grafo.</a:t>
            </a:r>
          </a:p>
        </p:txBody>
      </p:sp>
      <p:pic>
        <p:nvPicPr>
          <p:cNvPr id="4" name="Picture 2" descr="Binary trees - cs-ib">
            <a:extLst>
              <a:ext uri="{FF2B5EF4-FFF2-40B4-BE49-F238E27FC236}">
                <a16:creationId xmlns:a16="http://schemas.microsoft.com/office/drawing/2014/main" id="{81EE060A-4C37-4436-6D2D-B04F7D8ED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05" y="3279692"/>
            <a:ext cx="3475645" cy="2897272"/>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 1">
            <a:extLst>
              <a:ext uri="{FF2B5EF4-FFF2-40B4-BE49-F238E27FC236}">
                <a16:creationId xmlns:a16="http://schemas.microsoft.com/office/drawing/2014/main" id="{C644F916-B764-F1E8-A48E-DF4458184F20}"/>
              </a:ext>
            </a:extLst>
          </p:cNvPr>
          <p:cNvSpPr/>
          <p:nvPr/>
        </p:nvSpPr>
        <p:spPr>
          <a:xfrm rot="20686182">
            <a:off x="7063995" y="3338447"/>
            <a:ext cx="464713" cy="1300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2">
            <a:extLst>
              <a:ext uri="{FF2B5EF4-FFF2-40B4-BE49-F238E27FC236}">
                <a16:creationId xmlns:a16="http://schemas.microsoft.com/office/drawing/2014/main" id="{42C70A7B-81F8-6FBA-EF83-F526BD1EC9A8}"/>
              </a:ext>
            </a:extLst>
          </p:cNvPr>
          <p:cNvSpPr txBox="1"/>
          <p:nvPr/>
        </p:nvSpPr>
        <p:spPr>
          <a:xfrm>
            <a:off x="7537636" y="3055659"/>
            <a:ext cx="9777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solidFill>
                  <a:schemeClr val="accent1"/>
                </a:solidFill>
                <a:cs typeface="Calibri"/>
              </a:rPr>
              <a:t>Nodo</a:t>
            </a:r>
            <a:r>
              <a:rPr lang="en-US" sz="1400" b="1" dirty="0">
                <a:solidFill>
                  <a:schemeClr val="accent1"/>
                </a:solidFill>
                <a:cs typeface="Calibri"/>
              </a:rPr>
              <a:t> </a:t>
            </a:r>
            <a:r>
              <a:rPr lang="en-US" sz="1400" b="1" dirty="0" err="1">
                <a:solidFill>
                  <a:schemeClr val="accent1"/>
                </a:solidFill>
                <a:cs typeface="Calibri"/>
              </a:rPr>
              <a:t>Raíz</a:t>
            </a:r>
            <a:endParaRPr lang="en-US" sz="1400" b="1" dirty="0">
              <a:solidFill>
                <a:schemeClr val="accent1"/>
              </a:solidFill>
              <a:cs typeface="Calibri"/>
            </a:endParaRPr>
          </a:p>
        </p:txBody>
      </p:sp>
      <p:sp>
        <p:nvSpPr>
          <p:cNvPr id="7" name="Arrow: Left 1">
            <a:extLst>
              <a:ext uri="{FF2B5EF4-FFF2-40B4-BE49-F238E27FC236}">
                <a16:creationId xmlns:a16="http://schemas.microsoft.com/office/drawing/2014/main" id="{EE106698-FEF4-5235-2B6A-AFEB62FEDEF1}"/>
              </a:ext>
            </a:extLst>
          </p:cNvPr>
          <p:cNvSpPr/>
          <p:nvPr/>
        </p:nvSpPr>
        <p:spPr>
          <a:xfrm rot="6634399">
            <a:off x="4807349" y="5525061"/>
            <a:ext cx="464713" cy="1300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1">
            <a:extLst>
              <a:ext uri="{FF2B5EF4-FFF2-40B4-BE49-F238E27FC236}">
                <a16:creationId xmlns:a16="http://schemas.microsoft.com/office/drawing/2014/main" id="{7EA4FF19-1CE2-8445-238F-4614C6E56A0B}"/>
              </a:ext>
            </a:extLst>
          </p:cNvPr>
          <p:cNvSpPr/>
          <p:nvPr/>
        </p:nvSpPr>
        <p:spPr>
          <a:xfrm rot="9843132">
            <a:off x="5199860" y="5876900"/>
            <a:ext cx="464713" cy="1300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2">
            <a:extLst>
              <a:ext uri="{FF2B5EF4-FFF2-40B4-BE49-F238E27FC236}">
                <a16:creationId xmlns:a16="http://schemas.microsoft.com/office/drawing/2014/main" id="{4C0A448B-A0F6-DA27-3511-5B422D66DA9D}"/>
              </a:ext>
            </a:extLst>
          </p:cNvPr>
          <p:cNvSpPr txBox="1"/>
          <p:nvPr/>
        </p:nvSpPr>
        <p:spPr>
          <a:xfrm>
            <a:off x="4104296" y="5877894"/>
            <a:ext cx="10953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solidFill>
                  <a:schemeClr val="accent1"/>
                </a:solidFill>
                <a:cs typeface="Calibri"/>
              </a:rPr>
              <a:t>Nodos</a:t>
            </a:r>
            <a:r>
              <a:rPr lang="en-US" sz="1400" b="1" dirty="0">
                <a:solidFill>
                  <a:schemeClr val="accent1"/>
                </a:solidFill>
                <a:cs typeface="Calibri"/>
              </a:rPr>
              <a:t> Hoja</a:t>
            </a:r>
          </a:p>
        </p:txBody>
      </p:sp>
      <p:sp>
        <p:nvSpPr>
          <p:cNvPr id="10" name="Arrow: Left 1">
            <a:extLst>
              <a:ext uri="{FF2B5EF4-FFF2-40B4-BE49-F238E27FC236}">
                <a16:creationId xmlns:a16="http://schemas.microsoft.com/office/drawing/2014/main" id="{2C6614E8-83D5-C930-350A-ECA44C676B19}"/>
              </a:ext>
            </a:extLst>
          </p:cNvPr>
          <p:cNvSpPr/>
          <p:nvPr/>
        </p:nvSpPr>
        <p:spPr>
          <a:xfrm rot="17395424">
            <a:off x="6425158" y="4619733"/>
            <a:ext cx="186550" cy="13984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2">
            <a:extLst>
              <a:ext uri="{FF2B5EF4-FFF2-40B4-BE49-F238E27FC236}">
                <a16:creationId xmlns:a16="http://schemas.microsoft.com/office/drawing/2014/main" id="{354667A3-C675-BE63-8544-2A7007C4E8B4}"/>
              </a:ext>
            </a:extLst>
          </p:cNvPr>
          <p:cNvSpPr txBox="1"/>
          <p:nvPr/>
        </p:nvSpPr>
        <p:spPr>
          <a:xfrm>
            <a:off x="6298822" y="4261650"/>
            <a:ext cx="14108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solidFill>
                  <a:schemeClr val="accent1"/>
                </a:solidFill>
                <a:cs typeface="Calibri"/>
              </a:rPr>
              <a:t>Nodos</a:t>
            </a:r>
            <a:r>
              <a:rPr lang="en-US" sz="1400" b="1" dirty="0">
                <a:solidFill>
                  <a:schemeClr val="accent1"/>
                </a:solidFill>
                <a:cs typeface="Calibri"/>
              </a:rPr>
              <a:t> </a:t>
            </a:r>
            <a:r>
              <a:rPr lang="en-US" sz="1400" b="1" dirty="0" err="1">
                <a:solidFill>
                  <a:schemeClr val="accent1"/>
                </a:solidFill>
                <a:cs typeface="Calibri"/>
              </a:rPr>
              <a:t>Internos</a:t>
            </a:r>
            <a:endParaRPr lang="en-US" sz="1400" b="1" dirty="0">
              <a:solidFill>
                <a:schemeClr val="accent1"/>
              </a:solidFill>
              <a:cs typeface="Calibri"/>
            </a:endParaRPr>
          </a:p>
        </p:txBody>
      </p:sp>
      <p:sp>
        <p:nvSpPr>
          <p:cNvPr id="12" name="Arrow: Left 1">
            <a:extLst>
              <a:ext uri="{FF2B5EF4-FFF2-40B4-BE49-F238E27FC236}">
                <a16:creationId xmlns:a16="http://schemas.microsoft.com/office/drawing/2014/main" id="{7E33C339-4CC1-A057-3F9A-A2D55E57B372}"/>
              </a:ext>
            </a:extLst>
          </p:cNvPr>
          <p:cNvSpPr/>
          <p:nvPr/>
        </p:nvSpPr>
        <p:spPr>
          <a:xfrm rot="1722072">
            <a:off x="6173753" y="4220692"/>
            <a:ext cx="191525" cy="11777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9913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2D652-19D1-BD75-D254-230C6077D205}"/>
              </a:ext>
            </a:extLst>
          </p:cNvPr>
          <p:cNvSpPr>
            <a:spLocks noGrp="1"/>
          </p:cNvSpPr>
          <p:nvPr>
            <p:ph type="title"/>
          </p:nvPr>
        </p:nvSpPr>
        <p:spPr/>
        <p:txBody>
          <a:bodyPr>
            <a:normAutofit fontScale="90000"/>
          </a:bodyPr>
          <a:lstStyle/>
          <a:p>
            <a:r>
              <a:rPr lang="es-ES" dirty="0"/>
              <a:t>Relaciones de parentesco</a:t>
            </a:r>
          </a:p>
        </p:txBody>
      </p:sp>
      <p:sp>
        <p:nvSpPr>
          <p:cNvPr id="3" name="Marcador de contenido 2">
            <a:extLst>
              <a:ext uri="{FF2B5EF4-FFF2-40B4-BE49-F238E27FC236}">
                <a16:creationId xmlns:a16="http://schemas.microsoft.com/office/drawing/2014/main" id="{143BEDA6-BD25-6E82-F270-3A9DA31BF0BD}"/>
              </a:ext>
            </a:extLst>
          </p:cNvPr>
          <p:cNvSpPr>
            <a:spLocks noGrp="1"/>
          </p:cNvSpPr>
          <p:nvPr>
            <p:ph idx="1"/>
          </p:nvPr>
        </p:nvSpPr>
        <p:spPr>
          <a:xfrm>
            <a:off x="628650" y="1128936"/>
            <a:ext cx="7886700" cy="2300064"/>
          </a:xfrm>
        </p:spPr>
        <p:txBody>
          <a:bodyPr>
            <a:normAutofit/>
          </a:bodyPr>
          <a:lstStyle/>
          <a:p>
            <a:pPr algn="just"/>
            <a:r>
              <a:rPr lang="es-ES" sz="1800" dirty="0"/>
              <a:t>Al estar compuestos los árboles en forma jerárquica, se generan relaciones entre los diferentes nodos.</a:t>
            </a:r>
          </a:p>
          <a:p>
            <a:pPr marL="285750" indent="-285750" algn="just">
              <a:buFont typeface="Arial" panose="020B0604020202020204" pitchFamily="34" charset="0"/>
              <a:buChar char="•"/>
            </a:pPr>
            <a:r>
              <a:rPr lang="es-ES" sz="1800" dirty="0"/>
              <a:t>Nodo Padre: se le llama así al nodo predecesor de un elemento</a:t>
            </a:r>
          </a:p>
          <a:p>
            <a:pPr marL="285750" indent="-285750" algn="just">
              <a:buFont typeface="Arial" panose="020B0604020202020204" pitchFamily="34" charset="0"/>
              <a:buChar char="•"/>
            </a:pPr>
            <a:r>
              <a:rPr lang="es-ES" sz="1800" dirty="0"/>
              <a:t>Nodo Hijo: es el nodo sucesor de un elemento.</a:t>
            </a:r>
          </a:p>
          <a:p>
            <a:pPr marL="285750" indent="-285750" algn="just">
              <a:buFont typeface="Arial" panose="020B0604020202020204" pitchFamily="34" charset="0"/>
              <a:buChar char="•"/>
            </a:pPr>
            <a:r>
              <a:rPr lang="es-ES" sz="1800" dirty="0"/>
              <a:t>Hermanos: nodos que tienen el mismo nodo padre.</a:t>
            </a:r>
          </a:p>
        </p:txBody>
      </p:sp>
      <p:pic>
        <p:nvPicPr>
          <p:cNvPr id="2050" name="Picture 2" descr="Binary trees - cs-ib">
            <a:extLst>
              <a:ext uri="{FF2B5EF4-FFF2-40B4-BE49-F238E27FC236}">
                <a16:creationId xmlns:a16="http://schemas.microsoft.com/office/drawing/2014/main" id="{949D07A1-B1DE-526A-440D-B986432C9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536" y="3209688"/>
            <a:ext cx="3475645" cy="2897272"/>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 1">
            <a:extLst>
              <a:ext uri="{FF2B5EF4-FFF2-40B4-BE49-F238E27FC236}">
                <a16:creationId xmlns:a16="http://schemas.microsoft.com/office/drawing/2014/main" id="{6C8C063F-D546-5583-D8F9-7B8A87D8D7FC}"/>
              </a:ext>
            </a:extLst>
          </p:cNvPr>
          <p:cNvSpPr/>
          <p:nvPr/>
        </p:nvSpPr>
        <p:spPr>
          <a:xfrm rot="20686182">
            <a:off x="4141490" y="4831270"/>
            <a:ext cx="231524" cy="16138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2">
            <a:extLst>
              <a:ext uri="{FF2B5EF4-FFF2-40B4-BE49-F238E27FC236}">
                <a16:creationId xmlns:a16="http://schemas.microsoft.com/office/drawing/2014/main" id="{B5934547-A4D4-0BA0-01F1-C070CF300E5E}"/>
              </a:ext>
            </a:extLst>
          </p:cNvPr>
          <p:cNvSpPr txBox="1"/>
          <p:nvPr/>
        </p:nvSpPr>
        <p:spPr>
          <a:xfrm>
            <a:off x="4390147" y="4614091"/>
            <a:ext cx="6112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accent1"/>
                </a:solidFill>
                <a:cs typeface="Calibri"/>
              </a:rPr>
              <a:t>Padre</a:t>
            </a:r>
          </a:p>
        </p:txBody>
      </p:sp>
      <p:sp>
        <p:nvSpPr>
          <p:cNvPr id="7" name="TextBox 2">
            <a:extLst>
              <a:ext uri="{FF2B5EF4-FFF2-40B4-BE49-F238E27FC236}">
                <a16:creationId xmlns:a16="http://schemas.microsoft.com/office/drawing/2014/main" id="{84D97B8E-F685-0AD3-5D03-73A184806142}"/>
              </a:ext>
            </a:extLst>
          </p:cNvPr>
          <p:cNvSpPr txBox="1"/>
          <p:nvPr/>
        </p:nvSpPr>
        <p:spPr>
          <a:xfrm>
            <a:off x="3347869" y="5988785"/>
            <a:ext cx="9539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accent1"/>
                </a:solidFill>
                <a:cs typeface="Calibri"/>
              </a:rPr>
              <a:t>Hermanos</a:t>
            </a:r>
          </a:p>
        </p:txBody>
      </p:sp>
      <p:sp>
        <p:nvSpPr>
          <p:cNvPr id="8" name="Flecha: a la izquierda y derecha 7">
            <a:extLst>
              <a:ext uri="{FF2B5EF4-FFF2-40B4-BE49-F238E27FC236}">
                <a16:creationId xmlns:a16="http://schemas.microsoft.com/office/drawing/2014/main" id="{028D6099-B464-29E7-3D22-E20488E3B955}"/>
              </a:ext>
            </a:extLst>
          </p:cNvPr>
          <p:cNvSpPr/>
          <p:nvPr/>
        </p:nvSpPr>
        <p:spPr>
          <a:xfrm>
            <a:off x="3663459" y="5755959"/>
            <a:ext cx="322729" cy="12904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1">
            <a:extLst>
              <a:ext uri="{FF2B5EF4-FFF2-40B4-BE49-F238E27FC236}">
                <a16:creationId xmlns:a16="http://schemas.microsoft.com/office/drawing/2014/main" id="{42B5A001-6439-F793-2C80-F6C6166D1ED1}"/>
              </a:ext>
            </a:extLst>
          </p:cNvPr>
          <p:cNvSpPr/>
          <p:nvPr/>
        </p:nvSpPr>
        <p:spPr>
          <a:xfrm rot="10800000">
            <a:off x="2807936" y="5783536"/>
            <a:ext cx="231524" cy="16138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2">
            <a:extLst>
              <a:ext uri="{FF2B5EF4-FFF2-40B4-BE49-F238E27FC236}">
                <a16:creationId xmlns:a16="http://schemas.microsoft.com/office/drawing/2014/main" id="{7E1D8D31-B6AB-D417-FA17-EB18CF6C0B56}"/>
              </a:ext>
            </a:extLst>
          </p:cNvPr>
          <p:cNvSpPr txBox="1"/>
          <p:nvPr/>
        </p:nvSpPr>
        <p:spPr>
          <a:xfrm>
            <a:off x="2291595" y="5710341"/>
            <a:ext cx="6112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err="1">
                <a:solidFill>
                  <a:schemeClr val="accent1"/>
                </a:solidFill>
                <a:cs typeface="Calibri"/>
              </a:rPr>
              <a:t>Hijo</a:t>
            </a:r>
            <a:endParaRPr lang="en-US" sz="1400" b="1" dirty="0">
              <a:solidFill>
                <a:schemeClr val="accent1"/>
              </a:solidFill>
              <a:cs typeface="Calibri"/>
            </a:endParaRPr>
          </a:p>
        </p:txBody>
      </p:sp>
    </p:spTree>
    <p:extLst>
      <p:ext uri="{BB962C8B-B14F-4D97-AF65-F5344CB8AC3E}">
        <p14:creationId xmlns:p14="http://schemas.microsoft.com/office/powerpoint/2010/main" val="19659323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2D652-19D1-BD75-D254-230C6077D205}"/>
              </a:ext>
            </a:extLst>
          </p:cNvPr>
          <p:cNvSpPr>
            <a:spLocks noGrp="1"/>
          </p:cNvSpPr>
          <p:nvPr>
            <p:ph type="title"/>
          </p:nvPr>
        </p:nvSpPr>
        <p:spPr/>
        <p:txBody>
          <a:bodyPr>
            <a:normAutofit fontScale="90000"/>
          </a:bodyPr>
          <a:lstStyle/>
          <a:p>
            <a:r>
              <a:rPr lang="es-ES" dirty="0"/>
              <a:t>Altura y nivel</a:t>
            </a:r>
          </a:p>
        </p:txBody>
      </p:sp>
      <p:sp>
        <p:nvSpPr>
          <p:cNvPr id="3" name="Marcador de contenido 2">
            <a:extLst>
              <a:ext uri="{FF2B5EF4-FFF2-40B4-BE49-F238E27FC236}">
                <a16:creationId xmlns:a16="http://schemas.microsoft.com/office/drawing/2014/main" id="{143BEDA6-BD25-6E82-F270-3A9DA31BF0BD}"/>
              </a:ext>
            </a:extLst>
          </p:cNvPr>
          <p:cNvSpPr>
            <a:spLocks noGrp="1"/>
          </p:cNvSpPr>
          <p:nvPr>
            <p:ph idx="1"/>
          </p:nvPr>
        </p:nvSpPr>
        <p:spPr>
          <a:xfrm>
            <a:off x="628650" y="1128936"/>
            <a:ext cx="7886700" cy="2300064"/>
          </a:xfrm>
        </p:spPr>
        <p:txBody>
          <a:bodyPr>
            <a:normAutofit/>
          </a:bodyPr>
          <a:lstStyle/>
          <a:p>
            <a:pPr algn="just"/>
            <a:r>
              <a:rPr lang="es-ES" sz="1800" dirty="0"/>
              <a:t>Los nodos de un árbol se organizan en niveles, que corresponde con el número de nodos que hay que recorrer hasta alcanzarlos desde de la raíz.</a:t>
            </a:r>
          </a:p>
          <a:p>
            <a:pPr algn="just"/>
            <a:r>
              <a:rPr lang="es-ES" sz="1800" dirty="0"/>
              <a:t>La altura de un árbol coincide con el nivel más alto de todos los nodos de un árbol. Es decir, con la profundidad del nodo hoja más lejano de la raíz.</a:t>
            </a:r>
          </a:p>
          <a:p>
            <a:pPr algn="just"/>
            <a:endParaRPr lang="es-ES" sz="1800" dirty="0"/>
          </a:p>
        </p:txBody>
      </p:sp>
      <p:pic>
        <p:nvPicPr>
          <p:cNvPr id="2050" name="Picture 2" descr="Binary trees - cs-ib">
            <a:extLst>
              <a:ext uri="{FF2B5EF4-FFF2-40B4-BE49-F238E27FC236}">
                <a16:creationId xmlns:a16="http://schemas.microsoft.com/office/drawing/2014/main" id="{949D07A1-B1DE-526A-440D-B986432C9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384" y="2949711"/>
            <a:ext cx="3475645" cy="289727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1">
            <a:extLst>
              <a:ext uri="{FF2B5EF4-FFF2-40B4-BE49-F238E27FC236}">
                <a16:creationId xmlns:a16="http://schemas.microsoft.com/office/drawing/2014/main" id="{BC92B7AB-2BEC-66B2-4C2A-8A83C3288F22}"/>
              </a:ext>
            </a:extLst>
          </p:cNvPr>
          <p:cNvCxnSpPr/>
          <p:nvPr/>
        </p:nvCxnSpPr>
        <p:spPr>
          <a:xfrm>
            <a:off x="2032430" y="3524828"/>
            <a:ext cx="5861352" cy="254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2">
            <a:extLst>
              <a:ext uri="{FF2B5EF4-FFF2-40B4-BE49-F238E27FC236}">
                <a16:creationId xmlns:a16="http://schemas.microsoft.com/office/drawing/2014/main" id="{BDCAFBAD-11AB-31D8-19D7-EAAF1C633240}"/>
              </a:ext>
            </a:extLst>
          </p:cNvPr>
          <p:cNvCxnSpPr>
            <a:cxnSpLocks/>
          </p:cNvCxnSpPr>
          <p:nvPr/>
        </p:nvCxnSpPr>
        <p:spPr>
          <a:xfrm>
            <a:off x="2030163" y="4343462"/>
            <a:ext cx="5861352" cy="254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3">
            <a:extLst>
              <a:ext uri="{FF2B5EF4-FFF2-40B4-BE49-F238E27FC236}">
                <a16:creationId xmlns:a16="http://schemas.microsoft.com/office/drawing/2014/main" id="{0C5339FE-F958-4771-27B8-541F18890CBF}"/>
              </a:ext>
            </a:extLst>
          </p:cNvPr>
          <p:cNvCxnSpPr>
            <a:cxnSpLocks/>
          </p:cNvCxnSpPr>
          <p:nvPr/>
        </p:nvCxnSpPr>
        <p:spPr>
          <a:xfrm>
            <a:off x="2030163" y="5111296"/>
            <a:ext cx="5861352" cy="254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4">
            <a:extLst>
              <a:ext uri="{FF2B5EF4-FFF2-40B4-BE49-F238E27FC236}">
                <a16:creationId xmlns:a16="http://schemas.microsoft.com/office/drawing/2014/main" id="{5624BD51-8583-8702-966A-6A7B8E86E28C}"/>
              </a:ext>
            </a:extLst>
          </p:cNvPr>
          <p:cNvCxnSpPr>
            <a:cxnSpLocks/>
          </p:cNvCxnSpPr>
          <p:nvPr/>
        </p:nvCxnSpPr>
        <p:spPr>
          <a:xfrm>
            <a:off x="2030163" y="5904530"/>
            <a:ext cx="5861352" cy="254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6">
            <a:extLst>
              <a:ext uri="{FF2B5EF4-FFF2-40B4-BE49-F238E27FC236}">
                <a16:creationId xmlns:a16="http://schemas.microsoft.com/office/drawing/2014/main" id="{6FB85E0B-58F1-3471-648B-6FA6E27ACF48}"/>
              </a:ext>
            </a:extLst>
          </p:cNvPr>
          <p:cNvCxnSpPr>
            <a:cxnSpLocks/>
          </p:cNvCxnSpPr>
          <p:nvPr/>
        </p:nvCxnSpPr>
        <p:spPr>
          <a:xfrm>
            <a:off x="2031372" y="3164541"/>
            <a:ext cx="0" cy="29583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FDC3FF4D-C08A-6C56-19A9-5529D8AFB26B}"/>
              </a:ext>
            </a:extLst>
          </p:cNvPr>
          <p:cNvSpPr txBox="1"/>
          <p:nvPr/>
        </p:nvSpPr>
        <p:spPr>
          <a:xfrm>
            <a:off x="627662" y="4160610"/>
            <a:ext cx="132131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accent1"/>
                </a:solidFill>
                <a:cs typeface="Calibri"/>
              </a:rPr>
              <a:t>Altura = 4</a:t>
            </a:r>
            <a:endParaRPr lang="en-US">
              <a:solidFill>
                <a:schemeClr val="accent1"/>
              </a:solidFill>
            </a:endParaRPr>
          </a:p>
        </p:txBody>
      </p:sp>
      <p:sp>
        <p:nvSpPr>
          <p:cNvPr id="10" name="TextBox 2">
            <a:extLst>
              <a:ext uri="{FF2B5EF4-FFF2-40B4-BE49-F238E27FC236}">
                <a16:creationId xmlns:a16="http://schemas.microsoft.com/office/drawing/2014/main" id="{4E9C4C3A-B397-A449-6B7D-194CD046A94A}"/>
              </a:ext>
            </a:extLst>
          </p:cNvPr>
          <p:cNvSpPr txBox="1"/>
          <p:nvPr/>
        </p:nvSpPr>
        <p:spPr>
          <a:xfrm>
            <a:off x="6536568" y="3003952"/>
            <a:ext cx="175743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Nivel 1</a:t>
            </a:r>
            <a:endParaRPr lang="en-US" dirty="0"/>
          </a:p>
        </p:txBody>
      </p:sp>
      <p:sp>
        <p:nvSpPr>
          <p:cNvPr id="11" name="TextBox 2">
            <a:extLst>
              <a:ext uri="{FF2B5EF4-FFF2-40B4-BE49-F238E27FC236}">
                <a16:creationId xmlns:a16="http://schemas.microsoft.com/office/drawing/2014/main" id="{F4E09A39-F27B-7EDC-79C3-B4CD34E6D26E}"/>
              </a:ext>
            </a:extLst>
          </p:cNvPr>
          <p:cNvSpPr txBox="1"/>
          <p:nvPr/>
        </p:nvSpPr>
        <p:spPr>
          <a:xfrm>
            <a:off x="6536569" y="3786657"/>
            <a:ext cx="175743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Nivel 2</a:t>
            </a:r>
            <a:endParaRPr lang="en-US" dirty="0"/>
          </a:p>
        </p:txBody>
      </p:sp>
      <p:sp>
        <p:nvSpPr>
          <p:cNvPr id="12" name="TextBox 2">
            <a:extLst>
              <a:ext uri="{FF2B5EF4-FFF2-40B4-BE49-F238E27FC236}">
                <a16:creationId xmlns:a16="http://schemas.microsoft.com/office/drawing/2014/main" id="{E92616E7-2B9C-6859-707D-805E5379D576}"/>
              </a:ext>
            </a:extLst>
          </p:cNvPr>
          <p:cNvSpPr txBox="1"/>
          <p:nvPr/>
        </p:nvSpPr>
        <p:spPr>
          <a:xfrm>
            <a:off x="6536568" y="4569362"/>
            <a:ext cx="175743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Nivel 3</a:t>
            </a:r>
            <a:endParaRPr lang="en-US" dirty="0"/>
          </a:p>
        </p:txBody>
      </p:sp>
      <p:sp>
        <p:nvSpPr>
          <p:cNvPr id="13" name="TextBox 2">
            <a:extLst>
              <a:ext uri="{FF2B5EF4-FFF2-40B4-BE49-F238E27FC236}">
                <a16:creationId xmlns:a16="http://schemas.microsoft.com/office/drawing/2014/main" id="{EB38D9EC-0DDC-6805-6A3C-BF31201CB90A}"/>
              </a:ext>
            </a:extLst>
          </p:cNvPr>
          <p:cNvSpPr txBox="1"/>
          <p:nvPr/>
        </p:nvSpPr>
        <p:spPr>
          <a:xfrm>
            <a:off x="6536568" y="5352066"/>
            <a:ext cx="175743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Nivel 4</a:t>
            </a:r>
            <a:endParaRPr lang="en-US" dirty="0"/>
          </a:p>
        </p:txBody>
      </p:sp>
    </p:spTree>
    <p:extLst>
      <p:ext uri="{BB962C8B-B14F-4D97-AF65-F5344CB8AC3E}">
        <p14:creationId xmlns:p14="http://schemas.microsoft.com/office/powerpoint/2010/main" val="36048252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2D652-19D1-BD75-D254-230C6077D205}"/>
              </a:ext>
            </a:extLst>
          </p:cNvPr>
          <p:cNvSpPr>
            <a:spLocks noGrp="1"/>
          </p:cNvSpPr>
          <p:nvPr>
            <p:ph type="title"/>
          </p:nvPr>
        </p:nvSpPr>
        <p:spPr/>
        <p:txBody>
          <a:bodyPr>
            <a:normAutofit fontScale="90000"/>
          </a:bodyPr>
          <a:lstStyle/>
          <a:p>
            <a:r>
              <a:rPr lang="es-ES" dirty="0"/>
              <a:t>Subárbol</a:t>
            </a:r>
          </a:p>
        </p:txBody>
      </p:sp>
      <p:sp>
        <p:nvSpPr>
          <p:cNvPr id="3" name="Marcador de contenido 2">
            <a:extLst>
              <a:ext uri="{FF2B5EF4-FFF2-40B4-BE49-F238E27FC236}">
                <a16:creationId xmlns:a16="http://schemas.microsoft.com/office/drawing/2014/main" id="{143BEDA6-BD25-6E82-F270-3A9DA31BF0BD}"/>
              </a:ext>
            </a:extLst>
          </p:cNvPr>
          <p:cNvSpPr>
            <a:spLocks noGrp="1"/>
          </p:cNvSpPr>
          <p:nvPr>
            <p:ph idx="1"/>
          </p:nvPr>
        </p:nvSpPr>
        <p:spPr>
          <a:xfrm>
            <a:off x="628650" y="1128936"/>
            <a:ext cx="7886700" cy="1336358"/>
          </a:xfrm>
        </p:spPr>
        <p:txBody>
          <a:bodyPr>
            <a:normAutofit/>
          </a:bodyPr>
          <a:lstStyle/>
          <a:p>
            <a:pPr algn="just"/>
            <a:r>
              <a:rPr lang="es-ES" sz="1800" dirty="0"/>
              <a:t>Se llama subárbol a un árbol que forma parte de otro árbol más grande. Es un subconjunto formado por un nodo y todos los nodos que se pueden alcanzar desde él siguiendo los enlaces descendientes</a:t>
            </a:r>
          </a:p>
        </p:txBody>
      </p:sp>
      <p:pic>
        <p:nvPicPr>
          <p:cNvPr id="2050" name="Picture 2" descr="Binary trees - cs-ib">
            <a:extLst>
              <a:ext uri="{FF2B5EF4-FFF2-40B4-BE49-F238E27FC236}">
                <a16:creationId xmlns:a16="http://schemas.microsoft.com/office/drawing/2014/main" id="{949D07A1-B1DE-526A-440D-B986432C9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759" y="2465294"/>
            <a:ext cx="3475645" cy="28972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69914A19-29C8-9384-E0CE-8B838A53B4A2}"/>
              </a:ext>
            </a:extLst>
          </p:cNvPr>
          <p:cNvSpPr/>
          <p:nvPr/>
        </p:nvSpPr>
        <p:spPr>
          <a:xfrm>
            <a:off x="2557928" y="3074894"/>
            <a:ext cx="2256119" cy="2287672"/>
          </a:xfrm>
          <a:prstGeom prst="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B0017"/>
              </a:solidFill>
            </a:endParaRPr>
          </a:p>
        </p:txBody>
      </p:sp>
      <p:sp>
        <p:nvSpPr>
          <p:cNvPr id="6" name="Rectangle 1">
            <a:extLst>
              <a:ext uri="{FF2B5EF4-FFF2-40B4-BE49-F238E27FC236}">
                <a16:creationId xmlns:a16="http://schemas.microsoft.com/office/drawing/2014/main" id="{D635B09D-C308-447B-15CF-9C77964FE68B}"/>
              </a:ext>
            </a:extLst>
          </p:cNvPr>
          <p:cNvSpPr/>
          <p:nvPr/>
        </p:nvSpPr>
        <p:spPr>
          <a:xfrm>
            <a:off x="4913960" y="3890682"/>
            <a:ext cx="1576487" cy="1471884"/>
          </a:xfrm>
          <a:prstGeom prst="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B0017"/>
              </a:solidFill>
            </a:endParaRPr>
          </a:p>
        </p:txBody>
      </p:sp>
    </p:spTree>
    <p:extLst>
      <p:ext uri="{BB962C8B-B14F-4D97-AF65-F5344CB8AC3E}">
        <p14:creationId xmlns:p14="http://schemas.microsoft.com/office/powerpoint/2010/main" val="4073311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2F6B7-6C55-C62E-49B2-F9B7146855C8}"/>
              </a:ext>
            </a:extLst>
          </p:cNvPr>
          <p:cNvSpPr>
            <a:spLocks noGrp="1"/>
          </p:cNvSpPr>
          <p:nvPr>
            <p:ph type="title"/>
          </p:nvPr>
        </p:nvSpPr>
        <p:spPr/>
        <p:txBody>
          <a:bodyPr>
            <a:normAutofit fontScale="90000"/>
          </a:bodyPr>
          <a:lstStyle/>
          <a:p>
            <a:r>
              <a:rPr lang="es-ES" dirty="0"/>
              <a:t>Árboles binarios</a:t>
            </a:r>
          </a:p>
        </p:txBody>
      </p:sp>
      <p:sp>
        <p:nvSpPr>
          <p:cNvPr id="3" name="Marcador de contenido 2">
            <a:extLst>
              <a:ext uri="{FF2B5EF4-FFF2-40B4-BE49-F238E27FC236}">
                <a16:creationId xmlns:a16="http://schemas.microsoft.com/office/drawing/2014/main" id="{0FA36BE5-1862-3C7C-7D0B-18228B98A104}"/>
              </a:ext>
            </a:extLst>
          </p:cNvPr>
          <p:cNvSpPr>
            <a:spLocks noGrp="1"/>
          </p:cNvSpPr>
          <p:nvPr>
            <p:ph idx="1"/>
          </p:nvPr>
        </p:nvSpPr>
        <p:spPr/>
        <p:txBody>
          <a:bodyPr>
            <a:normAutofit fontScale="92500" lnSpcReduction="20000"/>
          </a:bodyPr>
          <a:lstStyle/>
          <a:p>
            <a:r>
              <a:rPr lang="en-US" sz="1800" dirty="0">
                <a:cs typeface="Calibri" panose="020F0502020204030204"/>
              </a:rPr>
              <a:t>Son </a:t>
            </a:r>
            <a:r>
              <a:rPr lang="en-US" sz="1800" dirty="0" err="1">
                <a:cs typeface="Calibri" panose="020F0502020204030204"/>
              </a:rPr>
              <a:t>árboles</a:t>
            </a:r>
            <a:r>
              <a:rPr lang="en-US" sz="1800" dirty="0">
                <a:cs typeface="Calibri" panose="020F0502020204030204"/>
              </a:rPr>
              <a:t> </a:t>
            </a:r>
            <a:r>
              <a:rPr lang="en-US" sz="1800" dirty="0" err="1">
                <a:cs typeface="Calibri" panose="020F0502020204030204"/>
              </a:rPr>
              <a:t>en</a:t>
            </a:r>
            <a:r>
              <a:rPr lang="en-US" sz="1800" dirty="0">
                <a:cs typeface="Calibri" panose="020F0502020204030204"/>
              </a:rPr>
              <a:t> </a:t>
            </a:r>
            <a:r>
              <a:rPr lang="en-US" sz="1800" dirty="0" err="1">
                <a:cs typeface="Calibri" panose="020F0502020204030204"/>
              </a:rPr>
              <a:t>donde</a:t>
            </a:r>
            <a:r>
              <a:rPr lang="en-US" sz="1800" dirty="0">
                <a:cs typeface="Calibri" panose="020F0502020204030204"/>
              </a:rPr>
              <a:t> </a:t>
            </a:r>
            <a:r>
              <a:rPr lang="en-US" sz="1800" dirty="0" err="1">
                <a:cs typeface="Calibri" panose="020F0502020204030204"/>
              </a:rPr>
              <a:t>cada</a:t>
            </a:r>
            <a:r>
              <a:rPr lang="en-US" sz="1800" dirty="0">
                <a:cs typeface="Calibri" panose="020F0502020204030204"/>
              </a:rPr>
              <a:t> uno de </a:t>
            </a:r>
            <a:r>
              <a:rPr lang="en-US" sz="1800" dirty="0" err="1">
                <a:cs typeface="Calibri" panose="020F0502020204030204"/>
              </a:rPr>
              <a:t>los</a:t>
            </a:r>
            <a:r>
              <a:rPr lang="en-US" sz="1800" dirty="0">
                <a:cs typeface="Calibri" panose="020F0502020204030204"/>
              </a:rPr>
              <a:t> </a:t>
            </a:r>
            <a:r>
              <a:rPr lang="en-US" sz="1800" dirty="0" err="1">
                <a:cs typeface="Calibri" panose="020F0502020204030204"/>
              </a:rPr>
              <a:t>nodos</a:t>
            </a:r>
            <a:r>
              <a:rPr lang="en-US" sz="1800" dirty="0">
                <a:cs typeface="Calibri" panose="020F0502020204030204"/>
              </a:rPr>
              <a:t> </a:t>
            </a:r>
            <a:r>
              <a:rPr lang="en-US" sz="1800" dirty="0" err="1">
                <a:cs typeface="Calibri" panose="020F0502020204030204"/>
              </a:rPr>
              <a:t>puede</a:t>
            </a:r>
            <a:r>
              <a:rPr lang="en-US" sz="1800" dirty="0">
                <a:cs typeface="Calibri" panose="020F0502020204030204"/>
              </a:rPr>
              <a:t> </a:t>
            </a:r>
            <a:r>
              <a:rPr lang="en-US" sz="1800" dirty="0" err="1">
                <a:cs typeface="Calibri" panose="020F0502020204030204"/>
              </a:rPr>
              <a:t>tener</a:t>
            </a:r>
            <a:r>
              <a:rPr lang="en-US" sz="1800" dirty="0">
                <a:cs typeface="Calibri" panose="020F0502020204030204"/>
              </a:rPr>
              <a:t> 0, 1 o 2 </a:t>
            </a:r>
            <a:r>
              <a:rPr lang="en-US" sz="1800" dirty="0" err="1">
                <a:cs typeface="Calibri" panose="020F0502020204030204"/>
              </a:rPr>
              <a:t>subárboles</a:t>
            </a:r>
            <a:r>
              <a:rPr lang="en-US" sz="1800" dirty="0">
                <a:cs typeface="Calibri" panose="020F0502020204030204"/>
              </a:rPr>
              <a:t>. Es </a:t>
            </a:r>
            <a:r>
              <a:rPr lang="en-US" sz="1800" dirty="0" err="1">
                <a:cs typeface="Calibri" panose="020F0502020204030204"/>
              </a:rPr>
              <a:t>decir</a:t>
            </a:r>
            <a:r>
              <a:rPr lang="en-US" sz="1800" dirty="0">
                <a:cs typeface="Calibri" panose="020F0502020204030204"/>
              </a:rPr>
              <a:t>, </a:t>
            </a:r>
            <a:r>
              <a:rPr lang="en-US" sz="1800" b="1" dirty="0" err="1">
                <a:cs typeface="Calibri" panose="020F0502020204030204"/>
              </a:rPr>
              <a:t>cada</a:t>
            </a:r>
            <a:r>
              <a:rPr lang="en-US" sz="1800" b="1" dirty="0">
                <a:cs typeface="Calibri" panose="020F0502020204030204"/>
              </a:rPr>
              <a:t> </a:t>
            </a:r>
            <a:r>
              <a:rPr lang="en-US" sz="1800" b="1" dirty="0" err="1">
                <a:cs typeface="Calibri" panose="020F0502020204030204"/>
              </a:rPr>
              <a:t>nodo</a:t>
            </a:r>
            <a:r>
              <a:rPr lang="en-US" sz="1800" b="1" dirty="0">
                <a:cs typeface="Calibri" panose="020F0502020204030204"/>
              </a:rPr>
              <a:t> </a:t>
            </a:r>
            <a:r>
              <a:rPr lang="en-US" sz="1800" b="1" dirty="0" err="1">
                <a:cs typeface="Calibri" panose="020F0502020204030204"/>
              </a:rPr>
              <a:t>sólo</a:t>
            </a:r>
            <a:r>
              <a:rPr lang="en-US" sz="1800" b="1" dirty="0">
                <a:cs typeface="Calibri" panose="020F0502020204030204"/>
              </a:rPr>
              <a:t> </a:t>
            </a:r>
            <a:r>
              <a:rPr lang="en-US" sz="1800" b="1" dirty="0" err="1">
                <a:cs typeface="Calibri" panose="020F0502020204030204"/>
              </a:rPr>
              <a:t>puede</a:t>
            </a:r>
            <a:r>
              <a:rPr lang="en-US" sz="1800" b="1" dirty="0">
                <a:cs typeface="Calibri" panose="020F0502020204030204"/>
              </a:rPr>
              <a:t> </a:t>
            </a:r>
            <a:r>
              <a:rPr lang="en-US" sz="1800" b="1" dirty="0" err="1">
                <a:cs typeface="Calibri" panose="020F0502020204030204"/>
              </a:rPr>
              <a:t>tener</a:t>
            </a:r>
            <a:r>
              <a:rPr lang="en-US" sz="1800" b="1" dirty="0">
                <a:cs typeface="Calibri" panose="020F0502020204030204"/>
              </a:rPr>
              <a:t> un </a:t>
            </a:r>
            <a:r>
              <a:rPr lang="en-US" sz="1800" b="1" dirty="0" err="1">
                <a:cs typeface="Calibri" panose="020F0502020204030204"/>
              </a:rPr>
              <a:t>máximo</a:t>
            </a:r>
            <a:r>
              <a:rPr lang="en-US" sz="1800" b="1" dirty="0">
                <a:cs typeface="Calibri" panose="020F0502020204030204"/>
              </a:rPr>
              <a:t> de 2 </a:t>
            </a:r>
            <a:r>
              <a:rPr lang="en-US" sz="1800" b="1" dirty="0" err="1">
                <a:cs typeface="Calibri" panose="020F0502020204030204"/>
              </a:rPr>
              <a:t>hijos</a:t>
            </a:r>
            <a:r>
              <a:rPr lang="en-US" sz="1800" b="1" dirty="0">
                <a:cs typeface="Calibri" panose="020F0502020204030204"/>
              </a:rPr>
              <a:t>.</a:t>
            </a:r>
            <a:endParaRPr lang="en-US" sz="1800" dirty="0">
              <a:cs typeface="Calibri" panose="020F0502020204030204"/>
            </a:endParaRPr>
          </a:p>
          <a:p>
            <a:endParaRPr lang="en-US" sz="1800" b="1" dirty="0">
              <a:cs typeface="Calibri" panose="020F0502020204030204"/>
            </a:endParaRPr>
          </a:p>
          <a:p>
            <a:r>
              <a:rPr lang="es-ES" sz="1800" dirty="0"/>
              <a:t>Operaciones esenciales</a:t>
            </a:r>
          </a:p>
          <a:p>
            <a:pPr marL="342900" indent="-342900">
              <a:buFont typeface="Arial" panose="020B0604020202020204" pitchFamily="34" charset="0"/>
              <a:buChar char="•"/>
            </a:pPr>
            <a:r>
              <a:rPr lang="es-ES" sz="1800" dirty="0"/>
              <a:t>Construir el árbol</a:t>
            </a:r>
          </a:p>
          <a:p>
            <a:pPr marL="342900" indent="-342900">
              <a:buFont typeface="Arial" panose="020B0604020202020204" pitchFamily="34" charset="0"/>
              <a:buChar char="•"/>
            </a:pPr>
            <a:r>
              <a:rPr lang="es-ES" sz="1800" dirty="0"/>
              <a:t>Insertar un elemento</a:t>
            </a:r>
          </a:p>
          <a:p>
            <a:pPr marL="342900" indent="-342900">
              <a:buFont typeface="Arial" panose="020B0604020202020204" pitchFamily="34" charset="0"/>
              <a:buChar char="•"/>
            </a:pPr>
            <a:r>
              <a:rPr lang="es-ES" sz="1800" dirty="0"/>
              <a:t>Eliminar un elemento</a:t>
            </a:r>
          </a:p>
          <a:p>
            <a:pPr marL="342900" indent="-342900">
              <a:buFont typeface="Arial" panose="020B0604020202020204" pitchFamily="34" charset="0"/>
              <a:buChar char="•"/>
            </a:pPr>
            <a:r>
              <a:rPr lang="es-ES" sz="1800" dirty="0"/>
              <a:t>Mostrar el árbol: diferentes órdenes</a:t>
            </a:r>
          </a:p>
          <a:p>
            <a:pPr marL="342900" indent="-342900"/>
            <a:endParaRPr lang="es-ES" sz="1800" dirty="0"/>
          </a:p>
          <a:p>
            <a:pPr marL="342900" indent="-342900"/>
            <a:r>
              <a:rPr lang="es-ES" sz="1800" dirty="0"/>
              <a:t>No esenciales</a:t>
            </a:r>
          </a:p>
          <a:p>
            <a:pPr marL="342900" indent="-342900">
              <a:buFont typeface="Arial" panose="020B0604020202020204" pitchFamily="34" charset="0"/>
              <a:buChar char="•"/>
            </a:pPr>
            <a:r>
              <a:rPr lang="es-ES" sz="1800" dirty="0"/>
              <a:t>Verificar si está vacío / Obtener el tamaño </a:t>
            </a:r>
          </a:p>
          <a:p>
            <a:pPr marL="342900" indent="-342900">
              <a:buFont typeface="Arial" panose="020B0604020202020204" pitchFamily="34" charset="0"/>
              <a:buChar char="•"/>
            </a:pPr>
            <a:r>
              <a:rPr lang="es-ES" sz="1800" dirty="0"/>
              <a:t>Buscar un dato</a:t>
            </a:r>
          </a:p>
          <a:p>
            <a:pPr marL="342900" indent="-342900">
              <a:buFont typeface="Arial" panose="020B0604020202020204" pitchFamily="34" charset="0"/>
              <a:buChar char="•"/>
            </a:pPr>
            <a:r>
              <a:rPr lang="es-ES" sz="1800" dirty="0"/>
              <a:t>Obtener un subárbol</a:t>
            </a:r>
          </a:p>
          <a:p>
            <a:pPr marL="342900" indent="-342900">
              <a:buFont typeface="Arial" panose="020B0604020202020204" pitchFamily="34" charset="0"/>
              <a:buChar char="•"/>
            </a:pPr>
            <a:r>
              <a:rPr lang="es-ES" sz="1800" dirty="0"/>
              <a:t>Muchas más...</a:t>
            </a:r>
          </a:p>
        </p:txBody>
      </p:sp>
      <p:sp>
        <p:nvSpPr>
          <p:cNvPr id="4" name="Rectángulo: esquinas redondeadas 3">
            <a:extLst>
              <a:ext uri="{FF2B5EF4-FFF2-40B4-BE49-F238E27FC236}">
                <a16:creationId xmlns:a16="http://schemas.microsoft.com/office/drawing/2014/main" id="{3192CABC-55F4-977B-697C-ABE5C4F015A9}"/>
              </a:ext>
            </a:extLst>
          </p:cNvPr>
          <p:cNvSpPr/>
          <p:nvPr/>
        </p:nvSpPr>
        <p:spPr>
          <a:xfrm>
            <a:off x="5816550" y="3724835"/>
            <a:ext cx="2430980" cy="7027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latin typeface="Inter" panose="02000503000000020004"/>
              </a:rPr>
              <a:t>Uso</a:t>
            </a:r>
            <a:r>
              <a:rPr lang="en-US" sz="1600" dirty="0">
                <a:latin typeface="Inter" panose="02000503000000020004"/>
              </a:rPr>
              <a:t> </a:t>
            </a:r>
            <a:r>
              <a:rPr lang="en-US" sz="1600" dirty="0" err="1">
                <a:latin typeface="Inter" panose="02000503000000020004"/>
              </a:rPr>
              <a:t>intensivo</a:t>
            </a:r>
            <a:r>
              <a:rPr lang="en-US" sz="1600" dirty="0">
                <a:latin typeface="Inter" panose="02000503000000020004"/>
              </a:rPr>
              <a:t> de </a:t>
            </a:r>
            <a:r>
              <a:rPr lang="en-US" sz="1600" b="1" dirty="0" err="1">
                <a:latin typeface="Inter" panose="02000503000000020004"/>
              </a:rPr>
              <a:t>algoritmos</a:t>
            </a:r>
            <a:r>
              <a:rPr lang="en-US" sz="1600" b="1" dirty="0">
                <a:latin typeface="Inter" panose="02000503000000020004"/>
              </a:rPr>
              <a:t> </a:t>
            </a:r>
            <a:r>
              <a:rPr lang="en-US" sz="1600" b="1" dirty="0" err="1">
                <a:latin typeface="Inter" panose="02000503000000020004"/>
              </a:rPr>
              <a:t>recursivos</a:t>
            </a:r>
            <a:endParaRPr lang="en-US" sz="1600" b="1" dirty="0">
              <a:latin typeface="Inter" panose="02000503000000020004"/>
            </a:endParaRPr>
          </a:p>
        </p:txBody>
      </p:sp>
    </p:spTree>
    <p:extLst>
      <p:ext uri="{BB962C8B-B14F-4D97-AF65-F5344CB8AC3E}">
        <p14:creationId xmlns:p14="http://schemas.microsoft.com/office/powerpoint/2010/main" val="220097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7EF46-A73D-AB6C-BB76-EBE41DD89272}"/>
              </a:ext>
            </a:extLst>
          </p:cNvPr>
          <p:cNvSpPr>
            <a:spLocks noGrp="1"/>
          </p:cNvSpPr>
          <p:nvPr>
            <p:ph type="title"/>
          </p:nvPr>
        </p:nvSpPr>
        <p:spPr/>
        <p:txBody>
          <a:bodyPr>
            <a:normAutofit fontScale="90000"/>
          </a:bodyPr>
          <a:lstStyle/>
          <a:p>
            <a:r>
              <a:rPr lang="es-ES">
                <a:latin typeface="Inter"/>
              </a:rPr>
              <a:t>Operadores</a:t>
            </a:r>
            <a:endParaRPr lang="es-ES"/>
          </a:p>
        </p:txBody>
      </p:sp>
      <p:sp>
        <p:nvSpPr>
          <p:cNvPr id="3" name="Marcador de contenido 2">
            <a:extLst>
              <a:ext uri="{FF2B5EF4-FFF2-40B4-BE49-F238E27FC236}">
                <a16:creationId xmlns:a16="http://schemas.microsoft.com/office/drawing/2014/main" id="{61EB8243-131F-D7CC-9C21-5F7B6664E47C}"/>
              </a:ext>
            </a:extLst>
          </p:cNvPr>
          <p:cNvSpPr>
            <a:spLocks noGrp="1"/>
          </p:cNvSpPr>
          <p:nvPr>
            <p:ph idx="1"/>
          </p:nvPr>
        </p:nvSpPr>
        <p:spPr>
          <a:xfrm>
            <a:off x="628650" y="1128936"/>
            <a:ext cx="3746391" cy="5048028"/>
          </a:xfrm>
        </p:spPr>
        <p:txBody>
          <a:bodyPr vert="horz" lIns="91440" tIns="45720" rIns="91440" bIns="45720" rtlCol="0" anchor="t">
            <a:normAutofit fontScale="92500" lnSpcReduction="10000"/>
          </a:bodyPr>
          <a:lstStyle/>
          <a:p>
            <a:pPr algn="ctr"/>
            <a:r>
              <a:rPr lang="es-ES" sz="1800" b="1">
                <a:latin typeface="Inter"/>
              </a:rPr>
              <a:t>Operadores aritméticos</a:t>
            </a:r>
            <a:endParaRPr lang="es-ES" sz="1800"/>
          </a:p>
          <a:p>
            <a:pPr>
              <a:buChar char="•"/>
            </a:pPr>
            <a:r>
              <a:rPr lang="es-ES" sz="1800">
                <a:latin typeface="Inter"/>
              </a:rPr>
              <a:t> + suma</a:t>
            </a:r>
            <a:endParaRPr lang="es-ES" sz="1800" b="1"/>
          </a:p>
          <a:p>
            <a:pPr>
              <a:buChar char="•"/>
            </a:pPr>
            <a:r>
              <a:rPr lang="es-ES" sz="1800">
                <a:latin typeface="Inter"/>
              </a:rPr>
              <a:t> - resta</a:t>
            </a:r>
          </a:p>
          <a:p>
            <a:pPr>
              <a:buChar char="•"/>
            </a:pPr>
            <a:r>
              <a:rPr lang="es-ES" sz="1800">
                <a:latin typeface="Inter"/>
              </a:rPr>
              <a:t> / división </a:t>
            </a:r>
            <a:endParaRPr lang="es-ES" sz="1800"/>
          </a:p>
          <a:p>
            <a:pPr>
              <a:buChar char="•"/>
            </a:pPr>
            <a:r>
              <a:rPr lang="es-ES" sz="1800">
                <a:latin typeface="Inter"/>
              </a:rPr>
              <a:t> * multiplicación</a:t>
            </a:r>
          </a:p>
          <a:p>
            <a:pPr>
              <a:buChar char="•"/>
            </a:pPr>
            <a:r>
              <a:rPr lang="es-ES" sz="1800">
                <a:latin typeface="Inter"/>
              </a:rPr>
              <a:t> % resto</a:t>
            </a:r>
          </a:p>
          <a:p>
            <a:pPr>
              <a:buChar char="•"/>
            </a:pPr>
            <a:r>
              <a:rPr lang="es-ES" sz="1800"/>
              <a:t> ** potencia</a:t>
            </a:r>
          </a:p>
          <a:p>
            <a:pPr>
              <a:buChar char="•"/>
            </a:pPr>
            <a:r>
              <a:rPr lang="es-ES" sz="1800"/>
              <a:t> // división de parte entera</a:t>
            </a:r>
          </a:p>
          <a:p>
            <a:pPr>
              <a:buChar char="•"/>
            </a:pPr>
            <a:endParaRPr lang="es-ES" sz="200" b="1">
              <a:latin typeface="Inter" panose="02000503000000020004" pitchFamily="2" charset="0"/>
              <a:ea typeface="Inter" panose="02000503000000020004" pitchFamily="2" charset="0"/>
            </a:endParaRPr>
          </a:p>
          <a:p>
            <a:pPr algn="ctr" defTabSz="685800">
              <a:lnSpc>
                <a:spcPct val="120000"/>
              </a:lnSpc>
              <a:spcBef>
                <a:spcPts val="750"/>
              </a:spcBef>
            </a:pPr>
            <a:r>
              <a:rPr lang="es-ES" sz="1800" b="1">
                <a:latin typeface="Inter" panose="02000503000000020004" pitchFamily="2" charset="0"/>
                <a:ea typeface="Inter" panose="02000503000000020004" pitchFamily="2" charset="0"/>
              </a:rPr>
              <a:t>Operadores lógicos</a:t>
            </a:r>
          </a:p>
          <a:p>
            <a:pPr defTabSz="685800">
              <a:lnSpc>
                <a:spcPct val="120000"/>
              </a:lnSpc>
              <a:spcBef>
                <a:spcPts val="750"/>
              </a:spcBef>
              <a:buFont typeface="Arial" panose="020B0604020202020204" pitchFamily="34" charset="0"/>
              <a:buChar char="•"/>
            </a:pPr>
            <a:r>
              <a:rPr lang="es-ES" sz="1800">
                <a:latin typeface="Inter" panose="02000503000000020004" pitchFamily="2" charset="0"/>
                <a:ea typeface="Inter" panose="02000503000000020004" pitchFamily="2" charset="0"/>
                <a:cs typeface="Arial"/>
              </a:rPr>
              <a:t> and</a:t>
            </a:r>
          </a:p>
          <a:p>
            <a:pPr defTabSz="685800">
              <a:lnSpc>
                <a:spcPct val="120000"/>
              </a:lnSpc>
              <a:spcBef>
                <a:spcPts val="750"/>
              </a:spcBef>
              <a:buFont typeface="Arial" panose="020B0604020202020204" pitchFamily="34" charset="0"/>
              <a:buChar char="•"/>
            </a:pPr>
            <a:r>
              <a:rPr lang="es-ES" sz="1800">
                <a:latin typeface="Inter" panose="02000503000000020004" pitchFamily="2" charset="0"/>
                <a:ea typeface="Inter" panose="02000503000000020004" pitchFamily="2" charset="0"/>
                <a:cs typeface="Arial"/>
              </a:rPr>
              <a:t> </a:t>
            </a:r>
            <a:r>
              <a:rPr lang="es-ES" sz="1800" err="1">
                <a:latin typeface="Inter" panose="02000503000000020004" pitchFamily="2" charset="0"/>
                <a:ea typeface="Inter" panose="02000503000000020004" pitchFamily="2" charset="0"/>
                <a:cs typeface="Arial"/>
              </a:rPr>
              <a:t>or</a:t>
            </a:r>
            <a:endParaRPr lang="es-ES" sz="1800">
              <a:latin typeface="Inter" panose="02000503000000020004" pitchFamily="2" charset="0"/>
              <a:ea typeface="Inter" panose="02000503000000020004" pitchFamily="2" charset="0"/>
              <a:cs typeface="Arial"/>
            </a:endParaRPr>
          </a:p>
          <a:p>
            <a:pPr defTabSz="685800">
              <a:lnSpc>
                <a:spcPct val="120000"/>
              </a:lnSpc>
              <a:spcBef>
                <a:spcPts val="750"/>
              </a:spcBef>
              <a:buFont typeface="Arial" panose="020B0604020202020204" pitchFamily="34" charset="0"/>
              <a:buChar char="•"/>
            </a:pPr>
            <a:r>
              <a:rPr lang="es-ES" sz="1800">
                <a:latin typeface="Inter" panose="02000503000000020004" pitchFamily="2" charset="0"/>
                <a:ea typeface="Inter" panose="02000503000000020004" pitchFamily="2" charset="0"/>
                <a:cs typeface="Arial"/>
              </a:rPr>
              <a:t> </a:t>
            </a:r>
            <a:r>
              <a:rPr lang="es-ES" sz="1800" err="1">
                <a:latin typeface="Inter" panose="02000503000000020004" pitchFamily="2" charset="0"/>
                <a:ea typeface="Inter" panose="02000503000000020004" pitchFamily="2" charset="0"/>
                <a:cs typeface="Arial"/>
              </a:rPr>
              <a:t>not</a:t>
            </a:r>
            <a:r>
              <a:rPr lang="es-ES" sz="1800">
                <a:latin typeface="Inter" panose="02000503000000020004" pitchFamily="2" charset="0"/>
                <a:ea typeface="Inter" panose="02000503000000020004" pitchFamily="2" charset="0"/>
                <a:cs typeface="Arial"/>
              </a:rPr>
              <a:t> </a:t>
            </a:r>
          </a:p>
          <a:p>
            <a:pPr>
              <a:buChar char="•"/>
            </a:pPr>
            <a:endParaRPr lang="es-ES" sz="1800" b="1"/>
          </a:p>
        </p:txBody>
      </p:sp>
      <p:sp>
        <p:nvSpPr>
          <p:cNvPr id="4" name="CuadroTexto 3">
            <a:extLst>
              <a:ext uri="{FF2B5EF4-FFF2-40B4-BE49-F238E27FC236}">
                <a16:creationId xmlns:a16="http://schemas.microsoft.com/office/drawing/2014/main" id="{52AF294B-C3D6-098E-67FF-850DC2E5A17B}"/>
              </a:ext>
            </a:extLst>
          </p:cNvPr>
          <p:cNvSpPr txBox="1"/>
          <p:nvPr/>
        </p:nvSpPr>
        <p:spPr>
          <a:xfrm>
            <a:off x="4537660" y="1140546"/>
            <a:ext cx="3912199" cy="6692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685800">
              <a:lnSpc>
                <a:spcPct val="110000"/>
              </a:lnSpc>
              <a:spcBef>
                <a:spcPts val="750"/>
              </a:spcBef>
              <a:buFont typeface="Arial" panose="020B0604020202020204" pitchFamily="34" charset="0"/>
            </a:pPr>
            <a:r>
              <a:rPr lang="es-ES" sz="1700" b="1">
                <a:latin typeface="Inter"/>
                <a:ea typeface="Inter" panose="02000503000000020004" pitchFamily="2" charset="0"/>
              </a:rPr>
              <a:t>Operadores de comparación</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&lt; menor que</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&gt; mayor que</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&lt;= menor o igual que</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&gt;= mayor o igual que</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 igual que</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 distinto que</a:t>
            </a:r>
          </a:p>
          <a:p>
            <a:pPr algn="ctr" defTabSz="685800">
              <a:lnSpc>
                <a:spcPct val="110000"/>
              </a:lnSpc>
              <a:spcBef>
                <a:spcPts val="750"/>
              </a:spcBef>
              <a:buFont typeface="Arial" panose="020B0604020202020204" pitchFamily="34" charset="0"/>
            </a:pPr>
            <a:endParaRPr lang="es-ES" sz="300" b="1">
              <a:latin typeface="Inter"/>
              <a:ea typeface="Inter" panose="02000503000000020004" pitchFamily="2" charset="0"/>
            </a:endParaRPr>
          </a:p>
          <a:p>
            <a:pPr algn="ctr" defTabSz="685800">
              <a:lnSpc>
                <a:spcPct val="110000"/>
              </a:lnSpc>
              <a:spcBef>
                <a:spcPts val="750"/>
              </a:spcBef>
              <a:buFont typeface="Arial" panose="020B0604020202020204" pitchFamily="34" charset="0"/>
            </a:pPr>
            <a:r>
              <a:rPr lang="es-ES" sz="1700" b="1">
                <a:latin typeface="Inter"/>
                <a:ea typeface="Inter" panose="02000503000000020004" pitchFamily="2" charset="0"/>
              </a:rPr>
              <a:t>Operadores de asignación</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 </a:t>
            </a:r>
          </a:p>
          <a:p>
            <a:pPr defTabSz="685800">
              <a:lnSpc>
                <a:spcPct val="110000"/>
              </a:lnSpc>
              <a:spcBef>
                <a:spcPts val="750"/>
              </a:spcBef>
              <a:buFont typeface="Arial" panose="020B0604020202020204" pitchFamily="34" charset="0"/>
              <a:buChar char="•"/>
            </a:pPr>
            <a:r>
              <a:rPr lang="es-ES" sz="1700">
                <a:latin typeface="Inter"/>
                <a:ea typeface="Inter" panose="02000503000000020004" pitchFamily="2" charset="0"/>
              </a:rPr>
              <a:t> +=, -=, *=, etc.</a:t>
            </a:r>
          </a:p>
          <a:p>
            <a:pPr defTabSz="685800">
              <a:lnSpc>
                <a:spcPct val="110000"/>
              </a:lnSpc>
              <a:spcBef>
                <a:spcPts val="750"/>
              </a:spcBef>
              <a:buFont typeface="Arial" panose="020B0604020202020204" pitchFamily="34" charset="0"/>
              <a:buChar char="•"/>
            </a:pPr>
            <a:endParaRPr lang="es-ES" sz="300">
              <a:latin typeface="Inter"/>
              <a:ea typeface="Inter" panose="02000503000000020004" pitchFamily="2" charset="0"/>
            </a:endParaRPr>
          </a:p>
          <a:p>
            <a:pPr defTabSz="685800">
              <a:lnSpc>
                <a:spcPct val="110000"/>
              </a:lnSpc>
              <a:spcBef>
                <a:spcPts val="750"/>
              </a:spcBef>
            </a:pPr>
            <a:r>
              <a:rPr lang="es-ES" sz="1700" b="1">
                <a:latin typeface="Inter"/>
                <a:ea typeface="Inter" panose="02000503000000020004" pitchFamily="2" charset="0"/>
              </a:rPr>
              <a:t>Extra: </a:t>
            </a:r>
            <a:r>
              <a:rPr lang="es-ES" sz="1700" err="1">
                <a:latin typeface="Inter"/>
                <a:ea typeface="Inter" panose="02000503000000020004" pitchFamily="2" charset="0"/>
              </a:rPr>
              <a:t>is</a:t>
            </a:r>
            <a:r>
              <a:rPr lang="es-ES" sz="1700">
                <a:latin typeface="Inter"/>
                <a:ea typeface="Inter" panose="02000503000000020004" pitchFamily="2" charset="0"/>
              </a:rPr>
              <a:t>, </a:t>
            </a:r>
            <a:r>
              <a:rPr lang="es-ES" sz="1700" err="1">
                <a:latin typeface="Inter"/>
                <a:ea typeface="Inter" panose="02000503000000020004" pitchFamily="2" charset="0"/>
              </a:rPr>
              <a:t>is</a:t>
            </a:r>
            <a:r>
              <a:rPr lang="es-ES" sz="1700">
                <a:latin typeface="Inter"/>
                <a:ea typeface="Inter" panose="02000503000000020004" pitchFamily="2" charset="0"/>
              </a:rPr>
              <a:t> </a:t>
            </a:r>
            <a:r>
              <a:rPr lang="es-ES" sz="1700" err="1">
                <a:latin typeface="Inter"/>
                <a:ea typeface="Inter" panose="02000503000000020004" pitchFamily="2" charset="0"/>
              </a:rPr>
              <a:t>not</a:t>
            </a:r>
            <a:r>
              <a:rPr lang="es-ES" sz="1700">
                <a:latin typeface="Inter"/>
                <a:ea typeface="Inter" panose="02000503000000020004" pitchFamily="2" charset="0"/>
              </a:rPr>
              <a:t> (comprueban si dos valores corresponden a la misma ubicación en memoria)</a:t>
            </a:r>
          </a:p>
          <a:p>
            <a:pPr>
              <a:lnSpc>
                <a:spcPct val="120000"/>
              </a:lnSpc>
              <a:buFont typeface="Arial" panose="020B0604020202020204" pitchFamily="34" charset="0"/>
              <a:buChar char="•"/>
            </a:pPr>
            <a:endParaRPr lang="es-ES" sz="1500" b="1">
              <a:latin typeface="Inter" panose="02000503000000020004" pitchFamily="2" charset="0"/>
              <a:ea typeface="Inter" panose="02000503000000020004" pitchFamily="2" charset="0"/>
            </a:endParaRPr>
          </a:p>
          <a:p>
            <a:pPr>
              <a:lnSpc>
                <a:spcPct val="120000"/>
              </a:lnSpc>
              <a:buFont typeface="Arial" panose="020B0604020202020204" pitchFamily="34" charset="0"/>
              <a:buChar char="•"/>
            </a:pPr>
            <a:endParaRPr lang="es-ES" sz="1500" b="1">
              <a:latin typeface="Inter" panose="02000503000000020004" pitchFamily="2" charset="0"/>
              <a:ea typeface="Inter" panose="02000503000000020004" pitchFamily="2" charset="0"/>
            </a:endParaRPr>
          </a:p>
          <a:p>
            <a:pPr algn="ctr" defTabSz="685800">
              <a:lnSpc>
                <a:spcPct val="120000"/>
              </a:lnSpc>
              <a:spcBef>
                <a:spcPts val="750"/>
              </a:spcBef>
            </a:pPr>
            <a:endParaRPr lang="es-ES" sz="1500" b="1">
              <a:latin typeface="Inter"/>
            </a:endParaRPr>
          </a:p>
          <a:p>
            <a:pPr defTabSz="685800">
              <a:lnSpc>
                <a:spcPct val="120000"/>
              </a:lnSpc>
              <a:spcBef>
                <a:spcPts val="750"/>
              </a:spcBef>
              <a:buFont typeface="Arial" panose="020B0604020202020204" pitchFamily="34" charset="0"/>
              <a:buChar char="•"/>
            </a:pPr>
            <a:endParaRPr lang="es-ES" sz="1500" b="0" i="0">
              <a:latin typeface="Inter"/>
              <a:ea typeface="Arial"/>
              <a:cs typeface="Arial"/>
            </a:endParaRPr>
          </a:p>
        </p:txBody>
      </p:sp>
      <p:sp>
        <p:nvSpPr>
          <p:cNvPr id="5" name="Marcador de contenido 2">
            <a:extLst>
              <a:ext uri="{FF2B5EF4-FFF2-40B4-BE49-F238E27FC236}">
                <a16:creationId xmlns:a16="http://schemas.microsoft.com/office/drawing/2014/main" id="{1A1330C2-6FDD-F115-CF9E-E3E353C1B6E8}"/>
              </a:ext>
            </a:extLst>
          </p:cNvPr>
          <p:cNvSpPr txBox="1">
            <a:spLocks/>
          </p:cNvSpPr>
          <p:nvPr/>
        </p:nvSpPr>
        <p:spPr>
          <a:xfrm>
            <a:off x="4620563" y="3260261"/>
            <a:ext cx="3746391" cy="5048028"/>
          </a:xfrm>
          <a:prstGeom prst="rect">
            <a:avLst/>
          </a:prstGeom>
        </p:spPr>
        <p:txBody>
          <a:bodyPr vert="horz" lIns="91440" tIns="45720" rIns="91440" bIns="45720" rtlCol="0" anchor="t">
            <a:normAutofit/>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endParaRPr lang="es-ES" sz="1500" b="1"/>
          </a:p>
        </p:txBody>
      </p:sp>
    </p:spTree>
    <p:extLst>
      <p:ext uri="{BB962C8B-B14F-4D97-AF65-F5344CB8AC3E}">
        <p14:creationId xmlns:p14="http://schemas.microsoft.com/office/powerpoint/2010/main" val="127882211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2F6B7-6C55-C62E-49B2-F9B7146855C8}"/>
              </a:ext>
            </a:extLst>
          </p:cNvPr>
          <p:cNvSpPr>
            <a:spLocks noGrp="1"/>
          </p:cNvSpPr>
          <p:nvPr>
            <p:ph type="title"/>
          </p:nvPr>
        </p:nvSpPr>
        <p:spPr/>
        <p:txBody>
          <a:bodyPr>
            <a:normAutofit fontScale="90000"/>
          </a:bodyPr>
          <a:lstStyle/>
          <a:p>
            <a:r>
              <a:rPr lang="es-ES" dirty="0"/>
              <a:t>Recursividad (repaso)</a:t>
            </a:r>
          </a:p>
        </p:txBody>
      </p:sp>
      <p:sp>
        <p:nvSpPr>
          <p:cNvPr id="3" name="Marcador de contenido 2">
            <a:extLst>
              <a:ext uri="{FF2B5EF4-FFF2-40B4-BE49-F238E27FC236}">
                <a16:creationId xmlns:a16="http://schemas.microsoft.com/office/drawing/2014/main" id="{0FA36BE5-1862-3C7C-7D0B-18228B98A104}"/>
              </a:ext>
            </a:extLst>
          </p:cNvPr>
          <p:cNvSpPr>
            <a:spLocks noGrp="1"/>
          </p:cNvSpPr>
          <p:nvPr>
            <p:ph idx="1"/>
          </p:nvPr>
        </p:nvSpPr>
        <p:spPr>
          <a:xfrm>
            <a:off x="628650" y="1128936"/>
            <a:ext cx="7886700" cy="2134217"/>
          </a:xfrm>
        </p:spPr>
        <p:txBody>
          <a:bodyPr>
            <a:normAutofit/>
          </a:bodyPr>
          <a:lstStyle/>
          <a:p>
            <a:r>
              <a:rPr lang="es-ES" sz="1600" dirty="0">
                <a:cs typeface="Calibri" panose="020F0502020204030204"/>
              </a:rPr>
              <a:t>Más comúnmente: "funciones que se llaman a sí mismas"</a:t>
            </a:r>
          </a:p>
          <a:p>
            <a:pPr marL="285750" indent="-285750">
              <a:buFont typeface="Arial" panose="020B0604020202020204" pitchFamily="34" charset="0"/>
              <a:buChar char="•"/>
            </a:pPr>
            <a:r>
              <a:rPr lang="es-ES" sz="1600" dirty="0">
                <a:cs typeface="Calibri" panose="020F0502020204030204"/>
              </a:rPr>
              <a:t>Implica la búsqueda de algo que cambie entre cada llamada a función</a:t>
            </a:r>
          </a:p>
          <a:p>
            <a:pPr marL="285750" indent="-285750">
              <a:buFont typeface="Arial" panose="020B0604020202020204" pitchFamily="34" charset="0"/>
              <a:buChar char="•"/>
            </a:pPr>
            <a:r>
              <a:rPr lang="es-ES" sz="1600" dirty="0">
                <a:cs typeface="Calibri" panose="020F0502020204030204"/>
              </a:rPr>
              <a:t>Se necesita encontrar una "condición de parada", para no caer en un bucle infinito</a:t>
            </a:r>
          </a:p>
          <a:p>
            <a:endParaRPr lang="es-ES" sz="1600" dirty="0">
              <a:cs typeface="Calibri" panose="020F0502020204030204"/>
            </a:endParaRPr>
          </a:p>
          <a:p>
            <a:r>
              <a:rPr lang="es-ES" sz="1600" dirty="0">
                <a:cs typeface="Calibri" panose="020F0502020204030204"/>
              </a:rPr>
              <a:t>Ejemplo: "Implementar recursivamente una función que escriba "de 0 a 10"</a:t>
            </a:r>
          </a:p>
        </p:txBody>
      </p:sp>
      <p:sp>
        <p:nvSpPr>
          <p:cNvPr id="7" name="TextBox 1">
            <a:extLst>
              <a:ext uri="{FF2B5EF4-FFF2-40B4-BE49-F238E27FC236}">
                <a16:creationId xmlns:a16="http://schemas.microsoft.com/office/drawing/2014/main" id="{AFCAD41C-3034-5635-003F-92393F3777A7}"/>
              </a:ext>
            </a:extLst>
          </p:cNvPr>
          <p:cNvSpPr txBox="1"/>
          <p:nvPr/>
        </p:nvSpPr>
        <p:spPr>
          <a:xfrm>
            <a:off x="959796" y="3514726"/>
            <a:ext cx="7224407" cy="2092881"/>
          </a:xfrm>
          <a:prstGeom prst="rect">
            <a:avLst/>
          </a:prstGeom>
          <a:solidFill>
            <a:srgbClr val="3B3838"/>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4FC1FF"/>
                </a:solidFill>
                <a:latin typeface="Droid Sans Mono"/>
              </a:rPr>
              <a:t>MAX</a:t>
            </a:r>
            <a:r>
              <a:rPr lang="en-US" sz="1400">
                <a:solidFill>
                  <a:srgbClr val="D4D4D4"/>
                </a:solidFill>
                <a:latin typeface="Droid Sans Mono"/>
              </a:rPr>
              <a:t>=</a:t>
            </a:r>
            <a:r>
              <a:rPr lang="en-US" sz="1400">
                <a:solidFill>
                  <a:srgbClr val="B5CEA8"/>
                </a:solidFill>
                <a:latin typeface="Droid Sans Mono"/>
              </a:rPr>
              <a:t>10</a:t>
            </a:r>
          </a:p>
          <a:p>
            <a:br>
              <a:rPr lang="en-US" sz="1400">
                <a:latin typeface="Droid Sans Mono"/>
              </a:rPr>
            </a:br>
            <a:r>
              <a:rPr lang="en-US" sz="1400">
                <a:solidFill>
                  <a:srgbClr val="569CD6"/>
                </a:solidFill>
                <a:latin typeface="Droid Sans Mono"/>
              </a:rPr>
              <a:t>def</a:t>
            </a:r>
            <a:r>
              <a:rPr lang="en-US" sz="1400">
                <a:solidFill>
                  <a:srgbClr val="CCCCCC"/>
                </a:solidFill>
                <a:latin typeface="Droid Sans Mono"/>
              </a:rPr>
              <a:t> </a:t>
            </a:r>
            <a:r>
              <a:rPr lang="en-US" sz="1400" err="1">
                <a:solidFill>
                  <a:srgbClr val="DCDCAA"/>
                </a:solidFill>
                <a:latin typeface="Droid Sans Mono"/>
              </a:rPr>
              <a:t>recursiva</a:t>
            </a:r>
            <a:r>
              <a:rPr lang="en-US" sz="1400">
                <a:solidFill>
                  <a:srgbClr val="CCCCCC"/>
                </a:solidFill>
                <a:latin typeface="Droid Sans Mono"/>
              </a:rPr>
              <a:t>(</a:t>
            </a:r>
            <a:r>
              <a:rPr lang="en-US" sz="1400">
                <a:solidFill>
                  <a:srgbClr val="9CDCFE"/>
                </a:solidFill>
                <a:latin typeface="Droid Sans Mono"/>
              </a:rPr>
              <a:t>num</a:t>
            </a:r>
            <a:r>
              <a:rPr lang="en-US" sz="1400">
                <a:solidFill>
                  <a:srgbClr val="CCCCCC"/>
                </a:solidFill>
                <a:latin typeface="Droid Sans Mono"/>
              </a:rPr>
              <a:t>, </a:t>
            </a:r>
            <a:r>
              <a:rPr lang="en-US" sz="1400">
                <a:solidFill>
                  <a:srgbClr val="9CDCFE"/>
                </a:solidFill>
                <a:latin typeface="Droid Sans Mono"/>
              </a:rPr>
              <a:t>max</a:t>
            </a:r>
            <a:r>
              <a:rPr lang="en-US" sz="1400">
                <a:solidFill>
                  <a:srgbClr val="CCCCCC"/>
                </a:solidFill>
                <a:latin typeface="Droid Sans Mono"/>
              </a:rPr>
              <a:t>):</a:t>
            </a:r>
          </a:p>
          <a:p>
            <a:r>
              <a:rPr lang="en-US" sz="1400">
                <a:solidFill>
                  <a:srgbClr val="DCDCAA"/>
                </a:solidFill>
                <a:latin typeface="Droid Sans Mono"/>
              </a:rPr>
              <a:t>    print</a:t>
            </a:r>
            <a:r>
              <a:rPr lang="en-US" sz="1400">
                <a:solidFill>
                  <a:srgbClr val="CCCCCC"/>
                </a:solidFill>
                <a:latin typeface="Droid Sans Mono"/>
              </a:rPr>
              <a:t>(</a:t>
            </a:r>
            <a:r>
              <a:rPr lang="en-US" sz="1400">
                <a:solidFill>
                  <a:srgbClr val="9CDCFE"/>
                </a:solidFill>
                <a:latin typeface="Droid Sans Mono"/>
              </a:rPr>
              <a:t>num</a:t>
            </a:r>
            <a:r>
              <a:rPr lang="en-US" sz="1400">
                <a:solidFill>
                  <a:srgbClr val="CCCCCC"/>
                </a:solidFill>
                <a:latin typeface="Droid Sans Mono"/>
              </a:rPr>
              <a:t>)</a:t>
            </a:r>
          </a:p>
          <a:p>
            <a:r>
              <a:rPr lang="en-US" sz="1400">
                <a:solidFill>
                  <a:srgbClr val="C586C0"/>
                </a:solidFill>
                <a:latin typeface="Droid Sans Mono"/>
              </a:rPr>
              <a:t>    if</a:t>
            </a:r>
            <a:r>
              <a:rPr lang="en-US" sz="1400">
                <a:solidFill>
                  <a:srgbClr val="CCCCCC"/>
                </a:solidFill>
                <a:latin typeface="Droid Sans Mono"/>
              </a:rPr>
              <a:t> </a:t>
            </a:r>
            <a:r>
              <a:rPr lang="en-US" sz="1400">
                <a:solidFill>
                  <a:srgbClr val="9CDCFE"/>
                </a:solidFill>
                <a:latin typeface="Droid Sans Mono"/>
              </a:rPr>
              <a:t>num</a:t>
            </a:r>
            <a:r>
              <a:rPr lang="en-US" sz="1400">
                <a:solidFill>
                  <a:srgbClr val="CCCCCC"/>
                </a:solidFill>
                <a:latin typeface="Droid Sans Mono"/>
              </a:rPr>
              <a:t> </a:t>
            </a:r>
            <a:r>
              <a:rPr lang="en-US" sz="1400">
                <a:solidFill>
                  <a:srgbClr val="D4D4D4"/>
                </a:solidFill>
                <a:latin typeface="Droid Sans Mono"/>
              </a:rPr>
              <a:t>&lt;</a:t>
            </a:r>
            <a:r>
              <a:rPr lang="en-US" sz="1400">
                <a:solidFill>
                  <a:srgbClr val="CCCCCC"/>
                </a:solidFill>
                <a:latin typeface="Droid Sans Mono"/>
              </a:rPr>
              <a:t> </a:t>
            </a:r>
            <a:r>
              <a:rPr lang="en-US" sz="1400">
                <a:solidFill>
                  <a:srgbClr val="9CDCFE"/>
                </a:solidFill>
                <a:latin typeface="Droid Sans Mono"/>
              </a:rPr>
              <a:t>max</a:t>
            </a:r>
            <a:r>
              <a:rPr lang="en-US" sz="1400">
                <a:solidFill>
                  <a:srgbClr val="CCCCCC"/>
                </a:solidFill>
                <a:latin typeface="Droid Sans Mono"/>
              </a:rPr>
              <a:t>:</a:t>
            </a:r>
          </a:p>
          <a:p>
            <a:r>
              <a:rPr lang="en-US" sz="1400">
                <a:solidFill>
                  <a:srgbClr val="DCDCAA"/>
                </a:solidFill>
                <a:latin typeface="Droid Sans Mono"/>
              </a:rPr>
              <a:t>        </a:t>
            </a:r>
            <a:r>
              <a:rPr lang="en-US" sz="1400" err="1">
                <a:solidFill>
                  <a:srgbClr val="DCDCAA"/>
                </a:solidFill>
                <a:latin typeface="Droid Sans Mono"/>
              </a:rPr>
              <a:t>recursiva</a:t>
            </a:r>
            <a:r>
              <a:rPr lang="en-US" sz="1400">
                <a:solidFill>
                  <a:srgbClr val="CCCCCC"/>
                </a:solidFill>
                <a:latin typeface="Droid Sans Mono"/>
              </a:rPr>
              <a:t>(</a:t>
            </a:r>
            <a:r>
              <a:rPr lang="en-US" sz="1400">
                <a:solidFill>
                  <a:srgbClr val="9CDCFE"/>
                </a:solidFill>
                <a:latin typeface="Droid Sans Mono"/>
              </a:rPr>
              <a:t>num</a:t>
            </a:r>
            <a:r>
              <a:rPr lang="en-US" sz="1400">
                <a:solidFill>
                  <a:srgbClr val="D4D4D4"/>
                </a:solidFill>
                <a:latin typeface="Droid Sans Mono"/>
              </a:rPr>
              <a:t>+</a:t>
            </a:r>
            <a:r>
              <a:rPr lang="en-US" sz="1400">
                <a:solidFill>
                  <a:srgbClr val="B5CEA8"/>
                </a:solidFill>
                <a:latin typeface="Droid Sans Mono"/>
              </a:rPr>
              <a:t>1</a:t>
            </a:r>
            <a:r>
              <a:rPr lang="en-US" sz="1400">
                <a:solidFill>
                  <a:srgbClr val="CCCCCC"/>
                </a:solidFill>
                <a:latin typeface="Droid Sans Mono"/>
              </a:rPr>
              <a:t>, </a:t>
            </a:r>
            <a:r>
              <a:rPr lang="en-US" sz="1400">
                <a:solidFill>
                  <a:srgbClr val="9CDCFE"/>
                </a:solidFill>
                <a:latin typeface="Droid Sans Mono"/>
              </a:rPr>
              <a:t>max</a:t>
            </a:r>
            <a:r>
              <a:rPr lang="en-US" sz="1400">
                <a:solidFill>
                  <a:srgbClr val="CCCCCC"/>
                </a:solidFill>
                <a:latin typeface="Droid Sans Mono"/>
              </a:rPr>
              <a:t>)</a:t>
            </a:r>
          </a:p>
          <a:p>
            <a:br>
              <a:rPr lang="en-US" sz="1400">
                <a:latin typeface="Droid Sans Mono"/>
              </a:rPr>
            </a:br>
            <a:r>
              <a:rPr lang="en-US" sz="1400" err="1">
                <a:solidFill>
                  <a:srgbClr val="DCDCAA"/>
                </a:solidFill>
                <a:latin typeface="Droid Sans Mono"/>
              </a:rPr>
              <a:t>recursiva</a:t>
            </a:r>
            <a:r>
              <a:rPr lang="en-US" sz="1400">
                <a:solidFill>
                  <a:srgbClr val="CCCCCC"/>
                </a:solidFill>
                <a:latin typeface="Droid Sans Mono"/>
              </a:rPr>
              <a:t>(</a:t>
            </a:r>
            <a:r>
              <a:rPr lang="en-US" sz="1400">
                <a:solidFill>
                  <a:srgbClr val="B5CEA8"/>
                </a:solidFill>
                <a:latin typeface="Droid Sans Mono"/>
              </a:rPr>
              <a:t>0</a:t>
            </a:r>
            <a:r>
              <a:rPr lang="en-US" sz="1400">
                <a:solidFill>
                  <a:srgbClr val="CCCCCC"/>
                </a:solidFill>
                <a:latin typeface="Droid Sans Mono"/>
              </a:rPr>
              <a:t>, </a:t>
            </a:r>
            <a:r>
              <a:rPr lang="en-US" sz="1400">
                <a:solidFill>
                  <a:srgbClr val="4FC1FF"/>
                </a:solidFill>
                <a:latin typeface="Droid Sans Mono"/>
              </a:rPr>
              <a:t>MAX</a:t>
            </a:r>
            <a:r>
              <a:rPr lang="en-US" sz="1400">
                <a:solidFill>
                  <a:srgbClr val="CCCCCC"/>
                </a:solidFill>
                <a:latin typeface="Droid Sans Mono"/>
              </a:rPr>
              <a:t>)</a:t>
            </a:r>
          </a:p>
          <a:p>
            <a:endParaRPr lang="en-US">
              <a:solidFill>
                <a:srgbClr val="CCCCCC"/>
              </a:solidFill>
              <a:latin typeface="Droid Sans Mono"/>
            </a:endParaRPr>
          </a:p>
        </p:txBody>
      </p:sp>
    </p:spTree>
    <p:extLst>
      <p:ext uri="{BB962C8B-B14F-4D97-AF65-F5344CB8AC3E}">
        <p14:creationId xmlns:p14="http://schemas.microsoft.com/office/powerpoint/2010/main" val="24688375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816CD43-67A9-101F-1A85-A79FC9C7ADD4}"/>
              </a:ext>
            </a:extLst>
          </p:cNvPr>
          <p:cNvSpPr>
            <a:spLocks noGrp="1"/>
          </p:cNvSpPr>
          <p:nvPr>
            <p:ph type="ctrTitle"/>
          </p:nvPr>
        </p:nvSpPr>
        <p:spPr>
          <a:xfrm>
            <a:off x="1143000" y="2235200"/>
            <a:ext cx="6858000" cy="2387600"/>
          </a:xfrm>
        </p:spPr>
        <p:txBody>
          <a:bodyPr anchor="ctr"/>
          <a:lstStyle/>
          <a:p>
            <a:r>
              <a:rPr lang="es-ES" sz="4800">
                <a:solidFill>
                  <a:schemeClr val="accent1"/>
                </a:solidFill>
                <a:latin typeface="Arial Black" panose="020B0A04020102020204" pitchFamily="34" charset="0"/>
              </a:rPr>
              <a:t>Implementación en Python</a:t>
            </a:r>
            <a:endParaRPr lang="es-ES">
              <a:solidFill>
                <a:schemeClr val="accent1"/>
              </a:solidFill>
              <a:latin typeface="Arial Black" panose="020B0A04020102020204" pitchFamily="34" charset="0"/>
            </a:endParaRPr>
          </a:p>
        </p:txBody>
      </p:sp>
    </p:spTree>
    <p:extLst>
      <p:ext uri="{BB962C8B-B14F-4D97-AF65-F5344CB8AC3E}">
        <p14:creationId xmlns:p14="http://schemas.microsoft.com/office/powerpoint/2010/main" val="243719158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AB2EB-52DF-6B6B-FF86-C7F35F8B502E}"/>
              </a:ext>
            </a:extLst>
          </p:cNvPr>
          <p:cNvSpPr>
            <a:spLocks noGrp="1"/>
          </p:cNvSpPr>
          <p:nvPr>
            <p:ph type="title"/>
          </p:nvPr>
        </p:nvSpPr>
        <p:spPr/>
        <p:txBody>
          <a:bodyPr>
            <a:normAutofit fontScale="90000"/>
          </a:bodyPr>
          <a:lstStyle/>
          <a:p>
            <a:r>
              <a:rPr lang="es-ES" dirty="0"/>
              <a:t>Implementación del </a:t>
            </a:r>
            <a:r>
              <a:rPr lang="es-ES" dirty="0" err="1"/>
              <a:t>Arbol</a:t>
            </a:r>
            <a:r>
              <a:rPr lang="es-ES" dirty="0"/>
              <a:t> Binario</a:t>
            </a:r>
          </a:p>
        </p:txBody>
      </p:sp>
      <p:sp>
        <p:nvSpPr>
          <p:cNvPr id="3" name="Marcador de contenido 2">
            <a:extLst>
              <a:ext uri="{FF2B5EF4-FFF2-40B4-BE49-F238E27FC236}">
                <a16:creationId xmlns:a16="http://schemas.microsoft.com/office/drawing/2014/main" id="{6DCC4E84-E64A-EAD4-090E-4C62DDD95EFC}"/>
              </a:ext>
            </a:extLst>
          </p:cNvPr>
          <p:cNvSpPr>
            <a:spLocks noGrp="1"/>
          </p:cNvSpPr>
          <p:nvPr>
            <p:ph idx="1"/>
          </p:nvPr>
        </p:nvSpPr>
        <p:spPr>
          <a:xfrm>
            <a:off x="628650" y="3460523"/>
            <a:ext cx="7886700" cy="2689265"/>
          </a:xfrm>
        </p:spPr>
        <p:txBody>
          <a:bodyPr>
            <a:normAutofit/>
          </a:bodyPr>
          <a:lstStyle/>
          <a:p>
            <a:r>
              <a:rPr lang="es-ES" sz="1600" dirty="0"/>
              <a:t>La implementación normalmente tiene los siguientes ítems: </a:t>
            </a:r>
          </a:p>
          <a:p>
            <a:pPr marL="342900" indent="-342900">
              <a:buFont typeface="Arial" panose="020B0604020202020204" pitchFamily="34" charset="0"/>
              <a:buChar char="•"/>
            </a:pPr>
            <a:r>
              <a:rPr lang="es-ES" sz="1600" dirty="0"/>
              <a:t>Una referencia al primer nodo, conocida como </a:t>
            </a:r>
            <a:r>
              <a:rPr lang="es-ES" sz="1600" i="1" dirty="0"/>
              <a:t>raíz </a:t>
            </a:r>
            <a:r>
              <a:rPr lang="es-ES" sz="1600" dirty="0"/>
              <a:t>(salvo que esté vacía) </a:t>
            </a:r>
          </a:p>
          <a:p>
            <a:pPr marL="342900" indent="-342900">
              <a:buFont typeface="Arial" panose="020B0604020202020204" pitchFamily="34" charset="0"/>
              <a:buChar char="•"/>
            </a:pPr>
            <a:r>
              <a:rPr lang="es-ES" sz="1600" dirty="0"/>
              <a:t>Internamente cada Nodo tiene:</a:t>
            </a:r>
          </a:p>
          <a:p>
            <a:pPr marL="857250" lvl="1" indent="-342900"/>
            <a:r>
              <a:rPr lang="es-ES" dirty="0"/>
              <a:t>El dato en esa posición</a:t>
            </a:r>
          </a:p>
          <a:p>
            <a:pPr marL="857250" lvl="1" indent="-342900"/>
            <a:r>
              <a:rPr lang="es-ES" dirty="0"/>
              <a:t>Una referencia al hijo izquierdo</a:t>
            </a:r>
          </a:p>
          <a:p>
            <a:pPr marL="857250" lvl="1" indent="-342900"/>
            <a:r>
              <a:rPr lang="es-ES" dirty="0"/>
              <a:t>Una referencia al hijo derecho</a:t>
            </a:r>
          </a:p>
          <a:p>
            <a:pPr indent="20638"/>
            <a:r>
              <a:rPr lang="es-ES" sz="1600" dirty="0"/>
              <a:t>En ocasiones cada nodo incluye también una referencia al nodo padre.</a:t>
            </a:r>
          </a:p>
        </p:txBody>
      </p:sp>
      <p:graphicFrame>
        <p:nvGraphicFramePr>
          <p:cNvPr id="6" name="Tabla 5">
            <a:extLst>
              <a:ext uri="{FF2B5EF4-FFF2-40B4-BE49-F238E27FC236}">
                <a16:creationId xmlns:a16="http://schemas.microsoft.com/office/drawing/2014/main" id="{22F2D3C9-2CBD-CE19-70F2-F3160BFBC158}"/>
              </a:ext>
            </a:extLst>
          </p:cNvPr>
          <p:cNvGraphicFramePr>
            <a:graphicFrameLocks noGrp="1"/>
          </p:cNvGraphicFramePr>
          <p:nvPr/>
        </p:nvGraphicFramePr>
        <p:xfrm>
          <a:off x="3536576" y="1247305"/>
          <a:ext cx="2070848" cy="741680"/>
        </p:xfrm>
        <a:graphic>
          <a:graphicData uri="http://schemas.openxmlformats.org/drawingml/2006/table">
            <a:tbl>
              <a:tblPr>
                <a:tableStyleId>{5C22544A-7EE6-4342-B048-85BDC9FD1C3A}</a:tableStyleId>
              </a:tblPr>
              <a:tblGrid>
                <a:gridCol w="1035424">
                  <a:extLst>
                    <a:ext uri="{9D8B030D-6E8A-4147-A177-3AD203B41FA5}">
                      <a16:colId xmlns:a16="http://schemas.microsoft.com/office/drawing/2014/main" val="1379249817"/>
                    </a:ext>
                  </a:extLst>
                </a:gridCol>
                <a:gridCol w="1035424">
                  <a:extLst>
                    <a:ext uri="{9D8B030D-6E8A-4147-A177-3AD203B41FA5}">
                      <a16:colId xmlns:a16="http://schemas.microsoft.com/office/drawing/2014/main" val="401596320"/>
                    </a:ext>
                  </a:extLst>
                </a:gridCol>
              </a:tblGrid>
              <a:tr h="370840">
                <a:tc gridSpan="2">
                  <a:txBody>
                    <a:bodyPr/>
                    <a:lstStyle/>
                    <a:p>
                      <a:pPr algn="ctr"/>
                      <a:r>
                        <a:rPr lang="en-US" sz="1400" dirty="0"/>
                        <a:t>Dato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2856541"/>
                  </a:ext>
                </a:extLst>
              </a:tr>
              <a:tr h="370840">
                <a:tc>
                  <a:txBody>
                    <a:bodyPr/>
                    <a:lstStyle/>
                    <a:p>
                      <a:pPr algn="ctr"/>
                      <a:r>
                        <a:rPr lang="en-US" sz="1400" dirty="0"/>
                        <a:t>Izquierdo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Derecho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351611"/>
                  </a:ext>
                </a:extLst>
              </a:tr>
            </a:tbl>
          </a:graphicData>
        </a:graphic>
      </p:graphicFrame>
      <p:graphicFrame>
        <p:nvGraphicFramePr>
          <p:cNvPr id="7" name="Tabla 6">
            <a:extLst>
              <a:ext uri="{FF2B5EF4-FFF2-40B4-BE49-F238E27FC236}">
                <a16:creationId xmlns:a16="http://schemas.microsoft.com/office/drawing/2014/main" id="{6EFBEEB4-E500-12D1-1BE9-8AA9487C3E58}"/>
              </a:ext>
            </a:extLst>
          </p:cNvPr>
          <p:cNvGraphicFramePr>
            <a:graphicFrameLocks noGrp="1"/>
          </p:cNvGraphicFramePr>
          <p:nvPr/>
        </p:nvGraphicFramePr>
        <p:xfrm>
          <a:off x="2375646" y="2332035"/>
          <a:ext cx="2070848" cy="741680"/>
        </p:xfrm>
        <a:graphic>
          <a:graphicData uri="http://schemas.openxmlformats.org/drawingml/2006/table">
            <a:tbl>
              <a:tblPr>
                <a:tableStyleId>{5C22544A-7EE6-4342-B048-85BDC9FD1C3A}</a:tableStyleId>
              </a:tblPr>
              <a:tblGrid>
                <a:gridCol w="1035424">
                  <a:extLst>
                    <a:ext uri="{9D8B030D-6E8A-4147-A177-3AD203B41FA5}">
                      <a16:colId xmlns:a16="http://schemas.microsoft.com/office/drawing/2014/main" val="1379249817"/>
                    </a:ext>
                  </a:extLst>
                </a:gridCol>
                <a:gridCol w="1035424">
                  <a:extLst>
                    <a:ext uri="{9D8B030D-6E8A-4147-A177-3AD203B41FA5}">
                      <a16:colId xmlns:a16="http://schemas.microsoft.com/office/drawing/2014/main" val="401596320"/>
                    </a:ext>
                  </a:extLst>
                </a:gridCol>
              </a:tblGrid>
              <a:tr h="370840">
                <a:tc gridSpan="2">
                  <a:txBody>
                    <a:bodyPr/>
                    <a:lstStyle/>
                    <a:p>
                      <a:pPr algn="ctr"/>
                      <a:r>
                        <a:rPr lang="en-US" sz="1400" dirty="0"/>
                        <a:t>Dato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2856541"/>
                  </a:ext>
                </a:extLst>
              </a:tr>
              <a:tr h="370840">
                <a:tc>
                  <a:txBody>
                    <a:bodyPr/>
                    <a:lstStyle/>
                    <a:p>
                      <a:pPr algn="ctr"/>
                      <a:r>
                        <a:rPr lang="en-US" sz="1400" dirty="0"/>
                        <a:t>Izquierdo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Derecho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351611"/>
                  </a:ext>
                </a:extLst>
              </a:tr>
            </a:tbl>
          </a:graphicData>
        </a:graphic>
      </p:graphicFrame>
      <p:graphicFrame>
        <p:nvGraphicFramePr>
          <p:cNvPr id="8" name="Tabla 7">
            <a:extLst>
              <a:ext uri="{FF2B5EF4-FFF2-40B4-BE49-F238E27FC236}">
                <a16:creationId xmlns:a16="http://schemas.microsoft.com/office/drawing/2014/main" id="{1C516B1B-5E9B-A3AF-AD4C-C9BB7FCE0ADA}"/>
              </a:ext>
            </a:extLst>
          </p:cNvPr>
          <p:cNvGraphicFramePr>
            <a:graphicFrameLocks noGrp="1"/>
          </p:cNvGraphicFramePr>
          <p:nvPr/>
        </p:nvGraphicFramePr>
        <p:xfrm>
          <a:off x="4697508" y="2332035"/>
          <a:ext cx="2070848" cy="741680"/>
        </p:xfrm>
        <a:graphic>
          <a:graphicData uri="http://schemas.openxmlformats.org/drawingml/2006/table">
            <a:tbl>
              <a:tblPr>
                <a:tableStyleId>{5C22544A-7EE6-4342-B048-85BDC9FD1C3A}</a:tableStyleId>
              </a:tblPr>
              <a:tblGrid>
                <a:gridCol w="1035424">
                  <a:extLst>
                    <a:ext uri="{9D8B030D-6E8A-4147-A177-3AD203B41FA5}">
                      <a16:colId xmlns:a16="http://schemas.microsoft.com/office/drawing/2014/main" val="1379249817"/>
                    </a:ext>
                  </a:extLst>
                </a:gridCol>
                <a:gridCol w="1035424">
                  <a:extLst>
                    <a:ext uri="{9D8B030D-6E8A-4147-A177-3AD203B41FA5}">
                      <a16:colId xmlns:a16="http://schemas.microsoft.com/office/drawing/2014/main" val="401596320"/>
                    </a:ext>
                  </a:extLst>
                </a:gridCol>
              </a:tblGrid>
              <a:tr h="370840">
                <a:tc gridSpan="2">
                  <a:txBody>
                    <a:bodyPr/>
                    <a:lstStyle/>
                    <a:p>
                      <a:pPr algn="ctr"/>
                      <a:r>
                        <a:rPr lang="en-US" sz="1400" dirty="0"/>
                        <a:t>Dato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72856541"/>
                  </a:ext>
                </a:extLst>
              </a:tr>
              <a:tr h="370840">
                <a:tc>
                  <a:txBody>
                    <a:bodyPr/>
                    <a:lstStyle/>
                    <a:p>
                      <a:pPr algn="ctr"/>
                      <a:r>
                        <a:rPr lang="en-US" sz="1400" dirty="0"/>
                        <a:t>Izquierdo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Derecho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351611"/>
                  </a:ext>
                </a:extLst>
              </a:tr>
            </a:tbl>
          </a:graphicData>
        </a:graphic>
      </p:graphicFrame>
      <p:cxnSp>
        <p:nvCxnSpPr>
          <p:cNvPr id="10" name="Conector recto de flecha 9">
            <a:extLst>
              <a:ext uri="{FF2B5EF4-FFF2-40B4-BE49-F238E27FC236}">
                <a16:creationId xmlns:a16="http://schemas.microsoft.com/office/drawing/2014/main" id="{724C4DCB-0152-3C1F-6821-ABDF91D3E581}"/>
              </a:ext>
            </a:extLst>
          </p:cNvPr>
          <p:cNvCxnSpPr>
            <a:endCxn id="7" idx="0"/>
          </p:cNvCxnSpPr>
          <p:nvPr/>
        </p:nvCxnSpPr>
        <p:spPr>
          <a:xfrm flipH="1">
            <a:off x="3411070" y="1988985"/>
            <a:ext cx="614083" cy="34305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F2BE9822-7F19-2CAE-7545-A73E9EFA5C44}"/>
              </a:ext>
            </a:extLst>
          </p:cNvPr>
          <p:cNvCxnSpPr>
            <a:cxnSpLocks/>
            <a:endCxn id="8" idx="0"/>
          </p:cNvCxnSpPr>
          <p:nvPr/>
        </p:nvCxnSpPr>
        <p:spPr>
          <a:xfrm>
            <a:off x="5118849" y="1988985"/>
            <a:ext cx="614083" cy="34305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548940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t>Implementación del </a:t>
            </a:r>
            <a:r>
              <a:rPr lang="es-ES" dirty="0" err="1"/>
              <a:t>Arbol</a:t>
            </a:r>
            <a:r>
              <a:rPr lang="es-ES" dirty="0"/>
              <a:t> Binario</a:t>
            </a:r>
            <a:endParaRPr lang="es-ES" dirty="0">
              <a:latin typeface="Inter"/>
            </a:endParaRP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1408905" y="1596796"/>
            <a:ext cx="5533019" cy="353943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sz="1400" dirty="0" err="1">
                <a:solidFill>
                  <a:srgbClr val="CF8E6D"/>
                </a:solidFill>
                <a:ea typeface="+mn-lt"/>
                <a:cs typeface="+mn-lt"/>
              </a:rPr>
              <a:t>class</a:t>
            </a:r>
            <a:r>
              <a:rPr lang="es-ES" sz="1400" dirty="0">
                <a:solidFill>
                  <a:srgbClr val="CF8E6D"/>
                </a:solidFill>
                <a:ea typeface="+mn-lt"/>
                <a:cs typeface="+mn-lt"/>
              </a:rPr>
              <a:t> </a:t>
            </a:r>
            <a:r>
              <a:rPr lang="es-ES" sz="1400" dirty="0">
                <a:solidFill>
                  <a:srgbClr val="BCBEC4"/>
                </a:solidFill>
                <a:ea typeface="+mn-lt"/>
                <a:cs typeface="+mn-lt"/>
              </a:rPr>
              <a:t>Nodo: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def</a:t>
            </a:r>
            <a:r>
              <a:rPr lang="es-ES" sz="1400" dirty="0">
                <a:solidFill>
                  <a:srgbClr val="CF8E6D"/>
                </a:solidFill>
                <a:ea typeface="+mn-lt"/>
                <a:cs typeface="+mn-lt"/>
              </a:rPr>
              <a:t> </a:t>
            </a:r>
            <a:r>
              <a:rPr lang="es-ES" sz="1400" dirty="0">
                <a:solidFill>
                  <a:srgbClr val="B200B2"/>
                </a:solidFill>
                <a:ea typeface="+mn-lt"/>
                <a:cs typeface="+mn-lt"/>
              </a:rPr>
              <a:t>__</a:t>
            </a:r>
            <a:r>
              <a:rPr lang="es-ES" sz="1400" dirty="0" err="1">
                <a:solidFill>
                  <a:srgbClr val="B200B2"/>
                </a:solidFill>
                <a:ea typeface="+mn-lt"/>
                <a:cs typeface="+mn-lt"/>
              </a:rPr>
              <a:t>init</a:t>
            </a:r>
            <a:r>
              <a:rPr lang="es-ES" sz="1400" dirty="0">
                <a:solidFill>
                  <a:srgbClr val="B200B2"/>
                </a:solidFill>
                <a:ea typeface="+mn-lt"/>
                <a:cs typeface="+mn-lt"/>
              </a:rPr>
              <a:t>__</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dato):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.dato</a:t>
            </a:r>
            <a:r>
              <a:rPr lang="es-ES" sz="1400" dirty="0">
                <a:solidFill>
                  <a:srgbClr val="BCBEC4"/>
                </a:solidFill>
                <a:ea typeface="+mn-lt"/>
                <a:cs typeface="+mn-lt"/>
              </a:rPr>
              <a:t> = dato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.izquierdo</a:t>
            </a:r>
            <a:r>
              <a:rPr lang="es-ES" sz="1400" dirty="0">
                <a:solidFill>
                  <a:srgbClr val="BCBEC4"/>
                </a:solidFill>
                <a:ea typeface="+mn-lt"/>
                <a:cs typeface="+mn-lt"/>
              </a:rPr>
              <a:t> = </a:t>
            </a:r>
            <a:r>
              <a:rPr lang="es-ES" sz="1400" dirty="0" err="1">
                <a:solidFill>
                  <a:srgbClr val="CF8E6D"/>
                </a:solidFill>
                <a:ea typeface="+mn-lt"/>
                <a:cs typeface="+mn-lt"/>
              </a:rPr>
              <a:t>None</a:t>
            </a:r>
            <a:br>
              <a:rPr lang="es-ES" sz="1400" dirty="0">
                <a:solidFill>
                  <a:srgbClr val="CF8E6D"/>
                </a:solidFill>
                <a:ea typeface="+mn-lt"/>
                <a:cs typeface="+mn-lt"/>
              </a:rPr>
            </a:br>
            <a:r>
              <a:rPr lang="es-ES" sz="1400" dirty="0">
                <a:solidFill>
                  <a:srgbClr val="CF8E6D"/>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.derecho</a:t>
            </a:r>
            <a:r>
              <a:rPr lang="es-ES" sz="1400" dirty="0">
                <a:solidFill>
                  <a:srgbClr val="BCBEC4"/>
                </a:solidFill>
                <a:ea typeface="+mn-lt"/>
                <a:cs typeface="+mn-lt"/>
              </a:rPr>
              <a:t> = </a:t>
            </a:r>
            <a:r>
              <a:rPr lang="es-ES" sz="1400" dirty="0" err="1">
                <a:solidFill>
                  <a:srgbClr val="CF8E6D"/>
                </a:solidFill>
                <a:ea typeface="+mn-lt"/>
                <a:cs typeface="+mn-lt"/>
              </a:rPr>
              <a:t>None</a:t>
            </a:r>
            <a:br>
              <a:rPr lang="es-ES" sz="1400" dirty="0">
                <a:solidFill>
                  <a:srgbClr val="CF8E6D"/>
                </a:solidFill>
                <a:ea typeface="+mn-lt"/>
                <a:cs typeface="+mn-lt"/>
              </a:rPr>
            </a:br>
            <a:r>
              <a:rPr lang="es-ES" sz="1400" dirty="0">
                <a:solidFill>
                  <a:srgbClr val="CF8E6D"/>
                </a:solidFill>
                <a:ea typeface="+mn-lt"/>
                <a:cs typeface="+mn-lt"/>
              </a:rPr>
              <a:t>    </a:t>
            </a:r>
            <a:br>
              <a:rPr lang="es-ES" sz="1400" dirty="0">
                <a:ea typeface="+mn-lt"/>
                <a:cs typeface="+mn-lt"/>
              </a:rPr>
            </a:br>
            <a:r>
              <a:rPr lang="es-ES" sz="1400" dirty="0">
                <a:solidFill>
                  <a:srgbClr val="CF8E6D"/>
                </a:solidFill>
                <a:ea typeface="+mn-lt"/>
                <a:cs typeface="+mn-lt"/>
              </a:rPr>
              <a:t>   </a:t>
            </a:r>
            <a:r>
              <a:rPr lang="es-ES" sz="1400" dirty="0">
                <a:solidFill>
                  <a:srgbClr val="7A7E85"/>
                </a:solidFill>
                <a:ea typeface="+mn-lt"/>
                <a:cs typeface="+mn-lt"/>
              </a:rPr>
              <a:t># Método para comparar si este nodo es </a:t>
            </a:r>
            <a:r>
              <a:rPr lang="es-ES" sz="1400">
                <a:solidFill>
                  <a:srgbClr val="7A7E85"/>
                </a:solidFill>
                <a:ea typeface="+mn-lt"/>
                <a:cs typeface="+mn-lt"/>
              </a:rPr>
              <a:t>MENOR QUE </a:t>
            </a:r>
            <a:r>
              <a:rPr lang="es-ES" sz="1400" dirty="0">
                <a:solidFill>
                  <a:srgbClr val="7A7E85"/>
                </a:solidFill>
                <a:ea typeface="+mn-lt"/>
                <a:cs typeface="+mn-lt"/>
              </a:rPr>
              <a:t>otro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def</a:t>
            </a:r>
            <a:r>
              <a:rPr lang="es-ES" sz="1400" dirty="0">
                <a:solidFill>
                  <a:srgbClr val="CF8E6D"/>
                </a:solidFill>
                <a:ea typeface="+mn-lt"/>
                <a:cs typeface="+mn-lt"/>
              </a:rPr>
              <a:t> </a:t>
            </a:r>
            <a:r>
              <a:rPr lang="es-ES" sz="1400" dirty="0">
                <a:solidFill>
                  <a:srgbClr val="B200B2"/>
                </a:solidFill>
                <a:ea typeface="+mn-lt"/>
                <a:cs typeface="+mn-lt"/>
              </a:rPr>
              <a:t>__</a:t>
            </a:r>
            <a:r>
              <a:rPr lang="es-ES" sz="1400" dirty="0" err="1">
                <a:solidFill>
                  <a:srgbClr val="B200B2"/>
                </a:solidFill>
                <a:ea typeface="+mn-lt"/>
                <a:cs typeface="+mn-lt"/>
              </a:rPr>
              <a:t>lt</a:t>
            </a:r>
            <a:r>
              <a:rPr lang="es-ES" sz="1400" dirty="0">
                <a:solidFill>
                  <a:srgbClr val="B200B2"/>
                </a:solidFill>
                <a:ea typeface="+mn-lt"/>
                <a:cs typeface="+mn-lt"/>
              </a:rPr>
              <a:t>__</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a:t>
            </a:r>
            <a:r>
              <a:rPr lang="es-ES" sz="1400" dirty="0" err="1">
                <a:solidFill>
                  <a:srgbClr val="BCBEC4"/>
                </a:solidFill>
                <a:ea typeface="+mn-lt"/>
                <a:cs typeface="+mn-lt"/>
              </a:rPr>
              <a:t>other</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.dato</a:t>
            </a:r>
            <a:r>
              <a:rPr lang="es-ES" sz="1400" dirty="0">
                <a:solidFill>
                  <a:srgbClr val="BCBEC4"/>
                </a:solidFill>
                <a:ea typeface="+mn-lt"/>
                <a:cs typeface="+mn-lt"/>
              </a:rPr>
              <a:t> &lt; </a:t>
            </a:r>
            <a:r>
              <a:rPr lang="es-ES" sz="1400" dirty="0" err="1">
                <a:solidFill>
                  <a:srgbClr val="BCBEC4"/>
                </a:solidFill>
                <a:ea typeface="+mn-lt"/>
                <a:cs typeface="+mn-lt"/>
              </a:rPr>
              <a:t>other.dato</a:t>
            </a:r>
            <a:br>
              <a:rPr lang="es-ES" sz="1400" dirty="0">
                <a:solidFill>
                  <a:srgbClr val="BCBEC4"/>
                </a:solidFill>
                <a:ea typeface="+mn-lt"/>
                <a:cs typeface="+mn-lt"/>
              </a:rPr>
            </a:br>
            <a:br>
              <a:rPr lang="es-ES" sz="1400" dirty="0">
                <a:solidFill>
                  <a:srgbClr val="BCBEC4"/>
                </a:solidFill>
                <a:ea typeface="+mn-lt"/>
                <a:cs typeface="+mn-lt"/>
              </a:rPr>
            </a:br>
            <a:br>
              <a:rPr lang="es-ES" sz="1400" dirty="0">
                <a:solidFill>
                  <a:srgbClr val="BCBEC4"/>
                </a:solidFill>
                <a:ea typeface="+mn-lt"/>
                <a:cs typeface="+mn-lt"/>
              </a:rPr>
            </a:br>
            <a:r>
              <a:rPr lang="es-ES" sz="1400" dirty="0">
                <a:solidFill>
                  <a:srgbClr val="7A7E85"/>
                </a:solidFill>
                <a:ea typeface="+mn-lt"/>
                <a:cs typeface="+mn-lt"/>
              </a:rPr>
              <a:t># Definimos la clase </a:t>
            </a:r>
            <a:r>
              <a:rPr lang="es-ES" sz="1400" dirty="0" err="1">
                <a:solidFill>
                  <a:srgbClr val="7A7E85"/>
                </a:solidFill>
                <a:ea typeface="+mn-lt"/>
                <a:cs typeface="+mn-lt"/>
              </a:rPr>
              <a:t>ArbolBinario</a:t>
            </a:r>
            <a:br>
              <a:rPr lang="es-ES" sz="1400" dirty="0">
                <a:solidFill>
                  <a:srgbClr val="BCBEC4"/>
                </a:solidFill>
                <a:ea typeface="+mn-lt"/>
                <a:cs typeface="+mn-lt"/>
              </a:rPr>
            </a:br>
            <a:r>
              <a:rPr lang="es-ES" sz="1400" dirty="0" err="1">
                <a:solidFill>
                  <a:srgbClr val="CF8E6D"/>
                </a:solidFill>
                <a:ea typeface="+mn-lt"/>
                <a:cs typeface="+mn-lt"/>
              </a:rPr>
              <a:t>class</a:t>
            </a:r>
            <a:r>
              <a:rPr lang="es-ES" sz="1400" dirty="0">
                <a:solidFill>
                  <a:srgbClr val="BCBEC4"/>
                </a:solidFill>
                <a:ea typeface="+mn-lt"/>
                <a:cs typeface="+mn-lt"/>
              </a:rPr>
              <a:t> </a:t>
            </a:r>
            <a:r>
              <a:rPr lang="es-ES" sz="1400" dirty="0" err="1">
                <a:solidFill>
                  <a:srgbClr val="BCBEC4"/>
                </a:solidFill>
                <a:ea typeface="+mn-lt"/>
                <a:cs typeface="+mn-lt"/>
              </a:rPr>
              <a:t>ArbolBinario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def</a:t>
            </a:r>
            <a:r>
              <a:rPr lang="es-ES" sz="1400" dirty="0">
                <a:solidFill>
                  <a:srgbClr val="CF8E6D"/>
                </a:solidFill>
                <a:ea typeface="+mn-lt"/>
                <a:cs typeface="+mn-lt"/>
              </a:rPr>
              <a:t> </a:t>
            </a:r>
            <a:r>
              <a:rPr lang="es-ES" sz="1400" dirty="0">
                <a:solidFill>
                  <a:srgbClr val="B200B2"/>
                </a:solidFill>
                <a:ea typeface="+mn-lt"/>
                <a:cs typeface="+mn-lt"/>
              </a:rPr>
              <a:t>__</a:t>
            </a:r>
            <a:r>
              <a:rPr lang="es-ES" sz="1400" dirty="0" err="1">
                <a:solidFill>
                  <a:srgbClr val="B200B2"/>
                </a:solidFill>
                <a:ea typeface="+mn-lt"/>
                <a:cs typeface="+mn-lt"/>
              </a:rPr>
              <a:t>init</a:t>
            </a:r>
            <a:r>
              <a:rPr lang="es-ES" sz="1400" dirty="0">
                <a:solidFill>
                  <a:srgbClr val="B200B2"/>
                </a:solidFill>
                <a:ea typeface="+mn-lt"/>
                <a:cs typeface="+mn-lt"/>
              </a:rPr>
              <a:t>__</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 = </a:t>
            </a:r>
            <a:r>
              <a:rPr lang="es-ES" sz="1400" dirty="0" err="1">
                <a:solidFill>
                  <a:srgbClr val="CF8E6D"/>
                </a:solidFill>
                <a:ea typeface="+mn-lt"/>
                <a:cs typeface="+mn-lt"/>
              </a:rPr>
              <a:t>None</a:t>
            </a:r>
            <a:endParaRPr lang="es-ES" sz="1400" dirty="0">
              <a:ea typeface="+mn-lt"/>
              <a:cs typeface="+mn-lt"/>
            </a:endParaRPr>
          </a:p>
          <a:p>
            <a:endParaRPr lang="es-ES" sz="1400" dirty="0">
              <a:solidFill>
                <a:srgbClr val="CF8E6D"/>
              </a:solidFill>
              <a:ea typeface="+mn-lt"/>
              <a:cs typeface="+mn-lt"/>
            </a:endParaRPr>
          </a:p>
        </p:txBody>
      </p:sp>
    </p:spTree>
    <p:extLst>
      <p:ext uri="{BB962C8B-B14F-4D97-AF65-F5344CB8AC3E}">
        <p14:creationId xmlns:p14="http://schemas.microsoft.com/office/powerpoint/2010/main" val="350701189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BEF99-20CB-76E3-B68B-4E9DD0A0D64A}"/>
              </a:ext>
            </a:extLst>
          </p:cNvPr>
          <p:cNvSpPr>
            <a:spLocks noGrp="1"/>
          </p:cNvSpPr>
          <p:nvPr>
            <p:ph type="title"/>
          </p:nvPr>
        </p:nvSpPr>
        <p:spPr/>
        <p:txBody>
          <a:bodyPr>
            <a:normAutofit fontScale="90000"/>
          </a:bodyPr>
          <a:lstStyle/>
          <a:p>
            <a:r>
              <a:rPr lang="es-ES" dirty="0"/>
              <a:t>Insertar un elemento</a:t>
            </a:r>
          </a:p>
        </p:txBody>
      </p:sp>
      <p:sp>
        <p:nvSpPr>
          <p:cNvPr id="3" name="Marcador de contenido 2">
            <a:extLst>
              <a:ext uri="{FF2B5EF4-FFF2-40B4-BE49-F238E27FC236}">
                <a16:creationId xmlns:a16="http://schemas.microsoft.com/office/drawing/2014/main" id="{C15EAA52-2A8F-4025-105F-6803D25EB446}"/>
              </a:ext>
            </a:extLst>
          </p:cNvPr>
          <p:cNvSpPr>
            <a:spLocks noGrp="1"/>
          </p:cNvSpPr>
          <p:nvPr>
            <p:ph idx="1"/>
          </p:nvPr>
        </p:nvSpPr>
        <p:spPr>
          <a:xfrm>
            <a:off x="628650" y="1128936"/>
            <a:ext cx="7886700" cy="2439017"/>
          </a:xfrm>
        </p:spPr>
        <p:txBody>
          <a:bodyPr>
            <a:normAutofit/>
          </a:bodyPr>
          <a:lstStyle/>
          <a:p>
            <a:pPr algn="just"/>
            <a:r>
              <a:rPr lang="en-US" sz="1800" dirty="0">
                <a:cs typeface="Calibri" panose="020F0502020204030204"/>
              </a:rPr>
              <a:t>Hay que </a:t>
            </a:r>
            <a:r>
              <a:rPr lang="en-US" sz="1800" dirty="0" err="1">
                <a:cs typeface="Calibri" panose="020F0502020204030204"/>
              </a:rPr>
              <a:t>buscar</a:t>
            </a:r>
            <a:r>
              <a:rPr lang="en-US" sz="1800" dirty="0">
                <a:cs typeface="Calibri" panose="020F0502020204030204"/>
              </a:rPr>
              <a:t> </a:t>
            </a:r>
            <a:r>
              <a:rPr lang="en-US" sz="1800" dirty="0" err="1">
                <a:cs typeface="Calibri" panose="020F0502020204030204"/>
              </a:rPr>
              <a:t>donde</a:t>
            </a:r>
            <a:r>
              <a:rPr lang="en-US" sz="1800" dirty="0">
                <a:cs typeface="Calibri" panose="020F0502020204030204"/>
              </a:rPr>
              <a:t> </a:t>
            </a:r>
            <a:r>
              <a:rPr lang="en-US" sz="1800" dirty="0" err="1">
                <a:cs typeface="Calibri" panose="020F0502020204030204"/>
              </a:rPr>
              <a:t>insertar</a:t>
            </a:r>
            <a:r>
              <a:rPr lang="en-US" sz="1800" dirty="0">
                <a:cs typeface="Calibri" panose="020F0502020204030204"/>
              </a:rPr>
              <a:t> </a:t>
            </a:r>
            <a:r>
              <a:rPr lang="en-US" sz="1800" dirty="0" err="1">
                <a:cs typeface="Calibri" panose="020F0502020204030204"/>
              </a:rPr>
              <a:t>el</a:t>
            </a:r>
            <a:r>
              <a:rPr lang="en-US" sz="1800" dirty="0">
                <a:cs typeface="Calibri" panose="020F0502020204030204"/>
              </a:rPr>
              <a:t> </a:t>
            </a:r>
            <a:r>
              <a:rPr lang="en-US" sz="1800" dirty="0" err="1">
                <a:cs typeface="Calibri" panose="020F0502020204030204"/>
              </a:rPr>
              <a:t>dato</a:t>
            </a:r>
            <a:r>
              <a:rPr lang="en-US" sz="1800" dirty="0">
                <a:cs typeface="Calibri" panose="020F0502020204030204"/>
              </a:rPr>
              <a:t>. </a:t>
            </a:r>
            <a:r>
              <a:rPr lang="en-US" sz="1800" dirty="0" err="1">
                <a:cs typeface="Calibri" panose="020F0502020204030204"/>
              </a:rPr>
              <a:t>Puede</a:t>
            </a:r>
            <a:r>
              <a:rPr lang="en-US" sz="1800" dirty="0">
                <a:cs typeface="Calibri" panose="020F0502020204030204"/>
              </a:rPr>
              <a:t> ser </a:t>
            </a:r>
            <a:r>
              <a:rPr lang="en-US" sz="1800" dirty="0" err="1">
                <a:cs typeface="Calibri" panose="020F0502020204030204"/>
              </a:rPr>
              <a:t>en</a:t>
            </a:r>
            <a:r>
              <a:rPr lang="en-US" sz="1800" dirty="0">
                <a:cs typeface="Calibri" panose="020F0502020204030204"/>
              </a:rPr>
              <a:t> </a:t>
            </a:r>
            <a:r>
              <a:rPr lang="en-US" sz="1800" dirty="0" err="1">
                <a:cs typeface="Calibri" panose="020F0502020204030204"/>
              </a:rPr>
              <a:t>una</a:t>
            </a:r>
            <a:r>
              <a:rPr lang="en-US" sz="1800" dirty="0">
                <a:cs typeface="Calibri" panose="020F0502020204030204"/>
              </a:rPr>
              <a:t> </a:t>
            </a:r>
            <a:r>
              <a:rPr lang="en-US" sz="1800" dirty="0" err="1">
                <a:cs typeface="Calibri" panose="020F0502020204030204"/>
              </a:rPr>
              <a:t>posición</a:t>
            </a:r>
            <a:r>
              <a:rPr lang="en-US" sz="1800" dirty="0">
                <a:cs typeface="Calibri" panose="020F0502020204030204"/>
              </a:rPr>
              <a:t> </a:t>
            </a:r>
            <a:r>
              <a:rPr lang="en-US" sz="1800" dirty="0" err="1">
                <a:cs typeface="Calibri" panose="020F0502020204030204"/>
              </a:rPr>
              <a:t>aleatoria</a:t>
            </a:r>
            <a:r>
              <a:rPr lang="en-US" sz="1800" dirty="0">
                <a:cs typeface="Calibri" panose="020F0502020204030204"/>
              </a:rPr>
              <a:t> o </a:t>
            </a:r>
            <a:r>
              <a:rPr lang="en-US" sz="1800" dirty="0" err="1">
                <a:cs typeface="Calibri" panose="020F0502020204030204"/>
              </a:rPr>
              <a:t>siguiendo</a:t>
            </a:r>
            <a:r>
              <a:rPr lang="en-US" sz="1800" dirty="0">
                <a:cs typeface="Calibri" panose="020F0502020204030204"/>
              </a:rPr>
              <a:t> un </a:t>
            </a:r>
            <a:r>
              <a:rPr lang="en-US" sz="1800" dirty="0" err="1">
                <a:cs typeface="Calibri" panose="020F0502020204030204"/>
              </a:rPr>
              <a:t>orden</a:t>
            </a:r>
            <a:r>
              <a:rPr lang="en-US" sz="1800" dirty="0">
                <a:cs typeface="Calibri" panose="020F0502020204030204"/>
              </a:rPr>
              <a:t>.</a:t>
            </a:r>
            <a:endParaRPr lang="en-US" sz="1800" b="1" dirty="0">
              <a:solidFill>
                <a:schemeClr val="accent1"/>
              </a:solidFill>
              <a:cs typeface="Calibri" panose="020F0502020204030204"/>
            </a:endParaRPr>
          </a:p>
          <a:p>
            <a:pPr algn="just"/>
            <a:r>
              <a:rPr lang="en-US" sz="1800" dirty="0">
                <a:solidFill>
                  <a:srgbClr val="000000"/>
                </a:solidFill>
                <a:cs typeface="Calibri" panose="020F0502020204030204"/>
              </a:rPr>
              <a:t>Se </a:t>
            </a:r>
            <a:r>
              <a:rPr lang="en-US" sz="1800" dirty="0" err="1">
                <a:solidFill>
                  <a:srgbClr val="000000"/>
                </a:solidFill>
                <a:cs typeface="Calibri" panose="020F0502020204030204"/>
              </a:rPr>
              <a:t>utiliza</a:t>
            </a:r>
            <a:r>
              <a:rPr lang="en-US" sz="1800" dirty="0">
                <a:solidFill>
                  <a:srgbClr val="000000"/>
                </a:solidFill>
                <a:cs typeface="Calibri" panose="020F0502020204030204"/>
              </a:rPr>
              <a:t> un </a:t>
            </a:r>
            <a:r>
              <a:rPr lang="en-US" sz="1800" b="1" dirty="0" err="1">
                <a:solidFill>
                  <a:srgbClr val="000000"/>
                </a:solidFill>
                <a:cs typeface="Calibri" panose="020F0502020204030204"/>
              </a:rPr>
              <a:t>algoritmo</a:t>
            </a:r>
            <a:r>
              <a:rPr lang="en-US" sz="1800" b="1" dirty="0">
                <a:solidFill>
                  <a:srgbClr val="000000"/>
                </a:solidFill>
                <a:cs typeface="Calibri" panose="020F0502020204030204"/>
              </a:rPr>
              <a:t> </a:t>
            </a:r>
            <a:r>
              <a:rPr lang="en-US" sz="1800" b="1" dirty="0" err="1">
                <a:solidFill>
                  <a:srgbClr val="000000"/>
                </a:solidFill>
                <a:cs typeface="Calibri" panose="020F0502020204030204"/>
              </a:rPr>
              <a:t>recursivo</a:t>
            </a:r>
            <a:r>
              <a:rPr lang="en-US" sz="1800" b="1" dirty="0">
                <a:solidFill>
                  <a:srgbClr val="000000"/>
                </a:solidFill>
                <a:cs typeface="Calibri" panose="020F0502020204030204"/>
              </a:rPr>
              <a:t> </a:t>
            </a:r>
            <a:r>
              <a:rPr lang="en-US" sz="1800" dirty="0">
                <a:solidFill>
                  <a:srgbClr val="000000"/>
                </a:solidFill>
                <a:cs typeface="Calibri" panose="020F0502020204030204"/>
              </a:rPr>
              <a:t>que </a:t>
            </a:r>
            <a:r>
              <a:rPr lang="en-US" sz="1800" dirty="0" err="1">
                <a:solidFill>
                  <a:srgbClr val="000000"/>
                </a:solidFill>
                <a:cs typeface="Calibri" panose="020F0502020204030204"/>
              </a:rPr>
              <a:t>navega</a:t>
            </a:r>
            <a:r>
              <a:rPr lang="en-US" sz="1800" dirty="0">
                <a:solidFill>
                  <a:srgbClr val="000000"/>
                </a:solidFill>
                <a:cs typeface="Calibri" panose="020F0502020204030204"/>
              </a:rPr>
              <a:t> </a:t>
            </a:r>
            <a:r>
              <a:rPr lang="en-US" sz="1800" dirty="0" err="1">
                <a:solidFill>
                  <a:srgbClr val="000000"/>
                </a:solidFill>
                <a:cs typeface="Calibri" panose="020F0502020204030204"/>
              </a:rPr>
              <a:t>por</a:t>
            </a:r>
            <a:r>
              <a:rPr lang="en-US" sz="1800" dirty="0">
                <a:solidFill>
                  <a:srgbClr val="000000"/>
                </a:solidFill>
                <a:cs typeface="Calibri" panose="020F0502020204030204"/>
              </a:rPr>
              <a:t> </a:t>
            </a:r>
            <a:r>
              <a:rPr lang="en-US" sz="1800" dirty="0" err="1">
                <a:solidFill>
                  <a:srgbClr val="000000"/>
                </a:solidFill>
                <a:cs typeface="Calibri" panose="020F0502020204030204"/>
              </a:rPr>
              <a:t>los</a:t>
            </a:r>
            <a:r>
              <a:rPr lang="en-US" sz="1800" dirty="0">
                <a:solidFill>
                  <a:srgbClr val="000000"/>
                </a:solidFill>
                <a:cs typeface="Calibri" panose="020F0502020204030204"/>
              </a:rPr>
              <a:t> </a:t>
            </a:r>
            <a:r>
              <a:rPr lang="en-US" sz="1800" dirty="0" err="1">
                <a:solidFill>
                  <a:srgbClr val="000000"/>
                </a:solidFill>
                <a:cs typeface="Calibri" panose="020F0502020204030204"/>
              </a:rPr>
              <a:t>niveles</a:t>
            </a:r>
            <a:r>
              <a:rPr lang="en-US" sz="1800" dirty="0">
                <a:solidFill>
                  <a:srgbClr val="000000"/>
                </a:solidFill>
                <a:cs typeface="Calibri" panose="020F0502020204030204"/>
              </a:rPr>
              <a:t> del árbol hasta </a:t>
            </a:r>
            <a:r>
              <a:rPr lang="en-US" sz="1800" dirty="0" err="1">
                <a:solidFill>
                  <a:srgbClr val="000000"/>
                </a:solidFill>
                <a:cs typeface="Calibri" panose="020F0502020204030204"/>
              </a:rPr>
              <a:t>llegar</a:t>
            </a:r>
            <a:r>
              <a:rPr lang="en-US" sz="1800" dirty="0">
                <a:solidFill>
                  <a:srgbClr val="000000"/>
                </a:solidFill>
                <a:cs typeface="Calibri" panose="020F0502020204030204"/>
              </a:rPr>
              <a:t> a un </a:t>
            </a:r>
            <a:r>
              <a:rPr lang="en-US" sz="1800" dirty="0" err="1">
                <a:solidFill>
                  <a:srgbClr val="000000"/>
                </a:solidFill>
                <a:cs typeface="Calibri" panose="020F0502020204030204"/>
              </a:rPr>
              <a:t>nodo</a:t>
            </a:r>
            <a:r>
              <a:rPr lang="en-US" sz="1800" dirty="0">
                <a:solidFill>
                  <a:srgbClr val="000000"/>
                </a:solidFill>
                <a:cs typeface="Calibri" panose="020F0502020204030204"/>
              </a:rPr>
              <a:t> </a:t>
            </a:r>
            <a:r>
              <a:rPr lang="en-US" sz="1800" dirty="0" err="1">
                <a:solidFill>
                  <a:srgbClr val="000000"/>
                </a:solidFill>
                <a:cs typeface="Calibri" panose="020F0502020204030204"/>
              </a:rPr>
              <a:t>donde</a:t>
            </a:r>
            <a:r>
              <a:rPr lang="en-US" sz="1800" dirty="0">
                <a:solidFill>
                  <a:srgbClr val="000000"/>
                </a:solidFill>
                <a:cs typeface="Calibri" panose="020F0502020204030204"/>
              </a:rPr>
              <a:t> se </a:t>
            </a:r>
            <a:r>
              <a:rPr lang="en-US" sz="1800" dirty="0" err="1">
                <a:solidFill>
                  <a:srgbClr val="000000"/>
                </a:solidFill>
                <a:cs typeface="Calibri" panose="020F0502020204030204"/>
              </a:rPr>
              <a:t>pueda</a:t>
            </a:r>
            <a:r>
              <a:rPr lang="en-US" sz="1800" dirty="0">
                <a:solidFill>
                  <a:srgbClr val="000000"/>
                </a:solidFill>
                <a:cs typeface="Calibri" panose="020F0502020204030204"/>
              </a:rPr>
              <a:t> </a:t>
            </a:r>
            <a:r>
              <a:rPr lang="en-US" sz="1800" dirty="0" err="1">
                <a:solidFill>
                  <a:srgbClr val="000000"/>
                </a:solidFill>
                <a:cs typeface="Calibri" panose="020F0502020204030204"/>
              </a:rPr>
              <a:t>insertar</a:t>
            </a:r>
            <a:r>
              <a:rPr lang="en-US" sz="1800" dirty="0">
                <a:solidFill>
                  <a:srgbClr val="000000"/>
                </a:solidFill>
                <a:cs typeface="Calibri" panose="020F0502020204030204"/>
              </a:rPr>
              <a:t>.</a:t>
            </a:r>
          </a:p>
          <a:p>
            <a:pPr algn="just"/>
            <a:endParaRPr lang="es-ES" sz="1800" dirty="0"/>
          </a:p>
          <a:p>
            <a:pPr algn="just"/>
            <a:r>
              <a:rPr lang="es-ES" sz="1800" dirty="0"/>
              <a:t>Ejemplo: se quiere insertar un nodo nuevo con el dato “Ana”</a:t>
            </a:r>
          </a:p>
        </p:txBody>
      </p:sp>
      <p:pic>
        <p:nvPicPr>
          <p:cNvPr id="16" name="Picture 1" descr="InsercionArbol_00.png">
            <a:extLst>
              <a:ext uri="{FF2B5EF4-FFF2-40B4-BE49-F238E27FC236}">
                <a16:creationId xmlns:a16="http://schemas.microsoft.com/office/drawing/2014/main" id="{DB06EFFF-7FD8-F744-11A1-B10C825F760D}"/>
              </a:ext>
            </a:extLst>
          </p:cNvPr>
          <p:cNvPicPr>
            <a:picLocks noChangeAspect="1"/>
          </p:cNvPicPr>
          <p:nvPr/>
        </p:nvPicPr>
        <p:blipFill>
          <a:blip r:embed="rId2"/>
          <a:stretch>
            <a:fillRect/>
          </a:stretch>
        </p:blipFill>
        <p:spPr>
          <a:xfrm>
            <a:off x="2393575" y="3594849"/>
            <a:ext cx="4356850" cy="2630680"/>
          </a:xfrm>
          <a:prstGeom prst="rect">
            <a:avLst/>
          </a:prstGeom>
        </p:spPr>
      </p:pic>
    </p:spTree>
    <p:extLst>
      <p:ext uri="{BB962C8B-B14F-4D97-AF65-F5344CB8AC3E}">
        <p14:creationId xmlns:p14="http://schemas.microsoft.com/office/powerpoint/2010/main" val="121151042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BEF99-20CB-76E3-B68B-4E9DD0A0D64A}"/>
              </a:ext>
            </a:extLst>
          </p:cNvPr>
          <p:cNvSpPr>
            <a:spLocks noGrp="1"/>
          </p:cNvSpPr>
          <p:nvPr>
            <p:ph type="title"/>
          </p:nvPr>
        </p:nvSpPr>
        <p:spPr/>
        <p:txBody>
          <a:bodyPr>
            <a:normAutofit fontScale="90000"/>
          </a:bodyPr>
          <a:lstStyle/>
          <a:p>
            <a:r>
              <a:rPr lang="es-ES" dirty="0"/>
              <a:t>Insertar un elemento</a:t>
            </a:r>
            <a:r>
              <a:rPr lang="es-ES" dirty="0">
                <a:latin typeface="Inter"/>
              </a:rPr>
              <a:t> (sin ordenar)</a:t>
            </a:r>
            <a:endParaRPr lang="es-ES" dirty="0"/>
          </a:p>
        </p:txBody>
      </p:sp>
      <p:sp>
        <p:nvSpPr>
          <p:cNvPr id="5" name="Marcador de contenido 4">
            <a:extLst>
              <a:ext uri="{FF2B5EF4-FFF2-40B4-BE49-F238E27FC236}">
                <a16:creationId xmlns:a16="http://schemas.microsoft.com/office/drawing/2014/main" id="{A316FC1F-A128-C41D-9568-5843928157CA}"/>
              </a:ext>
            </a:extLst>
          </p:cNvPr>
          <p:cNvSpPr>
            <a:spLocks noGrp="1"/>
          </p:cNvSpPr>
          <p:nvPr>
            <p:ph idx="1"/>
          </p:nvPr>
        </p:nvSpPr>
        <p:spPr/>
        <p:txBody>
          <a:bodyPr/>
          <a:lstStyle/>
          <a:p>
            <a:r>
              <a:rPr lang="en-US" dirty="0" err="1"/>
              <a:t>Recorremos</a:t>
            </a:r>
            <a:r>
              <a:rPr lang="en-US" dirty="0"/>
              <a:t> </a:t>
            </a:r>
            <a:r>
              <a:rPr lang="en-US" dirty="0" err="1"/>
              <a:t>el</a:t>
            </a:r>
            <a:r>
              <a:rPr lang="en-US" dirty="0"/>
              <a:t> árbol hasta </a:t>
            </a:r>
            <a:r>
              <a:rPr lang="en-US" dirty="0" err="1"/>
              <a:t>encontrar</a:t>
            </a:r>
            <a:r>
              <a:rPr lang="en-US" dirty="0"/>
              <a:t> un </a:t>
            </a:r>
            <a:r>
              <a:rPr lang="en-US" dirty="0" err="1"/>
              <a:t>nodo</a:t>
            </a:r>
            <a:r>
              <a:rPr lang="en-US" dirty="0"/>
              <a:t> al que le </a:t>
            </a:r>
            <a:r>
              <a:rPr lang="en-US" dirty="0" err="1"/>
              <a:t>falte</a:t>
            </a:r>
            <a:r>
              <a:rPr lang="en-US" dirty="0"/>
              <a:t> un </a:t>
            </a:r>
            <a:r>
              <a:rPr lang="en-US" dirty="0" err="1"/>
              <a:t>hijo</a:t>
            </a:r>
            <a:r>
              <a:rPr lang="en-US" dirty="0"/>
              <a:t>, y lo </a:t>
            </a:r>
            <a:r>
              <a:rPr lang="en-US" dirty="0" err="1"/>
              <a:t>insertamos</a:t>
            </a:r>
            <a:r>
              <a:rPr lang="en-US" dirty="0"/>
              <a:t> </a:t>
            </a:r>
            <a:r>
              <a:rPr lang="en-US" dirty="0" err="1"/>
              <a:t>ahí</a:t>
            </a:r>
            <a:r>
              <a:rPr lang="en-US" dirty="0"/>
              <a:t>.</a:t>
            </a:r>
          </a:p>
        </p:txBody>
      </p:sp>
      <p:grpSp>
        <p:nvGrpSpPr>
          <p:cNvPr id="18" name="Grupo 17">
            <a:extLst>
              <a:ext uri="{FF2B5EF4-FFF2-40B4-BE49-F238E27FC236}">
                <a16:creationId xmlns:a16="http://schemas.microsoft.com/office/drawing/2014/main" id="{60B04DE6-3587-6EB8-36A5-202702C82571}"/>
              </a:ext>
            </a:extLst>
          </p:cNvPr>
          <p:cNvGrpSpPr/>
          <p:nvPr/>
        </p:nvGrpSpPr>
        <p:grpSpPr>
          <a:xfrm>
            <a:off x="471714" y="2197193"/>
            <a:ext cx="7105423" cy="3629025"/>
            <a:chOff x="471714" y="2197193"/>
            <a:chExt cx="7105423" cy="3629025"/>
          </a:xfrm>
        </p:grpSpPr>
        <p:pic>
          <p:nvPicPr>
            <p:cNvPr id="6" name="Picture 18" descr="Insertar_Arbol_03.png">
              <a:extLst>
                <a:ext uri="{FF2B5EF4-FFF2-40B4-BE49-F238E27FC236}">
                  <a16:creationId xmlns:a16="http://schemas.microsoft.com/office/drawing/2014/main" id="{984DA83D-4E13-A04A-43A6-667030D47050}"/>
                </a:ext>
              </a:extLst>
            </p:cNvPr>
            <p:cNvPicPr>
              <a:picLocks noChangeAspect="1"/>
            </p:cNvPicPr>
            <p:nvPr/>
          </p:nvPicPr>
          <p:blipFill>
            <a:blip r:embed="rId2"/>
            <a:stretch>
              <a:fillRect/>
            </a:stretch>
          </p:blipFill>
          <p:spPr>
            <a:xfrm>
              <a:off x="1566862" y="2197193"/>
              <a:ext cx="6010275" cy="3629025"/>
            </a:xfrm>
            <a:prstGeom prst="rect">
              <a:avLst/>
            </a:prstGeom>
          </p:spPr>
        </p:pic>
        <p:sp>
          <p:nvSpPr>
            <p:cNvPr id="7" name="Arrow: Left 3">
              <a:extLst>
                <a:ext uri="{FF2B5EF4-FFF2-40B4-BE49-F238E27FC236}">
                  <a16:creationId xmlns:a16="http://schemas.microsoft.com/office/drawing/2014/main" id="{CD2FC277-69EA-5EAC-D452-07D14F380904}"/>
                </a:ext>
              </a:extLst>
            </p:cNvPr>
            <p:cNvSpPr/>
            <p:nvPr/>
          </p:nvSpPr>
          <p:spPr>
            <a:xfrm rot="10800000">
              <a:off x="1663095" y="2366751"/>
              <a:ext cx="1729617" cy="1390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2">
              <a:extLst>
                <a:ext uri="{FF2B5EF4-FFF2-40B4-BE49-F238E27FC236}">
                  <a16:creationId xmlns:a16="http://schemas.microsoft.com/office/drawing/2014/main" id="{E635850F-A8BD-EC1A-60E4-256DC0E4AA9B}"/>
                </a:ext>
              </a:extLst>
            </p:cNvPr>
            <p:cNvSpPr txBox="1"/>
            <p:nvPr/>
          </p:nvSpPr>
          <p:spPr>
            <a:xfrm>
              <a:off x="1378858" y="2433276"/>
              <a:ext cx="21928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accent1"/>
                  </a:solidFill>
                  <a:cs typeface="Calibri"/>
                </a:rPr>
                <a:t>1 </a:t>
              </a:r>
              <a:r>
                <a:rPr lang="en-US" b="1" err="1">
                  <a:solidFill>
                    <a:schemeClr val="accent1"/>
                  </a:solidFill>
                  <a:cs typeface="Calibri"/>
                </a:rPr>
                <a:t>InsertarDato</a:t>
              </a:r>
              <a:r>
                <a:rPr lang="en-US" b="1">
                  <a:solidFill>
                    <a:schemeClr val="accent1"/>
                  </a:solidFill>
                  <a:cs typeface="Calibri"/>
                </a:rPr>
                <a:t> (Ana)</a:t>
              </a:r>
              <a:endParaRPr lang="en-US">
                <a:solidFill>
                  <a:schemeClr val="accent1"/>
                </a:solidFill>
              </a:endParaRPr>
            </a:p>
          </p:txBody>
        </p:sp>
        <p:sp>
          <p:nvSpPr>
            <p:cNvPr id="9" name="Arrow: Left 2">
              <a:extLst>
                <a:ext uri="{FF2B5EF4-FFF2-40B4-BE49-F238E27FC236}">
                  <a16:creationId xmlns:a16="http://schemas.microsoft.com/office/drawing/2014/main" id="{489DAD51-4E18-5B69-9D49-7C81EF6C6924}"/>
                </a:ext>
              </a:extLst>
            </p:cNvPr>
            <p:cNvSpPr/>
            <p:nvPr/>
          </p:nvSpPr>
          <p:spPr>
            <a:xfrm rot="10800000">
              <a:off x="1723570" y="2917084"/>
              <a:ext cx="1729617" cy="1390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2">
              <a:extLst>
                <a:ext uri="{FF2B5EF4-FFF2-40B4-BE49-F238E27FC236}">
                  <a16:creationId xmlns:a16="http://schemas.microsoft.com/office/drawing/2014/main" id="{83D4AAA8-7243-8350-A0B8-EAE0CDF4364F}"/>
                </a:ext>
              </a:extLst>
            </p:cNvPr>
            <p:cNvSpPr txBox="1"/>
            <p:nvPr/>
          </p:nvSpPr>
          <p:spPr>
            <a:xfrm>
              <a:off x="1439333" y="2983608"/>
              <a:ext cx="21928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accent1"/>
                  </a:solidFill>
                  <a:cs typeface="Calibri"/>
                </a:rPr>
                <a:t>2 Izquierdo Vacio?</a:t>
              </a:r>
              <a:endParaRPr lang="en-US">
                <a:solidFill>
                  <a:schemeClr val="accent1"/>
                </a:solidFill>
              </a:endParaRPr>
            </a:p>
          </p:txBody>
        </p:sp>
        <p:sp>
          <p:nvSpPr>
            <p:cNvPr id="11" name="Arrow: Left 7">
              <a:extLst>
                <a:ext uri="{FF2B5EF4-FFF2-40B4-BE49-F238E27FC236}">
                  <a16:creationId xmlns:a16="http://schemas.microsoft.com/office/drawing/2014/main" id="{A6230F3B-007E-C9AF-7F3C-585555EDD920}"/>
                </a:ext>
              </a:extLst>
            </p:cNvPr>
            <p:cNvSpPr/>
            <p:nvPr/>
          </p:nvSpPr>
          <p:spPr>
            <a:xfrm>
              <a:off x="4251475" y="4513655"/>
              <a:ext cx="1729617" cy="1390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2">
              <a:extLst>
                <a:ext uri="{FF2B5EF4-FFF2-40B4-BE49-F238E27FC236}">
                  <a16:creationId xmlns:a16="http://schemas.microsoft.com/office/drawing/2014/main" id="{E7C4BDCA-2D0A-758A-1055-2F1FF1C19C7F}"/>
                </a:ext>
              </a:extLst>
            </p:cNvPr>
            <p:cNvSpPr txBox="1"/>
            <p:nvPr/>
          </p:nvSpPr>
          <p:spPr>
            <a:xfrm>
              <a:off x="4015619" y="4586228"/>
              <a:ext cx="21928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6 ¿Derecho </a:t>
              </a:r>
              <a:r>
                <a:rPr lang="en-US" b="1" dirty="0" err="1">
                  <a:solidFill>
                    <a:schemeClr val="accent1"/>
                  </a:solidFill>
                  <a:cs typeface="Calibri"/>
                </a:rPr>
                <a:t>Vacío</a:t>
              </a:r>
              <a:r>
                <a:rPr lang="en-US" b="1" dirty="0">
                  <a:solidFill>
                    <a:schemeClr val="accent1"/>
                  </a:solidFill>
                  <a:cs typeface="Calibri"/>
                </a:rPr>
                <a:t>?</a:t>
              </a:r>
              <a:endParaRPr lang="en-US" dirty="0">
                <a:solidFill>
                  <a:schemeClr val="accent1"/>
                </a:solidFill>
              </a:endParaRPr>
            </a:p>
          </p:txBody>
        </p:sp>
        <p:sp>
          <p:nvSpPr>
            <p:cNvPr id="13" name="TextBox 2">
              <a:extLst>
                <a:ext uri="{FF2B5EF4-FFF2-40B4-BE49-F238E27FC236}">
                  <a16:creationId xmlns:a16="http://schemas.microsoft.com/office/drawing/2014/main" id="{68C3A004-7AB6-B740-A0A3-0522ADADA4CB}"/>
                </a:ext>
              </a:extLst>
            </p:cNvPr>
            <p:cNvSpPr txBox="1"/>
            <p:nvPr/>
          </p:nvSpPr>
          <p:spPr>
            <a:xfrm>
              <a:off x="471714" y="3939133"/>
              <a:ext cx="21928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4 </a:t>
              </a:r>
              <a:r>
                <a:rPr lang="en-US" b="1" dirty="0" err="1">
                  <a:solidFill>
                    <a:schemeClr val="accent1"/>
                  </a:solidFill>
                  <a:cs typeface="Calibri"/>
                </a:rPr>
                <a:t>InsertarDato</a:t>
              </a:r>
              <a:r>
                <a:rPr lang="en-US" b="1" dirty="0">
                  <a:solidFill>
                    <a:schemeClr val="accent1"/>
                  </a:solidFill>
                  <a:cs typeface="Calibri"/>
                </a:rPr>
                <a:t> (Ana)</a:t>
              </a:r>
              <a:endParaRPr lang="en-US" dirty="0">
                <a:solidFill>
                  <a:schemeClr val="accent1"/>
                </a:solidFill>
              </a:endParaRPr>
            </a:p>
          </p:txBody>
        </p:sp>
        <p:sp>
          <p:nvSpPr>
            <p:cNvPr id="14" name="TextBox 2">
              <a:extLst>
                <a:ext uri="{FF2B5EF4-FFF2-40B4-BE49-F238E27FC236}">
                  <a16:creationId xmlns:a16="http://schemas.microsoft.com/office/drawing/2014/main" id="{09444178-E3C4-0631-4425-5402C61A908A}"/>
                </a:ext>
              </a:extLst>
            </p:cNvPr>
            <p:cNvSpPr txBox="1"/>
            <p:nvPr/>
          </p:nvSpPr>
          <p:spPr>
            <a:xfrm>
              <a:off x="586618" y="4592274"/>
              <a:ext cx="21928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5 Izquierdo </a:t>
              </a:r>
              <a:r>
                <a:rPr lang="en-US" b="1" dirty="0" err="1">
                  <a:solidFill>
                    <a:schemeClr val="accent1"/>
                  </a:solidFill>
                  <a:cs typeface="Calibri"/>
                </a:rPr>
                <a:t>Vacio</a:t>
              </a:r>
              <a:r>
                <a:rPr lang="en-US" b="1" dirty="0">
                  <a:solidFill>
                    <a:schemeClr val="accent1"/>
                  </a:solidFill>
                  <a:cs typeface="Calibri"/>
                </a:rPr>
                <a:t>?</a:t>
              </a:r>
              <a:endParaRPr lang="en-US" dirty="0">
                <a:solidFill>
                  <a:schemeClr val="accent1"/>
                </a:solidFill>
              </a:endParaRPr>
            </a:p>
          </p:txBody>
        </p:sp>
        <p:sp>
          <p:nvSpPr>
            <p:cNvPr id="15" name="Arrow: Left 16">
              <a:extLst>
                <a:ext uri="{FF2B5EF4-FFF2-40B4-BE49-F238E27FC236}">
                  <a16:creationId xmlns:a16="http://schemas.microsoft.com/office/drawing/2014/main" id="{D2D094E0-8D4E-E568-125B-D002E6E2AAE0}"/>
                </a:ext>
              </a:extLst>
            </p:cNvPr>
            <p:cNvSpPr/>
            <p:nvPr/>
          </p:nvSpPr>
          <p:spPr>
            <a:xfrm rot="10800000">
              <a:off x="816428" y="3872607"/>
              <a:ext cx="1729617" cy="1390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row: Left 17">
              <a:extLst>
                <a:ext uri="{FF2B5EF4-FFF2-40B4-BE49-F238E27FC236}">
                  <a16:creationId xmlns:a16="http://schemas.microsoft.com/office/drawing/2014/main" id="{EBF219DB-1467-E8D2-15B6-C8CAE376A23D}"/>
                </a:ext>
              </a:extLst>
            </p:cNvPr>
            <p:cNvSpPr/>
            <p:nvPr/>
          </p:nvSpPr>
          <p:spPr>
            <a:xfrm rot="10800000">
              <a:off x="1076474" y="4543893"/>
              <a:ext cx="1729617" cy="1390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Arrow: Left 7">
              <a:extLst>
                <a:ext uri="{FF2B5EF4-FFF2-40B4-BE49-F238E27FC236}">
                  <a16:creationId xmlns:a16="http://schemas.microsoft.com/office/drawing/2014/main" id="{306E5114-D083-43F8-36C0-C702D1037352}"/>
                </a:ext>
              </a:extLst>
            </p:cNvPr>
            <p:cNvSpPr/>
            <p:nvPr/>
          </p:nvSpPr>
          <p:spPr>
            <a:xfrm>
              <a:off x="5515555" y="2909219"/>
              <a:ext cx="1729617" cy="13909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2">
              <a:extLst>
                <a:ext uri="{FF2B5EF4-FFF2-40B4-BE49-F238E27FC236}">
                  <a16:creationId xmlns:a16="http://schemas.microsoft.com/office/drawing/2014/main" id="{F44924AA-E421-705D-5596-C75253251EE3}"/>
                </a:ext>
              </a:extLst>
            </p:cNvPr>
            <p:cNvSpPr txBox="1"/>
            <p:nvPr/>
          </p:nvSpPr>
          <p:spPr>
            <a:xfrm>
              <a:off x="5279699" y="2981792"/>
              <a:ext cx="219286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1"/>
                  </a:solidFill>
                  <a:cs typeface="Calibri"/>
                </a:rPr>
                <a:t>3 ¿Derecho </a:t>
              </a:r>
              <a:r>
                <a:rPr lang="en-US" b="1" dirty="0" err="1">
                  <a:solidFill>
                    <a:schemeClr val="accent1"/>
                  </a:solidFill>
                  <a:cs typeface="Calibri"/>
                </a:rPr>
                <a:t>Vacío</a:t>
              </a:r>
              <a:r>
                <a:rPr lang="en-US" b="1" dirty="0">
                  <a:solidFill>
                    <a:schemeClr val="accent1"/>
                  </a:solidFill>
                  <a:cs typeface="Calibri"/>
                </a:rPr>
                <a:t>?</a:t>
              </a:r>
              <a:endParaRPr lang="en-US" dirty="0">
                <a:solidFill>
                  <a:schemeClr val="accent1"/>
                </a:solidFill>
              </a:endParaRPr>
            </a:p>
          </p:txBody>
        </p:sp>
        <p:sp>
          <p:nvSpPr>
            <p:cNvPr id="17" name="Rectangle 1">
              <a:extLst>
                <a:ext uri="{FF2B5EF4-FFF2-40B4-BE49-F238E27FC236}">
                  <a16:creationId xmlns:a16="http://schemas.microsoft.com/office/drawing/2014/main" id="{B08F775F-0E1C-77D2-99F6-62A870C3B4E7}"/>
                </a:ext>
              </a:extLst>
            </p:cNvPr>
            <p:cNvSpPr/>
            <p:nvPr/>
          </p:nvSpPr>
          <p:spPr>
            <a:xfrm>
              <a:off x="3474244" y="4876800"/>
              <a:ext cx="1805456" cy="949418"/>
            </a:xfrm>
            <a:prstGeom prst="rect">
              <a:avLst/>
            </a:prstGeom>
            <a:noFill/>
            <a:ln w="28575">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B0017"/>
                </a:solidFill>
              </a:endParaRPr>
            </a:p>
          </p:txBody>
        </p:sp>
      </p:grpSp>
    </p:spTree>
    <p:extLst>
      <p:ext uri="{BB962C8B-B14F-4D97-AF65-F5344CB8AC3E}">
        <p14:creationId xmlns:p14="http://schemas.microsoft.com/office/powerpoint/2010/main" val="393966079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Insertar un elemento (sin ordenar)</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1809047" y="1230568"/>
            <a:ext cx="5533019" cy="4401205"/>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400" b="0" i="0" u="none" strike="noStrike" cap="none" normalizeH="0" baseline="0" dirty="0" err="1">
                <a:ln>
                  <a:noFill/>
                </a:ln>
                <a:solidFill>
                  <a:srgbClr val="CF8E6D"/>
                </a:solidFill>
                <a:effectLst/>
                <a:ea typeface="+mn-lt"/>
                <a:cs typeface="+mn-lt"/>
              </a:rPr>
              <a:t>def</a:t>
            </a:r>
            <a:r>
              <a:rPr kumimoji="0" lang="es-ES" sz="1400" b="0" i="0" u="none" strike="noStrike" cap="none" normalizeH="0" baseline="0" dirty="0">
                <a:ln>
                  <a:noFill/>
                </a:ln>
                <a:solidFill>
                  <a:srgbClr val="CF8E6D"/>
                </a:solidFill>
                <a:effectLst/>
                <a:ea typeface="+mn-lt"/>
                <a:cs typeface="+mn-lt"/>
              </a:rPr>
              <a:t> </a:t>
            </a:r>
            <a:r>
              <a:rPr lang="es-ES" sz="1400" dirty="0">
                <a:solidFill>
                  <a:srgbClr val="56A8F5"/>
                </a:solidFill>
                <a:ea typeface="+mn-lt"/>
                <a:cs typeface="+mn-lt"/>
              </a:rPr>
              <a:t>insertar</a:t>
            </a:r>
            <a:r>
              <a:rPr kumimoji="0" lang="es-ES" sz="1400" b="0" i="0" u="none" strike="noStrike" cap="none" normalizeH="0" baseline="0" dirty="0">
                <a:ln>
                  <a:noFill/>
                </a:ln>
                <a:solidFill>
                  <a:srgbClr val="BCBEC4"/>
                </a:solidFill>
                <a:effectLst/>
                <a:ea typeface="+mn-lt"/>
                <a:cs typeface="+mn-lt"/>
              </a:rPr>
              <a:t>(</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a:ln>
                  <a:noFill/>
                </a:ln>
                <a:solidFill>
                  <a:srgbClr val="BCBEC4"/>
                </a:solidFill>
                <a:effectLst/>
                <a:ea typeface="+mn-lt"/>
                <a:cs typeface="+mn-lt"/>
              </a:rPr>
              <a:t>, </a:t>
            </a:r>
            <a:r>
              <a:rPr lang="es-ES" sz="1400" dirty="0">
                <a:solidFill>
                  <a:srgbClr val="BCBEC4"/>
                </a:solidFill>
                <a:ea typeface="+mn-lt"/>
                <a:cs typeface="+mn-lt"/>
              </a:rPr>
              <a:t>valor</a:t>
            </a:r>
            <a:r>
              <a:rPr kumimoji="0" lang="es-ES" sz="1400" b="0" i="0" u="none" strike="noStrike" cap="none" normalizeH="0" baseline="0" dirty="0">
                <a:ln>
                  <a:noFill/>
                </a:ln>
                <a:solidFill>
                  <a:srgbClr val="BCBEC4"/>
                </a:solidFill>
                <a:effectLst/>
                <a:ea typeface="+mn-lt"/>
                <a:cs typeface="+mn-lt"/>
              </a:rPr>
              <a:t>):</a:t>
            </a:r>
            <a:br>
              <a:rPr lang="es-ES" sz="1400" b="0" i="0" u="none" strike="noStrike" cap="none" normalizeH="0" baseline="0" dirty="0">
                <a:ln>
                  <a:noFill/>
                </a:ln>
                <a:solidFill>
                  <a:srgbClr val="BCBEC4"/>
                </a:solidFill>
                <a:effectLst/>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nodo_</a:t>
            </a:r>
            <a:r>
              <a:rPr kumimoji="0" lang="es-ES" sz="1400" b="0" i="0" u="none" strike="noStrike" cap="none" normalizeH="0" baseline="0" dirty="0" err="1">
                <a:ln>
                  <a:noFill/>
                </a:ln>
                <a:solidFill>
                  <a:srgbClr val="BCBEC4"/>
                </a:solidFill>
                <a:effectLst/>
                <a:ea typeface="+mn-lt"/>
                <a:cs typeface="+mn-lt"/>
              </a:rPr>
              <a:t>nuevo</a:t>
            </a:r>
            <a:r>
              <a:rPr kumimoji="0" lang="es-ES" sz="1400" b="0" i="0" u="none" strike="noStrike" cap="none" normalizeH="0" baseline="0" dirty="0">
                <a:ln>
                  <a:noFill/>
                </a:ln>
                <a:solidFill>
                  <a:srgbClr val="BCBEC4"/>
                </a:solidFill>
                <a:effectLst/>
                <a:ea typeface="+mn-lt"/>
                <a:cs typeface="+mn-lt"/>
              </a:rPr>
              <a:t> = Nodo(</a:t>
            </a:r>
            <a:r>
              <a:rPr lang="es-ES" sz="1400" dirty="0">
                <a:solidFill>
                  <a:srgbClr val="BCBEC4"/>
                </a:solidFill>
                <a:ea typeface="+mn-lt"/>
                <a:cs typeface="+mn-lt"/>
              </a:rPr>
              <a:t>valor</a:t>
            </a:r>
            <a:r>
              <a:rPr kumimoji="0" lang="es-ES" sz="1400" b="0" i="0" u="none" strike="noStrike" cap="none" normalizeH="0" baseline="0" dirty="0">
                <a:ln>
                  <a:noFill/>
                </a:ln>
                <a:solidFill>
                  <a:srgbClr val="BCBEC4"/>
                </a:solidFill>
                <a:effectLst/>
                <a:ea typeface="+mn-lt"/>
                <a:cs typeface="+mn-lt"/>
              </a:rPr>
              <a:t>)</a:t>
            </a:r>
            <a:br>
              <a:rPr lang="es-ES" sz="1400" b="0" i="0" u="none" strike="noStrike" cap="none" normalizeH="0" baseline="0" dirty="0">
                <a:ln>
                  <a:noFill/>
                </a:ln>
                <a:solidFill>
                  <a:srgbClr val="BCBEC4"/>
                </a:solidFill>
                <a:effectLst/>
                <a:ea typeface="+mn-lt"/>
                <a:cs typeface="+mn-lt"/>
              </a:rPr>
            </a:br>
            <a:r>
              <a:rPr lang="es-ES" sz="1400" dirty="0">
                <a:solidFill>
                  <a:srgbClr val="BCBEC4"/>
                </a:solidFill>
                <a:ea typeface="+mn-lt"/>
                <a:cs typeface="+mn-lt"/>
              </a:rPr>
              <a:t>    </a:t>
            </a:r>
            <a:r>
              <a:rPr lang="es-ES" sz="1400" dirty="0">
                <a:solidFill>
                  <a:srgbClr val="7A7E85"/>
                </a:solidFill>
                <a:ea typeface="+mn-lt"/>
                <a:cs typeface="+mn-lt"/>
              </a:rPr>
              <a:t># Si el árbol está vacío, el nodo</a:t>
            </a:r>
            <a:r>
              <a:rPr kumimoji="0" lang="es-ES" sz="1400" b="0" i="0" u="none" strike="noStrike" cap="none" normalizeH="0" baseline="0" dirty="0">
                <a:ln>
                  <a:noFill/>
                </a:ln>
                <a:solidFill>
                  <a:srgbClr val="7A7E85"/>
                </a:solidFill>
                <a:effectLst/>
                <a:ea typeface="+mn-lt"/>
                <a:cs typeface="+mn-lt"/>
              </a:rPr>
              <a:t> </a:t>
            </a:r>
            <a:r>
              <a:rPr lang="es-ES" sz="1400" dirty="0">
                <a:solidFill>
                  <a:srgbClr val="7A7E85"/>
                </a:solidFill>
                <a:ea typeface="+mn-lt"/>
                <a:cs typeface="+mn-lt"/>
              </a:rPr>
              <a:t>se convierte en la raíz</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94558D"/>
                </a:solidFill>
                <a:ea typeface="+mn-lt"/>
                <a:cs typeface="+mn-lt"/>
              </a:rPr>
              <a:t>self</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raiz</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 = </a:t>
            </a:r>
            <a:r>
              <a:rPr lang="es-ES" sz="1400" dirty="0" err="1">
                <a:solidFill>
                  <a:srgbClr val="BCBEC4"/>
                </a:solidFill>
                <a:ea typeface="+mn-lt"/>
                <a:cs typeface="+mn-lt"/>
              </a:rPr>
              <a:t>nodo_nuevo</a:t>
            </a:r>
            <a:br>
              <a:rPr lang="es-ES" sz="1400" dirty="0">
                <a:solidFill>
                  <a:srgbClr val="BCBEC4"/>
                </a:solidFill>
                <a:ea typeface="+mn-lt"/>
                <a:cs typeface="+mn-lt"/>
              </a:rPr>
            </a:br>
            <a:r>
              <a:rPr lang="es-ES" sz="1400" dirty="0">
                <a:solidFill>
                  <a:srgbClr val="BCBEC4"/>
                </a:solidFill>
                <a:ea typeface="+mn-lt"/>
                <a:cs typeface="+mn-lt"/>
              </a:rPr>
              <a:t>    </a:t>
            </a:r>
            <a:r>
              <a:rPr lang="es-ES" sz="1400" dirty="0">
                <a:solidFill>
                  <a:srgbClr val="7A7E85"/>
                </a:solidFill>
                <a:ea typeface="+mn-lt"/>
                <a:cs typeface="+mn-lt"/>
              </a:rPr>
              <a:t># Si no, se llama al método auxiliar recursivo</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else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._insertar(</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 </a:t>
            </a:r>
            <a:r>
              <a:rPr lang="es-ES" sz="1400" dirty="0" err="1">
                <a:solidFill>
                  <a:srgbClr val="BCBEC4"/>
                </a:solidFill>
                <a:ea typeface="+mn-lt"/>
                <a:cs typeface="+mn-lt"/>
              </a:rPr>
              <a:t>nodo_</a:t>
            </a:r>
            <a:r>
              <a:rPr kumimoji="0" lang="es-ES" sz="1400" b="0" i="0" u="none" strike="noStrike" cap="none" normalizeH="0" baseline="0" dirty="0" err="1">
                <a:ln>
                  <a:noFill/>
                </a:ln>
                <a:solidFill>
                  <a:srgbClr val="BCBEC4"/>
                </a:solidFill>
                <a:effectLst/>
                <a:ea typeface="+mn-lt"/>
                <a:cs typeface="+mn-lt"/>
              </a:rPr>
              <a:t>nuevo</a:t>
            </a:r>
            <a:r>
              <a:rPr lang="es-ES" sz="1400" dirty="0">
                <a:solidFill>
                  <a:srgbClr val="BCBEC4"/>
                </a:solidFill>
                <a:ea typeface="+mn-lt"/>
                <a:cs typeface="+mn-lt"/>
              </a:rPr>
              <a:t>)</a:t>
            </a:r>
            <a:br>
              <a:rPr lang="es-ES" sz="1400" dirty="0">
                <a:solidFill>
                  <a:srgbClr val="BCBEC4"/>
                </a:solidFill>
                <a:ea typeface="+mn-lt"/>
                <a:cs typeface="+mn-lt"/>
              </a:rPr>
            </a:br>
            <a:br>
              <a:rPr lang="es-ES" sz="1400" dirty="0">
                <a:solidFill>
                  <a:srgbClr val="BCBEC4"/>
                </a:solidFill>
                <a:ea typeface="+mn-lt"/>
                <a:cs typeface="+mn-lt"/>
              </a:rPr>
            </a:br>
            <a:r>
              <a:rPr lang="es-ES" sz="1400" dirty="0" err="1">
                <a:solidFill>
                  <a:srgbClr val="CF8E6D"/>
                </a:solidFill>
                <a:ea typeface="+mn-lt"/>
                <a:cs typeface="+mn-lt"/>
              </a:rPr>
              <a:t>def</a:t>
            </a:r>
            <a:r>
              <a:rPr lang="es-ES" sz="1400" dirty="0">
                <a:solidFill>
                  <a:srgbClr val="BCBEC4"/>
                </a:solidFill>
                <a:ea typeface="+mn-lt"/>
                <a:cs typeface="+mn-lt"/>
              </a:rPr>
              <a:t> </a:t>
            </a:r>
            <a:r>
              <a:rPr lang="es-ES" sz="1400" dirty="0">
                <a:solidFill>
                  <a:srgbClr val="56A8F5"/>
                </a:solidFill>
                <a:ea typeface="+mn-lt"/>
                <a:cs typeface="+mn-lt"/>
              </a:rPr>
              <a:t>_insertar</a:t>
            </a:r>
            <a:r>
              <a:rPr lang="es-ES" sz="1400" dirty="0">
                <a:solidFill>
                  <a:srgbClr val="BCBEC4"/>
                </a:solidFill>
                <a:ea typeface="+mn-lt"/>
                <a:cs typeface="+mn-lt"/>
              </a:rPr>
              <a:t>(</a:t>
            </a:r>
            <a:r>
              <a:rPr kumimoji="0" lang="es-ES" sz="1400" b="0" i="0" u="none" strike="noStrike" cap="none" normalizeH="0" baseline="0" dirty="0" err="1">
                <a:ln>
                  <a:noFill/>
                </a:ln>
                <a:solidFill>
                  <a:srgbClr val="94558D"/>
                </a:solidFill>
                <a:effectLst/>
                <a:ea typeface="+mn-lt"/>
                <a:cs typeface="+mn-lt"/>
              </a:rPr>
              <a:t>self</a:t>
            </a:r>
            <a:r>
              <a:rPr lang="es-ES" sz="1400" dirty="0">
                <a:solidFill>
                  <a:srgbClr val="BCBEC4"/>
                </a:solidFill>
                <a:ea typeface="+mn-lt"/>
                <a:cs typeface="+mn-lt"/>
              </a:rPr>
              <a:t>, nodo, </a:t>
            </a:r>
            <a:r>
              <a:rPr lang="es-ES" sz="1400" dirty="0" err="1">
                <a:solidFill>
                  <a:srgbClr val="BCBEC4"/>
                </a:solidFill>
                <a:ea typeface="+mn-lt"/>
                <a:cs typeface="+mn-lt"/>
              </a:rPr>
              <a:t>nodo_nuevo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BCBEC4"/>
                </a:solidFill>
                <a:ea typeface="+mn-lt"/>
                <a:cs typeface="+mn-lt"/>
              </a:rPr>
              <a:t>nodo.izquierdo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nodo.izquierdo</a:t>
            </a:r>
            <a:r>
              <a:rPr lang="es-ES" sz="1400" dirty="0">
                <a:solidFill>
                  <a:srgbClr val="BCBEC4"/>
                </a:solidFill>
                <a:ea typeface="+mn-lt"/>
                <a:cs typeface="+mn-lt"/>
              </a:rPr>
              <a:t> = </a:t>
            </a:r>
            <a:r>
              <a:rPr lang="es-ES" sz="1400" dirty="0" err="1">
                <a:solidFill>
                  <a:srgbClr val="BCBEC4"/>
                </a:solidFill>
                <a:ea typeface="+mn-lt"/>
                <a:cs typeface="+mn-lt"/>
              </a:rPr>
              <a:t>nodo_nuevo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elif</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BCBEC4"/>
                </a:solidFill>
                <a:ea typeface="+mn-lt"/>
                <a:cs typeface="+mn-lt"/>
              </a:rPr>
              <a:t>nodo.derecho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derecho</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lang="es-ES" sz="1400" dirty="0" err="1">
                <a:solidFill>
                  <a:srgbClr val="BCBEC4"/>
                </a:solidFill>
                <a:ea typeface="+mn-lt"/>
                <a:cs typeface="+mn-lt"/>
              </a:rPr>
              <a:t>nodo_</a:t>
            </a:r>
            <a:r>
              <a:rPr kumimoji="0" lang="es-ES" sz="1400" b="0" i="0" u="none" strike="noStrike" cap="none" normalizeH="0" baseline="0" dirty="0" err="1">
                <a:ln>
                  <a:noFill/>
                </a:ln>
                <a:solidFill>
                  <a:srgbClr val="BCBEC4"/>
                </a:solidFill>
                <a:effectLst/>
                <a:ea typeface="+mn-lt"/>
                <a:cs typeface="+mn-lt"/>
              </a:rPr>
              <a:t>nuevo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else</a:t>
            </a:r>
            <a:r>
              <a:rPr lang="es-ES" sz="1400" dirty="0">
                <a:solidFill>
                  <a:srgbClr val="BCBEC4"/>
                </a:solidFill>
                <a:ea typeface="+mn-lt"/>
                <a:cs typeface="+mn-lt"/>
              </a:rPr>
              <a:t>:  </a:t>
            </a:r>
            <a:r>
              <a:rPr lang="es-ES" sz="1400" dirty="0">
                <a:solidFill>
                  <a:srgbClr val="7A7E85"/>
                </a:solidFill>
                <a:ea typeface="+mn-lt"/>
                <a:cs typeface="+mn-lt"/>
              </a:rPr>
              <a:t># Elegir donde insertarlo al azar. El nodo ya tiene dos hijos</a:t>
            </a:r>
            <a:br>
              <a:rPr lang="es-ES" sz="1400" dirty="0">
                <a:solidFill>
                  <a:srgbClr val="7A7E85"/>
                </a:solidFill>
                <a:ea typeface="+mn-lt"/>
                <a:cs typeface="+mn-lt"/>
              </a:rPr>
            </a:br>
            <a:r>
              <a:rPr lang="es-ES" sz="1400" dirty="0">
                <a:solidFill>
                  <a:srgbClr val="7A7E85"/>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err="1">
                <a:solidFill>
                  <a:srgbClr val="BCBEC4"/>
                </a:solidFill>
                <a:ea typeface="+mn-lt"/>
                <a:cs typeface="+mn-lt"/>
              </a:rPr>
              <a:t>random.randint</a:t>
            </a:r>
            <a:r>
              <a:rPr lang="es-ES" sz="1400" dirty="0">
                <a:solidFill>
                  <a:srgbClr val="BCBEC4"/>
                </a:solidFill>
                <a:ea typeface="+mn-lt"/>
                <a:cs typeface="+mn-lt"/>
              </a:rPr>
              <a:t>(</a:t>
            </a:r>
            <a:r>
              <a:rPr lang="es-ES" sz="1400" dirty="0">
                <a:solidFill>
                  <a:srgbClr val="2AACB8"/>
                </a:solidFill>
                <a:ea typeface="+mn-lt"/>
                <a:cs typeface="+mn-lt"/>
              </a:rPr>
              <a:t>0</a:t>
            </a:r>
            <a:r>
              <a:rPr lang="es-ES" sz="1400" dirty="0">
                <a:solidFill>
                  <a:srgbClr val="BCBEC4"/>
                </a:solidFill>
                <a:ea typeface="+mn-lt"/>
                <a:cs typeface="+mn-lt"/>
              </a:rPr>
              <a:t>,</a:t>
            </a:r>
            <a:r>
              <a:rPr lang="es-ES" sz="1400" dirty="0">
                <a:solidFill>
                  <a:srgbClr val="2AACB8"/>
                </a:solidFill>
                <a:ea typeface="+mn-lt"/>
                <a:cs typeface="+mn-lt"/>
              </a:rPr>
              <a:t>1</a:t>
            </a:r>
            <a:r>
              <a:rPr lang="es-ES" sz="1400" dirty="0">
                <a:solidFill>
                  <a:srgbClr val="BCBEC4"/>
                </a:solidFill>
                <a:ea typeface="+mn-lt"/>
                <a:cs typeface="+mn-lt"/>
              </a:rPr>
              <a:t>) == </a:t>
            </a:r>
            <a:r>
              <a:rPr lang="es-ES" sz="1400" dirty="0">
                <a:solidFill>
                  <a:srgbClr val="2AACB8"/>
                </a:solidFill>
                <a:ea typeface="+mn-lt"/>
                <a:cs typeface="+mn-lt"/>
              </a:rPr>
              <a:t>0</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._insertar(</a:t>
            </a:r>
            <a:r>
              <a:rPr lang="es-ES" sz="1400" dirty="0" err="1">
                <a:solidFill>
                  <a:srgbClr val="BCBEC4"/>
                </a:solidFill>
                <a:ea typeface="+mn-lt"/>
                <a:cs typeface="+mn-lt"/>
              </a:rPr>
              <a:t>nodo.izquierdo</a:t>
            </a:r>
            <a:r>
              <a:rPr lang="es-ES" sz="1400" dirty="0">
                <a:solidFill>
                  <a:srgbClr val="BCBEC4"/>
                </a:solidFill>
                <a:ea typeface="+mn-lt"/>
                <a:cs typeface="+mn-lt"/>
              </a:rPr>
              <a:t>, </a:t>
            </a:r>
            <a:r>
              <a:rPr lang="es-ES" sz="1400" dirty="0" err="1">
                <a:solidFill>
                  <a:srgbClr val="BCBEC4"/>
                </a:solidFill>
                <a:ea typeface="+mn-lt"/>
                <a:cs typeface="+mn-lt"/>
              </a:rPr>
              <a:t>nodo_nuevo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else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kumimoji="0" lang="es-ES" sz="1400" b="0" i="0" u="none" strike="noStrike" cap="none" normalizeH="0" baseline="0" dirty="0" err="1">
                <a:ln>
                  <a:noFill/>
                </a:ln>
                <a:solidFill>
                  <a:srgbClr val="94558D"/>
                </a:solidFill>
                <a:effectLst/>
                <a:ea typeface="+mn-lt"/>
                <a:cs typeface="+mn-lt"/>
              </a:rPr>
              <a:t>self</a:t>
            </a:r>
            <a:r>
              <a:rPr lang="es-ES" sz="1400" dirty="0">
                <a:solidFill>
                  <a:srgbClr val="BCBEC4"/>
                </a:solidFill>
                <a:ea typeface="+mn-lt"/>
                <a:cs typeface="+mn-lt"/>
              </a:rPr>
              <a:t>._insertar(</a:t>
            </a:r>
            <a:r>
              <a:rPr lang="es-ES" sz="1400" dirty="0" err="1">
                <a:solidFill>
                  <a:srgbClr val="BCBEC4"/>
                </a:solidFill>
                <a:ea typeface="+mn-lt"/>
                <a:cs typeface="+mn-lt"/>
              </a:rPr>
              <a:t>nodo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derecho</a:t>
            </a:r>
            <a:r>
              <a:rPr lang="es-ES" sz="1400" dirty="0">
                <a:solidFill>
                  <a:srgbClr val="BCBEC4"/>
                </a:solidFill>
                <a:ea typeface="+mn-lt"/>
                <a:cs typeface="+mn-lt"/>
              </a:rPr>
              <a:t>, </a:t>
            </a:r>
            <a:r>
              <a:rPr lang="es-ES" sz="1400" dirty="0" err="1">
                <a:solidFill>
                  <a:srgbClr val="BCBEC4"/>
                </a:solidFill>
                <a:ea typeface="+mn-lt"/>
                <a:cs typeface="+mn-lt"/>
              </a:rPr>
              <a:t>nodo_nuevo</a:t>
            </a:r>
            <a:r>
              <a:rPr lang="es-ES" sz="1400" dirty="0">
                <a:solidFill>
                  <a:srgbClr val="BCBEC4"/>
                </a:solidFill>
                <a:ea typeface="+mn-lt"/>
                <a:cs typeface="+mn-lt"/>
              </a:rPr>
              <a:t>)</a:t>
            </a:r>
            <a:endParaRPr lang="es-ES" sz="1400" dirty="0"/>
          </a:p>
          <a:p>
            <a:endParaRPr lang="es-ES" sz="1400" dirty="0">
              <a:solidFill>
                <a:srgbClr val="2AACB8"/>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97159684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BEF99-20CB-76E3-B68B-4E9DD0A0D64A}"/>
              </a:ext>
            </a:extLst>
          </p:cNvPr>
          <p:cNvSpPr>
            <a:spLocks noGrp="1"/>
          </p:cNvSpPr>
          <p:nvPr>
            <p:ph type="title"/>
          </p:nvPr>
        </p:nvSpPr>
        <p:spPr/>
        <p:txBody>
          <a:bodyPr>
            <a:normAutofit fontScale="90000"/>
          </a:bodyPr>
          <a:lstStyle/>
          <a:p>
            <a:r>
              <a:rPr lang="es-ES" dirty="0"/>
              <a:t>Recorrer el árbol</a:t>
            </a:r>
          </a:p>
        </p:txBody>
      </p:sp>
      <p:sp>
        <p:nvSpPr>
          <p:cNvPr id="3" name="Marcador de contenido 2">
            <a:extLst>
              <a:ext uri="{FF2B5EF4-FFF2-40B4-BE49-F238E27FC236}">
                <a16:creationId xmlns:a16="http://schemas.microsoft.com/office/drawing/2014/main" id="{C15EAA52-2A8F-4025-105F-6803D25EB446}"/>
              </a:ext>
            </a:extLst>
          </p:cNvPr>
          <p:cNvSpPr>
            <a:spLocks noGrp="1"/>
          </p:cNvSpPr>
          <p:nvPr>
            <p:ph idx="1"/>
          </p:nvPr>
        </p:nvSpPr>
        <p:spPr>
          <a:xfrm>
            <a:off x="628650" y="1128936"/>
            <a:ext cx="7886700" cy="4940170"/>
          </a:xfrm>
        </p:spPr>
        <p:txBody>
          <a:bodyPr>
            <a:noAutofit/>
          </a:bodyPr>
          <a:lstStyle/>
          <a:p>
            <a:pPr algn="just"/>
            <a:r>
              <a:rPr lang="en-US" sz="1800" dirty="0">
                <a:cs typeface="Calibri" panose="020F0502020204030204"/>
              </a:rPr>
              <a:t>Para </a:t>
            </a:r>
            <a:r>
              <a:rPr lang="en-US" sz="1800" dirty="0" err="1">
                <a:cs typeface="Calibri" panose="020F0502020204030204"/>
              </a:rPr>
              <a:t>determinadas</a:t>
            </a:r>
            <a:r>
              <a:rPr lang="en-US" sz="1800" dirty="0">
                <a:cs typeface="Calibri" panose="020F0502020204030204"/>
              </a:rPr>
              <a:t> </a:t>
            </a:r>
            <a:r>
              <a:rPr lang="en-US" sz="1800" dirty="0" err="1">
                <a:cs typeface="Calibri" panose="020F0502020204030204"/>
              </a:rPr>
              <a:t>tareas</a:t>
            </a:r>
            <a:r>
              <a:rPr lang="en-US" sz="1800" dirty="0">
                <a:cs typeface="Calibri" panose="020F0502020204030204"/>
              </a:rPr>
              <a:t> (</a:t>
            </a:r>
            <a:r>
              <a:rPr lang="en-US" sz="1800" dirty="0" err="1">
                <a:cs typeface="Calibri" panose="020F0502020204030204"/>
              </a:rPr>
              <a:t>buscar</a:t>
            </a:r>
            <a:r>
              <a:rPr lang="en-US" sz="1800" dirty="0">
                <a:cs typeface="Calibri" panose="020F0502020204030204"/>
              </a:rPr>
              <a:t>, </a:t>
            </a:r>
            <a:r>
              <a:rPr lang="en-US" sz="1800" dirty="0" err="1">
                <a:cs typeface="Calibri" panose="020F0502020204030204"/>
              </a:rPr>
              <a:t>mostrar</a:t>
            </a:r>
            <a:r>
              <a:rPr lang="en-US" sz="1800" dirty="0">
                <a:cs typeface="Calibri" panose="020F0502020204030204"/>
              </a:rPr>
              <a:t>, etc.) hay que </a:t>
            </a:r>
            <a:r>
              <a:rPr lang="en-US" sz="1800" dirty="0" err="1">
                <a:cs typeface="Calibri" panose="020F0502020204030204"/>
              </a:rPr>
              <a:t>recorrer</a:t>
            </a:r>
            <a:r>
              <a:rPr lang="en-US" sz="1800" dirty="0">
                <a:cs typeface="Calibri" panose="020F0502020204030204"/>
              </a:rPr>
              <a:t> </a:t>
            </a:r>
            <a:r>
              <a:rPr lang="en-US" sz="1800" dirty="0" err="1">
                <a:cs typeface="Calibri" panose="020F0502020204030204"/>
              </a:rPr>
              <a:t>los</a:t>
            </a:r>
            <a:r>
              <a:rPr lang="en-US" sz="1800" dirty="0">
                <a:cs typeface="Calibri" panose="020F0502020204030204"/>
              </a:rPr>
              <a:t> </a:t>
            </a:r>
            <a:r>
              <a:rPr lang="en-US" sz="1800" dirty="0" err="1">
                <a:cs typeface="Calibri" panose="020F0502020204030204"/>
              </a:rPr>
              <a:t>nodos</a:t>
            </a:r>
            <a:r>
              <a:rPr lang="en-US" sz="1800" dirty="0">
                <a:cs typeface="Calibri" panose="020F0502020204030204"/>
              </a:rPr>
              <a:t> de un árbol. Hay </a:t>
            </a:r>
            <a:r>
              <a:rPr lang="en-US" sz="1800" dirty="0" err="1">
                <a:cs typeface="Calibri" panose="020F0502020204030204"/>
              </a:rPr>
              <a:t>tres</a:t>
            </a:r>
            <a:r>
              <a:rPr lang="en-US" sz="1800" dirty="0">
                <a:cs typeface="Calibri" panose="020F0502020204030204"/>
              </a:rPr>
              <a:t> </a:t>
            </a:r>
            <a:r>
              <a:rPr lang="en-US" sz="1800" dirty="0" err="1">
                <a:cs typeface="Calibri" panose="020F0502020204030204"/>
              </a:rPr>
              <a:t>formas</a:t>
            </a:r>
            <a:r>
              <a:rPr lang="en-US" sz="1800" dirty="0">
                <a:cs typeface="Calibri" panose="020F0502020204030204"/>
              </a:rPr>
              <a:t> de </a:t>
            </a:r>
            <a:r>
              <a:rPr lang="en-US" sz="1800" dirty="0" err="1">
                <a:cs typeface="Calibri" panose="020F0502020204030204"/>
              </a:rPr>
              <a:t>hacerlo</a:t>
            </a:r>
            <a:r>
              <a:rPr lang="en-US" sz="1800" dirty="0">
                <a:cs typeface="Calibri" panose="020F0502020204030204"/>
              </a:rPr>
              <a:t>, </a:t>
            </a:r>
            <a:r>
              <a:rPr lang="en-US" sz="1800" dirty="0" err="1">
                <a:cs typeface="Calibri" panose="020F0502020204030204"/>
              </a:rPr>
              <a:t>dependiendo</a:t>
            </a:r>
            <a:r>
              <a:rPr lang="en-US" sz="1800" dirty="0">
                <a:cs typeface="Calibri" panose="020F0502020204030204"/>
              </a:rPr>
              <a:t> del </a:t>
            </a:r>
            <a:r>
              <a:rPr lang="en-US" sz="1800" dirty="0" err="1">
                <a:cs typeface="Calibri" panose="020F0502020204030204"/>
              </a:rPr>
              <a:t>orden</a:t>
            </a:r>
            <a:r>
              <a:rPr lang="en-US" sz="1800" dirty="0">
                <a:cs typeface="Calibri" panose="020F0502020204030204"/>
              </a:rPr>
              <a:t> </a:t>
            </a:r>
            <a:r>
              <a:rPr lang="en-US" sz="1800" dirty="0" err="1">
                <a:cs typeface="Calibri" panose="020F0502020204030204"/>
              </a:rPr>
              <a:t>en</a:t>
            </a:r>
            <a:r>
              <a:rPr lang="en-US" sz="1800" dirty="0">
                <a:cs typeface="Calibri" panose="020F0502020204030204"/>
              </a:rPr>
              <a:t> </a:t>
            </a:r>
            <a:r>
              <a:rPr lang="en-US" sz="1800" dirty="0" err="1">
                <a:cs typeface="Calibri" panose="020F0502020204030204"/>
              </a:rPr>
              <a:t>el</a:t>
            </a:r>
            <a:r>
              <a:rPr lang="en-US" sz="1800" dirty="0">
                <a:cs typeface="Calibri" panose="020F0502020204030204"/>
              </a:rPr>
              <a:t> que </a:t>
            </a:r>
            <a:r>
              <a:rPr lang="en-US" sz="1800" dirty="0" err="1">
                <a:cs typeface="Calibri" panose="020F0502020204030204"/>
              </a:rPr>
              <a:t>visitamos</a:t>
            </a:r>
            <a:r>
              <a:rPr lang="en-US" sz="1800" dirty="0">
                <a:cs typeface="Calibri" panose="020F0502020204030204"/>
              </a:rPr>
              <a:t> </a:t>
            </a:r>
            <a:r>
              <a:rPr lang="en-US" sz="1800" dirty="0" err="1">
                <a:cs typeface="Calibri" panose="020F0502020204030204"/>
              </a:rPr>
              <a:t>los</a:t>
            </a:r>
            <a:r>
              <a:rPr lang="en-US" sz="1800" dirty="0">
                <a:cs typeface="Calibri" panose="020F0502020204030204"/>
              </a:rPr>
              <a:t> </a:t>
            </a:r>
            <a:r>
              <a:rPr lang="en-US" sz="1800" dirty="0" err="1">
                <a:cs typeface="Calibri" panose="020F0502020204030204"/>
              </a:rPr>
              <a:t>nodos</a:t>
            </a:r>
            <a:r>
              <a:rPr lang="en-US" sz="1800" dirty="0">
                <a:cs typeface="Calibri" panose="020F0502020204030204"/>
              </a:rPr>
              <a:t>:</a:t>
            </a:r>
          </a:p>
          <a:p>
            <a:pPr marL="285750" indent="-285750">
              <a:buFont typeface="Arial"/>
              <a:buChar char="•"/>
            </a:pPr>
            <a:r>
              <a:rPr lang="en-US" sz="1800" dirty="0"/>
              <a:t>Pre-</a:t>
            </a:r>
            <a:r>
              <a:rPr lang="en-US" sz="1800" dirty="0" err="1"/>
              <a:t>orden</a:t>
            </a:r>
            <a:r>
              <a:rPr lang="en-US" sz="1800" dirty="0"/>
              <a:t>:</a:t>
            </a:r>
            <a:endParaRPr lang="en-US" sz="1800" dirty="0">
              <a:cs typeface="Calibri"/>
            </a:endParaRPr>
          </a:p>
          <a:p>
            <a:pPr lvl="1"/>
            <a:r>
              <a:rPr lang="en-US" sz="1800" dirty="0" err="1"/>
              <a:t>Visitar</a:t>
            </a:r>
            <a:r>
              <a:rPr lang="en-US" sz="1800" dirty="0"/>
              <a:t> la </a:t>
            </a:r>
            <a:r>
              <a:rPr lang="en-US" sz="1800" dirty="0" err="1"/>
              <a:t>raíz</a:t>
            </a:r>
            <a:endParaRPr lang="en-US" sz="1800" dirty="0">
              <a:cs typeface="Calibri"/>
            </a:endParaRPr>
          </a:p>
          <a:p>
            <a:pPr lvl="1"/>
            <a:r>
              <a:rPr lang="en-US" sz="1800" dirty="0" err="1"/>
              <a:t>Recorrer</a:t>
            </a:r>
            <a:r>
              <a:rPr lang="en-US" sz="1800" dirty="0"/>
              <a:t> </a:t>
            </a:r>
            <a:r>
              <a:rPr lang="en-US" sz="1800" dirty="0" err="1"/>
              <a:t>el</a:t>
            </a:r>
            <a:r>
              <a:rPr lang="en-US" sz="1800" dirty="0"/>
              <a:t> </a:t>
            </a:r>
            <a:r>
              <a:rPr lang="en-US" sz="1800" dirty="0" err="1"/>
              <a:t>subárbol</a:t>
            </a:r>
            <a:r>
              <a:rPr lang="en-US" sz="1800" dirty="0"/>
              <a:t> </a:t>
            </a:r>
            <a:r>
              <a:rPr lang="en-US" sz="1800" dirty="0" err="1"/>
              <a:t>izquierdo</a:t>
            </a:r>
            <a:r>
              <a:rPr lang="en-US" sz="1800" dirty="0"/>
              <a:t> </a:t>
            </a:r>
            <a:r>
              <a:rPr lang="en-US" sz="1800" dirty="0" err="1"/>
              <a:t>en</a:t>
            </a:r>
            <a:r>
              <a:rPr lang="en-US" sz="1800" dirty="0"/>
              <a:t> pre-</a:t>
            </a:r>
            <a:r>
              <a:rPr lang="en-US" sz="1800" dirty="0" err="1"/>
              <a:t>orden</a:t>
            </a:r>
            <a:endParaRPr lang="en-US" sz="1800" dirty="0">
              <a:cs typeface="Calibri"/>
            </a:endParaRPr>
          </a:p>
          <a:p>
            <a:pPr lvl="1"/>
            <a:r>
              <a:rPr lang="en-US" sz="1800" dirty="0" err="1"/>
              <a:t>Recorrer</a:t>
            </a:r>
            <a:r>
              <a:rPr lang="en-US" sz="1800" dirty="0"/>
              <a:t> </a:t>
            </a:r>
            <a:r>
              <a:rPr lang="en-US" sz="1800" dirty="0" err="1"/>
              <a:t>el</a:t>
            </a:r>
            <a:r>
              <a:rPr lang="en-US" sz="1800" dirty="0"/>
              <a:t> </a:t>
            </a:r>
            <a:r>
              <a:rPr lang="en-US" sz="1800" dirty="0" err="1"/>
              <a:t>subárbol</a:t>
            </a:r>
            <a:r>
              <a:rPr lang="en-US" sz="1800" dirty="0"/>
              <a:t> derecho </a:t>
            </a:r>
            <a:r>
              <a:rPr lang="en-US" sz="1800" dirty="0" err="1"/>
              <a:t>en</a:t>
            </a:r>
            <a:r>
              <a:rPr lang="en-US" sz="1800" dirty="0"/>
              <a:t> pre-</a:t>
            </a:r>
            <a:r>
              <a:rPr lang="en-US" sz="1800" dirty="0" err="1"/>
              <a:t>orden</a:t>
            </a:r>
            <a:endParaRPr lang="en-US" sz="1800" dirty="0">
              <a:cs typeface="Calibri"/>
            </a:endParaRPr>
          </a:p>
          <a:p>
            <a:pPr marL="342900" lvl="1" indent="0">
              <a:buNone/>
            </a:pPr>
            <a:endParaRPr lang="en-US" sz="1800" dirty="0">
              <a:cs typeface="Calibri"/>
            </a:endParaRPr>
          </a:p>
          <a:p>
            <a:pPr marL="285750" indent="-285750">
              <a:buFont typeface="Arial"/>
              <a:buChar char="•"/>
            </a:pPr>
            <a:r>
              <a:rPr lang="en-US" sz="1800" dirty="0"/>
              <a:t>In-</a:t>
            </a:r>
            <a:r>
              <a:rPr lang="en-US" sz="1800" dirty="0" err="1"/>
              <a:t>orden</a:t>
            </a:r>
            <a:r>
              <a:rPr lang="en-US" sz="1800" dirty="0"/>
              <a:t>: </a:t>
            </a:r>
            <a:r>
              <a:rPr lang="en-US" sz="1800" dirty="0" err="1"/>
              <a:t>izquierdo</a:t>
            </a:r>
            <a:r>
              <a:rPr lang="en-US" sz="1800" dirty="0"/>
              <a:t>, </a:t>
            </a:r>
            <a:r>
              <a:rPr lang="en-US" sz="1800" dirty="0" err="1"/>
              <a:t>raíz</a:t>
            </a:r>
            <a:r>
              <a:rPr lang="en-US" sz="1800" dirty="0"/>
              <a:t>, derecho  (</a:t>
            </a:r>
            <a:r>
              <a:rPr lang="en-US" sz="1800" dirty="0" err="1"/>
              <a:t>recorriendo</a:t>
            </a:r>
            <a:r>
              <a:rPr lang="en-US" sz="1800" dirty="0"/>
              <a:t> </a:t>
            </a:r>
            <a:r>
              <a:rPr lang="en-US" sz="1800" dirty="0" err="1"/>
              <a:t>en</a:t>
            </a:r>
            <a:r>
              <a:rPr lang="en-US" sz="1800" dirty="0"/>
              <a:t> in-</a:t>
            </a:r>
            <a:r>
              <a:rPr lang="en-US" sz="1800" dirty="0" err="1"/>
              <a:t>orden</a:t>
            </a:r>
            <a:r>
              <a:rPr lang="en-US" sz="1800" dirty="0"/>
              <a:t>)</a:t>
            </a:r>
            <a:endParaRPr lang="en-US" sz="1800" dirty="0">
              <a:cs typeface="Calibri"/>
            </a:endParaRPr>
          </a:p>
          <a:p>
            <a:pPr marL="285750" indent="-285750">
              <a:buFont typeface="Arial"/>
              <a:buChar char="•"/>
            </a:pPr>
            <a:r>
              <a:rPr lang="en-US" sz="1800" dirty="0"/>
              <a:t>Post-</a:t>
            </a:r>
            <a:r>
              <a:rPr lang="en-US" sz="1800" dirty="0" err="1"/>
              <a:t>orden</a:t>
            </a:r>
            <a:r>
              <a:rPr lang="en-US" sz="1800" dirty="0"/>
              <a:t>: </a:t>
            </a:r>
            <a:r>
              <a:rPr lang="en-US" sz="1800" dirty="0" err="1"/>
              <a:t>izquierdo</a:t>
            </a:r>
            <a:r>
              <a:rPr lang="en-US" sz="1800" dirty="0"/>
              <a:t>, derecho, </a:t>
            </a:r>
            <a:r>
              <a:rPr lang="en-US" sz="1800" dirty="0" err="1"/>
              <a:t>raíz</a:t>
            </a:r>
            <a:r>
              <a:rPr lang="en-US" sz="1800" dirty="0"/>
              <a:t>  (</a:t>
            </a:r>
            <a:r>
              <a:rPr lang="en-US" sz="1800" dirty="0" err="1"/>
              <a:t>recorriendo</a:t>
            </a:r>
            <a:r>
              <a:rPr lang="en-US" sz="1800" dirty="0"/>
              <a:t> </a:t>
            </a:r>
            <a:r>
              <a:rPr lang="en-US" sz="1800" dirty="0" err="1"/>
              <a:t>en</a:t>
            </a:r>
            <a:r>
              <a:rPr lang="en-US" sz="1800" dirty="0"/>
              <a:t> post-</a:t>
            </a:r>
            <a:r>
              <a:rPr lang="en-US" sz="1800" dirty="0" err="1"/>
              <a:t>orden</a:t>
            </a:r>
            <a:r>
              <a:rPr lang="en-US" sz="1800" dirty="0"/>
              <a:t>)</a:t>
            </a:r>
            <a:endParaRPr lang="en-US" sz="1800" dirty="0">
              <a:solidFill>
                <a:srgbClr val="000000"/>
              </a:solidFill>
              <a:cs typeface="Calibri" panose="020F0502020204030204"/>
            </a:endParaRPr>
          </a:p>
        </p:txBody>
      </p:sp>
      <p:sp>
        <p:nvSpPr>
          <p:cNvPr id="4" name="Rectángulo: esquinas redondeadas 3">
            <a:extLst>
              <a:ext uri="{FF2B5EF4-FFF2-40B4-BE49-F238E27FC236}">
                <a16:creationId xmlns:a16="http://schemas.microsoft.com/office/drawing/2014/main" id="{52E4061C-688F-B895-12A5-FD080026B373}"/>
              </a:ext>
            </a:extLst>
          </p:cNvPr>
          <p:cNvSpPr/>
          <p:nvPr/>
        </p:nvSpPr>
        <p:spPr>
          <a:xfrm>
            <a:off x="5968951" y="5465070"/>
            <a:ext cx="2430980" cy="5279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err="1">
                <a:latin typeface="Inter" panose="02000503000000020004"/>
              </a:rPr>
              <a:t>A</a:t>
            </a:r>
            <a:r>
              <a:rPr lang="en-US" sz="1600" b="1" dirty="0" err="1">
                <a:latin typeface="Inter" panose="02000503000000020004"/>
              </a:rPr>
              <a:t>lgoritmo</a:t>
            </a:r>
            <a:r>
              <a:rPr lang="en-US" sz="1600" b="1" dirty="0">
                <a:latin typeface="Inter" panose="02000503000000020004"/>
              </a:rPr>
              <a:t> </a:t>
            </a:r>
            <a:r>
              <a:rPr lang="en-US" sz="1600" b="1" dirty="0" err="1">
                <a:latin typeface="Inter" panose="02000503000000020004"/>
              </a:rPr>
              <a:t>recursivo</a:t>
            </a:r>
            <a:endParaRPr lang="en-US" sz="1600" b="1" dirty="0">
              <a:latin typeface="Inter" panose="02000503000000020004"/>
            </a:endParaRPr>
          </a:p>
        </p:txBody>
      </p:sp>
    </p:spTree>
    <p:extLst>
      <p:ext uri="{BB962C8B-B14F-4D97-AF65-F5344CB8AC3E}">
        <p14:creationId xmlns:p14="http://schemas.microsoft.com/office/powerpoint/2010/main" val="169841913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Recorrer el árbol (y mostrarlo)</a:t>
            </a:r>
          </a:p>
        </p:txBody>
      </p:sp>
      <p:sp>
        <p:nvSpPr>
          <p:cNvPr id="4" name="Rectangle 1">
            <a:extLst>
              <a:ext uri="{FF2B5EF4-FFF2-40B4-BE49-F238E27FC236}">
                <a16:creationId xmlns:a16="http://schemas.microsoft.com/office/drawing/2014/main" id="{EC966DC3-7C8B-4F42-F1EE-1263B502644F}"/>
              </a:ext>
            </a:extLst>
          </p:cNvPr>
          <p:cNvSpPr>
            <a:spLocks noChangeArrowheads="1"/>
          </p:cNvSpPr>
          <p:nvPr/>
        </p:nvSpPr>
        <p:spPr bwMode="auto">
          <a:xfrm>
            <a:off x="628650" y="1434385"/>
            <a:ext cx="4130454" cy="4185761"/>
          </a:xfrm>
          <a:prstGeom prst="rect">
            <a:avLst/>
          </a:prstGeom>
          <a:solidFill>
            <a:srgbClr val="1E1F2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sz="1400" dirty="0" err="1">
                <a:solidFill>
                  <a:srgbClr val="CF8E6D"/>
                </a:solidFill>
                <a:ea typeface="+mn-lt"/>
                <a:cs typeface="+mn-lt"/>
              </a:rPr>
              <a:t>def</a:t>
            </a:r>
            <a:r>
              <a:rPr lang="es-ES" sz="1400" dirty="0">
                <a:solidFill>
                  <a:srgbClr val="CF8E6D"/>
                </a:solidFill>
                <a:ea typeface="+mn-lt"/>
                <a:cs typeface="+mn-lt"/>
              </a:rPr>
              <a:t> </a:t>
            </a:r>
            <a:r>
              <a:rPr lang="es-ES" sz="1400" dirty="0" err="1">
                <a:solidFill>
                  <a:srgbClr val="56A8F5"/>
                </a:solidFill>
                <a:ea typeface="+mn-lt"/>
                <a:cs typeface="+mn-lt"/>
              </a:rPr>
              <a:t>inorden</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inorden_recursivo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a:solidFill>
                  <a:srgbClr val="6AAB73"/>
                </a:solidFill>
                <a:ea typeface="+mn-lt"/>
                <a:cs typeface="+mn-lt"/>
              </a:rPr>
              <a:t>""</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br>
              <a:rPr lang="es-ES" sz="1400" dirty="0">
                <a:solidFill>
                  <a:srgbClr val="BCBEC4"/>
                </a:solidFill>
                <a:ea typeface="+mn-lt"/>
                <a:cs typeface="+mn-lt"/>
              </a:rPr>
            </a:br>
            <a:r>
              <a:rPr lang="es-ES" sz="1400" dirty="0" err="1">
                <a:solidFill>
                  <a:srgbClr val="CF8E6D"/>
                </a:solidFill>
                <a:ea typeface="+mn-lt"/>
                <a:cs typeface="+mn-lt"/>
              </a:rPr>
              <a:t>def</a:t>
            </a:r>
            <a:r>
              <a:rPr lang="es-ES" sz="1400" dirty="0">
                <a:solidFill>
                  <a:srgbClr val="BCBEC4"/>
                </a:solidFill>
                <a:ea typeface="+mn-lt"/>
                <a:cs typeface="+mn-lt"/>
              </a:rPr>
              <a:t> </a:t>
            </a:r>
            <a:r>
              <a:rPr lang="es-ES" sz="1400" dirty="0">
                <a:solidFill>
                  <a:srgbClr val="56A8F5"/>
                </a:solidFill>
                <a:ea typeface="+mn-lt"/>
                <a:cs typeface="+mn-lt"/>
              </a:rPr>
              <a:t>_</a:t>
            </a:r>
            <a:r>
              <a:rPr lang="es-ES" sz="1400" dirty="0" err="1">
                <a:solidFill>
                  <a:srgbClr val="56A8F5"/>
                </a:solidFill>
                <a:ea typeface="+mn-lt"/>
                <a:cs typeface="+mn-lt"/>
              </a:rPr>
              <a:t>inorden_recursivo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nodo):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a:solidFill>
                  <a:srgbClr val="BCBEC4"/>
                </a:solidFill>
                <a:ea typeface="+mn-lt"/>
                <a:cs typeface="+mn-lt"/>
              </a:rPr>
              <a:t>nodo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inorden_recursivo</a:t>
            </a:r>
            <a:r>
              <a:rPr lang="es-ES" sz="1400" dirty="0">
                <a:solidFill>
                  <a:srgbClr val="BCBEC4"/>
                </a:solidFill>
                <a:ea typeface="+mn-lt"/>
                <a:cs typeface="+mn-lt"/>
              </a:rPr>
              <a:t>(</a:t>
            </a:r>
            <a:r>
              <a:rPr lang="es-ES" sz="1400" dirty="0" err="1">
                <a:solidFill>
                  <a:srgbClr val="BCBEC4"/>
                </a:solidFill>
                <a:ea typeface="+mn-lt"/>
                <a:cs typeface="+mn-lt"/>
              </a:rPr>
              <a:t>nodo.izquierdo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err="1">
                <a:solidFill>
                  <a:srgbClr val="BCBEC4"/>
                </a:solidFill>
                <a:ea typeface="+mn-lt"/>
                <a:cs typeface="+mn-lt"/>
              </a:rPr>
              <a:t>nodo.dato</a:t>
            </a:r>
            <a:r>
              <a:rPr lang="es-ES" sz="1400" dirty="0">
                <a:solidFill>
                  <a:srgbClr val="BCBEC4"/>
                </a:solidFill>
                <a:ea typeface="+mn-lt"/>
                <a:cs typeface="+mn-lt"/>
              </a:rPr>
              <a:t>, </a:t>
            </a:r>
            <a:r>
              <a:rPr lang="es-ES" sz="1400" dirty="0" err="1">
                <a:solidFill>
                  <a:srgbClr val="AA4926"/>
                </a:solidFill>
                <a:ea typeface="+mn-lt"/>
                <a:cs typeface="+mn-lt"/>
              </a:rPr>
              <a:t>end</a:t>
            </a:r>
            <a:r>
              <a:rPr lang="es-ES" sz="1400" dirty="0">
                <a:solidFill>
                  <a:srgbClr val="BCBEC4"/>
                </a:solidFill>
                <a:ea typeface="+mn-lt"/>
                <a:cs typeface="+mn-lt"/>
              </a:rPr>
              <a:t>=</a:t>
            </a:r>
            <a:r>
              <a:rPr lang="es-ES" sz="1400" dirty="0">
                <a:solidFill>
                  <a:srgbClr val="6AAB73"/>
                </a:solidFill>
                <a:ea typeface="+mn-lt"/>
                <a:cs typeface="+mn-lt"/>
              </a:rPr>
              <a:t>", "</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inorden_recursivo</a:t>
            </a:r>
            <a:r>
              <a:rPr lang="es-ES" sz="1400" dirty="0">
                <a:solidFill>
                  <a:srgbClr val="BCBEC4"/>
                </a:solidFill>
                <a:ea typeface="+mn-lt"/>
                <a:cs typeface="+mn-lt"/>
              </a:rPr>
              <a:t>(</a:t>
            </a:r>
            <a:r>
              <a:rPr lang="es-ES" sz="1400" dirty="0" err="1">
                <a:solidFill>
                  <a:srgbClr val="BCBEC4"/>
                </a:solidFill>
                <a:ea typeface="+mn-lt"/>
                <a:cs typeface="+mn-lt"/>
              </a:rPr>
              <a:t>nodo.derecho</a:t>
            </a:r>
            <a:r>
              <a:rPr lang="es-ES" sz="1400" dirty="0">
                <a:solidFill>
                  <a:srgbClr val="BCBEC4"/>
                </a:solidFill>
                <a:ea typeface="+mn-lt"/>
                <a:cs typeface="+mn-lt"/>
              </a:rPr>
              <a:t>)</a:t>
            </a:r>
          </a:p>
          <a:p>
            <a:br>
              <a:rPr lang="en-US" sz="1400" dirty="0"/>
            </a:br>
            <a:r>
              <a:rPr lang="es-ES" sz="1400" dirty="0" err="1">
                <a:solidFill>
                  <a:srgbClr val="CF8E6D"/>
                </a:solidFill>
                <a:ea typeface="+mn-lt"/>
                <a:cs typeface="+mn-lt"/>
              </a:rPr>
              <a:t>def</a:t>
            </a:r>
            <a:r>
              <a:rPr lang="es-ES" sz="1400" dirty="0">
                <a:solidFill>
                  <a:srgbClr val="CF8E6D"/>
                </a:solidFill>
                <a:ea typeface="+mn-lt"/>
                <a:cs typeface="+mn-lt"/>
              </a:rPr>
              <a:t> </a:t>
            </a:r>
            <a:r>
              <a:rPr lang="es-ES" sz="1400" dirty="0" err="1">
                <a:solidFill>
                  <a:srgbClr val="56A8F5"/>
                </a:solidFill>
                <a:ea typeface="+mn-lt"/>
                <a:cs typeface="+mn-lt"/>
              </a:rPr>
              <a:t>preorden</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preorden_recursivo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a:solidFill>
                  <a:srgbClr val="6AAB73"/>
                </a:solidFill>
                <a:ea typeface="+mn-lt"/>
                <a:cs typeface="+mn-lt"/>
              </a:rPr>
              <a:t>""</a:t>
            </a:r>
            <a:r>
              <a:rPr lang="es-ES" sz="1400" dirty="0">
                <a:solidFill>
                  <a:srgbClr val="BCBEC4"/>
                </a:solidFill>
                <a:ea typeface="+mn-lt"/>
                <a:cs typeface="+mn-lt"/>
              </a:rPr>
              <a:t>)</a:t>
            </a:r>
            <a:br>
              <a:rPr lang="es-ES" sz="1400" dirty="0">
                <a:solidFill>
                  <a:srgbClr val="BCBEC4"/>
                </a:solidFill>
                <a:ea typeface="+mn-lt"/>
                <a:cs typeface="+mn-lt"/>
              </a:rPr>
            </a:br>
            <a:br>
              <a:rPr lang="es-ES" sz="1400" dirty="0">
                <a:solidFill>
                  <a:srgbClr val="BCBEC4"/>
                </a:solidFill>
                <a:ea typeface="+mn-lt"/>
                <a:cs typeface="+mn-lt"/>
              </a:rPr>
            </a:br>
            <a:r>
              <a:rPr lang="es-ES" sz="1400" dirty="0" err="1">
                <a:solidFill>
                  <a:srgbClr val="CF8E6D"/>
                </a:solidFill>
                <a:ea typeface="+mn-lt"/>
                <a:cs typeface="+mn-lt"/>
              </a:rPr>
              <a:t>def</a:t>
            </a:r>
            <a:r>
              <a:rPr lang="es-ES" sz="1400" dirty="0">
                <a:solidFill>
                  <a:srgbClr val="BCBEC4"/>
                </a:solidFill>
                <a:ea typeface="+mn-lt"/>
                <a:cs typeface="+mn-lt"/>
              </a:rPr>
              <a:t> </a:t>
            </a:r>
            <a:r>
              <a:rPr lang="es-ES" sz="1400" dirty="0">
                <a:solidFill>
                  <a:srgbClr val="56A8F5"/>
                </a:solidFill>
                <a:ea typeface="+mn-lt"/>
                <a:cs typeface="+mn-lt"/>
              </a:rPr>
              <a:t>_</a:t>
            </a:r>
            <a:r>
              <a:rPr lang="es-ES" sz="1400" dirty="0" err="1">
                <a:solidFill>
                  <a:srgbClr val="56A8F5"/>
                </a:solidFill>
                <a:ea typeface="+mn-lt"/>
                <a:cs typeface="+mn-lt"/>
              </a:rPr>
              <a:t>preorden_recursivo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nodo):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a:solidFill>
                  <a:srgbClr val="BCBEC4"/>
                </a:solidFill>
                <a:ea typeface="+mn-lt"/>
                <a:cs typeface="+mn-lt"/>
              </a:rPr>
              <a:t>nodo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err="1">
                <a:solidFill>
                  <a:srgbClr val="BCBEC4"/>
                </a:solidFill>
                <a:ea typeface="+mn-lt"/>
                <a:cs typeface="+mn-lt"/>
              </a:rPr>
              <a:t>nodo.dato</a:t>
            </a:r>
            <a:r>
              <a:rPr lang="es-ES" sz="1400" dirty="0">
                <a:solidFill>
                  <a:srgbClr val="BCBEC4"/>
                </a:solidFill>
                <a:ea typeface="+mn-lt"/>
                <a:cs typeface="+mn-lt"/>
              </a:rPr>
              <a:t>, </a:t>
            </a:r>
            <a:r>
              <a:rPr lang="es-ES" sz="1400" dirty="0" err="1">
                <a:solidFill>
                  <a:srgbClr val="AA4926"/>
                </a:solidFill>
                <a:ea typeface="+mn-lt"/>
                <a:cs typeface="+mn-lt"/>
              </a:rPr>
              <a:t>end</a:t>
            </a:r>
            <a:r>
              <a:rPr lang="es-ES" sz="1400" dirty="0">
                <a:solidFill>
                  <a:srgbClr val="BCBEC4"/>
                </a:solidFill>
                <a:ea typeface="+mn-lt"/>
                <a:cs typeface="+mn-lt"/>
              </a:rPr>
              <a:t>=</a:t>
            </a:r>
            <a:r>
              <a:rPr lang="es-ES" sz="1400" dirty="0">
                <a:solidFill>
                  <a:srgbClr val="6AAB73"/>
                </a:solidFill>
                <a:ea typeface="+mn-lt"/>
                <a:cs typeface="+mn-lt"/>
              </a:rPr>
              <a:t>", "</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preorden_recursivo</a:t>
            </a:r>
            <a:r>
              <a:rPr lang="es-ES" sz="1400" dirty="0">
                <a:solidFill>
                  <a:srgbClr val="BCBEC4"/>
                </a:solidFill>
                <a:ea typeface="+mn-lt"/>
                <a:cs typeface="+mn-lt"/>
              </a:rPr>
              <a:t>(</a:t>
            </a:r>
            <a:r>
              <a:rPr lang="es-ES" sz="1400" dirty="0" err="1">
                <a:solidFill>
                  <a:srgbClr val="BCBEC4"/>
                </a:solidFill>
                <a:ea typeface="+mn-lt"/>
                <a:cs typeface="+mn-lt"/>
              </a:rPr>
              <a:t>nodo.izquierdo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preorden_recursivo</a:t>
            </a:r>
            <a:r>
              <a:rPr lang="es-ES" sz="1400" dirty="0">
                <a:solidFill>
                  <a:srgbClr val="BCBEC4"/>
                </a:solidFill>
                <a:ea typeface="+mn-lt"/>
                <a:cs typeface="+mn-lt"/>
              </a:rPr>
              <a:t>(</a:t>
            </a:r>
            <a:r>
              <a:rPr lang="es-ES" sz="1400" dirty="0" err="1">
                <a:solidFill>
                  <a:srgbClr val="BCBEC4"/>
                </a:solidFill>
                <a:ea typeface="+mn-lt"/>
                <a:cs typeface="+mn-lt"/>
              </a:rPr>
              <a:t>nodo.derecho</a:t>
            </a:r>
            <a:r>
              <a:rPr lang="es-ES" sz="1400" dirty="0">
                <a:solidFill>
                  <a:srgbClr val="BCBEC4"/>
                </a:solidFill>
                <a:ea typeface="+mn-lt"/>
                <a:cs typeface="+mn-lt"/>
              </a:rPr>
              <a:t>)</a:t>
            </a:r>
            <a:endParaRPr lang="es-ES" sz="1400" dirty="0"/>
          </a:p>
        </p:txBody>
      </p:sp>
      <p:sp>
        <p:nvSpPr>
          <p:cNvPr id="6" name="CuadroTexto 5">
            <a:extLst>
              <a:ext uri="{FF2B5EF4-FFF2-40B4-BE49-F238E27FC236}">
                <a16:creationId xmlns:a16="http://schemas.microsoft.com/office/drawing/2014/main" id="{DFD096E1-9D1F-EA69-4B93-DFE197B205FA}"/>
              </a:ext>
            </a:extLst>
          </p:cNvPr>
          <p:cNvSpPr txBox="1"/>
          <p:nvPr/>
        </p:nvSpPr>
        <p:spPr>
          <a:xfrm>
            <a:off x="4466492" y="2511602"/>
            <a:ext cx="3877408" cy="2031325"/>
          </a:xfrm>
          <a:prstGeom prst="rect">
            <a:avLst/>
          </a:prstGeom>
          <a:solidFill>
            <a:srgbClr val="1E1F22"/>
          </a:solidFill>
          <a:ln>
            <a:solidFill>
              <a:schemeClr val="bg1"/>
            </a:solidFill>
          </a:ln>
        </p:spPr>
        <p:txBody>
          <a:bodyPr wrap="square">
            <a:spAutoFit/>
          </a:bodyPr>
          <a:lstStyle/>
          <a:p>
            <a:r>
              <a:rPr lang="es-ES" sz="1400" dirty="0" err="1">
                <a:solidFill>
                  <a:srgbClr val="CF8E6D"/>
                </a:solidFill>
                <a:ea typeface="+mn-lt"/>
                <a:cs typeface="+mn-lt"/>
              </a:rPr>
              <a:t>def</a:t>
            </a:r>
            <a:r>
              <a:rPr lang="es-ES" sz="1400" dirty="0">
                <a:solidFill>
                  <a:srgbClr val="CF8E6D"/>
                </a:solidFill>
                <a:ea typeface="+mn-lt"/>
                <a:cs typeface="+mn-lt"/>
              </a:rPr>
              <a:t> </a:t>
            </a:r>
            <a:r>
              <a:rPr lang="es-ES" sz="1400" dirty="0" err="1">
                <a:solidFill>
                  <a:srgbClr val="56A8F5"/>
                </a:solidFill>
                <a:ea typeface="+mn-lt"/>
                <a:cs typeface="+mn-lt"/>
              </a:rPr>
              <a:t>postorden</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postorden_recursivo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a:solidFill>
                  <a:srgbClr val="6AAB73"/>
                </a:solidFill>
                <a:ea typeface="+mn-lt"/>
                <a:cs typeface="+mn-lt"/>
              </a:rPr>
              <a:t>""</a:t>
            </a:r>
            <a:r>
              <a:rPr lang="es-ES" sz="1400" dirty="0">
                <a:solidFill>
                  <a:srgbClr val="BCBEC4"/>
                </a:solidFill>
                <a:ea typeface="+mn-lt"/>
                <a:cs typeface="+mn-lt"/>
              </a:rPr>
              <a:t>)</a:t>
            </a:r>
            <a:br>
              <a:rPr lang="es-ES" sz="1400" dirty="0">
                <a:solidFill>
                  <a:srgbClr val="BCBEC4"/>
                </a:solidFill>
                <a:ea typeface="+mn-lt"/>
                <a:cs typeface="+mn-lt"/>
              </a:rPr>
            </a:br>
            <a:br>
              <a:rPr lang="es-ES" sz="1400" dirty="0">
                <a:solidFill>
                  <a:srgbClr val="BCBEC4"/>
                </a:solidFill>
                <a:ea typeface="+mn-lt"/>
                <a:cs typeface="+mn-lt"/>
              </a:rPr>
            </a:br>
            <a:r>
              <a:rPr lang="es-ES" sz="1400" dirty="0" err="1">
                <a:solidFill>
                  <a:srgbClr val="CF8E6D"/>
                </a:solidFill>
                <a:ea typeface="+mn-lt"/>
                <a:cs typeface="+mn-lt"/>
              </a:rPr>
              <a:t>def</a:t>
            </a:r>
            <a:r>
              <a:rPr lang="es-ES" sz="1400" dirty="0">
                <a:solidFill>
                  <a:srgbClr val="BCBEC4"/>
                </a:solidFill>
                <a:ea typeface="+mn-lt"/>
                <a:cs typeface="+mn-lt"/>
              </a:rPr>
              <a:t> </a:t>
            </a:r>
            <a:r>
              <a:rPr lang="es-ES" sz="1400" dirty="0">
                <a:solidFill>
                  <a:srgbClr val="56A8F5"/>
                </a:solidFill>
                <a:ea typeface="+mn-lt"/>
                <a:cs typeface="+mn-lt"/>
              </a:rPr>
              <a:t>_</a:t>
            </a:r>
            <a:r>
              <a:rPr lang="es-ES" sz="1400" dirty="0" err="1">
                <a:solidFill>
                  <a:srgbClr val="56A8F5"/>
                </a:solidFill>
                <a:ea typeface="+mn-lt"/>
                <a:cs typeface="+mn-lt"/>
              </a:rPr>
              <a:t>postorden_recursivo</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nodo):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a:solidFill>
                  <a:srgbClr val="BCBEC4"/>
                </a:solidFill>
                <a:ea typeface="+mn-lt"/>
                <a:cs typeface="+mn-lt"/>
              </a:rPr>
              <a:t>nodo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postorden_recursivo</a:t>
            </a:r>
            <a:r>
              <a:rPr lang="es-ES" sz="1400" dirty="0">
                <a:solidFill>
                  <a:srgbClr val="BCBEC4"/>
                </a:solidFill>
                <a:ea typeface="+mn-lt"/>
                <a:cs typeface="+mn-lt"/>
              </a:rPr>
              <a:t>(</a:t>
            </a:r>
            <a:r>
              <a:rPr lang="es-ES" sz="1400" dirty="0" err="1">
                <a:solidFill>
                  <a:srgbClr val="BCBEC4"/>
                </a:solidFill>
                <a:ea typeface="+mn-lt"/>
                <a:cs typeface="+mn-lt"/>
              </a:rPr>
              <a:t>nodo.izquierdo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postorden_recursivo</a:t>
            </a:r>
            <a:r>
              <a:rPr lang="es-ES" sz="1400" dirty="0">
                <a:solidFill>
                  <a:srgbClr val="BCBEC4"/>
                </a:solidFill>
                <a:ea typeface="+mn-lt"/>
                <a:cs typeface="+mn-lt"/>
              </a:rPr>
              <a:t>(</a:t>
            </a:r>
            <a:r>
              <a:rPr lang="es-ES" sz="1400" dirty="0" err="1">
                <a:solidFill>
                  <a:srgbClr val="BCBEC4"/>
                </a:solidFill>
                <a:ea typeface="+mn-lt"/>
                <a:cs typeface="+mn-lt"/>
              </a:rPr>
              <a:t>nodo.derecho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8888C6"/>
                </a:solidFill>
                <a:ea typeface="+mn-lt"/>
                <a:cs typeface="+mn-lt"/>
              </a:rPr>
              <a:t>print</a:t>
            </a:r>
            <a:r>
              <a:rPr lang="es-ES" sz="1400" dirty="0">
                <a:solidFill>
                  <a:srgbClr val="BCBEC4"/>
                </a:solidFill>
                <a:ea typeface="+mn-lt"/>
                <a:cs typeface="+mn-lt"/>
              </a:rPr>
              <a:t>(</a:t>
            </a:r>
            <a:r>
              <a:rPr lang="es-ES" sz="1400" dirty="0" err="1">
                <a:solidFill>
                  <a:srgbClr val="BCBEC4"/>
                </a:solidFill>
                <a:ea typeface="+mn-lt"/>
                <a:cs typeface="+mn-lt"/>
              </a:rPr>
              <a:t>nodo.dato</a:t>
            </a:r>
            <a:r>
              <a:rPr lang="es-ES" sz="1400" dirty="0">
                <a:solidFill>
                  <a:srgbClr val="BCBEC4"/>
                </a:solidFill>
                <a:ea typeface="+mn-lt"/>
                <a:cs typeface="+mn-lt"/>
              </a:rPr>
              <a:t>, </a:t>
            </a:r>
            <a:r>
              <a:rPr lang="es-ES" sz="1400" dirty="0" err="1">
                <a:solidFill>
                  <a:srgbClr val="AA4926"/>
                </a:solidFill>
                <a:ea typeface="+mn-lt"/>
                <a:cs typeface="+mn-lt"/>
              </a:rPr>
              <a:t>end</a:t>
            </a:r>
            <a:r>
              <a:rPr lang="es-ES" sz="1400" dirty="0">
                <a:solidFill>
                  <a:srgbClr val="BCBEC4"/>
                </a:solidFill>
                <a:ea typeface="+mn-lt"/>
                <a:cs typeface="+mn-lt"/>
              </a:rPr>
              <a:t>=</a:t>
            </a:r>
            <a:r>
              <a:rPr lang="es-ES" sz="1400" dirty="0">
                <a:solidFill>
                  <a:srgbClr val="6AAB73"/>
                </a:solidFill>
                <a:ea typeface="+mn-lt"/>
                <a:cs typeface="+mn-lt"/>
              </a:rPr>
              <a:t>", "</a:t>
            </a:r>
            <a:r>
              <a:rPr lang="es-ES" sz="1400" dirty="0">
                <a:solidFill>
                  <a:srgbClr val="BCBEC4"/>
                </a:solidFill>
                <a:ea typeface="+mn-lt"/>
                <a:cs typeface="+mn-lt"/>
              </a:rPr>
              <a:t>)</a:t>
            </a:r>
          </a:p>
        </p:txBody>
      </p:sp>
    </p:spTree>
    <p:extLst>
      <p:ext uri="{BB962C8B-B14F-4D97-AF65-F5344CB8AC3E}">
        <p14:creationId xmlns:p14="http://schemas.microsoft.com/office/powerpoint/2010/main" val="67283614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22C5A-FD8A-B328-6997-930101A5994E}"/>
              </a:ext>
            </a:extLst>
          </p:cNvPr>
          <p:cNvSpPr>
            <a:spLocks noGrp="1"/>
          </p:cNvSpPr>
          <p:nvPr>
            <p:ph type="title"/>
          </p:nvPr>
        </p:nvSpPr>
        <p:spPr/>
        <p:txBody>
          <a:bodyPr>
            <a:normAutofit fontScale="90000"/>
          </a:bodyPr>
          <a:lstStyle/>
          <a:p>
            <a:r>
              <a:rPr lang="es-ES" dirty="0"/>
              <a:t>Eliminar un elemento</a:t>
            </a:r>
          </a:p>
        </p:txBody>
      </p:sp>
      <p:sp>
        <p:nvSpPr>
          <p:cNvPr id="3" name="Marcador de contenido 2">
            <a:extLst>
              <a:ext uri="{FF2B5EF4-FFF2-40B4-BE49-F238E27FC236}">
                <a16:creationId xmlns:a16="http://schemas.microsoft.com/office/drawing/2014/main" id="{0352D3AE-FE98-563F-3386-8CC4BA38ADE2}"/>
              </a:ext>
            </a:extLst>
          </p:cNvPr>
          <p:cNvSpPr>
            <a:spLocks noGrp="1"/>
          </p:cNvSpPr>
          <p:nvPr>
            <p:ph idx="1"/>
          </p:nvPr>
        </p:nvSpPr>
        <p:spPr>
          <a:xfrm>
            <a:off x="628650" y="1128936"/>
            <a:ext cx="7886700" cy="2192488"/>
          </a:xfrm>
        </p:spPr>
        <p:txBody>
          <a:bodyPr>
            <a:normAutofit/>
          </a:bodyPr>
          <a:lstStyle/>
          <a:p>
            <a:pPr algn="just"/>
            <a:r>
              <a:rPr lang="es-ES" sz="1800" dirty="0"/>
              <a:t>Para eliminar un nodo en un árbol tenemos que ocuparnos de múltiples posibilidades. Se dan tres casos:</a:t>
            </a:r>
          </a:p>
          <a:p>
            <a:pPr marL="342900" indent="-342900" algn="just">
              <a:buFont typeface="Arial" panose="020B0604020202020204" pitchFamily="34" charset="0"/>
              <a:buChar char="•"/>
            </a:pPr>
            <a:r>
              <a:rPr lang="es-ES" sz="1800" dirty="0"/>
              <a:t>El nodo que se va a eliminar es una hoja</a:t>
            </a:r>
          </a:p>
          <a:p>
            <a:pPr marL="342900" indent="-342900" algn="just">
              <a:buFont typeface="Arial" panose="020B0604020202020204" pitchFamily="34" charset="0"/>
              <a:buChar char="•"/>
            </a:pPr>
            <a:r>
              <a:rPr lang="es-ES" sz="1800" dirty="0"/>
              <a:t>El nodo que se va a eliminar tiene un solo hijo</a:t>
            </a:r>
          </a:p>
          <a:p>
            <a:pPr marL="342900" indent="-342900" algn="just">
              <a:buFont typeface="Arial" panose="020B0604020202020204" pitchFamily="34" charset="0"/>
              <a:buChar char="•"/>
            </a:pPr>
            <a:r>
              <a:rPr lang="es-ES" sz="1800" dirty="0"/>
              <a:t>El nodo que se va a eliminar tiene los dos hijos</a:t>
            </a:r>
          </a:p>
        </p:txBody>
      </p:sp>
      <p:sp>
        <p:nvSpPr>
          <p:cNvPr id="4" name="Marcador de contenido 2">
            <a:extLst>
              <a:ext uri="{FF2B5EF4-FFF2-40B4-BE49-F238E27FC236}">
                <a16:creationId xmlns:a16="http://schemas.microsoft.com/office/drawing/2014/main" id="{A335D3E9-65E0-604F-672D-E7A6DC3C170A}"/>
              </a:ext>
            </a:extLst>
          </p:cNvPr>
          <p:cNvSpPr txBox="1">
            <a:spLocks/>
          </p:cNvSpPr>
          <p:nvPr/>
        </p:nvSpPr>
        <p:spPr>
          <a:xfrm>
            <a:off x="628650" y="3724218"/>
            <a:ext cx="7886700" cy="475050"/>
          </a:xfrm>
          <a:prstGeom prst="rect">
            <a:avLst/>
          </a:prstGeom>
        </p:spPr>
        <p:txBody>
          <a:bodyPr vert="horz" lIns="91440" tIns="45720" rIns="91440" bIns="45720" rtlCol="0">
            <a:normAutofit fontScale="92500"/>
          </a:bodyPr>
          <a:lstStyle>
            <a:lvl1pPr marL="0" indent="0" algn="l" defTabSz="685800" rtl="0" eaLnBrk="1" latinLnBrk="0" hangingPunct="1">
              <a:lnSpc>
                <a:spcPct val="120000"/>
              </a:lnSpc>
              <a:spcBef>
                <a:spcPts val="750"/>
              </a:spcBef>
              <a:buFont typeface="Arial" panose="020B0604020202020204" pitchFamily="34" charset="0"/>
              <a:buNone/>
              <a:defRPr sz="20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6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ES" sz="1800" b="1" dirty="0"/>
              <a:t>Eliminar una hoja</a:t>
            </a:r>
            <a:r>
              <a:rPr lang="es-ES" sz="1800" dirty="0"/>
              <a:t>: el nodo 7 no tiene hijos, se puede eliminar del árbol sin problemas.</a:t>
            </a:r>
          </a:p>
          <a:p>
            <a:pPr algn="just"/>
            <a:endParaRPr lang="es-ES" sz="1800" dirty="0"/>
          </a:p>
        </p:txBody>
      </p:sp>
      <p:pic>
        <p:nvPicPr>
          <p:cNvPr id="5" name="Gráfico 4">
            <a:extLst>
              <a:ext uri="{FF2B5EF4-FFF2-40B4-BE49-F238E27FC236}">
                <a16:creationId xmlns:a16="http://schemas.microsoft.com/office/drawing/2014/main" id="{99E22277-A170-164A-5D1D-75E4220950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2000" y="4282007"/>
            <a:ext cx="5760000" cy="1583803"/>
          </a:xfrm>
          <a:prstGeom prst="rect">
            <a:avLst/>
          </a:prstGeom>
        </p:spPr>
      </p:pic>
      <p:sp>
        <p:nvSpPr>
          <p:cNvPr id="6" name="Rectángulo 5">
            <a:extLst>
              <a:ext uri="{FF2B5EF4-FFF2-40B4-BE49-F238E27FC236}">
                <a16:creationId xmlns:a16="http://schemas.microsoft.com/office/drawing/2014/main" id="{7AD8D068-A6B0-DF98-9592-0D62C9FCDB88}"/>
              </a:ext>
            </a:extLst>
          </p:cNvPr>
          <p:cNvSpPr/>
          <p:nvPr/>
        </p:nvSpPr>
        <p:spPr>
          <a:xfrm>
            <a:off x="3896361" y="5758648"/>
            <a:ext cx="1416476" cy="92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08251-23F3-653E-3B60-8C0B0E3EADE4}"/>
              </a:ext>
            </a:extLst>
          </p:cNvPr>
          <p:cNvSpPr>
            <a:spLocks noGrp="1"/>
          </p:cNvSpPr>
          <p:nvPr>
            <p:ph type="title"/>
          </p:nvPr>
        </p:nvSpPr>
        <p:spPr/>
        <p:txBody>
          <a:bodyPr>
            <a:normAutofit fontScale="90000"/>
          </a:bodyPr>
          <a:lstStyle/>
          <a:p>
            <a:r>
              <a:rPr lang="es-ES">
                <a:latin typeface="Inter"/>
              </a:rPr>
              <a:t>Comentarios</a:t>
            </a:r>
            <a:endParaRPr lang="es-ES"/>
          </a:p>
        </p:txBody>
      </p:sp>
      <p:sp>
        <p:nvSpPr>
          <p:cNvPr id="3" name="Marcador de contenido 2">
            <a:extLst>
              <a:ext uri="{FF2B5EF4-FFF2-40B4-BE49-F238E27FC236}">
                <a16:creationId xmlns:a16="http://schemas.microsoft.com/office/drawing/2014/main" id="{CFD0EEBF-A4F4-DAA4-0E3F-7F004488F3C2}"/>
              </a:ext>
            </a:extLst>
          </p:cNvPr>
          <p:cNvSpPr>
            <a:spLocks noGrp="1"/>
          </p:cNvSpPr>
          <p:nvPr>
            <p:ph idx="1"/>
          </p:nvPr>
        </p:nvSpPr>
        <p:spPr/>
        <p:txBody>
          <a:bodyPr vert="horz" lIns="91440" tIns="45720" rIns="91440" bIns="45720" rtlCol="0" anchor="t">
            <a:normAutofit/>
          </a:bodyPr>
          <a:lstStyle/>
          <a:p>
            <a:r>
              <a:rPr lang="es-ES">
                <a:latin typeface="Inter"/>
              </a:rPr>
              <a:t>Comentarios de una sola línea</a:t>
            </a:r>
            <a:endParaRPr lang="es-ES"/>
          </a:p>
          <a:p>
            <a:endParaRPr lang="es-ES" sz="1800"/>
          </a:p>
          <a:p>
            <a:endParaRPr lang="es-ES" sz="100"/>
          </a:p>
          <a:p>
            <a:r>
              <a:rPr lang="es-ES">
                <a:latin typeface="Inter"/>
              </a:rPr>
              <a:t>Comentarios que abarcan múltiples líneas</a:t>
            </a:r>
          </a:p>
          <a:p>
            <a:endParaRPr lang="es-ES">
              <a:latin typeface="Inter"/>
            </a:endParaRPr>
          </a:p>
          <a:p>
            <a:endParaRPr lang="es-ES">
              <a:latin typeface="Inter"/>
            </a:endParaRPr>
          </a:p>
          <a:p>
            <a:endParaRPr lang="es-ES">
              <a:latin typeface="Inter"/>
            </a:endParaRPr>
          </a:p>
          <a:p>
            <a:endParaRPr lang="es-ES" sz="1200">
              <a:latin typeface="Inter"/>
            </a:endParaRPr>
          </a:p>
          <a:p>
            <a:endParaRPr lang="es-ES" sz="1600">
              <a:latin typeface="Inter"/>
            </a:endParaRPr>
          </a:p>
          <a:p>
            <a:pPr marL="342900" indent="-342900">
              <a:buFont typeface="Arial" panose="020B0604020202020204" pitchFamily="34" charset="0"/>
              <a:buChar char="•"/>
            </a:pPr>
            <a:r>
              <a:rPr lang="es-ES"/>
              <a:t>Usar los comentarios para explicar por qué se hace algo y no cómo se hace (eso ya se puede ver en el código)</a:t>
            </a:r>
          </a:p>
          <a:p>
            <a:pPr marL="342900" indent="-342900">
              <a:buFont typeface="Arial" panose="020B0604020202020204" pitchFamily="34" charset="0"/>
              <a:buChar char="•"/>
            </a:pPr>
            <a:r>
              <a:rPr lang="es-ES"/>
              <a:t>Pueden servir para depurar (comentando línea a línea)</a:t>
            </a:r>
          </a:p>
        </p:txBody>
      </p:sp>
      <p:sp>
        <p:nvSpPr>
          <p:cNvPr id="5" name="Rectángulo 4">
            <a:extLst>
              <a:ext uri="{FF2B5EF4-FFF2-40B4-BE49-F238E27FC236}">
                <a16:creationId xmlns:a16="http://schemas.microsoft.com/office/drawing/2014/main" id="{EF5094CB-9BB2-8A5B-FFAE-E6138275E35C}"/>
              </a:ext>
            </a:extLst>
          </p:cNvPr>
          <p:cNvSpPr/>
          <p:nvPr/>
        </p:nvSpPr>
        <p:spPr>
          <a:xfrm>
            <a:off x="2566660" y="1590578"/>
            <a:ext cx="4015602" cy="53557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Esto es un comentario</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8A9147C8-662F-67D5-2712-98E3460A1DFC}"/>
              </a:ext>
            </a:extLst>
          </p:cNvPr>
          <p:cNvSpPr/>
          <p:nvPr/>
        </p:nvSpPr>
        <p:spPr>
          <a:xfrm>
            <a:off x="2566660" y="2615086"/>
            <a:ext cx="4015602" cy="2199267"/>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1" u="none" strike="noStrike" cap="none" normalizeH="0" baseline="0">
                <a:ln>
                  <a:noFill/>
                </a:ln>
                <a:solidFill>
                  <a:srgbClr val="5F826B"/>
                </a:solidFill>
                <a:effectLst/>
                <a:latin typeface="JetBrains Mono"/>
              </a:rPr>
              <a:t>"""</a:t>
            </a:r>
            <a:br>
              <a:rPr kumimoji="0" lang="es-ES" altLang="es-ES" sz="1600" b="0" i="1" u="none" strike="noStrike" cap="none" normalizeH="0" baseline="0">
                <a:ln>
                  <a:noFill/>
                </a:ln>
                <a:solidFill>
                  <a:srgbClr val="5F826B"/>
                </a:solidFill>
                <a:effectLst/>
                <a:latin typeface="JetBrains Mono"/>
              </a:rPr>
            </a:br>
            <a:r>
              <a:rPr kumimoji="0" lang="es-ES" altLang="es-ES" sz="1600" b="0" i="1" u="none" strike="noStrike" cap="none" normalizeH="0" baseline="0">
                <a:ln>
                  <a:noFill/>
                </a:ln>
                <a:solidFill>
                  <a:srgbClr val="5F826B"/>
                </a:solidFill>
                <a:effectLst/>
                <a:latin typeface="JetBrains Mono"/>
              </a:rPr>
              <a:t>a = input('Inserte un número: ')</a:t>
            </a:r>
            <a:br>
              <a:rPr kumimoji="0" lang="es-ES" altLang="es-ES" sz="1600" b="0" i="1" u="none" strike="noStrike" cap="none" normalizeH="0" baseline="0">
                <a:ln>
                  <a:noFill/>
                </a:ln>
                <a:solidFill>
                  <a:srgbClr val="5F826B"/>
                </a:solidFill>
                <a:effectLst/>
                <a:latin typeface="JetBrains Mono"/>
              </a:rPr>
            </a:br>
            <a:r>
              <a:rPr kumimoji="0" lang="es-ES" altLang="es-ES" sz="1600" b="0" i="1" u="none" strike="noStrike" cap="none" normalizeH="0" baseline="0">
                <a:ln>
                  <a:noFill/>
                </a:ln>
                <a:solidFill>
                  <a:srgbClr val="5F826B"/>
                </a:solidFill>
                <a:effectLst/>
                <a:latin typeface="JetBrains Mono"/>
              </a:rPr>
              <a:t>a</a:t>
            </a:r>
            <a:br>
              <a:rPr kumimoji="0" lang="es-ES" altLang="es-ES" sz="1600" b="0" i="1" u="none" strike="noStrike" cap="none" normalizeH="0" baseline="0">
                <a:ln>
                  <a:noFill/>
                </a:ln>
                <a:solidFill>
                  <a:srgbClr val="5F826B"/>
                </a:solidFill>
                <a:effectLst/>
                <a:latin typeface="JetBrains Mono"/>
              </a:rPr>
            </a:br>
            <a:r>
              <a:rPr kumimoji="0" lang="es-ES" altLang="es-ES" sz="1600" b="0" i="1" u="none" strike="noStrike" cap="none" normalizeH="0" baseline="0" err="1">
                <a:ln>
                  <a:noFill/>
                </a:ln>
                <a:solidFill>
                  <a:srgbClr val="5F826B"/>
                </a:solidFill>
                <a:effectLst/>
                <a:latin typeface="JetBrains Mono"/>
              </a:rPr>
              <a:t>print</a:t>
            </a:r>
            <a:r>
              <a:rPr kumimoji="0" lang="es-ES" altLang="es-ES" sz="1600" b="0" i="1" u="none" strike="noStrike" cap="none" normalizeH="0" baseline="0">
                <a:ln>
                  <a:noFill/>
                </a:ln>
                <a:solidFill>
                  <a:srgbClr val="5F826B"/>
                </a:solidFill>
                <a:effectLst/>
                <a:latin typeface="JetBrains Mono"/>
              </a:rPr>
              <a:t>(a)</a:t>
            </a:r>
            <a:br>
              <a:rPr kumimoji="0" lang="es-ES" altLang="es-ES" sz="1600" b="0" i="1" u="none" strike="noStrike" cap="none" normalizeH="0" baseline="0">
                <a:ln>
                  <a:noFill/>
                </a:ln>
                <a:solidFill>
                  <a:srgbClr val="5F826B"/>
                </a:solidFill>
                <a:effectLst/>
                <a:latin typeface="JetBrains Mono"/>
              </a:rPr>
            </a:br>
            <a:r>
              <a:rPr kumimoji="0" lang="es-ES" altLang="es-ES" sz="1600" b="0" i="1" u="none" strike="noStrike" cap="none" normalizeH="0" baseline="0" err="1">
                <a:ln>
                  <a:noFill/>
                </a:ln>
                <a:solidFill>
                  <a:srgbClr val="5F826B"/>
                </a:solidFill>
                <a:effectLst/>
                <a:latin typeface="JetBrains Mono"/>
              </a:rPr>
              <a:t>print</a:t>
            </a:r>
            <a:r>
              <a:rPr kumimoji="0" lang="es-ES" altLang="es-ES" sz="1600" b="0" i="1" u="none" strike="noStrike" cap="none" normalizeH="0" baseline="0">
                <a:ln>
                  <a:noFill/>
                </a:ln>
                <a:solidFill>
                  <a:srgbClr val="5F826B"/>
                </a:solidFill>
                <a:effectLst/>
                <a:latin typeface="JetBrains Mono"/>
              </a:rPr>
              <a:t>('Hola')</a:t>
            </a:r>
            <a:br>
              <a:rPr kumimoji="0" lang="es-ES" altLang="es-ES" sz="1600" b="0" i="1" u="none" strike="noStrike" cap="none" normalizeH="0" baseline="0">
                <a:ln>
                  <a:noFill/>
                </a:ln>
                <a:solidFill>
                  <a:srgbClr val="5F826B"/>
                </a:solidFill>
                <a:effectLst/>
                <a:latin typeface="JetBrains Mono"/>
              </a:rPr>
            </a:br>
            <a:r>
              <a:rPr kumimoji="0" lang="es-ES" altLang="es-ES" sz="1600" b="0" i="1" u="none" strike="noStrike" cap="none" normalizeH="0" baseline="0">
                <a:ln>
                  <a:noFill/>
                </a:ln>
                <a:solidFill>
                  <a:srgbClr val="5F826B"/>
                </a:solidFill>
                <a:effectLst/>
                <a:latin typeface="JetBrains Mono"/>
              </a:rPr>
              <a:t>"""</a:t>
            </a:r>
            <a:br>
              <a:rPr kumimoji="0" lang="es-ES" altLang="es-ES" sz="1600" b="0" i="1" u="none" strike="noStrike" cap="none" normalizeH="0" baseline="0">
                <a:ln>
                  <a:noFill/>
                </a:ln>
                <a:solidFill>
                  <a:srgbClr val="5F826B"/>
                </a:solidFill>
                <a:effectLst/>
                <a:latin typeface="JetBrains Mono"/>
              </a:rPr>
            </a:br>
            <a:br>
              <a:rPr kumimoji="0" lang="es-ES" altLang="es-ES" sz="1600" b="0" i="1" u="none" strike="noStrike" cap="none" normalizeH="0" baseline="0">
                <a:ln>
                  <a:noFill/>
                </a:ln>
                <a:solidFill>
                  <a:srgbClr val="5F826B"/>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'Esto no está comentado'</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272052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22C5A-FD8A-B328-6997-930101A5994E}"/>
              </a:ext>
            </a:extLst>
          </p:cNvPr>
          <p:cNvSpPr>
            <a:spLocks noGrp="1"/>
          </p:cNvSpPr>
          <p:nvPr>
            <p:ph type="title"/>
          </p:nvPr>
        </p:nvSpPr>
        <p:spPr/>
        <p:txBody>
          <a:bodyPr>
            <a:normAutofit fontScale="90000"/>
          </a:bodyPr>
          <a:lstStyle/>
          <a:p>
            <a:r>
              <a:rPr lang="es-ES" dirty="0"/>
              <a:t>Eliminar un elemento</a:t>
            </a:r>
          </a:p>
        </p:txBody>
      </p:sp>
      <p:sp>
        <p:nvSpPr>
          <p:cNvPr id="8" name="Marcador de contenido 2">
            <a:extLst>
              <a:ext uri="{FF2B5EF4-FFF2-40B4-BE49-F238E27FC236}">
                <a16:creationId xmlns:a16="http://schemas.microsoft.com/office/drawing/2014/main" id="{D7ADDF05-807D-8AA9-E2A8-EDB2E862B199}"/>
              </a:ext>
            </a:extLst>
          </p:cNvPr>
          <p:cNvSpPr txBox="1">
            <a:spLocks/>
          </p:cNvSpPr>
          <p:nvPr/>
        </p:nvSpPr>
        <p:spPr>
          <a:xfrm>
            <a:off x="628650" y="1146602"/>
            <a:ext cx="7886700" cy="857014"/>
          </a:xfrm>
          <a:prstGeom prst="rect">
            <a:avLst/>
          </a:prstGeom>
        </p:spPr>
        <p:txBody>
          <a:bodyPr vert="horz" lIns="91440" tIns="45720" rIns="91440" bIns="45720" rtlCol="0">
            <a:normAutofit/>
          </a:bodyPr>
          <a:lstStyle>
            <a:lvl1pPr marL="0" indent="0" algn="l" defTabSz="685800" rtl="0" eaLnBrk="1" latinLnBrk="0" hangingPunct="1">
              <a:lnSpc>
                <a:spcPct val="120000"/>
              </a:lnSpc>
              <a:spcBef>
                <a:spcPts val="750"/>
              </a:spcBef>
              <a:buFont typeface="Arial" panose="020B0604020202020204" pitchFamily="34" charset="0"/>
              <a:buNone/>
              <a:defRPr sz="20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6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ES" sz="1700" b="1" dirty="0"/>
              <a:t>Eliminar un nodo con un solo hijo</a:t>
            </a:r>
            <a:r>
              <a:rPr lang="es-ES" sz="1700" dirty="0"/>
              <a:t>: el nodo 15 tiene un hijo 7; reemplazamos 15 por el subárbol de 7.</a:t>
            </a:r>
          </a:p>
          <a:p>
            <a:pPr algn="just"/>
            <a:endParaRPr lang="es-ES" sz="1600" dirty="0"/>
          </a:p>
        </p:txBody>
      </p:sp>
      <p:pic>
        <p:nvPicPr>
          <p:cNvPr id="10" name="Gráfico 9">
            <a:extLst>
              <a:ext uri="{FF2B5EF4-FFF2-40B4-BE49-F238E27FC236}">
                <a16:creationId xmlns:a16="http://schemas.microsoft.com/office/drawing/2014/main" id="{67677956-4C8D-E2A5-7514-4F6A3A65D9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1998" y="1759263"/>
            <a:ext cx="5760000" cy="1583803"/>
          </a:xfrm>
          <a:prstGeom prst="rect">
            <a:avLst/>
          </a:prstGeom>
        </p:spPr>
      </p:pic>
      <p:sp>
        <p:nvSpPr>
          <p:cNvPr id="13" name="Marcador de contenido 2">
            <a:extLst>
              <a:ext uri="{FF2B5EF4-FFF2-40B4-BE49-F238E27FC236}">
                <a16:creationId xmlns:a16="http://schemas.microsoft.com/office/drawing/2014/main" id="{2FB44E05-E289-FEE4-9E90-113F1131A79F}"/>
              </a:ext>
            </a:extLst>
          </p:cNvPr>
          <p:cNvSpPr txBox="1">
            <a:spLocks/>
          </p:cNvSpPr>
          <p:nvPr/>
        </p:nvSpPr>
        <p:spPr>
          <a:xfrm>
            <a:off x="628650" y="3661851"/>
            <a:ext cx="7886700" cy="883911"/>
          </a:xfrm>
          <a:prstGeom prst="rect">
            <a:avLst/>
          </a:prstGeom>
        </p:spPr>
        <p:txBody>
          <a:bodyPr vert="horz" lIns="91440" tIns="45720" rIns="91440" bIns="45720" rtlCol="0">
            <a:normAutofit fontScale="92500" lnSpcReduction="20000"/>
          </a:bodyPr>
          <a:lstStyle>
            <a:lvl1pPr marL="0" indent="0" algn="l" defTabSz="685800" rtl="0" eaLnBrk="1" latinLnBrk="0" hangingPunct="1">
              <a:lnSpc>
                <a:spcPct val="120000"/>
              </a:lnSpc>
              <a:spcBef>
                <a:spcPts val="750"/>
              </a:spcBef>
              <a:buFont typeface="Arial" panose="020B0604020202020204" pitchFamily="34" charset="0"/>
              <a:buNone/>
              <a:defRPr sz="20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6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4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ES" sz="1800" b="1" dirty="0"/>
              <a:t>Eliminar un nodo con dos hijos</a:t>
            </a:r>
            <a:r>
              <a:rPr lang="es-ES" sz="1800" dirty="0"/>
              <a:t>: el nodo 21 tiene dos hijos: 15 y 27. Encontramos el elemento más pequeño en el subárbol derecho (23) y reemplazamos el 21, y luego llamamos a la recursividad para eliminar 23 del subárbol derecho.</a:t>
            </a:r>
          </a:p>
          <a:p>
            <a:pPr algn="just"/>
            <a:endParaRPr lang="es-ES" sz="1800" dirty="0"/>
          </a:p>
        </p:txBody>
      </p:sp>
      <p:pic>
        <p:nvPicPr>
          <p:cNvPr id="15" name="Gráfico 14">
            <a:extLst>
              <a:ext uri="{FF2B5EF4-FFF2-40B4-BE49-F238E27FC236}">
                <a16:creationId xmlns:a16="http://schemas.microsoft.com/office/drawing/2014/main" id="{12EB34CB-CFB5-7D2C-AE6B-0617033847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1998" y="4623984"/>
            <a:ext cx="5760000" cy="1562429"/>
          </a:xfrm>
          <a:prstGeom prst="rect">
            <a:avLst/>
          </a:prstGeom>
        </p:spPr>
      </p:pic>
      <p:sp>
        <p:nvSpPr>
          <p:cNvPr id="16" name="Rectángulo 15">
            <a:extLst>
              <a:ext uri="{FF2B5EF4-FFF2-40B4-BE49-F238E27FC236}">
                <a16:creationId xmlns:a16="http://schemas.microsoft.com/office/drawing/2014/main" id="{22587E90-9EDC-ABD0-F106-E03EB4A5AB0C}"/>
              </a:ext>
            </a:extLst>
          </p:cNvPr>
          <p:cNvSpPr/>
          <p:nvPr/>
        </p:nvSpPr>
        <p:spPr>
          <a:xfrm>
            <a:off x="3895726" y="3250406"/>
            <a:ext cx="1416476" cy="92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ángulo 16">
            <a:extLst>
              <a:ext uri="{FF2B5EF4-FFF2-40B4-BE49-F238E27FC236}">
                <a16:creationId xmlns:a16="http://schemas.microsoft.com/office/drawing/2014/main" id="{F912727D-BC28-4597-5455-06CBC1AEC561}"/>
              </a:ext>
            </a:extLst>
          </p:cNvPr>
          <p:cNvSpPr/>
          <p:nvPr/>
        </p:nvSpPr>
        <p:spPr>
          <a:xfrm>
            <a:off x="3902869" y="6057080"/>
            <a:ext cx="1354932" cy="146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03098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latin typeface="Inter"/>
              </a:rPr>
              <a:t>Eliminar un elemento</a:t>
            </a: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628650" y="1165559"/>
            <a:ext cx="6115903" cy="4616648"/>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400" b="0" i="0" u="none" strike="noStrike" cap="none" normalizeH="0" baseline="0" dirty="0" err="1">
                <a:ln>
                  <a:noFill/>
                </a:ln>
                <a:solidFill>
                  <a:srgbClr val="CF8E6D"/>
                </a:solidFill>
                <a:effectLst/>
                <a:ea typeface="+mn-lt"/>
                <a:cs typeface="+mn-lt"/>
              </a:rPr>
              <a:t>def</a:t>
            </a:r>
            <a:r>
              <a:rPr kumimoji="0" lang="es-ES" sz="1400" b="0" i="0" u="none" strike="noStrike" cap="none" normalizeH="0" baseline="0" dirty="0">
                <a:ln>
                  <a:noFill/>
                </a:ln>
                <a:solidFill>
                  <a:srgbClr val="CF8E6D"/>
                </a:solidFill>
                <a:effectLst/>
                <a:ea typeface="+mn-lt"/>
                <a:cs typeface="+mn-lt"/>
              </a:rPr>
              <a:t> </a:t>
            </a:r>
            <a:r>
              <a:rPr lang="es-ES" sz="1400" dirty="0">
                <a:solidFill>
                  <a:srgbClr val="56A8F5"/>
                </a:solidFill>
                <a:ea typeface="+mn-lt"/>
                <a:cs typeface="+mn-lt"/>
              </a:rPr>
              <a:t>eliminar</a:t>
            </a:r>
            <a:r>
              <a:rPr kumimoji="0" lang="es-ES" sz="1400" b="0" i="0" u="none" strike="noStrike" cap="none" normalizeH="0" baseline="0" dirty="0">
                <a:ln>
                  <a:noFill/>
                </a:ln>
                <a:solidFill>
                  <a:srgbClr val="BCBEC4"/>
                </a:solidFill>
                <a:effectLst/>
                <a:ea typeface="+mn-lt"/>
                <a:cs typeface="+mn-lt"/>
              </a:rPr>
              <a:t>(</a:t>
            </a:r>
            <a:r>
              <a:rPr kumimoji="0" lang="es-ES" sz="1400" b="0" i="0" u="none" strike="noStrike" cap="none" normalizeH="0" baseline="0" dirty="0" err="1">
                <a:ln>
                  <a:noFill/>
                </a:ln>
                <a:solidFill>
                  <a:srgbClr val="94558D"/>
                </a:solidFill>
                <a:effectLst/>
                <a:ea typeface="+mn-lt"/>
                <a:cs typeface="+mn-lt"/>
              </a:rPr>
              <a:t>self</a:t>
            </a:r>
            <a:r>
              <a:rPr kumimoji="0" lang="es-ES" sz="1400" b="0" i="0" u="none" strike="noStrike" cap="none" normalizeH="0" baseline="0" dirty="0">
                <a:ln>
                  <a:noFill/>
                </a:ln>
                <a:solidFill>
                  <a:srgbClr val="BCBEC4"/>
                </a:solidFill>
                <a:effectLst/>
                <a:ea typeface="+mn-lt"/>
                <a:cs typeface="+mn-lt"/>
              </a:rPr>
              <a:t>, </a:t>
            </a:r>
            <a:r>
              <a:rPr lang="es-ES" sz="1400" dirty="0">
                <a:solidFill>
                  <a:srgbClr val="BCBEC4"/>
                </a:solidFill>
                <a:ea typeface="+mn-lt"/>
                <a:cs typeface="+mn-lt"/>
              </a:rPr>
              <a:t>valor</a:t>
            </a:r>
            <a:r>
              <a:rPr kumimoji="0" lang="es-ES" sz="1400" b="0" i="0" u="none" strike="noStrike" cap="none" normalizeH="0" baseline="0" dirty="0">
                <a:ln>
                  <a:noFill/>
                </a:ln>
                <a:solidFill>
                  <a:srgbClr val="BCBEC4"/>
                </a:solidFill>
                <a:effectLst/>
                <a:ea typeface="+mn-lt"/>
                <a:cs typeface="+mn-lt"/>
              </a:rPr>
              <a:t>):</a:t>
            </a:r>
            <a:br>
              <a:rPr lang="es-ES" sz="1400" b="0" i="0" u="none" strike="noStrike" cap="none" normalizeH="0" baseline="0" dirty="0">
                <a:ln>
                  <a:noFill/>
                </a:ln>
                <a:solidFill>
                  <a:srgbClr val="BCBEC4"/>
                </a:solidFill>
                <a:effectLst/>
                <a:ea typeface="+mn-lt"/>
                <a:cs typeface="+mn-lt"/>
              </a:rPr>
            </a:b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 = </a:t>
            </a:r>
            <a:r>
              <a:rPr lang="es-ES" sz="1400" dirty="0" err="1">
                <a:solidFill>
                  <a:srgbClr val="94558D"/>
                </a:solidFill>
                <a:ea typeface="+mn-lt"/>
                <a:cs typeface="+mn-lt"/>
              </a:rPr>
              <a:t>self</a:t>
            </a:r>
            <a:r>
              <a:rPr lang="es-ES" sz="1400" dirty="0">
                <a:solidFill>
                  <a:srgbClr val="BCBEC4"/>
                </a:solidFill>
                <a:ea typeface="+mn-lt"/>
                <a:cs typeface="+mn-lt"/>
              </a:rPr>
              <a:t>._eliminar(</a:t>
            </a:r>
            <a:r>
              <a:rPr lang="es-ES" sz="1400" dirty="0" err="1">
                <a:solidFill>
                  <a:srgbClr val="94558D"/>
                </a:solidFill>
                <a:ea typeface="+mn-lt"/>
                <a:cs typeface="+mn-lt"/>
              </a:rPr>
              <a:t>self</a:t>
            </a:r>
            <a:r>
              <a:rPr lang="es-ES" sz="1400" dirty="0" err="1">
                <a:solidFill>
                  <a:srgbClr val="BCBEC4"/>
                </a:solidFill>
                <a:ea typeface="+mn-lt"/>
                <a:cs typeface="+mn-lt"/>
              </a:rPr>
              <a:t>.raiz</a:t>
            </a:r>
            <a:r>
              <a:rPr lang="es-ES" sz="1400" dirty="0">
                <a:solidFill>
                  <a:srgbClr val="BCBEC4"/>
                </a:solidFill>
                <a:ea typeface="+mn-lt"/>
                <a:cs typeface="+mn-lt"/>
              </a:rPr>
              <a:t>, valor)</a:t>
            </a:r>
            <a:br>
              <a:rPr lang="es-ES" sz="1400" dirty="0">
                <a:solidFill>
                  <a:srgbClr val="BCBEC4"/>
                </a:solidFill>
                <a:ea typeface="+mn-lt"/>
                <a:cs typeface="+mn-lt"/>
              </a:rPr>
            </a:br>
            <a:br>
              <a:rPr lang="es-ES" sz="1400" dirty="0">
                <a:solidFill>
                  <a:srgbClr val="BCBEC4"/>
                </a:solidFill>
                <a:ea typeface="+mn-lt"/>
                <a:cs typeface="+mn-lt"/>
              </a:rPr>
            </a:br>
            <a:r>
              <a:rPr lang="es-ES" sz="1400" dirty="0" err="1">
                <a:solidFill>
                  <a:srgbClr val="CF8E6D"/>
                </a:solidFill>
                <a:ea typeface="+mn-lt"/>
                <a:cs typeface="+mn-lt"/>
              </a:rPr>
              <a:t>def</a:t>
            </a:r>
            <a:r>
              <a:rPr lang="es-ES" sz="1400" dirty="0">
                <a:solidFill>
                  <a:srgbClr val="BCBEC4"/>
                </a:solidFill>
                <a:ea typeface="+mn-lt"/>
                <a:cs typeface="+mn-lt"/>
              </a:rPr>
              <a:t> </a:t>
            </a:r>
            <a:r>
              <a:rPr lang="es-ES" sz="1400" dirty="0">
                <a:solidFill>
                  <a:srgbClr val="56A8F5"/>
                </a:solidFill>
                <a:ea typeface="+mn-lt"/>
                <a:cs typeface="+mn-lt"/>
              </a:rPr>
              <a:t>_eliminar</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nodo, valor):</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kumimoji="0" lang="es-ES" sz="1400" b="0" i="0" u="none" strike="noStrike" cap="none" normalizeH="0" baseline="0" dirty="0">
                <a:ln>
                  <a:noFill/>
                </a:ln>
                <a:solidFill>
                  <a:srgbClr val="BCBEC4"/>
                </a:solidFill>
                <a:effectLst/>
                <a:ea typeface="+mn-lt"/>
                <a:cs typeface="+mn-lt"/>
              </a:rPr>
              <a:t>nodo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a:solidFill>
                  <a:srgbClr val="BCBEC4"/>
                </a:solidFill>
                <a:ea typeface="+mn-lt"/>
                <a:cs typeface="+mn-lt"/>
              </a:rPr>
              <a:t>nodo</a:t>
            </a:r>
            <a:br>
              <a:rPr lang="es-ES" sz="1400" dirty="0">
                <a:solidFill>
                  <a:srgbClr val="BCBEC4"/>
                </a:solidFill>
                <a:ea typeface="+mn-lt"/>
                <a:cs typeface="+mn-lt"/>
              </a:rPr>
            </a:b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if</a:t>
            </a:r>
            <a:r>
              <a:rPr lang="es-ES" sz="1400" dirty="0">
                <a:solidFill>
                  <a:srgbClr val="CF8E6D"/>
                </a:solidFill>
                <a:ea typeface="+mn-lt"/>
                <a:cs typeface="+mn-lt"/>
              </a:rPr>
              <a:t> </a:t>
            </a:r>
            <a:r>
              <a:rPr lang="es-ES" sz="1400" dirty="0">
                <a:solidFill>
                  <a:srgbClr val="BCBEC4"/>
                </a:solidFill>
                <a:ea typeface="+mn-lt"/>
                <a:cs typeface="+mn-lt"/>
              </a:rPr>
              <a:t>valor &lt; </a:t>
            </a:r>
            <a:r>
              <a:rPr lang="es-ES" sz="1400" dirty="0" err="1">
                <a:solidFill>
                  <a:srgbClr val="BCBEC4"/>
                </a:solidFill>
                <a:ea typeface="+mn-lt"/>
                <a:cs typeface="+mn-lt"/>
              </a:rPr>
              <a:t>nodo.dato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nodo.izquierdo</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a:t>
            </a:r>
            <a:r>
              <a:rPr lang="es-ES" sz="1400" dirty="0" err="1">
                <a:solidFill>
                  <a:srgbClr val="94558D"/>
                </a:solidFill>
                <a:ea typeface="+mn-lt"/>
                <a:cs typeface="+mn-lt"/>
              </a:rPr>
              <a:t>self</a:t>
            </a:r>
            <a:r>
              <a:rPr lang="es-ES" sz="1400" dirty="0">
                <a:solidFill>
                  <a:srgbClr val="BCBEC4"/>
                </a:solidFill>
                <a:ea typeface="+mn-lt"/>
                <a:cs typeface="+mn-lt"/>
              </a:rPr>
              <a:t>._eliminar(</a:t>
            </a:r>
            <a:r>
              <a:rPr lang="es-ES" sz="1400" dirty="0" err="1">
                <a:solidFill>
                  <a:srgbClr val="BCBEC4"/>
                </a:solidFill>
                <a:ea typeface="+mn-lt"/>
                <a:cs typeface="+mn-lt"/>
              </a:rPr>
              <a:t>nodo.izquierdo</a:t>
            </a:r>
            <a:r>
              <a:rPr kumimoji="0" lang="es-ES" sz="1400" b="0" i="0" u="none" strike="noStrike" cap="none" normalizeH="0" baseline="0" dirty="0">
                <a:ln>
                  <a:noFill/>
                </a:ln>
                <a:solidFill>
                  <a:srgbClr val="BCBEC4"/>
                </a:solidFill>
                <a:effectLst/>
                <a:ea typeface="+mn-lt"/>
                <a:cs typeface="+mn-lt"/>
              </a:rPr>
              <a:t>,</a:t>
            </a:r>
            <a:r>
              <a:rPr lang="es-ES" sz="1400" dirty="0">
                <a:solidFill>
                  <a:srgbClr val="BCBEC4"/>
                </a:solidFill>
                <a:ea typeface="+mn-lt"/>
                <a:cs typeface="+mn-lt"/>
              </a:rPr>
              <a:t> valor)</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elif</a:t>
            </a:r>
            <a:r>
              <a:rPr lang="es-ES" sz="1400" dirty="0">
                <a:solidFill>
                  <a:srgbClr val="CF8E6D"/>
                </a:solidFill>
                <a:ea typeface="+mn-lt"/>
                <a:cs typeface="+mn-lt"/>
              </a:rPr>
              <a:t> </a:t>
            </a:r>
            <a:r>
              <a:rPr lang="es-ES" sz="1400" dirty="0">
                <a:solidFill>
                  <a:srgbClr val="BCBEC4"/>
                </a:solidFill>
                <a:ea typeface="+mn-lt"/>
                <a:cs typeface="+mn-lt"/>
              </a:rPr>
              <a:t>valor &gt; </a:t>
            </a:r>
            <a:r>
              <a:rPr lang="es-ES" sz="1400" dirty="0" err="1">
                <a:solidFill>
                  <a:srgbClr val="BCBEC4"/>
                </a:solidFill>
                <a:ea typeface="+mn-lt"/>
                <a:cs typeface="+mn-lt"/>
              </a:rPr>
              <a:t>nodo.dato</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nodo.derecho</a:t>
            </a:r>
            <a:r>
              <a:rPr lang="es-ES" sz="1400" dirty="0">
                <a:solidFill>
                  <a:srgbClr val="BCBEC4"/>
                </a:solidFill>
                <a:ea typeface="+mn-lt"/>
                <a:cs typeface="+mn-lt"/>
              </a:rPr>
              <a:t> = </a:t>
            </a:r>
            <a:r>
              <a:rPr lang="es-ES" sz="1400" dirty="0" err="1">
                <a:solidFill>
                  <a:srgbClr val="94558D"/>
                </a:solidFill>
                <a:ea typeface="+mn-lt"/>
                <a:cs typeface="+mn-lt"/>
              </a:rPr>
              <a:t>self</a:t>
            </a:r>
            <a:r>
              <a:rPr lang="es-ES" sz="1400" dirty="0">
                <a:solidFill>
                  <a:srgbClr val="BCBEC4"/>
                </a:solidFill>
                <a:ea typeface="+mn-lt"/>
                <a:cs typeface="+mn-lt"/>
              </a:rPr>
              <a:t>._eliminar(</a:t>
            </a:r>
            <a:r>
              <a:rPr lang="es-ES" sz="1400" dirty="0" err="1">
                <a:solidFill>
                  <a:srgbClr val="BCBEC4"/>
                </a:solidFill>
                <a:ea typeface="+mn-lt"/>
                <a:cs typeface="+mn-lt"/>
              </a:rPr>
              <a:t>nodo.derecho</a:t>
            </a:r>
            <a:r>
              <a:rPr lang="es-ES" sz="1400" dirty="0">
                <a:solidFill>
                  <a:srgbClr val="BCBEC4"/>
                </a:solidFill>
                <a:ea typeface="+mn-lt"/>
                <a:cs typeface="+mn-lt"/>
              </a:rPr>
              <a:t>, valor)</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else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kumimoji="0" lang="es-ES" sz="1400" b="0" i="0" u="none" strike="noStrike" cap="none" normalizeH="0" baseline="0" dirty="0" err="1">
                <a:ln>
                  <a:noFill/>
                </a:ln>
                <a:solidFill>
                  <a:srgbClr val="CF8E6D"/>
                </a:solidFill>
                <a:effectLst/>
                <a:ea typeface="+mn-lt"/>
                <a:cs typeface="+mn-lt"/>
              </a:rPr>
              <a:t>if</a:t>
            </a:r>
            <a:r>
              <a:rPr kumimoji="0" lang="es-ES" sz="1400" b="0" i="0" u="none" strike="noStrike" cap="none" normalizeH="0" baseline="0" dirty="0">
                <a:ln>
                  <a:noFill/>
                </a:ln>
                <a:solidFill>
                  <a:srgbClr val="CF8E6D"/>
                </a:solidFill>
                <a:effectLst/>
                <a:ea typeface="+mn-lt"/>
                <a:cs typeface="+mn-lt"/>
              </a:rPr>
              <a:t> </a:t>
            </a:r>
            <a:r>
              <a:rPr lang="es-ES" sz="1400" dirty="0" err="1">
                <a:solidFill>
                  <a:srgbClr val="BCBEC4"/>
                </a:solidFill>
                <a:ea typeface="+mn-lt"/>
                <a:cs typeface="+mn-lt"/>
              </a:rPr>
              <a:t>nodo.izquierdo</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BCBEC4"/>
                </a:solidFill>
                <a:ea typeface="+mn-lt"/>
                <a:cs typeface="+mn-lt"/>
              </a:rPr>
              <a:t>nodo.derecho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elif</a:t>
            </a:r>
            <a:r>
              <a:rPr lang="es-ES" sz="1400" dirty="0">
                <a:solidFill>
                  <a:srgbClr val="CF8E6D"/>
                </a:solidFill>
                <a:ea typeface="+mn-lt"/>
                <a:cs typeface="+mn-lt"/>
              </a:rPr>
              <a:t> </a:t>
            </a:r>
            <a:r>
              <a:rPr lang="es-ES" sz="1400" dirty="0" err="1">
                <a:solidFill>
                  <a:srgbClr val="BCBEC4"/>
                </a:solidFill>
                <a:ea typeface="+mn-lt"/>
                <a:cs typeface="+mn-lt"/>
              </a:rPr>
              <a:t>nodo.derecho</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err="1">
                <a:solidFill>
                  <a:srgbClr val="BCBEC4"/>
                </a:solidFill>
                <a:ea typeface="+mn-lt"/>
                <a:cs typeface="+mn-lt"/>
              </a:rPr>
              <a:t>nodo.izquierdo</a:t>
            </a:r>
            <a:br>
              <a:rPr lang="es-ES" sz="1400" dirty="0">
                <a:solidFill>
                  <a:srgbClr val="BCBEC4"/>
                </a:solidFill>
                <a:ea typeface="+mn-lt"/>
                <a:cs typeface="+mn-lt"/>
              </a:rPr>
            </a:b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dato</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kumimoji="0" lang="es-ES" sz="1400" b="0" i="0" u="none" strike="noStrike" cap="none" normalizeH="0" baseline="0" dirty="0" err="1">
                <a:ln>
                  <a:noFill/>
                </a:ln>
                <a:solidFill>
                  <a:srgbClr val="94558D"/>
                </a:solidFill>
                <a:effectLst/>
                <a:ea typeface="+mn-lt"/>
                <a:cs typeface="+mn-lt"/>
              </a:rPr>
              <a:t>self</a:t>
            </a:r>
            <a:r>
              <a:rPr lang="es-ES" sz="1400" dirty="0">
                <a:solidFill>
                  <a:srgbClr val="BCBEC4"/>
                </a:solidFill>
                <a:ea typeface="+mn-lt"/>
                <a:cs typeface="+mn-lt"/>
              </a:rPr>
              <a:t>._</a:t>
            </a:r>
            <a:r>
              <a:rPr lang="es-ES" sz="1400" dirty="0" err="1">
                <a:solidFill>
                  <a:srgbClr val="BCBEC4"/>
                </a:solidFill>
                <a:ea typeface="+mn-lt"/>
                <a:cs typeface="+mn-lt"/>
              </a:rPr>
              <a:t>encontrar_min</a:t>
            </a:r>
            <a:r>
              <a:rPr lang="es-ES" sz="1400" dirty="0">
                <a:solidFill>
                  <a:srgbClr val="BCBEC4"/>
                </a:solidFill>
                <a:ea typeface="+mn-lt"/>
                <a:cs typeface="+mn-lt"/>
              </a:rPr>
              <a:t>(</a:t>
            </a:r>
            <a:r>
              <a:rPr lang="es-ES" sz="1400" dirty="0" err="1">
                <a:solidFill>
                  <a:srgbClr val="BCBEC4"/>
                </a:solidFill>
                <a:ea typeface="+mn-lt"/>
                <a:cs typeface="+mn-lt"/>
              </a:rPr>
              <a:t>nodo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derecho</a:t>
            </a:r>
            <a:r>
              <a:rPr lang="es-ES" sz="1400" dirty="0">
                <a:solidFill>
                  <a:srgbClr val="BCBEC4"/>
                </a:solidFill>
                <a:ea typeface="+mn-lt"/>
                <a:cs typeface="+mn-lt"/>
              </a:rPr>
              <a:t>).dato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BCBEC4"/>
                </a:solidFill>
                <a:ea typeface="+mn-lt"/>
                <a:cs typeface="+mn-lt"/>
              </a:rPr>
              <a:t>nodo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derecho</a:t>
            </a:r>
            <a:r>
              <a:rPr lang="es-ES" sz="1400" dirty="0">
                <a:solidFill>
                  <a:srgbClr val="BCBEC4"/>
                </a:solidFill>
                <a:ea typeface="+mn-lt"/>
                <a:cs typeface="+mn-lt"/>
              </a:rPr>
              <a:t> </a:t>
            </a:r>
            <a:r>
              <a:rPr kumimoji="0" lang="es-ES" sz="1400" b="0" i="0" u="none" strike="noStrike" cap="none" normalizeH="0" baseline="0" dirty="0">
                <a:ln>
                  <a:noFill/>
                </a:ln>
                <a:solidFill>
                  <a:srgbClr val="BCBEC4"/>
                </a:solidFill>
                <a:effectLst/>
                <a:ea typeface="+mn-lt"/>
                <a:cs typeface="+mn-lt"/>
              </a:rPr>
              <a:t>= </a:t>
            </a:r>
            <a:r>
              <a:rPr kumimoji="0" lang="es-ES" sz="1400" b="0" i="0" u="none" strike="noStrike" cap="none" normalizeH="0" baseline="0" dirty="0" err="1">
                <a:ln>
                  <a:noFill/>
                </a:ln>
                <a:solidFill>
                  <a:srgbClr val="94558D"/>
                </a:solidFill>
                <a:effectLst/>
                <a:ea typeface="+mn-lt"/>
                <a:cs typeface="+mn-lt"/>
              </a:rPr>
              <a:t>self</a:t>
            </a:r>
            <a:r>
              <a:rPr lang="es-ES" sz="1400" dirty="0">
                <a:solidFill>
                  <a:srgbClr val="BCBEC4"/>
                </a:solidFill>
                <a:ea typeface="+mn-lt"/>
                <a:cs typeface="+mn-lt"/>
              </a:rPr>
              <a:t>._eliminar(</a:t>
            </a:r>
            <a:r>
              <a:rPr lang="es-ES" sz="1400" dirty="0" err="1">
                <a:solidFill>
                  <a:srgbClr val="BCBEC4"/>
                </a:solidFill>
                <a:ea typeface="+mn-lt"/>
                <a:cs typeface="+mn-lt"/>
              </a:rPr>
              <a:t>nodo.derecho</a:t>
            </a:r>
            <a:r>
              <a:rPr lang="es-ES" sz="1400" dirty="0">
                <a:solidFill>
                  <a:srgbClr val="BCBEC4"/>
                </a:solidFill>
                <a:ea typeface="+mn-lt"/>
                <a:cs typeface="+mn-lt"/>
              </a:rPr>
              <a:t>, </a:t>
            </a:r>
            <a:r>
              <a:rPr lang="es-ES" sz="1400" dirty="0" err="1">
                <a:solidFill>
                  <a:srgbClr val="BCBEC4"/>
                </a:solidFill>
                <a:ea typeface="+mn-lt"/>
                <a:cs typeface="+mn-lt"/>
              </a:rPr>
              <a:t>nodo</a:t>
            </a:r>
            <a:r>
              <a:rPr kumimoji="0" lang="es-ES" sz="1400" b="0" i="0" u="none" strike="noStrike" cap="none" normalizeH="0" baseline="0" dirty="0" err="1">
                <a:ln>
                  <a:noFill/>
                </a:ln>
                <a:solidFill>
                  <a:srgbClr val="BCBEC4"/>
                </a:solidFill>
                <a:effectLst/>
                <a:ea typeface="+mn-lt"/>
                <a:cs typeface="+mn-lt"/>
              </a:rPr>
              <a:t>.</a:t>
            </a:r>
            <a:r>
              <a:rPr lang="es-ES" sz="1400" dirty="0" err="1">
                <a:solidFill>
                  <a:srgbClr val="BCBEC4"/>
                </a:solidFill>
                <a:ea typeface="+mn-lt"/>
                <a:cs typeface="+mn-lt"/>
              </a:rPr>
              <a:t>dato</a:t>
            </a:r>
            <a:r>
              <a:rPr lang="es-ES" sz="1400" dirty="0">
                <a:solidFill>
                  <a:srgbClr val="BCBEC4"/>
                </a:solidFill>
                <a:ea typeface="+mn-lt"/>
                <a:cs typeface="+mn-lt"/>
              </a:rPr>
              <a:t>)</a:t>
            </a:r>
            <a:br>
              <a:rPr lang="es-ES" sz="1400" dirty="0">
                <a:solidFill>
                  <a:srgbClr val="BCBEC4"/>
                </a:solidFill>
                <a:ea typeface="+mn-lt"/>
                <a:cs typeface="+mn-lt"/>
              </a:rPr>
            </a:b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a:solidFill>
                  <a:srgbClr val="BCBEC4"/>
                </a:solidFill>
                <a:ea typeface="+mn-lt"/>
                <a:cs typeface="+mn-lt"/>
              </a:rPr>
              <a:t>nodo</a:t>
            </a:r>
            <a:endParaRPr lang="es-ES" sz="1400" dirty="0">
              <a:solidFill>
                <a:srgbClr val="BCBEC4"/>
              </a:solidFill>
              <a:ea typeface="Calibri"/>
              <a:cs typeface="Calibri"/>
            </a:endParaRPr>
          </a:p>
        </p:txBody>
      </p:sp>
      <p:sp>
        <p:nvSpPr>
          <p:cNvPr id="5" name="CuadroTexto 4">
            <a:extLst>
              <a:ext uri="{FF2B5EF4-FFF2-40B4-BE49-F238E27FC236}">
                <a16:creationId xmlns:a16="http://schemas.microsoft.com/office/drawing/2014/main" id="{86694760-B195-6105-E0FD-EF2DC6D603D5}"/>
              </a:ext>
            </a:extLst>
          </p:cNvPr>
          <p:cNvSpPr txBox="1"/>
          <p:nvPr/>
        </p:nvSpPr>
        <p:spPr>
          <a:xfrm>
            <a:off x="5846884" y="5153481"/>
            <a:ext cx="2901462" cy="954107"/>
          </a:xfrm>
          <a:prstGeom prst="rect">
            <a:avLst/>
          </a:prstGeom>
          <a:solidFill>
            <a:srgbClr val="1E1F22"/>
          </a:solidFill>
          <a:ln>
            <a:solidFill>
              <a:schemeClr val="bg1"/>
            </a:solidFill>
          </a:ln>
        </p:spPr>
        <p:txBody>
          <a:bodyPr wrap="square">
            <a:spAutoFit/>
          </a:bodyPr>
          <a:lstStyle/>
          <a:p>
            <a:r>
              <a:rPr lang="es-ES" sz="1400" dirty="0" err="1">
                <a:solidFill>
                  <a:srgbClr val="CF8E6D"/>
                </a:solidFill>
                <a:ea typeface="+mn-lt"/>
                <a:cs typeface="+mn-lt"/>
              </a:rPr>
              <a:t>def</a:t>
            </a:r>
            <a:r>
              <a:rPr lang="es-ES" sz="1400" dirty="0">
                <a:solidFill>
                  <a:srgbClr val="CF8E6D"/>
                </a:solidFill>
                <a:ea typeface="+mn-lt"/>
                <a:cs typeface="+mn-lt"/>
              </a:rPr>
              <a:t> </a:t>
            </a:r>
            <a:r>
              <a:rPr lang="es-ES" sz="1400" dirty="0">
                <a:solidFill>
                  <a:srgbClr val="56A8F5"/>
                </a:solidFill>
                <a:ea typeface="+mn-lt"/>
                <a:cs typeface="+mn-lt"/>
              </a:rPr>
              <a:t>_</a:t>
            </a:r>
            <a:r>
              <a:rPr lang="es-ES" sz="1400" dirty="0" err="1">
                <a:solidFill>
                  <a:srgbClr val="56A8F5"/>
                </a:solidFill>
                <a:ea typeface="+mn-lt"/>
                <a:cs typeface="+mn-lt"/>
              </a:rPr>
              <a:t>encontrar_min</a:t>
            </a:r>
            <a:r>
              <a:rPr lang="es-ES" sz="1400" dirty="0">
                <a:solidFill>
                  <a:srgbClr val="BCBEC4"/>
                </a:solidFill>
                <a:ea typeface="+mn-lt"/>
                <a:cs typeface="+mn-lt"/>
              </a:rPr>
              <a:t>(</a:t>
            </a:r>
            <a:r>
              <a:rPr lang="es-ES" sz="1400" dirty="0" err="1">
                <a:solidFill>
                  <a:srgbClr val="94558D"/>
                </a:solidFill>
                <a:ea typeface="+mn-lt"/>
                <a:cs typeface="+mn-lt"/>
              </a:rPr>
              <a:t>self</a:t>
            </a:r>
            <a:r>
              <a:rPr lang="es-ES" sz="1400" dirty="0">
                <a:solidFill>
                  <a:srgbClr val="BCBEC4"/>
                </a:solidFill>
                <a:ea typeface="+mn-lt"/>
                <a:cs typeface="+mn-lt"/>
              </a:rPr>
              <a:t>, nodo):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while</a:t>
            </a:r>
            <a:r>
              <a:rPr lang="es-ES" sz="1400" dirty="0">
                <a:solidFill>
                  <a:srgbClr val="CF8E6D"/>
                </a:solidFill>
                <a:ea typeface="+mn-lt"/>
                <a:cs typeface="+mn-lt"/>
              </a:rPr>
              <a:t> </a:t>
            </a:r>
            <a:r>
              <a:rPr lang="es-ES" sz="1400" dirty="0" err="1">
                <a:solidFill>
                  <a:srgbClr val="BCBEC4"/>
                </a:solidFill>
                <a:ea typeface="+mn-lt"/>
                <a:cs typeface="+mn-lt"/>
              </a:rPr>
              <a:t>nodo.izquierdo</a:t>
            </a:r>
            <a:r>
              <a:rPr lang="es-ES" sz="1400" dirty="0">
                <a:solidFill>
                  <a:srgbClr val="BCBEC4"/>
                </a:solidFill>
                <a:ea typeface="+mn-lt"/>
                <a:cs typeface="+mn-lt"/>
              </a:rPr>
              <a:t> </a:t>
            </a:r>
            <a:r>
              <a:rPr lang="es-ES" sz="1400" dirty="0" err="1">
                <a:solidFill>
                  <a:srgbClr val="CF8E6D"/>
                </a:solidFill>
                <a:ea typeface="+mn-lt"/>
                <a:cs typeface="+mn-lt"/>
              </a:rPr>
              <a:t>is</a:t>
            </a:r>
            <a:r>
              <a:rPr lang="es-ES" sz="1400" dirty="0">
                <a:solidFill>
                  <a:srgbClr val="CF8E6D"/>
                </a:solidFill>
                <a:ea typeface="+mn-lt"/>
                <a:cs typeface="+mn-lt"/>
              </a:rPr>
              <a:t> </a:t>
            </a:r>
            <a:r>
              <a:rPr lang="es-ES" sz="1400" dirty="0" err="1">
                <a:solidFill>
                  <a:srgbClr val="CF8E6D"/>
                </a:solidFill>
                <a:ea typeface="+mn-lt"/>
                <a:cs typeface="+mn-lt"/>
              </a:rPr>
              <a:t>not</a:t>
            </a:r>
            <a:r>
              <a:rPr lang="es-ES" sz="1400" dirty="0">
                <a:solidFill>
                  <a:srgbClr val="CF8E6D"/>
                </a:solidFill>
                <a:ea typeface="+mn-lt"/>
                <a:cs typeface="+mn-lt"/>
              </a:rPr>
              <a:t> </a:t>
            </a:r>
            <a:r>
              <a:rPr lang="es-ES" sz="1400" dirty="0" err="1">
                <a:solidFill>
                  <a:srgbClr val="CF8E6D"/>
                </a:solidFill>
                <a:ea typeface="+mn-lt"/>
                <a:cs typeface="+mn-lt"/>
              </a:rPr>
              <a:t>None</a:t>
            </a:r>
            <a:r>
              <a:rPr lang="es-ES" sz="1400" dirty="0">
                <a:solidFill>
                  <a:srgbClr val="BCBEC4"/>
                </a:solidFill>
                <a:ea typeface="+mn-lt"/>
                <a:cs typeface="+mn-lt"/>
              </a:rPr>
              <a:t>:</a:t>
            </a:r>
            <a:br>
              <a:rPr lang="es-ES" sz="1400" dirty="0">
                <a:solidFill>
                  <a:srgbClr val="BCBEC4"/>
                </a:solidFill>
                <a:ea typeface="+mn-lt"/>
                <a:cs typeface="+mn-lt"/>
              </a:rPr>
            </a:br>
            <a:r>
              <a:rPr lang="es-ES" sz="1400" dirty="0">
                <a:solidFill>
                  <a:srgbClr val="BCBEC4"/>
                </a:solidFill>
                <a:ea typeface="+mn-lt"/>
                <a:cs typeface="+mn-lt"/>
              </a:rPr>
              <a:t>        nodo = </a:t>
            </a:r>
            <a:r>
              <a:rPr lang="es-ES" sz="1400" dirty="0" err="1">
                <a:solidFill>
                  <a:srgbClr val="BCBEC4"/>
                </a:solidFill>
                <a:ea typeface="+mn-lt"/>
                <a:cs typeface="+mn-lt"/>
              </a:rPr>
              <a:t>nodo.izquierdo</a:t>
            </a:r>
            <a:br>
              <a:rPr lang="es-ES" sz="1400" dirty="0">
                <a:solidFill>
                  <a:srgbClr val="BCBEC4"/>
                </a:solidFill>
                <a:ea typeface="+mn-lt"/>
                <a:cs typeface="+mn-lt"/>
              </a:rPr>
            </a:br>
            <a:r>
              <a:rPr lang="es-ES" sz="1400" dirty="0">
                <a:solidFill>
                  <a:srgbClr val="BCBEC4"/>
                </a:solidFill>
                <a:ea typeface="+mn-lt"/>
                <a:cs typeface="+mn-lt"/>
              </a:rPr>
              <a:t>    </a:t>
            </a:r>
            <a:r>
              <a:rPr lang="es-ES" sz="1400" dirty="0" err="1">
                <a:solidFill>
                  <a:srgbClr val="CF8E6D"/>
                </a:solidFill>
                <a:ea typeface="+mn-lt"/>
                <a:cs typeface="+mn-lt"/>
              </a:rPr>
              <a:t>return</a:t>
            </a:r>
            <a:r>
              <a:rPr lang="es-ES" sz="1400" dirty="0">
                <a:solidFill>
                  <a:srgbClr val="CF8E6D"/>
                </a:solidFill>
                <a:ea typeface="+mn-lt"/>
                <a:cs typeface="+mn-lt"/>
              </a:rPr>
              <a:t> </a:t>
            </a:r>
            <a:r>
              <a:rPr lang="es-ES" sz="1400" dirty="0">
                <a:solidFill>
                  <a:srgbClr val="BCBEC4"/>
                </a:solidFill>
                <a:ea typeface="+mn-lt"/>
                <a:cs typeface="+mn-lt"/>
              </a:rPr>
              <a:t>nodo</a:t>
            </a:r>
            <a:endParaRPr lang="es-ES" sz="1400" dirty="0"/>
          </a:p>
        </p:txBody>
      </p:sp>
    </p:spTree>
    <p:extLst>
      <p:ext uri="{BB962C8B-B14F-4D97-AF65-F5344CB8AC3E}">
        <p14:creationId xmlns:p14="http://schemas.microsoft.com/office/powerpoint/2010/main" val="94845332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BEF99-20CB-76E3-B68B-4E9DD0A0D64A}"/>
              </a:ext>
            </a:extLst>
          </p:cNvPr>
          <p:cNvSpPr>
            <a:spLocks noGrp="1"/>
          </p:cNvSpPr>
          <p:nvPr>
            <p:ph type="title"/>
          </p:nvPr>
        </p:nvSpPr>
        <p:spPr/>
        <p:txBody>
          <a:bodyPr>
            <a:normAutofit fontScale="90000"/>
          </a:bodyPr>
          <a:lstStyle/>
          <a:p>
            <a:r>
              <a:rPr lang="es-ES" dirty="0"/>
              <a:t>Calcular altura y tamaño</a:t>
            </a:r>
          </a:p>
        </p:txBody>
      </p:sp>
      <p:sp>
        <p:nvSpPr>
          <p:cNvPr id="3" name="Marcador de contenido 2">
            <a:extLst>
              <a:ext uri="{FF2B5EF4-FFF2-40B4-BE49-F238E27FC236}">
                <a16:creationId xmlns:a16="http://schemas.microsoft.com/office/drawing/2014/main" id="{C15EAA52-2A8F-4025-105F-6803D25EB446}"/>
              </a:ext>
            </a:extLst>
          </p:cNvPr>
          <p:cNvSpPr>
            <a:spLocks noGrp="1"/>
          </p:cNvSpPr>
          <p:nvPr>
            <p:ph idx="1"/>
          </p:nvPr>
        </p:nvSpPr>
        <p:spPr>
          <a:xfrm>
            <a:off x="628650" y="1128936"/>
            <a:ext cx="7886700" cy="2168179"/>
          </a:xfrm>
        </p:spPr>
        <p:txBody>
          <a:bodyPr>
            <a:noAutofit/>
          </a:bodyPr>
          <a:lstStyle/>
          <a:p>
            <a:pPr algn="just"/>
            <a:r>
              <a:rPr lang="en-US" sz="1800" dirty="0">
                <a:cs typeface="Calibri" panose="020F0502020204030204"/>
              </a:rPr>
              <a:t>La </a:t>
            </a:r>
            <a:r>
              <a:rPr lang="en-US" sz="1800" b="1" dirty="0" err="1">
                <a:cs typeface="Calibri" panose="020F0502020204030204"/>
              </a:rPr>
              <a:t>altura</a:t>
            </a:r>
            <a:r>
              <a:rPr lang="en-US" sz="1800" dirty="0">
                <a:cs typeface="Calibri" panose="020F0502020204030204"/>
              </a:rPr>
              <a:t> de un árbol</a:t>
            </a:r>
            <a:r>
              <a:rPr lang="en-US" sz="1800" dirty="0">
                <a:solidFill>
                  <a:srgbClr val="000000"/>
                </a:solidFill>
                <a:cs typeface="Calibri" panose="020F0502020204030204"/>
              </a:rPr>
              <a:t> o </a:t>
            </a:r>
            <a:r>
              <a:rPr lang="en-US" sz="1800" dirty="0" err="1">
                <a:solidFill>
                  <a:srgbClr val="000000"/>
                </a:solidFill>
                <a:cs typeface="Calibri" panose="020F0502020204030204"/>
              </a:rPr>
              <a:t>subárbol</a:t>
            </a:r>
            <a:r>
              <a:rPr lang="en-US" sz="1800" dirty="0">
                <a:cs typeface="Calibri" panose="020F0502020204030204"/>
              </a:rPr>
              <a:t> se </a:t>
            </a:r>
            <a:r>
              <a:rPr lang="en-US" sz="1800" dirty="0" err="1">
                <a:cs typeface="Calibri" panose="020F0502020204030204"/>
              </a:rPr>
              <a:t>puede</a:t>
            </a:r>
            <a:r>
              <a:rPr lang="en-US" sz="1800" dirty="0">
                <a:cs typeface="Calibri" panose="020F0502020204030204"/>
              </a:rPr>
              <a:t> </a:t>
            </a:r>
            <a:r>
              <a:rPr lang="en-US" sz="1800" dirty="0" err="1">
                <a:cs typeface="Calibri" panose="020F0502020204030204"/>
              </a:rPr>
              <a:t>calcular</a:t>
            </a:r>
            <a:r>
              <a:rPr lang="en-US" sz="1800" dirty="0">
                <a:cs typeface="Calibri" panose="020F0502020204030204"/>
              </a:rPr>
              <a:t> </a:t>
            </a:r>
            <a:r>
              <a:rPr lang="en-US" sz="1800" dirty="0" err="1">
                <a:cs typeface="Calibri" panose="020F0502020204030204"/>
              </a:rPr>
              <a:t>como</a:t>
            </a:r>
            <a:r>
              <a:rPr lang="en-US" sz="1800" dirty="0">
                <a:cs typeface="Calibri" panose="020F0502020204030204"/>
              </a:rPr>
              <a:t> la </a:t>
            </a:r>
            <a:r>
              <a:rPr lang="en-US" sz="1800" dirty="0" err="1">
                <a:cs typeface="Calibri" panose="020F0502020204030204"/>
              </a:rPr>
              <a:t>altura</a:t>
            </a:r>
            <a:r>
              <a:rPr lang="en-US" sz="1800" dirty="0">
                <a:cs typeface="Calibri" panose="020F0502020204030204"/>
              </a:rPr>
              <a:t> </a:t>
            </a:r>
            <a:r>
              <a:rPr lang="en-US" sz="1800" dirty="0" err="1">
                <a:cs typeface="Calibri" panose="020F0502020204030204"/>
              </a:rPr>
              <a:t>máxima</a:t>
            </a:r>
            <a:r>
              <a:rPr lang="en-US" sz="1800" dirty="0">
                <a:cs typeface="Calibri" panose="020F0502020204030204"/>
              </a:rPr>
              <a:t> de entre sus </a:t>
            </a:r>
            <a:r>
              <a:rPr lang="en-US" sz="1800" dirty="0" err="1">
                <a:cs typeface="Calibri" panose="020F0502020204030204"/>
              </a:rPr>
              <a:t>hijos</a:t>
            </a:r>
            <a:r>
              <a:rPr lang="en-US" sz="1800" dirty="0">
                <a:cs typeface="Calibri" panose="020F0502020204030204"/>
              </a:rPr>
              <a:t> (sus </a:t>
            </a:r>
            <a:r>
              <a:rPr lang="en-US" sz="1800" dirty="0" err="1">
                <a:cs typeface="Calibri" panose="020F0502020204030204"/>
              </a:rPr>
              <a:t>subárboles</a:t>
            </a:r>
            <a:r>
              <a:rPr lang="en-US" sz="1800" dirty="0">
                <a:cs typeface="Calibri" panose="020F0502020204030204"/>
              </a:rPr>
              <a:t>) </a:t>
            </a:r>
            <a:r>
              <a:rPr lang="en-US" sz="1800" dirty="0" err="1">
                <a:cs typeface="Calibri" panose="020F0502020204030204"/>
              </a:rPr>
              <a:t>más</a:t>
            </a:r>
            <a:r>
              <a:rPr lang="en-US" sz="1800" dirty="0">
                <a:cs typeface="Calibri" panose="020F0502020204030204"/>
              </a:rPr>
              <a:t> 1.</a:t>
            </a:r>
          </a:p>
          <a:p>
            <a:pPr algn="just"/>
            <a:r>
              <a:rPr lang="en-US" sz="1800" dirty="0">
                <a:solidFill>
                  <a:srgbClr val="000000"/>
                </a:solidFill>
                <a:cs typeface="Calibri" panose="020F0502020204030204"/>
              </a:rPr>
              <a:t>El </a:t>
            </a:r>
            <a:r>
              <a:rPr lang="en-US" sz="1800" b="1" dirty="0" err="1">
                <a:solidFill>
                  <a:srgbClr val="000000"/>
                </a:solidFill>
                <a:cs typeface="Calibri" panose="020F0502020204030204"/>
              </a:rPr>
              <a:t>tamaño</a:t>
            </a:r>
            <a:r>
              <a:rPr lang="en-US" sz="1800" dirty="0">
                <a:solidFill>
                  <a:srgbClr val="000000"/>
                </a:solidFill>
                <a:cs typeface="Calibri" panose="020F0502020204030204"/>
              </a:rPr>
              <a:t> de un árbol o </a:t>
            </a:r>
            <a:r>
              <a:rPr lang="en-US" sz="1800" dirty="0" err="1">
                <a:solidFill>
                  <a:srgbClr val="000000"/>
                </a:solidFill>
                <a:cs typeface="Calibri" panose="020F0502020204030204"/>
              </a:rPr>
              <a:t>subárbol</a:t>
            </a:r>
            <a:r>
              <a:rPr lang="en-US" sz="1800" dirty="0">
                <a:solidFill>
                  <a:srgbClr val="000000"/>
                </a:solidFill>
                <a:cs typeface="Calibri" panose="020F0502020204030204"/>
              </a:rPr>
              <a:t> es </a:t>
            </a:r>
            <a:r>
              <a:rPr lang="en-US" sz="1800" dirty="0" err="1">
                <a:solidFill>
                  <a:srgbClr val="000000"/>
                </a:solidFill>
                <a:cs typeface="Calibri" panose="020F0502020204030204"/>
              </a:rPr>
              <a:t>el</a:t>
            </a:r>
            <a:r>
              <a:rPr lang="en-US" sz="1800" dirty="0">
                <a:solidFill>
                  <a:srgbClr val="000000"/>
                </a:solidFill>
                <a:cs typeface="Calibri" panose="020F0502020204030204"/>
              </a:rPr>
              <a:t> </a:t>
            </a:r>
            <a:r>
              <a:rPr lang="en-US" sz="1800" dirty="0" err="1">
                <a:solidFill>
                  <a:srgbClr val="000000"/>
                </a:solidFill>
                <a:cs typeface="Calibri" panose="020F0502020204030204"/>
              </a:rPr>
              <a:t>número</a:t>
            </a:r>
            <a:r>
              <a:rPr lang="en-US" sz="1800" dirty="0">
                <a:solidFill>
                  <a:srgbClr val="000000"/>
                </a:solidFill>
                <a:cs typeface="Calibri" panose="020F0502020204030204"/>
              </a:rPr>
              <a:t> total de </a:t>
            </a:r>
            <a:r>
              <a:rPr lang="en-US" sz="1800" dirty="0" err="1">
                <a:solidFill>
                  <a:srgbClr val="000000"/>
                </a:solidFill>
                <a:cs typeface="Calibri" panose="020F0502020204030204"/>
              </a:rPr>
              <a:t>nodos</a:t>
            </a:r>
            <a:r>
              <a:rPr lang="en-US" sz="1800" dirty="0">
                <a:solidFill>
                  <a:srgbClr val="000000"/>
                </a:solidFill>
                <a:cs typeface="Calibri" panose="020F0502020204030204"/>
              </a:rPr>
              <a:t>, o lo que es lo </a:t>
            </a:r>
            <a:r>
              <a:rPr lang="en-US" sz="1800" dirty="0" err="1">
                <a:solidFill>
                  <a:srgbClr val="000000"/>
                </a:solidFill>
                <a:cs typeface="Calibri" panose="020F0502020204030204"/>
              </a:rPr>
              <a:t>mismo</a:t>
            </a:r>
            <a:r>
              <a:rPr lang="en-US" sz="1800" dirty="0">
                <a:solidFill>
                  <a:srgbClr val="000000"/>
                </a:solidFill>
                <a:cs typeface="Calibri" panose="020F0502020204030204"/>
              </a:rPr>
              <a:t>: </a:t>
            </a:r>
            <a:r>
              <a:rPr lang="en-US" sz="1800" dirty="0" err="1">
                <a:solidFill>
                  <a:srgbClr val="000000"/>
                </a:solidFill>
                <a:cs typeface="Calibri" panose="020F0502020204030204"/>
              </a:rPr>
              <a:t>si</a:t>
            </a:r>
            <a:r>
              <a:rPr lang="en-US" sz="1800" dirty="0">
                <a:solidFill>
                  <a:srgbClr val="000000"/>
                </a:solidFill>
                <a:cs typeface="Calibri" panose="020F0502020204030204"/>
              </a:rPr>
              <a:t> </a:t>
            </a:r>
            <a:r>
              <a:rPr lang="en-US" sz="1800" dirty="0" err="1">
                <a:solidFill>
                  <a:srgbClr val="000000"/>
                </a:solidFill>
                <a:cs typeface="Calibri" panose="020F0502020204030204"/>
              </a:rPr>
              <a:t>nos</a:t>
            </a:r>
            <a:r>
              <a:rPr lang="en-US" sz="1800" dirty="0">
                <a:solidFill>
                  <a:srgbClr val="000000"/>
                </a:solidFill>
                <a:cs typeface="Calibri" panose="020F0502020204030204"/>
              </a:rPr>
              <a:t> </a:t>
            </a:r>
            <a:r>
              <a:rPr lang="en-US" sz="1800" dirty="0" err="1">
                <a:solidFill>
                  <a:srgbClr val="000000"/>
                </a:solidFill>
                <a:cs typeface="Calibri" panose="020F0502020204030204"/>
              </a:rPr>
              <a:t>ubicamos</a:t>
            </a:r>
            <a:r>
              <a:rPr lang="en-US" sz="1800" dirty="0">
                <a:solidFill>
                  <a:srgbClr val="000000"/>
                </a:solidFill>
                <a:cs typeface="Calibri" panose="020F0502020204030204"/>
              </a:rPr>
              <a:t> </a:t>
            </a:r>
            <a:r>
              <a:rPr lang="en-US" sz="1800" dirty="0" err="1">
                <a:solidFill>
                  <a:srgbClr val="000000"/>
                </a:solidFill>
                <a:cs typeface="Calibri" panose="020F0502020204030204"/>
              </a:rPr>
              <a:t>en</a:t>
            </a:r>
            <a:r>
              <a:rPr lang="en-US" sz="1800" dirty="0">
                <a:solidFill>
                  <a:srgbClr val="000000"/>
                </a:solidFill>
                <a:cs typeface="Calibri" panose="020F0502020204030204"/>
              </a:rPr>
              <a:t> la </a:t>
            </a:r>
            <a:r>
              <a:rPr lang="en-US" sz="1800" dirty="0" err="1">
                <a:solidFill>
                  <a:srgbClr val="000000"/>
                </a:solidFill>
                <a:cs typeface="Calibri" panose="020F0502020204030204"/>
              </a:rPr>
              <a:t>raíz</a:t>
            </a:r>
            <a:r>
              <a:rPr lang="en-US" sz="1800" dirty="0">
                <a:solidFill>
                  <a:srgbClr val="000000"/>
                </a:solidFill>
                <a:cs typeface="Calibri" panose="020F0502020204030204"/>
              </a:rPr>
              <a:t>, </a:t>
            </a:r>
            <a:r>
              <a:rPr lang="en-US" sz="1800" dirty="0" err="1">
                <a:solidFill>
                  <a:srgbClr val="000000"/>
                </a:solidFill>
                <a:cs typeface="Calibri" panose="020F0502020204030204"/>
              </a:rPr>
              <a:t>el</a:t>
            </a:r>
            <a:r>
              <a:rPr lang="en-US" sz="1800" dirty="0">
                <a:solidFill>
                  <a:srgbClr val="000000"/>
                </a:solidFill>
                <a:cs typeface="Calibri" panose="020F0502020204030204"/>
              </a:rPr>
              <a:t> </a:t>
            </a:r>
            <a:r>
              <a:rPr lang="en-US" sz="1800" dirty="0" err="1">
                <a:solidFill>
                  <a:srgbClr val="000000"/>
                </a:solidFill>
                <a:cs typeface="Calibri" panose="020F0502020204030204"/>
              </a:rPr>
              <a:t>tamaño</a:t>
            </a:r>
            <a:r>
              <a:rPr lang="en-US" sz="1800" dirty="0">
                <a:solidFill>
                  <a:srgbClr val="000000"/>
                </a:solidFill>
                <a:cs typeface="Calibri" panose="020F0502020204030204"/>
              </a:rPr>
              <a:t> </a:t>
            </a:r>
            <a:r>
              <a:rPr lang="en-US" sz="1800" dirty="0" err="1">
                <a:solidFill>
                  <a:srgbClr val="000000"/>
                </a:solidFill>
                <a:cs typeface="Calibri" panose="020F0502020204030204"/>
              </a:rPr>
              <a:t>será</a:t>
            </a:r>
            <a:r>
              <a:rPr lang="en-US" sz="1800" dirty="0">
                <a:solidFill>
                  <a:srgbClr val="000000"/>
                </a:solidFill>
                <a:cs typeface="Calibri" panose="020F0502020204030204"/>
              </a:rPr>
              <a:t> la </a:t>
            </a:r>
            <a:r>
              <a:rPr lang="en-US" sz="1800" dirty="0" err="1">
                <a:solidFill>
                  <a:srgbClr val="000000"/>
                </a:solidFill>
                <a:cs typeface="Calibri" panose="020F0502020204030204"/>
              </a:rPr>
              <a:t>suma</a:t>
            </a:r>
            <a:r>
              <a:rPr lang="en-US" sz="1800" dirty="0">
                <a:solidFill>
                  <a:srgbClr val="000000"/>
                </a:solidFill>
                <a:cs typeface="Calibri" panose="020F0502020204030204"/>
              </a:rPr>
              <a:t> de </a:t>
            </a:r>
            <a:r>
              <a:rPr lang="en-US" sz="1800" dirty="0" err="1">
                <a:solidFill>
                  <a:srgbClr val="000000"/>
                </a:solidFill>
                <a:cs typeface="Calibri" panose="020F0502020204030204"/>
              </a:rPr>
              <a:t>los</a:t>
            </a:r>
            <a:r>
              <a:rPr lang="en-US" sz="1800" dirty="0">
                <a:solidFill>
                  <a:srgbClr val="000000"/>
                </a:solidFill>
                <a:cs typeface="Calibri" panose="020F0502020204030204"/>
              </a:rPr>
              <a:t> </a:t>
            </a:r>
            <a:r>
              <a:rPr lang="en-US" sz="1800" dirty="0" err="1">
                <a:solidFill>
                  <a:srgbClr val="000000"/>
                </a:solidFill>
                <a:cs typeface="Calibri" panose="020F0502020204030204"/>
              </a:rPr>
              <a:t>tamaños</a:t>
            </a:r>
            <a:r>
              <a:rPr lang="en-US" sz="1800" dirty="0">
                <a:solidFill>
                  <a:srgbClr val="000000"/>
                </a:solidFill>
                <a:cs typeface="Calibri" panose="020F0502020204030204"/>
              </a:rPr>
              <a:t> de </a:t>
            </a:r>
            <a:r>
              <a:rPr lang="en-US" sz="1800" dirty="0" err="1">
                <a:solidFill>
                  <a:srgbClr val="000000"/>
                </a:solidFill>
                <a:cs typeface="Calibri" panose="020F0502020204030204"/>
              </a:rPr>
              <a:t>cada</a:t>
            </a:r>
            <a:r>
              <a:rPr lang="en-US" sz="1800" dirty="0">
                <a:solidFill>
                  <a:srgbClr val="000000"/>
                </a:solidFill>
                <a:cs typeface="Calibri" panose="020F0502020204030204"/>
              </a:rPr>
              <a:t> </a:t>
            </a:r>
            <a:r>
              <a:rPr lang="en-US" sz="1800" dirty="0" err="1">
                <a:solidFill>
                  <a:srgbClr val="000000"/>
                </a:solidFill>
                <a:cs typeface="Calibri" panose="020F0502020204030204"/>
              </a:rPr>
              <a:t>hijo</a:t>
            </a:r>
            <a:r>
              <a:rPr lang="en-US" sz="1800" dirty="0">
                <a:solidFill>
                  <a:srgbClr val="000000"/>
                </a:solidFill>
                <a:cs typeface="Calibri" panose="020F0502020204030204"/>
              </a:rPr>
              <a:t> </a:t>
            </a:r>
            <a:r>
              <a:rPr lang="en-US" sz="1800" dirty="0" err="1">
                <a:solidFill>
                  <a:srgbClr val="000000"/>
                </a:solidFill>
                <a:cs typeface="Calibri" panose="020F0502020204030204"/>
              </a:rPr>
              <a:t>más</a:t>
            </a:r>
            <a:r>
              <a:rPr lang="en-US" sz="1800" dirty="0">
                <a:solidFill>
                  <a:srgbClr val="000000"/>
                </a:solidFill>
                <a:cs typeface="Calibri" panose="020F0502020204030204"/>
              </a:rPr>
              <a:t> 1.</a:t>
            </a:r>
          </a:p>
        </p:txBody>
      </p:sp>
      <p:sp>
        <p:nvSpPr>
          <p:cNvPr id="6" name="Rectangle 1">
            <a:extLst>
              <a:ext uri="{FF2B5EF4-FFF2-40B4-BE49-F238E27FC236}">
                <a16:creationId xmlns:a16="http://schemas.microsoft.com/office/drawing/2014/main" id="{BDE1359A-E9FA-2B79-A055-1B5765CDE2B6}"/>
              </a:ext>
            </a:extLst>
          </p:cNvPr>
          <p:cNvSpPr/>
          <p:nvPr/>
        </p:nvSpPr>
        <p:spPr>
          <a:xfrm>
            <a:off x="2919046" y="4079631"/>
            <a:ext cx="1056018" cy="984738"/>
          </a:xfrm>
          <a:prstGeom prst="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B0017"/>
              </a:solidFill>
            </a:endParaRPr>
          </a:p>
        </p:txBody>
      </p:sp>
      <p:sp>
        <p:nvSpPr>
          <p:cNvPr id="7" name="Rectangle 1">
            <a:extLst>
              <a:ext uri="{FF2B5EF4-FFF2-40B4-BE49-F238E27FC236}">
                <a16:creationId xmlns:a16="http://schemas.microsoft.com/office/drawing/2014/main" id="{EFEEFECF-FEE0-5926-FABB-A7AE766CE1D2}"/>
              </a:ext>
            </a:extLst>
          </p:cNvPr>
          <p:cNvSpPr/>
          <p:nvPr/>
        </p:nvSpPr>
        <p:spPr>
          <a:xfrm>
            <a:off x="4404947" y="4079631"/>
            <a:ext cx="1706534" cy="1845642"/>
          </a:xfrm>
          <a:prstGeom prst="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B0017"/>
              </a:solidFill>
            </a:endParaRPr>
          </a:p>
        </p:txBody>
      </p:sp>
      <p:pic>
        <p:nvPicPr>
          <p:cNvPr id="8" name="Gráfico 7">
            <a:extLst>
              <a:ext uri="{FF2B5EF4-FFF2-40B4-BE49-F238E27FC236}">
                <a16:creationId xmlns:a16="http://schemas.microsoft.com/office/drawing/2014/main" id="{D85CA204-34A7-2F8D-648D-148CFD20D7C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180"/>
          <a:stretch/>
        </p:blipFill>
        <p:spPr>
          <a:xfrm>
            <a:off x="3108392" y="3477617"/>
            <a:ext cx="2813743" cy="2287672"/>
          </a:xfrm>
          <a:prstGeom prst="rect">
            <a:avLst/>
          </a:prstGeom>
        </p:spPr>
      </p:pic>
      <p:sp>
        <p:nvSpPr>
          <p:cNvPr id="9" name="TextBox 2">
            <a:extLst>
              <a:ext uri="{FF2B5EF4-FFF2-40B4-BE49-F238E27FC236}">
                <a16:creationId xmlns:a16="http://schemas.microsoft.com/office/drawing/2014/main" id="{DA9704E1-0A55-F2DD-0B40-FD6C71539705}"/>
              </a:ext>
            </a:extLst>
          </p:cNvPr>
          <p:cNvSpPr txBox="1"/>
          <p:nvPr/>
        </p:nvSpPr>
        <p:spPr>
          <a:xfrm>
            <a:off x="1556239" y="4202595"/>
            <a:ext cx="125729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a:solidFill>
                  <a:schemeClr val="accent1"/>
                </a:solidFill>
                <a:cs typeface="Calibri"/>
              </a:rPr>
              <a:t>Subárbol</a:t>
            </a:r>
            <a:endParaRPr lang="en-US" sz="1600" b="1" dirty="0">
              <a:solidFill>
                <a:schemeClr val="accent1"/>
              </a:solidFill>
              <a:cs typeface="Calibri"/>
            </a:endParaRPr>
          </a:p>
          <a:p>
            <a:pPr marL="109538" indent="-109538">
              <a:buFont typeface="Arial" panose="020B0604020202020204" pitchFamily="34" charset="0"/>
              <a:buChar char="•"/>
            </a:pPr>
            <a:r>
              <a:rPr lang="en-US" sz="1600" dirty="0">
                <a:solidFill>
                  <a:schemeClr val="accent1"/>
                </a:solidFill>
                <a:cs typeface="Calibri"/>
              </a:rPr>
              <a:t>Altura: 1</a:t>
            </a:r>
          </a:p>
          <a:p>
            <a:pPr marL="109538" indent="-109538">
              <a:buFont typeface="Arial" panose="020B0604020202020204" pitchFamily="34" charset="0"/>
              <a:buChar char="•"/>
            </a:pPr>
            <a:r>
              <a:rPr lang="en-US" sz="1600" dirty="0" err="1">
                <a:solidFill>
                  <a:schemeClr val="accent1"/>
                </a:solidFill>
                <a:cs typeface="Calibri"/>
              </a:rPr>
              <a:t>Tamaño</a:t>
            </a:r>
            <a:r>
              <a:rPr lang="en-US" sz="1600" dirty="0">
                <a:solidFill>
                  <a:schemeClr val="accent1"/>
                </a:solidFill>
                <a:cs typeface="Calibri"/>
              </a:rPr>
              <a:t>: 1</a:t>
            </a:r>
            <a:endParaRPr lang="en-US" sz="1600" dirty="0">
              <a:solidFill>
                <a:schemeClr val="accent1"/>
              </a:solidFill>
            </a:endParaRPr>
          </a:p>
        </p:txBody>
      </p:sp>
      <p:sp>
        <p:nvSpPr>
          <p:cNvPr id="10" name="TextBox 2">
            <a:extLst>
              <a:ext uri="{FF2B5EF4-FFF2-40B4-BE49-F238E27FC236}">
                <a16:creationId xmlns:a16="http://schemas.microsoft.com/office/drawing/2014/main" id="{A5B77E13-BD8E-EAF8-ED49-CB900DF89763}"/>
              </a:ext>
            </a:extLst>
          </p:cNvPr>
          <p:cNvSpPr txBox="1"/>
          <p:nvPr/>
        </p:nvSpPr>
        <p:spPr>
          <a:xfrm>
            <a:off x="6313704" y="4764713"/>
            <a:ext cx="1257299"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err="1">
                <a:solidFill>
                  <a:schemeClr val="accent1"/>
                </a:solidFill>
                <a:cs typeface="Calibri"/>
              </a:rPr>
              <a:t>Subárbol</a:t>
            </a:r>
            <a:endParaRPr lang="en-US" sz="1600" b="1" dirty="0">
              <a:solidFill>
                <a:schemeClr val="accent1"/>
              </a:solidFill>
              <a:cs typeface="Calibri"/>
            </a:endParaRPr>
          </a:p>
          <a:p>
            <a:pPr marL="109538" indent="-109538">
              <a:buFont typeface="Arial" panose="020B0604020202020204" pitchFamily="34" charset="0"/>
              <a:buChar char="•"/>
            </a:pPr>
            <a:r>
              <a:rPr lang="en-US" sz="1600" dirty="0">
                <a:solidFill>
                  <a:schemeClr val="accent1"/>
                </a:solidFill>
                <a:cs typeface="Calibri"/>
              </a:rPr>
              <a:t>Altura: 2</a:t>
            </a:r>
          </a:p>
          <a:p>
            <a:pPr marL="109538" indent="-109538">
              <a:buFont typeface="Arial" panose="020B0604020202020204" pitchFamily="34" charset="0"/>
              <a:buChar char="•"/>
            </a:pPr>
            <a:r>
              <a:rPr lang="en-US" sz="1600" dirty="0" err="1">
                <a:solidFill>
                  <a:schemeClr val="accent1"/>
                </a:solidFill>
                <a:cs typeface="Calibri"/>
              </a:rPr>
              <a:t>Tamaño</a:t>
            </a:r>
            <a:r>
              <a:rPr lang="en-US" sz="1600" dirty="0">
                <a:solidFill>
                  <a:schemeClr val="accent1"/>
                </a:solidFill>
                <a:cs typeface="Calibri"/>
              </a:rPr>
              <a:t>: 3</a:t>
            </a:r>
            <a:endParaRPr lang="en-US" sz="1600" dirty="0">
              <a:solidFill>
                <a:schemeClr val="accent1"/>
              </a:solidFill>
            </a:endParaRPr>
          </a:p>
        </p:txBody>
      </p:sp>
      <p:sp>
        <p:nvSpPr>
          <p:cNvPr id="11" name="TextBox 2">
            <a:extLst>
              <a:ext uri="{FF2B5EF4-FFF2-40B4-BE49-F238E27FC236}">
                <a16:creationId xmlns:a16="http://schemas.microsoft.com/office/drawing/2014/main" id="{510514E4-45F6-BF85-C101-2B01C012C3C6}"/>
              </a:ext>
            </a:extLst>
          </p:cNvPr>
          <p:cNvSpPr txBox="1"/>
          <p:nvPr/>
        </p:nvSpPr>
        <p:spPr>
          <a:xfrm>
            <a:off x="5056405" y="3029697"/>
            <a:ext cx="2337926"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accent1"/>
                </a:solidFill>
                <a:cs typeface="Calibri"/>
              </a:rPr>
              <a:t>Árbol</a:t>
            </a:r>
          </a:p>
          <a:p>
            <a:pPr marL="109538" indent="-109538">
              <a:buFont typeface="Arial" panose="020B0604020202020204" pitchFamily="34" charset="0"/>
              <a:buChar char="•"/>
            </a:pPr>
            <a:r>
              <a:rPr lang="en-US" sz="1600" dirty="0">
                <a:solidFill>
                  <a:schemeClr val="accent1"/>
                </a:solidFill>
                <a:cs typeface="Calibri"/>
              </a:rPr>
              <a:t>Altura: 3 =&gt; max(1,2) +1</a:t>
            </a:r>
          </a:p>
          <a:p>
            <a:pPr marL="109538" indent="-109538">
              <a:buFont typeface="Arial" panose="020B0604020202020204" pitchFamily="34" charset="0"/>
              <a:buChar char="•"/>
            </a:pPr>
            <a:r>
              <a:rPr lang="en-US" sz="1600" dirty="0" err="1">
                <a:solidFill>
                  <a:schemeClr val="accent1"/>
                </a:solidFill>
                <a:cs typeface="Calibri"/>
              </a:rPr>
              <a:t>Tamaño</a:t>
            </a:r>
            <a:r>
              <a:rPr lang="en-US" sz="1600" dirty="0">
                <a:solidFill>
                  <a:schemeClr val="accent1"/>
                </a:solidFill>
                <a:cs typeface="Calibri"/>
              </a:rPr>
              <a:t>: 5 =&gt; 1 + 3 + 1</a:t>
            </a:r>
            <a:endParaRPr lang="en-US" sz="1600" dirty="0">
              <a:solidFill>
                <a:schemeClr val="accent1"/>
              </a:solidFill>
            </a:endParaRPr>
          </a:p>
        </p:txBody>
      </p:sp>
    </p:spTree>
    <p:extLst>
      <p:ext uri="{BB962C8B-B14F-4D97-AF65-F5344CB8AC3E}">
        <p14:creationId xmlns:p14="http://schemas.microsoft.com/office/powerpoint/2010/main" val="426595690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B3A83-4D1B-6DB7-3076-5431B07E4DA9}"/>
              </a:ext>
            </a:extLst>
          </p:cNvPr>
          <p:cNvSpPr>
            <a:spLocks noGrp="1"/>
          </p:cNvSpPr>
          <p:nvPr>
            <p:ph type="title"/>
          </p:nvPr>
        </p:nvSpPr>
        <p:spPr/>
        <p:txBody>
          <a:bodyPr>
            <a:normAutofit fontScale="90000"/>
          </a:bodyPr>
          <a:lstStyle/>
          <a:p>
            <a:r>
              <a:rPr lang="es-ES" dirty="0"/>
              <a:t>Calcular altura y tamaño</a:t>
            </a:r>
            <a:endParaRPr lang="es-ES" dirty="0">
              <a:latin typeface="Inter"/>
            </a:endParaRPr>
          </a:p>
        </p:txBody>
      </p:sp>
      <p:sp>
        <p:nvSpPr>
          <p:cNvPr id="3" name="Rectangle 1">
            <a:extLst>
              <a:ext uri="{FF2B5EF4-FFF2-40B4-BE49-F238E27FC236}">
                <a16:creationId xmlns:a16="http://schemas.microsoft.com/office/drawing/2014/main" id="{488E5D1E-F23F-95FE-DCBE-6D33BDB1A780}"/>
              </a:ext>
            </a:extLst>
          </p:cNvPr>
          <p:cNvSpPr>
            <a:spLocks noChangeArrowheads="1"/>
          </p:cNvSpPr>
          <p:nvPr/>
        </p:nvSpPr>
        <p:spPr bwMode="auto">
          <a:xfrm>
            <a:off x="800100" y="1244770"/>
            <a:ext cx="4743450" cy="2308324"/>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es-ES" sz="1600" b="0" i="0" u="none" strike="noStrike" cap="none" normalizeH="0" baseline="0" dirty="0" err="1">
                <a:ln>
                  <a:noFill/>
                </a:ln>
                <a:solidFill>
                  <a:srgbClr val="CF8E6D"/>
                </a:solidFill>
                <a:effectLst/>
                <a:ea typeface="+mn-lt"/>
                <a:cs typeface="+mn-lt"/>
              </a:rPr>
              <a:t>def</a:t>
            </a:r>
            <a:r>
              <a:rPr kumimoji="0" lang="es-ES" sz="1600" b="0" i="0" u="none" strike="noStrike" cap="none" normalizeH="0" baseline="0" dirty="0">
                <a:ln>
                  <a:noFill/>
                </a:ln>
                <a:solidFill>
                  <a:srgbClr val="CF8E6D"/>
                </a:solidFill>
                <a:effectLst/>
                <a:ea typeface="+mn-lt"/>
                <a:cs typeface="+mn-lt"/>
              </a:rPr>
              <a:t> </a:t>
            </a:r>
            <a:r>
              <a:rPr lang="es-ES" sz="1600" dirty="0">
                <a:solidFill>
                  <a:srgbClr val="56A8F5"/>
                </a:solidFill>
                <a:ea typeface="+mn-lt"/>
                <a:cs typeface="+mn-lt"/>
              </a:rPr>
              <a:t>altura</a:t>
            </a:r>
            <a:r>
              <a:rPr kumimoji="0" lang="es-ES" sz="1600" b="0" i="0" u="none" strike="noStrike" cap="none" normalizeH="0" baseline="0" dirty="0">
                <a:ln>
                  <a:noFill/>
                </a:ln>
                <a:solidFill>
                  <a:srgbClr val="BCBEC4"/>
                </a:solidFill>
                <a:effectLst/>
                <a:ea typeface="+mn-lt"/>
                <a:cs typeface="+mn-lt"/>
              </a:rPr>
              <a:t>(</a:t>
            </a:r>
            <a:r>
              <a:rPr kumimoji="0" lang="es-ES" sz="1600" b="0" i="0" u="none" strike="noStrike" cap="none" normalizeH="0" baseline="0" dirty="0" err="1">
                <a:ln>
                  <a:noFill/>
                </a:ln>
                <a:solidFill>
                  <a:srgbClr val="94558D"/>
                </a:solidFill>
                <a:effectLst/>
                <a:ea typeface="+mn-lt"/>
                <a:cs typeface="+mn-lt"/>
              </a:rPr>
              <a:t>self</a:t>
            </a:r>
            <a:r>
              <a:rPr kumimoji="0" lang="es-ES" sz="1600" b="0" i="0" u="none" strike="noStrike" cap="none" normalizeH="0" baseline="0" dirty="0">
                <a:ln>
                  <a:noFill/>
                </a:ln>
                <a:solidFill>
                  <a:srgbClr val="BCBEC4"/>
                </a:solidFill>
                <a:effectLst/>
                <a:ea typeface="+mn-lt"/>
                <a:cs typeface="+mn-lt"/>
              </a:rPr>
              <a:t>):</a:t>
            </a:r>
            <a:br>
              <a:rPr lang="es-ES" sz="1600" b="0" i="0" u="none" strike="noStrike" cap="none" normalizeH="0" baseline="0" dirty="0">
                <a:ln>
                  <a:noFill/>
                </a:ln>
                <a:solidFill>
                  <a:srgbClr val="BCBEC4"/>
                </a:solidFill>
                <a:effectLst/>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return</a:t>
            </a:r>
            <a:r>
              <a:rPr lang="es-ES" sz="1600" dirty="0">
                <a:solidFill>
                  <a:srgbClr val="CF8E6D"/>
                </a:solidFill>
                <a:ea typeface="+mn-lt"/>
                <a:cs typeface="+mn-lt"/>
              </a:rPr>
              <a:t> </a:t>
            </a:r>
            <a:r>
              <a:rPr kumimoji="0" lang="es-ES" sz="1600" b="0" i="0" u="none" strike="noStrike" cap="none" normalizeH="0" baseline="0" dirty="0" err="1">
                <a:ln>
                  <a:noFill/>
                </a:ln>
                <a:solidFill>
                  <a:srgbClr val="94558D"/>
                </a:solidFill>
                <a:effectLst/>
                <a:ea typeface="+mn-lt"/>
                <a:cs typeface="+mn-lt"/>
              </a:rPr>
              <a:t>self</a:t>
            </a:r>
            <a:r>
              <a:rPr lang="es-ES" sz="1600" dirty="0">
                <a:solidFill>
                  <a:srgbClr val="BCBEC4"/>
                </a:solidFill>
                <a:ea typeface="+mn-lt"/>
                <a:cs typeface="+mn-lt"/>
              </a:rPr>
              <a:t>._altura(</a:t>
            </a:r>
            <a:r>
              <a:rPr kumimoji="0" lang="es-ES" sz="1600" b="0" i="0" u="none" strike="noStrike" cap="none" normalizeH="0" baseline="0" dirty="0" err="1">
                <a:ln>
                  <a:noFill/>
                </a:ln>
                <a:solidFill>
                  <a:srgbClr val="94558D"/>
                </a:solidFill>
                <a:effectLst/>
                <a:ea typeface="+mn-lt"/>
                <a:cs typeface="+mn-lt"/>
              </a:rPr>
              <a:t>self</a:t>
            </a:r>
            <a:r>
              <a:rPr kumimoji="0" lang="es-ES" sz="1600" b="0" i="0" u="none" strike="noStrike" cap="none" normalizeH="0" baseline="0" dirty="0" err="1">
                <a:ln>
                  <a:noFill/>
                </a:ln>
                <a:solidFill>
                  <a:srgbClr val="BCBEC4"/>
                </a:solidFill>
                <a:effectLst/>
                <a:ea typeface="+mn-lt"/>
                <a:cs typeface="+mn-lt"/>
              </a:rPr>
              <a:t>.</a:t>
            </a:r>
            <a:r>
              <a:rPr lang="es-ES" sz="1600" dirty="0" err="1">
                <a:solidFill>
                  <a:srgbClr val="BCBEC4"/>
                </a:solidFill>
                <a:ea typeface="+mn-lt"/>
                <a:cs typeface="+mn-lt"/>
              </a:rPr>
              <a:t>raiz</a:t>
            </a:r>
            <a:r>
              <a:rPr lang="es-ES" sz="1600" dirty="0">
                <a:solidFill>
                  <a:srgbClr val="BCBEC4"/>
                </a:solidFill>
                <a:ea typeface="+mn-lt"/>
                <a:cs typeface="+mn-lt"/>
              </a:rPr>
              <a:t>)</a:t>
            </a:r>
            <a:br>
              <a:rPr lang="es-ES" sz="1600" dirty="0">
                <a:solidFill>
                  <a:srgbClr val="BCBEC4"/>
                </a:solidFill>
                <a:ea typeface="+mn-lt"/>
                <a:cs typeface="+mn-lt"/>
              </a:rPr>
            </a:br>
            <a:br>
              <a:rPr lang="es-ES" sz="1600" dirty="0">
                <a:solidFill>
                  <a:srgbClr val="BCBEC4"/>
                </a:solidFill>
                <a:ea typeface="+mn-lt"/>
                <a:cs typeface="+mn-lt"/>
              </a:rPr>
            </a:br>
            <a:r>
              <a:rPr lang="es-ES" sz="1600" dirty="0" err="1">
                <a:solidFill>
                  <a:srgbClr val="CF8E6D"/>
                </a:solidFill>
                <a:ea typeface="+mn-lt"/>
                <a:cs typeface="+mn-lt"/>
              </a:rPr>
              <a:t>def</a:t>
            </a:r>
            <a:r>
              <a:rPr lang="es-ES" sz="1600" dirty="0">
                <a:solidFill>
                  <a:srgbClr val="BCBEC4"/>
                </a:solidFill>
                <a:ea typeface="+mn-lt"/>
                <a:cs typeface="+mn-lt"/>
              </a:rPr>
              <a:t> </a:t>
            </a:r>
            <a:r>
              <a:rPr lang="es-ES" sz="1600" dirty="0">
                <a:solidFill>
                  <a:srgbClr val="56A8F5"/>
                </a:solidFill>
                <a:ea typeface="+mn-lt"/>
                <a:cs typeface="+mn-lt"/>
              </a:rPr>
              <a:t>_altura</a:t>
            </a:r>
            <a:r>
              <a:rPr lang="es-ES" sz="1600" dirty="0">
                <a:solidFill>
                  <a:srgbClr val="BCBEC4"/>
                </a:solidFill>
                <a:ea typeface="+mn-lt"/>
                <a:cs typeface="+mn-lt"/>
              </a:rPr>
              <a:t>(</a:t>
            </a:r>
            <a:r>
              <a:rPr lang="es-ES" sz="1600" dirty="0" err="1">
                <a:solidFill>
                  <a:srgbClr val="94558D"/>
                </a:solidFill>
                <a:ea typeface="+mn-lt"/>
                <a:cs typeface="+mn-lt"/>
              </a:rPr>
              <a:t>self</a:t>
            </a:r>
            <a:r>
              <a:rPr lang="es-ES" sz="1600" dirty="0">
                <a:solidFill>
                  <a:srgbClr val="BCBEC4"/>
                </a:solidFill>
                <a:ea typeface="+mn-lt"/>
                <a:cs typeface="+mn-lt"/>
              </a:rPr>
              <a:t>, nodo):</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if</a:t>
            </a:r>
            <a:r>
              <a:rPr lang="es-ES" sz="1600" dirty="0">
                <a:solidFill>
                  <a:srgbClr val="CF8E6D"/>
                </a:solidFill>
                <a:ea typeface="+mn-lt"/>
                <a:cs typeface="+mn-lt"/>
              </a:rPr>
              <a:t> </a:t>
            </a:r>
            <a:r>
              <a:rPr lang="es-ES" sz="1600" dirty="0">
                <a:solidFill>
                  <a:srgbClr val="BCBEC4"/>
                </a:solidFill>
                <a:ea typeface="+mn-lt"/>
                <a:cs typeface="+mn-lt"/>
              </a:rPr>
              <a:t>nodo </a:t>
            </a:r>
            <a:r>
              <a:rPr lang="es-ES" sz="1600" dirty="0" err="1">
                <a:solidFill>
                  <a:srgbClr val="CF8E6D"/>
                </a:solidFill>
                <a:ea typeface="+mn-lt"/>
                <a:cs typeface="+mn-lt"/>
              </a:rPr>
              <a:t>is</a:t>
            </a:r>
            <a:r>
              <a:rPr lang="es-ES" sz="1600" dirty="0">
                <a:solidFill>
                  <a:srgbClr val="CF8E6D"/>
                </a:solidFill>
                <a:ea typeface="+mn-lt"/>
                <a:cs typeface="+mn-lt"/>
              </a:rPr>
              <a:t> </a:t>
            </a:r>
            <a:r>
              <a:rPr lang="es-ES" sz="1600" dirty="0" err="1">
                <a:solidFill>
                  <a:srgbClr val="CF8E6D"/>
                </a:solidFill>
                <a:ea typeface="+mn-lt"/>
                <a:cs typeface="+mn-lt"/>
              </a:rPr>
              <a:t>None</a:t>
            </a:r>
            <a:r>
              <a:rPr lang="es-ES" sz="1600" dirty="0">
                <a:solidFill>
                  <a:srgbClr val="BCBEC4"/>
                </a:solidFill>
                <a:ea typeface="+mn-lt"/>
                <a:cs typeface="+mn-lt"/>
              </a:rPr>
              <a:t>:</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return</a:t>
            </a:r>
            <a:r>
              <a:rPr lang="es-ES" sz="1600" dirty="0">
                <a:solidFill>
                  <a:srgbClr val="CF8E6D"/>
                </a:solidFill>
                <a:ea typeface="+mn-lt"/>
                <a:cs typeface="+mn-lt"/>
              </a:rPr>
              <a:t> </a:t>
            </a:r>
            <a:r>
              <a:rPr lang="es-ES" sz="1600" dirty="0">
                <a:solidFill>
                  <a:srgbClr val="2AACB8"/>
                </a:solidFill>
                <a:ea typeface="+mn-lt"/>
                <a:cs typeface="+mn-lt"/>
              </a:rPr>
              <a:t>0</a:t>
            </a:r>
            <a:br>
              <a:rPr lang="es-ES" sz="1600" dirty="0">
                <a:solidFill>
                  <a:srgbClr val="2AACB8"/>
                </a:solidFill>
                <a:ea typeface="+mn-lt"/>
                <a:cs typeface="+mn-lt"/>
              </a:rPr>
            </a:br>
            <a:r>
              <a:rPr lang="es-ES" sz="1600" dirty="0">
                <a:solidFill>
                  <a:srgbClr val="2AACB8"/>
                </a:solidFill>
                <a:ea typeface="+mn-lt"/>
                <a:cs typeface="+mn-lt"/>
              </a:rPr>
              <a:t>    </a:t>
            </a:r>
            <a:r>
              <a:rPr lang="es-ES" sz="1600" dirty="0" err="1">
                <a:solidFill>
                  <a:srgbClr val="BCBEC4"/>
                </a:solidFill>
                <a:ea typeface="+mn-lt"/>
                <a:cs typeface="+mn-lt"/>
              </a:rPr>
              <a:t>altura_izquierda</a:t>
            </a:r>
            <a:r>
              <a:rPr lang="es-ES" sz="1600" dirty="0">
                <a:solidFill>
                  <a:srgbClr val="BCBEC4"/>
                </a:solidFill>
                <a:ea typeface="+mn-lt"/>
                <a:cs typeface="+mn-lt"/>
              </a:rPr>
              <a:t> = </a:t>
            </a:r>
            <a:r>
              <a:rPr lang="es-ES" sz="1600" dirty="0" err="1">
                <a:solidFill>
                  <a:srgbClr val="94558D"/>
                </a:solidFill>
                <a:ea typeface="+mn-lt"/>
                <a:cs typeface="+mn-lt"/>
              </a:rPr>
              <a:t>self</a:t>
            </a:r>
            <a:r>
              <a:rPr lang="es-ES" sz="1600" dirty="0">
                <a:solidFill>
                  <a:srgbClr val="BCBEC4"/>
                </a:solidFill>
                <a:ea typeface="+mn-lt"/>
                <a:cs typeface="+mn-lt"/>
              </a:rPr>
              <a:t>._altura(</a:t>
            </a:r>
            <a:r>
              <a:rPr lang="es-ES" sz="1600" dirty="0" err="1">
                <a:solidFill>
                  <a:srgbClr val="BCBEC4"/>
                </a:solidFill>
                <a:ea typeface="+mn-lt"/>
                <a:cs typeface="+mn-lt"/>
              </a:rPr>
              <a:t>nodo.izquierdo</a:t>
            </a:r>
            <a:r>
              <a:rPr lang="es-ES" sz="1600" dirty="0">
                <a:solidFill>
                  <a:srgbClr val="BCBEC4"/>
                </a:solidFill>
                <a:ea typeface="+mn-lt"/>
                <a:cs typeface="+mn-lt"/>
              </a:rPr>
              <a:t>)</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BCBEC4"/>
                </a:solidFill>
                <a:ea typeface="+mn-lt"/>
                <a:cs typeface="+mn-lt"/>
              </a:rPr>
              <a:t>altura_derecha</a:t>
            </a:r>
            <a:r>
              <a:rPr lang="es-ES" sz="1600" dirty="0">
                <a:solidFill>
                  <a:srgbClr val="BCBEC4"/>
                </a:solidFill>
                <a:ea typeface="+mn-lt"/>
                <a:cs typeface="+mn-lt"/>
              </a:rPr>
              <a:t> = </a:t>
            </a:r>
            <a:r>
              <a:rPr lang="es-ES" sz="1600" dirty="0" err="1">
                <a:solidFill>
                  <a:srgbClr val="94558D"/>
                </a:solidFill>
                <a:ea typeface="+mn-lt"/>
                <a:cs typeface="+mn-lt"/>
              </a:rPr>
              <a:t>self</a:t>
            </a:r>
            <a:r>
              <a:rPr lang="es-ES" sz="1600" dirty="0">
                <a:solidFill>
                  <a:srgbClr val="BCBEC4"/>
                </a:solidFill>
                <a:ea typeface="+mn-lt"/>
                <a:cs typeface="+mn-lt"/>
              </a:rPr>
              <a:t>._altura(</a:t>
            </a:r>
            <a:r>
              <a:rPr lang="es-ES" sz="1600" dirty="0" err="1">
                <a:solidFill>
                  <a:srgbClr val="BCBEC4"/>
                </a:solidFill>
                <a:ea typeface="+mn-lt"/>
                <a:cs typeface="+mn-lt"/>
              </a:rPr>
              <a:t>nodo.derecho</a:t>
            </a:r>
            <a:r>
              <a:rPr lang="es-ES" sz="1600" dirty="0">
                <a:solidFill>
                  <a:srgbClr val="BCBEC4"/>
                </a:solidFill>
                <a:ea typeface="+mn-lt"/>
                <a:cs typeface="+mn-lt"/>
              </a:rPr>
              <a:t>)</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return</a:t>
            </a:r>
            <a:r>
              <a:rPr lang="es-ES" sz="1600" dirty="0">
                <a:solidFill>
                  <a:srgbClr val="CF8E6D"/>
                </a:solidFill>
                <a:ea typeface="+mn-lt"/>
                <a:cs typeface="+mn-lt"/>
              </a:rPr>
              <a:t> </a:t>
            </a:r>
            <a:r>
              <a:rPr lang="es-ES" sz="1600" dirty="0" err="1">
                <a:solidFill>
                  <a:srgbClr val="8888C6"/>
                </a:solidFill>
                <a:ea typeface="+mn-lt"/>
                <a:cs typeface="+mn-lt"/>
              </a:rPr>
              <a:t>max</a:t>
            </a:r>
            <a:r>
              <a:rPr lang="es-ES" sz="1600" dirty="0">
                <a:solidFill>
                  <a:srgbClr val="BCBEC4"/>
                </a:solidFill>
                <a:ea typeface="+mn-lt"/>
                <a:cs typeface="+mn-lt"/>
              </a:rPr>
              <a:t>(</a:t>
            </a:r>
            <a:r>
              <a:rPr lang="es-ES" sz="1600" dirty="0" err="1">
                <a:solidFill>
                  <a:srgbClr val="BCBEC4"/>
                </a:solidFill>
                <a:ea typeface="+mn-lt"/>
                <a:cs typeface="+mn-lt"/>
              </a:rPr>
              <a:t>altura_izquierda</a:t>
            </a:r>
            <a:r>
              <a:rPr lang="es-ES" sz="1600" dirty="0">
                <a:solidFill>
                  <a:srgbClr val="BCBEC4"/>
                </a:solidFill>
                <a:ea typeface="+mn-lt"/>
                <a:cs typeface="+mn-lt"/>
              </a:rPr>
              <a:t>, </a:t>
            </a:r>
            <a:r>
              <a:rPr lang="es-ES" sz="1600" dirty="0" err="1">
                <a:solidFill>
                  <a:srgbClr val="BCBEC4"/>
                </a:solidFill>
                <a:ea typeface="+mn-lt"/>
                <a:cs typeface="+mn-lt"/>
              </a:rPr>
              <a:t>altura_derecha</a:t>
            </a:r>
            <a:r>
              <a:rPr lang="es-ES" sz="1600" dirty="0">
                <a:solidFill>
                  <a:srgbClr val="BCBEC4"/>
                </a:solidFill>
                <a:ea typeface="+mn-lt"/>
                <a:cs typeface="+mn-lt"/>
              </a:rPr>
              <a:t>) + </a:t>
            </a:r>
            <a:r>
              <a:rPr lang="es-ES" sz="1600" dirty="0">
                <a:solidFill>
                  <a:srgbClr val="2AACB8"/>
                </a:solidFill>
                <a:ea typeface="+mn-lt"/>
                <a:cs typeface="+mn-lt"/>
              </a:rPr>
              <a:t>1</a:t>
            </a:r>
            <a:endParaRPr lang="es-ES" sz="1600" dirty="0"/>
          </a:p>
        </p:txBody>
      </p:sp>
      <p:sp>
        <p:nvSpPr>
          <p:cNvPr id="6" name="CuadroTexto 5">
            <a:extLst>
              <a:ext uri="{FF2B5EF4-FFF2-40B4-BE49-F238E27FC236}">
                <a16:creationId xmlns:a16="http://schemas.microsoft.com/office/drawing/2014/main" id="{DED44203-1E29-D5B4-0FA7-56C0162A8789}"/>
              </a:ext>
            </a:extLst>
          </p:cNvPr>
          <p:cNvSpPr txBox="1"/>
          <p:nvPr/>
        </p:nvSpPr>
        <p:spPr>
          <a:xfrm>
            <a:off x="800100" y="3957686"/>
            <a:ext cx="6690947" cy="1815882"/>
          </a:xfrm>
          <a:prstGeom prst="rect">
            <a:avLst/>
          </a:prstGeom>
          <a:solidFill>
            <a:srgbClr val="1E1F22"/>
          </a:solidFill>
          <a:ln>
            <a:solidFill>
              <a:schemeClr val="bg1"/>
            </a:solidFill>
          </a:ln>
        </p:spPr>
        <p:txBody>
          <a:bodyPr wrap="square">
            <a:spAutoFit/>
          </a:bodyPr>
          <a:lstStyle/>
          <a:p>
            <a:r>
              <a:rPr lang="es-ES" sz="1600" dirty="0" err="1">
                <a:solidFill>
                  <a:srgbClr val="CF8E6D"/>
                </a:solidFill>
                <a:ea typeface="+mn-lt"/>
                <a:cs typeface="+mn-lt"/>
              </a:rPr>
              <a:t>def</a:t>
            </a:r>
            <a:r>
              <a:rPr lang="es-ES" sz="1600" dirty="0">
                <a:solidFill>
                  <a:srgbClr val="CF8E6D"/>
                </a:solidFill>
                <a:ea typeface="+mn-lt"/>
                <a:cs typeface="+mn-lt"/>
              </a:rPr>
              <a:t> </a:t>
            </a:r>
            <a:r>
              <a:rPr lang="es-ES" sz="1600" dirty="0" err="1">
                <a:solidFill>
                  <a:srgbClr val="56A8F5"/>
                </a:solidFill>
                <a:ea typeface="+mn-lt"/>
                <a:cs typeface="+mn-lt"/>
              </a:rPr>
              <a:t>tamano</a:t>
            </a:r>
            <a:r>
              <a:rPr lang="es-ES" sz="1600" dirty="0">
                <a:solidFill>
                  <a:srgbClr val="BCBEC4"/>
                </a:solidFill>
                <a:ea typeface="+mn-lt"/>
                <a:cs typeface="+mn-lt"/>
              </a:rPr>
              <a:t>(</a:t>
            </a:r>
            <a:r>
              <a:rPr lang="es-ES" sz="1600" dirty="0" err="1">
                <a:solidFill>
                  <a:srgbClr val="94558D"/>
                </a:solidFill>
                <a:ea typeface="+mn-lt"/>
                <a:cs typeface="+mn-lt"/>
              </a:rPr>
              <a:t>self</a:t>
            </a:r>
            <a:r>
              <a:rPr lang="es-ES" sz="1600" dirty="0">
                <a:solidFill>
                  <a:srgbClr val="BCBEC4"/>
                </a:solidFill>
                <a:ea typeface="+mn-lt"/>
                <a:cs typeface="+mn-lt"/>
              </a:rPr>
              <a:t>):</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return</a:t>
            </a:r>
            <a:r>
              <a:rPr lang="es-ES" sz="1600" dirty="0">
                <a:solidFill>
                  <a:srgbClr val="CF8E6D"/>
                </a:solidFill>
                <a:ea typeface="+mn-lt"/>
                <a:cs typeface="+mn-lt"/>
              </a:rPr>
              <a:t> </a:t>
            </a:r>
            <a:r>
              <a:rPr lang="es-ES" sz="1600" dirty="0" err="1">
                <a:solidFill>
                  <a:srgbClr val="94558D"/>
                </a:solidFill>
                <a:ea typeface="+mn-lt"/>
                <a:cs typeface="+mn-lt"/>
              </a:rPr>
              <a:t>self</a:t>
            </a:r>
            <a:r>
              <a:rPr lang="es-ES" sz="1600" dirty="0">
                <a:solidFill>
                  <a:srgbClr val="BCBEC4"/>
                </a:solidFill>
                <a:ea typeface="+mn-lt"/>
                <a:cs typeface="+mn-lt"/>
              </a:rPr>
              <a:t>._</a:t>
            </a:r>
            <a:r>
              <a:rPr lang="es-ES" sz="1600" dirty="0" err="1">
                <a:solidFill>
                  <a:srgbClr val="BCBEC4"/>
                </a:solidFill>
                <a:ea typeface="+mn-lt"/>
                <a:cs typeface="+mn-lt"/>
              </a:rPr>
              <a:t>tamano</a:t>
            </a:r>
            <a:r>
              <a:rPr lang="es-ES" sz="1600" dirty="0">
                <a:solidFill>
                  <a:srgbClr val="BCBEC4"/>
                </a:solidFill>
                <a:ea typeface="+mn-lt"/>
                <a:cs typeface="+mn-lt"/>
              </a:rPr>
              <a:t>(</a:t>
            </a:r>
            <a:r>
              <a:rPr lang="es-ES" sz="1600" dirty="0" err="1">
                <a:solidFill>
                  <a:srgbClr val="94558D"/>
                </a:solidFill>
                <a:ea typeface="+mn-lt"/>
                <a:cs typeface="+mn-lt"/>
              </a:rPr>
              <a:t>self</a:t>
            </a:r>
            <a:r>
              <a:rPr lang="es-ES" sz="1600" dirty="0" err="1">
                <a:solidFill>
                  <a:srgbClr val="BCBEC4"/>
                </a:solidFill>
                <a:ea typeface="+mn-lt"/>
                <a:cs typeface="+mn-lt"/>
              </a:rPr>
              <a:t>.raiz</a:t>
            </a:r>
            <a:r>
              <a:rPr lang="es-ES" sz="1600" dirty="0">
                <a:solidFill>
                  <a:srgbClr val="BCBEC4"/>
                </a:solidFill>
                <a:ea typeface="+mn-lt"/>
                <a:cs typeface="+mn-lt"/>
              </a:rPr>
              <a:t>)</a:t>
            </a:r>
            <a:br>
              <a:rPr lang="es-ES" sz="1600" dirty="0">
                <a:solidFill>
                  <a:srgbClr val="BCBEC4"/>
                </a:solidFill>
                <a:ea typeface="+mn-lt"/>
                <a:cs typeface="+mn-lt"/>
              </a:rPr>
            </a:br>
            <a:br>
              <a:rPr lang="es-ES" sz="1600" dirty="0">
                <a:solidFill>
                  <a:srgbClr val="BCBEC4"/>
                </a:solidFill>
                <a:ea typeface="+mn-lt"/>
                <a:cs typeface="+mn-lt"/>
              </a:rPr>
            </a:br>
            <a:r>
              <a:rPr lang="es-ES" sz="1600" dirty="0" err="1">
                <a:solidFill>
                  <a:srgbClr val="CF8E6D"/>
                </a:solidFill>
                <a:ea typeface="+mn-lt"/>
                <a:cs typeface="+mn-lt"/>
              </a:rPr>
              <a:t>def</a:t>
            </a:r>
            <a:r>
              <a:rPr lang="es-ES" sz="1600" dirty="0">
                <a:solidFill>
                  <a:srgbClr val="BCBEC4"/>
                </a:solidFill>
                <a:ea typeface="+mn-lt"/>
                <a:cs typeface="+mn-lt"/>
              </a:rPr>
              <a:t> </a:t>
            </a:r>
            <a:r>
              <a:rPr lang="es-ES" sz="1600" dirty="0">
                <a:solidFill>
                  <a:srgbClr val="56A8F5"/>
                </a:solidFill>
                <a:ea typeface="+mn-lt"/>
                <a:cs typeface="+mn-lt"/>
              </a:rPr>
              <a:t>_</a:t>
            </a:r>
            <a:r>
              <a:rPr lang="es-ES" sz="1600" dirty="0" err="1">
                <a:solidFill>
                  <a:srgbClr val="56A8F5"/>
                </a:solidFill>
                <a:ea typeface="+mn-lt"/>
                <a:cs typeface="+mn-lt"/>
              </a:rPr>
              <a:t>tamano</a:t>
            </a:r>
            <a:r>
              <a:rPr lang="es-ES" sz="1600" dirty="0">
                <a:solidFill>
                  <a:srgbClr val="BCBEC4"/>
                </a:solidFill>
                <a:ea typeface="+mn-lt"/>
                <a:cs typeface="+mn-lt"/>
              </a:rPr>
              <a:t>(</a:t>
            </a:r>
            <a:r>
              <a:rPr lang="es-ES" sz="1600" dirty="0" err="1">
                <a:solidFill>
                  <a:srgbClr val="94558D"/>
                </a:solidFill>
                <a:ea typeface="+mn-lt"/>
                <a:cs typeface="+mn-lt"/>
              </a:rPr>
              <a:t>self</a:t>
            </a:r>
            <a:r>
              <a:rPr lang="es-ES" sz="1600" dirty="0">
                <a:solidFill>
                  <a:srgbClr val="BCBEC4"/>
                </a:solidFill>
                <a:ea typeface="+mn-lt"/>
                <a:cs typeface="+mn-lt"/>
              </a:rPr>
              <a:t>, nodo):</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if</a:t>
            </a:r>
            <a:r>
              <a:rPr lang="es-ES" sz="1600" dirty="0">
                <a:solidFill>
                  <a:srgbClr val="CF8E6D"/>
                </a:solidFill>
                <a:ea typeface="+mn-lt"/>
                <a:cs typeface="+mn-lt"/>
              </a:rPr>
              <a:t> </a:t>
            </a:r>
            <a:r>
              <a:rPr lang="es-ES" sz="1600" dirty="0">
                <a:solidFill>
                  <a:srgbClr val="BCBEC4"/>
                </a:solidFill>
                <a:ea typeface="+mn-lt"/>
                <a:cs typeface="+mn-lt"/>
              </a:rPr>
              <a:t>nodo </a:t>
            </a:r>
            <a:r>
              <a:rPr lang="es-ES" sz="1600" dirty="0" err="1">
                <a:solidFill>
                  <a:srgbClr val="CF8E6D"/>
                </a:solidFill>
                <a:ea typeface="+mn-lt"/>
                <a:cs typeface="+mn-lt"/>
              </a:rPr>
              <a:t>is</a:t>
            </a:r>
            <a:r>
              <a:rPr lang="es-ES" sz="1600" dirty="0">
                <a:solidFill>
                  <a:srgbClr val="CF8E6D"/>
                </a:solidFill>
                <a:ea typeface="+mn-lt"/>
                <a:cs typeface="+mn-lt"/>
              </a:rPr>
              <a:t> </a:t>
            </a:r>
            <a:r>
              <a:rPr lang="es-ES" sz="1600" dirty="0" err="1">
                <a:solidFill>
                  <a:srgbClr val="CF8E6D"/>
                </a:solidFill>
                <a:ea typeface="+mn-lt"/>
                <a:cs typeface="+mn-lt"/>
              </a:rPr>
              <a:t>None</a:t>
            </a:r>
            <a:r>
              <a:rPr lang="es-ES" sz="1600" dirty="0">
                <a:solidFill>
                  <a:srgbClr val="BCBEC4"/>
                </a:solidFill>
                <a:ea typeface="+mn-lt"/>
                <a:cs typeface="+mn-lt"/>
              </a:rPr>
              <a:t>:</a:t>
            </a:r>
            <a:br>
              <a:rPr lang="es-ES" sz="1600" dirty="0">
                <a:solidFill>
                  <a:srgbClr val="BCBEC4"/>
                </a:solidFill>
                <a:ea typeface="+mn-lt"/>
                <a:cs typeface="+mn-lt"/>
              </a:rPr>
            </a:br>
            <a:r>
              <a:rPr lang="es-ES" sz="1600" dirty="0">
                <a:solidFill>
                  <a:srgbClr val="BCBEC4"/>
                </a:solidFill>
                <a:ea typeface="+mn-lt"/>
                <a:cs typeface="+mn-lt"/>
              </a:rPr>
              <a:t>        </a:t>
            </a:r>
            <a:r>
              <a:rPr lang="es-ES" sz="1600" dirty="0" err="1">
                <a:solidFill>
                  <a:srgbClr val="CF8E6D"/>
                </a:solidFill>
                <a:ea typeface="+mn-lt"/>
                <a:cs typeface="+mn-lt"/>
              </a:rPr>
              <a:t>return</a:t>
            </a:r>
            <a:r>
              <a:rPr lang="es-ES" sz="1600" dirty="0">
                <a:solidFill>
                  <a:srgbClr val="CF8E6D"/>
                </a:solidFill>
                <a:ea typeface="+mn-lt"/>
                <a:cs typeface="+mn-lt"/>
              </a:rPr>
              <a:t> </a:t>
            </a:r>
            <a:r>
              <a:rPr lang="es-ES" sz="1600" dirty="0">
                <a:solidFill>
                  <a:srgbClr val="2AACB8"/>
                </a:solidFill>
                <a:ea typeface="+mn-lt"/>
                <a:cs typeface="+mn-lt"/>
              </a:rPr>
              <a:t>0</a:t>
            </a:r>
            <a:br>
              <a:rPr lang="es-ES" sz="1600" dirty="0">
                <a:solidFill>
                  <a:srgbClr val="2AACB8"/>
                </a:solidFill>
                <a:ea typeface="+mn-lt"/>
                <a:cs typeface="+mn-lt"/>
              </a:rPr>
            </a:br>
            <a:r>
              <a:rPr lang="es-ES" sz="1600" dirty="0">
                <a:solidFill>
                  <a:srgbClr val="2AACB8"/>
                </a:solidFill>
                <a:ea typeface="+mn-lt"/>
                <a:cs typeface="+mn-lt"/>
              </a:rPr>
              <a:t>    </a:t>
            </a:r>
            <a:r>
              <a:rPr lang="es-ES" sz="1600" dirty="0" err="1">
                <a:solidFill>
                  <a:srgbClr val="CF8E6D"/>
                </a:solidFill>
                <a:ea typeface="+mn-lt"/>
                <a:cs typeface="+mn-lt"/>
              </a:rPr>
              <a:t>return</a:t>
            </a:r>
            <a:r>
              <a:rPr lang="es-ES" sz="1600" dirty="0">
                <a:solidFill>
                  <a:srgbClr val="CF8E6D"/>
                </a:solidFill>
                <a:ea typeface="+mn-lt"/>
                <a:cs typeface="+mn-lt"/>
              </a:rPr>
              <a:t> </a:t>
            </a:r>
            <a:r>
              <a:rPr lang="es-ES" sz="1600" dirty="0" err="1">
                <a:solidFill>
                  <a:srgbClr val="94558D"/>
                </a:solidFill>
                <a:ea typeface="+mn-lt"/>
                <a:cs typeface="+mn-lt"/>
              </a:rPr>
              <a:t>self</a:t>
            </a:r>
            <a:r>
              <a:rPr lang="es-ES" sz="1600" dirty="0">
                <a:solidFill>
                  <a:srgbClr val="BCBEC4"/>
                </a:solidFill>
                <a:ea typeface="+mn-lt"/>
                <a:cs typeface="+mn-lt"/>
              </a:rPr>
              <a:t>._</a:t>
            </a:r>
            <a:r>
              <a:rPr lang="es-ES" sz="1600" dirty="0" err="1">
                <a:solidFill>
                  <a:srgbClr val="BCBEC4"/>
                </a:solidFill>
                <a:ea typeface="+mn-lt"/>
                <a:cs typeface="+mn-lt"/>
              </a:rPr>
              <a:t>tamano</a:t>
            </a:r>
            <a:r>
              <a:rPr lang="es-ES" sz="1600" dirty="0">
                <a:solidFill>
                  <a:srgbClr val="BCBEC4"/>
                </a:solidFill>
                <a:ea typeface="+mn-lt"/>
                <a:cs typeface="+mn-lt"/>
              </a:rPr>
              <a:t>(</a:t>
            </a:r>
            <a:r>
              <a:rPr lang="es-ES" sz="1600" dirty="0" err="1">
                <a:solidFill>
                  <a:srgbClr val="BCBEC4"/>
                </a:solidFill>
                <a:ea typeface="+mn-lt"/>
                <a:cs typeface="+mn-lt"/>
              </a:rPr>
              <a:t>nodo.izquierdo</a:t>
            </a:r>
            <a:r>
              <a:rPr lang="es-ES" sz="1600" dirty="0">
                <a:solidFill>
                  <a:srgbClr val="BCBEC4"/>
                </a:solidFill>
                <a:ea typeface="+mn-lt"/>
                <a:cs typeface="+mn-lt"/>
              </a:rPr>
              <a:t>) + </a:t>
            </a:r>
            <a:r>
              <a:rPr lang="es-ES" sz="1600" dirty="0" err="1">
                <a:solidFill>
                  <a:srgbClr val="94558D"/>
                </a:solidFill>
                <a:ea typeface="+mn-lt"/>
                <a:cs typeface="+mn-lt"/>
              </a:rPr>
              <a:t>self</a:t>
            </a:r>
            <a:r>
              <a:rPr lang="es-ES" sz="1600" dirty="0">
                <a:solidFill>
                  <a:srgbClr val="BCBEC4"/>
                </a:solidFill>
                <a:ea typeface="+mn-lt"/>
                <a:cs typeface="+mn-lt"/>
              </a:rPr>
              <a:t>._</a:t>
            </a:r>
            <a:r>
              <a:rPr lang="es-ES" sz="1600" dirty="0" err="1">
                <a:solidFill>
                  <a:srgbClr val="BCBEC4"/>
                </a:solidFill>
                <a:ea typeface="+mn-lt"/>
                <a:cs typeface="+mn-lt"/>
              </a:rPr>
              <a:t>tamano</a:t>
            </a:r>
            <a:r>
              <a:rPr lang="es-ES" sz="1600" dirty="0">
                <a:solidFill>
                  <a:srgbClr val="BCBEC4"/>
                </a:solidFill>
                <a:ea typeface="+mn-lt"/>
                <a:cs typeface="+mn-lt"/>
              </a:rPr>
              <a:t>(</a:t>
            </a:r>
            <a:r>
              <a:rPr lang="es-ES" sz="1600" dirty="0" err="1">
                <a:solidFill>
                  <a:srgbClr val="BCBEC4"/>
                </a:solidFill>
                <a:ea typeface="+mn-lt"/>
                <a:cs typeface="+mn-lt"/>
              </a:rPr>
              <a:t>nodo.derecho</a:t>
            </a:r>
            <a:r>
              <a:rPr lang="es-ES" sz="1600" dirty="0">
                <a:solidFill>
                  <a:srgbClr val="BCBEC4"/>
                </a:solidFill>
                <a:ea typeface="+mn-lt"/>
                <a:cs typeface="+mn-lt"/>
              </a:rPr>
              <a:t>) + </a:t>
            </a:r>
            <a:r>
              <a:rPr lang="es-ES" sz="1600" dirty="0">
                <a:solidFill>
                  <a:srgbClr val="2AACB8"/>
                </a:solidFill>
                <a:ea typeface="+mn-lt"/>
                <a:cs typeface="+mn-lt"/>
              </a:rPr>
              <a:t>1</a:t>
            </a:r>
            <a:endParaRPr lang="es-ES" sz="1600" dirty="0"/>
          </a:p>
        </p:txBody>
      </p:sp>
    </p:spTree>
    <p:extLst>
      <p:ext uri="{BB962C8B-B14F-4D97-AF65-F5344CB8AC3E}">
        <p14:creationId xmlns:p14="http://schemas.microsoft.com/office/powerpoint/2010/main" val="59232035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A2626-C5C7-9448-55B9-EA6FBCAA8F9E}"/>
              </a:ext>
            </a:extLst>
          </p:cNvPr>
          <p:cNvSpPr>
            <a:spLocks noGrp="1"/>
          </p:cNvSpPr>
          <p:nvPr>
            <p:ph type="title"/>
          </p:nvPr>
        </p:nvSpPr>
        <p:spPr/>
        <p:txBody>
          <a:bodyPr>
            <a:normAutofit fontScale="90000"/>
          </a:bodyPr>
          <a:lstStyle/>
          <a:p>
            <a:r>
              <a:rPr lang="es-ES" dirty="0">
                <a:latin typeface="Inter"/>
              </a:rPr>
              <a:t>Probando el árbol binario</a:t>
            </a:r>
            <a:endParaRPr lang="es-ES" dirty="0"/>
          </a:p>
        </p:txBody>
      </p:sp>
      <p:sp>
        <p:nvSpPr>
          <p:cNvPr id="3" name="Marcador de contenido 2">
            <a:extLst>
              <a:ext uri="{FF2B5EF4-FFF2-40B4-BE49-F238E27FC236}">
                <a16:creationId xmlns:a16="http://schemas.microsoft.com/office/drawing/2014/main" id="{7789353B-9613-BDAB-71E3-CFEE61B34F90}"/>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s-ES" sz="1800" dirty="0">
                <a:latin typeface="Inter"/>
              </a:rPr>
              <a:t>Crea una instancia de </a:t>
            </a:r>
            <a:r>
              <a:rPr lang="es-ES" sz="1800" dirty="0" err="1">
                <a:latin typeface="Inter"/>
              </a:rPr>
              <a:t>ArbolBinario</a:t>
            </a:r>
            <a:r>
              <a:rPr lang="es-ES" sz="1800" dirty="0">
                <a:latin typeface="Inter"/>
              </a:rPr>
              <a:t> que acabamos de definir</a:t>
            </a:r>
          </a:p>
          <a:p>
            <a:pPr marL="342900" indent="-342900">
              <a:buFont typeface="Arial" panose="020B0604020202020204" pitchFamily="34" charset="0"/>
              <a:buChar char="•"/>
            </a:pPr>
            <a:r>
              <a:rPr lang="es-ES" sz="1800" dirty="0">
                <a:latin typeface="Inter"/>
              </a:rPr>
              <a:t>Inserta el número 5</a:t>
            </a:r>
          </a:p>
          <a:p>
            <a:pPr marL="342900" indent="-342900">
              <a:buFont typeface="Arial,Sans-Serif" panose="020B0604020202020204" pitchFamily="34" charset="0"/>
              <a:buChar char="•"/>
            </a:pPr>
            <a:r>
              <a:rPr lang="es-ES" sz="1800" dirty="0">
                <a:latin typeface="Inter"/>
              </a:rPr>
              <a:t>Inserta el número 3</a:t>
            </a:r>
            <a:endParaRPr lang="es-ES" sz="1800" dirty="0"/>
          </a:p>
          <a:p>
            <a:pPr marL="342900" indent="-342900">
              <a:buFont typeface="Arial" panose="020B0604020202020204" pitchFamily="34" charset="0"/>
              <a:buChar char="•"/>
            </a:pPr>
            <a:r>
              <a:rPr lang="es-ES" sz="1800" dirty="0">
                <a:latin typeface="Inter"/>
              </a:rPr>
              <a:t>Inserta el número 7</a:t>
            </a:r>
            <a:endParaRPr lang="es-ES" sz="1800" dirty="0"/>
          </a:p>
          <a:p>
            <a:pPr marL="342900" indent="-342900">
              <a:buFont typeface="Arial" panose="020B0604020202020204" pitchFamily="34" charset="0"/>
              <a:buChar char="•"/>
            </a:pPr>
            <a:r>
              <a:rPr lang="es-ES" sz="1800" dirty="0">
                <a:latin typeface="Inter"/>
              </a:rPr>
              <a:t>Inserta el número 4</a:t>
            </a:r>
          </a:p>
          <a:p>
            <a:pPr marL="342900" indent="-342900">
              <a:buFont typeface="Arial" panose="020B0604020202020204" pitchFamily="34" charset="0"/>
              <a:buChar char="•"/>
            </a:pPr>
            <a:r>
              <a:rPr lang="es-ES" sz="1800" dirty="0">
                <a:latin typeface="Inter"/>
              </a:rPr>
              <a:t>Inserta el número 6</a:t>
            </a:r>
          </a:p>
          <a:p>
            <a:pPr marL="342900" indent="-342900">
              <a:buFont typeface="Arial" panose="020B0604020202020204" pitchFamily="34" charset="0"/>
              <a:buChar char="•"/>
            </a:pPr>
            <a:r>
              <a:rPr lang="es-ES" sz="1800" dirty="0">
                <a:latin typeface="Inter"/>
              </a:rPr>
              <a:t>Inserta el número 1</a:t>
            </a:r>
          </a:p>
          <a:p>
            <a:pPr marL="342900" indent="-342900">
              <a:buFont typeface="Arial" panose="020B0604020202020204" pitchFamily="34" charset="0"/>
              <a:buChar char="•"/>
            </a:pPr>
            <a:r>
              <a:rPr lang="es-ES" sz="1800" dirty="0">
                <a:latin typeface="Inter"/>
              </a:rPr>
              <a:t>Elimina el valor 7</a:t>
            </a:r>
            <a:endParaRPr lang="es-ES" sz="1800" dirty="0"/>
          </a:p>
          <a:p>
            <a:pPr marL="342900" indent="-342900">
              <a:buFont typeface="Arial" panose="020B0604020202020204" pitchFamily="34" charset="0"/>
              <a:buChar char="•"/>
            </a:pPr>
            <a:r>
              <a:rPr lang="es-ES" sz="1800" dirty="0">
                <a:latin typeface="Inter"/>
              </a:rPr>
              <a:t>Elimina el valor 5</a:t>
            </a:r>
          </a:p>
          <a:p>
            <a:pPr marL="342900" indent="-342900">
              <a:buFont typeface="Arial" panose="020B0604020202020204" pitchFamily="34" charset="0"/>
              <a:buChar char="•"/>
            </a:pPr>
            <a:r>
              <a:rPr lang="es-ES" sz="1800" dirty="0">
                <a:latin typeface="Inter"/>
              </a:rPr>
              <a:t>Muestra el árbol tras cada operación para ver su estado</a:t>
            </a:r>
            <a:endParaRPr lang="es-ES" sz="1800" dirty="0"/>
          </a:p>
          <a:p>
            <a:pPr marL="342900" indent="-342900">
              <a:buFont typeface="Arial" panose="020B0604020202020204" pitchFamily="34" charset="0"/>
              <a:buChar char="•"/>
            </a:pPr>
            <a:r>
              <a:rPr lang="es-ES" sz="1800" dirty="0">
                <a:latin typeface="Inter"/>
              </a:rPr>
              <a:t>Muestra el tamaño y la altura del árbol</a:t>
            </a:r>
          </a:p>
        </p:txBody>
      </p:sp>
    </p:spTree>
    <p:extLst>
      <p:ext uri="{BB962C8B-B14F-4D97-AF65-F5344CB8AC3E}">
        <p14:creationId xmlns:p14="http://schemas.microsoft.com/office/powerpoint/2010/main" val="373567232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6C225-6FF9-5FEF-9A4A-6F5FA246E83E}"/>
              </a:ext>
            </a:extLst>
          </p:cNvPr>
          <p:cNvSpPr>
            <a:spLocks noGrp="1"/>
          </p:cNvSpPr>
          <p:nvPr>
            <p:ph type="title"/>
          </p:nvPr>
        </p:nvSpPr>
        <p:spPr/>
        <p:txBody>
          <a:bodyPr>
            <a:normAutofit fontScale="90000"/>
          </a:bodyPr>
          <a:lstStyle/>
          <a:p>
            <a:r>
              <a:rPr lang="es-ES" dirty="0">
                <a:latin typeface="Inter"/>
              </a:rPr>
              <a:t>Probando el árbol binario</a:t>
            </a:r>
            <a:endParaRPr lang="es-ES" dirty="0"/>
          </a:p>
        </p:txBody>
      </p:sp>
      <p:sp>
        <p:nvSpPr>
          <p:cNvPr id="7" name="Rectangle 2">
            <a:extLst>
              <a:ext uri="{FF2B5EF4-FFF2-40B4-BE49-F238E27FC236}">
                <a16:creationId xmlns:a16="http://schemas.microsoft.com/office/drawing/2014/main" id="{4513485F-C571-B3DF-448D-595CD2A93783}"/>
              </a:ext>
            </a:extLst>
          </p:cNvPr>
          <p:cNvSpPr>
            <a:spLocks noChangeArrowheads="1"/>
          </p:cNvSpPr>
          <p:nvPr/>
        </p:nvSpPr>
        <p:spPr bwMode="auto">
          <a:xfrm>
            <a:off x="1457211" y="1154608"/>
            <a:ext cx="6223402" cy="5078313"/>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sz="1200" dirty="0">
                <a:solidFill>
                  <a:srgbClr val="7A7E85"/>
                </a:solidFill>
                <a:ea typeface="+mn-lt"/>
                <a:cs typeface="+mn-lt"/>
              </a:rPr>
              <a:t># Probando el </a:t>
            </a:r>
            <a:r>
              <a:rPr lang="es-ES" sz="1200" dirty="0" err="1">
                <a:solidFill>
                  <a:srgbClr val="7A7E85"/>
                </a:solidFill>
                <a:ea typeface="+mn-lt"/>
                <a:cs typeface="+mn-lt"/>
              </a:rPr>
              <a:t>arbol</a:t>
            </a:r>
            <a:r>
              <a:rPr lang="es-ES" sz="1200" dirty="0">
                <a:solidFill>
                  <a:srgbClr val="7A7E85"/>
                </a:solidFill>
                <a:ea typeface="+mn-lt"/>
                <a:cs typeface="+mn-lt"/>
              </a:rPr>
              <a:t> binario</a:t>
            </a:r>
            <a:br>
              <a:rPr lang="es-ES" sz="1200" dirty="0">
                <a:solidFill>
                  <a:srgbClr val="7A7E85"/>
                </a:solidFill>
                <a:ea typeface="+mn-lt"/>
                <a:cs typeface="+mn-lt"/>
              </a:rPr>
            </a:br>
            <a:r>
              <a:rPr lang="es-ES" sz="1200" dirty="0" err="1">
                <a:solidFill>
                  <a:srgbClr val="BCBEC4"/>
                </a:solidFill>
                <a:ea typeface="+mn-lt"/>
                <a:cs typeface="+mn-lt"/>
              </a:rPr>
              <a:t>miarbol</a:t>
            </a:r>
            <a:r>
              <a:rPr lang="es-ES" sz="1200" dirty="0">
                <a:solidFill>
                  <a:srgbClr val="BCBEC4"/>
                </a:solidFill>
                <a:ea typeface="+mn-lt"/>
                <a:cs typeface="+mn-lt"/>
              </a:rPr>
              <a:t> = </a:t>
            </a:r>
            <a:r>
              <a:rPr lang="es-ES" sz="1200" dirty="0" err="1">
                <a:solidFill>
                  <a:srgbClr val="BCBEC4"/>
                </a:solidFill>
                <a:ea typeface="+mn-lt"/>
                <a:cs typeface="+mn-lt"/>
              </a:rPr>
              <a:t>ArbolBinario</a:t>
            </a:r>
            <a:r>
              <a:rPr lang="es-ES" sz="1200" dirty="0">
                <a:solidFill>
                  <a:srgbClr val="BCBEC4"/>
                </a:solidFill>
                <a:ea typeface="+mn-lt"/>
                <a:cs typeface="+mn-lt"/>
              </a:rPr>
              <a:t>()</a:t>
            </a:r>
            <a:br>
              <a:rPr lang="es-ES" sz="1200" dirty="0">
                <a:solidFill>
                  <a:srgbClr val="7A7E85"/>
                </a:solidFill>
                <a:ea typeface="+mn-lt"/>
                <a:cs typeface="+mn-lt"/>
              </a:rPr>
            </a:br>
            <a:r>
              <a:rPr lang="es-ES" sz="1200" dirty="0" err="1">
                <a:solidFill>
                  <a:srgbClr val="BCBEC4"/>
                </a:solidFill>
                <a:ea typeface="+mn-lt"/>
                <a:cs typeface="+mn-lt"/>
              </a:rPr>
              <a:t>miarbol.insertar</a:t>
            </a:r>
            <a:r>
              <a:rPr lang="es-ES" sz="1200" dirty="0">
                <a:solidFill>
                  <a:srgbClr val="BCBEC4"/>
                </a:solidFill>
                <a:ea typeface="+mn-lt"/>
                <a:cs typeface="+mn-lt"/>
              </a:rPr>
              <a:t>(</a:t>
            </a:r>
            <a:r>
              <a:rPr lang="es-ES" sz="1200" dirty="0">
                <a:solidFill>
                  <a:srgbClr val="2AACB8"/>
                </a:solidFill>
                <a:ea typeface="+mn-lt"/>
                <a:cs typeface="+mn-lt"/>
              </a:rPr>
              <a:t>5</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miarbol.insertar</a:t>
            </a:r>
            <a:r>
              <a:rPr lang="es-ES" sz="1200" dirty="0">
                <a:solidFill>
                  <a:srgbClr val="BCBEC4"/>
                </a:solidFill>
                <a:ea typeface="+mn-lt"/>
                <a:cs typeface="+mn-lt"/>
              </a:rPr>
              <a:t>(</a:t>
            </a:r>
            <a:r>
              <a:rPr lang="es-ES" sz="1200" dirty="0">
                <a:solidFill>
                  <a:srgbClr val="2AACB8"/>
                </a:solidFill>
                <a:ea typeface="+mn-lt"/>
                <a:cs typeface="+mn-lt"/>
              </a:rPr>
              <a:t>3</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miarbol.inorden</a:t>
            </a:r>
            <a:r>
              <a:rPr kumimoji="0" lang="es-ES" sz="1200" b="0" i="0" u="none" strike="noStrike" cap="none" normalizeH="0" baseline="0" dirty="0">
                <a:ln>
                  <a:noFill/>
                </a:ln>
                <a:solidFill>
                  <a:srgbClr val="BCBEC4"/>
                </a:solidFill>
                <a:effectLst/>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a:t>
            </a:r>
            <a:r>
              <a:rPr kumimoji="0" lang="es-ES" sz="1200" b="0" i="0" u="none" strike="noStrike" cap="none" normalizeH="0" baseline="0" dirty="0" err="1">
                <a:ln>
                  <a:noFill/>
                </a:ln>
                <a:solidFill>
                  <a:srgbClr val="BCBEC4"/>
                </a:solidFill>
                <a:effectLst/>
                <a:ea typeface="+mn-lt"/>
                <a:cs typeface="+mn-lt"/>
              </a:rPr>
              <a:t>.</a:t>
            </a:r>
            <a:r>
              <a:rPr lang="es-ES" sz="1200" dirty="0" err="1">
                <a:solidFill>
                  <a:srgbClr val="BCBEC4"/>
                </a:solidFill>
                <a:ea typeface="+mn-lt"/>
                <a:cs typeface="+mn-lt"/>
              </a:rPr>
              <a:t>insertar</a:t>
            </a:r>
            <a:r>
              <a:rPr kumimoji="0" lang="es-ES" sz="1200" b="0" i="0" u="none" strike="noStrike" cap="none" normalizeH="0" baseline="0" dirty="0">
                <a:ln>
                  <a:noFill/>
                </a:ln>
                <a:solidFill>
                  <a:srgbClr val="BCBEC4"/>
                </a:solidFill>
                <a:effectLst/>
                <a:ea typeface="+mn-lt"/>
                <a:cs typeface="+mn-lt"/>
              </a:rPr>
              <a:t>(</a:t>
            </a:r>
            <a:r>
              <a:rPr lang="es-ES" sz="1200" dirty="0">
                <a:solidFill>
                  <a:srgbClr val="2AACB8"/>
                </a:solidFill>
                <a:ea typeface="+mn-lt"/>
                <a:cs typeface="+mn-lt"/>
              </a:rPr>
              <a:t>7</a:t>
            </a:r>
            <a:r>
              <a:rPr kumimoji="0" lang="es-ES" sz="1200" b="0" i="0" u="none" strike="noStrike" cap="none" normalizeH="0" baseline="0" dirty="0">
                <a:ln>
                  <a:noFill/>
                </a:ln>
                <a:solidFill>
                  <a:srgbClr val="BCBEC4"/>
                </a:solidFill>
                <a:effectLst/>
                <a:ea typeface="+mn-lt"/>
                <a:cs typeface="+mn-lt"/>
              </a:rPr>
              <a:t>)</a:t>
            </a:r>
            <a:br>
              <a:rPr lang="es-ES" sz="1200" b="0" i="0" u="none" strike="noStrike" cap="none" normalizeH="0" baseline="0" dirty="0">
                <a:ln>
                  <a:noFill/>
                </a:ln>
                <a:solidFill>
                  <a:srgbClr val="BCBEC4"/>
                </a:solidFill>
                <a:effectLst/>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a:t>
            </a:r>
            <a:r>
              <a:rPr kumimoji="0" lang="es-ES" sz="1200" b="0" i="0" u="none" strike="noStrike" cap="none" normalizeH="0" baseline="0" dirty="0" err="1">
                <a:ln>
                  <a:noFill/>
                </a:ln>
                <a:solidFill>
                  <a:srgbClr val="BCBEC4"/>
                </a:solidFill>
                <a:effectLst/>
                <a:ea typeface="+mn-lt"/>
                <a:cs typeface="+mn-lt"/>
              </a:rPr>
              <a:t>.</a:t>
            </a:r>
            <a:r>
              <a:rPr lang="es-ES" sz="1200" dirty="0" err="1">
                <a:solidFill>
                  <a:srgbClr val="BCBEC4"/>
                </a:solidFill>
                <a:ea typeface="+mn-lt"/>
                <a:cs typeface="+mn-lt"/>
              </a:rPr>
              <a:t>insertar</a:t>
            </a:r>
            <a:r>
              <a:rPr kumimoji="0" lang="es-ES" sz="1200" b="0" i="0" u="none" strike="noStrike" cap="none" normalizeH="0" baseline="0" dirty="0">
                <a:ln>
                  <a:noFill/>
                </a:ln>
                <a:solidFill>
                  <a:srgbClr val="BCBEC4"/>
                </a:solidFill>
                <a:effectLst/>
                <a:ea typeface="+mn-lt"/>
                <a:cs typeface="+mn-lt"/>
              </a:rPr>
              <a:t>(</a:t>
            </a:r>
            <a:r>
              <a:rPr lang="es-ES" sz="1200" dirty="0">
                <a:solidFill>
                  <a:srgbClr val="2AACB8"/>
                </a:solidFill>
                <a:ea typeface="+mn-lt"/>
                <a:cs typeface="+mn-lt"/>
              </a:rPr>
              <a:t>4</a:t>
            </a:r>
            <a:r>
              <a:rPr kumimoji="0" lang="es-ES" sz="1200" b="0" i="0" u="none" strike="noStrike" cap="none" normalizeH="0" baseline="0" dirty="0">
                <a:ln>
                  <a:noFill/>
                </a:ln>
                <a:solidFill>
                  <a:srgbClr val="BCBEC4"/>
                </a:solidFill>
                <a:effectLst/>
                <a:ea typeface="+mn-lt"/>
                <a:cs typeface="+mn-lt"/>
              </a:rPr>
              <a:t>)</a:t>
            </a:r>
            <a:br>
              <a:rPr lang="es-ES" sz="1200" b="0" i="0" u="none" strike="noStrike" cap="none" normalizeH="0" baseline="0" dirty="0">
                <a:ln>
                  <a:noFill/>
                </a:ln>
                <a:solidFill>
                  <a:srgbClr val="BCBEC4"/>
                </a:solidFill>
                <a:effectLst/>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a:t>
            </a:r>
            <a:r>
              <a:rPr kumimoji="0" lang="es-ES" sz="1200" b="0" i="0" u="none" strike="noStrike" cap="none" normalizeH="0" baseline="0" dirty="0" err="1">
                <a:ln>
                  <a:noFill/>
                </a:ln>
                <a:solidFill>
                  <a:srgbClr val="BCBEC4"/>
                </a:solidFill>
                <a:effectLst/>
                <a:ea typeface="+mn-lt"/>
                <a:cs typeface="+mn-lt"/>
              </a:rPr>
              <a:t>.</a:t>
            </a:r>
            <a:r>
              <a:rPr lang="es-ES" sz="1200" dirty="0" err="1">
                <a:solidFill>
                  <a:srgbClr val="BCBEC4"/>
                </a:solidFill>
                <a:ea typeface="+mn-lt"/>
                <a:cs typeface="+mn-lt"/>
              </a:rPr>
              <a:t>insertar</a:t>
            </a:r>
            <a:r>
              <a:rPr kumimoji="0" lang="es-ES" sz="1200" b="0" i="0" u="none" strike="noStrike" cap="none" normalizeH="0" baseline="0" dirty="0">
                <a:ln>
                  <a:noFill/>
                </a:ln>
                <a:solidFill>
                  <a:srgbClr val="BCBEC4"/>
                </a:solidFill>
                <a:effectLst/>
                <a:ea typeface="+mn-lt"/>
                <a:cs typeface="+mn-lt"/>
              </a:rPr>
              <a:t>(</a:t>
            </a:r>
            <a:r>
              <a:rPr lang="es-ES" sz="1200" dirty="0">
                <a:solidFill>
                  <a:srgbClr val="2AACB8"/>
                </a:solidFill>
                <a:ea typeface="+mn-lt"/>
                <a:cs typeface="+mn-lt"/>
              </a:rPr>
              <a:t>6</a:t>
            </a:r>
            <a:r>
              <a:rPr kumimoji="0" lang="es-ES" sz="1200" b="0" i="0" u="none" strike="noStrike" cap="none" normalizeH="0" baseline="0" dirty="0">
                <a:ln>
                  <a:noFill/>
                </a:ln>
                <a:solidFill>
                  <a:srgbClr val="BCBEC4"/>
                </a:solidFill>
                <a:effectLst/>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a:t>
            </a:r>
            <a:r>
              <a:rPr kumimoji="0" lang="es-ES" sz="1200" b="0" i="0" u="none" strike="noStrike" cap="none" normalizeH="0" baseline="0" dirty="0" err="1">
                <a:ln>
                  <a:noFill/>
                </a:ln>
                <a:solidFill>
                  <a:srgbClr val="BCBEC4"/>
                </a:solidFill>
                <a:effectLst/>
                <a:ea typeface="+mn-lt"/>
                <a:cs typeface="+mn-lt"/>
              </a:rPr>
              <a:t>.</a:t>
            </a:r>
            <a:r>
              <a:rPr lang="es-ES" sz="1200" dirty="0" err="1">
                <a:solidFill>
                  <a:srgbClr val="BCBEC4"/>
                </a:solidFill>
                <a:ea typeface="+mn-lt"/>
                <a:cs typeface="+mn-lt"/>
              </a:rPr>
              <a:t>inorden</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miarbol.insertar</a:t>
            </a:r>
            <a:r>
              <a:rPr lang="es-ES" sz="1200" dirty="0">
                <a:solidFill>
                  <a:srgbClr val="BCBEC4"/>
                </a:solidFill>
                <a:ea typeface="+mn-lt"/>
                <a:cs typeface="+mn-lt"/>
              </a:rPr>
              <a:t>(</a:t>
            </a:r>
            <a:r>
              <a:rPr lang="es-ES" sz="1200" dirty="0">
                <a:solidFill>
                  <a:srgbClr val="2AACB8"/>
                </a:solidFill>
                <a:ea typeface="+mn-lt"/>
                <a:cs typeface="+mn-lt"/>
              </a:rPr>
              <a:t>1</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miarbol.eliminar</a:t>
            </a:r>
            <a:r>
              <a:rPr lang="es-ES" sz="1200" dirty="0">
                <a:solidFill>
                  <a:srgbClr val="BCBEC4"/>
                </a:solidFill>
                <a:ea typeface="+mn-lt"/>
                <a:cs typeface="+mn-lt"/>
              </a:rPr>
              <a:t>(</a:t>
            </a:r>
            <a:r>
              <a:rPr lang="es-ES" sz="1200" dirty="0">
                <a:solidFill>
                  <a:srgbClr val="2AACB8"/>
                </a:solidFill>
                <a:ea typeface="+mn-lt"/>
                <a:cs typeface="+mn-lt"/>
              </a:rPr>
              <a:t>7</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miarbol.eliminar</a:t>
            </a:r>
            <a:r>
              <a:rPr lang="es-ES" sz="1200" dirty="0">
                <a:solidFill>
                  <a:srgbClr val="BCBEC4"/>
                </a:solidFill>
                <a:ea typeface="+mn-lt"/>
                <a:cs typeface="+mn-lt"/>
              </a:rPr>
              <a:t>(</a:t>
            </a:r>
            <a:r>
              <a:rPr lang="es-ES" sz="1200" dirty="0">
                <a:solidFill>
                  <a:srgbClr val="2AACB8"/>
                </a:solidFill>
                <a:ea typeface="+mn-lt"/>
                <a:cs typeface="+mn-lt"/>
              </a:rPr>
              <a:t>5</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br>
              <a:rPr lang="es-ES" sz="1200" dirty="0">
                <a:solidFill>
                  <a:srgbClr val="BCBEC4"/>
                </a:solidFill>
                <a:ea typeface="+mn-lt"/>
                <a:cs typeface="+mn-lt"/>
              </a:rPr>
            </a:br>
            <a:r>
              <a:rPr lang="es-ES" sz="1200" dirty="0" err="1">
                <a:solidFill>
                  <a:srgbClr val="BCBEC4"/>
                </a:solidFill>
                <a:ea typeface="+mn-lt"/>
                <a:cs typeface="+mn-lt"/>
              </a:rPr>
              <a:t>print</a:t>
            </a:r>
            <a:r>
              <a:rPr lang="es-ES" sz="1200" dirty="0">
                <a:solidFill>
                  <a:srgbClr val="BCBEC4"/>
                </a:solidFill>
                <a:ea typeface="+mn-lt"/>
                <a:cs typeface="+mn-lt"/>
              </a:rPr>
              <a:t>(</a:t>
            </a:r>
            <a:r>
              <a:rPr lang="es-ES" sz="1200" dirty="0">
                <a:solidFill>
                  <a:srgbClr val="6AAB73"/>
                </a:solidFill>
                <a:ea typeface="+mn-lt"/>
                <a:cs typeface="+mn-lt"/>
              </a:rPr>
              <a:t>"Tamaño:"</a:t>
            </a:r>
            <a:r>
              <a:rPr lang="es-ES" sz="1200" dirty="0">
                <a:solidFill>
                  <a:srgbClr val="BCBEC4"/>
                </a:solidFill>
                <a:ea typeface="+mn-lt"/>
                <a:cs typeface="+mn-lt"/>
              </a:rPr>
              <a:t>, </a:t>
            </a:r>
            <a:r>
              <a:rPr lang="es-ES" sz="1200" dirty="0" err="1">
                <a:solidFill>
                  <a:srgbClr val="BCBEC4"/>
                </a:solidFill>
                <a:ea typeface="+mn-lt"/>
                <a:cs typeface="+mn-lt"/>
              </a:rPr>
              <a:t>miarbol</a:t>
            </a:r>
            <a:r>
              <a:rPr kumimoji="0" lang="es-ES" sz="1200" b="0" i="0" u="none" strike="noStrike" cap="none" normalizeH="0" baseline="0" dirty="0" err="1">
                <a:ln>
                  <a:noFill/>
                </a:ln>
                <a:solidFill>
                  <a:srgbClr val="BCBEC4"/>
                </a:solidFill>
                <a:effectLst/>
                <a:ea typeface="+mn-lt"/>
                <a:cs typeface="+mn-lt"/>
              </a:rPr>
              <a:t>.</a:t>
            </a:r>
            <a:r>
              <a:rPr lang="es-ES" sz="1200" dirty="0" err="1">
                <a:solidFill>
                  <a:srgbClr val="BCBEC4"/>
                </a:solidFill>
                <a:ea typeface="+mn-lt"/>
                <a:cs typeface="+mn-lt"/>
              </a:rPr>
              <a:t>tamano</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print</a:t>
            </a:r>
            <a:r>
              <a:rPr lang="es-ES" sz="1200" dirty="0">
                <a:solidFill>
                  <a:srgbClr val="BCBEC4"/>
                </a:solidFill>
                <a:ea typeface="+mn-lt"/>
                <a:cs typeface="+mn-lt"/>
              </a:rPr>
              <a:t>(</a:t>
            </a:r>
            <a:r>
              <a:rPr lang="es-ES" sz="1200" dirty="0">
                <a:solidFill>
                  <a:srgbClr val="6AAB73"/>
                </a:solidFill>
                <a:ea typeface="+mn-lt"/>
                <a:cs typeface="+mn-lt"/>
              </a:rPr>
              <a:t>"Altura:"</a:t>
            </a:r>
            <a:r>
              <a:rPr lang="es-ES" sz="1200" dirty="0">
                <a:solidFill>
                  <a:srgbClr val="BCBEC4"/>
                </a:solidFill>
                <a:ea typeface="+mn-lt"/>
                <a:cs typeface="+mn-lt"/>
              </a:rPr>
              <a:t>, </a:t>
            </a:r>
            <a:r>
              <a:rPr lang="es-ES" sz="1200" dirty="0" err="1">
                <a:solidFill>
                  <a:srgbClr val="BCBEC4"/>
                </a:solidFill>
                <a:ea typeface="+mn-lt"/>
                <a:cs typeface="+mn-lt"/>
              </a:rPr>
              <a:t>miarbol.altura</a:t>
            </a:r>
            <a:r>
              <a:rPr lang="es-ES" sz="1200" dirty="0">
                <a:solidFill>
                  <a:srgbClr val="BCBEC4"/>
                </a:solidFill>
                <a:ea typeface="+mn-lt"/>
                <a:cs typeface="+mn-lt"/>
              </a:rPr>
              <a:t>())</a:t>
            </a:r>
            <a:br>
              <a:rPr lang="es-ES" sz="1200" dirty="0">
                <a:solidFill>
                  <a:srgbClr val="BCBEC4"/>
                </a:solidFill>
                <a:ea typeface="+mn-lt"/>
                <a:cs typeface="+mn-lt"/>
              </a:rPr>
            </a:br>
            <a:br>
              <a:rPr lang="es-ES" sz="1200" dirty="0">
                <a:solidFill>
                  <a:srgbClr val="BCBEC4"/>
                </a:solidFill>
                <a:ea typeface="+mn-lt"/>
                <a:cs typeface="+mn-lt"/>
              </a:rPr>
            </a:br>
            <a:r>
              <a:rPr lang="es-ES" sz="1200" dirty="0" err="1">
                <a:solidFill>
                  <a:srgbClr val="BCBEC4"/>
                </a:solidFill>
                <a:ea typeface="+mn-lt"/>
                <a:cs typeface="+mn-lt"/>
              </a:rPr>
              <a:t>print</a:t>
            </a:r>
            <a:r>
              <a:rPr lang="es-ES" sz="1200" dirty="0">
                <a:solidFill>
                  <a:srgbClr val="BCBEC4"/>
                </a:solidFill>
                <a:ea typeface="+mn-lt"/>
                <a:cs typeface="+mn-lt"/>
              </a:rPr>
              <a:t>(</a:t>
            </a:r>
            <a:r>
              <a:rPr lang="es-ES" sz="1200" dirty="0">
                <a:solidFill>
                  <a:srgbClr val="6AAB73"/>
                </a:solidFill>
                <a:ea typeface="+mn-lt"/>
                <a:cs typeface="+mn-lt"/>
              </a:rPr>
              <a:t>"Imprimiendo árbol </a:t>
            </a:r>
            <a:r>
              <a:rPr lang="es-ES" sz="1200" dirty="0" err="1">
                <a:solidFill>
                  <a:srgbClr val="6AAB73"/>
                </a:solidFill>
                <a:ea typeface="+mn-lt"/>
                <a:cs typeface="+mn-lt"/>
              </a:rPr>
              <a:t>inorden</a:t>
            </a:r>
            <a:r>
              <a:rPr lang="es-ES" sz="1200" dirty="0">
                <a:solidFill>
                  <a:srgbClr val="6AAB73"/>
                </a:solidFill>
                <a:ea typeface="+mn-lt"/>
                <a:cs typeface="+mn-lt"/>
              </a:rPr>
              <a:t>: "</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miarbol.inorden</a:t>
            </a:r>
            <a:r>
              <a:rPr lang="es-ES" sz="1200" dirty="0">
                <a:solidFill>
                  <a:srgbClr val="BCBEC4"/>
                </a:solidFill>
                <a:ea typeface="+mn-lt"/>
                <a:cs typeface="+mn-lt"/>
              </a:rPr>
              <a:t>()</a:t>
            </a:r>
            <a:br>
              <a:rPr lang="es-ES" sz="1200" dirty="0">
                <a:solidFill>
                  <a:srgbClr val="BCBEC4"/>
                </a:solidFill>
                <a:ea typeface="+mn-lt"/>
                <a:cs typeface="+mn-lt"/>
              </a:rPr>
            </a:br>
            <a:br>
              <a:rPr lang="es-ES" sz="1200" dirty="0">
                <a:solidFill>
                  <a:srgbClr val="BCBEC4"/>
                </a:solidFill>
                <a:ea typeface="+mn-lt"/>
                <a:cs typeface="+mn-lt"/>
              </a:rPr>
            </a:br>
            <a:r>
              <a:rPr lang="es-ES" sz="1200" dirty="0" err="1">
                <a:solidFill>
                  <a:srgbClr val="BCBEC4"/>
                </a:solidFill>
                <a:ea typeface="+mn-lt"/>
                <a:cs typeface="+mn-lt"/>
              </a:rPr>
              <a:t>print</a:t>
            </a:r>
            <a:r>
              <a:rPr lang="es-ES" sz="1200" dirty="0">
                <a:solidFill>
                  <a:srgbClr val="BCBEC4"/>
                </a:solidFill>
                <a:ea typeface="+mn-lt"/>
                <a:cs typeface="+mn-lt"/>
              </a:rPr>
              <a:t>(</a:t>
            </a:r>
            <a:r>
              <a:rPr lang="es-ES" sz="1200" dirty="0">
                <a:solidFill>
                  <a:srgbClr val="6AAB73"/>
                </a:solidFill>
                <a:ea typeface="+mn-lt"/>
                <a:cs typeface="+mn-lt"/>
              </a:rPr>
              <a:t>"Imprimiendo árbol </a:t>
            </a:r>
            <a:r>
              <a:rPr lang="es-ES" sz="1200" dirty="0" err="1">
                <a:solidFill>
                  <a:srgbClr val="6AAB73"/>
                </a:solidFill>
                <a:ea typeface="+mn-lt"/>
                <a:cs typeface="+mn-lt"/>
              </a:rPr>
              <a:t>preorden</a:t>
            </a:r>
            <a:r>
              <a:rPr lang="es-ES" sz="1200" dirty="0">
                <a:solidFill>
                  <a:srgbClr val="6AAB73"/>
                </a:solidFill>
                <a:ea typeface="+mn-lt"/>
                <a:cs typeface="+mn-lt"/>
              </a:rPr>
              <a:t>: "</a:t>
            </a:r>
            <a:r>
              <a:rPr lang="es-ES" sz="1200" dirty="0">
                <a:solidFill>
                  <a:srgbClr val="BCBEC4"/>
                </a:solidFill>
                <a:ea typeface="+mn-lt"/>
                <a:cs typeface="+mn-lt"/>
              </a:rPr>
              <a:t>)</a:t>
            </a:r>
            <a:br>
              <a:rPr lang="es-ES" sz="1200" dirty="0">
                <a:solidFill>
                  <a:srgbClr val="BCBEC4"/>
                </a:solidFill>
                <a:ea typeface="+mn-lt"/>
                <a:cs typeface="+mn-lt"/>
              </a:rPr>
            </a:br>
            <a:r>
              <a:rPr lang="es-ES" sz="1200" dirty="0" err="1">
                <a:solidFill>
                  <a:srgbClr val="BCBEC4"/>
                </a:solidFill>
                <a:ea typeface="+mn-lt"/>
                <a:cs typeface="+mn-lt"/>
              </a:rPr>
              <a:t>miarbol.preorden</a:t>
            </a:r>
            <a:r>
              <a:rPr lang="es-ES" sz="1200" dirty="0">
                <a:solidFill>
                  <a:srgbClr val="BCBEC4"/>
                </a:solidFill>
                <a:ea typeface="+mn-lt"/>
                <a:cs typeface="+mn-lt"/>
              </a:rPr>
              <a:t>()</a:t>
            </a:r>
            <a:endParaRPr lang="es-ES" sz="1200" dirty="0"/>
          </a:p>
        </p:txBody>
      </p:sp>
    </p:spTree>
    <p:extLst>
      <p:ext uri="{BB962C8B-B14F-4D97-AF65-F5344CB8AC3E}">
        <p14:creationId xmlns:p14="http://schemas.microsoft.com/office/powerpoint/2010/main" val="307545695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522B4-A9EC-377B-8980-AC4D201C4845}"/>
              </a:ext>
            </a:extLst>
          </p:cNvPr>
          <p:cNvSpPr>
            <a:spLocks noGrp="1"/>
          </p:cNvSpPr>
          <p:nvPr>
            <p:ph type="title"/>
          </p:nvPr>
        </p:nvSpPr>
        <p:spPr/>
        <p:txBody>
          <a:bodyPr>
            <a:normAutofit fontScale="90000"/>
          </a:bodyPr>
          <a:lstStyle/>
          <a:p>
            <a:r>
              <a:rPr lang="es-ES" dirty="0">
                <a:latin typeface="Inter"/>
              </a:rPr>
              <a:t>Ejercicio 7</a:t>
            </a:r>
          </a:p>
        </p:txBody>
      </p:sp>
      <p:sp>
        <p:nvSpPr>
          <p:cNvPr id="3" name="Marcador de contenido 2">
            <a:extLst>
              <a:ext uri="{FF2B5EF4-FFF2-40B4-BE49-F238E27FC236}">
                <a16:creationId xmlns:a16="http://schemas.microsoft.com/office/drawing/2014/main" id="{511FCB71-5021-CFAA-8EFC-90374781F90F}"/>
              </a:ext>
            </a:extLst>
          </p:cNvPr>
          <p:cNvSpPr>
            <a:spLocks noGrp="1"/>
          </p:cNvSpPr>
          <p:nvPr>
            <p:ph idx="1"/>
          </p:nvPr>
        </p:nvSpPr>
        <p:spPr>
          <a:xfrm>
            <a:off x="628650" y="1128936"/>
            <a:ext cx="7886700" cy="3460649"/>
          </a:xfrm>
        </p:spPr>
        <p:txBody>
          <a:bodyPr vert="horz" lIns="91440" tIns="45720" rIns="91440" bIns="45720" rtlCol="0" anchor="t">
            <a:noAutofit/>
          </a:bodyPr>
          <a:lstStyle/>
          <a:p>
            <a:pPr algn="just"/>
            <a:r>
              <a:rPr lang="es-ES" sz="1600" dirty="0">
                <a:solidFill>
                  <a:srgbClr val="111111"/>
                </a:solidFill>
                <a:latin typeface="Inter"/>
                <a:ea typeface="Calibri"/>
                <a:cs typeface="Calibri"/>
              </a:rPr>
              <a:t>Queremos crear una filmoteca donde cada película </a:t>
            </a:r>
            <a:r>
              <a:rPr lang="es-ES" sz="1600" b="0" i="0" dirty="0">
                <a:solidFill>
                  <a:srgbClr val="111111"/>
                </a:solidFill>
                <a:effectLst/>
                <a:latin typeface="Inter"/>
                <a:ea typeface="Calibri"/>
                <a:cs typeface="Calibri"/>
              </a:rPr>
              <a:t>tiene un </a:t>
            </a:r>
            <a:r>
              <a:rPr lang="es-ES" sz="1600" dirty="0">
                <a:solidFill>
                  <a:srgbClr val="111111"/>
                </a:solidFill>
                <a:latin typeface="Inter"/>
                <a:ea typeface="Calibri"/>
                <a:cs typeface="Calibri"/>
              </a:rPr>
              <a:t>título, un género, un año </a:t>
            </a:r>
            <a:r>
              <a:rPr lang="es-ES" sz="1600" i="0" dirty="0">
                <a:solidFill>
                  <a:srgbClr val="111111"/>
                </a:solidFill>
                <a:effectLst/>
                <a:latin typeface="Inter"/>
                <a:ea typeface="Calibri"/>
                <a:cs typeface="Calibri"/>
              </a:rPr>
              <a:t>de </a:t>
            </a:r>
            <a:r>
              <a:rPr lang="es-ES" sz="1600" dirty="0">
                <a:solidFill>
                  <a:srgbClr val="111111"/>
                </a:solidFill>
                <a:latin typeface="Inter"/>
                <a:ea typeface="Calibri"/>
                <a:cs typeface="Calibri"/>
              </a:rPr>
              <a:t>estreno </a:t>
            </a:r>
            <a:r>
              <a:rPr lang="es-ES" sz="1600" b="0" i="0" dirty="0">
                <a:solidFill>
                  <a:srgbClr val="111111"/>
                </a:solidFill>
                <a:effectLst/>
                <a:latin typeface="Inter"/>
                <a:ea typeface="Calibri"/>
                <a:cs typeface="Calibri"/>
              </a:rPr>
              <a:t>y una </a:t>
            </a:r>
            <a:r>
              <a:rPr lang="es-ES" sz="1600" dirty="0">
                <a:solidFill>
                  <a:srgbClr val="111111"/>
                </a:solidFill>
                <a:latin typeface="Inter"/>
                <a:ea typeface="Calibri"/>
                <a:cs typeface="Calibri"/>
              </a:rPr>
              <a:t>calificación. </a:t>
            </a:r>
            <a:endParaRPr lang="es-ES" sz="1600" dirty="0"/>
          </a:p>
          <a:p>
            <a:pPr algn="just"/>
            <a:r>
              <a:rPr lang="es-ES" sz="1600" dirty="0">
                <a:solidFill>
                  <a:srgbClr val="111111"/>
                </a:solidFill>
                <a:latin typeface="Inter"/>
                <a:ea typeface="Calibri"/>
                <a:cs typeface="Calibri"/>
              </a:rPr>
              <a:t>Para facilitar su gestión, vamos a almacenarla como un árbol binario, que nos permita encontrar rápidamente las películas por título.</a:t>
            </a:r>
            <a:endParaRPr lang="es-ES" sz="1600" dirty="0"/>
          </a:p>
          <a:p>
            <a:pPr algn="just"/>
            <a:r>
              <a:rPr lang="es-ES" sz="1600" dirty="0">
                <a:solidFill>
                  <a:srgbClr val="111111"/>
                </a:solidFill>
                <a:latin typeface="Inter"/>
                <a:ea typeface="Calibri"/>
                <a:cs typeface="Calibri"/>
              </a:rPr>
              <a:t>Para ello</a:t>
            </a:r>
            <a:r>
              <a:rPr lang="es-ES" sz="1600" i="0" dirty="0">
                <a:solidFill>
                  <a:srgbClr val="111111"/>
                </a:solidFill>
                <a:effectLst/>
                <a:latin typeface="Inter"/>
                <a:ea typeface="Calibri"/>
                <a:cs typeface="Calibri"/>
              </a:rPr>
              <a:t>, </a:t>
            </a:r>
            <a:r>
              <a:rPr lang="es-ES" sz="1600" dirty="0">
                <a:solidFill>
                  <a:srgbClr val="111111"/>
                </a:solidFill>
                <a:latin typeface="Inter"/>
                <a:ea typeface="Calibri"/>
                <a:cs typeface="Calibri"/>
              </a:rPr>
              <a:t>vamos a definir una clase </a:t>
            </a:r>
            <a:r>
              <a:rPr lang="es-ES" sz="1600" i="1" dirty="0" err="1">
                <a:solidFill>
                  <a:srgbClr val="111111"/>
                </a:solidFill>
                <a:latin typeface="Inter"/>
                <a:ea typeface="Calibri"/>
                <a:cs typeface="Calibri"/>
              </a:rPr>
              <a:t>Pelicula</a:t>
            </a:r>
            <a:r>
              <a:rPr lang="es-ES" sz="1600" i="1" dirty="0">
                <a:solidFill>
                  <a:srgbClr val="111111"/>
                </a:solidFill>
                <a:latin typeface="Inter"/>
                <a:ea typeface="Calibri"/>
                <a:cs typeface="Calibri"/>
              </a:rPr>
              <a:t> </a:t>
            </a:r>
            <a:r>
              <a:rPr lang="es-ES" sz="1600" dirty="0">
                <a:solidFill>
                  <a:srgbClr val="111111"/>
                </a:solidFill>
                <a:latin typeface="Inter"/>
                <a:ea typeface="Calibri"/>
                <a:cs typeface="Calibri"/>
              </a:rPr>
              <a:t>que almacene sus datos, y una clase </a:t>
            </a:r>
            <a:r>
              <a:rPr lang="es-ES" sz="1600" i="1" dirty="0">
                <a:solidFill>
                  <a:srgbClr val="111111"/>
                </a:solidFill>
                <a:latin typeface="Inter"/>
                <a:ea typeface="Calibri"/>
                <a:cs typeface="Calibri"/>
              </a:rPr>
              <a:t>Filmoteca </a:t>
            </a:r>
            <a:r>
              <a:rPr lang="es-ES" sz="1600" dirty="0">
                <a:solidFill>
                  <a:srgbClr val="111111"/>
                </a:solidFill>
                <a:latin typeface="Inter"/>
                <a:ea typeface="Calibri"/>
                <a:cs typeface="Calibri"/>
              </a:rPr>
              <a:t>que herede de </a:t>
            </a:r>
            <a:r>
              <a:rPr lang="es-ES" sz="1600" i="1" dirty="0" err="1">
                <a:solidFill>
                  <a:srgbClr val="111111"/>
                </a:solidFill>
                <a:latin typeface="Inter"/>
                <a:ea typeface="Calibri"/>
                <a:cs typeface="Calibri"/>
              </a:rPr>
              <a:t>ArbolBinario</a:t>
            </a:r>
            <a:r>
              <a:rPr lang="es-ES" sz="1600" dirty="0">
                <a:solidFill>
                  <a:srgbClr val="111111"/>
                </a:solidFill>
                <a:latin typeface="Inter"/>
                <a:ea typeface="Calibri"/>
                <a:cs typeface="Calibri"/>
              </a:rPr>
              <a:t> y permita las operaciones de: inserción de películas, la</a:t>
            </a:r>
            <a:r>
              <a:rPr lang="es-ES" sz="1600" i="0" dirty="0">
                <a:solidFill>
                  <a:srgbClr val="111111"/>
                </a:solidFill>
                <a:effectLst/>
                <a:latin typeface="Inter"/>
                <a:ea typeface="Calibri"/>
                <a:cs typeface="Calibri"/>
              </a:rPr>
              <a:t> </a:t>
            </a:r>
            <a:r>
              <a:rPr lang="es-ES" sz="1600" dirty="0">
                <a:solidFill>
                  <a:srgbClr val="111111"/>
                </a:solidFill>
                <a:latin typeface="Inter"/>
                <a:ea typeface="Calibri"/>
                <a:cs typeface="Calibri"/>
              </a:rPr>
              <a:t>búsqueda por título (que retorna el objeto película), y visualización de la BBDD completa</a:t>
            </a:r>
            <a:r>
              <a:rPr lang="es-ES" sz="1600" b="0" i="0" dirty="0">
                <a:solidFill>
                  <a:srgbClr val="111111"/>
                </a:solidFill>
                <a:effectLst/>
                <a:latin typeface="Inter"/>
                <a:ea typeface="Calibri"/>
                <a:cs typeface="Calibri"/>
              </a:rPr>
              <a:t>.</a:t>
            </a:r>
            <a:r>
              <a:rPr lang="es-ES" sz="1600" dirty="0">
                <a:solidFill>
                  <a:srgbClr val="111111"/>
                </a:solidFill>
                <a:latin typeface="Inter"/>
                <a:ea typeface="Calibri"/>
                <a:cs typeface="Calibri"/>
              </a:rPr>
              <a:t> </a:t>
            </a:r>
            <a:endParaRPr lang="es-ES" sz="1600" dirty="0">
              <a:solidFill>
                <a:srgbClr val="000000"/>
              </a:solidFill>
              <a:ea typeface="Calibri"/>
              <a:cs typeface="Calibri"/>
            </a:endParaRPr>
          </a:p>
          <a:p>
            <a:pPr algn="just"/>
            <a:r>
              <a:rPr lang="es-ES" sz="1600" dirty="0">
                <a:solidFill>
                  <a:srgbClr val="111111"/>
                </a:solidFill>
                <a:latin typeface="Inter"/>
                <a:ea typeface="Calibri"/>
                <a:cs typeface="Calibri"/>
              </a:rPr>
              <a:t>El criterio de ordenación del árbol será </a:t>
            </a:r>
            <a:r>
              <a:rPr lang="es-ES" sz="1600" b="0" i="0" dirty="0">
                <a:solidFill>
                  <a:srgbClr val="111111"/>
                </a:solidFill>
                <a:effectLst/>
                <a:latin typeface="Inter"/>
                <a:ea typeface="Calibri"/>
                <a:cs typeface="Calibri"/>
              </a:rPr>
              <a:t>el </a:t>
            </a:r>
            <a:r>
              <a:rPr lang="es-ES" sz="1600" dirty="0">
                <a:solidFill>
                  <a:srgbClr val="111111"/>
                </a:solidFill>
                <a:latin typeface="Inter"/>
                <a:ea typeface="Calibri"/>
                <a:cs typeface="Calibri"/>
              </a:rPr>
              <a:t>título de </a:t>
            </a:r>
            <a:r>
              <a:rPr lang="es-ES" sz="1600" b="0" i="0" dirty="0">
                <a:solidFill>
                  <a:srgbClr val="111111"/>
                </a:solidFill>
                <a:effectLst/>
                <a:latin typeface="Inter"/>
                <a:ea typeface="Calibri"/>
                <a:cs typeface="Calibri"/>
              </a:rPr>
              <a:t>la </a:t>
            </a:r>
            <a:r>
              <a:rPr lang="es-ES" sz="1600" dirty="0">
                <a:solidFill>
                  <a:srgbClr val="111111"/>
                </a:solidFill>
                <a:latin typeface="Inter"/>
                <a:ea typeface="Calibri"/>
                <a:cs typeface="Calibri"/>
              </a:rPr>
              <a:t>película, </a:t>
            </a:r>
            <a:r>
              <a:rPr lang="es-ES" sz="1600" b="0" i="0" dirty="0">
                <a:solidFill>
                  <a:srgbClr val="111111"/>
                </a:solidFill>
                <a:effectLst/>
                <a:latin typeface="Inter"/>
                <a:ea typeface="Calibri"/>
                <a:cs typeface="Calibri"/>
              </a:rPr>
              <a:t>de </a:t>
            </a:r>
            <a:r>
              <a:rPr lang="es-ES" sz="1600" dirty="0">
                <a:solidFill>
                  <a:srgbClr val="111111"/>
                </a:solidFill>
                <a:latin typeface="Inter"/>
                <a:ea typeface="Calibri"/>
                <a:cs typeface="Calibri"/>
              </a:rPr>
              <a:t>forma </a:t>
            </a:r>
            <a:r>
              <a:rPr lang="es-ES" sz="1600" b="0" i="0" dirty="0">
                <a:solidFill>
                  <a:srgbClr val="111111"/>
                </a:solidFill>
                <a:effectLst/>
                <a:latin typeface="Inter"/>
                <a:ea typeface="Calibri"/>
                <a:cs typeface="Calibri"/>
              </a:rPr>
              <a:t>que </a:t>
            </a:r>
            <a:r>
              <a:rPr lang="es-ES" sz="1600" dirty="0">
                <a:solidFill>
                  <a:srgbClr val="111111"/>
                </a:solidFill>
                <a:latin typeface="Inter"/>
                <a:ea typeface="Calibri"/>
                <a:cs typeface="Calibri"/>
              </a:rPr>
              <a:t>las películas con títulos alfabéticamente menores se sitúen en </a:t>
            </a:r>
            <a:r>
              <a:rPr lang="es-ES" sz="1600" b="0" i="0" dirty="0">
                <a:solidFill>
                  <a:srgbClr val="111111"/>
                </a:solidFill>
                <a:effectLst/>
                <a:latin typeface="Inter"/>
                <a:ea typeface="Calibri"/>
                <a:cs typeface="Calibri"/>
              </a:rPr>
              <a:t>la </a:t>
            </a:r>
            <a:r>
              <a:rPr lang="es-ES" sz="1600" dirty="0">
                <a:solidFill>
                  <a:srgbClr val="111111"/>
                </a:solidFill>
                <a:latin typeface="Inter"/>
                <a:ea typeface="Calibri"/>
                <a:cs typeface="Calibri"/>
              </a:rPr>
              <a:t>rama izquierda y </a:t>
            </a:r>
            <a:r>
              <a:rPr lang="es-ES" sz="1600" b="0" i="0" dirty="0">
                <a:solidFill>
                  <a:srgbClr val="111111"/>
                </a:solidFill>
                <a:effectLst/>
                <a:latin typeface="Inter"/>
                <a:ea typeface="Calibri"/>
                <a:cs typeface="Calibri"/>
              </a:rPr>
              <a:t>las </a:t>
            </a:r>
            <a:r>
              <a:rPr lang="es-ES" sz="1600" dirty="0">
                <a:solidFill>
                  <a:srgbClr val="111111"/>
                </a:solidFill>
                <a:latin typeface="Inter"/>
                <a:ea typeface="Calibri"/>
                <a:cs typeface="Calibri"/>
              </a:rPr>
              <a:t>películas con títulos alfabéticamente mayores se sitúen en la rama derecha</a:t>
            </a:r>
            <a:r>
              <a:rPr lang="es-ES" sz="1600" b="0" i="0" dirty="0">
                <a:solidFill>
                  <a:srgbClr val="111111"/>
                </a:solidFill>
                <a:effectLst/>
                <a:latin typeface="Inter"/>
                <a:ea typeface="Calibri"/>
                <a:cs typeface="Calibri"/>
              </a:rPr>
              <a:t>.</a:t>
            </a:r>
            <a:endParaRPr lang="es-ES" sz="1600" dirty="0">
              <a:solidFill>
                <a:srgbClr val="111111"/>
              </a:solidFill>
              <a:latin typeface="Inter"/>
            </a:endParaRPr>
          </a:p>
        </p:txBody>
      </p:sp>
    </p:spTree>
    <p:extLst>
      <p:ext uri="{BB962C8B-B14F-4D97-AF65-F5344CB8AC3E}">
        <p14:creationId xmlns:p14="http://schemas.microsoft.com/office/powerpoint/2010/main" val="4086753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AF98AA-023A-D480-7F16-B34E477460EE}"/>
              </a:ext>
            </a:extLst>
          </p:cNvPr>
          <p:cNvSpPr>
            <a:spLocks noGrp="1"/>
          </p:cNvSpPr>
          <p:nvPr>
            <p:ph type="title"/>
          </p:nvPr>
        </p:nvSpPr>
        <p:spPr/>
        <p:txBody>
          <a:bodyPr>
            <a:normAutofit fontScale="90000"/>
          </a:bodyPr>
          <a:lstStyle/>
          <a:p>
            <a:r>
              <a:rPr lang="es-ES">
                <a:latin typeface="Inter"/>
              </a:rPr>
              <a:t>Funciones de entrada/salida</a:t>
            </a:r>
            <a:endParaRPr lang="es-ES"/>
          </a:p>
        </p:txBody>
      </p:sp>
      <p:sp>
        <p:nvSpPr>
          <p:cNvPr id="3" name="Marcador de contenido 2">
            <a:extLst>
              <a:ext uri="{FF2B5EF4-FFF2-40B4-BE49-F238E27FC236}">
                <a16:creationId xmlns:a16="http://schemas.microsoft.com/office/drawing/2014/main" id="{859C00F6-8700-728A-796C-6D84F796400A}"/>
              </a:ext>
            </a:extLst>
          </p:cNvPr>
          <p:cNvSpPr>
            <a:spLocks noGrp="1"/>
          </p:cNvSpPr>
          <p:nvPr>
            <p:ph idx="1"/>
          </p:nvPr>
        </p:nvSpPr>
        <p:spPr/>
        <p:txBody>
          <a:bodyPr vert="horz" lIns="91440" tIns="45720" rIns="91440" bIns="45720" rtlCol="0" anchor="t">
            <a:normAutofit/>
          </a:bodyPr>
          <a:lstStyle/>
          <a:p>
            <a:r>
              <a:rPr lang="es-ES">
                <a:latin typeface="Inter"/>
              </a:rPr>
              <a:t>Los operadores de entrada/salida (I/O) se usan para tomar salidas y mostrar salidas</a:t>
            </a:r>
          </a:p>
          <a:p>
            <a:endParaRPr lang="es-ES">
              <a:latin typeface="Inter"/>
            </a:endParaRPr>
          </a:p>
          <a:p>
            <a:endParaRPr lang="es-ES">
              <a:latin typeface="Inter"/>
            </a:endParaRPr>
          </a:p>
          <a:p>
            <a:endParaRPr lang="es-ES">
              <a:latin typeface="Inter"/>
            </a:endParaRPr>
          </a:p>
          <a:p>
            <a:endParaRPr lang="es-ES" sz="3600">
              <a:latin typeface="Inter"/>
            </a:endParaRPr>
          </a:p>
          <a:p>
            <a:r>
              <a:rPr lang="es-ES"/>
              <a:t>La cadena de salida se puede formatear para hacerla bonita</a:t>
            </a:r>
          </a:p>
          <a:p>
            <a:endParaRPr lang="es-ES"/>
          </a:p>
          <a:p>
            <a:endParaRPr lang="es-ES"/>
          </a:p>
        </p:txBody>
      </p:sp>
      <p:sp>
        <p:nvSpPr>
          <p:cNvPr id="5" name="Rectángulo 4">
            <a:extLst>
              <a:ext uri="{FF2B5EF4-FFF2-40B4-BE49-F238E27FC236}">
                <a16:creationId xmlns:a16="http://schemas.microsoft.com/office/drawing/2014/main" id="{82DE1131-D446-0B91-64FB-8933D79BCA92}"/>
              </a:ext>
            </a:extLst>
          </p:cNvPr>
          <p:cNvSpPr/>
          <p:nvPr/>
        </p:nvSpPr>
        <p:spPr>
          <a:xfrm>
            <a:off x="2472867" y="2017666"/>
            <a:ext cx="4198266" cy="220264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&gt;&gt;&gt; a = </a:t>
            </a:r>
            <a:r>
              <a:rPr kumimoji="0" lang="es-ES" altLang="es-ES" sz="1600" b="0" i="0" u="none" strike="noStrike" cap="none" normalizeH="0" baseline="0">
                <a:ln>
                  <a:noFill/>
                </a:ln>
                <a:solidFill>
                  <a:srgbClr val="8888C6"/>
                </a:solidFill>
                <a:effectLst/>
                <a:latin typeface="JetBrains Mono"/>
              </a:rPr>
              <a:t>input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'Inserte un número: '</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Inserte un número: 3</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&gt;&gt;&gt; a</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3</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3</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'Hola'</a:t>
            </a:r>
            <a:r>
              <a:rPr kumimoji="0" lang="es-ES" altLang="es-ES" sz="1600" b="0" i="0" u="none" strike="noStrike" cap="none" normalizeH="0" baseline="0">
                <a:ln>
                  <a:noFill/>
                </a:ln>
                <a:solidFill>
                  <a:srgbClr val="BCBEC4"/>
                </a:solidFill>
                <a:effectLst/>
                <a:latin typeface="JetBrains Mono"/>
              </a:rPr>
              <a:t>, a)</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Hola 3</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C63468B1-11C1-45D1-A5CA-69CFA95C324F}"/>
              </a:ext>
            </a:extLst>
          </p:cNvPr>
          <p:cNvSpPr/>
          <p:nvPr/>
        </p:nvSpPr>
        <p:spPr>
          <a:xfrm>
            <a:off x="2472866" y="4685695"/>
            <a:ext cx="4198267" cy="125721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BCBEC4"/>
                </a:solidFill>
                <a:effectLst/>
                <a:latin typeface="JetBrains Mono"/>
              </a:rPr>
              <a:t>x = </a:t>
            </a:r>
            <a:r>
              <a:rPr kumimoji="0" lang="es-ES" altLang="es-ES" sz="1600" b="0" i="0" u="none" strike="noStrike" cap="none" normalizeH="0" baseline="0" dirty="0">
                <a:ln>
                  <a:noFill/>
                </a:ln>
                <a:solidFill>
                  <a:srgbClr val="2AACB8"/>
                </a:solidFill>
                <a:effectLst/>
                <a:latin typeface="JetBrains Mono"/>
              </a:rPr>
              <a:t>5</a:t>
            </a:r>
            <a:br>
              <a:rPr kumimoji="0" lang="es-ES" altLang="es-ES" sz="1600" b="0" i="0" u="none" strike="noStrike" cap="none" normalizeH="0" baseline="0" dirty="0">
                <a:ln>
                  <a:noFill/>
                </a:ln>
                <a:solidFill>
                  <a:srgbClr val="2AACB8"/>
                </a:solidFill>
                <a:effectLst/>
                <a:latin typeface="JetBrains Mono"/>
              </a:rPr>
            </a:br>
            <a:r>
              <a:rPr kumimoji="0" lang="es-ES" altLang="es-ES" sz="1600" b="0" i="0" u="none" strike="noStrike" cap="none" normalizeH="0" baseline="0" dirty="0">
                <a:ln>
                  <a:noFill/>
                </a:ln>
                <a:solidFill>
                  <a:srgbClr val="BCBEC4"/>
                </a:solidFill>
                <a:effectLst/>
                <a:latin typeface="JetBrains Mono"/>
              </a:rPr>
              <a:t>y = </a:t>
            </a:r>
            <a:r>
              <a:rPr kumimoji="0" lang="es-ES" altLang="es-ES" sz="1600" b="0" i="0" u="none" strike="noStrike" cap="none" normalizeH="0" baseline="0" dirty="0">
                <a:ln>
                  <a:noFill/>
                </a:ln>
                <a:solidFill>
                  <a:srgbClr val="2AACB8"/>
                </a:solidFill>
                <a:effectLst/>
                <a:latin typeface="JetBrains Mono"/>
              </a:rPr>
              <a:t>10</a:t>
            </a:r>
            <a:br>
              <a:rPr kumimoji="0" lang="es-ES" altLang="es-ES" sz="1600" b="0" i="0" u="none" strike="noStrike" cap="none" normalizeH="0" baseline="0" dirty="0">
                <a:ln>
                  <a:noFill/>
                </a:ln>
                <a:solidFill>
                  <a:srgbClr val="2AACB8"/>
                </a:solidFill>
                <a:effectLst/>
                <a:latin typeface="JetBrains Mono"/>
              </a:rPr>
            </a:br>
            <a:br>
              <a:rPr kumimoji="0" lang="es-ES" altLang="es-ES" sz="1600" b="0" i="0" u="none" strike="noStrike" cap="none" normalizeH="0" baseline="0" dirty="0">
                <a:ln>
                  <a:noFill/>
                </a:ln>
                <a:solidFill>
                  <a:srgbClr val="2AACB8"/>
                </a:solidFill>
                <a:effectLst/>
                <a:latin typeface="JetBrains Mono"/>
              </a:rPr>
            </a:br>
            <a:r>
              <a:rPr kumimoji="0" lang="es-ES" altLang="es-ES" sz="1600" b="0" i="0" u="none" strike="noStrike" cap="none" normalizeH="0" baseline="0" dirty="0" err="1">
                <a:ln>
                  <a:noFill/>
                </a:ln>
                <a:solidFill>
                  <a:srgbClr val="8888C6"/>
                </a:solidFill>
                <a:effectLst/>
                <a:latin typeface="JetBrains Mono"/>
              </a:rPr>
              <a:t>print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'El valor de x es {} y el de y, {}'</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err="1">
                <a:ln>
                  <a:noFill/>
                </a:ln>
                <a:solidFill>
                  <a:srgbClr val="BCBEC4"/>
                </a:solidFill>
                <a:effectLst/>
                <a:latin typeface="JetBrains Mono"/>
              </a:rPr>
              <a:t>format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err="1">
                <a:ln>
                  <a:noFill/>
                </a:ln>
                <a:solidFill>
                  <a:srgbClr val="BCBEC4"/>
                </a:solidFill>
                <a:effectLst/>
                <a:latin typeface="JetBrains Mono"/>
              </a:rPr>
              <a:t>x,y</a:t>
            </a:r>
            <a:r>
              <a:rPr lang="es-ES" altLang="es-ES" sz="1600" dirty="0">
                <a:solidFill>
                  <a:srgbClr val="BCBEC4"/>
                </a:solidFill>
                <a:latin typeface="JetBrains Mono"/>
              </a:rPr>
              <a:t>))</a:t>
            </a:r>
            <a:endParaRPr kumimoji="0" lang="es-ES" altLang="es-ES" sz="1400" b="0" i="0" u="none" strike="noStrike" cap="none" normalizeH="0" baseline="0" dirty="0">
              <a:ln>
                <a:noFill/>
              </a:ln>
              <a:solidFill>
                <a:srgbClr val="BCBEC4"/>
              </a:solidFill>
              <a:effectLst/>
              <a:latin typeface="JetBrains Mono"/>
            </a:endParaRPr>
          </a:p>
        </p:txBody>
      </p:sp>
    </p:spTree>
    <p:extLst>
      <p:ext uri="{BB962C8B-B14F-4D97-AF65-F5344CB8AC3E}">
        <p14:creationId xmlns:p14="http://schemas.microsoft.com/office/powerpoint/2010/main" val="3383409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7C567-CDCC-7E5F-69E5-7244E183D85C}"/>
              </a:ext>
            </a:extLst>
          </p:cNvPr>
          <p:cNvSpPr>
            <a:spLocks noGrp="1"/>
          </p:cNvSpPr>
          <p:nvPr>
            <p:ph type="title"/>
          </p:nvPr>
        </p:nvSpPr>
        <p:spPr/>
        <p:txBody>
          <a:bodyPr>
            <a:normAutofit fontScale="90000"/>
          </a:bodyPr>
          <a:lstStyle/>
          <a:p>
            <a:r>
              <a:rPr lang="es-ES"/>
              <a:t>Conversión de tipos</a:t>
            </a:r>
          </a:p>
        </p:txBody>
      </p:sp>
      <p:sp>
        <p:nvSpPr>
          <p:cNvPr id="3" name="Marcador de contenido 2">
            <a:extLst>
              <a:ext uri="{FF2B5EF4-FFF2-40B4-BE49-F238E27FC236}">
                <a16:creationId xmlns:a16="http://schemas.microsoft.com/office/drawing/2014/main" id="{55930D37-F186-39BC-4D5B-73EDE09D1546}"/>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s-ES">
                <a:latin typeface="Inter"/>
              </a:rPr>
              <a:t>Automática en operaciones con tipos compatibles</a:t>
            </a: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r>
              <a:rPr lang="es-ES">
                <a:latin typeface="Inter"/>
              </a:rPr>
              <a:t>Puede ser explícita: funciones </a:t>
            </a:r>
            <a:r>
              <a:rPr lang="es-ES" err="1">
                <a:latin typeface="Inter"/>
              </a:rPr>
              <a:t>int</a:t>
            </a:r>
            <a:r>
              <a:rPr lang="es-ES">
                <a:latin typeface="Inter"/>
              </a:rPr>
              <a:t>(), </a:t>
            </a:r>
            <a:r>
              <a:rPr lang="es-ES" err="1">
                <a:latin typeface="Inter"/>
              </a:rPr>
              <a:t>float</a:t>
            </a:r>
            <a:r>
              <a:rPr lang="es-ES">
                <a:latin typeface="Inter"/>
              </a:rPr>
              <a:t>(), </a:t>
            </a:r>
            <a:r>
              <a:rPr lang="es-ES" err="1">
                <a:latin typeface="Inter"/>
              </a:rPr>
              <a:t>str</a:t>
            </a:r>
            <a:r>
              <a:rPr lang="es-ES">
                <a:latin typeface="Inter"/>
              </a:rPr>
              <a:t>()</a:t>
            </a:r>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a:p>
            <a:endParaRPr lang="es-ES"/>
          </a:p>
          <a:p>
            <a:pPr marL="342900" indent="-342900">
              <a:buFont typeface="Arial" panose="020B0604020202020204" pitchFamily="34" charset="0"/>
              <a:buChar char="•"/>
            </a:pPr>
            <a:endParaRPr lang="es-ES"/>
          </a:p>
        </p:txBody>
      </p:sp>
      <p:sp>
        <p:nvSpPr>
          <p:cNvPr id="4" name="Rectángulo 3">
            <a:extLst>
              <a:ext uri="{FF2B5EF4-FFF2-40B4-BE49-F238E27FC236}">
                <a16:creationId xmlns:a16="http://schemas.microsoft.com/office/drawing/2014/main" id="{74A99804-1571-933A-366F-0E38DAE9C701}"/>
              </a:ext>
            </a:extLst>
          </p:cNvPr>
          <p:cNvSpPr/>
          <p:nvPr/>
        </p:nvSpPr>
        <p:spPr>
          <a:xfrm>
            <a:off x="2278386" y="1615281"/>
            <a:ext cx="4587228" cy="236304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integer_number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123</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err="1">
                <a:ln>
                  <a:noFill/>
                </a:ln>
                <a:solidFill>
                  <a:srgbClr val="BCBEC4"/>
                </a:solidFill>
                <a:effectLst/>
                <a:latin typeface="JetBrains Mono"/>
              </a:rPr>
              <a:t>float_number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1.23</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err="1">
                <a:ln>
                  <a:noFill/>
                </a:ln>
                <a:solidFill>
                  <a:srgbClr val="BCBEC4"/>
                </a:solidFill>
                <a:effectLst/>
                <a:latin typeface="JetBrains Mono"/>
              </a:rPr>
              <a:t>new_number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BCBEC4"/>
                </a:solidFill>
                <a:effectLst/>
                <a:latin typeface="JetBrains Mono"/>
              </a:rPr>
              <a:t>integer_number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BCBEC4"/>
                </a:solidFill>
                <a:effectLst/>
                <a:latin typeface="JetBrains Mono"/>
              </a:rPr>
              <a:t>float_number</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Muestra el nuevo valor y el tipo de dato resultante</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Value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new_number</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"Data </a:t>
            </a:r>
            <a:r>
              <a:rPr kumimoji="0" lang="es-ES" altLang="es-ES" sz="1600" b="0" i="0" u="none" strike="noStrike" cap="none" normalizeH="0" baseline="0" err="1">
                <a:ln>
                  <a:noFill/>
                </a:ln>
                <a:solidFill>
                  <a:srgbClr val="6AAB73"/>
                </a:solidFill>
                <a:effectLst/>
                <a:latin typeface="JetBrains Mono"/>
              </a:rPr>
              <a:t>Type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8888C6"/>
                </a:solidFill>
                <a:effectLst/>
                <a:latin typeface="JetBrains Mono"/>
              </a:rPr>
              <a:t>type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new_number</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7" name="Rectángulo 6">
            <a:extLst>
              <a:ext uri="{FF2B5EF4-FFF2-40B4-BE49-F238E27FC236}">
                <a16:creationId xmlns:a16="http://schemas.microsoft.com/office/drawing/2014/main" id="{4876B4EC-035A-0512-C178-B32F16C33ED7}"/>
              </a:ext>
            </a:extLst>
          </p:cNvPr>
          <p:cNvSpPr/>
          <p:nvPr/>
        </p:nvSpPr>
        <p:spPr>
          <a:xfrm>
            <a:off x="2278386" y="4518940"/>
            <a:ext cx="4587228" cy="162638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num_string</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'12'</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err="1">
                <a:ln>
                  <a:noFill/>
                </a:ln>
                <a:solidFill>
                  <a:srgbClr val="BCBEC4"/>
                </a:solidFill>
                <a:effectLst/>
                <a:latin typeface="JetBrains Mono"/>
              </a:rPr>
              <a:t>num_integer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23</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7A7E85"/>
                </a:solidFill>
                <a:effectLst/>
                <a:latin typeface="JetBrains Mono"/>
              </a:rPr>
              <a:t># Conversión de tipos explícita</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num_string</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8888C6"/>
                </a:solidFill>
                <a:effectLst/>
                <a:latin typeface="JetBrains Mono"/>
              </a:rPr>
              <a:t>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num_string</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266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67EF5D-EFF8-8548-2087-499AAB26D20A}"/>
              </a:ext>
            </a:extLst>
          </p:cNvPr>
          <p:cNvSpPr>
            <a:spLocks noGrp="1"/>
          </p:cNvSpPr>
          <p:nvPr>
            <p:ph type="title"/>
          </p:nvPr>
        </p:nvSpPr>
        <p:spPr>
          <a:xfrm>
            <a:off x="628650" y="365128"/>
            <a:ext cx="7886700" cy="475050"/>
          </a:xfrm>
        </p:spPr>
        <p:txBody>
          <a:bodyPr>
            <a:normAutofit fontScale="90000"/>
          </a:bodyPr>
          <a:lstStyle/>
          <a:p>
            <a:r>
              <a:rPr lang="es-ES"/>
              <a:t>Ejercicio 1</a:t>
            </a:r>
          </a:p>
        </p:txBody>
      </p:sp>
      <p:sp>
        <p:nvSpPr>
          <p:cNvPr id="3" name="Marcador de contenido 2">
            <a:extLst>
              <a:ext uri="{FF2B5EF4-FFF2-40B4-BE49-F238E27FC236}">
                <a16:creationId xmlns:a16="http://schemas.microsoft.com/office/drawing/2014/main" id="{AD01CD2C-28EB-C761-8233-7FBC2A200715}"/>
              </a:ext>
            </a:extLst>
          </p:cNvPr>
          <p:cNvSpPr>
            <a:spLocks noGrp="1"/>
          </p:cNvSpPr>
          <p:nvPr>
            <p:ph idx="1"/>
          </p:nvPr>
        </p:nvSpPr>
        <p:spPr>
          <a:xfrm>
            <a:off x="628650" y="1128936"/>
            <a:ext cx="7886700" cy="5048028"/>
          </a:xfrm>
        </p:spPr>
        <p:txBody>
          <a:bodyPr vert="horz" lIns="91440" tIns="45720" rIns="91440" bIns="45720" rtlCol="0" anchor="t">
            <a:normAutofit/>
          </a:bodyPr>
          <a:lstStyle/>
          <a:p>
            <a:r>
              <a:rPr lang="es-ES"/>
              <a:t>Escribir un script que:</a:t>
            </a:r>
          </a:p>
          <a:p>
            <a:pPr marL="342900" indent="-342900">
              <a:buFont typeface="Arial" panose="020B0604020202020204" pitchFamily="34" charset="0"/>
              <a:buChar char="•"/>
            </a:pPr>
            <a:r>
              <a:rPr lang="es-ES"/>
              <a:t>Le pida dos números al usuario</a:t>
            </a:r>
          </a:p>
          <a:p>
            <a:pPr marL="342900" indent="-342900">
              <a:buFont typeface="Arial" panose="020B0604020202020204" pitchFamily="34" charset="0"/>
              <a:buChar char="•"/>
            </a:pPr>
            <a:r>
              <a:rPr lang="es-ES"/>
              <a:t>Sume los dos números y guarde el resultado en una variable</a:t>
            </a:r>
          </a:p>
          <a:p>
            <a:pPr marL="342900" indent="-342900">
              <a:buFont typeface="Arial" panose="020B0604020202020204" pitchFamily="34" charset="0"/>
              <a:buChar char="•"/>
            </a:pPr>
            <a:r>
              <a:rPr lang="es-ES"/>
              <a:t>Imprima el resultado</a:t>
            </a:r>
          </a:p>
          <a:p>
            <a:endParaRPr lang="es-ES"/>
          </a:p>
          <a:p>
            <a:r>
              <a:rPr lang="es-ES"/>
              <a:t>Nota: Escribe el script en </a:t>
            </a:r>
            <a:r>
              <a:rPr lang="es-ES" err="1"/>
              <a:t>PyCharm</a:t>
            </a:r>
            <a:r>
              <a:rPr lang="es-ES"/>
              <a:t>, guárdalo, abre la terminal y ejecútalo con el comando ‘python3’ en la terminal</a:t>
            </a:r>
          </a:p>
        </p:txBody>
      </p:sp>
    </p:spTree>
    <p:extLst>
      <p:ext uri="{BB962C8B-B14F-4D97-AF65-F5344CB8AC3E}">
        <p14:creationId xmlns:p14="http://schemas.microsoft.com/office/powerpoint/2010/main" val="68208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062D-008E-4C6D-7661-C0C9455EE904}"/>
              </a:ext>
            </a:extLst>
          </p:cNvPr>
          <p:cNvSpPr>
            <a:spLocks noGrp="1"/>
          </p:cNvSpPr>
          <p:nvPr>
            <p:ph type="title"/>
          </p:nvPr>
        </p:nvSpPr>
        <p:spPr/>
        <p:txBody>
          <a:bodyPr>
            <a:normAutofit fontScale="90000"/>
          </a:bodyPr>
          <a:lstStyle/>
          <a:p>
            <a:r>
              <a:rPr lang="es-ES"/>
              <a:t>Concatenación de cadenas</a:t>
            </a:r>
          </a:p>
        </p:txBody>
      </p:sp>
      <p:sp>
        <p:nvSpPr>
          <p:cNvPr id="3" name="Marcador de contenido 2">
            <a:extLst>
              <a:ext uri="{FF2B5EF4-FFF2-40B4-BE49-F238E27FC236}">
                <a16:creationId xmlns:a16="http://schemas.microsoft.com/office/drawing/2014/main" id="{551187CE-B047-F421-CAF4-D299CA0A71F8}"/>
              </a:ext>
            </a:extLst>
          </p:cNvPr>
          <p:cNvSpPr>
            <a:spLocks noGrp="1"/>
          </p:cNvSpPr>
          <p:nvPr>
            <p:ph idx="1"/>
          </p:nvPr>
        </p:nvSpPr>
        <p:spPr/>
        <p:txBody>
          <a:bodyPr/>
          <a:lstStyle/>
          <a:p>
            <a:r>
              <a:rPr lang="es-ES"/>
              <a:t>El operador + se usa para unir dos cadenas</a:t>
            </a:r>
          </a:p>
        </p:txBody>
      </p:sp>
      <p:sp>
        <p:nvSpPr>
          <p:cNvPr id="20" name="Rectángulo 19">
            <a:extLst>
              <a:ext uri="{FF2B5EF4-FFF2-40B4-BE49-F238E27FC236}">
                <a16:creationId xmlns:a16="http://schemas.microsoft.com/office/drawing/2014/main" id="{ED521380-0656-4027-DF4B-73711599F34A}"/>
              </a:ext>
            </a:extLst>
          </p:cNvPr>
          <p:cNvSpPr/>
          <p:nvPr/>
        </p:nvSpPr>
        <p:spPr>
          <a:xfrm>
            <a:off x="2177940" y="1709066"/>
            <a:ext cx="4788119" cy="1002504"/>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'Estoy concatenando ' + 'dos cadenas'</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Est</a:t>
            </a:r>
            <a:r>
              <a:rPr lang="es-ES" altLang="es-ES" sz="1600">
                <a:solidFill>
                  <a:srgbClr val="BCBEC4"/>
                </a:solidFill>
                <a:latin typeface="JetBrains Mono"/>
              </a:rPr>
              <a:t>oy concatenando dos cadenas</a:t>
            </a:r>
            <a:endParaRPr lang="es-ES" sz="1600"/>
          </a:p>
        </p:txBody>
      </p:sp>
    </p:spTree>
    <p:extLst>
      <p:ext uri="{BB962C8B-B14F-4D97-AF65-F5344CB8AC3E}">
        <p14:creationId xmlns:p14="http://schemas.microsoft.com/office/powerpoint/2010/main" val="2744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A283F-C67B-8617-B459-3C51375861DD}"/>
              </a:ext>
            </a:extLst>
          </p:cNvPr>
          <p:cNvSpPr>
            <a:spLocks noGrp="1"/>
          </p:cNvSpPr>
          <p:nvPr>
            <p:ph type="title"/>
          </p:nvPr>
        </p:nvSpPr>
        <p:spPr>
          <a:xfrm>
            <a:off x="628650" y="365128"/>
            <a:ext cx="7886700" cy="475050"/>
          </a:xfrm>
        </p:spPr>
        <p:txBody>
          <a:bodyPr>
            <a:normAutofit fontScale="90000"/>
          </a:bodyPr>
          <a:lstStyle/>
          <a:p>
            <a:r>
              <a:rPr lang="es-ES"/>
              <a:t>Ejercicio 2</a:t>
            </a:r>
          </a:p>
        </p:txBody>
      </p:sp>
      <p:sp>
        <p:nvSpPr>
          <p:cNvPr id="3" name="Marcador de contenido 2">
            <a:extLst>
              <a:ext uri="{FF2B5EF4-FFF2-40B4-BE49-F238E27FC236}">
                <a16:creationId xmlns:a16="http://schemas.microsoft.com/office/drawing/2014/main" id="{52B23596-EC11-3A32-66C8-3A21F44BEE28}"/>
              </a:ext>
            </a:extLst>
          </p:cNvPr>
          <p:cNvSpPr>
            <a:spLocks noGrp="1"/>
          </p:cNvSpPr>
          <p:nvPr>
            <p:ph idx="1"/>
          </p:nvPr>
        </p:nvSpPr>
        <p:spPr>
          <a:xfrm>
            <a:off x="628650" y="1128936"/>
            <a:ext cx="7886700" cy="5048028"/>
          </a:xfrm>
        </p:spPr>
        <p:txBody>
          <a:bodyPr vert="horz" lIns="91440" tIns="45720" rIns="91440" bIns="45720" rtlCol="0" anchor="t">
            <a:normAutofit/>
          </a:bodyPr>
          <a:lstStyle/>
          <a:p>
            <a:r>
              <a:rPr lang="es-ES"/>
              <a:t>Crear un algoritmo para calcular el perímetro y el área de un círculo:</a:t>
            </a:r>
          </a:p>
          <a:p>
            <a:pPr marL="457200" indent="-457200">
              <a:buFont typeface="+mj-lt"/>
              <a:buAutoNum type="arabicPeriod"/>
            </a:pPr>
            <a:r>
              <a:rPr lang="es-ES"/>
              <a:t>Crear una variable con el valor de </a:t>
            </a:r>
            <a:r>
              <a:rPr lang="el-GR" b="0" i="0">
                <a:effectLst/>
                <a:latin typeface="Roboto" panose="02000000000000000000" pitchFamily="2" charset="0"/>
              </a:rPr>
              <a:t>π </a:t>
            </a:r>
            <a:endParaRPr lang="es-ES"/>
          </a:p>
          <a:p>
            <a:pPr marL="457200" indent="-457200">
              <a:buFont typeface="+mj-lt"/>
              <a:buAutoNum type="arabicPeriod"/>
            </a:pPr>
            <a:r>
              <a:rPr lang="es-ES"/>
              <a:t>Pedir el valor del radio al usuario</a:t>
            </a:r>
          </a:p>
          <a:p>
            <a:pPr marL="457200" indent="-457200">
              <a:buFont typeface="+mj-lt"/>
              <a:buAutoNum type="arabicPeriod"/>
            </a:pPr>
            <a:r>
              <a:rPr lang="es-ES"/>
              <a:t>Calcular el perímetro y almacenarlo en una variable</a:t>
            </a:r>
          </a:p>
          <a:p>
            <a:pPr marL="457200" indent="-457200">
              <a:buFont typeface="+mj-lt"/>
              <a:buAutoNum type="arabicPeriod"/>
            </a:pPr>
            <a:r>
              <a:rPr lang="es-ES"/>
              <a:t>Calcular el área y almacenarlo en una variable</a:t>
            </a:r>
          </a:p>
          <a:p>
            <a:pPr marL="457200" indent="-457200">
              <a:buFont typeface="+mj-lt"/>
              <a:buAutoNum type="arabicPeriod"/>
            </a:pPr>
            <a:r>
              <a:rPr lang="es-ES"/>
              <a:t>Mostrar en pantalla el valor de las variables de perímetro y área </a:t>
            </a:r>
          </a:p>
          <a:p>
            <a:endParaRPr lang="es-ES"/>
          </a:p>
        </p:txBody>
      </p:sp>
    </p:spTree>
    <p:extLst>
      <p:ext uri="{BB962C8B-B14F-4D97-AF65-F5344CB8AC3E}">
        <p14:creationId xmlns:p14="http://schemas.microsoft.com/office/powerpoint/2010/main" val="976799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90A39-F151-16A6-11BB-CCF0CA623554}"/>
              </a:ext>
            </a:extLst>
          </p:cNvPr>
          <p:cNvSpPr>
            <a:spLocks noGrp="1"/>
          </p:cNvSpPr>
          <p:nvPr>
            <p:ph type="title"/>
          </p:nvPr>
        </p:nvSpPr>
        <p:spPr>
          <a:xfrm>
            <a:off x="628650" y="365128"/>
            <a:ext cx="7886700" cy="475050"/>
          </a:xfrm>
        </p:spPr>
        <p:txBody>
          <a:bodyPr>
            <a:normAutofit fontScale="90000"/>
          </a:bodyPr>
          <a:lstStyle/>
          <a:p>
            <a:r>
              <a:rPr lang="es-ES"/>
              <a:t>Ejercicio 3</a:t>
            </a:r>
          </a:p>
        </p:txBody>
      </p:sp>
      <p:sp>
        <p:nvSpPr>
          <p:cNvPr id="3" name="Marcador de contenido 2">
            <a:extLst>
              <a:ext uri="{FF2B5EF4-FFF2-40B4-BE49-F238E27FC236}">
                <a16:creationId xmlns:a16="http://schemas.microsoft.com/office/drawing/2014/main" id="{B145A955-995C-2E47-D05C-5276584A6FEC}"/>
              </a:ext>
            </a:extLst>
          </p:cNvPr>
          <p:cNvSpPr>
            <a:spLocks noGrp="1"/>
          </p:cNvSpPr>
          <p:nvPr>
            <p:ph idx="1"/>
          </p:nvPr>
        </p:nvSpPr>
        <p:spPr>
          <a:xfrm>
            <a:off x="628650" y="1128936"/>
            <a:ext cx="7886700" cy="5048028"/>
          </a:xfrm>
        </p:spPr>
        <p:txBody>
          <a:bodyPr vert="horz" lIns="91440" tIns="45720" rIns="91440" bIns="45720" rtlCol="0" anchor="t">
            <a:normAutofit/>
          </a:bodyPr>
          <a:lstStyle/>
          <a:p>
            <a:r>
              <a:rPr lang="es-ES"/>
              <a:t>Crea un algoritmo para convertir de grados Fahrenheit a Celsius:</a:t>
            </a:r>
          </a:p>
          <a:p>
            <a:pPr marL="457200" indent="-457200">
              <a:buFont typeface="+mj-lt"/>
              <a:buAutoNum type="arabicPeriod"/>
            </a:pPr>
            <a:r>
              <a:rPr lang="es-ES"/>
              <a:t>Pide los grados Fahrenheit al usuario </a:t>
            </a:r>
          </a:p>
          <a:p>
            <a:pPr marL="457200" indent="-457200">
              <a:buFont typeface="+mj-lt"/>
              <a:buAutoNum type="arabicPeriod"/>
            </a:pPr>
            <a:r>
              <a:rPr lang="es-ES"/>
              <a:t>Haz la conversión</a:t>
            </a:r>
          </a:p>
          <a:p>
            <a:pPr marL="457200" indent="-457200">
              <a:buFont typeface="+mj-lt"/>
              <a:buAutoNum type="arabicPeriod"/>
            </a:pPr>
            <a:r>
              <a:rPr lang="es-ES"/>
              <a:t>Muestra el resultado por pantalla</a:t>
            </a:r>
          </a:p>
          <a:p>
            <a:endParaRPr lang="es-ES"/>
          </a:p>
          <a:p>
            <a:r>
              <a:rPr lang="es-ES"/>
              <a:t>Nota: Para convertir Fahrenheit a Celsius hay que restar 32 y dividir por 1,8</a:t>
            </a:r>
          </a:p>
          <a:p>
            <a:endParaRPr lang="es-ES"/>
          </a:p>
        </p:txBody>
      </p:sp>
    </p:spTree>
    <p:extLst>
      <p:ext uri="{BB962C8B-B14F-4D97-AF65-F5344CB8AC3E}">
        <p14:creationId xmlns:p14="http://schemas.microsoft.com/office/powerpoint/2010/main" val="53162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E99A1-BFD3-C432-609D-C9F525E25020}"/>
              </a:ext>
            </a:extLst>
          </p:cNvPr>
          <p:cNvSpPr>
            <a:spLocks noGrp="1"/>
          </p:cNvSpPr>
          <p:nvPr>
            <p:ph type="title"/>
          </p:nvPr>
        </p:nvSpPr>
        <p:spPr/>
        <p:txBody>
          <a:bodyPr>
            <a:normAutofit fontScale="90000"/>
          </a:bodyPr>
          <a:lstStyle/>
          <a:p>
            <a:r>
              <a:rPr lang="es-ES" err="1">
                <a:latin typeface="Inter"/>
              </a:rPr>
              <a:t>If</a:t>
            </a:r>
            <a:r>
              <a:rPr lang="es-ES">
                <a:latin typeface="Inter"/>
              </a:rPr>
              <a:t>/</a:t>
            </a:r>
            <a:r>
              <a:rPr lang="es-ES" err="1">
                <a:latin typeface="Inter"/>
              </a:rPr>
              <a:t>else</a:t>
            </a:r>
            <a:endParaRPr lang="es-ES"/>
          </a:p>
        </p:txBody>
      </p:sp>
      <p:sp>
        <p:nvSpPr>
          <p:cNvPr id="3" name="Marcador de contenido 2">
            <a:extLst>
              <a:ext uri="{FF2B5EF4-FFF2-40B4-BE49-F238E27FC236}">
                <a16:creationId xmlns:a16="http://schemas.microsoft.com/office/drawing/2014/main" id="{EF6F76E3-EF8E-CFB8-B038-F9E3AA2D0178}"/>
              </a:ext>
            </a:extLst>
          </p:cNvPr>
          <p:cNvSpPr>
            <a:spLocks noGrp="1"/>
          </p:cNvSpPr>
          <p:nvPr>
            <p:ph idx="1"/>
          </p:nvPr>
        </p:nvSpPr>
        <p:spPr/>
        <p:txBody>
          <a:bodyPr vert="horz" lIns="91440" tIns="45720" rIns="91440" bIns="45720" rtlCol="0" anchor="t">
            <a:normAutofit/>
          </a:bodyPr>
          <a:lstStyle/>
          <a:p>
            <a:r>
              <a:rPr lang="es-ES">
                <a:latin typeface="Inter"/>
              </a:rPr>
              <a:t>La sentencia </a:t>
            </a:r>
            <a:r>
              <a:rPr lang="es-ES" b="1" err="1">
                <a:latin typeface="Inter"/>
              </a:rPr>
              <a:t>if</a:t>
            </a:r>
            <a:r>
              <a:rPr lang="es-ES" b="1">
                <a:latin typeface="Inter"/>
              </a:rPr>
              <a:t>/</a:t>
            </a:r>
            <a:r>
              <a:rPr lang="es-ES" b="1" err="1">
                <a:latin typeface="Inter"/>
              </a:rPr>
              <a:t>else</a:t>
            </a:r>
            <a:r>
              <a:rPr lang="es-ES">
                <a:latin typeface="Inter"/>
              </a:rPr>
              <a:t> ejecuta un bloque de código si se cumple una </a:t>
            </a:r>
            <a:r>
              <a:rPr lang="es-ES" b="1">
                <a:latin typeface="Inter"/>
              </a:rPr>
              <a:t>condición especificada</a:t>
            </a:r>
            <a:r>
              <a:rPr lang="es-ES">
                <a:latin typeface="Inter"/>
              </a:rPr>
              <a:t>. Si la condición no se cumple, puede ejecutarse otro bloque de código.</a:t>
            </a:r>
          </a:p>
          <a:p>
            <a:endParaRPr lang="es-ES">
              <a:latin typeface="Inter"/>
            </a:endParaRPr>
          </a:p>
          <a:p>
            <a:endParaRPr lang="es-ES">
              <a:latin typeface="Inter"/>
            </a:endParaRPr>
          </a:p>
          <a:p>
            <a:endParaRPr lang="es-ES">
              <a:latin typeface="Inter"/>
            </a:endParaRPr>
          </a:p>
          <a:p>
            <a:endParaRPr lang="es-ES">
              <a:latin typeface="Inter"/>
            </a:endParaRPr>
          </a:p>
          <a:p>
            <a:endParaRPr lang="es-ES">
              <a:latin typeface="Inter"/>
            </a:endParaRPr>
          </a:p>
          <a:p>
            <a:endParaRPr lang="es-ES">
              <a:latin typeface="Inter"/>
            </a:endParaRPr>
          </a:p>
          <a:p>
            <a:endParaRPr lang="es-ES"/>
          </a:p>
          <a:p>
            <a:endParaRPr lang="es-ES"/>
          </a:p>
        </p:txBody>
      </p:sp>
      <p:sp>
        <p:nvSpPr>
          <p:cNvPr id="5" name="Rectángulo 4">
            <a:extLst>
              <a:ext uri="{FF2B5EF4-FFF2-40B4-BE49-F238E27FC236}">
                <a16:creationId xmlns:a16="http://schemas.microsoft.com/office/drawing/2014/main" id="{D7B3BCF8-8370-5C32-BF00-B1C30BF8147F}"/>
              </a:ext>
            </a:extLst>
          </p:cNvPr>
          <p:cNvSpPr/>
          <p:nvPr/>
        </p:nvSpPr>
        <p:spPr>
          <a:xfrm>
            <a:off x="2566660" y="2497468"/>
            <a:ext cx="4015602" cy="2635157"/>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10</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err="1">
                <a:ln>
                  <a:noFill/>
                </a:ln>
                <a:solidFill>
                  <a:srgbClr val="CF8E6D"/>
                </a:solidFill>
                <a:effectLst/>
                <a:latin typeface="JetBrains Mono"/>
              </a:rPr>
              <a:t>if</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&gt;= </a:t>
            </a:r>
            <a:r>
              <a:rPr kumimoji="0" lang="es-ES" altLang="es-ES" sz="1600" b="0" i="0" u="none" strike="noStrike" cap="none" normalizeH="0" baseline="0">
                <a:ln>
                  <a:noFill/>
                </a:ln>
                <a:solidFill>
                  <a:srgbClr val="2AACB8"/>
                </a:solidFill>
                <a:effectLst/>
                <a:latin typeface="JetBrains Mono"/>
              </a:rPr>
              <a:t>5</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mayor o igual que 5'</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CF8E6D"/>
                </a:solidFill>
                <a:effectLst/>
                <a:latin typeface="JetBrains Mono"/>
              </a:rPr>
              <a:t>elif</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&lt; </a:t>
            </a:r>
            <a:r>
              <a:rPr kumimoji="0" lang="es-ES" altLang="es-ES" sz="1600" b="0" i="0" u="none" strike="noStrike" cap="none" normalizeH="0" baseline="0">
                <a:ln>
                  <a:noFill/>
                </a:ln>
                <a:solidFill>
                  <a:srgbClr val="2AACB8"/>
                </a:solidFill>
                <a:effectLst/>
                <a:latin typeface="JetBrains Mono"/>
              </a:rPr>
              <a:t>0</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es negativo'</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CF8E6D"/>
                </a:solidFill>
                <a:effectLst/>
                <a:latin typeface="JetBrains Mono"/>
              </a:rPr>
              <a:t>elif</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0</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es cero'</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CF8E6D"/>
                </a:solidFill>
                <a:effectLst/>
                <a:latin typeface="JetBrains Mono"/>
              </a:rPr>
              <a:t>else</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es menor que 5'</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770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37556-A935-3F59-47F8-50EC84E07C84}"/>
              </a:ext>
            </a:extLst>
          </p:cNvPr>
          <p:cNvSpPr>
            <a:spLocks noGrp="1"/>
          </p:cNvSpPr>
          <p:nvPr>
            <p:ph type="title"/>
          </p:nvPr>
        </p:nvSpPr>
        <p:spPr/>
        <p:txBody>
          <a:bodyPr>
            <a:normAutofit fontScale="90000"/>
          </a:bodyPr>
          <a:lstStyle/>
          <a:p>
            <a:r>
              <a:rPr lang="es-ES" dirty="0"/>
              <a:t>Índice de contenidos</a:t>
            </a:r>
          </a:p>
        </p:txBody>
      </p:sp>
      <p:sp>
        <p:nvSpPr>
          <p:cNvPr id="3" name="Marcador de contenido 2">
            <a:extLst>
              <a:ext uri="{FF2B5EF4-FFF2-40B4-BE49-F238E27FC236}">
                <a16:creationId xmlns:a16="http://schemas.microsoft.com/office/drawing/2014/main" id="{1A9818E9-2169-A62F-C3FF-918664440633}"/>
              </a:ext>
            </a:extLst>
          </p:cNvPr>
          <p:cNvSpPr>
            <a:spLocks noGrp="1"/>
          </p:cNvSpPr>
          <p:nvPr>
            <p:ph idx="1"/>
          </p:nvPr>
        </p:nvSpPr>
        <p:spPr/>
        <p:txBody>
          <a:bodyPr>
            <a:normAutofit/>
          </a:bodyPr>
          <a:lstStyle/>
          <a:p>
            <a:r>
              <a:rPr lang="es-ES" b="1" dirty="0"/>
              <a:t>Bloque I. Repaso a la programación de ordenadores</a:t>
            </a:r>
          </a:p>
          <a:p>
            <a:pPr marL="179387">
              <a:lnSpc>
                <a:spcPct val="100000"/>
              </a:lnSpc>
            </a:pPr>
            <a:r>
              <a:rPr lang="es-ES" sz="1900" dirty="0"/>
              <a:t>Tema 1: Introducción a la programación</a:t>
            </a:r>
          </a:p>
          <a:p>
            <a:pPr marL="179387">
              <a:lnSpc>
                <a:spcPct val="100000"/>
              </a:lnSpc>
            </a:pPr>
            <a:r>
              <a:rPr lang="es-ES" sz="1900" dirty="0"/>
              <a:t>Tema 2: Python básico I</a:t>
            </a:r>
          </a:p>
          <a:p>
            <a:pPr marL="179387">
              <a:lnSpc>
                <a:spcPct val="100000"/>
              </a:lnSpc>
            </a:pPr>
            <a:r>
              <a:rPr lang="es-ES" sz="1900" dirty="0"/>
              <a:t>Tema 3: Python básico II</a:t>
            </a:r>
          </a:p>
          <a:p>
            <a:endParaRPr lang="es-ES" b="1" dirty="0"/>
          </a:p>
          <a:p>
            <a:r>
              <a:rPr lang="es-ES" b="1" dirty="0"/>
              <a:t>Bloque II. Programación orientada a objetos</a:t>
            </a:r>
          </a:p>
          <a:p>
            <a:pPr marL="179387">
              <a:lnSpc>
                <a:spcPct val="100000"/>
              </a:lnSpc>
            </a:pPr>
            <a:r>
              <a:rPr lang="es-ES" sz="1900" dirty="0"/>
              <a:t>Tema 4: Clases</a:t>
            </a:r>
          </a:p>
          <a:p>
            <a:pPr marL="179387">
              <a:lnSpc>
                <a:spcPct val="100000"/>
              </a:lnSpc>
            </a:pPr>
            <a:r>
              <a:rPr lang="es-ES" sz="1900" dirty="0"/>
              <a:t>Tema 5: Herencia y polimorfismo</a:t>
            </a:r>
          </a:p>
        </p:txBody>
      </p:sp>
    </p:spTree>
    <p:extLst>
      <p:ext uri="{BB962C8B-B14F-4D97-AF65-F5344CB8AC3E}">
        <p14:creationId xmlns:p14="http://schemas.microsoft.com/office/powerpoint/2010/main" val="2460504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00B1BD-D290-C1A3-EBE6-082012A40869}"/>
              </a:ext>
            </a:extLst>
          </p:cNvPr>
          <p:cNvSpPr>
            <a:spLocks noGrp="1"/>
          </p:cNvSpPr>
          <p:nvPr>
            <p:ph type="title"/>
          </p:nvPr>
        </p:nvSpPr>
        <p:spPr/>
        <p:txBody>
          <a:bodyPr>
            <a:normAutofit fontScale="90000"/>
          </a:bodyPr>
          <a:lstStyle/>
          <a:p>
            <a:r>
              <a:rPr lang="es-ES" err="1">
                <a:latin typeface="Inter"/>
              </a:rPr>
              <a:t>If</a:t>
            </a:r>
            <a:r>
              <a:rPr lang="es-ES">
                <a:latin typeface="Inter"/>
              </a:rPr>
              <a:t>/</a:t>
            </a:r>
            <a:r>
              <a:rPr lang="es-ES" err="1">
                <a:latin typeface="Inter"/>
              </a:rPr>
              <a:t>else</a:t>
            </a:r>
            <a:endParaRPr lang="es-ES"/>
          </a:p>
        </p:txBody>
      </p:sp>
      <p:sp>
        <p:nvSpPr>
          <p:cNvPr id="3" name="Marcador de contenido 2">
            <a:extLst>
              <a:ext uri="{FF2B5EF4-FFF2-40B4-BE49-F238E27FC236}">
                <a16:creationId xmlns:a16="http://schemas.microsoft.com/office/drawing/2014/main" id="{D4E7B80A-6EE6-8AE8-BC39-D024D45CCF51}"/>
              </a:ext>
            </a:extLst>
          </p:cNvPr>
          <p:cNvSpPr>
            <a:spLocks noGrp="1"/>
          </p:cNvSpPr>
          <p:nvPr>
            <p:ph idx="1"/>
          </p:nvPr>
        </p:nvSpPr>
        <p:spPr/>
        <p:txBody>
          <a:bodyPr/>
          <a:lstStyle/>
          <a:p>
            <a:r>
              <a:rPr lang="es-ES">
                <a:latin typeface="Inter"/>
              </a:rPr>
              <a:t>La </a:t>
            </a:r>
            <a:r>
              <a:rPr lang="es-ES" err="1">
                <a:latin typeface="Inter"/>
              </a:rPr>
              <a:t>indentación</a:t>
            </a:r>
            <a:r>
              <a:rPr lang="es-ES">
                <a:latin typeface="Inter"/>
              </a:rPr>
              <a:t> determina la jerarquía</a:t>
            </a:r>
          </a:p>
          <a:p>
            <a:endParaRPr lang="es-ES"/>
          </a:p>
        </p:txBody>
      </p:sp>
      <p:sp>
        <p:nvSpPr>
          <p:cNvPr id="4" name="Rectángulo 3">
            <a:extLst>
              <a:ext uri="{FF2B5EF4-FFF2-40B4-BE49-F238E27FC236}">
                <a16:creationId xmlns:a16="http://schemas.microsoft.com/office/drawing/2014/main" id="{96165922-BF78-9501-BB4C-FE8763BDFABB}"/>
              </a:ext>
            </a:extLst>
          </p:cNvPr>
          <p:cNvSpPr/>
          <p:nvPr/>
        </p:nvSpPr>
        <p:spPr>
          <a:xfrm>
            <a:off x="2564199" y="2047303"/>
            <a:ext cx="4015602" cy="2264446"/>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10</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err="1">
                <a:ln>
                  <a:noFill/>
                </a:ln>
                <a:solidFill>
                  <a:srgbClr val="CF8E6D"/>
                </a:solidFill>
                <a:effectLst/>
                <a:latin typeface="JetBrains Mono"/>
              </a:rPr>
              <a:t>if</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&gt;= </a:t>
            </a:r>
            <a:r>
              <a:rPr kumimoji="0" lang="es-ES" altLang="es-ES" sz="1600" b="0" i="0" u="none" strike="noStrike" cap="none" normalizeH="0" baseline="0">
                <a:ln>
                  <a:noFill/>
                </a:ln>
                <a:solidFill>
                  <a:srgbClr val="2AACB8"/>
                </a:solidFill>
                <a:effectLst/>
                <a:latin typeface="JetBrains Mono"/>
              </a:rPr>
              <a:t>5</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CF8E6D"/>
                </a:solidFill>
                <a:effectLst/>
                <a:latin typeface="JetBrains Mono"/>
              </a:rPr>
              <a:t>if</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var</a:t>
            </a:r>
            <a:r>
              <a:rPr kumimoji="0" lang="es-ES" altLang="es-ES" sz="1600" b="0" i="0" u="none" strike="noStrike" cap="none" normalizeH="0" baseline="0">
                <a:ln>
                  <a:noFill/>
                </a:ln>
                <a:solidFill>
                  <a:srgbClr val="BCBEC4"/>
                </a:solidFill>
                <a:effectLst/>
                <a:latin typeface="JetBrains Mono"/>
              </a:rPr>
              <a:t> &gt;= </a:t>
            </a:r>
            <a:r>
              <a:rPr kumimoji="0" lang="es-ES" altLang="es-ES" sz="1600" b="0" i="0" u="none" strike="noStrike" cap="none" normalizeH="0" baseline="0">
                <a:ln>
                  <a:noFill/>
                </a:ln>
                <a:solidFill>
                  <a:srgbClr val="2AACB8"/>
                </a:solidFill>
                <a:effectLst/>
                <a:latin typeface="JetBrains Mono"/>
              </a:rPr>
              <a:t>7</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mayor o igual que 7'</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CF8E6D"/>
                </a:solidFill>
                <a:effectLst/>
                <a:latin typeface="JetBrains Mono"/>
              </a:rPr>
              <a:t>else</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menor que 7'</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8888C6"/>
                </a:solidFill>
                <a:effectLst/>
                <a:latin typeface="JetBrains Mono"/>
              </a:rPr>
              <a:t> </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var</a:t>
            </a:r>
            <a:r>
              <a:rPr kumimoji="0" lang="es-ES" altLang="es-ES" sz="1600" b="0" i="0" u="none" strike="noStrike" cap="none" normalizeH="0" baseline="0">
                <a:ln>
                  <a:noFill/>
                </a:ln>
                <a:solidFill>
                  <a:srgbClr val="6AAB73"/>
                </a:solidFill>
                <a:effectLst/>
                <a:latin typeface="JetBrains Mono"/>
              </a:rPr>
              <a:t> mayor o igual que 5'</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7816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A1FEC-AC30-6F30-C7A2-3EDD181812C7}"/>
              </a:ext>
            </a:extLst>
          </p:cNvPr>
          <p:cNvSpPr>
            <a:spLocks noGrp="1"/>
          </p:cNvSpPr>
          <p:nvPr>
            <p:ph type="title"/>
          </p:nvPr>
        </p:nvSpPr>
        <p:spPr/>
        <p:txBody>
          <a:bodyPr>
            <a:normAutofit fontScale="90000"/>
          </a:bodyPr>
          <a:lstStyle/>
          <a:p>
            <a:r>
              <a:rPr lang="es-ES">
                <a:latin typeface="Inter"/>
              </a:rPr>
              <a:t>Bucles </a:t>
            </a:r>
            <a:r>
              <a:rPr lang="es-ES" err="1">
                <a:latin typeface="Inter"/>
              </a:rPr>
              <a:t>for</a:t>
            </a:r>
            <a:endParaRPr lang="es-ES"/>
          </a:p>
        </p:txBody>
      </p:sp>
      <p:sp>
        <p:nvSpPr>
          <p:cNvPr id="3" name="Marcador de contenido 2">
            <a:extLst>
              <a:ext uri="{FF2B5EF4-FFF2-40B4-BE49-F238E27FC236}">
                <a16:creationId xmlns:a16="http://schemas.microsoft.com/office/drawing/2014/main" id="{4B5EFF58-B2B6-BC2E-A790-11C38FAC7F09}"/>
              </a:ext>
            </a:extLst>
          </p:cNvPr>
          <p:cNvSpPr>
            <a:spLocks noGrp="1"/>
          </p:cNvSpPr>
          <p:nvPr>
            <p:ph idx="1"/>
          </p:nvPr>
        </p:nvSpPr>
        <p:spPr/>
        <p:txBody>
          <a:bodyPr vert="horz" lIns="91440" tIns="45720" rIns="91440" bIns="45720" rtlCol="0" anchor="t">
            <a:normAutofit/>
          </a:bodyPr>
          <a:lstStyle/>
          <a:p>
            <a:r>
              <a:rPr lang="es-ES">
                <a:latin typeface="Inter"/>
              </a:rPr>
              <a:t>Recorre un bloque de código varias veces</a:t>
            </a:r>
          </a:p>
          <a:p>
            <a:endParaRPr lang="es-ES">
              <a:latin typeface="Inter"/>
            </a:endParaRPr>
          </a:p>
          <a:p>
            <a:endParaRPr lang="es-ES">
              <a:latin typeface="Inter"/>
            </a:endParaRPr>
          </a:p>
          <a:p>
            <a:endParaRPr lang="es-ES" b="1">
              <a:latin typeface="Inter"/>
            </a:endParaRPr>
          </a:p>
          <a:p>
            <a:endParaRPr lang="es-ES" b="1">
              <a:latin typeface="Inter"/>
            </a:endParaRPr>
          </a:p>
          <a:p>
            <a:pPr marL="342900" indent="-342900">
              <a:buFont typeface="Arial" panose="020B0604020202020204" pitchFamily="34" charset="0"/>
              <a:buChar char="•"/>
            </a:pPr>
            <a:r>
              <a:rPr lang="es-ES">
                <a:latin typeface="Inter"/>
              </a:rPr>
              <a:t>La función </a:t>
            </a:r>
            <a:r>
              <a:rPr lang="es-ES" err="1">
                <a:latin typeface="Consolas" panose="020B0609020204030204" pitchFamily="49" charset="0"/>
              </a:rPr>
              <a:t>range</a:t>
            </a:r>
            <a:r>
              <a:rPr lang="es-ES">
                <a:latin typeface="Consolas" panose="020B0609020204030204" pitchFamily="49" charset="0"/>
              </a:rPr>
              <a:t>(fin)</a:t>
            </a:r>
            <a:r>
              <a:rPr lang="es-ES"/>
              <a:t> </a:t>
            </a:r>
            <a:r>
              <a:rPr lang="es-ES">
                <a:latin typeface="Inter"/>
              </a:rPr>
              <a:t>devuelve una secuencia de números entre 0 y fin-1</a:t>
            </a:r>
          </a:p>
          <a:p>
            <a:pPr marL="342900" indent="-342900">
              <a:buFont typeface="Arial" panose="020B0604020202020204" pitchFamily="34" charset="0"/>
              <a:buChar char="•"/>
            </a:pPr>
            <a:r>
              <a:rPr lang="es-ES">
                <a:latin typeface="Inter"/>
              </a:rPr>
              <a:t>Acepta más parámetros: </a:t>
            </a:r>
            <a:r>
              <a:rPr lang="es-ES" err="1">
                <a:latin typeface="Consolas" panose="020B0609020204030204" pitchFamily="49" charset="0"/>
              </a:rPr>
              <a:t>range</a:t>
            </a:r>
            <a:r>
              <a:rPr lang="es-ES">
                <a:latin typeface="Consolas" panose="020B0609020204030204" pitchFamily="49" charset="0"/>
              </a:rPr>
              <a:t>(inicio, fin, paso)</a:t>
            </a:r>
          </a:p>
          <a:p>
            <a:pPr marL="857250" lvl="1" indent="-342900"/>
            <a:r>
              <a:rPr lang="es-ES" err="1">
                <a:latin typeface="Consolas" panose="020B0609020204030204" pitchFamily="49" charset="0"/>
              </a:rPr>
              <a:t>range</a:t>
            </a:r>
            <a:r>
              <a:rPr lang="es-ES">
                <a:latin typeface="Consolas" panose="020B0609020204030204" pitchFamily="49" charset="0"/>
              </a:rPr>
              <a:t>(2, 10, 3)</a:t>
            </a:r>
            <a:r>
              <a:rPr lang="es-ES">
                <a:latin typeface="Inter"/>
              </a:rPr>
              <a:t> devuelve </a:t>
            </a:r>
            <a:r>
              <a:rPr lang="es-ES">
                <a:latin typeface="Consolas" panose="020B0609020204030204" pitchFamily="49" charset="0"/>
              </a:rPr>
              <a:t>2, 5, 8</a:t>
            </a:r>
          </a:p>
        </p:txBody>
      </p:sp>
      <p:sp>
        <p:nvSpPr>
          <p:cNvPr id="6" name="Rectángulo 5">
            <a:extLst>
              <a:ext uri="{FF2B5EF4-FFF2-40B4-BE49-F238E27FC236}">
                <a16:creationId xmlns:a16="http://schemas.microsoft.com/office/drawing/2014/main" id="{97AA4D56-0DFA-93EB-EC12-BB1D283EE5BB}"/>
              </a:ext>
            </a:extLst>
          </p:cNvPr>
          <p:cNvSpPr/>
          <p:nvPr/>
        </p:nvSpPr>
        <p:spPr>
          <a:xfrm>
            <a:off x="4572000" y="2072748"/>
            <a:ext cx="1737360" cy="78085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CF8E6D"/>
                </a:solidFill>
                <a:effectLst/>
                <a:latin typeface="JetBrains Mono"/>
              </a:rPr>
              <a:t>for</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BCBEC4"/>
                </a:solidFill>
                <a:effectLst/>
                <a:latin typeface="JetBrains Mono"/>
              </a:rPr>
              <a:t>i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err="1">
                <a:ln>
                  <a:noFill/>
                </a:ln>
                <a:solidFill>
                  <a:srgbClr val="8888C6"/>
                </a:solidFill>
                <a:effectLst/>
                <a:latin typeface="JetBrains Mono"/>
              </a:rPr>
              <a:t>range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10</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(i)</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7" name="Rectángulo 6">
            <a:extLst>
              <a:ext uri="{FF2B5EF4-FFF2-40B4-BE49-F238E27FC236}">
                <a16:creationId xmlns:a16="http://schemas.microsoft.com/office/drawing/2014/main" id="{7B965674-F7FD-E113-45FE-3213AB9CCE54}"/>
              </a:ext>
            </a:extLst>
          </p:cNvPr>
          <p:cNvSpPr/>
          <p:nvPr/>
        </p:nvSpPr>
        <p:spPr>
          <a:xfrm>
            <a:off x="3382465" y="5383151"/>
            <a:ext cx="2379069" cy="43677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numbers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8888C6"/>
                </a:solidFill>
                <a:effectLst/>
                <a:latin typeface="JetBrains Mono"/>
              </a:rPr>
              <a:t>range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2</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10</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3</a:t>
            </a:r>
            <a:r>
              <a:rPr lang="es-ES" altLang="es-ES" sz="1600">
                <a:solidFill>
                  <a:srgbClr val="BCBEC4"/>
                </a:solidFill>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pic>
        <p:nvPicPr>
          <p:cNvPr id="2052" name="Picture 4" descr="How for loop works in Python">
            <a:extLst>
              <a:ext uri="{FF2B5EF4-FFF2-40B4-BE49-F238E27FC236}">
                <a16:creationId xmlns:a16="http://schemas.microsoft.com/office/drawing/2014/main" id="{7B57150A-C371-5BDC-3BC7-6A1453446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267" y="1474849"/>
            <a:ext cx="2715815" cy="197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12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5E6581-A2CD-996C-3A6F-ED3F234D260D}"/>
              </a:ext>
            </a:extLst>
          </p:cNvPr>
          <p:cNvSpPr>
            <a:spLocks noGrp="1"/>
          </p:cNvSpPr>
          <p:nvPr>
            <p:ph type="title"/>
          </p:nvPr>
        </p:nvSpPr>
        <p:spPr/>
        <p:txBody>
          <a:bodyPr>
            <a:normAutofit fontScale="90000"/>
          </a:bodyPr>
          <a:lstStyle/>
          <a:p>
            <a:r>
              <a:rPr lang="es-ES">
                <a:latin typeface="Inter"/>
              </a:rPr>
              <a:t>Bucles </a:t>
            </a:r>
            <a:r>
              <a:rPr lang="es-ES" err="1">
                <a:latin typeface="Inter"/>
              </a:rPr>
              <a:t>while</a:t>
            </a:r>
            <a:endParaRPr lang="es-ES"/>
          </a:p>
        </p:txBody>
      </p:sp>
      <p:sp>
        <p:nvSpPr>
          <p:cNvPr id="3" name="Marcador de contenido 2">
            <a:extLst>
              <a:ext uri="{FF2B5EF4-FFF2-40B4-BE49-F238E27FC236}">
                <a16:creationId xmlns:a16="http://schemas.microsoft.com/office/drawing/2014/main" id="{614A15BC-6573-3087-00CD-F62F113BE54B}"/>
              </a:ext>
            </a:extLst>
          </p:cNvPr>
          <p:cNvSpPr>
            <a:spLocks noGrp="1"/>
          </p:cNvSpPr>
          <p:nvPr>
            <p:ph idx="1"/>
          </p:nvPr>
        </p:nvSpPr>
        <p:spPr/>
        <p:txBody>
          <a:bodyPr vert="horz" lIns="91440" tIns="45720" rIns="91440" bIns="45720" rtlCol="0" anchor="t">
            <a:normAutofit/>
          </a:bodyPr>
          <a:lstStyle/>
          <a:p>
            <a:r>
              <a:rPr lang="es-ES">
                <a:latin typeface="Inter"/>
              </a:rPr>
              <a:t>Recorre en bucle un bloque de código mientras se cumple una condición especificada</a:t>
            </a:r>
          </a:p>
          <a:p>
            <a:endParaRPr lang="es-ES"/>
          </a:p>
        </p:txBody>
      </p:sp>
      <p:sp>
        <p:nvSpPr>
          <p:cNvPr id="5" name="Rectángulo 4">
            <a:extLst>
              <a:ext uri="{FF2B5EF4-FFF2-40B4-BE49-F238E27FC236}">
                <a16:creationId xmlns:a16="http://schemas.microsoft.com/office/drawing/2014/main" id="{4C290C46-D5B2-79ED-00EF-29BF50C5752F}"/>
              </a:ext>
            </a:extLst>
          </p:cNvPr>
          <p:cNvSpPr/>
          <p:nvPr/>
        </p:nvSpPr>
        <p:spPr>
          <a:xfrm>
            <a:off x="4548804" y="3307342"/>
            <a:ext cx="3564790" cy="137384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err="1">
                <a:ln>
                  <a:noFill/>
                </a:ln>
                <a:solidFill>
                  <a:srgbClr val="BCBEC4"/>
                </a:solidFill>
                <a:effectLst/>
                <a:latin typeface="JetBrains Mono"/>
              </a:rPr>
              <a:t>var</a:t>
            </a:r>
            <a:r>
              <a:rPr kumimoji="0" lang="es-ES" altLang="es-ES" sz="1400" b="0" i="0" u="none" strike="noStrike" cap="none" normalizeH="0" baseline="0">
                <a:ln>
                  <a:noFill/>
                </a:ln>
                <a:solidFill>
                  <a:srgbClr val="BCBEC4"/>
                </a:solidFill>
                <a:effectLst/>
                <a:latin typeface="JetBrains Mono"/>
              </a:rPr>
              <a:t> = </a:t>
            </a:r>
            <a:r>
              <a:rPr kumimoji="0" lang="es-ES" altLang="es-ES" sz="1400" b="0" i="0" u="none" strike="noStrike" cap="none" normalizeH="0" baseline="0">
                <a:ln>
                  <a:noFill/>
                </a:ln>
                <a:solidFill>
                  <a:srgbClr val="2AACB8"/>
                </a:solidFill>
                <a:effectLst/>
                <a:latin typeface="JetBrains Mono"/>
              </a:rPr>
              <a:t>10</a:t>
            </a:r>
            <a:br>
              <a:rPr kumimoji="0" lang="es-ES" altLang="es-ES" sz="1400" b="0" i="0" u="none" strike="noStrike" cap="none" normalizeH="0" baseline="0">
                <a:ln>
                  <a:noFill/>
                </a:ln>
                <a:solidFill>
                  <a:srgbClr val="2AACB8"/>
                </a:solidFill>
                <a:effectLst/>
                <a:latin typeface="JetBrains Mono"/>
              </a:rPr>
            </a:br>
            <a:br>
              <a:rPr kumimoji="0" lang="es-ES" altLang="es-ES" sz="1400" b="0" i="0" u="none" strike="noStrike" cap="none" normalizeH="0" baseline="0">
                <a:ln>
                  <a:noFill/>
                </a:ln>
                <a:solidFill>
                  <a:srgbClr val="2AACB8"/>
                </a:solidFill>
                <a:effectLst/>
                <a:latin typeface="JetBrains Mono"/>
              </a:rPr>
            </a:br>
            <a:r>
              <a:rPr kumimoji="0" lang="es-ES" altLang="es-ES" sz="1400" b="0" i="0" u="none" strike="noStrike" cap="none" normalizeH="0" baseline="0" err="1">
                <a:ln>
                  <a:noFill/>
                </a:ln>
                <a:solidFill>
                  <a:srgbClr val="CF8E6D"/>
                </a:solidFill>
                <a:effectLst/>
                <a:latin typeface="JetBrains Mono"/>
              </a:rPr>
              <a:t>while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err="1">
                <a:ln>
                  <a:noFill/>
                </a:ln>
                <a:solidFill>
                  <a:srgbClr val="BCBEC4"/>
                </a:solidFill>
                <a:effectLst/>
                <a:latin typeface="JetBrains Mono"/>
              </a:rPr>
              <a:t>var</a:t>
            </a:r>
            <a:r>
              <a:rPr kumimoji="0" lang="es-ES" altLang="es-ES" sz="1400" b="0" i="0" u="none" strike="noStrike" cap="none" normalizeH="0" baseline="0">
                <a:ln>
                  <a:noFill/>
                </a:ln>
                <a:solidFill>
                  <a:srgbClr val="BCBEC4"/>
                </a:solidFill>
                <a:effectLst/>
                <a:latin typeface="JetBrains Mono"/>
              </a:rPr>
              <a:t> &lt;= </a:t>
            </a:r>
            <a:r>
              <a:rPr kumimoji="0" lang="es-ES" altLang="es-ES" sz="1400" b="0" i="0" u="none" strike="noStrike" cap="none" normalizeH="0" baseline="0">
                <a:ln>
                  <a:noFill/>
                </a:ln>
                <a:solidFill>
                  <a:srgbClr val="2AACB8"/>
                </a:solidFill>
                <a:effectLst/>
                <a:latin typeface="JetBrains Mono"/>
              </a:rPr>
              <a:t>20</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    </a:t>
            </a:r>
            <a:r>
              <a:rPr kumimoji="0" lang="es-ES" altLang="es-ES" sz="1400" b="0" i="0" u="none" strike="noStrike" cap="none" normalizeH="0" baseline="0" err="1">
                <a:ln>
                  <a:noFill/>
                </a:ln>
                <a:solidFill>
                  <a:srgbClr val="8888C6"/>
                </a:solidFill>
                <a:effectLst/>
                <a:latin typeface="JetBrains Mono"/>
              </a:rPr>
              <a:t>print</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6AAB73"/>
                </a:solidFill>
                <a:effectLst/>
                <a:latin typeface="JetBrains Mono"/>
              </a:rPr>
              <a:t>'</a:t>
            </a:r>
            <a:r>
              <a:rPr kumimoji="0" lang="es-ES" altLang="es-ES" sz="1400" b="0" i="0" u="none" strike="noStrike" cap="none" normalizeH="0" baseline="0" err="1">
                <a:ln>
                  <a:noFill/>
                </a:ln>
                <a:solidFill>
                  <a:srgbClr val="6AAB73"/>
                </a:solidFill>
                <a:effectLst/>
                <a:latin typeface="JetBrains Mono"/>
              </a:rPr>
              <a:t>var</a:t>
            </a:r>
            <a:r>
              <a:rPr kumimoji="0" lang="es-ES" altLang="es-ES" sz="1400" b="0" i="0" u="none" strike="noStrike" cap="none" normalizeH="0" baseline="0">
                <a:ln>
                  <a:noFill/>
                </a:ln>
                <a:solidFill>
                  <a:srgbClr val="6AAB73"/>
                </a:solidFill>
                <a:effectLst/>
                <a:latin typeface="JetBrains Mono"/>
              </a:rPr>
              <a:t> es menor o igual a 20'</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    </a:t>
            </a:r>
            <a:r>
              <a:rPr kumimoji="0" lang="es-ES" altLang="es-ES" sz="1400" b="0" i="0" u="none" strike="noStrike" cap="none" normalizeH="0" baseline="0" err="1">
                <a:ln>
                  <a:noFill/>
                </a:ln>
                <a:solidFill>
                  <a:srgbClr val="BCBEC4"/>
                </a:solidFill>
                <a:effectLst/>
                <a:latin typeface="JetBrains Mono"/>
              </a:rPr>
              <a:t>var</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2</a:t>
            </a:r>
            <a:endParaRPr kumimoji="0" lang="es-ES" altLang="es-ES" sz="3600" b="0" i="0" u="none" strike="noStrike" cap="none" normalizeH="0" baseline="0">
              <a:ln>
                <a:noFill/>
              </a:ln>
              <a:solidFill>
                <a:schemeClr val="tx1"/>
              </a:solidFill>
              <a:effectLst/>
              <a:latin typeface="Arial" panose="020B0604020202020204" pitchFamily="34" charset="0"/>
            </a:endParaRPr>
          </a:p>
        </p:txBody>
      </p:sp>
      <p:pic>
        <p:nvPicPr>
          <p:cNvPr id="3075" name="Picture 3" descr="while Loop in Python programming">
            <a:extLst>
              <a:ext uri="{FF2B5EF4-FFF2-40B4-BE49-F238E27FC236}">
                <a16:creationId xmlns:a16="http://schemas.microsoft.com/office/drawing/2014/main" id="{97CF335F-5190-5203-1B78-8DB1E082C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36" y="2229168"/>
            <a:ext cx="4650675" cy="338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92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15B51-6A67-1F79-F97E-F1F2837F7F75}"/>
              </a:ext>
            </a:extLst>
          </p:cNvPr>
          <p:cNvSpPr>
            <a:spLocks noGrp="1"/>
          </p:cNvSpPr>
          <p:nvPr>
            <p:ph type="title"/>
          </p:nvPr>
        </p:nvSpPr>
        <p:spPr/>
        <p:txBody>
          <a:bodyPr>
            <a:normAutofit fontScale="90000"/>
          </a:bodyPr>
          <a:lstStyle/>
          <a:p>
            <a:r>
              <a:rPr lang="es-ES">
                <a:latin typeface="Inter"/>
              </a:rPr>
              <a:t>Funciones</a:t>
            </a:r>
            <a:endParaRPr lang="es-ES"/>
          </a:p>
        </p:txBody>
      </p:sp>
      <p:sp>
        <p:nvSpPr>
          <p:cNvPr id="3" name="Marcador de contenido 2">
            <a:extLst>
              <a:ext uri="{FF2B5EF4-FFF2-40B4-BE49-F238E27FC236}">
                <a16:creationId xmlns:a16="http://schemas.microsoft.com/office/drawing/2014/main" id="{511F3D6C-224E-B100-5BBA-12241A593612}"/>
              </a:ext>
            </a:extLst>
          </p:cNvPr>
          <p:cNvSpPr>
            <a:spLocks noGrp="1"/>
          </p:cNvSpPr>
          <p:nvPr>
            <p:ph idx="1"/>
          </p:nvPr>
        </p:nvSpPr>
        <p:spPr/>
        <p:txBody>
          <a:bodyPr vert="horz" lIns="91440" tIns="45720" rIns="91440" bIns="45720" rtlCol="0" anchor="t">
            <a:normAutofit/>
          </a:bodyPr>
          <a:lstStyle/>
          <a:p>
            <a:r>
              <a:rPr lang="es-ES">
                <a:latin typeface="Inter"/>
              </a:rPr>
              <a:t>Una </a:t>
            </a:r>
            <a:r>
              <a:rPr lang="es-ES" b="1">
                <a:latin typeface="Inter"/>
              </a:rPr>
              <a:t>función </a:t>
            </a:r>
            <a:r>
              <a:rPr lang="es-ES">
                <a:latin typeface="Inter"/>
              </a:rPr>
              <a:t>es un bloque de código diseñado para realizar una tarea concreta.</a:t>
            </a:r>
          </a:p>
          <a:p>
            <a:endParaRPr lang="es-ES"/>
          </a:p>
          <a:p>
            <a:endParaRPr lang="es-ES"/>
          </a:p>
          <a:p>
            <a:endParaRPr lang="es-ES"/>
          </a:p>
          <a:p>
            <a:endParaRPr lang="es-ES"/>
          </a:p>
          <a:p>
            <a:endParaRPr lang="es-ES"/>
          </a:p>
          <a:p>
            <a:r>
              <a:rPr lang="es-ES" b="1">
                <a:latin typeface="Inter"/>
              </a:rPr>
              <a:t>Nota:</a:t>
            </a:r>
            <a:r>
              <a:rPr lang="es-ES">
                <a:latin typeface="Inter"/>
              </a:rPr>
              <a:t> en los ejercicios vamos a usar esta función, consérvala</a:t>
            </a:r>
          </a:p>
          <a:p>
            <a:pPr marL="342900" indent="-342900">
              <a:buFont typeface="Arial" panose="020B0604020202020204" pitchFamily="34" charset="0"/>
              <a:buChar char="•"/>
            </a:pPr>
            <a:r>
              <a:rPr lang="es-ES">
                <a:latin typeface="Inter"/>
              </a:rPr>
              <a:t>Cuidado: las modificaciones dentro de una función de ciertos tipos de datos (mutables) se reflejan fuera.</a:t>
            </a:r>
          </a:p>
        </p:txBody>
      </p:sp>
      <p:sp>
        <p:nvSpPr>
          <p:cNvPr id="5" name="Rectángulo 4">
            <a:extLst>
              <a:ext uri="{FF2B5EF4-FFF2-40B4-BE49-F238E27FC236}">
                <a16:creationId xmlns:a16="http://schemas.microsoft.com/office/drawing/2014/main" id="{3A5A3AA4-79B6-EE1D-834D-69C478020FCF}"/>
              </a:ext>
            </a:extLst>
          </p:cNvPr>
          <p:cNvSpPr/>
          <p:nvPr/>
        </p:nvSpPr>
        <p:spPr>
          <a:xfrm>
            <a:off x="2588727" y="2427061"/>
            <a:ext cx="3966546" cy="144207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err="1">
                <a:ln>
                  <a:noFill/>
                </a:ln>
                <a:solidFill>
                  <a:srgbClr val="CF8E6D"/>
                </a:solidFill>
                <a:effectLst/>
                <a:latin typeface="JetBrains Mono"/>
              </a:rPr>
              <a:t>def</a:t>
            </a:r>
            <a:r>
              <a:rPr kumimoji="0" lang="es-ES" altLang="es-ES" sz="1400" b="0" i="0" u="none" strike="noStrike" cap="none" normalizeH="0" baseline="0">
                <a:ln>
                  <a:noFill/>
                </a:ln>
                <a:solidFill>
                  <a:srgbClr val="CF8E6D"/>
                </a:solidFill>
                <a:effectLst/>
                <a:latin typeface="JetBrains Mono"/>
              </a:rPr>
              <a:t> </a:t>
            </a:r>
            <a:r>
              <a:rPr kumimoji="0" lang="es-ES" altLang="es-ES" sz="1400" b="0" i="0" u="none" strike="noStrike" cap="none" normalizeH="0" baseline="0" err="1">
                <a:ln>
                  <a:noFill/>
                </a:ln>
                <a:solidFill>
                  <a:srgbClr val="56A8F5"/>
                </a:solidFill>
                <a:effectLst/>
                <a:latin typeface="JetBrains Mono"/>
              </a:rPr>
              <a:t>suma_dos_numeros</a:t>
            </a:r>
            <a:r>
              <a:rPr kumimoji="0" lang="es-ES" altLang="es-ES" sz="1400" b="0" i="0" u="none" strike="noStrike" cap="none" normalizeH="0" baseline="0">
                <a:ln>
                  <a:noFill/>
                </a:ln>
                <a:solidFill>
                  <a:srgbClr val="BCBEC4"/>
                </a:solidFill>
                <a:effectLst/>
                <a:latin typeface="JetBrains Mono"/>
              </a:rPr>
              <a:t>(a, b):</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    suma = a + b </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BCBEC4"/>
                </a:solidFill>
                <a:effectLst/>
                <a:latin typeface="JetBrains Mono"/>
              </a:rPr>
              <a:t>    </a:t>
            </a:r>
            <a:r>
              <a:rPr kumimoji="0" lang="es-ES" altLang="es-ES" sz="1400" b="0" i="0" u="none" strike="noStrike" cap="none" normalizeH="0" baseline="0" err="1">
                <a:ln>
                  <a:noFill/>
                </a:ln>
                <a:solidFill>
                  <a:srgbClr val="CF8E6D"/>
                </a:solidFill>
                <a:effectLst/>
                <a:latin typeface="JetBrains Mono"/>
              </a:rPr>
              <a:t>return</a:t>
            </a:r>
            <a:r>
              <a:rPr kumimoji="0" lang="es-ES" altLang="es-ES" sz="1400" b="0" i="0" u="none" strike="noStrike" cap="none" normalizeH="0" baseline="0">
                <a:ln>
                  <a:noFill/>
                </a:ln>
                <a:solidFill>
                  <a:srgbClr val="CF8E6D"/>
                </a:solidFill>
                <a:effectLst/>
                <a:latin typeface="JetBrains Mono"/>
              </a:rPr>
              <a:t> </a:t>
            </a:r>
            <a:r>
              <a:rPr kumimoji="0" lang="es-ES" altLang="es-ES" sz="1400" b="0" i="0" u="none" strike="noStrike" cap="none" normalizeH="0" baseline="0">
                <a:ln>
                  <a:noFill/>
                </a:ln>
                <a:solidFill>
                  <a:srgbClr val="BCBEC4"/>
                </a:solidFill>
                <a:effectLst/>
                <a:latin typeface="JetBrains Mono"/>
              </a:rPr>
              <a:t>suma</a:t>
            </a:r>
            <a:br>
              <a:rPr kumimoji="0" lang="es-ES" altLang="es-ES" sz="1400" b="0" i="0" u="none" strike="noStrike" cap="none" normalizeH="0" baseline="0">
                <a:ln>
                  <a:noFill/>
                </a:ln>
                <a:solidFill>
                  <a:srgbClr val="BCBEC4"/>
                </a:solidFill>
                <a:effectLst/>
                <a:latin typeface="JetBrains Mono"/>
              </a:rPr>
            </a:b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err="1">
                <a:ln>
                  <a:noFill/>
                </a:ln>
                <a:solidFill>
                  <a:srgbClr val="BCBEC4"/>
                </a:solidFill>
                <a:effectLst/>
                <a:latin typeface="JetBrains Mono"/>
              </a:rPr>
              <a:t>suma_dos_numeros</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4</a:t>
            </a:r>
            <a:r>
              <a:rPr kumimoji="0" lang="es-ES" altLang="es-ES" sz="1400" b="0" i="0" u="none" strike="noStrike" cap="none" normalizeH="0" baseline="0">
                <a:ln>
                  <a:noFill/>
                </a:ln>
                <a:solidFill>
                  <a:srgbClr val="BCBEC4"/>
                </a:solidFill>
                <a:effectLst/>
                <a:latin typeface="JetBrains Mono"/>
              </a:rPr>
              <a:t>, </a:t>
            </a:r>
            <a:r>
              <a:rPr kumimoji="0" lang="es-ES" altLang="es-ES" sz="1400" b="0" i="0" u="none" strike="noStrike" cap="none" normalizeH="0" baseline="0">
                <a:ln>
                  <a:noFill/>
                </a:ln>
                <a:solidFill>
                  <a:srgbClr val="2AACB8"/>
                </a:solidFill>
                <a:effectLst/>
                <a:latin typeface="JetBrains Mono"/>
              </a:rPr>
              <a:t>4</a:t>
            </a:r>
            <a:r>
              <a:rPr kumimoji="0" lang="es-ES" altLang="es-ES" sz="1400" b="0" i="0" u="none" strike="noStrike" cap="none" normalizeH="0" baseline="0">
                <a:ln>
                  <a:noFill/>
                </a:ln>
                <a:solidFill>
                  <a:srgbClr val="BCBEC4"/>
                </a:solidFill>
                <a:effectLst/>
                <a:latin typeface="JetBrains Mono"/>
              </a:rPr>
              <a:t>)</a:t>
            </a:r>
            <a:endParaRPr kumimoji="0" lang="es-ES" altLang="es-ES" sz="3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8893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2A2A4-D1FA-79D9-4A44-9A2683867B61}"/>
              </a:ext>
            </a:extLst>
          </p:cNvPr>
          <p:cNvSpPr>
            <a:spLocks noGrp="1"/>
          </p:cNvSpPr>
          <p:nvPr>
            <p:ph type="title"/>
          </p:nvPr>
        </p:nvSpPr>
        <p:spPr/>
        <p:txBody>
          <a:bodyPr>
            <a:normAutofit fontScale="90000"/>
          </a:bodyPr>
          <a:lstStyle/>
          <a:p>
            <a:r>
              <a:rPr lang="es-ES">
                <a:latin typeface="Inter"/>
              </a:rPr>
              <a:t>Ejercicio 4</a:t>
            </a:r>
          </a:p>
        </p:txBody>
      </p:sp>
      <p:sp>
        <p:nvSpPr>
          <p:cNvPr id="3" name="Marcador de contenido 2">
            <a:extLst>
              <a:ext uri="{FF2B5EF4-FFF2-40B4-BE49-F238E27FC236}">
                <a16:creationId xmlns:a16="http://schemas.microsoft.com/office/drawing/2014/main" id="{A5862D97-4462-2CC9-93D7-065207AE01D7}"/>
              </a:ext>
            </a:extLst>
          </p:cNvPr>
          <p:cNvSpPr>
            <a:spLocks noGrp="1"/>
          </p:cNvSpPr>
          <p:nvPr>
            <p:ph idx="1"/>
          </p:nvPr>
        </p:nvSpPr>
        <p:spPr/>
        <p:txBody>
          <a:bodyPr vert="horz" lIns="91440" tIns="45720" rIns="91440" bIns="45720" rtlCol="0" anchor="t">
            <a:normAutofit/>
          </a:bodyPr>
          <a:lstStyle/>
          <a:p>
            <a:r>
              <a:rPr lang="es-ES">
                <a:latin typeface="Inter"/>
              </a:rPr>
              <a:t>Usando la función </a:t>
            </a:r>
            <a:r>
              <a:rPr lang="es-ES" b="1" i="1" err="1">
                <a:latin typeface="Inter"/>
              </a:rPr>
              <a:t>suma_dos_numeros</a:t>
            </a:r>
            <a:r>
              <a:rPr lang="es-ES" b="1" i="1">
                <a:latin typeface="Inter"/>
              </a:rPr>
              <a:t>,</a:t>
            </a:r>
            <a:r>
              <a:rPr lang="es-ES">
                <a:latin typeface="Inter"/>
              </a:rPr>
              <a:t> crea una función </a:t>
            </a:r>
            <a:r>
              <a:rPr lang="es-ES" b="1" i="1" err="1">
                <a:latin typeface="Inter"/>
              </a:rPr>
              <a:t>suma_tres_numeros</a:t>
            </a:r>
            <a:r>
              <a:rPr lang="es-ES">
                <a:latin typeface="Inter"/>
              </a:rPr>
              <a:t> que sume tres números de entrada y devuelva el resultado </a:t>
            </a:r>
            <a:endParaRPr lang="es-ES"/>
          </a:p>
          <a:p>
            <a:endParaRPr lang="es-ES"/>
          </a:p>
        </p:txBody>
      </p:sp>
      <p:sp>
        <p:nvSpPr>
          <p:cNvPr id="5" name="Rectángulo 4">
            <a:extLst>
              <a:ext uri="{FF2B5EF4-FFF2-40B4-BE49-F238E27FC236}">
                <a16:creationId xmlns:a16="http://schemas.microsoft.com/office/drawing/2014/main" id="{60977351-7092-AE68-34C0-40FC6CD6CCD6}"/>
              </a:ext>
            </a:extLst>
          </p:cNvPr>
          <p:cNvSpPr/>
          <p:nvPr/>
        </p:nvSpPr>
        <p:spPr>
          <a:xfrm>
            <a:off x="3038620" y="2528710"/>
            <a:ext cx="3066759" cy="112424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400" b="0" i="0" u="none" strike="noStrike" cap="none" normalizeH="0" baseline="0">
                <a:ln>
                  <a:noFill/>
                </a:ln>
                <a:solidFill>
                  <a:srgbClr val="7A7E85"/>
                </a:solidFill>
                <a:effectLst/>
                <a:latin typeface="JetBrains Mono"/>
              </a:rPr>
              <a:t># Prueba</a:t>
            </a:r>
            <a:br>
              <a:rPr kumimoji="0" lang="es-ES" altLang="es-ES" sz="1400" b="0" i="0" u="none" strike="noStrike" cap="none" normalizeH="0" baseline="0">
                <a:ln>
                  <a:noFill/>
                </a:ln>
                <a:solidFill>
                  <a:srgbClr val="7A7E85"/>
                </a:solidFill>
                <a:effectLst/>
                <a:latin typeface="JetBrains Mono"/>
              </a:rPr>
            </a:br>
            <a:r>
              <a:rPr kumimoji="0" lang="es-ES" altLang="es-ES" sz="1400" b="0" i="0" u="none" strike="noStrike" cap="none" normalizeH="0" baseline="0" err="1">
                <a:ln>
                  <a:noFill/>
                </a:ln>
                <a:solidFill>
                  <a:srgbClr val="8888C6"/>
                </a:solidFill>
                <a:effectLst/>
                <a:latin typeface="JetBrains Mono"/>
              </a:rPr>
              <a:t>print</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err="1">
                <a:ln>
                  <a:noFill/>
                </a:ln>
                <a:solidFill>
                  <a:srgbClr val="BCBEC4"/>
                </a:solidFill>
                <a:effectLst/>
                <a:latin typeface="JetBrains Mono"/>
              </a:rPr>
              <a:t>suma_tres_numeros</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2</a:t>
            </a:r>
            <a:r>
              <a:rPr kumimoji="0" lang="es-ES" altLang="es-ES" sz="1400" b="0" i="0" u="none" strike="noStrike" cap="none" normalizeH="0" baseline="0">
                <a:ln>
                  <a:noFill/>
                </a:ln>
                <a:solidFill>
                  <a:srgbClr val="BCBEC4"/>
                </a:solidFill>
                <a:effectLst/>
                <a:latin typeface="JetBrains Mono"/>
              </a:rPr>
              <a:t>, </a:t>
            </a:r>
            <a:r>
              <a:rPr kumimoji="0" lang="es-ES" altLang="es-ES" sz="1400" b="0" i="0" u="none" strike="noStrike" cap="none" normalizeH="0" baseline="0">
                <a:ln>
                  <a:noFill/>
                </a:ln>
                <a:solidFill>
                  <a:srgbClr val="2AACB8"/>
                </a:solidFill>
                <a:effectLst/>
                <a:latin typeface="JetBrains Mono"/>
              </a:rPr>
              <a:t>4</a:t>
            </a:r>
            <a:r>
              <a:rPr kumimoji="0" lang="es-ES" altLang="es-ES" sz="1400" b="0" i="0" u="none" strike="noStrike" cap="none" normalizeH="0" baseline="0">
                <a:ln>
                  <a:noFill/>
                </a:ln>
                <a:solidFill>
                  <a:srgbClr val="BCBEC4"/>
                </a:solidFill>
                <a:effectLst/>
                <a:latin typeface="JetBrains Mono"/>
              </a:rPr>
              <a:t>, </a:t>
            </a:r>
            <a:r>
              <a:rPr kumimoji="0" lang="es-ES" altLang="es-ES" sz="1400" b="0" i="0" u="none" strike="noStrike" cap="none" normalizeH="0" baseline="0">
                <a:ln>
                  <a:noFill/>
                </a:ln>
                <a:solidFill>
                  <a:srgbClr val="2AACB8"/>
                </a:solidFill>
                <a:effectLst/>
                <a:latin typeface="JetBrains Mono"/>
              </a:rPr>
              <a:t>12</a:t>
            </a:r>
            <a:r>
              <a:rPr kumimoji="0" lang="es-ES" altLang="es-ES" sz="1400" b="0" i="0" u="none" strike="noStrike" cap="none" normalizeH="0" baseline="0">
                <a:ln>
                  <a:noFill/>
                </a:ln>
                <a:solidFill>
                  <a:srgbClr val="BCBEC4"/>
                </a:solidFill>
                <a:effectLst/>
                <a:latin typeface="JetBrains Mono"/>
              </a:rPr>
              <a:t>))</a:t>
            </a:r>
            <a:endParaRPr kumimoji="0" lang="es-ES" altLang="es-ES" sz="3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rgbClr val="2AACB8"/>
                </a:solidFill>
                <a:effectLst/>
                <a:latin typeface="JetBrains Mono"/>
              </a:rPr>
              <a:t>18</a:t>
            </a:r>
            <a:endParaRPr kumimoji="0" lang="es-ES" altLang="es-ES" sz="3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31244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275AE8-BC19-D4B4-6BB0-3853E7F1D5E6}"/>
              </a:ext>
            </a:extLst>
          </p:cNvPr>
          <p:cNvSpPr>
            <a:spLocks noGrp="1"/>
          </p:cNvSpPr>
          <p:nvPr>
            <p:ph type="title"/>
          </p:nvPr>
        </p:nvSpPr>
        <p:spPr>
          <a:xfrm>
            <a:off x="628650" y="365128"/>
            <a:ext cx="7886700" cy="475050"/>
          </a:xfrm>
        </p:spPr>
        <p:txBody>
          <a:bodyPr>
            <a:normAutofit fontScale="90000"/>
          </a:bodyPr>
          <a:lstStyle/>
          <a:p>
            <a:r>
              <a:rPr lang="es-ES"/>
              <a:t>Ejercicio 5: Fizzbuzz</a:t>
            </a:r>
          </a:p>
        </p:txBody>
      </p:sp>
      <p:sp>
        <p:nvSpPr>
          <p:cNvPr id="3" name="Marcador de contenido 2">
            <a:extLst>
              <a:ext uri="{FF2B5EF4-FFF2-40B4-BE49-F238E27FC236}">
                <a16:creationId xmlns:a16="http://schemas.microsoft.com/office/drawing/2014/main" id="{F7EDAD7F-D20A-EF7D-AB73-A4CA0D68AEB1}"/>
              </a:ext>
            </a:extLst>
          </p:cNvPr>
          <p:cNvSpPr>
            <a:spLocks noGrp="1"/>
          </p:cNvSpPr>
          <p:nvPr>
            <p:ph idx="1"/>
          </p:nvPr>
        </p:nvSpPr>
        <p:spPr>
          <a:xfrm>
            <a:off x="628650" y="1128936"/>
            <a:ext cx="7886700" cy="5048028"/>
          </a:xfrm>
        </p:spPr>
        <p:txBody>
          <a:bodyPr vert="horz" lIns="91440" tIns="45720" rIns="91440" bIns="45720" rtlCol="0" anchor="t">
            <a:normAutofit/>
          </a:bodyPr>
          <a:lstStyle/>
          <a:p>
            <a:pPr marL="457200" indent="-457200">
              <a:buFont typeface="+mj-lt"/>
              <a:buAutoNum type="arabicPeriod"/>
            </a:pPr>
            <a:r>
              <a:rPr lang="es-ES">
                <a:latin typeface="Inter"/>
              </a:rPr>
              <a:t>Escribe un programa que imprima los números del 1 al 100. Pero para los </a:t>
            </a:r>
            <a:r>
              <a:rPr lang="es-ES" b="1">
                <a:latin typeface="Inter"/>
              </a:rPr>
              <a:t>múltiplos de tres imprime "</a:t>
            </a:r>
            <a:r>
              <a:rPr lang="es-ES" b="1" err="1">
                <a:latin typeface="Inter"/>
              </a:rPr>
              <a:t>Fizz</a:t>
            </a:r>
            <a:r>
              <a:rPr lang="es-ES" b="1">
                <a:latin typeface="Inter"/>
              </a:rPr>
              <a:t>"</a:t>
            </a:r>
            <a:r>
              <a:rPr lang="es-ES">
                <a:latin typeface="Inter"/>
              </a:rPr>
              <a:t> en lugar del número y para los </a:t>
            </a:r>
            <a:r>
              <a:rPr lang="es-ES" b="1">
                <a:latin typeface="Inter"/>
              </a:rPr>
              <a:t>múltiplos de cinco imprime "</a:t>
            </a:r>
            <a:r>
              <a:rPr lang="es-ES" b="1" err="1">
                <a:latin typeface="Inter"/>
              </a:rPr>
              <a:t>Buzz</a:t>
            </a:r>
            <a:r>
              <a:rPr lang="es-ES" b="1">
                <a:latin typeface="Inter"/>
              </a:rPr>
              <a:t>"</a:t>
            </a:r>
            <a:r>
              <a:rPr lang="es-ES">
                <a:latin typeface="Inter"/>
              </a:rPr>
              <a:t>. Para los números </a:t>
            </a:r>
            <a:r>
              <a:rPr lang="es-ES" b="1">
                <a:latin typeface="Inter"/>
              </a:rPr>
              <a:t>que son múltiplos de tres y de cinco imprime "</a:t>
            </a:r>
            <a:r>
              <a:rPr lang="es-ES" b="1" err="1">
                <a:latin typeface="Inter"/>
              </a:rPr>
              <a:t>FizzBuzz</a:t>
            </a:r>
            <a:r>
              <a:rPr lang="es-ES" b="1">
                <a:latin typeface="Inter"/>
              </a:rPr>
              <a:t>".</a:t>
            </a:r>
            <a:endParaRPr lang="es-ES"/>
          </a:p>
          <a:p>
            <a:pPr marL="457200" indent="-457200">
              <a:buFont typeface="+mj-lt"/>
              <a:buAutoNum type="arabicPeriod"/>
            </a:pPr>
            <a:r>
              <a:rPr lang="es-ES"/>
              <a:t>Crea una función para comprobar si un número es múltiplo de otro y úsala en el programa anterior.</a:t>
            </a:r>
          </a:p>
        </p:txBody>
      </p:sp>
    </p:spTree>
    <p:extLst>
      <p:ext uri="{BB962C8B-B14F-4D97-AF65-F5344CB8AC3E}">
        <p14:creationId xmlns:p14="http://schemas.microsoft.com/office/powerpoint/2010/main" val="2893288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A819C-1B40-85B5-62C5-38C08FBF59A3}"/>
              </a:ext>
            </a:extLst>
          </p:cNvPr>
          <p:cNvSpPr>
            <a:spLocks noGrp="1"/>
          </p:cNvSpPr>
          <p:nvPr>
            <p:ph type="title"/>
          </p:nvPr>
        </p:nvSpPr>
        <p:spPr>
          <a:xfrm>
            <a:off x="628650" y="365128"/>
            <a:ext cx="7886700" cy="475050"/>
          </a:xfrm>
        </p:spPr>
        <p:txBody>
          <a:bodyPr>
            <a:normAutofit fontScale="90000"/>
          </a:bodyPr>
          <a:lstStyle/>
          <a:p>
            <a:r>
              <a:rPr lang="es-ES"/>
              <a:t>Ejercicio 6</a:t>
            </a:r>
          </a:p>
        </p:txBody>
      </p:sp>
      <p:sp>
        <p:nvSpPr>
          <p:cNvPr id="3" name="Marcador de contenido 2">
            <a:extLst>
              <a:ext uri="{FF2B5EF4-FFF2-40B4-BE49-F238E27FC236}">
                <a16:creationId xmlns:a16="http://schemas.microsoft.com/office/drawing/2014/main" id="{43DFBADD-E1FF-64DD-D80C-BEFF927FF7F5}"/>
              </a:ext>
            </a:extLst>
          </p:cNvPr>
          <p:cNvSpPr>
            <a:spLocks noGrp="1"/>
          </p:cNvSpPr>
          <p:nvPr>
            <p:ph idx="1"/>
          </p:nvPr>
        </p:nvSpPr>
        <p:spPr>
          <a:xfrm>
            <a:off x="628650" y="1128713"/>
            <a:ext cx="4434669" cy="5048250"/>
          </a:xfrm>
        </p:spPr>
        <p:txBody>
          <a:bodyPr vert="horz" lIns="91440" tIns="45720" rIns="91440" bIns="45720" rtlCol="0" anchor="t">
            <a:normAutofit/>
          </a:bodyPr>
          <a:lstStyle/>
          <a:p>
            <a:r>
              <a:rPr lang="es-ES"/>
              <a:t>Crear una función que determine si un número entero positivo es un número primo o no.</a:t>
            </a:r>
          </a:p>
          <a:p>
            <a:endParaRPr lang="es-ES"/>
          </a:p>
          <a:p>
            <a:r>
              <a:rPr lang="es-ES" b="1"/>
              <a:t>Nota: </a:t>
            </a:r>
            <a:r>
              <a:rPr lang="es-ES"/>
              <a:t>Recuerda que un número primo es un número natural mayor que 1 que no tiene divisores positivos distintos de 1 y él mismo.</a:t>
            </a:r>
          </a:p>
        </p:txBody>
      </p:sp>
      <p:sp>
        <p:nvSpPr>
          <p:cNvPr id="6" name="Rectángulo 5">
            <a:extLst>
              <a:ext uri="{FF2B5EF4-FFF2-40B4-BE49-F238E27FC236}">
                <a16:creationId xmlns:a16="http://schemas.microsoft.com/office/drawing/2014/main" id="{3FA78B4B-7E70-CDA6-867B-715757EE5467}"/>
              </a:ext>
            </a:extLst>
          </p:cNvPr>
          <p:cNvSpPr/>
          <p:nvPr/>
        </p:nvSpPr>
        <p:spPr>
          <a:xfrm>
            <a:off x="5317795" y="1684248"/>
            <a:ext cx="3066759" cy="393717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a:ln>
                  <a:noFill/>
                </a:ln>
                <a:solidFill>
                  <a:srgbClr val="BCBEC4"/>
                </a:solidFill>
                <a:effectLst/>
                <a:latin typeface="JetBrains Mono"/>
              </a:rPr>
              <a:t>&gt;&gt; </a:t>
            </a:r>
            <a:r>
              <a:rPr kumimoji="0" lang="es-ES" altLang="es-ES" sz="1400" b="0" i="0" u="none" strike="noStrike" cap="none" normalizeH="0" baseline="0" err="1">
                <a:ln>
                  <a:noFill/>
                </a:ln>
                <a:solidFill>
                  <a:srgbClr val="BCBEC4"/>
                </a:solidFill>
                <a:effectLst/>
                <a:latin typeface="JetBrains Mono"/>
              </a:rPr>
              <a:t>is_prime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5</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6AAB73"/>
                </a:solidFill>
                <a:effectLst/>
                <a:latin typeface="JetBrains Mono"/>
              </a:rPr>
              <a:t>'Primo'</a:t>
            </a:r>
            <a:br>
              <a:rPr kumimoji="0" lang="es-ES" altLang="es-ES" sz="1400" b="0" i="0" u="none" strike="noStrike" cap="none" normalizeH="0" baseline="0">
                <a:ln>
                  <a:noFill/>
                </a:ln>
                <a:solidFill>
                  <a:srgbClr val="6AAB73"/>
                </a:solidFill>
                <a:effectLst/>
                <a:latin typeface="JetBrains Mono"/>
              </a:rPr>
            </a:br>
            <a:br>
              <a:rPr kumimoji="0" lang="es-ES" altLang="es-ES" sz="1400" b="0" i="0" u="none" strike="noStrike" cap="none" normalizeH="0" baseline="0">
                <a:ln>
                  <a:noFill/>
                </a:ln>
                <a:solidFill>
                  <a:srgbClr val="6AAB73"/>
                </a:solidFill>
                <a:effectLst/>
                <a:latin typeface="JetBrains Mono"/>
              </a:rPr>
            </a:br>
            <a:r>
              <a:rPr kumimoji="0" lang="es-ES" altLang="es-ES" sz="1400" b="0" i="0" u="none" strike="noStrike" cap="none" normalizeH="0" baseline="0">
                <a:ln>
                  <a:noFill/>
                </a:ln>
                <a:solidFill>
                  <a:srgbClr val="BCBEC4"/>
                </a:solidFill>
                <a:effectLst/>
                <a:latin typeface="JetBrains Mono"/>
              </a:rPr>
              <a:t>&gt;&gt; </a:t>
            </a:r>
            <a:r>
              <a:rPr kumimoji="0" lang="es-ES" altLang="es-ES" sz="1400" b="0" i="0" u="none" strike="noStrike" cap="none" normalizeH="0" baseline="0" err="1">
                <a:ln>
                  <a:noFill/>
                </a:ln>
                <a:solidFill>
                  <a:srgbClr val="BCBEC4"/>
                </a:solidFill>
                <a:effectLst/>
                <a:latin typeface="JetBrains Mono"/>
              </a:rPr>
              <a:t>is_prime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4</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6AAB73"/>
                </a:solidFill>
                <a:effectLst/>
                <a:latin typeface="JetBrains Mono"/>
              </a:rPr>
              <a:t>'No es primo'</a:t>
            </a:r>
            <a:br>
              <a:rPr kumimoji="0" lang="es-ES" altLang="es-ES" sz="1400" b="0" i="0" u="none" strike="noStrike" cap="none" normalizeH="0" baseline="0">
                <a:ln>
                  <a:noFill/>
                </a:ln>
                <a:solidFill>
                  <a:srgbClr val="6AAB73"/>
                </a:solidFill>
                <a:effectLst/>
                <a:latin typeface="JetBrains Mono"/>
              </a:rPr>
            </a:br>
            <a:br>
              <a:rPr kumimoji="0" lang="es-ES" altLang="es-ES" sz="1400" b="0" i="0" u="none" strike="noStrike" cap="none" normalizeH="0" baseline="0">
                <a:ln>
                  <a:noFill/>
                </a:ln>
                <a:solidFill>
                  <a:srgbClr val="6AAB73"/>
                </a:solidFill>
                <a:effectLst/>
                <a:latin typeface="JetBrains Mono"/>
              </a:rPr>
            </a:br>
            <a:r>
              <a:rPr kumimoji="0" lang="es-ES" altLang="es-ES" sz="1400" b="0" i="0" u="none" strike="noStrike" cap="none" normalizeH="0" baseline="0">
                <a:ln>
                  <a:noFill/>
                </a:ln>
                <a:solidFill>
                  <a:srgbClr val="BCBEC4"/>
                </a:solidFill>
                <a:effectLst/>
                <a:latin typeface="JetBrains Mono"/>
              </a:rPr>
              <a:t>&gt;&gt; </a:t>
            </a:r>
            <a:r>
              <a:rPr kumimoji="0" lang="es-ES" altLang="es-ES" sz="1400" b="0" i="0" u="none" strike="noStrike" cap="none" normalizeH="0" baseline="0" err="1">
                <a:ln>
                  <a:noFill/>
                </a:ln>
                <a:solidFill>
                  <a:srgbClr val="BCBEC4"/>
                </a:solidFill>
                <a:effectLst/>
                <a:latin typeface="JetBrains Mono"/>
              </a:rPr>
              <a:t>is_prime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7</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6AAB73"/>
                </a:solidFill>
                <a:effectLst/>
                <a:latin typeface="JetBrains Mono"/>
              </a:rPr>
              <a:t>'Primo'</a:t>
            </a:r>
            <a:br>
              <a:rPr kumimoji="0" lang="es-ES" altLang="es-ES" sz="1400" b="0" i="0" u="none" strike="noStrike" cap="none" normalizeH="0" baseline="0">
                <a:ln>
                  <a:noFill/>
                </a:ln>
                <a:solidFill>
                  <a:srgbClr val="6AAB73"/>
                </a:solidFill>
                <a:effectLst/>
                <a:latin typeface="JetBrains Mono"/>
              </a:rPr>
            </a:br>
            <a:br>
              <a:rPr kumimoji="0" lang="es-ES" altLang="es-ES" sz="1400" b="0" i="0" u="none" strike="noStrike" cap="none" normalizeH="0" baseline="0">
                <a:ln>
                  <a:noFill/>
                </a:ln>
                <a:solidFill>
                  <a:srgbClr val="6AAB73"/>
                </a:solidFill>
                <a:effectLst/>
                <a:latin typeface="JetBrains Mono"/>
              </a:rPr>
            </a:br>
            <a:r>
              <a:rPr kumimoji="0" lang="es-ES" altLang="es-ES" sz="1400" b="0" i="0" u="none" strike="noStrike" cap="none" normalizeH="0" baseline="0">
                <a:ln>
                  <a:noFill/>
                </a:ln>
                <a:solidFill>
                  <a:srgbClr val="BCBEC4"/>
                </a:solidFill>
                <a:effectLst/>
                <a:latin typeface="JetBrains Mono"/>
              </a:rPr>
              <a:t>&gt;&gt; </a:t>
            </a:r>
            <a:r>
              <a:rPr kumimoji="0" lang="es-ES" altLang="es-ES" sz="1400" b="0" i="0" u="none" strike="noStrike" cap="none" normalizeH="0" baseline="0" err="1">
                <a:ln>
                  <a:noFill/>
                </a:ln>
                <a:solidFill>
                  <a:srgbClr val="BCBEC4"/>
                </a:solidFill>
                <a:effectLst/>
                <a:latin typeface="JetBrains Mono"/>
              </a:rPr>
              <a:t>is_prime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10</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6AAB73"/>
                </a:solidFill>
                <a:effectLst/>
                <a:latin typeface="JetBrains Mono"/>
              </a:rPr>
              <a:t>'No es primo'</a:t>
            </a:r>
            <a:br>
              <a:rPr kumimoji="0" lang="es-ES" altLang="es-ES" sz="1400" b="0" i="0" u="none" strike="noStrike" cap="none" normalizeH="0" baseline="0">
                <a:ln>
                  <a:noFill/>
                </a:ln>
                <a:solidFill>
                  <a:srgbClr val="6AAB73"/>
                </a:solidFill>
                <a:effectLst/>
                <a:latin typeface="JetBrains Mono"/>
              </a:rPr>
            </a:br>
            <a:br>
              <a:rPr kumimoji="0" lang="es-ES" altLang="es-ES" sz="1400" b="0" i="0" u="none" strike="noStrike" cap="none" normalizeH="0" baseline="0">
                <a:ln>
                  <a:noFill/>
                </a:ln>
                <a:solidFill>
                  <a:srgbClr val="6AAB73"/>
                </a:solidFill>
                <a:effectLst/>
                <a:latin typeface="JetBrains Mono"/>
              </a:rPr>
            </a:br>
            <a:r>
              <a:rPr kumimoji="0" lang="es-ES" altLang="es-ES" sz="1400" b="0" i="0" u="none" strike="noStrike" cap="none" normalizeH="0" baseline="0">
                <a:ln>
                  <a:noFill/>
                </a:ln>
                <a:solidFill>
                  <a:srgbClr val="BCBEC4"/>
                </a:solidFill>
                <a:effectLst/>
                <a:latin typeface="JetBrains Mono"/>
              </a:rPr>
              <a:t>&gt;&gt; </a:t>
            </a:r>
            <a:r>
              <a:rPr kumimoji="0" lang="es-ES" altLang="es-ES" sz="1400" b="0" i="0" u="none" strike="noStrike" cap="none" normalizeH="0" baseline="0" err="1">
                <a:ln>
                  <a:noFill/>
                </a:ln>
                <a:solidFill>
                  <a:srgbClr val="BCBEC4"/>
                </a:solidFill>
                <a:effectLst/>
                <a:latin typeface="JetBrains Mono"/>
              </a:rPr>
              <a:t>is_prime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147</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6AAB73"/>
                </a:solidFill>
                <a:effectLst/>
                <a:latin typeface="JetBrains Mono"/>
              </a:rPr>
              <a:t>'No es primo'</a:t>
            </a:r>
            <a:br>
              <a:rPr kumimoji="0" lang="es-ES" altLang="es-ES" sz="1400" b="0" i="0" u="none" strike="noStrike" cap="none" normalizeH="0" baseline="0">
                <a:ln>
                  <a:noFill/>
                </a:ln>
                <a:solidFill>
                  <a:srgbClr val="6AAB73"/>
                </a:solidFill>
                <a:effectLst/>
                <a:latin typeface="JetBrains Mono"/>
              </a:rPr>
            </a:br>
            <a:br>
              <a:rPr kumimoji="0" lang="es-ES" altLang="es-ES" sz="1400" b="0" i="0" u="none" strike="noStrike" cap="none" normalizeH="0" baseline="0">
                <a:ln>
                  <a:noFill/>
                </a:ln>
                <a:solidFill>
                  <a:srgbClr val="6AAB73"/>
                </a:solidFill>
                <a:effectLst/>
                <a:latin typeface="JetBrains Mono"/>
              </a:rPr>
            </a:br>
            <a:r>
              <a:rPr kumimoji="0" lang="es-ES" altLang="es-ES" sz="1400" b="0" i="0" u="none" strike="noStrike" cap="none" normalizeH="0" baseline="0">
                <a:ln>
                  <a:noFill/>
                </a:ln>
                <a:solidFill>
                  <a:srgbClr val="BCBEC4"/>
                </a:solidFill>
                <a:effectLst/>
                <a:latin typeface="JetBrains Mono"/>
              </a:rPr>
              <a:t>&gt;&gt; </a:t>
            </a:r>
            <a:r>
              <a:rPr kumimoji="0" lang="es-ES" altLang="es-ES" sz="1400" b="0" i="0" u="none" strike="noStrike" cap="none" normalizeH="0" baseline="0" err="1">
                <a:ln>
                  <a:noFill/>
                </a:ln>
                <a:solidFill>
                  <a:srgbClr val="BCBEC4"/>
                </a:solidFill>
                <a:effectLst/>
                <a:latin typeface="JetBrains Mono"/>
              </a:rPr>
              <a:t>is_prime</a:t>
            </a:r>
            <a:r>
              <a:rPr kumimoji="0" lang="es-ES" altLang="es-ES" sz="1400" b="0" i="0" u="none" strike="noStrike" cap="none" normalizeH="0" baseline="0">
                <a:ln>
                  <a:noFill/>
                </a:ln>
                <a:solidFill>
                  <a:srgbClr val="BCBEC4"/>
                </a:solidFill>
                <a:effectLst/>
                <a:latin typeface="JetBrains Mono"/>
              </a:rPr>
              <a:t>(</a:t>
            </a:r>
            <a:r>
              <a:rPr kumimoji="0" lang="es-ES" altLang="es-ES" sz="1400" b="0" i="0" u="none" strike="noStrike" cap="none" normalizeH="0" baseline="0">
                <a:ln>
                  <a:noFill/>
                </a:ln>
                <a:solidFill>
                  <a:srgbClr val="2AACB8"/>
                </a:solidFill>
                <a:effectLst/>
                <a:latin typeface="JetBrains Mono"/>
              </a:rPr>
              <a:t>149</a:t>
            </a:r>
            <a:r>
              <a:rPr kumimoji="0" lang="es-ES" altLang="es-ES" sz="1400" b="0" i="0" u="none" strike="noStrike" cap="none" normalizeH="0" baseline="0">
                <a:ln>
                  <a:noFill/>
                </a:ln>
                <a:solidFill>
                  <a:srgbClr val="BCBEC4"/>
                </a:solidFill>
                <a:effectLst/>
                <a:latin typeface="JetBrains Mono"/>
              </a:rPr>
              <a:t>)</a:t>
            </a:r>
            <a:br>
              <a:rPr kumimoji="0" lang="es-ES" altLang="es-ES" sz="1400" b="0" i="0" u="none" strike="noStrike" cap="none" normalizeH="0" baseline="0">
                <a:ln>
                  <a:noFill/>
                </a:ln>
                <a:solidFill>
                  <a:srgbClr val="BCBEC4"/>
                </a:solidFill>
                <a:effectLst/>
                <a:latin typeface="JetBrains Mono"/>
              </a:rPr>
            </a:br>
            <a:r>
              <a:rPr kumimoji="0" lang="es-ES" altLang="es-ES" sz="1400" b="0" i="0" u="none" strike="noStrike" cap="none" normalizeH="0" baseline="0">
                <a:ln>
                  <a:noFill/>
                </a:ln>
                <a:solidFill>
                  <a:srgbClr val="6AAB73"/>
                </a:solidFill>
                <a:effectLst/>
                <a:latin typeface="JetBrains Mono"/>
              </a:rPr>
              <a:t>'Primo'</a:t>
            </a:r>
            <a:endParaRPr kumimoji="0" lang="es-ES" altLang="es-ES" sz="3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3715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3:</a:t>
            </a:r>
            <a:br>
              <a:rPr lang="en-US" sz="4000" dirty="0"/>
            </a:br>
            <a:r>
              <a:rPr lang="en-US" sz="4000" dirty="0"/>
              <a:t>Python </a:t>
            </a:r>
            <a:r>
              <a:rPr lang="en-US" sz="4000" dirty="0" err="1"/>
              <a:t>básico</a:t>
            </a:r>
            <a:r>
              <a:rPr lang="en-US" sz="4000" dirty="0"/>
              <a:t> II</a:t>
            </a:r>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851647" y="3738282"/>
            <a:ext cx="7440706" cy="1519518"/>
          </a:xfrm>
        </p:spPr>
        <p:txBody>
          <a:bodyPr>
            <a:normAutofit/>
          </a:bodyPr>
          <a:lstStyle/>
          <a:p>
            <a:r>
              <a:rPr lang="en-US" sz="2000" dirty="0" err="1"/>
              <a:t>Bloque</a:t>
            </a:r>
            <a:r>
              <a:rPr lang="en-US" sz="2000" dirty="0"/>
              <a:t> I. </a:t>
            </a:r>
            <a:r>
              <a:rPr lang="en-US" sz="2000" dirty="0" err="1"/>
              <a:t>Repaso</a:t>
            </a:r>
            <a:r>
              <a:rPr lang="en-US" sz="2000" dirty="0"/>
              <a:t> de </a:t>
            </a:r>
            <a:r>
              <a:rPr lang="en-US" sz="2000" dirty="0" err="1"/>
              <a:t>programación</a:t>
            </a:r>
            <a:endParaRPr lang="en-US" sz="2000" dirty="0"/>
          </a:p>
        </p:txBody>
      </p:sp>
    </p:spTree>
    <p:extLst>
      <p:ext uri="{BB962C8B-B14F-4D97-AF65-F5344CB8AC3E}">
        <p14:creationId xmlns:p14="http://schemas.microsoft.com/office/powerpoint/2010/main" val="682756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36457-D528-58FF-21BB-0BAB3B35C122}"/>
              </a:ext>
            </a:extLst>
          </p:cNvPr>
          <p:cNvSpPr>
            <a:spLocks noGrp="1"/>
          </p:cNvSpPr>
          <p:nvPr>
            <p:ph type="title"/>
          </p:nvPr>
        </p:nvSpPr>
        <p:spPr/>
        <p:txBody>
          <a:bodyPr>
            <a:normAutofit fontScale="90000"/>
          </a:bodyPr>
          <a:lstStyle/>
          <a:p>
            <a:r>
              <a:rPr lang="es-ES">
                <a:latin typeface="Inter"/>
              </a:rPr>
              <a:t>Tuplas</a:t>
            </a:r>
          </a:p>
        </p:txBody>
      </p:sp>
      <p:sp>
        <p:nvSpPr>
          <p:cNvPr id="3" name="Marcador de contenido 2">
            <a:extLst>
              <a:ext uri="{FF2B5EF4-FFF2-40B4-BE49-F238E27FC236}">
                <a16:creationId xmlns:a16="http://schemas.microsoft.com/office/drawing/2014/main" id="{80A5BBD4-5D93-7D76-A71A-49EF9DF8F129}"/>
              </a:ext>
            </a:extLst>
          </p:cNvPr>
          <p:cNvSpPr>
            <a:spLocks noGrp="1"/>
          </p:cNvSpPr>
          <p:nvPr>
            <p:ph idx="1"/>
          </p:nvPr>
        </p:nvSpPr>
        <p:spPr/>
        <p:txBody>
          <a:bodyPr vert="horz" lIns="91440" tIns="45720" rIns="91440" bIns="45720" rtlCol="0" anchor="t">
            <a:normAutofit/>
          </a:bodyPr>
          <a:lstStyle/>
          <a:p>
            <a:r>
              <a:rPr lang="es-ES">
                <a:latin typeface="Inter"/>
              </a:rPr>
              <a:t>Una tupla es una lista ordenada (</a:t>
            </a:r>
            <a:r>
              <a:rPr lang="es-ES" b="1">
                <a:latin typeface="Inter"/>
              </a:rPr>
              <a:t>inmutable</a:t>
            </a:r>
            <a:r>
              <a:rPr lang="es-ES">
                <a:latin typeface="Inter"/>
              </a:rPr>
              <a:t>) de elementos.</a:t>
            </a:r>
          </a:p>
          <a:p>
            <a:endParaRPr lang="es-ES">
              <a:latin typeface="Inter"/>
            </a:endParaRPr>
          </a:p>
          <a:p>
            <a:endParaRPr lang="es-ES">
              <a:latin typeface="Inter"/>
            </a:endParaRPr>
          </a:p>
          <a:p>
            <a:endParaRPr lang="es-ES">
              <a:latin typeface="Inter"/>
            </a:endParaRPr>
          </a:p>
          <a:p>
            <a:endParaRPr lang="es-ES">
              <a:latin typeface="Inter"/>
            </a:endParaRPr>
          </a:p>
          <a:p>
            <a:pPr marL="342900" indent="-342900">
              <a:buFont typeface="Arial" panose="020B0604020202020204" pitchFamily="34" charset="0"/>
              <a:buChar char="•"/>
            </a:pPr>
            <a:endParaRPr lang="es-ES">
              <a:latin typeface="Inter"/>
            </a:endParaRPr>
          </a:p>
          <a:p>
            <a:pPr marL="342900" indent="-342900">
              <a:buFont typeface="Arial" panose="020B0604020202020204" pitchFamily="34" charset="0"/>
              <a:buChar char="•"/>
            </a:pPr>
            <a:r>
              <a:rPr lang="es-ES">
                <a:latin typeface="Inter"/>
              </a:rPr>
              <a:t>Admite distintos tipos de elementos y duplicados</a:t>
            </a:r>
          </a:p>
          <a:p>
            <a:pPr marL="342900" indent="-342900">
              <a:buFont typeface="Arial" panose="020B0604020202020204" pitchFamily="34" charset="0"/>
              <a:buChar char="•"/>
            </a:pPr>
            <a:r>
              <a:rPr lang="es-ES">
                <a:latin typeface="Inter"/>
              </a:rPr>
              <a:t>Se puede crear sin paréntesis (pero no es recomendable)</a:t>
            </a:r>
          </a:p>
          <a:p>
            <a:pPr marL="342900" indent="-342900">
              <a:buFont typeface="Arial" panose="020B0604020202020204" pitchFamily="34" charset="0"/>
              <a:buChar char="•"/>
            </a:pPr>
            <a:r>
              <a:rPr lang="es-ES"/>
              <a:t>Se puede crear con un solo elemento:</a:t>
            </a:r>
          </a:p>
          <a:p>
            <a:pPr marL="342900" indent="-342900">
              <a:buFont typeface="Arial" panose="020B0604020202020204" pitchFamily="34" charset="0"/>
              <a:buChar char="•"/>
            </a:pPr>
            <a:endParaRPr lang="es-ES">
              <a:latin typeface="Inter"/>
            </a:endParaRPr>
          </a:p>
          <a:p>
            <a:endParaRPr lang="es-ES">
              <a:latin typeface="Inter"/>
            </a:endParaRPr>
          </a:p>
          <a:p>
            <a:endParaRPr lang="es-ES">
              <a:latin typeface="Inter"/>
            </a:endParaRPr>
          </a:p>
          <a:p>
            <a:endParaRPr lang="es-ES">
              <a:latin typeface="Inter"/>
            </a:endParaRPr>
          </a:p>
        </p:txBody>
      </p:sp>
      <p:sp>
        <p:nvSpPr>
          <p:cNvPr id="5" name="Rectángulo 4">
            <a:extLst>
              <a:ext uri="{FF2B5EF4-FFF2-40B4-BE49-F238E27FC236}">
                <a16:creationId xmlns:a16="http://schemas.microsoft.com/office/drawing/2014/main" id="{59C7FE64-7EC3-C1A8-3E65-38DB77D5359C}"/>
              </a:ext>
            </a:extLst>
          </p:cNvPr>
          <p:cNvSpPr/>
          <p:nvPr/>
        </p:nvSpPr>
        <p:spPr>
          <a:xfrm>
            <a:off x="2838911" y="1931936"/>
            <a:ext cx="3466177" cy="1497064"/>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Crea una tupla</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t = (</a:t>
            </a:r>
            <a:r>
              <a:rPr kumimoji="0" lang="es-ES" altLang="es-ES" sz="1600" b="0" i="0" u="none" strike="noStrike" cap="none" normalizeH="0" baseline="0">
                <a:ln>
                  <a:noFill/>
                </a:ln>
                <a:solidFill>
                  <a:srgbClr val="2AACB8"/>
                </a:solidFill>
                <a:effectLst/>
                <a:latin typeface="JetBrains Mono"/>
              </a:rPr>
              <a:t>5</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6</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Crea una tupla</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tuplex</a:t>
            </a:r>
            <a:r>
              <a:rPr kumimoji="0" lang="es-ES" altLang="es-ES" sz="1600" b="0" i="0" u="none" strike="noStrike" cap="none" normalizeH="0" baseline="0">
                <a:ln>
                  <a:noFill/>
                </a:ln>
                <a:solidFill>
                  <a:srgbClr val="BCBEC4"/>
                </a:solidFill>
                <a:effectLst/>
                <a:latin typeface="JetBrains Mono"/>
              </a:rPr>
              <a:t> = (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tuple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CF8E6D"/>
                </a:solidFill>
                <a:effectLst/>
                <a:latin typeface="JetBrains Mono"/>
              </a:rPr>
              <a:t>False</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3.2</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a:t>
            </a:r>
            <a:endParaRPr kumimoji="0" lang="es-ES" altLang="es-ES" sz="16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28C90247-7791-BB96-CE05-ADCE9481D730}"/>
              </a:ext>
            </a:extLst>
          </p:cNvPr>
          <p:cNvSpPr/>
          <p:nvPr/>
        </p:nvSpPr>
        <p:spPr>
          <a:xfrm>
            <a:off x="3811136" y="5491539"/>
            <a:ext cx="1521725" cy="47505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var2 =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hello</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1087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B9C474-45F9-812A-2F8A-6F84E7BBD08F}"/>
              </a:ext>
            </a:extLst>
          </p:cNvPr>
          <p:cNvSpPr>
            <a:spLocks noGrp="1"/>
          </p:cNvSpPr>
          <p:nvPr>
            <p:ph type="title"/>
          </p:nvPr>
        </p:nvSpPr>
        <p:spPr/>
        <p:txBody>
          <a:bodyPr>
            <a:normAutofit fontScale="90000"/>
          </a:bodyPr>
          <a:lstStyle/>
          <a:p>
            <a:r>
              <a:rPr lang="es-ES"/>
              <a:t>Acceder a elementos de la tupla</a:t>
            </a:r>
          </a:p>
        </p:txBody>
      </p:sp>
      <p:sp>
        <p:nvSpPr>
          <p:cNvPr id="3" name="Marcador de contenido 2">
            <a:extLst>
              <a:ext uri="{FF2B5EF4-FFF2-40B4-BE49-F238E27FC236}">
                <a16:creationId xmlns:a16="http://schemas.microsoft.com/office/drawing/2014/main" id="{03B718CC-3E91-5DE2-AB39-F8844A8C42A5}"/>
              </a:ext>
            </a:extLst>
          </p:cNvPr>
          <p:cNvSpPr>
            <a:spLocks noGrp="1"/>
          </p:cNvSpPr>
          <p:nvPr>
            <p:ph idx="1"/>
          </p:nvPr>
        </p:nvSpPr>
        <p:spPr/>
        <p:txBody>
          <a:bodyPr/>
          <a:lstStyle/>
          <a:p>
            <a:pPr marL="457200" indent="-457200">
              <a:buAutoNum type="arabicPeriod"/>
            </a:pPr>
            <a:r>
              <a:rPr lang="es-ES"/>
              <a:t>Indexado</a:t>
            </a:r>
          </a:p>
          <a:p>
            <a:pPr marL="457200" indent="-457200">
              <a:buAutoNum type="arabicPeriod"/>
            </a:pPr>
            <a:endParaRPr lang="es-ES" sz="900"/>
          </a:p>
          <a:p>
            <a:pPr marL="457200" indent="-457200">
              <a:buAutoNum type="arabicPeriod"/>
            </a:pPr>
            <a:endParaRPr lang="es-ES"/>
          </a:p>
          <a:p>
            <a:pPr marL="457200" indent="-457200">
              <a:buAutoNum type="arabicPeriod"/>
            </a:pPr>
            <a:endParaRPr lang="es-ES"/>
          </a:p>
          <a:p>
            <a:pPr marL="457200" indent="-457200">
              <a:buAutoNum type="arabicPeriod"/>
            </a:pPr>
            <a:r>
              <a:rPr lang="es-ES"/>
              <a:t>Indexado negativo</a:t>
            </a:r>
          </a:p>
          <a:p>
            <a:pPr marL="457200" indent="-457200">
              <a:buAutoNum type="arabicPeriod"/>
            </a:pPr>
            <a:endParaRPr lang="es-ES"/>
          </a:p>
          <a:p>
            <a:pPr marL="457200" indent="-457200">
              <a:buAutoNum type="arabicPeriod"/>
            </a:pPr>
            <a:endParaRPr lang="es-ES" sz="2000"/>
          </a:p>
          <a:p>
            <a:pPr marL="457200" indent="-457200">
              <a:buAutoNum type="arabicPeriod"/>
            </a:pPr>
            <a:r>
              <a:rPr lang="es-ES"/>
              <a:t>Rebanado (</a:t>
            </a:r>
            <a:r>
              <a:rPr lang="es-ES" err="1"/>
              <a:t>slicing</a:t>
            </a:r>
            <a:r>
              <a:rPr lang="es-ES"/>
              <a:t>)</a:t>
            </a:r>
          </a:p>
        </p:txBody>
      </p:sp>
      <p:sp>
        <p:nvSpPr>
          <p:cNvPr id="5" name="Rectángulo 4">
            <a:extLst>
              <a:ext uri="{FF2B5EF4-FFF2-40B4-BE49-F238E27FC236}">
                <a16:creationId xmlns:a16="http://schemas.microsoft.com/office/drawing/2014/main" id="{B9C0E052-CE00-80D8-AC45-78FEB9F80E86}"/>
              </a:ext>
            </a:extLst>
          </p:cNvPr>
          <p:cNvSpPr/>
          <p:nvPr/>
        </p:nvSpPr>
        <p:spPr>
          <a:xfrm>
            <a:off x="725971" y="1596569"/>
            <a:ext cx="4009802" cy="887324"/>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"p"</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"o"</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"g"</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"m"</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0</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imprime "p" </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41295F97-AD08-1E76-D294-2CBC2A49CC2F}"/>
              </a:ext>
            </a:extLst>
          </p:cNvPr>
          <p:cNvSpPr/>
          <p:nvPr/>
        </p:nvSpPr>
        <p:spPr>
          <a:xfrm>
            <a:off x="725971" y="3292719"/>
            <a:ext cx="4009802" cy="671955"/>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a:t>
            </a:r>
            <a:r>
              <a:rPr lang="es-ES" altLang="es-ES" sz="1600">
                <a:solidFill>
                  <a:srgbClr val="2AACB8"/>
                </a:solidFill>
                <a:latin typeface="JetBrains Mono"/>
              </a:rPr>
              <a:t>-1</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imprime " m"</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a:t>
            </a:r>
            <a:r>
              <a:rPr lang="es-ES" altLang="es-ES" sz="1600">
                <a:solidFill>
                  <a:srgbClr val="2AACB8"/>
                </a:solidFill>
                <a:latin typeface="JetBrains Mono"/>
              </a:rPr>
              <a:t>-3</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imprime “r" </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8" name="Rectángulo 7">
            <a:extLst>
              <a:ext uri="{FF2B5EF4-FFF2-40B4-BE49-F238E27FC236}">
                <a16:creationId xmlns:a16="http://schemas.microsoft.com/office/drawing/2014/main" id="{35473915-7D2B-6F70-AFA3-B5ABFBD754BB}"/>
              </a:ext>
            </a:extLst>
          </p:cNvPr>
          <p:cNvSpPr/>
          <p:nvPr/>
        </p:nvSpPr>
        <p:spPr>
          <a:xfrm>
            <a:off x="725971" y="4782604"/>
            <a:ext cx="4009802" cy="116803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4</a:t>
            </a:r>
            <a:r>
              <a:rPr kumimoji="0" lang="es-ES" altLang="es-ES" sz="1600" b="0" i="0" u="none" strike="noStrike" cap="none" normalizeH="0" baseline="0">
                <a:ln>
                  <a:noFill/>
                </a:ln>
                <a:solidFill>
                  <a:srgbClr val="BCBEC4"/>
                </a:solidFill>
                <a:effectLst/>
                <a:latin typeface="JetBrains Mono"/>
              </a:rPr>
              <a:t>])</a:t>
            </a:r>
            <a:r>
              <a:rPr lang="es-ES" altLang="es-ES" sz="1600">
                <a:solidFill>
                  <a:srgbClr val="BCBEC4"/>
                </a:solidFill>
                <a:latin typeface="JetBrains Mono"/>
              </a:rPr>
              <a:t> </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a:t>
            </a:r>
            <a:r>
              <a:rPr lang="es-ES" altLang="es-ES" sz="1600">
                <a:solidFill>
                  <a:srgbClr val="7A7E85"/>
                </a:solidFill>
                <a:latin typeface="JetBrains Mono"/>
              </a:rPr>
              <a:t> </a:t>
            </a:r>
            <a:r>
              <a:rPr kumimoji="0" lang="es-ES" altLang="es-ES" sz="1600" b="0" i="0" u="none" strike="noStrike" cap="none" normalizeH="0" baseline="0">
                <a:ln>
                  <a:noFill/>
                </a:ln>
                <a:solidFill>
                  <a:srgbClr val="7A7E85"/>
                </a:solidFill>
                <a:effectLst/>
                <a:latin typeface="JetBrains Mono"/>
              </a:rPr>
              <a:t> imprime ('r', 'o', 'g’)</a:t>
            </a:r>
          </a:p>
          <a:p>
            <a:pPr eaLnBrk="0" fontAlgn="base" hangingPunct="0">
              <a:spcBef>
                <a:spcPct val="0"/>
              </a:spcBef>
              <a:spcAft>
                <a:spcPct val="0"/>
              </a:spcAft>
            </a:pP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strike="noStrike" cap="none" normalizeH="0" baseline="0" err="1">
                <a:ln>
                  <a:noFill/>
                </a:ln>
                <a:solidFill>
                  <a:srgbClr val="BCBEC4"/>
                </a:solidFill>
                <a:effectLst/>
                <a:latin typeface="JetBrains Mono"/>
              </a:rPr>
              <a:t>letters</a:t>
            </a:r>
            <a:r>
              <a:rPr kumimoji="0" lang="es-ES" altLang="es-ES" sz="1600" b="0" i="0" strike="noStrike" cap="none" normalizeH="0" baseline="0">
                <a:ln>
                  <a:noFill/>
                </a:ln>
                <a:solidFill>
                  <a:srgbClr val="BCBEC4"/>
                </a:solidFill>
                <a:effectLst/>
                <a:latin typeface="JetBrains Mono"/>
              </a:rPr>
              <a:t>[:</a:t>
            </a:r>
            <a:r>
              <a:rPr lang="es-ES" altLang="es-ES" sz="1600">
                <a:solidFill>
                  <a:srgbClr val="2AACB8"/>
                </a:solidFill>
                <a:latin typeface="JetBrains Mono"/>
              </a:rPr>
              <a:t>2</a:t>
            </a:r>
            <a:r>
              <a:rPr kumimoji="0" lang="es-ES" altLang="es-ES" sz="1600" b="0" i="0"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a:t>
            </a:r>
            <a:r>
              <a:rPr lang="es-ES" altLang="es-ES" sz="1600">
                <a:solidFill>
                  <a:srgbClr val="7A7E85"/>
                </a:solidFill>
                <a:latin typeface="JetBrains Mono"/>
              </a:rPr>
              <a:t> </a:t>
            </a:r>
            <a:r>
              <a:rPr kumimoji="0" lang="es-ES" altLang="es-ES" sz="1600" b="0" i="0" u="none" strike="noStrike" cap="none" normalizeH="0" baseline="0">
                <a:ln>
                  <a:noFill/>
                </a:ln>
                <a:solidFill>
                  <a:srgbClr val="7A7E85"/>
                </a:solidFill>
                <a:effectLst/>
                <a:latin typeface="JetBrains Mono"/>
              </a:rPr>
              <a:t> imprime (‘p', ‘r')</a:t>
            </a:r>
            <a:br>
              <a:rPr lang="es-ES" altLang="es-ES" sz="1600" b="0" i="0" u="none" strike="noStrike" cap="none" normalizeH="0" baseline="0">
                <a:ln>
                  <a:noFill/>
                </a:ln>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a:t>
            </a:r>
            <a:r>
              <a:rPr lang="es-ES" altLang="es-ES" sz="1600">
                <a:solidFill>
                  <a:srgbClr val="2AACB8"/>
                </a:solidFill>
                <a:latin typeface="JetBrains Mono"/>
              </a:rPr>
              <a:t>5</a:t>
            </a:r>
            <a:r>
              <a:rPr kumimoji="0" lang="es-ES" altLang="es-ES" sz="1600" b="0" i="0" u="none" strike="noStrike" cap="none" normalizeH="0" baseline="0">
                <a:ln>
                  <a:noFill/>
                </a:ln>
                <a:solidFill>
                  <a:srgbClr val="BCBEC4"/>
                </a:solidFill>
                <a:effectLst/>
                <a:latin typeface="JetBrains Mono"/>
              </a:rPr>
              <a:t>]) </a:t>
            </a:r>
            <a:r>
              <a:rPr lang="es-ES" altLang="es-ES" sz="1600">
                <a:solidFill>
                  <a:srgbClr val="7A7E85"/>
                </a:solidFill>
                <a:latin typeface="JetBrains Mono"/>
              </a:rPr>
              <a:t># imprime ('p', 'r')</a:t>
            </a:r>
            <a:br>
              <a:rPr lang="es-ES" altLang="es-ES" sz="1600" b="0" i="0" u="none" strike="noStrike" cap="none" normalizeH="0" baseline="0">
                <a:ln>
                  <a:noFill/>
                </a:ln>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letters</a:t>
            </a:r>
            <a:r>
              <a:rPr kumimoji="0" lang="es-ES" altLang="es-ES" sz="1600" b="0" i="0" u="none" strike="noStrike" cap="none" normalizeH="0" baseline="0">
                <a:ln>
                  <a:noFill/>
                </a:ln>
                <a:solidFill>
                  <a:srgbClr val="BCBEC4"/>
                </a:solidFill>
                <a:effectLst/>
                <a:latin typeface="JetBrains Mono"/>
              </a:rPr>
              <a:t>[</a:t>
            </a:r>
            <a:r>
              <a:rPr lang="es-ES" altLang="es-ES" sz="1600">
                <a:solidFill>
                  <a:srgbClr val="2AACB8"/>
                </a:solidFill>
                <a:latin typeface="JetBrains Mono"/>
              </a:rPr>
              <a:t>5</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imprime ('a', 'm')</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605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37556-A935-3F59-47F8-50EC84E07C84}"/>
              </a:ext>
            </a:extLst>
          </p:cNvPr>
          <p:cNvSpPr>
            <a:spLocks noGrp="1"/>
          </p:cNvSpPr>
          <p:nvPr>
            <p:ph type="title"/>
          </p:nvPr>
        </p:nvSpPr>
        <p:spPr/>
        <p:txBody>
          <a:bodyPr>
            <a:normAutofit fontScale="90000"/>
          </a:bodyPr>
          <a:lstStyle/>
          <a:p>
            <a:r>
              <a:rPr lang="es-ES" dirty="0"/>
              <a:t>Índice de contenidos</a:t>
            </a:r>
          </a:p>
        </p:txBody>
      </p:sp>
      <p:sp>
        <p:nvSpPr>
          <p:cNvPr id="3" name="Marcador de contenido 2">
            <a:extLst>
              <a:ext uri="{FF2B5EF4-FFF2-40B4-BE49-F238E27FC236}">
                <a16:creationId xmlns:a16="http://schemas.microsoft.com/office/drawing/2014/main" id="{1A9818E9-2169-A62F-C3FF-918664440633}"/>
              </a:ext>
            </a:extLst>
          </p:cNvPr>
          <p:cNvSpPr>
            <a:spLocks noGrp="1"/>
          </p:cNvSpPr>
          <p:nvPr>
            <p:ph idx="1"/>
          </p:nvPr>
        </p:nvSpPr>
        <p:spPr/>
        <p:txBody>
          <a:bodyPr>
            <a:normAutofit/>
          </a:bodyPr>
          <a:lstStyle/>
          <a:p>
            <a:r>
              <a:rPr lang="es-ES" b="1" dirty="0"/>
              <a:t>Bloque III. Programación de aplicaciones telemáticas </a:t>
            </a:r>
          </a:p>
          <a:p>
            <a:pPr marL="179387">
              <a:lnSpc>
                <a:spcPct val="100000"/>
              </a:lnSpc>
            </a:pPr>
            <a:r>
              <a:rPr lang="es-ES" sz="1900" dirty="0"/>
              <a:t>Tema 6: Sockets</a:t>
            </a:r>
          </a:p>
          <a:p>
            <a:pPr marL="179387">
              <a:lnSpc>
                <a:spcPct val="100000"/>
              </a:lnSpc>
            </a:pPr>
            <a:r>
              <a:rPr lang="es-ES" sz="1900" dirty="0"/>
              <a:t>Tema 7: Concurrencia</a:t>
            </a:r>
          </a:p>
          <a:p>
            <a:pPr marL="179387">
              <a:lnSpc>
                <a:spcPct val="100000"/>
              </a:lnSpc>
            </a:pPr>
            <a:r>
              <a:rPr lang="es-ES" sz="1900" dirty="0"/>
              <a:t>Tema 8: Exclusión mutua</a:t>
            </a:r>
          </a:p>
          <a:p>
            <a:endParaRPr lang="es-ES" dirty="0"/>
          </a:p>
          <a:p>
            <a:r>
              <a:rPr lang="es-ES" b="1" dirty="0"/>
              <a:t>Bloque IV. Estructuras de datos</a:t>
            </a:r>
          </a:p>
          <a:p>
            <a:pPr marL="179387">
              <a:lnSpc>
                <a:spcPct val="100000"/>
              </a:lnSpc>
            </a:pPr>
            <a:r>
              <a:rPr lang="es-ES" sz="1900" dirty="0"/>
              <a:t>Tema 9: Pilas</a:t>
            </a:r>
          </a:p>
          <a:p>
            <a:pPr marL="179387">
              <a:lnSpc>
                <a:spcPct val="100000"/>
              </a:lnSpc>
            </a:pPr>
            <a:r>
              <a:rPr lang="es-ES" sz="1900" dirty="0"/>
              <a:t>Tema 10: Colas</a:t>
            </a:r>
          </a:p>
          <a:p>
            <a:pPr marL="179387">
              <a:lnSpc>
                <a:spcPct val="100000"/>
              </a:lnSpc>
            </a:pPr>
            <a:r>
              <a:rPr lang="es-ES" sz="1900" dirty="0"/>
              <a:t>Tema 11: Listas enlazadas</a:t>
            </a:r>
          </a:p>
          <a:p>
            <a:pPr marL="179387">
              <a:lnSpc>
                <a:spcPct val="100000"/>
              </a:lnSpc>
            </a:pPr>
            <a:r>
              <a:rPr lang="es-ES" sz="1900" dirty="0"/>
              <a:t>Tema 12: Árboles binarios</a:t>
            </a:r>
          </a:p>
          <a:p>
            <a:endParaRPr lang="es-ES" dirty="0"/>
          </a:p>
          <a:p>
            <a:endParaRPr lang="es-ES" dirty="0"/>
          </a:p>
        </p:txBody>
      </p:sp>
    </p:spTree>
    <p:extLst>
      <p:ext uri="{BB962C8B-B14F-4D97-AF65-F5344CB8AC3E}">
        <p14:creationId xmlns:p14="http://schemas.microsoft.com/office/powerpoint/2010/main" val="18751810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6869-B0C1-1E99-FE60-CF49B4E4F264}"/>
              </a:ext>
            </a:extLst>
          </p:cNvPr>
          <p:cNvSpPr>
            <a:spLocks noGrp="1"/>
          </p:cNvSpPr>
          <p:nvPr>
            <p:ph type="title"/>
          </p:nvPr>
        </p:nvSpPr>
        <p:spPr/>
        <p:txBody>
          <a:bodyPr>
            <a:normAutofit fontScale="90000"/>
          </a:bodyPr>
          <a:lstStyle/>
          <a:p>
            <a:r>
              <a:rPr lang="es-ES"/>
              <a:t>Palabra clave </a:t>
            </a:r>
            <a:r>
              <a:rPr lang="es-ES" b="1"/>
              <a:t>in</a:t>
            </a:r>
          </a:p>
        </p:txBody>
      </p:sp>
      <p:sp>
        <p:nvSpPr>
          <p:cNvPr id="3" name="Marcador de contenido 2">
            <a:extLst>
              <a:ext uri="{FF2B5EF4-FFF2-40B4-BE49-F238E27FC236}">
                <a16:creationId xmlns:a16="http://schemas.microsoft.com/office/drawing/2014/main" id="{78E18815-5916-F4DD-4B82-75FCA77E6049}"/>
              </a:ext>
            </a:extLst>
          </p:cNvPr>
          <p:cNvSpPr>
            <a:spLocks noGrp="1"/>
          </p:cNvSpPr>
          <p:nvPr>
            <p:ph idx="1"/>
          </p:nvPr>
        </p:nvSpPr>
        <p:spPr/>
        <p:txBody>
          <a:bodyPr/>
          <a:lstStyle/>
          <a:p>
            <a:r>
              <a:rPr lang="es-ES"/>
              <a:t>Iterar sobre una tupla</a:t>
            </a:r>
          </a:p>
          <a:p>
            <a:endParaRPr lang="es-ES"/>
          </a:p>
          <a:p>
            <a:endParaRPr lang="es-ES"/>
          </a:p>
          <a:p>
            <a:endParaRPr lang="es-ES"/>
          </a:p>
          <a:p>
            <a:r>
              <a:rPr lang="es-ES"/>
              <a:t>(Nota: También se puede iterar sobre cadenas)</a:t>
            </a:r>
          </a:p>
          <a:p>
            <a:r>
              <a:rPr lang="es-ES"/>
              <a:t>Comprobar si un elemento existe</a:t>
            </a:r>
          </a:p>
          <a:p>
            <a:endParaRPr lang="es-ES"/>
          </a:p>
        </p:txBody>
      </p:sp>
      <p:sp>
        <p:nvSpPr>
          <p:cNvPr id="4" name="Rectángulo 3">
            <a:extLst>
              <a:ext uri="{FF2B5EF4-FFF2-40B4-BE49-F238E27FC236}">
                <a16:creationId xmlns:a16="http://schemas.microsoft.com/office/drawing/2014/main" id="{D811C62F-7790-1E61-2916-1C8FE1447133}"/>
              </a:ext>
            </a:extLst>
          </p:cNvPr>
          <p:cNvSpPr/>
          <p:nvPr/>
        </p:nvSpPr>
        <p:spPr>
          <a:xfrm>
            <a:off x="2838911" y="1630688"/>
            <a:ext cx="3466177" cy="1378643"/>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'Python'</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'Swift'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'C++'</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iterating</a:t>
            </a: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through</a:t>
            </a: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the</a:t>
            </a: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tuple</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CF8E6D"/>
                </a:solidFill>
                <a:effectLst/>
                <a:latin typeface="JetBrains Mono"/>
              </a:rPr>
              <a:t>for</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language</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language</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9" name="Rectángulo 8">
            <a:extLst>
              <a:ext uri="{FF2B5EF4-FFF2-40B4-BE49-F238E27FC236}">
                <a16:creationId xmlns:a16="http://schemas.microsoft.com/office/drawing/2014/main" id="{3684C585-F531-F41E-A188-151ADCE40D50}"/>
              </a:ext>
            </a:extLst>
          </p:cNvPr>
          <p:cNvSpPr/>
          <p:nvPr/>
        </p:nvSpPr>
        <p:spPr>
          <a:xfrm>
            <a:off x="2838911" y="4137327"/>
            <a:ext cx="3466177" cy="1089985"/>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'C'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False</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'Python'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True</a:t>
            </a:r>
          </a:p>
          <a:p>
            <a:pPr eaLnBrk="0" fontAlgn="base" hangingPunct="0">
              <a:spcBef>
                <a:spcPct val="0"/>
              </a:spcBef>
              <a:spcAft>
                <a:spcPct val="0"/>
              </a:spcAft>
            </a:pP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'C' </a:t>
            </a:r>
            <a:r>
              <a:rPr kumimoji="0" lang="es-ES" altLang="es-ES" sz="1600" b="0" i="0" u="none" strike="noStrike" cap="none" normalizeH="0" baseline="0" err="1">
                <a:ln>
                  <a:noFill/>
                </a:ln>
                <a:solidFill>
                  <a:srgbClr val="CF8E6D"/>
                </a:solidFill>
                <a:effectLst/>
                <a:latin typeface="JetBrains Mono"/>
              </a:rPr>
              <a:t>not</a:t>
            </a:r>
            <a:r>
              <a:rPr kumimoji="0" lang="es-ES" altLang="es-ES" sz="1600" b="0" i="0" u="none" strike="noStrike" cap="none" normalizeH="0" baseline="0">
                <a:ln>
                  <a:noFill/>
                </a:ln>
                <a:solidFill>
                  <a:srgbClr val="CF8E6D"/>
                </a:solidFill>
                <a:effectLst/>
                <a:latin typeface="JetBrains Mono"/>
              </a:rPr>
              <a:t> in </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True</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5" name="Rectángulo 4">
            <a:extLst>
              <a:ext uri="{FF2B5EF4-FFF2-40B4-BE49-F238E27FC236}">
                <a16:creationId xmlns:a16="http://schemas.microsoft.com/office/drawing/2014/main" id="{9B3C70C3-0539-6020-1290-6DAD5B207134}"/>
              </a:ext>
            </a:extLst>
          </p:cNvPr>
          <p:cNvSpPr/>
          <p:nvPr/>
        </p:nvSpPr>
        <p:spPr>
          <a:xfrm>
            <a:off x="6845691" y="2896787"/>
            <a:ext cx="1737360" cy="78085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CF8E6D"/>
                </a:solidFill>
                <a:effectLst/>
                <a:latin typeface="JetBrains Mono"/>
              </a:rPr>
              <a:t>for</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BCBEC4"/>
                </a:solidFill>
                <a:effectLst/>
                <a:latin typeface="JetBrains Mono"/>
              </a:rPr>
              <a:t>i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a:ln>
                  <a:noFill/>
                </a:ln>
                <a:solidFill>
                  <a:srgbClr val="6AAB73"/>
                </a:solidFill>
                <a:effectLst/>
                <a:latin typeface="JetBrains Mono"/>
              </a:rPr>
              <a:t>'hola'</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(i)</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Marcador de contenido 2">
            <a:extLst>
              <a:ext uri="{FF2B5EF4-FFF2-40B4-BE49-F238E27FC236}">
                <a16:creationId xmlns:a16="http://schemas.microsoft.com/office/drawing/2014/main" id="{EF98B776-DA96-2E6B-766A-1FB59DD985AD}"/>
              </a:ext>
            </a:extLst>
          </p:cNvPr>
          <p:cNvSpPr txBox="1">
            <a:spLocks/>
          </p:cNvSpPr>
          <p:nvPr/>
        </p:nvSpPr>
        <p:spPr>
          <a:xfrm>
            <a:off x="696351" y="4934756"/>
            <a:ext cx="7886700" cy="5048028"/>
          </a:xfrm>
          <a:prstGeom prst="rect">
            <a:avLst/>
          </a:prstGeom>
        </p:spPr>
        <p:txBody>
          <a:bodyPr vert="horz" lIns="91440" tIns="45720" rIns="91440" bIns="45720" rtlCol="0">
            <a:normAutofit/>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ES"/>
          </a:p>
          <a:p>
            <a:endParaRPr lang="es-ES"/>
          </a:p>
          <a:p>
            <a:endParaRPr lang="es-ES"/>
          </a:p>
        </p:txBody>
      </p:sp>
      <p:cxnSp>
        <p:nvCxnSpPr>
          <p:cNvPr id="8" name="Conector recto de flecha 7">
            <a:extLst>
              <a:ext uri="{FF2B5EF4-FFF2-40B4-BE49-F238E27FC236}">
                <a16:creationId xmlns:a16="http://schemas.microsoft.com/office/drawing/2014/main" id="{20B09197-83B4-D280-F13E-F2A3AEFDAE18}"/>
              </a:ext>
            </a:extLst>
          </p:cNvPr>
          <p:cNvCxnSpPr>
            <a:cxnSpLocks/>
          </p:cNvCxnSpPr>
          <p:nvPr/>
        </p:nvCxnSpPr>
        <p:spPr>
          <a:xfrm flipH="1" flipV="1">
            <a:off x="2166425" y="2405575"/>
            <a:ext cx="949569" cy="1406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Marcador de contenido 2">
            <a:extLst>
              <a:ext uri="{FF2B5EF4-FFF2-40B4-BE49-F238E27FC236}">
                <a16:creationId xmlns:a16="http://schemas.microsoft.com/office/drawing/2014/main" id="{4425FF8A-5C82-97A4-241E-0FCCE9DD923D}"/>
              </a:ext>
            </a:extLst>
          </p:cNvPr>
          <p:cNvSpPr txBox="1">
            <a:spLocks/>
          </p:cNvSpPr>
          <p:nvPr/>
        </p:nvSpPr>
        <p:spPr>
          <a:xfrm>
            <a:off x="872488" y="1985249"/>
            <a:ext cx="7886700" cy="3726841"/>
          </a:xfrm>
          <a:prstGeom prst="rect">
            <a:avLst/>
          </a:prstGeom>
        </p:spPr>
        <p:txBody>
          <a:bodyPr vert="horz" lIns="91440" tIns="45720" rIns="91440" bIns="45720" rtlCol="0">
            <a:normAutofit/>
          </a:bodyPr>
          <a:lstStyle>
            <a:lvl1pPr marL="0" indent="0" algn="l" defTabSz="685800" rtl="0" eaLnBrk="1" latinLnBrk="0" hangingPunct="1">
              <a:lnSpc>
                <a:spcPct val="12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s-ES" sz="1800" err="1">
                <a:latin typeface="Consolas" panose="020B0609020204030204" pitchFamily="49" charset="0"/>
              </a:rPr>
              <a:t>language</a:t>
            </a:r>
            <a:r>
              <a:rPr lang="es-ES" sz="1800"/>
              <a:t> es </a:t>
            </a:r>
          </a:p>
          <a:p>
            <a:pPr>
              <a:lnSpc>
                <a:spcPct val="100000"/>
              </a:lnSpc>
            </a:pPr>
            <a:r>
              <a:rPr lang="es-ES" sz="1800"/>
              <a:t>tipo ‘</a:t>
            </a:r>
            <a:r>
              <a:rPr lang="es-ES" sz="1800" err="1"/>
              <a:t>str</a:t>
            </a:r>
            <a:r>
              <a:rPr lang="es-ES" sz="1800"/>
              <a:t>’</a:t>
            </a:r>
          </a:p>
        </p:txBody>
      </p:sp>
    </p:spTree>
    <p:extLst>
      <p:ext uri="{BB962C8B-B14F-4D97-AF65-F5344CB8AC3E}">
        <p14:creationId xmlns:p14="http://schemas.microsoft.com/office/powerpoint/2010/main" val="1407244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AF179-29E2-825F-4348-71CE68F17382}"/>
              </a:ext>
            </a:extLst>
          </p:cNvPr>
          <p:cNvSpPr>
            <a:spLocks noGrp="1"/>
          </p:cNvSpPr>
          <p:nvPr>
            <p:ph type="title"/>
          </p:nvPr>
        </p:nvSpPr>
        <p:spPr/>
        <p:txBody>
          <a:bodyPr>
            <a:normAutofit fontScale="90000"/>
          </a:bodyPr>
          <a:lstStyle/>
          <a:p>
            <a:r>
              <a:rPr lang="es-ES">
                <a:latin typeface="Inter"/>
              </a:rPr>
              <a:t>Métodos de las tuplas</a:t>
            </a:r>
            <a:endParaRPr lang="es-ES"/>
          </a:p>
        </p:txBody>
      </p:sp>
      <p:sp>
        <p:nvSpPr>
          <p:cNvPr id="3" name="Marcador de contenido 2">
            <a:extLst>
              <a:ext uri="{FF2B5EF4-FFF2-40B4-BE49-F238E27FC236}">
                <a16:creationId xmlns:a16="http://schemas.microsoft.com/office/drawing/2014/main" id="{FA56A768-EEDE-A483-569B-8A4C628DD4FB}"/>
              </a:ext>
            </a:extLst>
          </p:cNvPr>
          <p:cNvSpPr>
            <a:spLocks noGrp="1"/>
          </p:cNvSpPr>
          <p:nvPr>
            <p:ph idx="1"/>
          </p:nvPr>
        </p:nvSpPr>
        <p:spPr/>
        <p:txBody>
          <a:bodyPr vert="horz" lIns="91440" tIns="45720" rIns="91440" bIns="45720" rtlCol="0" anchor="t">
            <a:normAutofit/>
          </a:bodyPr>
          <a:lstStyle/>
          <a:p>
            <a:r>
              <a:rPr lang="es-ES">
                <a:latin typeface="Inter"/>
              </a:rPr>
              <a:t>Están disponibles los dos métodos siguientes.</a:t>
            </a:r>
          </a:p>
          <a:p>
            <a:endParaRPr lang="es-ES"/>
          </a:p>
          <a:p>
            <a:endParaRPr lang="es-ES"/>
          </a:p>
          <a:p>
            <a:endParaRPr lang="es-ES"/>
          </a:p>
          <a:p>
            <a:endParaRPr lang="es-ES"/>
          </a:p>
          <a:p>
            <a:endParaRPr lang="es-ES"/>
          </a:p>
          <a:p>
            <a:endParaRPr lang="es-ES"/>
          </a:p>
          <a:p>
            <a:pPr marL="342900" indent="-342900">
              <a:buFont typeface="Arial" panose="020B0604020202020204" pitchFamily="34" charset="0"/>
              <a:buChar char="•"/>
            </a:pPr>
            <a:r>
              <a:rPr lang="es-ES" err="1">
                <a:latin typeface="Consolas" panose="020B0609020204030204" pitchFamily="49" charset="0"/>
              </a:rPr>
              <a:t>Count</a:t>
            </a:r>
            <a:r>
              <a:rPr lang="es-ES"/>
              <a:t> cuenta las veces que se repite un elemento</a:t>
            </a:r>
          </a:p>
          <a:p>
            <a:pPr marL="342900" indent="-342900">
              <a:buFont typeface="Arial" panose="020B0604020202020204" pitchFamily="34" charset="0"/>
              <a:buChar char="•"/>
            </a:pPr>
            <a:r>
              <a:rPr lang="es-ES" err="1">
                <a:latin typeface="Consolas" panose="020B0609020204030204" pitchFamily="49" charset="0"/>
              </a:rPr>
              <a:t>Index</a:t>
            </a:r>
            <a:r>
              <a:rPr lang="es-ES"/>
              <a:t> muestra el índice de un elemento en la tupla</a:t>
            </a:r>
          </a:p>
        </p:txBody>
      </p:sp>
      <p:sp>
        <p:nvSpPr>
          <p:cNvPr id="5" name="Rectángulo 4">
            <a:extLst>
              <a:ext uri="{FF2B5EF4-FFF2-40B4-BE49-F238E27FC236}">
                <a16:creationId xmlns:a16="http://schemas.microsoft.com/office/drawing/2014/main" id="{FCD2151E-358C-3174-AB57-105608D8D543}"/>
              </a:ext>
            </a:extLst>
          </p:cNvPr>
          <p:cNvSpPr/>
          <p:nvPr/>
        </p:nvSpPr>
        <p:spPr>
          <a:xfrm>
            <a:off x="2841374" y="1712575"/>
            <a:ext cx="3466177" cy="238006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my_tuple</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a'</a:t>
            </a:r>
            <a:r>
              <a:rPr kumimoji="0" lang="es-ES" altLang="es-ES" sz="1600" b="0" i="0" u="none" strike="noStrike" cap="none" normalizeH="0" baseline="0" err="1">
                <a:ln>
                  <a:noFill/>
                </a:ln>
                <a:solidFill>
                  <a:srgbClr val="BCBEC4"/>
                </a:solidFill>
                <a:effectLst/>
                <a:latin typeface="JetBrains Mono"/>
              </a:rPr>
              <a:t>,</a:t>
            </a:r>
            <a:r>
              <a:rPr kumimoji="0" lang="es-ES" altLang="es-ES" sz="1600" b="0" i="0" u="none" strike="noStrike" cap="none" normalizeH="0" baseline="0" err="1">
                <a:ln>
                  <a:noFill/>
                </a:ln>
                <a:solidFill>
                  <a:srgbClr val="6AAB73"/>
                </a:solidFill>
                <a:effectLst/>
                <a:latin typeface="JetBrains Mono"/>
              </a:rPr>
              <a:t>'p'</a:t>
            </a:r>
            <a:r>
              <a:rPr kumimoji="0" lang="es-ES" altLang="es-ES" sz="1600" b="0" i="0" u="none" strike="noStrike" cap="none" normalizeH="0" baseline="0" err="1">
                <a:ln>
                  <a:noFill/>
                </a:ln>
                <a:solidFill>
                  <a:srgbClr val="BCBEC4"/>
                </a:solidFill>
                <a:effectLst/>
                <a:latin typeface="JetBrains Mono"/>
              </a:rPr>
              <a:t>,</a:t>
            </a:r>
            <a:r>
              <a:rPr kumimoji="0" lang="es-ES" altLang="es-ES" sz="1600" b="0" i="0" u="none" strike="noStrike" cap="none" normalizeH="0" baseline="0" err="1">
                <a:ln>
                  <a:noFill/>
                </a:ln>
                <a:solidFill>
                  <a:srgbClr val="6AAB73"/>
                </a:solidFill>
                <a:effectLst/>
                <a:latin typeface="JetBrains Mono"/>
              </a:rPr>
              <a:t>'p'</a:t>
            </a:r>
            <a:r>
              <a:rPr kumimoji="0" lang="es-ES" altLang="es-ES" sz="1600" b="0" i="0" u="none" strike="noStrike" cap="none" normalizeH="0" baseline="0" err="1">
                <a:ln>
                  <a:noFill/>
                </a:ln>
                <a:solidFill>
                  <a:srgbClr val="BCBEC4"/>
                </a:solidFill>
                <a:effectLst/>
                <a:latin typeface="JetBrains Mono"/>
              </a:rPr>
              <a:t>,</a:t>
            </a:r>
            <a:r>
              <a:rPr kumimoji="0" lang="es-ES" altLang="es-ES" sz="1600" b="0" i="0" u="none" strike="noStrike" cap="none" normalizeH="0" baseline="0" err="1">
                <a:ln>
                  <a:noFill/>
                </a:ln>
                <a:solidFill>
                  <a:srgbClr val="6AAB73"/>
                </a:solidFill>
                <a:effectLst/>
                <a:latin typeface="JetBrains Mono"/>
              </a:rPr>
              <a:t>'l'</a:t>
            </a:r>
            <a:r>
              <a:rPr kumimoji="0" lang="es-ES" altLang="es-ES" sz="1600" b="0" i="0" u="none" strike="noStrike" cap="none" normalizeH="0" baseline="0" err="1">
                <a:ln>
                  <a:noFill/>
                </a:ln>
                <a:solidFill>
                  <a:srgbClr val="BCBEC4"/>
                </a:solidFill>
                <a:effectLst/>
                <a:latin typeface="JetBrains Mono"/>
              </a:rPr>
              <a:t>,</a:t>
            </a:r>
            <a:r>
              <a:rPr kumimoji="0" lang="es-ES" altLang="es-ES" sz="1600" b="0" i="0" u="none" strike="noStrike" cap="none" normalizeH="0" baseline="0" err="1">
                <a:ln>
                  <a:noFill/>
                </a:ln>
                <a:solidFill>
                  <a:srgbClr val="6AAB73"/>
                </a:solidFill>
                <a:effectLst/>
                <a:latin typeface="JetBrains Mono"/>
              </a:rPr>
              <a:t>'e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Count</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7A7E85"/>
                </a:solidFill>
                <a:effectLst/>
                <a:latin typeface="JetBrains Mono"/>
              </a:rPr>
              <a:t># Salida: 2</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my_tuple.count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'p'</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Index</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7A7E85"/>
                </a:solidFill>
                <a:effectLst/>
                <a:latin typeface="JetBrains Mono"/>
              </a:rPr>
              <a:t># Salida: 3</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my_tuple.index</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'l'</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2089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4B304-4365-44EA-EA4B-42CDB83000C4}"/>
              </a:ext>
            </a:extLst>
          </p:cNvPr>
          <p:cNvSpPr>
            <a:spLocks noGrp="1"/>
          </p:cNvSpPr>
          <p:nvPr>
            <p:ph type="title"/>
          </p:nvPr>
        </p:nvSpPr>
        <p:spPr/>
        <p:txBody>
          <a:bodyPr>
            <a:normAutofit fontScale="90000"/>
          </a:bodyPr>
          <a:lstStyle/>
          <a:p>
            <a:r>
              <a:rPr lang="es-ES" dirty="0"/>
              <a:t>Ejercicio 7 </a:t>
            </a:r>
          </a:p>
        </p:txBody>
      </p:sp>
      <p:sp>
        <p:nvSpPr>
          <p:cNvPr id="3" name="Marcador de contenido 2">
            <a:extLst>
              <a:ext uri="{FF2B5EF4-FFF2-40B4-BE49-F238E27FC236}">
                <a16:creationId xmlns:a16="http://schemas.microsoft.com/office/drawing/2014/main" id="{978FD380-8937-5470-2586-8828F3EE2802}"/>
              </a:ext>
            </a:extLst>
          </p:cNvPr>
          <p:cNvSpPr>
            <a:spLocks noGrp="1"/>
          </p:cNvSpPr>
          <p:nvPr>
            <p:ph idx="1"/>
          </p:nvPr>
        </p:nvSpPr>
        <p:spPr/>
        <p:txBody>
          <a:bodyPr/>
          <a:lstStyle/>
          <a:p>
            <a:r>
              <a:rPr lang="es-ES"/>
              <a:t>Crea una tupla con los nombres de los días de la semana, recórrelos e imprímelos letra a letra. Después, muestra el índice de cada día.</a:t>
            </a:r>
          </a:p>
        </p:txBody>
      </p:sp>
      <p:sp>
        <p:nvSpPr>
          <p:cNvPr id="4" name="Rectángulo 3">
            <a:extLst>
              <a:ext uri="{FF2B5EF4-FFF2-40B4-BE49-F238E27FC236}">
                <a16:creationId xmlns:a16="http://schemas.microsoft.com/office/drawing/2014/main" id="{0779938D-78F5-7654-3E9D-C7EEC1770161}"/>
              </a:ext>
            </a:extLst>
          </p:cNvPr>
          <p:cNvSpPr/>
          <p:nvPr/>
        </p:nvSpPr>
        <p:spPr>
          <a:xfrm>
            <a:off x="2838911" y="2690279"/>
            <a:ext cx="3466177" cy="354170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Caso de prueba</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l</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u</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n</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e</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s</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Índice  0</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m</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a</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r</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t</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e</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s</a:t>
            </a:r>
          </a:p>
          <a:p>
            <a:pPr marL="0" marR="0" lvl="0" indent="0" algn="l" defTabSz="914400" rtl="0" eaLnBrk="0" fontAlgn="base" latinLnBrk="0" hangingPunct="0">
              <a:lnSpc>
                <a:spcPct val="100000"/>
              </a:lnSpc>
              <a:spcBef>
                <a:spcPct val="0"/>
              </a:spcBef>
              <a:spcAft>
                <a:spcPct val="0"/>
              </a:spcAft>
              <a:buClrTx/>
              <a:buSzTx/>
              <a:buFontTx/>
              <a:buNone/>
              <a:tabLst/>
            </a:pPr>
            <a:r>
              <a:rPr lang="pt-BR" altLang="es-ES" sz="1600">
                <a:solidFill>
                  <a:srgbClr val="BCBEC4"/>
                </a:solidFill>
                <a:latin typeface="JetBrains Mono"/>
              </a:rPr>
              <a:t>Índice  1</a:t>
            </a:r>
            <a:endParaRPr lang="es-ES" altLang="es-ES" sz="1600">
              <a:solidFill>
                <a:srgbClr val="BCBEC4"/>
              </a:solidFill>
              <a:latin typeface="JetBrains Mono"/>
            </a:endParaRPr>
          </a:p>
        </p:txBody>
      </p:sp>
    </p:spTree>
    <p:extLst>
      <p:ext uri="{BB962C8B-B14F-4D97-AF65-F5344CB8AC3E}">
        <p14:creationId xmlns:p14="http://schemas.microsoft.com/office/powerpoint/2010/main" val="4134615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27B65-41E5-10EB-FCAD-2905006669B2}"/>
              </a:ext>
            </a:extLst>
          </p:cNvPr>
          <p:cNvSpPr>
            <a:spLocks noGrp="1"/>
          </p:cNvSpPr>
          <p:nvPr>
            <p:ph type="title"/>
          </p:nvPr>
        </p:nvSpPr>
        <p:spPr/>
        <p:txBody>
          <a:bodyPr>
            <a:normAutofit fontScale="90000"/>
          </a:bodyPr>
          <a:lstStyle/>
          <a:p>
            <a:r>
              <a:rPr lang="es-ES">
                <a:latin typeface="Inter"/>
              </a:rPr>
              <a:t>Listas (</a:t>
            </a:r>
            <a:r>
              <a:rPr lang="es-ES" err="1">
                <a:latin typeface="Inter"/>
              </a:rPr>
              <a:t>lists</a:t>
            </a:r>
            <a:r>
              <a:rPr lang="es-ES">
                <a:latin typeface="Inter"/>
              </a:rPr>
              <a:t>)</a:t>
            </a:r>
            <a:endParaRPr lang="es-ES"/>
          </a:p>
        </p:txBody>
      </p:sp>
      <p:sp>
        <p:nvSpPr>
          <p:cNvPr id="3" name="Marcador de contenido 2">
            <a:extLst>
              <a:ext uri="{FF2B5EF4-FFF2-40B4-BE49-F238E27FC236}">
                <a16:creationId xmlns:a16="http://schemas.microsoft.com/office/drawing/2014/main" id="{1C9816C8-7BE4-9F42-1486-56DAD991BA9F}"/>
              </a:ext>
            </a:extLst>
          </p:cNvPr>
          <p:cNvSpPr>
            <a:spLocks noGrp="1"/>
          </p:cNvSpPr>
          <p:nvPr>
            <p:ph idx="1"/>
          </p:nvPr>
        </p:nvSpPr>
        <p:spPr/>
        <p:txBody>
          <a:bodyPr vert="horz" lIns="91440" tIns="45720" rIns="91440" bIns="45720" rtlCol="0" anchor="t">
            <a:normAutofit/>
          </a:bodyPr>
          <a:lstStyle/>
          <a:p>
            <a:r>
              <a:rPr lang="es-ES">
                <a:latin typeface="Inter"/>
              </a:rPr>
              <a:t>Una lista es el equivalente en Python de un array, pero es </a:t>
            </a:r>
            <a:r>
              <a:rPr lang="es-ES" b="1" err="1">
                <a:latin typeface="Inter"/>
              </a:rPr>
              <a:t>redimensionable</a:t>
            </a:r>
            <a:r>
              <a:rPr lang="es-ES" b="1">
                <a:latin typeface="Inter"/>
              </a:rPr>
              <a:t> </a:t>
            </a:r>
            <a:r>
              <a:rPr lang="es-ES">
                <a:latin typeface="Inter"/>
              </a:rPr>
              <a:t>y </a:t>
            </a:r>
            <a:r>
              <a:rPr lang="es-ES" b="1">
                <a:latin typeface="Inter"/>
              </a:rPr>
              <a:t>puede contener elementos de distintos tipos</a:t>
            </a:r>
          </a:p>
          <a:p>
            <a:pPr marL="342900" indent="-342900">
              <a:buFont typeface="Arial" panose="020B0604020202020204" pitchFamily="34" charset="0"/>
              <a:buChar char="•"/>
            </a:pPr>
            <a:endParaRPr lang="es-ES">
              <a:latin typeface="Inter"/>
            </a:endParaRPr>
          </a:p>
          <a:p>
            <a:pPr marL="342900" indent="-342900">
              <a:buFont typeface="Arial" panose="020B0604020202020204" pitchFamily="34" charset="0"/>
              <a:buChar char="•"/>
            </a:pPr>
            <a:endParaRPr lang="es-ES">
              <a:latin typeface="Inter"/>
            </a:endParaRPr>
          </a:p>
          <a:p>
            <a:pPr marL="342900" indent="-342900">
              <a:buFont typeface="Arial" panose="020B0604020202020204" pitchFamily="34" charset="0"/>
              <a:buChar char="•"/>
            </a:pPr>
            <a:endParaRPr lang="es-ES">
              <a:latin typeface="Inter"/>
            </a:endParaRPr>
          </a:p>
          <a:p>
            <a:pPr marL="342900" indent="-342900">
              <a:buFont typeface="Arial" panose="020B0604020202020204" pitchFamily="34" charset="0"/>
              <a:buChar char="•"/>
            </a:pPr>
            <a:r>
              <a:rPr lang="es-ES">
                <a:latin typeface="Inter"/>
              </a:rPr>
              <a:t>Similar a la tupla, pero modificable</a:t>
            </a:r>
          </a:p>
          <a:p>
            <a:pPr marL="342900" indent="-342900">
              <a:buFont typeface="Arial" panose="020B0604020202020204" pitchFamily="34" charset="0"/>
              <a:buChar char="•"/>
            </a:pPr>
            <a:r>
              <a:rPr lang="es-ES">
                <a:latin typeface="Inter"/>
              </a:rPr>
              <a:t>Se pueden crear listas vacías</a:t>
            </a:r>
          </a:p>
          <a:p>
            <a:pPr marL="342900" indent="-342900">
              <a:buFont typeface="Arial" panose="020B0604020202020204" pitchFamily="34" charset="0"/>
              <a:buChar char="•"/>
            </a:pPr>
            <a:endParaRPr lang="es-ES">
              <a:latin typeface="Inter"/>
            </a:endParaRPr>
          </a:p>
          <a:p>
            <a:pPr marL="342900" indent="-342900">
              <a:buFont typeface="Arial" panose="020B0604020202020204" pitchFamily="34" charset="0"/>
              <a:buChar char="•"/>
            </a:pPr>
            <a:endParaRPr lang="es-ES">
              <a:latin typeface="Inter"/>
            </a:endParaRPr>
          </a:p>
          <a:p>
            <a:pPr marL="342900" indent="-342900">
              <a:buFont typeface="Arial" panose="020B0604020202020204" pitchFamily="34" charset="0"/>
              <a:buChar char="•"/>
            </a:pPr>
            <a:endParaRPr lang="es-ES">
              <a:latin typeface="Inter"/>
            </a:endParaRPr>
          </a:p>
        </p:txBody>
      </p:sp>
      <p:sp>
        <p:nvSpPr>
          <p:cNvPr id="5" name="Rectángulo 4">
            <a:extLst>
              <a:ext uri="{FF2B5EF4-FFF2-40B4-BE49-F238E27FC236}">
                <a16:creationId xmlns:a16="http://schemas.microsoft.com/office/drawing/2014/main" id="{40189DB0-00FD-6A7A-0C06-0C8254293DE6}"/>
              </a:ext>
            </a:extLst>
          </p:cNvPr>
          <p:cNvSpPr/>
          <p:nvPr/>
        </p:nvSpPr>
        <p:spPr>
          <a:xfrm>
            <a:off x="2803113" y="2696288"/>
            <a:ext cx="3537771" cy="675638"/>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600" b="0" i="0" u="none" strike="noStrike" cap="none" normalizeH="0" baseline="0" err="1">
                <a:ln>
                  <a:noFill/>
                </a:ln>
                <a:solidFill>
                  <a:srgbClr val="BCBEC4"/>
                </a:solidFill>
                <a:effectLst/>
                <a:latin typeface="JetBrains Mono"/>
              </a:rPr>
              <a:t>xs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3</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'manzana'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Crea una lista</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B27E296C-1535-B250-EBA4-522CDA057C42}"/>
              </a:ext>
            </a:extLst>
          </p:cNvPr>
          <p:cNvSpPr/>
          <p:nvPr/>
        </p:nvSpPr>
        <p:spPr>
          <a:xfrm>
            <a:off x="3871223" y="4939278"/>
            <a:ext cx="1401550" cy="675638"/>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lista_vacia</a:t>
            </a:r>
            <a:r>
              <a:rPr kumimoji="0" lang="es-ES" altLang="es-ES" sz="1600" b="0" i="0" u="none" strike="noStrike" cap="none" normalizeH="0" baseline="0">
                <a:ln>
                  <a:noFill/>
                </a:ln>
                <a:solidFill>
                  <a:srgbClr val="BCBEC4"/>
                </a:solidFill>
                <a:effectLst/>
                <a:latin typeface="JetBrains Mono"/>
              </a:rPr>
              <a:t> = []  </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5128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B4618B-3996-165E-3007-6C0E23F86013}"/>
              </a:ext>
            </a:extLst>
          </p:cNvPr>
          <p:cNvSpPr>
            <a:spLocks noGrp="1"/>
          </p:cNvSpPr>
          <p:nvPr>
            <p:ph type="title"/>
          </p:nvPr>
        </p:nvSpPr>
        <p:spPr/>
        <p:txBody>
          <a:bodyPr>
            <a:normAutofit fontScale="90000"/>
          </a:bodyPr>
          <a:lstStyle/>
          <a:p>
            <a:r>
              <a:rPr lang="es-ES">
                <a:latin typeface="Inter"/>
              </a:rPr>
              <a:t>Rebanado de listas (</a:t>
            </a:r>
            <a:r>
              <a:rPr lang="es-ES" err="1">
                <a:latin typeface="Inter"/>
              </a:rPr>
              <a:t>list</a:t>
            </a:r>
            <a:r>
              <a:rPr lang="es-ES">
                <a:latin typeface="Inter"/>
              </a:rPr>
              <a:t> </a:t>
            </a:r>
            <a:r>
              <a:rPr lang="es-ES" err="1">
                <a:latin typeface="Inter"/>
              </a:rPr>
              <a:t>slicing</a:t>
            </a:r>
            <a:r>
              <a:rPr lang="es-ES">
                <a:latin typeface="Inter"/>
              </a:rPr>
              <a:t>)</a:t>
            </a:r>
            <a:endParaRPr lang="es-ES"/>
          </a:p>
        </p:txBody>
      </p:sp>
      <p:sp>
        <p:nvSpPr>
          <p:cNvPr id="3" name="Marcador de contenido 2">
            <a:extLst>
              <a:ext uri="{FF2B5EF4-FFF2-40B4-BE49-F238E27FC236}">
                <a16:creationId xmlns:a16="http://schemas.microsoft.com/office/drawing/2014/main" id="{9066B71F-5C3B-4AC0-F76A-DAD65F1CC8F5}"/>
              </a:ext>
            </a:extLst>
          </p:cNvPr>
          <p:cNvSpPr>
            <a:spLocks noGrp="1"/>
          </p:cNvSpPr>
          <p:nvPr>
            <p:ph idx="1"/>
          </p:nvPr>
        </p:nvSpPr>
        <p:spPr/>
        <p:txBody>
          <a:bodyPr vert="horz" lIns="91440" tIns="45720" rIns="91440" bIns="45720" rtlCol="0" anchor="t">
            <a:normAutofit/>
          </a:bodyPr>
          <a:lstStyle/>
          <a:p>
            <a:r>
              <a:rPr lang="es-ES">
                <a:latin typeface="Inter"/>
              </a:rPr>
              <a:t>Al igual que en el caso de las tuplas, Python proporciona una sintaxis concisa para acceder a </a:t>
            </a:r>
            <a:r>
              <a:rPr lang="es-ES" err="1">
                <a:latin typeface="Inter"/>
              </a:rPr>
              <a:t>sublistas</a:t>
            </a:r>
            <a:r>
              <a:rPr lang="es-ES">
                <a:latin typeface="Inter"/>
              </a:rPr>
              <a:t> dentro de listas</a:t>
            </a:r>
            <a:endParaRPr lang="es-ES" i="1">
              <a:latin typeface="Inter"/>
            </a:endParaRPr>
          </a:p>
        </p:txBody>
      </p:sp>
      <p:sp>
        <p:nvSpPr>
          <p:cNvPr id="5" name="Rectángulo 4">
            <a:extLst>
              <a:ext uri="{FF2B5EF4-FFF2-40B4-BE49-F238E27FC236}">
                <a16:creationId xmlns:a16="http://schemas.microsoft.com/office/drawing/2014/main" id="{2FD2D08D-85E6-AB41-DFCE-FEC01045569A}"/>
              </a:ext>
            </a:extLst>
          </p:cNvPr>
          <p:cNvSpPr/>
          <p:nvPr/>
        </p:nvSpPr>
        <p:spPr>
          <a:xfrm>
            <a:off x="771218" y="2271810"/>
            <a:ext cx="7743843" cy="199070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600" b="0" i="0" u="none" strike="noStrike" cap="none" normalizeH="0" baseline="0" err="1">
                <a:ln>
                  <a:noFill/>
                </a:ln>
                <a:solidFill>
                  <a:srgbClr val="BCBEC4"/>
                </a:solidFill>
                <a:effectLst/>
                <a:latin typeface="JetBrains Mono"/>
              </a:rPr>
              <a:t>xs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3</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3</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4</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'manzana'</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xs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Imprime "[3, 1, 3, 4, 'manzana']"</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xs</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2</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4</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a:p>
            <a:r>
              <a:rPr lang="es-ES" sz="1600">
                <a:solidFill>
                  <a:srgbClr val="BCBEC4"/>
                </a:solidFill>
                <a:latin typeface="Consolas"/>
                <a:cs typeface="Calibri" panose="020F0502020204030204"/>
              </a:rPr>
              <a:t>     </a:t>
            </a:r>
            <a:endParaRPr lang="es-ES" sz="1600">
              <a:solidFill>
                <a:srgbClr val="FFFFFF"/>
              </a:solidFill>
              <a:latin typeface="Calibri" panose="020F0502020204030204"/>
              <a:cs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Obtiene una porción del índice 2 al 4 (no incluido); </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7A7E85"/>
                </a:solidFill>
                <a:effectLst/>
                <a:latin typeface="JetBrains Mono"/>
              </a:rPr>
              <a:t># imprime "[3, 4]"</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7082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D9CBF-441A-2C66-EBAD-CB1E854A4120}"/>
              </a:ext>
            </a:extLst>
          </p:cNvPr>
          <p:cNvSpPr>
            <a:spLocks noGrp="1"/>
          </p:cNvSpPr>
          <p:nvPr>
            <p:ph type="title"/>
          </p:nvPr>
        </p:nvSpPr>
        <p:spPr/>
        <p:txBody>
          <a:bodyPr>
            <a:normAutofit fontScale="90000"/>
          </a:bodyPr>
          <a:lstStyle/>
          <a:p>
            <a:r>
              <a:rPr lang="es-ES">
                <a:latin typeface="Inter"/>
              </a:rPr>
              <a:t>Iterar sobre listas</a:t>
            </a:r>
            <a:endParaRPr lang="es-ES"/>
          </a:p>
        </p:txBody>
      </p:sp>
      <p:sp>
        <p:nvSpPr>
          <p:cNvPr id="5" name="Rectángulo 4">
            <a:extLst>
              <a:ext uri="{FF2B5EF4-FFF2-40B4-BE49-F238E27FC236}">
                <a16:creationId xmlns:a16="http://schemas.microsoft.com/office/drawing/2014/main" id="{3E5E8B68-C617-23CF-A412-0C61A0B13E16}"/>
              </a:ext>
            </a:extLst>
          </p:cNvPr>
          <p:cNvSpPr/>
          <p:nvPr/>
        </p:nvSpPr>
        <p:spPr>
          <a:xfrm>
            <a:off x="702540" y="1114093"/>
            <a:ext cx="7743843" cy="511738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r>
              <a:rPr kumimoji="0" lang="es-ES" altLang="es-ES" sz="1500" b="0" i="0" u="none" strike="noStrike" cap="none" normalizeH="0" baseline="0" err="1">
                <a:ln>
                  <a:noFill/>
                </a:ln>
                <a:solidFill>
                  <a:srgbClr val="BCBEC4"/>
                </a:solidFill>
                <a:effectLst/>
                <a:latin typeface="JetBrains Mono"/>
              </a:rPr>
              <a:t>animals</a:t>
            </a:r>
            <a:r>
              <a:rPr kumimoji="0" lang="es-ES" altLang="es-ES" sz="1500" b="0" i="0" u="none" strike="noStrike" cap="none" normalizeH="0" baseline="0">
                <a:ln>
                  <a:noFill/>
                </a:ln>
                <a:solidFill>
                  <a:srgbClr val="BCBEC4"/>
                </a:solidFill>
                <a:effectLst/>
                <a:latin typeface="JetBrains Mono"/>
              </a:rPr>
              <a:t> = [</a:t>
            </a:r>
            <a:r>
              <a:rPr kumimoji="0" lang="es-ES" altLang="es-ES" sz="1500" b="0" i="0" u="none" strike="noStrike" cap="none" normalizeH="0" baseline="0">
                <a:ln>
                  <a:noFill/>
                </a:ln>
                <a:solidFill>
                  <a:srgbClr val="6AAB73"/>
                </a:solidFill>
                <a:effectLst/>
                <a:latin typeface="JetBrains Mono"/>
              </a:rPr>
              <a:t>'</a:t>
            </a:r>
            <a:r>
              <a:rPr kumimoji="0" lang="es-ES" altLang="es-ES" sz="1500" b="0" i="0" u="none" strike="noStrike" cap="none" normalizeH="0" baseline="0" err="1">
                <a:ln>
                  <a:noFill/>
                </a:ln>
                <a:solidFill>
                  <a:srgbClr val="6AAB73"/>
                </a:solidFill>
                <a:effectLst/>
                <a:latin typeface="JetBrains Mono"/>
              </a:rPr>
              <a:t>cat</a:t>
            </a:r>
            <a:r>
              <a:rPr kumimoji="0" lang="es-ES" altLang="es-ES" sz="1500" b="0" i="0" u="none" strike="noStrike" cap="none" normalizeH="0" baseline="0">
                <a:ln>
                  <a:noFill/>
                </a:ln>
                <a:solidFill>
                  <a:srgbClr val="6AAB73"/>
                </a:solidFill>
                <a:effectLst/>
                <a:latin typeface="JetBrains Mono"/>
              </a:rPr>
              <a:t>'</a:t>
            </a:r>
            <a:r>
              <a:rPr kumimoji="0" lang="es-ES" altLang="es-ES" sz="1500" b="0" i="0" u="none" strike="noStrike" cap="none" normalizeH="0" baseline="0">
                <a:ln>
                  <a:noFill/>
                </a:ln>
                <a:solidFill>
                  <a:srgbClr val="BCBEC4"/>
                </a:solidFill>
                <a:effectLst/>
                <a:latin typeface="JetBrains Mono"/>
              </a:rPr>
              <a:t>, </a:t>
            </a:r>
            <a:r>
              <a:rPr kumimoji="0" lang="es-ES" altLang="es-ES" sz="1500" b="0" i="0" u="none" strike="noStrike" cap="none" normalizeH="0" baseline="0">
                <a:ln>
                  <a:noFill/>
                </a:ln>
                <a:solidFill>
                  <a:srgbClr val="6AAB73"/>
                </a:solidFill>
                <a:effectLst/>
                <a:latin typeface="JetBrains Mono"/>
              </a:rPr>
              <a:t>'</a:t>
            </a:r>
            <a:r>
              <a:rPr kumimoji="0" lang="es-ES" altLang="es-ES" sz="1500" b="0" i="0" u="none" strike="noStrike" cap="none" normalizeH="0" baseline="0" err="1">
                <a:ln>
                  <a:noFill/>
                </a:ln>
                <a:solidFill>
                  <a:srgbClr val="6AAB73"/>
                </a:solidFill>
                <a:effectLst/>
                <a:latin typeface="JetBrains Mono"/>
              </a:rPr>
              <a:t>dog</a:t>
            </a:r>
            <a:r>
              <a:rPr kumimoji="0" lang="es-ES" altLang="es-ES" sz="1500" b="0" i="0" u="none" strike="noStrike" cap="none" normalizeH="0" baseline="0">
                <a:ln>
                  <a:noFill/>
                </a:ln>
                <a:solidFill>
                  <a:srgbClr val="6AAB73"/>
                </a:solidFill>
                <a:effectLst/>
                <a:latin typeface="JetBrains Mono"/>
              </a:rPr>
              <a:t>'</a:t>
            </a:r>
            <a:r>
              <a:rPr kumimoji="0" lang="es-ES" altLang="es-ES" sz="1500" b="0" i="0" u="none" strike="noStrike" cap="none" normalizeH="0" baseline="0">
                <a:ln>
                  <a:noFill/>
                </a:ln>
                <a:solidFill>
                  <a:srgbClr val="BCBEC4"/>
                </a:solidFill>
                <a:effectLst/>
                <a:latin typeface="JetBrains Mono"/>
              </a:rPr>
              <a:t>, </a:t>
            </a:r>
            <a:r>
              <a:rPr kumimoji="0" lang="es-ES" altLang="es-ES" sz="1500" b="0" i="0" u="none" strike="noStrike" cap="none" normalizeH="0" baseline="0">
                <a:ln>
                  <a:noFill/>
                </a:ln>
                <a:solidFill>
                  <a:srgbClr val="6AAB73"/>
                </a:solidFill>
                <a:effectLst/>
                <a:latin typeface="JetBrains Mono"/>
              </a:rPr>
              <a:t>'</a:t>
            </a:r>
            <a:r>
              <a:rPr kumimoji="0" lang="es-ES" altLang="es-ES" sz="1500" b="0" i="0" u="none" strike="noStrike" cap="none" normalizeH="0" baseline="0" err="1">
                <a:ln>
                  <a:noFill/>
                </a:ln>
                <a:solidFill>
                  <a:srgbClr val="6AAB73"/>
                </a:solidFill>
                <a:effectLst/>
                <a:latin typeface="JetBrains Mono"/>
              </a:rPr>
              <a:t>monkey</a:t>
            </a:r>
            <a:r>
              <a:rPr kumimoji="0" lang="es-ES" altLang="es-ES" sz="1500" b="0" i="0" u="none" strike="noStrike" cap="none" normalizeH="0" baseline="0">
                <a:ln>
                  <a:noFill/>
                </a:ln>
                <a:solidFill>
                  <a:srgbClr val="6AAB73"/>
                </a:solidFill>
                <a:effectLst/>
                <a:latin typeface="JetBrains Mono"/>
              </a:rPr>
              <a:t>'</a:t>
            </a:r>
            <a:r>
              <a:rPr kumimoji="0" lang="es-ES" altLang="es-ES" sz="1500" b="0" i="0" u="none" strike="noStrike" cap="none" normalizeH="0" baseline="0">
                <a:ln>
                  <a:noFill/>
                </a:ln>
                <a:solidFill>
                  <a:srgbClr val="BCBEC4"/>
                </a:solidFill>
                <a:effectLst/>
                <a:latin typeface="JetBrains Mono"/>
              </a:rPr>
              <a:t>]</a:t>
            </a:r>
            <a:br>
              <a:rPr kumimoji="0" lang="es-ES" altLang="es-ES" sz="1500" b="0" i="0" u="none" strike="noStrike" cap="none" normalizeH="0" baseline="0">
                <a:ln>
                  <a:noFill/>
                </a:ln>
                <a:solidFill>
                  <a:srgbClr val="BCBEC4"/>
                </a:solidFill>
                <a:effectLst/>
                <a:latin typeface="JetBrains Mono"/>
              </a:rPr>
            </a:br>
            <a:br>
              <a:rPr kumimoji="0" lang="es-ES" altLang="es-ES" sz="1500" b="0" i="0" u="none" strike="noStrike" cap="none" normalizeH="0" baseline="0">
                <a:ln>
                  <a:noFill/>
                </a:ln>
                <a:solidFill>
                  <a:srgbClr val="BCBEC4"/>
                </a:solidFill>
                <a:effectLst/>
                <a:latin typeface="JetBrains Mono"/>
              </a:rPr>
            </a:br>
            <a:r>
              <a:rPr kumimoji="0" lang="es-ES" altLang="es-ES" sz="1500" b="0" i="0" u="none" strike="noStrike" cap="none" normalizeH="0" baseline="0">
                <a:ln>
                  <a:noFill/>
                </a:ln>
                <a:solidFill>
                  <a:srgbClr val="6AAB73"/>
                </a:solidFill>
                <a:effectLst/>
                <a:latin typeface="JetBrains Mono"/>
              </a:rPr>
              <a:t>"""</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a:ln>
                  <a:noFill/>
                </a:ln>
                <a:solidFill>
                  <a:srgbClr val="6AAB73"/>
                </a:solidFill>
                <a:effectLst/>
                <a:latin typeface="JetBrains Mono"/>
              </a:rPr>
              <a:t>Bucles: Puedes hacer un bucle sobre los </a:t>
            </a:r>
          </a:p>
          <a:p>
            <a:r>
              <a:rPr kumimoji="0" lang="es-ES" altLang="es-ES" sz="1500" b="0" i="0" u="none" strike="noStrike" cap="none" normalizeH="0" baseline="0">
                <a:ln>
                  <a:noFill/>
                </a:ln>
                <a:solidFill>
                  <a:srgbClr val="6AAB73"/>
                </a:solidFill>
                <a:effectLst/>
                <a:latin typeface="JetBrains Mono"/>
              </a:rPr>
              <a:t>elementos de una lista de la siguiente manera</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a:ln>
                  <a:noFill/>
                </a:ln>
                <a:solidFill>
                  <a:srgbClr val="6AAB73"/>
                </a:solidFill>
                <a:effectLst/>
                <a:latin typeface="JetBrains Mono"/>
              </a:rPr>
              <a:t>"""</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err="1">
                <a:ln>
                  <a:noFill/>
                </a:ln>
                <a:solidFill>
                  <a:srgbClr val="CF8E6D"/>
                </a:solidFill>
                <a:effectLst/>
                <a:latin typeface="JetBrains Mono"/>
              </a:rPr>
              <a:t>for</a:t>
            </a:r>
            <a:r>
              <a:rPr kumimoji="0" lang="es-ES" altLang="es-ES" sz="1500" b="0" i="0" u="none" strike="noStrike" cap="none" normalizeH="0" baseline="0">
                <a:ln>
                  <a:noFill/>
                </a:ln>
                <a:solidFill>
                  <a:srgbClr val="CF8E6D"/>
                </a:solidFill>
                <a:effectLst/>
                <a:latin typeface="JetBrains Mono"/>
              </a:rPr>
              <a:t> </a:t>
            </a:r>
            <a:r>
              <a:rPr kumimoji="0" lang="es-ES" altLang="es-ES" sz="1500" b="0" i="0" u="none" strike="noStrike" cap="none" normalizeH="0" baseline="0">
                <a:ln>
                  <a:noFill/>
                </a:ln>
                <a:solidFill>
                  <a:srgbClr val="BCBEC4"/>
                </a:solidFill>
                <a:effectLst/>
                <a:latin typeface="JetBrains Mono"/>
              </a:rPr>
              <a:t>animal </a:t>
            </a:r>
            <a:r>
              <a:rPr kumimoji="0" lang="es-ES" altLang="es-ES" sz="1500" b="0" i="0" u="none" strike="noStrike" cap="none" normalizeH="0" baseline="0">
                <a:ln>
                  <a:noFill/>
                </a:ln>
                <a:solidFill>
                  <a:srgbClr val="CF8E6D"/>
                </a:solidFill>
                <a:effectLst/>
                <a:latin typeface="JetBrains Mono"/>
              </a:rPr>
              <a:t>in </a:t>
            </a:r>
            <a:r>
              <a:rPr kumimoji="0" lang="es-ES" altLang="es-ES" sz="1500" b="0" i="0" u="none" strike="noStrike" cap="none" normalizeH="0" baseline="0" err="1">
                <a:ln>
                  <a:noFill/>
                </a:ln>
                <a:solidFill>
                  <a:srgbClr val="BCBEC4"/>
                </a:solidFill>
                <a:effectLst/>
                <a:latin typeface="JetBrains Mono"/>
              </a:rPr>
              <a:t>animals</a:t>
            </a:r>
            <a:r>
              <a:rPr kumimoji="0" lang="es-ES" altLang="es-ES" sz="1500" b="0" i="0" u="none" strike="noStrike" cap="none" normalizeH="0" baseline="0">
                <a:ln>
                  <a:noFill/>
                </a:ln>
                <a:solidFill>
                  <a:srgbClr val="BCBEC4"/>
                </a:solidFill>
                <a:effectLst/>
                <a:latin typeface="JetBrains Mono"/>
              </a:rPr>
              <a:t>:</a:t>
            </a:r>
            <a:br>
              <a:rPr kumimoji="0" lang="es-ES" altLang="es-ES" sz="1500" b="0" i="0" u="none" strike="noStrike" cap="none" normalizeH="0" baseline="0">
                <a:ln>
                  <a:noFill/>
                </a:ln>
                <a:solidFill>
                  <a:srgbClr val="BCBEC4"/>
                </a:solidFill>
                <a:effectLst/>
                <a:latin typeface="JetBrains Mono"/>
              </a:rPr>
            </a:br>
            <a:r>
              <a:rPr kumimoji="0" lang="es-ES" altLang="es-ES" sz="1500" b="0" i="0" u="none" strike="noStrike" cap="none" normalizeH="0" baseline="0">
                <a:ln>
                  <a:noFill/>
                </a:ln>
                <a:solidFill>
                  <a:srgbClr val="BCBEC4"/>
                </a:solidFill>
                <a:effectLst/>
                <a:latin typeface="JetBrains Mono"/>
              </a:rPr>
              <a:t>    </a:t>
            </a:r>
            <a:r>
              <a:rPr kumimoji="0" lang="es-ES" altLang="es-ES" sz="1500" b="0" i="0" u="none" strike="noStrike" cap="none" normalizeH="0" baseline="0" err="1">
                <a:ln>
                  <a:noFill/>
                </a:ln>
                <a:solidFill>
                  <a:srgbClr val="8888C6"/>
                </a:solidFill>
                <a:effectLst/>
                <a:latin typeface="JetBrains Mono"/>
              </a:rPr>
              <a:t>print</a:t>
            </a:r>
            <a:r>
              <a:rPr kumimoji="0" lang="es-ES" altLang="es-ES" sz="1500" b="0" i="0" u="none" strike="noStrike" cap="none" normalizeH="0" baseline="0">
                <a:ln>
                  <a:noFill/>
                </a:ln>
                <a:solidFill>
                  <a:srgbClr val="BCBEC4"/>
                </a:solidFill>
                <a:effectLst/>
                <a:latin typeface="JetBrains Mono"/>
              </a:rPr>
              <a:t>(animal)</a:t>
            </a:r>
            <a:br>
              <a:rPr kumimoji="0" lang="es-ES" altLang="es-ES" sz="1500" b="0" i="0" u="none" strike="noStrike" cap="none" normalizeH="0" baseline="0">
                <a:ln>
                  <a:noFill/>
                </a:ln>
                <a:solidFill>
                  <a:srgbClr val="BCBEC4"/>
                </a:solidFill>
                <a:effectLst/>
                <a:latin typeface="JetBrains Mono"/>
              </a:rPr>
            </a:br>
            <a:br>
              <a:rPr kumimoji="0" lang="es-ES" altLang="es-ES" sz="1500" b="0" i="0" u="none" strike="noStrike" cap="none" normalizeH="0" baseline="0">
                <a:ln>
                  <a:noFill/>
                </a:ln>
                <a:solidFill>
                  <a:srgbClr val="BCBEC4"/>
                </a:solidFill>
                <a:effectLst/>
                <a:latin typeface="JetBrains Mono"/>
              </a:rPr>
            </a:br>
            <a:r>
              <a:rPr kumimoji="0" lang="es-ES" altLang="es-ES" sz="1500" b="0" i="0" u="none" strike="noStrike" cap="none" normalizeH="0" baseline="0">
                <a:ln>
                  <a:noFill/>
                </a:ln>
                <a:solidFill>
                  <a:srgbClr val="6AAB73"/>
                </a:solidFill>
                <a:effectLst/>
                <a:latin typeface="JetBrains Mono"/>
              </a:rPr>
              <a:t>"""</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a:ln>
                  <a:noFill/>
                </a:ln>
                <a:solidFill>
                  <a:srgbClr val="6AAB73"/>
                </a:solidFill>
                <a:effectLst/>
                <a:latin typeface="JetBrains Mono"/>
              </a:rPr>
              <a:t>Si desea acceder al índice de cada elemento </a:t>
            </a:r>
          </a:p>
          <a:p>
            <a:r>
              <a:rPr kumimoji="0" lang="es-ES" altLang="es-ES" sz="1500" b="0" i="0" u="none" strike="noStrike" cap="none" normalizeH="0" baseline="0">
                <a:ln>
                  <a:noFill/>
                </a:ln>
                <a:solidFill>
                  <a:srgbClr val="6AAB73"/>
                </a:solidFill>
                <a:effectLst/>
                <a:latin typeface="JetBrains Mono"/>
              </a:rPr>
              <a:t>dentro del cuerpo de un bucle, utiliza la función enumerar</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a:ln>
                  <a:noFill/>
                </a:ln>
                <a:solidFill>
                  <a:srgbClr val="6AAB73"/>
                </a:solidFill>
                <a:effectLst/>
                <a:latin typeface="JetBrains Mono"/>
              </a:rPr>
              <a:t>"""</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err="1">
                <a:ln>
                  <a:noFill/>
                </a:ln>
                <a:solidFill>
                  <a:srgbClr val="CF8E6D"/>
                </a:solidFill>
                <a:effectLst/>
                <a:latin typeface="JetBrains Mono"/>
              </a:rPr>
              <a:t>for</a:t>
            </a:r>
            <a:r>
              <a:rPr kumimoji="0" lang="es-ES" altLang="es-ES" sz="1500" b="0" i="0" u="none" strike="noStrike" cap="none" normalizeH="0" baseline="0">
                <a:ln>
                  <a:noFill/>
                </a:ln>
                <a:solidFill>
                  <a:srgbClr val="CF8E6D"/>
                </a:solidFill>
                <a:effectLst/>
                <a:latin typeface="JetBrains Mono"/>
              </a:rPr>
              <a:t> </a:t>
            </a:r>
            <a:r>
              <a:rPr kumimoji="0" lang="es-ES" altLang="es-ES" sz="1500" b="0" i="0" u="none" strike="noStrike" cap="none" normalizeH="0" baseline="0" err="1">
                <a:ln>
                  <a:noFill/>
                </a:ln>
                <a:solidFill>
                  <a:srgbClr val="BCBEC4"/>
                </a:solidFill>
                <a:effectLst/>
                <a:latin typeface="JetBrains Mono"/>
              </a:rPr>
              <a:t>idx</a:t>
            </a:r>
            <a:r>
              <a:rPr kumimoji="0" lang="es-ES" altLang="es-ES" sz="1500" b="0" i="0" u="none" strike="noStrike" cap="none" normalizeH="0" baseline="0">
                <a:ln>
                  <a:noFill/>
                </a:ln>
                <a:solidFill>
                  <a:srgbClr val="BCBEC4"/>
                </a:solidFill>
                <a:effectLst/>
                <a:latin typeface="JetBrains Mono"/>
              </a:rPr>
              <a:t>, animal </a:t>
            </a:r>
            <a:r>
              <a:rPr kumimoji="0" lang="es-ES" altLang="es-ES" sz="1500" b="0" i="0" u="none" strike="noStrike" cap="none" normalizeH="0" baseline="0">
                <a:ln>
                  <a:noFill/>
                </a:ln>
                <a:solidFill>
                  <a:srgbClr val="CF8E6D"/>
                </a:solidFill>
                <a:effectLst/>
                <a:latin typeface="JetBrains Mono"/>
              </a:rPr>
              <a:t>in </a:t>
            </a:r>
            <a:r>
              <a:rPr kumimoji="0" lang="es-ES" altLang="es-ES" sz="1500" b="0" i="0" u="none" strike="noStrike" cap="none" normalizeH="0" baseline="0" err="1">
                <a:ln>
                  <a:noFill/>
                </a:ln>
                <a:solidFill>
                  <a:srgbClr val="8888C6"/>
                </a:solidFill>
                <a:effectLst/>
                <a:latin typeface="JetBrains Mono"/>
              </a:rPr>
              <a:t>enumerate</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err="1">
                <a:ln>
                  <a:noFill/>
                </a:ln>
                <a:solidFill>
                  <a:srgbClr val="BCBEC4"/>
                </a:solidFill>
                <a:effectLst/>
                <a:latin typeface="JetBrains Mono"/>
              </a:rPr>
              <a:t>animals</a:t>
            </a:r>
            <a:r>
              <a:rPr kumimoji="0" lang="es-ES" altLang="es-ES" sz="1500" b="0" i="0" u="none" strike="noStrike" cap="none" normalizeH="0" baseline="0">
                <a:ln>
                  <a:noFill/>
                </a:ln>
                <a:solidFill>
                  <a:srgbClr val="BCBEC4"/>
                </a:solidFill>
                <a:effectLst/>
                <a:latin typeface="JetBrains Mono"/>
              </a:rPr>
              <a:t>):</a:t>
            </a:r>
            <a:br>
              <a:rPr kumimoji="0" lang="es-ES" altLang="es-ES" sz="1500" b="0" i="0" u="none" strike="noStrike" cap="none" normalizeH="0" baseline="0">
                <a:ln>
                  <a:noFill/>
                </a:ln>
                <a:solidFill>
                  <a:srgbClr val="BCBEC4"/>
                </a:solidFill>
                <a:effectLst/>
                <a:latin typeface="JetBrains Mono"/>
              </a:rPr>
            </a:br>
            <a:r>
              <a:rPr kumimoji="0" lang="es-ES" altLang="es-ES" sz="1500" b="0" i="0" u="none" strike="noStrike" cap="none" normalizeH="0" baseline="0">
                <a:ln>
                  <a:noFill/>
                </a:ln>
                <a:solidFill>
                  <a:srgbClr val="BCBEC4"/>
                </a:solidFill>
                <a:effectLst/>
                <a:latin typeface="JetBrains Mono"/>
              </a:rPr>
              <a:t>    </a:t>
            </a:r>
            <a:r>
              <a:rPr kumimoji="0" lang="es-ES" altLang="es-ES" sz="1500" b="0" i="0" u="none" strike="noStrike" cap="none" normalizeH="0" baseline="0" err="1">
                <a:ln>
                  <a:noFill/>
                </a:ln>
                <a:solidFill>
                  <a:srgbClr val="8888C6"/>
                </a:solidFill>
                <a:effectLst/>
                <a:latin typeface="JetBrains Mono"/>
              </a:rPr>
              <a:t>print</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err="1">
                <a:ln>
                  <a:noFill/>
                </a:ln>
                <a:solidFill>
                  <a:srgbClr val="8888C6"/>
                </a:solidFill>
                <a:effectLst/>
                <a:latin typeface="JetBrains Mono"/>
              </a:rPr>
              <a:t>str</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err="1">
                <a:ln>
                  <a:noFill/>
                </a:ln>
                <a:solidFill>
                  <a:srgbClr val="BCBEC4"/>
                </a:solidFill>
                <a:effectLst/>
                <a:latin typeface="JetBrains Mono"/>
              </a:rPr>
              <a:t>idx</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a:ln>
                  <a:noFill/>
                </a:ln>
                <a:solidFill>
                  <a:srgbClr val="6AAB73"/>
                </a:solidFill>
                <a:effectLst/>
                <a:latin typeface="JetBrains Mono"/>
              </a:rPr>
              <a:t>') ' </a:t>
            </a:r>
            <a:r>
              <a:rPr kumimoji="0" lang="es-ES" altLang="es-ES" sz="1500" b="0" i="0" u="none" strike="noStrike" cap="none" normalizeH="0" baseline="0">
                <a:ln>
                  <a:noFill/>
                </a:ln>
                <a:solidFill>
                  <a:srgbClr val="BCBEC4"/>
                </a:solidFill>
                <a:effectLst/>
                <a:latin typeface="JetBrains Mono"/>
              </a:rPr>
              <a:t>+animal)</a:t>
            </a:r>
            <a:br>
              <a:rPr kumimoji="0" lang="es-ES" altLang="es-ES" sz="1500" b="0" i="0" u="none" strike="noStrike" cap="none" normalizeH="0" baseline="0">
                <a:ln>
                  <a:noFill/>
                </a:ln>
                <a:solidFill>
                  <a:srgbClr val="BCBEC4"/>
                </a:solidFill>
                <a:effectLst/>
                <a:latin typeface="JetBrains Mono"/>
              </a:rPr>
            </a:br>
            <a:br>
              <a:rPr kumimoji="0" lang="es-ES" altLang="es-ES" sz="1500" b="0" i="0" u="none" strike="noStrike" cap="none" normalizeH="0" baseline="0">
                <a:ln>
                  <a:noFill/>
                </a:ln>
                <a:solidFill>
                  <a:srgbClr val="BCBEC4"/>
                </a:solidFill>
                <a:effectLst/>
                <a:latin typeface="JetBrains Mono"/>
              </a:rPr>
            </a:br>
            <a:r>
              <a:rPr kumimoji="0" lang="es-ES" altLang="es-ES" sz="1500" b="0" i="0" u="none" strike="noStrike" cap="none" normalizeH="0" baseline="0">
                <a:ln>
                  <a:noFill/>
                </a:ln>
                <a:solidFill>
                  <a:srgbClr val="6AAB73"/>
                </a:solidFill>
                <a:effectLst/>
                <a:latin typeface="JetBrains Mono"/>
              </a:rPr>
              <a:t>"""</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a:ln>
                  <a:noFill/>
                </a:ln>
                <a:solidFill>
                  <a:srgbClr val="6AAB73"/>
                </a:solidFill>
                <a:effectLst/>
                <a:latin typeface="JetBrains Mono"/>
              </a:rPr>
              <a:t>Mala alternativa cogida de otros lenguajes,</a:t>
            </a:r>
          </a:p>
          <a:p>
            <a:r>
              <a:rPr kumimoji="0" lang="es-ES" altLang="es-ES" sz="1500" b="0" i="0" u="none" strike="noStrike" cap="none" normalizeH="0" baseline="0">
                <a:ln>
                  <a:noFill/>
                </a:ln>
                <a:solidFill>
                  <a:srgbClr val="6AAB73"/>
                </a:solidFill>
                <a:effectLst/>
                <a:latin typeface="JetBrains Mono"/>
              </a:rPr>
              <a:t>mejor usar enumerar</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a:ln>
                  <a:noFill/>
                </a:ln>
                <a:solidFill>
                  <a:srgbClr val="6AAB73"/>
                </a:solidFill>
                <a:effectLst/>
                <a:latin typeface="JetBrains Mono"/>
              </a:rPr>
              <a:t>"""</a:t>
            </a:r>
            <a:br>
              <a:rPr kumimoji="0" lang="es-ES" altLang="es-ES" sz="1500" b="0" i="0" u="none" strike="noStrike" cap="none" normalizeH="0" baseline="0">
                <a:ln>
                  <a:noFill/>
                </a:ln>
                <a:solidFill>
                  <a:srgbClr val="6AAB73"/>
                </a:solidFill>
                <a:effectLst/>
                <a:latin typeface="JetBrains Mono"/>
              </a:rPr>
            </a:br>
            <a:r>
              <a:rPr kumimoji="0" lang="es-ES" altLang="es-ES" sz="1500" b="0" i="0" u="none" strike="noStrike" cap="none" normalizeH="0" baseline="0" err="1">
                <a:ln>
                  <a:noFill/>
                </a:ln>
                <a:solidFill>
                  <a:srgbClr val="CF8E6D"/>
                </a:solidFill>
                <a:effectLst/>
                <a:latin typeface="JetBrains Mono"/>
              </a:rPr>
              <a:t>for</a:t>
            </a:r>
            <a:r>
              <a:rPr kumimoji="0" lang="es-ES" altLang="es-ES" sz="1500" b="0" i="0" u="none" strike="noStrike" cap="none" normalizeH="0" baseline="0">
                <a:ln>
                  <a:noFill/>
                </a:ln>
                <a:solidFill>
                  <a:srgbClr val="CF8E6D"/>
                </a:solidFill>
                <a:effectLst/>
                <a:latin typeface="JetBrains Mono"/>
              </a:rPr>
              <a:t> </a:t>
            </a:r>
            <a:r>
              <a:rPr kumimoji="0" lang="es-ES" altLang="es-ES" sz="1500" b="0" i="0" u="none" strike="noStrike" cap="none" normalizeH="0" baseline="0">
                <a:ln>
                  <a:noFill/>
                </a:ln>
                <a:solidFill>
                  <a:srgbClr val="BCBEC4"/>
                </a:solidFill>
                <a:effectLst/>
                <a:latin typeface="JetBrains Mono"/>
              </a:rPr>
              <a:t>i </a:t>
            </a:r>
            <a:r>
              <a:rPr kumimoji="0" lang="es-ES" altLang="es-ES" sz="1500" b="0" i="0" u="none" strike="noStrike" cap="none" normalizeH="0" baseline="0">
                <a:ln>
                  <a:noFill/>
                </a:ln>
                <a:solidFill>
                  <a:srgbClr val="CF8E6D"/>
                </a:solidFill>
                <a:effectLst/>
                <a:latin typeface="JetBrains Mono"/>
              </a:rPr>
              <a:t>in </a:t>
            </a:r>
            <a:r>
              <a:rPr kumimoji="0" lang="es-ES" altLang="es-ES" sz="1500" b="0" i="0" u="none" strike="noStrike" cap="none" normalizeH="0" baseline="0" err="1">
                <a:ln>
                  <a:noFill/>
                </a:ln>
                <a:solidFill>
                  <a:srgbClr val="8888C6"/>
                </a:solidFill>
                <a:effectLst/>
                <a:latin typeface="JetBrains Mono"/>
              </a:rPr>
              <a:t>range</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a:ln>
                  <a:noFill/>
                </a:ln>
                <a:solidFill>
                  <a:srgbClr val="2AACB8"/>
                </a:solidFill>
                <a:effectLst/>
                <a:latin typeface="JetBrains Mono"/>
              </a:rPr>
              <a:t>0</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a:ln>
                  <a:noFill/>
                </a:ln>
                <a:solidFill>
                  <a:srgbClr val="8888C6"/>
                </a:solidFill>
                <a:effectLst/>
                <a:latin typeface="JetBrains Mono"/>
              </a:rPr>
              <a:t>len</a:t>
            </a:r>
            <a:r>
              <a:rPr kumimoji="0" lang="es-ES" altLang="es-ES" sz="1500" b="0" i="0" u="none" strike="noStrike" cap="none" normalizeH="0" baseline="0">
                <a:ln>
                  <a:noFill/>
                </a:ln>
                <a:solidFill>
                  <a:srgbClr val="BCBEC4"/>
                </a:solidFill>
                <a:effectLst/>
                <a:latin typeface="JetBrains Mono"/>
              </a:rPr>
              <a:t>(</a:t>
            </a:r>
            <a:r>
              <a:rPr kumimoji="0" lang="es-ES" altLang="es-ES" sz="1500" b="0" i="0" u="none" strike="noStrike" cap="none" normalizeH="0" baseline="0" err="1">
                <a:ln>
                  <a:noFill/>
                </a:ln>
                <a:solidFill>
                  <a:srgbClr val="BCBEC4"/>
                </a:solidFill>
                <a:effectLst/>
                <a:latin typeface="JetBrains Mono"/>
              </a:rPr>
              <a:t>animals</a:t>
            </a:r>
            <a:r>
              <a:rPr kumimoji="0" lang="es-ES" altLang="es-ES" sz="1500" b="0" i="0" u="none" strike="noStrike" cap="none" normalizeH="0" baseline="0">
                <a:ln>
                  <a:noFill/>
                </a:ln>
                <a:solidFill>
                  <a:srgbClr val="BCBEC4"/>
                </a:solidFill>
                <a:effectLst/>
                <a:latin typeface="JetBrains Mono"/>
              </a:rPr>
              <a:t>))</a:t>
            </a:r>
            <a:br>
              <a:rPr kumimoji="0" lang="es-ES" altLang="es-ES" sz="1500" b="0" i="0" u="none" strike="noStrike" cap="none" normalizeH="0" baseline="0">
                <a:ln>
                  <a:noFill/>
                </a:ln>
                <a:solidFill>
                  <a:srgbClr val="BCBEC4"/>
                </a:solidFill>
                <a:effectLst/>
                <a:latin typeface="JetBrains Mono"/>
              </a:rPr>
            </a:br>
            <a:r>
              <a:rPr kumimoji="0" lang="es-ES" altLang="es-ES" sz="1500" b="0" i="0" u="none" strike="noStrike" cap="none" normalizeH="0" baseline="0">
                <a:ln>
                  <a:noFill/>
                </a:ln>
                <a:solidFill>
                  <a:srgbClr val="BCBEC4"/>
                </a:solidFill>
                <a:effectLst/>
                <a:latin typeface="JetBrains Mono"/>
              </a:rPr>
              <a:t>    </a:t>
            </a:r>
            <a:r>
              <a:rPr kumimoji="0" lang="es-ES" altLang="es-ES" sz="1500" b="0" i="0" u="none" strike="noStrike" cap="none" normalizeH="0" baseline="0" err="1">
                <a:ln>
                  <a:noFill/>
                </a:ln>
                <a:solidFill>
                  <a:srgbClr val="8888C6"/>
                </a:solidFill>
                <a:effectLst/>
                <a:latin typeface="JetBrains Mono"/>
              </a:rPr>
              <a:t>print</a:t>
            </a:r>
            <a:r>
              <a:rPr kumimoji="0" lang="es-ES" altLang="es-ES" sz="1500" b="0" i="0" u="none" strike="noStrike" cap="none" normalizeH="0" baseline="0">
                <a:ln>
                  <a:noFill/>
                </a:ln>
                <a:solidFill>
                  <a:srgbClr val="BCBEC4"/>
                </a:solidFill>
                <a:effectLst/>
                <a:latin typeface="JetBrains Mono"/>
              </a:rPr>
              <a:t>(animal[i])</a:t>
            </a:r>
            <a:endParaRPr lang="es-ES" sz="1400">
              <a:cs typeface="Calibri" panose="020F0502020204030204"/>
            </a:endParaRPr>
          </a:p>
        </p:txBody>
      </p:sp>
    </p:spTree>
    <p:extLst>
      <p:ext uri="{BB962C8B-B14F-4D97-AF65-F5344CB8AC3E}">
        <p14:creationId xmlns:p14="http://schemas.microsoft.com/office/powerpoint/2010/main" val="3582274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AD76B-4C39-EBB9-5598-92F90C65F5A7}"/>
              </a:ext>
            </a:extLst>
          </p:cNvPr>
          <p:cNvSpPr>
            <a:spLocks noGrp="1"/>
          </p:cNvSpPr>
          <p:nvPr>
            <p:ph type="title"/>
          </p:nvPr>
        </p:nvSpPr>
        <p:spPr/>
        <p:txBody>
          <a:bodyPr>
            <a:normAutofit fontScale="90000"/>
          </a:bodyPr>
          <a:lstStyle/>
          <a:p>
            <a:r>
              <a:rPr lang="es-ES"/>
              <a:t>Añadir elementos</a:t>
            </a:r>
          </a:p>
        </p:txBody>
      </p:sp>
      <p:sp>
        <p:nvSpPr>
          <p:cNvPr id="3" name="Marcador de contenido 2">
            <a:extLst>
              <a:ext uri="{FF2B5EF4-FFF2-40B4-BE49-F238E27FC236}">
                <a16:creationId xmlns:a16="http://schemas.microsoft.com/office/drawing/2014/main" id="{00C1298C-1D5C-D65C-5147-D2D6A07ABF85}"/>
              </a:ext>
            </a:extLst>
          </p:cNvPr>
          <p:cNvSpPr>
            <a:spLocks noGrp="1"/>
          </p:cNvSpPr>
          <p:nvPr>
            <p:ph idx="1"/>
          </p:nvPr>
        </p:nvSpPr>
        <p:spPr/>
        <p:txBody>
          <a:bodyPr/>
          <a:lstStyle/>
          <a:p>
            <a:pPr marL="457200" indent="-457200">
              <a:buAutoNum type="arabicPeriod"/>
            </a:pPr>
            <a:r>
              <a:rPr lang="es-ES" err="1"/>
              <a:t>append</a:t>
            </a:r>
            <a:r>
              <a:rPr lang="es-ES"/>
              <a:t>(): añade un elemento al final</a:t>
            </a:r>
          </a:p>
          <a:p>
            <a:pPr marL="457200" indent="-457200">
              <a:buAutoNum type="arabicPeriod"/>
            </a:pPr>
            <a:endParaRPr lang="es-ES" sz="3600"/>
          </a:p>
          <a:p>
            <a:pPr marL="457200" indent="-457200">
              <a:buAutoNum type="arabicPeriod"/>
            </a:pPr>
            <a:r>
              <a:rPr lang="es-ES" err="1"/>
              <a:t>extend</a:t>
            </a:r>
            <a:r>
              <a:rPr lang="es-ES"/>
              <a:t>(): mete todos los elementos de un iterable al final</a:t>
            </a:r>
          </a:p>
          <a:p>
            <a:pPr marL="457200" indent="-457200">
              <a:buAutoNum type="arabicPeriod"/>
            </a:pPr>
            <a:endParaRPr lang="es-ES"/>
          </a:p>
          <a:p>
            <a:pPr marL="457200" indent="-457200">
              <a:buAutoNum type="arabicPeriod"/>
            </a:pPr>
            <a:endParaRPr lang="es-ES"/>
          </a:p>
          <a:p>
            <a:pPr marL="457200" indent="-457200">
              <a:buAutoNum type="arabicPeriod"/>
            </a:pPr>
            <a:endParaRPr lang="es-ES"/>
          </a:p>
          <a:p>
            <a:pPr marL="457200" indent="-457200">
              <a:buAutoNum type="arabicPeriod"/>
            </a:pPr>
            <a:endParaRPr lang="es-ES" sz="1100"/>
          </a:p>
          <a:p>
            <a:pPr marL="457200" indent="-457200">
              <a:buAutoNum type="arabicPeriod"/>
            </a:pPr>
            <a:r>
              <a:rPr lang="es-ES" err="1"/>
              <a:t>insert</a:t>
            </a:r>
            <a:r>
              <a:rPr lang="es-ES"/>
              <a:t>(): añade un elemento en un índice específico </a:t>
            </a:r>
          </a:p>
          <a:p>
            <a:pPr marL="457200" indent="-457200">
              <a:buAutoNum type="arabicPeriod"/>
            </a:pPr>
            <a:endParaRPr lang="es-ES"/>
          </a:p>
        </p:txBody>
      </p:sp>
      <p:sp>
        <p:nvSpPr>
          <p:cNvPr id="4" name="Rectángulo 3">
            <a:extLst>
              <a:ext uri="{FF2B5EF4-FFF2-40B4-BE49-F238E27FC236}">
                <a16:creationId xmlns:a16="http://schemas.microsoft.com/office/drawing/2014/main" id="{FF55A292-2990-A02C-94DE-C82AE1E9D0B5}"/>
              </a:ext>
            </a:extLst>
          </p:cNvPr>
          <p:cNvSpPr/>
          <p:nvPr/>
        </p:nvSpPr>
        <p:spPr>
          <a:xfrm>
            <a:off x="3300283" y="1567982"/>
            <a:ext cx="2543433" cy="668778"/>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600" b="0" i="0" u="none" strike="noStrike" cap="none" normalizeH="0" baseline="0" err="1">
                <a:ln>
                  <a:noFill/>
                </a:ln>
                <a:solidFill>
                  <a:srgbClr val="BCBEC4"/>
                </a:solidFill>
                <a:effectLst/>
                <a:latin typeface="JetBrains Mono"/>
              </a:rPr>
              <a:t>numbers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21</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34</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54</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12</a:t>
            </a:r>
            <a:r>
              <a:rPr kumimoji="0" lang="es-ES" altLang="es-ES" sz="1600" b="0" i="0" u="none" strike="noStrike" cap="none" normalizeH="0" baseline="0">
                <a:ln>
                  <a:noFill/>
                </a:ln>
                <a:solidFill>
                  <a:srgbClr val="BCBEC4"/>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numbers.append</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32</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8" name="Rectángulo 7">
            <a:extLst>
              <a:ext uri="{FF2B5EF4-FFF2-40B4-BE49-F238E27FC236}">
                <a16:creationId xmlns:a16="http://schemas.microsoft.com/office/drawing/2014/main" id="{7B50CB4A-9CE1-8D50-26EC-F6BB28F912DC}"/>
              </a:ext>
            </a:extLst>
          </p:cNvPr>
          <p:cNvSpPr/>
          <p:nvPr/>
        </p:nvSpPr>
        <p:spPr>
          <a:xfrm>
            <a:off x="1996874" y="2838614"/>
            <a:ext cx="5150250" cy="162867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numbers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3</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5</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even_numbers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4</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6</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8</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añadir elementos de </a:t>
            </a:r>
            <a:r>
              <a:rPr kumimoji="0" lang="es-ES" altLang="es-ES" sz="1600" b="0" i="0" u="none" strike="noStrike" cap="none" normalizeH="0" baseline="0" err="1">
                <a:ln>
                  <a:noFill/>
                </a:ln>
                <a:solidFill>
                  <a:srgbClr val="7A7E85"/>
                </a:solidFill>
                <a:effectLst/>
                <a:latin typeface="JetBrains Mono"/>
              </a:rPr>
              <a:t>even_numbers</a:t>
            </a:r>
            <a:r>
              <a:rPr kumimoji="0" lang="es-ES" altLang="es-ES" sz="1600" b="0" i="0" u="none" strike="noStrike" cap="none" normalizeH="0" baseline="0">
                <a:ln>
                  <a:noFill/>
                </a:ln>
                <a:solidFill>
                  <a:srgbClr val="7A7E85"/>
                </a:solidFill>
                <a:effectLst/>
                <a:latin typeface="JetBrains Mono"/>
              </a:rPr>
              <a:t> a la lista de números</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numbers.extend</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even_numbers</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9" name="Rectángulo 8">
            <a:extLst>
              <a:ext uri="{FF2B5EF4-FFF2-40B4-BE49-F238E27FC236}">
                <a16:creationId xmlns:a16="http://schemas.microsoft.com/office/drawing/2014/main" id="{25F75373-C310-75EB-65E6-2F879B18B41C}"/>
              </a:ext>
            </a:extLst>
          </p:cNvPr>
          <p:cNvSpPr/>
          <p:nvPr/>
        </p:nvSpPr>
        <p:spPr>
          <a:xfrm>
            <a:off x="3447934" y="5135271"/>
            <a:ext cx="2248132" cy="43983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numbers.insert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20</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067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AD76B-4C39-EBB9-5598-92F90C65F5A7}"/>
              </a:ext>
            </a:extLst>
          </p:cNvPr>
          <p:cNvSpPr>
            <a:spLocks noGrp="1"/>
          </p:cNvSpPr>
          <p:nvPr>
            <p:ph type="title"/>
          </p:nvPr>
        </p:nvSpPr>
        <p:spPr/>
        <p:txBody>
          <a:bodyPr>
            <a:normAutofit fontScale="90000"/>
          </a:bodyPr>
          <a:lstStyle/>
          <a:p>
            <a:r>
              <a:rPr lang="es-ES"/>
              <a:t>Quitar elementos</a:t>
            </a:r>
          </a:p>
        </p:txBody>
      </p:sp>
      <p:sp>
        <p:nvSpPr>
          <p:cNvPr id="3" name="Marcador de contenido 2">
            <a:extLst>
              <a:ext uri="{FF2B5EF4-FFF2-40B4-BE49-F238E27FC236}">
                <a16:creationId xmlns:a16="http://schemas.microsoft.com/office/drawing/2014/main" id="{00C1298C-1D5C-D65C-5147-D2D6A07ABF85}"/>
              </a:ext>
            </a:extLst>
          </p:cNvPr>
          <p:cNvSpPr>
            <a:spLocks noGrp="1"/>
          </p:cNvSpPr>
          <p:nvPr>
            <p:ph idx="1"/>
          </p:nvPr>
        </p:nvSpPr>
        <p:spPr/>
        <p:txBody>
          <a:bodyPr/>
          <a:lstStyle/>
          <a:p>
            <a:pPr marL="457200" indent="-457200">
              <a:buAutoNum type="arabicPeriod"/>
            </a:pPr>
            <a:r>
              <a:rPr lang="es-ES"/>
              <a:t>del: elimina el elemento indicado</a:t>
            </a:r>
          </a:p>
          <a:p>
            <a:pPr marL="457200" indent="-457200">
              <a:buAutoNum type="arabicPeriod"/>
            </a:pPr>
            <a:endParaRPr lang="es-ES" sz="3600"/>
          </a:p>
          <a:p>
            <a:pPr marL="457200" indent="-457200">
              <a:buAutoNum type="arabicPeriod"/>
            </a:pPr>
            <a:endParaRPr lang="es-ES" sz="3600"/>
          </a:p>
          <a:p>
            <a:pPr marL="457200" indent="-457200">
              <a:buAutoNum type="arabicPeriod"/>
            </a:pPr>
            <a:r>
              <a:rPr lang="es-ES" err="1"/>
              <a:t>remove</a:t>
            </a:r>
            <a:r>
              <a:rPr lang="es-ES"/>
              <a:t>(): elimina elementos con un valor concreto</a:t>
            </a:r>
          </a:p>
          <a:p>
            <a:pPr marL="457200" indent="-457200">
              <a:buAutoNum type="arabicPeriod"/>
            </a:pPr>
            <a:endParaRPr lang="es-ES"/>
          </a:p>
          <a:p>
            <a:pPr marL="457200" indent="-457200">
              <a:buAutoNum type="arabicPeriod"/>
            </a:pPr>
            <a:endParaRPr lang="es-ES"/>
          </a:p>
          <a:p>
            <a:pPr marL="457200" indent="-457200">
              <a:buAutoNum type="arabicPeriod"/>
            </a:pPr>
            <a:endParaRPr lang="es-ES"/>
          </a:p>
          <a:p>
            <a:pPr marL="457200" indent="-457200">
              <a:buAutoNum type="arabicPeriod"/>
            </a:pPr>
            <a:endParaRPr lang="es-ES"/>
          </a:p>
        </p:txBody>
      </p:sp>
      <p:sp>
        <p:nvSpPr>
          <p:cNvPr id="4" name="Rectángulo 3">
            <a:extLst>
              <a:ext uri="{FF2B5EF4-FFF2-40B4-BE49-F238E27FC236}">
                <a16:creationId xmlns:a16="http://schemas.microsoft.com/office/drawing/2014/main" id="{FF55A292-2990-A02C-94DE-C82AE1E9D0B5}"/>
              </a:ext>
            </a:extLst>
          </p:cNvPr>
          <p:cNvSpPr/>
          <p:nvPr/>
        </p:nvSpPr>
        <p:spPr>
          <a:xfrm>
            <a:off x="2083457" y="1549047"/>
            <a:ext cx="4977085" cy="1467108"/>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'Python'</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'Swift'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'C++'</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'C'</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'Java'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Rust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borra el segundo elemento</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CF8E6D"/>
                </a:solidFill>
                <a:effectLst/>
                <a:latin typeface="JetBrains Mono"/>
              </a:rPr>
              <a:t>del </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['Python', 'C++', 'C', 'Java', '</a:t>
            </a:r>
            <a:r>
              <a:rPr kumimoji="0" lang="es-ES" altLang="es-ES" sz="1600" b="0" i="0" u="none" strike="noStrike" cap="none" normalizeH="0" baseline="0" err="1">
                <a:ln>
                  <a:noFill/>
                </a:ln>
                <a:solidFill>
                  <a:srgbClr val="7A7E85"/>
                </a:solidFill>
                <a:effectLst/>
                <a:latin typeface="JetBrains Mono"/>
              </a:rPr>
              <a:t>Rust</a:t>
            </a:r>
            <a:r>
              <a:rPr kumimoji="0" lang="es-ES" altLang="es-ES" sz="1600" b="0" i="0" u="none" strike="noStrike" cap="none" normalizeH="0" baseline="0">
                <a:ln>
                  <a:noFill/>
                </a:ln>
                <a:solidFill>
                  <a:srgbClr val="7A7E85"/>
                </a:solidFill>
                <a:effectLst/>
                <a:latin typeface="JetBrains Mono"/>
              </a:rPr>
              <a:t>', 'R']</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19FF65C9-4A6F-D727-4CE1-3D0D197D7E89}"/>
              </a:ext>
            </a:extLst>
          </p:cNvPr>
          <p:cNvSpPr>
            <a:spLocks noChangeArrowheads="1"/>
          </p:cNvSpPr>
          <p:nvPr/>
        </p:nvSpPr>
        <p:spPr bwMode="auto">
          <a:xfrm>
            <a:off x="0" y="90100"/>
            <a:ext cx="65" cy="276999"/>
          </a:xfrm>
          <a:prstGeom prst="rect">
            <a:avLst/>
          </a:prstGeom>
          <a:solidFill>
            <a:srgbClr val="383B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 name="Rectángulo 6">
            <a:extLst>
              <a:ext uri="{FF2B5EF4-FFF2-40B4-BE49-F238E27FC236}">
                <a16:creationId xmlns:a16="http://schemas.microsoft.com/office/drawing/2014/main" id="{10114188-5B70-4CF6-E855-CF62607E153B}"/>
              </a:ext>
            </a:extLst>
          </p:cNvPr>
          <p:cNvSpPr/>
          <p:nvPr/>
        </p:nvSpPr>
        <p:spPr>
          <a:xfrm>
            <a:off x="2083457" y="3672624"/>
            <a:ext cx="4977085" cy="169777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'Python'</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'Swift'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'C++'</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'C'</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'Java'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Rust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borra 'Python’ </a:t>
            </a:r>
            <a:r>
              <a:rPr lang="es-ES" altLang="es-ES" sz="1600">
                <a:solidFill>
                  <a:srgbClr val="7A7E85"/>
                </a:solidFill>
                <a:latin typeface="JetBrains Mono"/>
              </a:rPr>
              <a:t>de la lista</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languages.remove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'Python'</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languages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 ['Swift', 'C++', 'C', 'Java', '</a:t>
            </a:r>
            <a:r>
              <a:rPr kumimoji="0" lang="es-ES" altLang="es-ES" sz="1600" b="0" i="0" u="none" strike="noStrike" cap="none" normalizeH="0" baseline="0" err="1">
                <a:ln>
                  <a:noFill/>
                </a:ln>
                <a:solidFill>
                  <a:srgbClr val="7A7E85"/>
                </a:solidFill>
                <a:effectLst/>
                <a:latin typeface="JetBrains Mono"/>
              </a:rPr>
              <a:t>Rust</a:t>
            </a:r>
            <a:r>
              <a:rPr kumimoji="0" lang="es-ES" altLang="es-ES" sz="1600" b="0" i="0" u="none" strike="noStrike" cap="none" normalizeH="0" baseline="0">
                <a:ln>
                  <a:noFill/>
                </a:ln>
                <a:solidFill>
                  <a:srgbClr val="7A7E85"/>
                </a:solidFill>
                <a:effectLst/>
                <a:latin typeface="JetBrains Mono"/>
              </a:rPr>
              <a:t>', 'R']</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0508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62C096-3254-0E7C-FFEA-194A2E66F1C6}"/>
              </a:ext>
            </a:extLst>
          </p:cNvPr>
          <p:cNvSpPr>
            <a:spLocks noGrp="1"/>
          </p:cNvSpPr>
          <p:nvPr>
            <p:ph type="title"/>
          </p:nvPr>
        </p:nvSpPr>
        <p:spPr/>
        <p:txBody>
          <a:bodyPr>
            <a:normAutofit fontScale="90000"/>
          </a:bodyPr>
          <a:lstStyle/>
          <a:p>
            <a:r>
              <a:rPr lang="es-ES">
                <a:latin typeface="Inter"/>
              </a:rPr>
              <a:t>Tuplas vs. listas</a:t>
            </a:r>
            <a:endParaRPr lang="es-ES"/>
          </a:p>
        </p:txBody>
      </p:sp>
      <p:sp>
        <p:nvSpPr>
          <p:cNvPr id="3" name="Marcador de contenido 2">
            <a:extLst>
              <a:ext uri="{FF2B5EF4-FFF2-40B4-BE49-F238E27FC236}">
                <a16:creationId xmlns:a16="http://schemas.microsoft.com/office/drawing/2014/main" id="{5CB3A3A6-78A1-B559-EEA4-14D546D76452}"/>
              </a:ext>
            </a:extLst>
          </p:cNvPr>
          <p:cNvSpPr>
            <a:spLocks noGrp="1"/>
          </p:cNvSpPr>
          <p:nvPr>
            <p:ph idx="1"/>
          </p:nvPr>
        </p:nvSpPr>
        <p:spPr/>
        <p:txBody>
          <a:bodyPr vert="horz" lIns="91440" tIns="45720" rIns="91440" bIns="45720" rtlCol="0" anchor="t">
            <a:normAutofit/>
          </a:bodyPr>
          <a:lstStyle/>
          <a:p>
            <a:pPr marL="342900" indent="-342900">
              <a:buChar char="•"/>
            </a:pPr>
            <a:r>
              <a:rPr lang="es-ES">
                <a:latin typeface="Inter"/>
              </a:rPr>
              <a:t>Las tuplas son </a:t>
            </a:r>
            <a:r>
              <a:rPr lang="es-ES" b="1">
                <a:latin typeface="Inter"/>
              </a:rPr>
              <a:t>inmutables </a:t>
            </a:r>
            <a:r>
              <a:rPr lang="es-ES">
                <a:latin typeface="Inter"/>
              </a:rPr>
              <a:t>y suelen contener una secuencia heterogénea de elementos.</a:t>
            </a:r>
            <a:endParaRPr lang="es-ES"/>
          </a:p>
          <a:p>
            <a:pPr marL="857250" lvl="1"/>
            <a:r>
              <a:rPr lang="es-ES">
                <a:latin typeface="Inter"/>
              </a:rPr>
              <a:t>"más rápidas" que las listas</a:t>
            </a:r>
            <a:endParaRPr lang="es-ES"/>
          </a:p>
          <a:p>
            <a:pPr marL="857250" lvl="1">
              <a:buChar char="•"/>
            </a:pPr>
            <a:r>
              <a:rPr lang="es-ES">
                <a:latin typeface="Inter"/>
              </a:rPr>
              <a:t>"protegen" los datos</a:t>
            </a:r>
            <a:endParaRPr lang="es-ES"/>
          </a:p>
          <a:p>
            <a:pPr marL="342900" indent="-342900">
              <a:buChar char="•"/>
            </a:pPr>
            <a:r>
              <a:rPr lang="es-ES">
                <a:latin typeface="Inter"/>
              </a:rPr>
              <a:t>Las listas son </a:t>
            </a:r>
            <a:r>
              <a:rPr lang="es-ES" b="1">
                <a:latin typeface="Inter"/>
              </a:rPr>
              <a:t>mutables</a:t>
            </a:r>
            <a:r>
              <a:rPr lang="es-ES">
                <a:latin typeface="Inter"/>
              </a:rPr>
              <a:t>, y sus elementos </a:t>
            </a:r>
            <a:r>
              <a:rPr lang="es-ES" i="1">
                <a:latin typeface="Inter"/>
              </a:rPr>
              <a:t>suelen ser homogéneos</a:t>
            </a:r>
            <a:endParaRPr lang="es-ES" i="1"/>
          </a:p>
          <a:p>
            <a:pPr marL="342900" indent="-342900">
              <a:buChar char="•"/>
            </a:pPr>
            <a:r>
              <a:rPr lang="es-ES" b="1">
                <a:latin typeface="Inter"/>
              </a:rPr>
              <a:t>No se pueden</a:t>
            </a:r>
            <a:r>
              <a:rPr lang="es-ES">
                <a:latin typeface="Inter"/>
              </a:rPr>
              <a:t> añadir elementos a una tupla. Las tuplas no tienen métodos </a:t>
            </a:r>
            <a:r>
              <a:rPr lang="es-ES" err="1">
                <a:latin typeface="Inter"/>
              </a:rPr>
              <a:t>append</a:t>
            </a:r>
            <a:r>
              <a:rPr lang="es-ES">
                <a:latin typeface="Inter"/>
              </a:rPr>
              <a:t> o </a:t>
            </a:r>
            <a:r>
              <a:rPr lang="es-ES" err="1">
                <a:latin typeface="Inter"/>
              </a:rPr>
              <a:t>extend</a:t>
            </a:r>
            <a:r>
              <a:rPr lang="es-ES">
                <a:latin typeface="Inter"/>
              </a:rPr>
              <a:t>.</a:t>
            </a:r>
          </a:p>
          <a:p>
            <a:pPr marL="342900" indent="-342900">
              <a:buChar char="•"/>
            </a:pPr>
            <a:r>
              <a:rPr lang="es-ES" b="1">
                <a:latin typeface="Inter"/>
              </a:rPr>
              <a:t>No se pueden</a:t>
            </a:r>
            <a:r>
              <a:rPr lang="es-ES">
                <a:latin typeface="Inter"/>
              </a:rPr>
              <a:t> eliminar elementos de una tupla. Las tuplas no tienen métodos </a:t>
            </a:r>
            <a:r>
              <a:rPr lang="es-ES" err="1">
                <a:latin typeface="Inter"/>
              </a:rPr>
              <a:t>remove</a:t>
            </a:r>
            <a:r>
              <a:rPr lang="es-ES">
                <a:latin typeface="Inter"/>
              </a:rPr>
              <a:t> o pop.</a:t>
            </a:r>
          </a:p>
          <a:p>
            <a:pPr marL="342900" indent="-342900">
              <a:buChar char="•"/>
            </a:pPr>
            <a:r>
              <a:rPr lang="es-ES" b="1">
                <a:latin typeface="Inter"/>
              </a:rPr>
              <a:t>Se puede </a:t>
            </a:r>
            <a:r>
              <a:rPr lang="es-ES">
                <a:latin typeface="Inter"/>
              </a:rPr>
              <a:t>saber si un elemento existe en una tupla y en una lista.</a:t>
            </a:r>
          </a:p>
        </p:txBody>
      </p:sp>
    </p:spTree>
    <p:extLst>
      <p:ext uri="{BB962C8B-B14F-4D97-AF65-F5344CB8AC3E}">
        <p14:creationId xmlns:p14="http://schemas.microsoft.com/office/powerpoint/2010/main" val="3309683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2263B-38A8-15C8-F7DC-0EB533283F5F}"/>
              </a:ext>
            </a:extLst>
          </p:cNvPr>
          <p:cNvSpPr>
            <a:spLocks noGrp="1"/>
          </p:cNvSpPr>
          <p:nvPr>
            <p:ph type="title"/>
          </p:nvPr>
        </p:nvSpPr>
        <p:spPr/>
        <p:txBody>
          <a:bodyPr>
            <a:normAutofit fontScale="90000"/>
          </a:bodyPr>
          <a:lstStyle/>
          <a:p>
            <a:r>
              <a:rPr lang="es-ES" dirty="0"/>
              <a:t>Ejercicio 8</a:t>
            </a:r>
          </a:p>
        </p:txBody>
      </p:sp>
      <p:sp>
        <p:nvSpPr>
          <p:cNvPr id="3" name="Marcador de contenido 2">
            <a:extLst>
              <a:ext uri="{FF2B5EF4-FFF2-40B4-BE49-F238E27FC236}">
                <a16:creationId xmlns:a16="http://schemas.microsoft.com/office/drawing/2014/main" id="{37CBFDA0-FA76-8B22-F1D0-D0CDCD94A419}"/>
              </a:ext>
            </a:extLst>
          </p:cNvPr>
          <p:cNvSpPr>
            <a:spLocks noGrp="1"/>
          </p:cNvSpPr>
          <p:nvPr>
            <p:ph idx="1"/>
          </p:nvPr>
        </p:nvSpPr>
        <p:spPr>
          <a:xfrm>
            <a:off x="628650" y="1128936"/>
            <a:ext cx="7886700" cy="1376872"/>
          </a:xfrm>
        </p:spPr>
        <p:txBody>
          <a:bodyPr/>
          <a:lstStyle/>
          <a:p>
            <a:pPr marL="342900" indent="-342900">
              <a:buFont typeface="Arial" panose="020B0604020202020204" pitchFamily="34" charset="0"/>
              <a:buChar char="•"/>
            </a:pPr>
            <a:r>
              <a:rPr lang="es-ES" dirty="0"/>
              <a:t>Crea una función que reciba dos listas de números, las concatene y devuelva un lista con los </a:t>
            </a:r>
            <a:r>
              <a:rPr lang="es-ES" i="1" dirty="0"/>
              <a:t>N//2</a:t>
            </a:r>
            <a:r>
              <a:rPr lang="es-ES" dirty="0"/>
              <a:t> números centrales en orden inverso, siendo N el número de elementos de las dos listas concatenadas.</a:t>
            </a:r>
          </a:p>
        </p:txBody>
      </p:sp>
      <p:sp>
        <p:nvSpPr>
          <p:cNvPr id="6" name="Rectángulo 5">
            <a:extLst>
              <a:ext uri="{FF2B5EF4-FFF2-40B4-BE49-F238E27FC236}">
                <a16:creationId xmlns:a16="http://schemas.microsoft.com/office/drawing/2014/main" id="{7CE5ADAC-E56C-9489-16CA-BDFAA763ABC0}"/>
              </a:ext>
            </a:extLst>
          </p:cNvPr>
          <p:cNvSpPr/>
          <p:nvPr/>
        </p:nvSpPr>
        <p:spPr>
          <a:xfrm>
            <a:off x="1646360" y="3165231"/>
            <a:ext cx="5851281" cy="168056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7A7E85"/>
                </a:solidFill>
                <a:effectLst/>
                <a:latin typeface="JetBrains Mono"/>
              </a:rPr>
              <a:t># Casos de prueba</a:t>
            </a:r>
            <a:br>
              <a:rPr kumimoji="0" lang="es-ES" altLang="es-ES" sz="1600" b="0" i="0" u="none" strike="noStrike" cap="none" normalizeH="0" baseline="0" dirty="0">
                <a:ln>
                  <a:noFill/>
                </a:ln>
                <a:solidFill>
                  <a:srgbClr val="7A7E85"/>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imprimir_numeros_centrales_inversos</a:t>
            </a:r>
            <a:r>
              <a:rPr kumimoji="0" lang="es-ES" altLang="es-ES" sz="1600" b="0" i="0" u="none" strike="noStrike" cap="none" normalizeH="0" baseline="0" dirty="0">
                <a:ln>
                  <a:noFill/>
                </a:ln>
                <a:solidFill>
                  <a:srgbClr val="BCBEC4"/>
                </a:solidFill>
                <a:effectLst/>
                <a:latin typeface="JetBrains Mono"/>
              </a:rPr>
              <a:t>([</a:t>
            </a:r>
            <a:r>
              <a:rPr lang="es-ES" altLang="es-ES" sz="1600" dirty="0">
                <a:solidFill>
                  <a:srgbClr val="2AACB8"/>
                </a:solidFill>
                <a:latin typeface="JetBrains Mono"/>
              </a:rPr>
              <a:t>1, 2, 3</a:t>
            </a:r>
            <a:r>
              <a:rPr kumimoji="0" lang="es-ES" altLang="es-ES" sz="1600" b="0" i="0" u="none" strike="noStrike" cap="none" normalizeH="0" baseline="0" dirty="0">
                <a:ln>
                  <a:noFill/>
                </a:ln>
                <a:solidFill>
                  <a:srgbClr val="BCBEC4"/>
                </a:solidFill>
                <a:effectLst/>
                <a:latin typeface="JetBrains Mono"/>
              </a:rPr>
              <a:t>], [</a:t>
            </a:r>
            <a:r>
              <a:rPr lang="es-ES" altLang="es-ES" sz="1600" dirty="0">
                <a:solidFill>
                  <a:srgbClr val="2AACB8"/>
                </a:solidFill>
                <a:latin typeface="JetBrains Mono"/>
              </a:rPr>
              <a:t>4, 5, 6, 7</a:t>
            </a:r>
            <a:r>
              <a:rPr kumimoji="0" lang="es-ES" altLang="es-ES" sz="1600" b="0" i="0" u="none" strike="noStrike" cap="none" normalizeH="0" baseline="0" dirty="0">
                <a:ln>
                  <a:noFill/>
                </a:ln>
                <a:solidFill>
                  <a:srgbClr val="BCBEC4"/>
                </a:solidFill>
                <a:effectLst/>
                <a:latin typeface="JetBrains Mon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5, 4, 3</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imprimir_numeros_centrales_inversos</a:t>
            </a:r>
            <a:r>
              <a:rPr kumimoji="0" lang="es-ES" altLang="es-ES" sz="1600" b="0" i="0" u="none" strike="noStrike" cap="none" normalizeH="0" baseline="0" dirty="0">
                <a:ln>
                  <a:noFill/>
                </a:ln>
                <a:solidFill>
                  <a:srgbClr val="BCBEC4"/>
                </a:solidFill>
                <a:effectLst/>
                <a:latin typeface="JetBrains Mono"/>
              </a:rPr>
              <a:t>([</a:t>
            </a:r>
            <a:r>
              <a:rPr lang="es-ES" altLang="es-ES" sz="1600" dirty="0">
                <a:solidFill>
                  <a:srgbClr val="2AACB8"/>
                </a:solidFill>
                <a:latin typeface="JetBrains Mono"/>
              </a:rPr>
              <a:t>9, 8, 7, 6</a:t>
            </a:r>
            <a:r>
              <a:rPr kumimoji="0" lang="es-ES" altLang="es-ES" sz="1600" b="0" i="0" u="none" strike="noStrike" cap="none" normalizeH="0" baseline="0" dirty="0">
                <a:ln>
                  <a:noFill/>
                </a:ln>
                <a:solidFill>
                  <a:srgbClr val="BCBEC4"/>
                </a:solidFill>
                <a:effectLst/>
                <a:latin typeface="JetBrains Mono"/>
              </a:rPr>
              <a:t>], [</a:t>
            </a:r>
            <a:r>
              <a:rPr lang="es-ES" altLang="es-ES" sz="1600" dirty="0">
                <a:solidFill>
                  <a:srgbClr val="2AACB8"/>
                </a:solidFill>
                <a:latin typeface="JetBrains Mono"/>
              </a:rPr>
              <a:t>5, 4, 3, 2</a:t>
            </a:r>
            <a:r>
              <a:rPr kumimoji="0" lang="es-ES" altLang="es-ES" sz="1600" b="0" i="0" u="none" strike="noStrike" cap="none" normalizeH="0" baseline="0" dirty="0">
                <a:ln>
                  <a:noFill/>
                </a:ln>
                <a:solidFill>
                  <a:srgbClr val="BCBEC4"/>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4</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5</a:t>
            </a:r>
            <a:r>
              <a:rPr kumimoji="0" lang="es-ES" altLang="es-ES" sz="1600" b="0" i="0" u="none" strike="noStrike" cap="none" normalizeH="0" baseline="0" dirty="0">
                <a:ln>
                  <a:noFill/>
                </a:ln>
                <a:solidFill>
                  <a:srgbClr val="BCBEC4"/>
                </a:solidFill>
                <a:effectLst/>
                <a:latin typeface="JetBrains Mono"/>
              </a:rPr>
              <a:t>, </a:t>
            </a:r>
            <a:r>
              <a:rPr lang="es-ES" altLang="es-ES" sz="1600" dirty="0">
                <a:solidFill>
                  <a:srgbClr val="2AACB8"/>
                </a:solidFill>
                <a:latin typeface="JetBrains Mono"/>
              </a:rPr>
              <a:t>6</a:t>
            </a:r>
            <a:r>
              <a:rPr kumimoji="0" lang="es-ES" altLang="es-ES" sz="1600" b="0" i="0" u="none" strike="noStrike" cap="none" normalizeH="0" baseline="0" dirty="0">
                <a:ln>
                  <a:noFill/>
                </a:ln>
                <a:solidFill>
                  <a:srgbClr val="BCBEC4"/>
                </a:solidFill>
                <a:effectLst/>
                <a:latin typeface="JetBrains Mono"/>
              </a:rPr>
              <a:t>, </a:t>
            </a:r>
            <a:r>
              <a:rPr lang="es-ES" altLang="es-ES" sz="1600" dirty="0">
                <a:solidFill>
                  <a:srgbClr val="2AACB8"/>
                </a:solidFill>
                <a:latin typeface="JetBrains Mono"/>
              </a:rPr>
              <a:t>7</a:t>
            </a:r>
            <a:r>
              <a:rPr kumimoji="0" lang="es-ES" altLang="es-ES" sz="1600" b="0" i="0" u="none" strike="noStrike" cap="none" normalizeH="0" baseline="0" dirty="0">
                <a:ln>
                  <a:noFill/>
                </a:ln>
                <a:solidFill>
                  <a:srgbClr val="BCBEC4"/>
                </a:solidFill>
                <a:effectLst/>
                <a:latin typeface="JetBrains Mono"/>
              </a:rPr>
              <a:t>]</a:t>
            </a:r>
            <a:endParaRPr kumimoji="0" lang="es-ES" altLang="es-E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035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3"/>
          <a:stretch>
            <a:fillRect/>
          </a:stretch>
        </p:blipFill>
        <p:spPr>
          <a:xfrm>
            <a:off x="7245523" y="6047535"/>
            <a:ext cx="1593949" cy="604301"/>
          </a:xfrm>
          <a:prstGeom prst="rect">
            <a:avLst/>
          </a:prstGeom>
          <a:ln w="12700">
            <a:miter lim="400000"/>
          </a:ln>
        </p:spPr>
      </p:pic>
      <p:sp>
        <p:nvSpPr>
          <p:cNvPr id="16" name="Presentación de la Asignatura">
            <a:extLst>
              <a:ext uri="{FF2B5EF4-FFF2-40B4-BE49-F238E27FC236}">
                <a16:creationId xmlns:a16="http://schemas.microsoft.com/office/drawing/2014/main" id="{B501E78E-8FF8-455E-B567-2F42B97E496C}"/>
              </a:ext>
            </a:extLst>
          </p:cNvPr>
          <p:cNvSpPr txBox="1"/>
          <p:nvPr/>
        </p:nvSpPr>
        <p:spPr>
          <a:xfrm>
            <a:off x="455953" y="1006327"/>
            <a:ext cx="7908117" cy="9954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lvl1pPr algn="l">
              <a:defRPr sz="5000">
                <a:solidFill>
                  <a:schemeClr val="accent5">
                    <a:lumOff val="-8078"/>
                  </a:schemeClr>
                </a:solidFill>
                <a:latin typeface="Arial Black"/>
                <a:ea typeface="Arial Black"/>
                <a:cs typeface="Arial Black"/>
                <a:sym typeface="Arial Black"/>
              </a:defRPr>
            </a:lvl1pPr>
          </a:lstStyle>
          <a:p>
            <a:r>
              <a:rPr lang="es-ES" sz="3000" dirty="0">
                <a:solidFill>
                  <a:schemeClr val="accent1"/>
                </a:solidFill>
              </a:rPr>
              <a:t>Bloque I. </a:t>
            </a:r>
          </a:p>
          <a:p>
            <a:r>
              <a:rPr lang="es-ES" sz="3000" dirty="0">
                <a:solidFill>
                  <a:schemeClr val="accent1"/>
                </a:solidFill>
              </a:rPr>
              <a:t>Repaso a la programación</a:t>
            </a:r>
          </a:p>
        </p:txBody>
      </p:sp>
      <p:sp>
        <p:nvSpPr>
          <p:cNvPr id="2" name="Inteligencia Artificial">
            <a:extLst>
              <a:ext uri="{FF2B5EF4-FFF2-40B4-BE49-F238E27FC236}">
                <a16:creationId xmlns:a16="http://schemas.microsoft.com/office/drawing/2014/main" id="{F35CE907-6FA3-F1FF-3661-A6370D62EFBE}"/>
              </a:ext>
            </a:extLst>
          </p:cNvPr>
          <p:cNvSpPr txBox="1"/>
          <p:nvPr/>
        </p:nvSpPr>
        <p:spPr>
          <a:xfrm>
            <a:off x="474187" y="379542"/>
            <a:ext cx="8257145" cy="6569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spAutoFit/>
          </a:bodyPr>
          <a:lstStyle>
            <a:lvl1pPr algn="l">
              <a:defRPr sz="3000">
                <a:solidFill>
                  <a:srgbClr val="A7A7A7"/>
                </a:solidFill>
                <a:latin typeface="Arial Black"/>
                <a:ea typeface="Arial Black"/>
                <a:cs typeface="Arial Black"/>
                <a:sym typeface="Arial Black"/>
              </a:defRPr>
            </a:lvl1pPr>
          </a:lstStyle>
          <a:p>
            <a:r>
              <a:rPr lang="es-ES" sz="2400" dirty="0"/>
              <a:t>Informática 2</a:t>
            </a:r>
          </a:p>
          <a:p>
            <a:r>
              <a:rPr lang="es-ES" sz="1400" dirty="0"/>
              <a:t>Grado en Ingeniería en Sistemas Audiovisuales y Multimedia</a:t>
            </a:r>
            <a:endParaRPr sz="1400" dirty="0"/>
          </a:p>
        </p:txBody>
      </p:sp>
      <p:grpSp>
        <p:nvGrpSpPr>
          <p:cNvPr id="9" name="Grupo 8">
            <a:extLst>
              <a:ext uri="{FF2B5EF4-FFF2-40B4-BE49-F238E27FC236}">
                <a16:creationId xmlns:a16="http://schemas.microsoft.com/office/drawing/2014/main" id="{79DF06F2-169D-8B08-7150-9B07EBE8EBE2}"/>
              </a:ext>
            </a:extLst>
          </p:cNvPr>
          <p:cNvGrpSpPr>
            <a:grpSpLocks noChangeAspect="1"/>
          </p:cNvGrpSpPr>
          <p:nvPr/>
        </p:nvGrpSpPr>
        <p:grpSpPr>
          <a:xfrm>
            <a:off x="528870" y="2055785"/>
            <a:ext cx="6930000" cy="3889083"/>
            <a:chOff x="528870" y="1737516"/>
            <a:chExt cx="7423492" cy="4166028"/>
          </a:xfrm>
        </p:grpSpPr>
        <p:pic>
          <p:nvPicPr>
            <p:cNvPr id="10" name="Imagen 9">
              <a:extLst>
                <a:ext uri="{FF2B5EF4-FFF2-40B4-BE49-F238E27FC236}">
                  <a16:creationId xmlns:a16="http://schemas.microsoft.com/office/drawing/2014/main" id="{BA8C63BB-4687-1700-4296-9A8B5752866B}"/>
                </a:ext>
              </a:extLst>
            </p:cNvPr>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46090" y="1737516"/>
              <a:ext cx="7406272" cy="4166028"/>
            </a:xfrm>
            <a:prstGeom prst="rect">
              <a:avLst/>
            </a:prstGeom>
          </p:spPr>
        </p:pic>
        <p:sp>
          <p:nvSpPr>
            <p:cNvPr id="11" name="CuadroTexto 10">
              <a:extLst>
                <a:ext uri="{FF2B5EF4-FFF2-40B4-BE49-F238E27FC236}">
                  <a16:creationId xmlns:a16="http://schemas.microsoft.com/office/drawing/2014/main" id="{80C5533F-90A0-DD4B-4E92-CA39DC494C03}"/>
                </a:ext>
              </a:extLst>
            </p:cNvPr>
            <p:cNvSpPr txBox="1"/>
            <p:nvPr/>
          </p:nvSpPr>
          <p:spPr>
            <a:xfrm>
              <a:off x="528870" y="5605118"/>
              <a:ext cx="2017106" cy="246221"/>
            </a:xfrm>
            <a:prstGeom prst="rect">
              <a:avLst/>
            </a:prstGeom>
            <a:noFill/>
          </p:spPr>
          <p:txBody>
            <a:bodyPr wrap="square">
              <a:spAutoFit/>
            </a:bodyPr>
            <a:lstStyle/>
            <a:p>
              <a:r>
                <a:rPr lang="en-US" sz="1000" dirty="0">
                  <a:solidFill>
                    <a:schemeClr val="bg1"/>
                  </a:solidFill>
                  <a:latin typeface="Arial" panose="020B0604020202020204" pitchFamily="34" charset="0"/>
                  <a:cs typeface="Arial" panose="020B0604020202020204" pitchFamily="34" charset="0"/>
                </a:rPr>
                <a:t>Photo </a:t>
              </a:r>
              <a:r>
                <a:rPr kumimoji="0" lang="en-US" altLang="en-US"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by </a:t>
              </a:r>
              <a:r>
                <a:rPr kumimoji="0" lang="en-US" altLang="en-US" sz="1000" b="0" i="0" u="none" strike="noStrike" cap="none" normalizeH="0" baseline="0" dirty="0">
                  <a:ln>
                    <a:noFill/>
                  </a:ln>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Nikita</a:t>
              </a:r>
              <a:r>
                <a:rPr kumimoji="0" lang="en-US" altLang="en-US" sz="10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on </a:t>
              </a:r>
              <a:r>
                <a:rPr kumimoji="0" lang="en-US" altLang="en-US" sz="1000" b="0" i="0" u="none" strike="noStrike" cap="none" normalizeH="0" baseline="0" dirty="0" err="1">
                  <a:ln>
                    <a:noFill/>
                  </a:ln>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Unsplash</a:t>
              </a:r>
              <a:endParaRPr kumimoji="0" lang="en-US" altLang="en-US" sz="1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34387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6E304-013B-A13A-9DDC-6EAE54FD2ABE}"/>
              </a:ext>
            </a:extLst>
          </p:cNvPr>
          <p:cNvSpPr>
            <a:spLocks noGrp="1"/>
          </p:cNvSpPr>
          <p:nvPr>
            <p:ph type="title"/>
          </p:nvPr>
        </p:nvSpPr>
        <p:spPr/>
        <p:txBody>
          <a:bodyPr>
            <a:normAutofit fontScale="90000"/>
          </a:bodyPr>
          <a:lstStyle/>
          <a:p>
            <a:r>
              <a:rPr lang="es-ES" dirty="0"/>
              <a:t>Ejercicio 9</a:t>
            </a:r>
          </a:p>
        </p:txBody>
      </p:sp>
      <p:sp>
        <p:nvSpPr>
          <p:cNvPr id="3" name="Marcador de contenido 2">
            <a:extLst>
              <a:ext uri="{FF2B5EF4-FFF2-40B4-BE49-F238E27FC236}">
                <a16:creationId xmlns:a16="http://schemas.microsoft.com/office/drawing/2014/main" id="{29FF2F6D-50D7-327A-2ECE-813DB0D8ED28}"/>
              </a:ext>
            </a:extLst>
          </p:cNvPr>
          <p:cNvSpPr>
            <a:spLocks noGrp="1"/>
          </p:cNvSpPr>
          <p:nvPr>
            <p:ph idx="1"/>
          </p:nvPr>
        </p:nvSpPr>
        <p:spPr/>
        <p:txBody>
          <a:bodyPr/>
          <a:lstStyle/>
          <a:p>
            <a:pPr marL="342900" indent="-342900">
              <a:buFont typeface="Arial" panose="020B0604020202020204" pitchFamily="34" charset="0"/>
              <a:buChar char="•"/>
            </a:pPr>
            <a:r>
              <a:rPr lang="es-ES"/>
              <a:t>Escribe la función </a:t>
            </a:r>
            <a:r>
              <a:rPr lang="es-ES" b="1" err="1"/>
              <a:t>select_unique_values</a:t>
            </a:r>
            <a:r>
              <a:rPr lang="es-ES"/>
              <a:t> para obtener valores únicos de una lista.</a:t>
            </a:r>
          </a:p>
          <a:p>
            <a:pPr marL="342900" indent="-342900">
              <a:buFont typeface="Arial" panose="020B0604020202020204" pitchFamily="34" charset="0"/>
              <a:buChar char="•"/>
            </a:pPr>
            <a:r>
              <a:rPr lang="es-ES" b="1"/>
              <a:t>Nota: </a:t>
            </a:r>
            <a:r>
              <a:rPr lang="es-ES"/>
              <a:t>el resultado debe estar en una lista.</a:t>
            </a:r>
          </a:p>
        </p:txBody>
      </p:sp>
      <p:sp>
        <p:nvSpPr>
          <p:cNvPr id="7" name="Rectángulo 6">
            <a:extLst>
              <a:ext uri="{FF2B5EF4-FFF2-40B4-BE49-F238E27FC236}">
                <a16:creationId xmlns:a16="http://schemas.microsoft.com/office/drawing/2014/main" id="{246ABD60-1771-A135-7493-2E049C46857F}"/>
              </a:ext>
            </a:extLst>
          </p:cNvPr>
          <p:cNvSpPr/>
          <p:nvPr/>
        </p:nvSpPr>
        <p:spPr>
          <a:xfrm>
            <a:off x="1953121" y="2933323"/>
            <a:ext cx="5237757" cy="201494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7A7E85"/>
                </a:solidFill>
                <a:effectLst/>
                <a:latin typeface="JetBrains Mono"/>
              </a:rPr>
              <a:t># Casos de prueba</a:t>
            </a:r>
            <a:br>
              <a:rPr kumimoji="0" lang="es-ES" altLang="es-ES" sz="1600" b="0" i="0" u="none" strike="noStrike" cap="none" normalizeH="0" baseline="0" dirty="0">
                <a:ln>
                  <a:noFill/>
                </a:ln>
                <a:solidFill>
                  <a:srgbClr val="7A7E85"/>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select_unique_values</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1</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6</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7</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8</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9</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9</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10</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1</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6</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7</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8</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9</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10</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select_unique_values</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two</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two</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three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three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two</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endParaRPr kumimoji="0" lang="es-ES" altLang="es-E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4904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70D90-61C4-B38E-9858-03CA7B282D0C}"/>
              </a:ext>
            </a:extLst>
          </p:cNvPr>
          <p:cNvSpPr>
            <a:spLocks noGrp="1"/>
          </p:cNvSpPr>
          <p:nvPr>
            <p:ph type="title"/>
          </p:nvPr>
        </p:nvSpPr>
        <p:spPr/>
        <p:txBody>
          <a:bodyPr>
            <a:normAutofit fontScale="90000"/>
          </a:bodyPr>
          <a:lstStyle/>
          <a:p>
            <a:r>
              <a:rPr lang="es-ES">
                <a:latin typeface="Inter"/>
              </a:rPr>
              <a:t>Conjuntos (sets)</a:t>
            </a:r>
            <a:endParaRPr lang="es-ES"/>
          </a:p>
        </p:txBody>
      </p:sp>
      <p:sp>
        <p:nvSpPr>
          <p:cNvPr id="3" name="Marcador de contenido 2">
            <a:extLst>
              <a:ext uri="{FF2B5EF4-FFF2-40B4-BE49-F238E27FC236}">
                <a16:creationId xmlns:a16="http://schemas.microsoft.com/office/drawing/2014/main" id="{965E63C9-CD69-F7E2-B507-ED2B16F63E79}"/>
              </a:ext>
            </a:extLst>
          </p:cNvPr>
          <p:cNvSpPr>
            <a:spLocks noGrp="1"/>
          </p:cNvSpPr>
          <p:nvPr>
            <p:ph idx="1"/>
          </p:nvPr>
        </p:nvSpPr>
        <p:spPr/>
        <p:txBody>
          <a:bodyPr vert="horz" lIns="91440" tIns="45720" rIns="91440" bIns="45720" rtlCol="0" anchor="t">
            <a:normAutofit/>
          </a:bodyPr>
          <a:lstStyle/>
          <a:p>
            <a:r>
              <a:rPr lang="es-ES">
                <a:latin typeface="Inter"/>
              </a:rPr>
              <a:t>Un conjunto es una colección </a:t>
            </a:r>
            <a:r>
              <a:rPr lang="es-ES" b="1">
                <a:latin typeface="Inter"/>
              </a:rPr>
              <a:t>desordenada sin elementos duplicados.</a:t>
            </a:r>
          </a:p>
          <a:p>
            <a:endParaRPr lang="es-ES" b="1">
              <a:latin typeface="Inter"/>
            </a:endParaRPr>
          </a:p>
          <a:p>
            <a:endParaRPr lang="es-ES" b="1">
              <a:latin typeface="Inter"/>
            </a:endParaRPr>
          </a:p>
          <a:p>
            <a:endParaRPr lang="es-ES" b="1">
              <a:latin typeface="Inter"/>
            </a:endParaRPr>
          </a:p>
          <a:p>
            <a:r>
              <a:rPr lang="es-ES">
                <a:latin typeface="Inter"/>
              </a:rPr>
              <a:t>Métodos</a:t>
            </a:r>
          </a:p>
          <a:p>
            <a:pPr marL="342900" indent="-342900">
              <a:buFont typeface="Arial" panose="020B0604020202020204" pitchFamily="34" charset="0"/>
              <a:buChar char="•"/>
            </a:pPr>
            <a:r>
              <a:rPr lang="es-ES" err="1">
                <a:latin typeface="Inter"/>
              </a:rPr>
              <a:t>add</a:t>
            </a:r>
            <a:r>
              <a:rPr lang="es-ES">
                <a:latin typeface="Inter"/>
              </a:rPr>
              <a:t>(): añade elementos</a:t>
            </a:r>
          </a:p>
          <a:p>
            <a:pPr marL="342900" indent="-342900">
              <a:buFont typeface="Arial" panose="020B0604020202020204" pitchFamily="34" charset="0"/>
              <a:buChar char="•"/>
            </a:pPr>
            <a:r>
              <a:rPr lang="es-ES" err="1">
                <a:latin typeface="Inter"/>
              </a:rPr>
              <a:t>update</a:t>
            </a:r>
            <a:r>
              <a:rPr lang="es-ES">
                <a:latin typeface="Inter"/>
              </a:rPr>
              <a:t>(): añade todos los elementos de otro iterable</a:t>
            </a:r>
          </a:p>
          <a:p>
            <a:pPr marL="342900" indent="-342900">
              <a:buFont typeface="Arial" panose="020B0604020202020204" pitchFamily="34" charset="0"/>
              <a:buChar char="•"/>
            </a:pPr>
            <a:r>
              <a:rPr lang="es-ES" err="1">
                <a:latin typeface="Inter"/>
              </a:rPr>
              <a:t>discard</a:t>
            </a:r>
            <a:r>
              <a:rPr lang="es-ES">
                <a:latin typeface="Inter"/>
              </a:rPr>
              <a:t>(): elimina el elemento especificado</a:t>
            </a:r>
          </a:p>
          <a:p>
            <a:r>
              <a:rPr lang="es-ES">
                <a:latin typeface="Inter"/>
              </a:rPr>
              <a:t>Operaciones: unión |, intersección &amp;, diferencia -</a:t>
            </a:r>
          </a:p>
          <a:p>
            <a:endParaRPr lang="es-ES" b="1">
              <a:latin typeface="Inter"/>
            </a:endParaRPr>
          </a:p>
          <a:p>
            <a:endParaRPr lang="es-ES" b="1">
              <a:latin typeface="Inter"/>
            </a:endParaRPr>
          </a:p>
        </p:txBody>
      </p:sp>
      <p:sp>
        <p:nvSpPr>
          <p:cNvPr id="5" name="Rectángulo 4">
            <a:extLst>
              <a:ext uri="{FF2B5EF4-FFF2-40B4-BE49-F238E27FC236}">
                <a16:creationId xmlns:a16="http://schemas.microsoft.com/office/drawing/2014/main" id="{3DDDBD0A-D3B3-E31B-215B-F0BCE594E783}"/>
              </a:ext>
            </a:extLst>
          </p:cNvPr>
          <p:cNvSpPr/>
          <p:nvPr/>
        </p:nvSpPr>
        <p:spPr>
          <a:xfrm>
            <a:off x="2780431" y="2027000"/>
            <a:ext cx="3583137" cy="1004588"/>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BCBEC4"/>
                </a:solidFill>
                <a:effectLst/>
                <a:latin typeface="JetBrains Mono"/>
              </a:rPr>
              <a:t>animals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cat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dog</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cat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dog</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turtle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animals</a:t>
            </a:r>
            <a:r>
              <a:rPr kumimoji="0" lang="es-ES" altLang="es-ES" sz="1600" b="0" i="0" u="none" strike="noStrike" cap="none" normalizeH="0" baseline="0">
                <a:ln>
                  <a:noFill/>
                </a:ln>
                <a:solidFill>
                  <a:srgbClr val="BCBEC4"/>
                </a:solidFill>
                <a:effectLst/>
                <a:latin typeface="JetBrains Mono"/>
              </a:rPr>
              <a:t>)</a:t>
            </a:r>
          </a:p>
          <a:p>
            <a:pPr eaLnBrk="0" fontAlgn="base" hangingPunct="0">
              <a:spcBef>
                <a:spcPct val="0"/>
              </a:spcBef>
              <a:spcAft>
                <a:spcPct val="0"/>
              </a:spcAft>
            </a:pPr>
            <a:r>
              <a:rPr kumimoji="0" lang="es-ES" altLang="es-ES" sz="1600" b="0" i="0" u="none" strike="noStrike" cap="none" normalizeH="0" baseline="0">
                <a:ln>
                  <a:noFill/>
                </a:ln>
                <a:solidFill>
                  <a:srgbClr val="7A7E85"/>
                </a:solidFill>
                <a:effectLst/>
                <a:latin typeface="JetBrains Mono"/>
              </a:rPr>
              <a:t># Salida: {'</a:t>
            </a:r>
            <a:r>
              <a:rPr kumimoji="0" lang="es-ES" altLang="es-ES" sz="1600" b="0" i="0" u="none" strike="noStrike" cap="none" normalizeH="0" baseline="0" err="1">
                <a:ln>
                  <a:noFill/>
                </a:ln>
                <a:solidFill>
                  <a:srgbClr val="7A7E85"/>
                </a:solidFill>
                <a:effectLst/>
                <a:latin typeface="JetBrains Mono"/>
              </a:rPr>
              <a:t>dog</a:t>
            </a: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turtle</a:t>
            </a: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cat</a:t>
            </a:r>
            <a:r>
              <a:rPr kumimoji="0" lang="es-ES" altLang="es-ES" sz="1600" b="0" i="0" u="none" strike="noStrike" cap="none" normalizeH="0" baseline="0">
                <a:ln>
                  <a:noFill/>
                </a:ln>
                <a:solidFill>
                  <a:srgbClr val="7A7E85"/>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2532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20729-3004-BCDD-ABE6-03AB858B97EC}"/>
              </a:ext>
            </a:extLst>
          </p:cNvPr>
          <p:cNvSpPr>
            <a:spLocks noGrp="1"/>
          </p:cNvSpPr>
          <p:nvPr>
            <p:ph type="title"/>
          </p:nvPr>
        </p:nvSpPr>
        <p:spPr/>
        <p:txBody>
          <a:bodyPr>
            <a:normAutofit fontScale="90000"/>
          </a:bodyPr>
          <a:lstStyle/>
          <a:p>
            <a:r>
              <a:rPr lang="es-ES"/>
              <a:t>Diccionarios (</a:t>
            </a:r>
            <a:r>
              <a:rPr lang="es-ES" err="1"/>
              <a:t>dicts</a:t>
            </a:r>
            <a:r>
              <a:rPr lang="es-ES"/>
              <a:t>)</a:t>
            </a:r>
          </a:p>
        </p:txBody>
      </p:sp>
      <p:sp>
        <p:nvSpPr>
          <p:cNvPr id="3" name="Marcador de contenido 2">
            <a:extLst>
              <a:ext uri="{FF2B5EF4-FFF2-40B4-BE49-F238E27FC236}">
                <a16:creationId xmlns:a16="http://schemas.microsoft.com/office/drawing/2014/main" id="{B7496F17-A980-68DA-7EC8-FEEFED82AC1B}"/>
              </a:ext>
            </a:extLst>
          </p:cNvPr>
          <p:cNvSpPr>
            <a:spLocks noGrp="1"/>
          </p:cNvSpPr>
          <p:nvPr>
            <p:ph idx="1"/>
          </p:nvPr>
        </p:nvSpPr>
        <p:spPr/>
        <p:txBody>
          <a:bodyPr/>
          <a:lstStyle/>
          <a:p>
            <a:r>
              <a:rPr lang="es-ES"/>
              <a:t>Un diccionario </a:t>
            </a:r>
            <a:r>
              <a:rPr lang="es-ES" b="1"/>
              <a:t>almacena pares (clave [</a:t>
            </a:r>
            <a:r>
              <a:rPr lang="es-ES" b="1" err="1"/>
              <a:t>key</a:t>
            </a:r>
            <a:r>
              <a:rPr lang="es-ES" b="1"/>
              <a:t>], valor [</a:t>
            </a:r>
            <a:r>
              <a:rPr lang="es-ES" b="1" err="1"/>
              <a:t>value</a:t>
            </a:r>
            <a:r>
              <a:rPr lang="es-ES" b="1"/>
              <a:t>])</a:t>
            </a:r>
          </a:p>
          <a:p>
            <a:endParaRPr lang="es-ES" b="1"/>
          </a:p>
          <a:p>
            <a:endParaRPr lang="es-ES" b="1"/>
          </a:p>
          <a:p>
            <a:pPr marL="342900" indent="-342900">
              <a:buFont typeface="Arial" panose="020B0604020202020204" pitchFamily="34" charset="0"/>
              <a:buChar char="•"/>
            </a:pPr>
            <a:r>
              <a:rPr lang="es-ES"/>
              <a:t>Acceso a los elementos:</a:t>
            </a:r>
          </a:p>
          <a:p>
            <a:pPr marL="342900" indent="-342900">
              <a:buFont typeface="Arial" panose="020B0604020202020204" pitchFamily="34" charset="0"/>
              <a:buChar char="•"/>
            </a:pPr>
            <a:endParaRPr lang="es-ES" sz="1800"/>
          </a:p>
          <a:p>
            <a:pPr marL="342900" indent="-342900">
              <a:buFont typeface="Arial" panose="020B0604020202020204" pitchFamily="34" charset="0"/>
              <a:buChar char="•"/>
            </a:pPr>
            <a:r>
              <a:rPr lang="es-ES"/>
              <a:t>Para añadir nuevos elementos, simplemente se asigna un valor a una nueva clave:</a:t>
            </a:r>
          </a:p>
          <a:p>
            <a:pPr marL="342900" indent="-342900">
              <a:buFont typeface="Arial" panose="020B0604020202020204" pitchFamily="34" charset="0"/>
              <a:buChar char="•"/>
            </a:pPr>
            <a:endParaRPr lang="es-ES" sz="2400"/>
          </a:p>
          <a:p>
            <a:pPr marL="342900" indent="-342900">
              <a:buFont typeface="Arial" panose="020B0604020202020204" pitchFamily="34" charset="0"/>
              <a:buChar char="•"/>
            </a:pPr>
            <a:r>
              <a:rPr lang="es-ES"/>
              <a:t>Eliminar elementos:</a:t>
            </a:r>
          </a:p>
        </p:txBody>
      </p:sp>
      <p:sp>
        <p:nvSpPr>
          <p:cNvPr id="4" name="Rectángulo 3">
            <a:extLst>
              <a:ext uri="{FF2B5EF4-FFF2-40B4-BE49-F238E27FC236}">
                <a16:creationId xmlns:a16="http://schemas.microsoft.com/office/drawing/2014/main" id="{50DA149B-F393-A441-0415-2947541EE064}"/>
              </a:ext>
            </a:extLst>
          </p:cNvPr>
          <p:cNvSpPr/>
          <p:nvPr/>
        </p:nvSpPr>
        <p:spPr>
          <a:xfrm>
            <a:off x="2997239" y="1678980"/>
            <a:ext cx="3149521" cy="732263"/>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Crea un diccionario con datos</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d = {</a:t>
            </a:r>
            <a:r>
              <a:rPr kumimoji="0" lang="es-ES" altLang="es-ES" sz="1600" b="0" i="0" u="none" strike="noStrike" cap="none" normalizeH="0" baseline="0">
                <a:ln>
                  <a:noFill/>
                </a:ln>
                <a:solidFill>
                  <a:srgbClr val="6AAB73"/>
                </a:solidFill>
                <a:effectLst/>
                <a:latin typeface="JetBrains Mono"/>
              </a:rPr>
              <a:t>'gato'</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'miau'</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'perro'</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'guau'</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DAAF66F4-4945-5A05-562E-6C7BF9838104}"/>
              </a:ext>
            </a:extLst>
          </p:cNvPr>
          <p:cNvSpPr/>
          <p:nvPr/>
        </p:nvSpPr>
        <p:spPr>
          <a:xfrm>
            <a:off x="3780144" y="4446757"/>
            <a:ext cx="1437281" cy="47818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d[</a:t>
            </a:r>
            <a:r>
              <a:rPr kumimoji="0" lang="es-ES" altLang="es-ES" sz="1600" b="0" i="0" u="none" strike="noStrike" cap="none" normalizeH="0" baseline="0">
                <a:ln>
                  <a:noFill/>
                </a:ln>
                <a:solidFill>
                  <a:srgbClr val="6AAB73"/>
                </a:solidFill>
                <a:effectLst/>
                <a:latin typeface="JetBrains Mono"/>
              </a:rPr>
              <a:t>'vaca'</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'mu'</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7" name="Rectángulo 6">
            <a:extLst>
              <a:ext uri="{FF2B5EF4-FFF2-40B4-BE49-F238E27FC236}">
                <a16:creationId xmlns:a16="http://schemas.microsoft.com/office/drawing/2014/main" id="{EEB9F78B-E9DD-B482-873A-4E8B6AC87C5D}"/>
              </a:ext>
            </a:extLst>
          </p:cNvPr>
          <p:cNvSpPr/>
          <p:nvPr/>
        </p:nvSpPr>
        <p:spPr>
          <a:xfrm>
            <a:off x="3785489" y="3049442"/>
            <a:ext cx="1437281" cy="495616"/>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(d[</a:t>
            </a:r>
            <a:r>
              <a:rPr kumimoji="0" lang="es-ES" altLang="es-ES" sz="1600" b="0" i="0" u="none" strike="noStrike" cap="none" normalizeH="0" baseline="0">
                <a:ln>
                  <a:noFill/>
                </a:ln>
                <a:solidFill>
                  <a:srgbClr val="6AAB73"/>
                </a:solidFill>
                <a:effectLst/>
                <a:latin typeface="JetBrains Mono"/>
              </a:rPr>
              <a:t>'gato'</a:t>
            </a:r>
            <a:r>
              <a:rPr kumimoji="0" lang="es-ES" altLang="es-ES" sz="1600" b="0" i="0" u="none" strike="noStrike" cap="none" normalizeH="0" baseline="0">
                <a:ln>
                  <a:noFill/>
                </a:ln>
                <a:solidFill>
                  <a:srgbClr val="BCBEC4"/>
                </a:solidFill>
                <a:effectLst/>
                <a:latin typeface="JetBrains Mono"/>
              </a:rPr>
              <a:t>])</a:t>
            </a:r>
            <a:endParaRPr kumimoji="0" lang="es-ES" altLang="es-ES" sz="1600" b="0" i="0" u="none" strike="noStrike" cap="none" normalizeH="0" baseline="0">
              <a:ln>
                <a:noFill/>
              </a:ln>
              <a:solidFill>
                <a:schemeClr val="tx1"/>
              </a:solidFill>
              <a:effectLst/>
              <a:latin typeface="Arial" panose="020B0604020202020204" pitchFamily="34" charset="0"/>
            </a:endParaRPr>
          </a:p>
        </p:txBody>
      </p:sp>
      <p:sp>
        <p:nvSpPr>
          <p:cNvPr id="8" name="Rectángulo 7">
            <a:extLst>
              <a:ext uri="{FF2B5EF4-FFF2-40B4-BE49-F238E27FC236}">
                <a16:creationId xmlns:a16="http://schemas.microsoft.com/office/drawing/2014/main" id="{16536EF9-9771-F2D8-209B-10A85C66EFC1}"/>
              </a:ext>
            </a:extLst>
          </p:cNvPr>
          <p:cNvSpPr/>
          <p:nvPr/>
        </p:nvSpPr>
        <p:spPr>
          <a:xfrm>
            <a:off x="3926573" y="5412660"/>
            <a:ext cx="1290852" cy="47713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CF8E6D"/>
                </a:solidFill>
                <a:effectLst/>
                <a:latin typeface="JetBrains Mono"/>
              </a:rPr>
              <a:t>del </a:t>
            </a:r>
            <a:r>
              <a:rPr kumimoji="0" lang="es-ES" altLang="es-ES" sz="1600" b="0" i="0" u="none" strike="noStrike" cap="none" normalizeH="0" baseline="0">
                <a:ln>
                  <a:noFill/>
                </a:ln>
                <a:solidFill>
                  <a:srgbClr val="BCBEC4"/>
                </a:solidFill>
                <a:effectLst/>
                <a:latin typeface="JetBrains Mono"/>
              </a:rPr>
              <a:t>d[</a:t>
            </a:r>
            <a:r>
              <a:rPr kumimoji="0" lang="es-ES" altLang="es-ES" sz="1600" b="0" i="0" u="none" strike="noStrike" cap="none" normalizeH="0" baseline="0">
                <a:ln>
                  <a:noFill/>
                </a:ln>
                <a:solidFill>
                  <a:srgbClr val="6AAB73"/>
                </a:solidFill>
                <a:effectLst/>
                <a:latin typeface="JetBrains Mono"/>
              </a:rPr>
              <a:t>'perro'</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0460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5E917-8CE5-9738-D013-EAF34F2E0C8E}"/>
              </a:ext>
            </a:extLst>
          </p:cNvPr>
          <p:cNvSpPr>
            <a:spLocks noGrp="1"/>
          </p:cNvSpPr>
          <p:nvPr>
            <p:ph type="title"/>
          </p:nvPr>
        </p:nvSpPr>
        <p:spPr/>
        <p:txBody>
          <a:bodyPr>
            <a:normAutofit fontScale="90000"/>
          </a:bodyPr>
          <a:lstStyle/>
          <a:p>
            <a:r>
              <a:rPr lang="es-ES"/>
              <a:t>Conversiones</a:t>
            </a:r>
          </a:p>
        </p:txBody>
      </p:sp>
      <p:sp>
        <p:nvSpPr>
          <p:cNvPr id="6" name="Rectángulo 5">
            <a:extLst>
              <a:ext uri="{FF2B5EF4-FFF2-40B4-BE49-F238E27FC236}">
                <a16:creationId xmlns:a16="http://schemas.microsoft.com/office/drawing/2014/main" id="{184F5236-6F0F-F2B8-4166-F80190746725}"/>
              </a:ext>
            </a:extLst>
          </p:cNvPr>
          <p:cNvSpPr/>
          <p:nvPr/>
        </p:nvSpPr>
        <p:spPr>
          <a:xfrm>
            <a:off x="1085818" y="2543235"/>
            <a:ext cx="7084904" cy="3185829"/>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Dict</a:t>
            </a:r>
            <a:r>
              <a:rPr kumimoji="0" lang="es-ES" altLang="es-ES" sz="1600" b="0" i="0" u="none" strike="noStrike" cap="none" normalizeH="0" baseline="0">
                <a:ln>
                  <a:noFill/>
                </a:ln>
                <a:solidFill>
                  <a:srgbClr val="7A7E85"/>
                </a:solidFill>
                <a:effectLst/>
                <a:latin typeface="JetBrains Mono"/>
              </a:rPr>
              <a:t> a </a:t>
            </a:r>
            <a:r>
              <a:rPr kumimoji="0" lang="es-ES" altLang="es-ES" sz="1600" b="0" i="0" u="none" strike="noStrike" cap="none" normalizeH="0" baseline="0" err="1">
                <a:ln>
                  <a:noFill/>
                </a:ln>
                <a:solidFill>
                  <a:srgbClr val="7A7E85"/>
                </a:solidFill>
                <a:effectLst/>
                <a:latin typeface="JetBrains Mono"/>
              </a:rPr>
              <a:t>list</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d = {</a:t>
            </a:r>
            <a:r>
              <a:rPr kumimoji="0" lang="es-ES" altLang="es-ES" sz="1600" b="0" i="0" u="none" strike="noStrike" cap="none" normalizeH="0" baseline="0">
                <a:ln>
                  <a:noFill/>
                </a:ln>
                <a:solidFill>
                  <a:srgbClr val="6AAB73"/>
                </a:solidFill>
                <a:effectLst/>
                <a:latin typeface="JetBrains Mono"/>
              </a:rPr>
              <a:t>'a'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Jose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'b'</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'Miguel'</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d_keys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8888C6"/>
                </a:solidFill>
                <a:effectLst/>
                <a:latin typeface="JetBrains Mono"/>
              </a:rPr>
              <a:t>list</a:t>
            </a:r>
            <a:r>
              <a:rPr lang="es-ES" altLang="es-ES" sz="1600">
                <a:solidFill>
                  <a:srgbClr val="8888C6"/>
                </a:solidFill>
                <a:latin typeface="JetBrains Mono"/>
              </a:rPr>
              <a:t>(</a:t>
            </a:r>
            <a:r>
              <a:rPr kumimoji="0" lang="es-ES" altLang="es-ES" sz="1600" b="0" i="0" u="none" strike="noStrike" cap="none" normalizeH="0" baseline="0" err="1">
                <a:ln>
                  <a:noFill/>
                </a:ln>
                <a:solidFill>
                  <a:srgbClr val="BCBEC4"/>
                </a:solidFill>
                <a:effectLst/>
                <a:latin typeface="JetBrains Mono"/>
              </a:rPr>
              <a:t>d.keys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#Devuelve la list</a:t>
            </a:r>
            <a:r>
              <a:rPr lang="es-ES" altLang="es-ES" sz="1600">
                <a:solidFill>
                  <a:srgbClr val="7A7E85"/>
                </a:solidFill>
                <a:latin typeface="JetBrains Mono"/>
              </a:rPr>
              <a:t>a de claves del diccionario</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d_values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8888C6"/>
                </a:solidFill>
                <a:effectLst/>
                <a:latin typeface="JetBrains Mono"/>
              </a:rPr>
              <a:t>list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d.values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#Devuelve la lista de valores del diccionario</a:t>
            </a:r>
          </a:p>
          <a:p>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Tuple</a:t>
            </a:r>
            <a:r>
              <a:rPr kumimoji="0" lang="es-ES" altLang="es-ES" sz="1600" b="0" i="0" u="none" strike="noStrike" cap="none" normalizeH="0" baseline="0">
                <a:ln>
                  <a:noFill/>
                </a:ln>
                <a:solidFill>
                  <a:srgbClr val="7A7E85"/>
                </a:solidFill>
                <a:effectLst/>
                <a:latin typeface="JetBrains Mono"/>
              </a:rPr>
              <a:t> a </a:t>
            </a:r>
            <a:r>
              <a:rPr kumimoji="0" lang="es-ES" altLang="es-ES" sz="1600" b="0" i="0" u="none" strike="noStrike" cap="none" normalizeH="0" baseline="0" err="1">
                <a:ln>
                  <a:noFill/>
                </a:ln>
                <a:solidFill>
                  <a:srgbClr val="7A7E85"/>
                </a:solidFill>
                <a:effectLst/>
                <a:latin typeface="JetBrains Mono"/>
              </a:rPr>
              <a:t>list</a:t>
            </a:r>
            <a:r>
              <a:rPr kumimoji="0" lang="es-ES" altLang="es-ES" sz="1600" b="0" i="0" u="none" strike="noStrike" cap="none" normalizeH="0" baseline="0">
                <a:ln>
                  <a:noFill/>
                </a:ln>
                <a:solidFill>
                  <a:srgbClr val="7A7E85"/>
                </a:solidFill>
                <a:effectLst/>
                <a:latin typeface="JetBrains Mono"/>
              </a:rPr>
              <a:t> </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words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Blah</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Hello</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err="1">
                <a:ln>
                  <a:noFill/>
                </a:ln>
                <a:solidFill>
                  <a:srgbClr val="BCBEC4"/>
                </a:solidFill>
                <a:effectLst/>
                <a:latin typeface="JetBrains Mono"/>
              </a:rPr>
              <a:t>words_list</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8888C6"/>
                </a:solidFill>
                <a:effectLst/>
                <a:latin typeface="JetBrains Mono"/>
              </a:rPr>
              <a:t>list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words</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List</a:t>
            </a:r>
            <a:r>
              <a:rPr kumimoji="0" lang="es-ES" altLang="es-ES" sz="1600" b="0" i="0" u="none" strike="noStrike" cap="none" normalizeH="0" baseline="0">
                <a:ln>
                  <a:noFill/>
                </a:ln>
                <a:solidFill>
                  <a:srgbClr val="7A7E85"/>
                </a:solidFill>
                <a:effectLst/>
                <a:latin typeface="JetBrains Mono"/>
              </a:rPr>
              <a:t> a set </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fruit</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'banana'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orange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pineapple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fruit_set</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8888C6"/>
                </a:solidFill>
                <a:effectLst/>
                <a:latin typeface="JetBrains Mono"/>
              </a:rPr>
              <a:t>set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fruit</a:t>
            </a:r>
            <a:r>
              <a:rPr kumimoji="0" lang="es-ES" altLang="es-ES" sz="1600" b="0" i="0" u="none" strike="noStrike" cap="none" normalizeH="0" baseline="0">
                <a:ln>
                  <a:noFill/>
                </a:ln>
                <a:solidFill>
                  <a:srgbClr val="BCBEC4"/>
                </a:solidFill>
                <a:effectLst/>
                <a:latin typeface="JetBrains Mono"/>
              </a:rPr>
              <a:t>)</a:t>
            </a:r>
            <a:endParaRPr lang="es-ES" sz="1600">
              <a:cs typeface="Calibri" panose="020F0502020204030204"/>
            </a:endParaRPr>
          </a:p>
        </p:txBody>
      </p:sp>
      <p:sp>
        <p:nvSpPr>
          <p:cNvPr id="7" name="Marcador de contenido 2">
            <a:extLst>
              <a:ext uri="{FF2B5EF4-FFF2-40B4-BE49-F238E27FC236}">
                <a16:creationId xmlns:a16="http://schemas.microsoft.com/office/drawing/2014/main" id="{78DE24EA-AAEA-2B7B-F6D5-0E36A4CFA376}"/>
              </a:ext>
            </a:extLst>
          </p:cNvPr>
          <p:cNvSpPr>
            <a:spLocks noGrp="1"/>
          </p:cNvSpPr>
          <p:nvPr>
            <p:ph idx="1"/>
          </p:nvPr>
        </p:nvSpPr>
        <p:spPr>
          <a:xfrm>
            <a:off x="628650" y="1128936"/>
            <a:ext cx="7886700" cy="2226209"/>
          </a:xfrm>
        </p:spPr>
        <p:txBody>
          <a:bodyPr/>
          <a:lstStyle/>
          <a:p>
            <a:r>
              <a:rPr lang="es-ES"/>
              <a:t>Se puede convertir entre tipos usando las funciones </a:t>
            </a:r>
            <a:r>
              <a:rPr lang="es-ES" err="1">
                <a:latin typeface="Consolas" panose="020B0609020204030204" pitchFamily="49" charset="0"/>
              </a:rPr>
              <a:t>list</a:t>
            </a:r>
            <a:r>
              <a:rPr lang="es-ES">
                <a:latin typeface="Consolas" panose="020B0609020204030204" pitchFamily="49" charset="0"/>
              </a:rPr>
              <a:t>()</a:t>
            </a:r>
            <a:r>
              <a:rPr lang="es-ES"/>
              <a:t>,</a:t>
            </a:r>
            <a:r>
              <a:rPr lang="es-ES">
                <a:latin typeface="Consolas" panose="020B0609020204030204" pitchFamily="49" charset="0"/>
              </a:rPr>
              <a:t> </a:t>
            </a:r>
            <a:r>
              <a:rPr lang="es-ES" err="1">
                <a:latin typeface="Consolas" panose="020B0609020204030204" pitchFamily="49" charset="0"/>
              </a:rPr>
              <a:t>tuple</a:t>
            </a:r>
            <a:r>
              <a:rPr lang="es-ES">
                <a:latin typeface="Consolas" panose="020B0609020204030204" pitchFamily="49" charset="0"/>
              </a:rPr>
              <a:t>()</a:t>
            </a:r>
            <a:r>
              <a:rPr lang="es-ES"/>
              <a:t>, </a:t>
            </a:r>
            <a:r>
              <a:rPr lang="es-ES">
                <a:latin typeface="Consolas" panose="020B0609020204030204" pitchFamily="49" charset="0"/>
              </a:rPr>
              <a:t>set()</a:t>
            </a:r>
          </a:p>
        </p:txBody>
      </p:sp>
    </p:spTree>
    <p:extLst>
      <p:ext uri="{BB962C8B-B14F-4D97-AF65-F5344CB8AC3E}">
        <p14:creationId xmlns:p14="http://schemas.microsoft.com/office/powerpoint/2010/main" val="3766104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6E304-013B-A13A-9DDC-6EAE54FD2ABE}"/>
              </a:ext>
            </a:extLst>
          </p:cNvPr>
          <p:cNvSpPr>
            <a:spLocks noGrp="1"/>
          </p:cNvSpPr>
          <p:nvPr>
            <p:ph type="title"/>
          </p:nvPr>
        </p:nvSpPr>
        <p:spPr/>
        <p:txBody>
          <a:bodyPr>
            <a:normAutofit fontScale="90000"/>
          </a:bodyPr>
          <a:lstStyle/>
          <a:p>
            <a:r>
              <a:rPr lang="es-ES" dirty="0"/>
              <a:t>Ejercicio 10</a:t>
            </a:r>
          </a:p>
        </p:txBody>
      </p:sp>
      <p:sp>
        <p:nvSpPr>
          <p:cNvPr id="3" name="Marcador de contenido 2">
            <a:extLst>
              <a:ext uri="{FF2B5EF4-FFF2-40B4-BE49-F238E27FC236}">
                <a16:creationId xmlns:a16="http://schemas.microsoft.com/office/drawing/2014/main" id="{29FF2F6D-50D7-327A-2ECE-813DB0D8ED28}"/>
              </a:ext>
            </a:extLst>
          </p:cNvPr>
          <p:cNvSpPr>
            <a:spLocks noGrp="1"/>
          </p:cNvSpPr>
          <p:nvPr>
            <p:ph idx="1"/>
          </p:nvPr>
        </p:nvSpPr>
        <p:spPr/>
        <p:txBody>
          <a:bodyPr/>
          <a:lstStyle/>
          <a:p>
            <a:pPr marL="342900" indent="-342900">
              <a:buFont typeface="Arial" panose="020B0604020202020204" pitchFamily="34" charset="0"/>
              <a:buChar char="•"/>
            </a:pPr>
            <a:r>
              <a:rPr lang="es-ES" dirty="0"/>
              <a:t>Escribe de nuevo la función </a:t>
            </a:r>
            <a:r>
              <a:rPr lang="es-ES" b="1" dirty="0" err="1"/>
              <a:t>select_unique_values</a:t>
            </a:r>
            <a:r>
              <a:rPr lang="es-ES" dirty="0"/>
              <a:t> para obtener valores únicos de una lista, esta vez utilizando únicamente conversiones entre tipos </a:t>
            </a:r>
            <a:r>
              <a:rPr lang="es-ES" i="1" dirty="0" err="1"/>
              <a:t>list</a:t>
            </a:r>
            <a:r>
              <a:rPr lang="es-ES" dirty="0"/>
              <a:t>, </a:t>
            </a:r>
            <a:r>
              <a:rPr lang="es-ES" i="1" dirty="0" err="1"/>
              <a:t>tuple</a:t>
            </a:r>
            <a:r>
              <a:rPr lang="es-ES" dirty="0"/>
              <a:t>, </a:t>
            </a:r>
            <a:r>
              <a:rPr lang="es-ES" i="1" dirty="0"/>
              <a:t>set</a:t>
            </a:r>
            <a:r>
              <a:rPr lang="es-ES" dirty="0"/>
              <a:t>, o </a:t>
            </a:r>
            <a:r>
              <a:rPr lang="es-ES" i="1" dirty="0" err="1"/>
              <a:t>dict</a:t>
            </a:r>
            <a:r>
              <a:rPr lang="es-ES" dirty="0"/>
              <a:t> (sin recorrerla)</a:t>
            </a:r>
          </a:p>
          <a:p>
            <a:pPr marL="342900" indent="-342900">
              <a:buFont typeface="Arial" panose="020B0604020202020204" pitchFamily="34" charset="0"/>
              <a:buChar char="•"/>
            </a:pPr>
            <a:r>
              <a:rPr lang="es-ES" b="1" dirty="0"/>
              <a:t>Nota: </a:t>
            </a:r>
            <a:r>
              <a:rPr lang="es-ES" dirty="0"/>
              <a:t>el resultado debe estar en una lista.</a:t>
            </a:r>
          </a:p>
        </p:txBody>
      </p:sp>
      <p:sp>
        <p:nvSpPr>
          <p:cNvPr id="7" name="Rectángulo 6">
            <a:extLst>
              <a:ext uri="{FF2B5EF4-FFF2-40B4-BE49-F238E27FC236}">
                <a16:creationId xmlns:a16="http://schemas.microsoft.com/office/drawing/2014/main" id="{246ABD60-1771-A135-7493-2E049C46857F}"/>
              </a:ext>
            </a:extLst>
          </p:cNvPr>
          <p:cNvSpPr/>
          <p:nvPr/>
        </p:nvSpPr>
        <p:spPr>
          <a:xfrm>
            <a:off x="1953121" y="2933323"/>
            <a:ext cx="5237757" cy="2014940"/>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7A7E85"/>
                </a:solidFill>
                <a:effectLst/>
                <a:latin typeface="JetBrains Mono"/>
              </a:rPr>
              <a:t># Casos de prueba</a:t>
            </a:r>
            <a:br>
              <a:rPr kumimoji="0" lang="es-ES" altLang="es-ES" sz="1600" b="0" i="0" u="none" strike="noStrike" cap="none" normalizeH="0" baseline="0" dirty="0">
                <a:ln>
                  <a:noFill/>
                </a:ln>
                <a:solidFill>
                  <a:srgbClr val="7A7E85"/>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select_unique_values</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1</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6</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7</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8</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9</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9</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10</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1</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2</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6</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7</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8</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9</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10</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select_unique_values</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two</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two</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three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three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two</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err="1">
                <a:ln>
                  <a:noFill/>
                </a:ln>
                <a:solidFill>
                  <a:srgbClr val="6AAB73"/>
                </a:solidFill>
                <a:effectLst/>
                <a:latin typeface="JetBrains Mono"/>
              </a:rPr>
              <a:t>one</a:t>
            </a:r>
            <a:r>
              <a:rPr kumimoji="0" lang="es-ES" altLang="es-ES" sz="1600" b="0" i="0" u="none" strike="noStrike" cap="none" normalizeH="0" baseline="0" dirty="0">
                <a:ln>
                  <a:noFill/>
                </a:ln>
                <a:solidFill>
                  <a:srgbClr val="6AAB73"/>
                </a:solidFill>
                <a:effectLst/>
                <a:latin typeface="JetBrains Mono"/>
              </a:rPr>
              <a:t>'</a:t>
            </a:r>
            <a:r>
              <a:rPr kumimoji="0" lang="es-ES" altLang="es-ES" sz="1600" b="0" i="0" u="none" strike="noStrike" cap="none" normalizeH="0" baseline="0" dirty="0">
                <a:ln>
                  <a:noFill/>
                </a:ln>
                <a:solidFill>
                  <a:srgbClr val="BCBEC4"/>
                </a:solidFill>
                <a:effectLst/>
                <a:latin typeface="JetBrains Mono"/>
              </a:rPr>
              <a:t>]</a:t>
            </a:r>
            <a:endParaRPr kumimoji="0" lang="es-ES" altLang="es-E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0175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1379B4-954D-7901-7050-E63C7A816862}"/>
              </a:ext>
            </a:extLst>
          </p:cNvPr>
          <p:cNvSpPr>
            <a:spLocks noGrp="1"/>
          </p:cNvSpPr>
          <p:nvPr>
            <p:ph type="title"/>
          </p:nvPr>
        </p:nvSpPr>
        <p:spPr/>
        <p:txBody>
          <a:bodyPr>
            <a:normAutofit fontScale="90000"/>
          </a:bodyPr>
          <a:lstStyle/>
          <a:p>
            <a:r>
              <a:rPr lang="es-ES" dirty="0"/>
              <a:t>Ejercicio 11</a:t>
            </a:r>
          </a:p>
        </p:txBody>
      </p:sp>
      <p:sp>
        <p:nvSpPr>
          <p:cNvPr id="3" name="Marcador de contenido 2">
            <a:extLst>
              <a:ext uri="{FF2B5EF4-FFF2-40B4-BE49-F238E27FC236}">
                <a16:creationId xmlns:a16="http://schemas.microsoft.com/office/drawing/2014/main" id="{7DD94457-9CDD-55E6-C36C-0A4D48D2FAEF}"/>
              </a:ext>
            </a:extLst>
          </p:cNvPr>
          <p:cNvSpPr>
            <a:spLocks noGrp="1"/>
          </p:cNvSpPr>
          <p:nvPr>
            <p:ph idx="1"/>
          </p:nvPr>
        </p:nvSpPr>
        <p:spPr/>
        <p:txBody>
          <a:bodyPr/>
          <a:lstStyle/>
          <a:p>
            <a:pPr marL="342900" indent="-342900">
              <a:buFont typeface="Arial" panose="020B0604020202020204" pitchFamily="34" charset="0"/>
              <a:buChar char="•"/>
            </a:pPr>
            <a:r>
              <a:rPr lang="es-ES"/>
              <a:t>Escribe la función </a:t>
            </a:r>
            <a:r>
              <a:rPr lang="es-ES" b="1" err="1"/>
              <a:t>suma_valores</a:t>
            </a:r>
            <a:r>
              <a:rPr lang="es-ES"/>
              <a:t> para sumar todos los elementos de un diccionario.</a:t>
            </a:r>
          </a:p>
          <a:p>
            <a:pPr marL="342900" indent="-342900">
              <a:buFont typeface="Arial" panose="020B0604020202020204" pitchFamily="34" charset="0"/>
              <a:buChar char="•"/>
            </a:pPr>
            <a:endParaRPr lang="es-ES"/>
          </a:p>
        </p:txBody>
      </p:sp>
      <p:sp>
        <p:nvSpPr>
          <p:cNvPr id="4" name="Rectángulo 3">
            <a:extLst>
              <a:ext uri="{FF2B5EF4-FFF2-40B4-BE49-F238E27FC236}">
                <a16:creationId xmlns:a16="http://schemas.microsoft.com/office/drawing/2014/main" id="{1503BCE4-6CFB-8922-AFEC-1A0C8FBED6A0}"/>
              </a:ext>
            </a:extLst>
          </p:cNvPr>
          <p:cNvSpPr/>
          <p:nvPr/>
        </p:nvSpPr>
        <p:spPr>
          <a:xfrm>
            <a:off x="3276954" y="2257756"/>
            <a:ext cx="2284508" cy="146808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a:ln>
                  <a:noFill/>
                </a:ln>
                <a:solidFill>
                  <a:srgbClr val="7A7E85"/>
                </a:solidFill>
                <a:effectLst/>
                <a:latin typeface="JetBrains Mono"/>
              </a:rPr>
              <a:t># Casos de prueba</a:t>
            </a:r>
            <a:br>
              <a:rPr kumimoji="0" lang="es-ES" altLang="es-ES" sz="1600" b="0" i="0" u="none" strike="noStrike" cap="none" normalizeH="0" baseline="0" dirty="0">
                <a:ln>
                  <a:noFill/>
                </a:ln>
                <a:solidFill>
                  <a:srgbClr val="7A7E85"/>
                </a:solidFill>
                <a:effectLst/>
                <a:latin typeface="JetBrains Mono"/>
              </a:rPr>
            </a:br>
            <a:r>
              <a:rPr kumimoji="0" lang="es-ES" altLang="es-ES" sz="1600" b="0" i="0" u="none" strike="noStrike" cap="none" normalizeH="0" baseline="0" dirty="0">
                <a:ln>
                  <a:noFill/>
                </a:ln>
                <a:solidFill>
                  <a:srgbClr val="BCBEC4"/>
                </a:solidFill>
                <a:effectLst/>
                <a:latin typeface="JetBrains Mono"/>
              </a:rPr>
              <a:t>d = {</a:t>
            </a:r>
            <a:r>
              <a:rPr kumimoji="0" lang="es-ES" altLang="es-ES" sz="1600" b="0" i="0" u="none" strike="noStrike" cap="none" normalizeH="0" baseline="0" dirty="0">
                <a:ln>
                  <a:noFill/>
                </a:ln>
                <a:solidFill>
                  <a:srgbClr val="6AAB73"/>
                </a:solidFill>
                <a:effectLst/>
                <a:latin typeface="JetBrains Mono"/>
              </a:rPr>
              <a:t>'a'</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3</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6AAB73"/>
                </a:solidFill>
                <a:effectLst/>
                <a:latin typeface="JetBrains Mono"/>
              </a:rPr>
              <a:t>'b'</a:t>
            </a:r>
            <a:r>
              <a:rPr kumimoji="0" lang="es-ES" altLang="es-ES" sz="1600" b="0" i="0" u="none" strike="noStrike" cap="none" normalizeH="0" baseline="0" dirty="0">
                <a:ln>
                  <a:noFill/>
                </a:ln>
                <a:solidFill>
                  <a:srgbClr val="BCBEC4"/>
                </a:solidFill>
                <a:effectLst/>
                <a:latin typeface="JetBrains Mono"/>
              </a:rPr>
              <a:t>: </a:t>
            </a:r>
            <a:r>
              <a:rPr kumimoji="0" lang="es-ES" altLang="es-ES" sz="1600" b="0" i="0" u="none" strike="noStrike" cap="none" normalizeH="0" baseline="0" dirty="0">
                <a:ln>
                  <a:noFill/>
                </a:ln>
                <a:solidFill>
                  <a:srgbClr val="2AACB8"/>
                </a:solidFill>
                <a:effectLst/>
                <a:latin typeface="JetBrains Mono"/>
              </a:rPr>
              <a:t>4</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6AAB73"/>
                </a:solidFill>
                <a:effectLst/>
                <a:latin typeface="JetBrains Mono"/>
              </a:rPr>
              <a:t>'c'</a:t>
            </a:r>
            <a:r>
              <a:rPr kumimoji="0" lang="es-ES" altLang="es-ES" sz="1600" b="0" i="0" u="none" strike="noStrike" cap="none" normalizeH="0" baseline="0" dirty="0">
                <a:ln>
                  <a:noFill/>
                </a:ln>
                <a:solidFill>
                  <a:srgbClr val="BCBEC4"/>
                </a:solidFill>
                <a:effectLst/>
                <a:latin typeface="JetBrains Mono"/>
              </a:rPr>
              <a:t>:</a:t>
            </a:r>
            <a:r>
              <a:rPr kumimoji="0" lang="es-ES" altLang="es-ES" sz="1600" b="0" i="0" u="none" strike="noStrike" cap="none" normalizeH="0" baseline="0" dirty="0">
                <a:ln>
                  <a:noFill/>
                </a:ln>
                <a:solidFill>
                  <a:srgbClr val="2AACB8"/>
                </a:solidFill>
                <a:effectLst/>
                <a:latin typeface="JetBrains Mono"/>
              </a:rPr>
              <a:t>5</a:t>
            </a:r>
            <a:r>
              <a:rPr kumimoji="0" lang="es-ES" altLang="es-ES" sz="1600" b="0" i="0" u="none" strike="noStrike" cap="none" normalizeH="0" baseline="0" dirty="0">
                <a:ln>
                  <a:noFill/>
                </a:ln>
                <a:solidFill>
                  <a:srgbClr val="BCBEC4"/>
                </a:solidFill>
                <a:effectLst/>
                <a:latin typeface="JetBrains Mono"/>
              </a:rPr>
              <a:t>}</a:t>
            </a:r>
            <a:br>
              <a:rPr kumimoji="0" lang="es-ES" altLang="es-ES" sz="1600" b="0" i="0" u="none" strike="noStrike" cap="none" normalizeH="0" baseline="0" dirty="0">
                <a:ln>
                  <a:noFill/>
                </a:ln>
                <a:solidFill>
                  <a:srgbClr val="BCBEC4"/>
                </a:solidFill>
                <a:effectLst/>
                <a:latin typeface="JetBrains Mono"/>
              </a:rPr>
            </a:b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BCBEC4"/>
                </a:solidFill>
                <a:effectLst/>
                <a:latin typeface="JetBrains Mono"/>
              </a:rPr>
              <a:t>&gt;&gt;&gt; </a:t>
            </a:r>
            <a:r>
              <a:rPr kumimoji="0" lang="es-ES" altLang="es-ES" sz="1600" b="0" i="0" u="none" strike="noStrike" cap="none" normalizeH="0" baseline="0" dirty="0" err="1">
                <a:ln>
                  <a:noFill/>
                </a:ln>
                <a:solidFill>
                  <a:srgbClr val="BCBEC4"/>
                </a:solidFill>
                <a:effectLst/>
                <a:latin typeface="JetBrains Mono"/>
              </a:rPr>
              <a:t>sum_values</a:t>
            </a:r>
            <a:r>
              <a:rPr kumimoji="0" lang="es-ES" altLang="es-ES" sz="1600" b="0" i="0" u="none" strike="noStrike" cap="none" normalizeH="0" baseline="0" dirty="0">
                <a:ln>
                  <a:noFill/>
                </a:ln>
                <a:solidFill>
                  <a:srgbClr val="BCBEC4"/>
                </a:solidFill>
                <a:effectLst/>
                <a:latin typeface="JetBrains Mono"/>
              </a:rPr>
              <a:t>(d)</a:t>
            </a:r>
            <a:br>
              <a:rPr kumimoji="0" lang="es-ES" altLang="es-ES" sz="1600" b="0" i="0" u="none" strike="noStrike" cap="none" normalizeH="0" baseline="0" dirty="0">
                <a:ln>
                  <a:noFill/>
                </a:ln>
                <a:solidFill>
                  <a:srgbClr val="BCBEC4"/>
                </a:solidFill>
                <a:effectLst/>
                <a:latin typeface="JetBrains Mono"/>
              </a:rPr>
            </a:br>
            <a:r>
              <a:rPr kumimoji="0" lang="es-ES" altLang="es-ES" sz="1600" b="0" i="0" u="none" strike="noStrike" cap="none" normalizeH="0" baseline="0" dirty="0">
                <a:ln>
                  <a:noFill/>
                </a:ln>
                <a:solidFill>
                  <a:srgbClr val="2AACB8"/>
                </a:solidFill>
                <a:effectLst/>
                <a:latin typeface="JetBrains Mono"/>
              </a:rPr>
              <a:t>12</a:t>
            </a:r>
            <a:endParaRPr kumimoji="0" lang="es-ES" altLang="es-E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1653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1D1B3-231E-B58E-4D58-5F4E5C021535}"/>
              </a:ext>
            </a:extLst>
          </p:cNvPr>
          <p:cNvSpPr>
            <a:spLocks noGrp="1"/>
          </p:cNvSpPr>
          <p:nvPr>
            <p:ph type="title"/>
          </p:nvPr>
        </p:nvSpPr>
        <p:spPr/>
        <p:txBody>
          <a:bodyPr>
            <a:normAutofit fontScale="90000"/>
          </a:bodyPr>
          <a:lstStyle/>
          <a:p>
            <a:r>
              <a:rPr lang="es-ES"/>
              <a:t>Método </a:t>
            </a:r>
            <a:r>
              <a:rPr lang="es-ES" err="1"/>
              <a:t>items</a:t>
            </a:r>
            <a:r>
              <a:rPr lang="es-ES"/>
              <a:t>()</a:t>
            </a:r>
          </a:p>
        </p:txBody>
      </p:sp>
      <p:sp>
        <p:nvSpPr>
          <p:cNvPr id="4" name="Rectángulo 3">
            <a:extLst>
              <a:ext uri="{FF2B5EF4-FFF2-40B4-BE49-F238E27FC236}">
                <a16:creationId xmlns:a16="http://schemas.microsoft.com/office/drawing/2014/main" id="{BD213C63-D4E8-F3B7-0895-93484A5B0CA5}"/>
              </a:ext>
            </a:extLst>
          </p:cNvPr>
          <p:cNvSpPr/>
          <p:nvPr/>
        </p:nvSpPr>
        <p:spPr>
          <a:xfrm>
            <a:off x="1816035" y="2212644"/>
            <a:ext cx="5511930" cy="299240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eaLnBrk="0" fontAlgn="base" hangingPunct="0">
              <a:spcBef>
                <a:spcPct val="0"/>
              </a:spcBef>
              <a:spcAft>
                <a:spcPct val="0"/>
              </a:spcAft>
            </a:pP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BCBEC4"/>
                </a:solidFill>
                <a:effectLst/>
                <a:latin typeface="JetBrains Mono"/>
              </a:rPr>
              <a:t>likes</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6AAB73"/>
                </a:solidFill>
                <a:effectLst/>
                <a:latin typeface="JetBrains Mono"/>
              </a:rPr>
              <a:t>"color"</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"blue"</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fruit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apple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pet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dog</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CF8E6D"/>
                </a:solidFill>
                <a:effectLst/>
                <a:latin typeface="JetBrains Mono"/>
              </a:rPr>
              <a:t>for</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item</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err="1">
                <a:ln>
                  <a:noFill/>
                </a:ln>
                <a:solidFill>
                  <a:srgbClr val="BCBEC4"/>
                </a:solidFill>
                <a:effectLst/>
                <a:latin typeface="JetBrains Mono"/>
              </a:rPr>
              <a:t>likes.items</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item</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8888C6"/>
                </a:solidFill>
                <a:effectLst/>
                <a:latin typeface="JetBrains Mono"/>
              </a:rPr>
              <a:t>type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item</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'color'</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'blue'</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&lt;</a:t>
            </a:r>
            <a:r>
              <a:rPr kumimoji="0" lang="es-ES" altLang="es-ES" sz="1600" b="0" i="0" u="none" strike="noStrike" cap="none" normalizeH="0" baseline="0" err="1">
                <a:ln>
                  <a:noFill/>
                </a:ln>
                <a:solidFill>
                  <a:srgbClr val="CF8E6D"/>
                </a:solidFill>
                <a:effectLst/>
                <a:latin typeface="JetBrains Mono"/>
              </a:rPr>
              <a:t>class</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tuple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&gt;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fruit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apple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&lt;</a:t>
            </a:r>
            <a:r>
              <a:rPr kumimoji="0" lang="es-ES" altLang="es-ES" sz="1600" b="0" i="0" u="none" strike="noStrike" cap="none" normalizeH="0" baseline="0" err="1">
                <a:ln>
                  <a:noFill/>
                </a:ln>
                <a:solidFill>
                  <a:srgbClr val="CF8E6D"/>
                </a:solidFill>
                <a:effectLst/>
                <a:latin typeface="JetBrains Mono"/>
              </a:rPr>
              <a:t>class</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tuple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&gt;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pet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dog</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&lt;</a:t>
            </a:r>
            <a:r>
              <a:rPr kumimoji="0" lang="es-ES" altLang="es-ES" sz="1600" b="0" i="0" u="none" strike="noStrike" cap="none" normalizeH="0" baseline="0" err="1">
                <a:ln>
                  <a:noFill/>
                </a:ln>
                <a:solidFill>
                  <a:srgbClr val="CF8E6D"/>
                </a:solidFill>
                <a:effectLst/>
                <a:latin typeface="JetBrains Mono"/>
              </a:rPr>
              <a:t>class</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tuple</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&gt;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65732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272F31-A577-FAFB-7E08-59C469135D70}"/>
              </a:ext>
            </a:extLst>
          </p:cNvPr>
          <p:cNvSpPr>
            <a:spLocks noGrp="1"/>
          </p:cNvSpPr>
          <p:nvPr>
            <p:ph type="title"/>
          </p:nvPr>
        </p:nvSpPr>
        <p:spPr/>
        <p:txBody>
          <a:bodyPr>
            <a:normAutofit fontScale="90000"/>
          </a:bodyPr>
          <a:lstStyle/>
          <a:p>
            <a:r>
              <a:rPr lang="es-ES" dirty="0"/>
              <a:t>Ejercicio 12</a:t>
            </a:r>
          </a:p>
        </p:txBody>
      </p:sp>
      <p:sp>
        <p:nvSpPr>
          <p:cNvPr id="3" name="Marcador de contenido 2">
            <a:extLst>
              <a:ext uri="{FF2B5EF4-FFF2-40B4-BE49-F238E27FC236}">
                <a16:creationId xmlns:a16="http://schemas.microsoft.com/office/drawing/2014/main" id="{7EA0DBCD-B6AC-B7D6-D83B-D43DD621796F}"/>
              </a:ext>
            </a:extLst>
          </p:cNvPr>
          <p:cNvSpPr>
            <a:spLocks noGrp="1"/>
          </p:cNvSpPr>
          <p:nvPr>
            <p:ph idx="1"/>
          </p:nvPr>
        </p:nvSpPr>
        <p:spPr/>
        <p:txBody>
          <a:bodyPr/>
          <a:lstStyle/>
          <a:p>
            <a:pPr marL="342900" indent="-342900">
              <a:buFont typeface="Arial" panose="020B0604020202020204" pitchFamily="34" charset="0"/>
              <a:buChar char="•"/>
            </a:pPr>
            <a:r>
              <a:rPr lang="es-ES"/>
              <a:t>Escribe la función </a:t>
            </a:r>
            <a:r>
              <a:rPr lang="es-ES" b="1" err="1"/>
              <a:t>get_max_min</a:t>
            </a:r>
            <a:r>
              <a:rPr lang="es-ES"/>
              <a:t> para obtener los valores máximo y mínimo de un diccionario y </a:t>
            </a:r>
            <a:r>
              <a:rPr lang="es-ES" b="1"/>
              <a:t>devolver el resultado en forma de tupla.</a:t>
            </a:r>
          </a:p>
          <a:p>
            <a:pPr marL="342900" indent="-342900">
              <a:buFont typeface="Arial" panose="020B0604020202020204" pitchFamily="34" charset="0"/>
              <a:buChar char="•"/>
            </a:pPr>
            <a:r>
              <a:rPr lang="es-ES"/>
              <a:t>Escriba la función </a:t>
            </a:r>
            <a:r>
              <a:rPr lang="es-ES" b="1" err="1"/>
              <a:t>get_max_min_dict</a:t>
            </a:r>
            <a:r>
              <a:rPr lang="es-ES"/>
              <a:t> para obtener los valores máximo y mínimo de un diccionario y </a:t>
            </a:r>
            <a:r>
              <a:rPr lang="es-ES" b="1"/>
              <a:t>devolver el resultado en forma de diccionario</a:t>
            </a:r>
            <a:r>
              <a:rPr lang="es-ES"/>
              <a:t>.</a:t>
            </a:r>
          </a:p>
        </p:txBody>
      </p:sp>
      <p:sp>
        <p:nvSpPr>
          <p:cNvPr id="4" name="Rectángulo 3">
            <a:extLst>
              <a:ext uri="{FF2B5EF4-FFF2-40B4-BE49-F238E27FC236}">
                <a16:creationId xmlns:a16="http://schemas.microsoft.com/office/drawing/2014/main" id="{01E95222-1F1B-640B-672B-7C9BD98B1A0E}"/>
              </a:ext>
            </a:extLst>
          </p:cNvPr>
          <p:cNvSpPr/>
          <p:nvPr/>
        </p:nvSpPr>
        <p:spPr>
          <a:xfrm>
            <a:off x="3006665" y="3865341"/>
            <a:ext cx="3130670" cy="1836573"/>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&gt;&gt;&gt; d = {</a:t>
            </a:r>
            <a:r>
              <a:rPr kumimoji="0" lang="es-ES" altLang="es-ES" sz="1600" b="0" i="0" u="none" strike="noStrike" cap="none" normalizeH="0" baseline="0">
                <a:ln>
                  <a:noFill/>
                </a:ln>
                <a:solidFill>
                  <a:srgbClr val="6AAB73"/>
                </a:solidFill>
                <a:effectLst/>
                <a:latin typeface="JetBrains Mono"/>
              </a:rPr>
              <a:t>'a'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3</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'b'</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4</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'c'</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50</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'd'</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BCBEC4"/>
                </a:solidFill>
                <a:effectLst/>
                <a:latin typeface="JetBrains Mono"/>
              </a:rPr>
              <a:t>get_max_min</a:t>
            </a:r>
            <a:r>
              <a:rPr kumimoji="0" lang="es-ES" altLang="es-ES" sz="1600" b="0" i="0" u="none" strike="noStrike" cap="none" normalizeH="0" baseline="0">
                <a:ln>
                  <a:noFill/>
                </a:ln>
                <a:solidFill>
                  <a:srgbClr val="BCBEC4"/>
                </a:solidFill>
                <a:effectLst/>
                <a:latin typeface="JetBrains Mono"/>
              </a:rPr>
              <a:t>(d)</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50</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err="1">
                <a:ln>
                  <a:noFill/>
                </a:ln>
                <a:solidFill>
                  <a:srgbClr val="BCBEC4"/>
                </a:solidFill>
                <a:effectLst/>
                <a:latin typeface="JetBrains Mono"/>
              </a:rPr>
              <a:t>get_max_min_dict</a:t>
            </a:r>
            <a:r>
              <a:rPr kumimoji="0" lang="es-ES" altLang="es-ES" sz="1600" b="0" i="0" u="none" strike="noStrike" cap="none" normalizeH="0" baseline="0">
                <a:ln>
                  <a:noFill/>
                </a:ln>
                <a:solidFill>
                  <a:srgbClr val="BCBEC4"/>
                </a:solidFill>
                <a:effectLst/>
                <a:latin typeface="JetBrains Mono"/>
              </a:rPr>
              <a:t>(d)</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max</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50</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'min'</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6" name="Marcador de contenido 2">
            <a:extLst>
              <a:ext uri="{FF2B5EF4-FFF2-40B4-BE49-F238E27FC236}">
                <a16:creationId xmlns:a16="http://schemas.microsoft.com/office/drawing/2014/main" id="{EA0AC10D-DE6F-EB37-D2BF-1FCA7022E5B4}"/>
              </a:ext>
            </a:extLst>
          </p:cNvPr>
          <p:cNvSpPr txBox="1">
            <a:spLocks/>
          </p:cNvSpPr>
          <p:nvPr/>
        </p:nvSpPr>
        <p:spPr>
          <a:xfrm>
            <a:off x="2547813" y="5824020"/>
            <a:ext cx="4048375" cy="475050"/>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s-ES"/>
              <a:t>Pista: usar </a:t>
            </a:r>
            <a:r>
              <a:rPr lang="es-ES" b="1" err="1"/>
              <a:t>max</a:t>
            </a:r>
            <a:r>
              <a:rPr lang="es-ES" b="1"/>
              <a:t>() </a:t>
            </a:r>
            <a:r>
              <a:rPr lang="es-ES"/>
              <a:t>y </a:t>
            </a:r>
            <a:r>
              <a:rPr lang="es-ES" b="1"/>
              <a:t>min()</a:t>
            </a:r>
          </a:p>
        </p:txBody>
      </p:sp>
    </p:spTree>
    <p:extLst>
      <p:ext uri="{BB962C8B-B14F-4D97-AF65-F5344CB8AC3E}">
        <p14:creationId xmlns:p14="http://schemas.microsoft.com/office/powerpoint/2010/main" val="23720014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6E4CDF-BCF9-4A5F-5DB5-432452241BC1}"/>
              </a:ext>
            </a:extLst>
          </p:cNvPr>
          <p:cNvSpPr>
            <a:spLocks noGrp="1"/>
          </p:cNvSpPr>
          <p:nvPr>
            <p:ph type="title"/>
          </p:nvPr>
        </p:nvSpPr>
        <p:spPr/>
        <p:txBody>
          <a:bodyPr>
            <a:normAutofit fontScale="90000"/>
          </a:bodyPr>
          <a:lstStyle/>
          <a:p>
            <a:r>
              <a:rPr lang="es-ES"/>
              <a:t>Manejo de errores (try/</a:t>
            </a:r>
            <a:r>
              <a:rPr lang="es-ES" err="1"/>
              <a:t>except</a:t>
            </a:r>
            <a:r>
              <a:rPr lang="es-ES"/>
              <a:t>)</a:t>
            </a:r>
          </a:p>
        </p:txBody>
      </p:sp>
      <p:sp>
        <p:nvSpPr>
          <p:cNvPr id="3" name="Marcador de contenido 2">
            <a:extLst>
              <a:ext uri="{FF2B5EF4-FFF2-40B4-BE49-F238E27FC236}">
                <a16:creationId xmlns:a16="http://schemas.microsoft.com/office/drawing/2014/main" id="{A37BB6B1-4B73-6723-9C87-5D2D68798BAB}"/>
              </a:ext>
            </a:extLst>
          </p:cNvPr>
          <p:cNvSpPr>
            <a:spLocks noGrp="1"/>
          </p:cNvSpPr>
          <p:nvPr>
            <p:ph idx="1"/>
          </p:nvPr>
        </p:nvSpPr>
        <p:spPr/>
        <p:txBody>
          <a:bodyPr/>
          <a:lstStyle/>
          <a:p>
            <a:pPr marL="342900" indent="-342900">
              <a:buFont typeface="Arial" panose="020B0604020202020204" pitchFamily="34" charset="0"/>
              <a:buChar char="•"/>
            </a:pPr>
            <a:r>
              <a:rPr lang="es-ES"/>
              <a:t>Si </a:t>
            </a:r>
            <a:r>
              <a:rPr lang="es-ES" b="1"/>
              <a:t>no se detecta</a:t>
            </a:r>
            <a:r>
              <a:rPr lang="es-ES"/>
              <a:t> el error, el programa </a:t>
            </a:r>
            <a:r>
              <a:rPr lang="es-ES" b="1"/>
              <a:t>se detiene</a:t>
            </a:r>
            <a:r>
              <a:rPr lang="es-ES"/>
              <a:t>.</a:t>
            </a:r>
          </a:p>
          <a:p>
            <a:pPr marL="342900" indent="-342900">
              <a:buFont typeface="Arial" panose="020B0604020202020204" pitchFamily="34" charset="0"/>
              <a:buChar char="•"/>
            </a:pPr>
            <a:r>
              <a:rPr lang="es-ES"/>
              <a:t>Hay ocasiones en las que queremos evitar que el programa se detenga, ya sea porque sabemos cómo solucionar el error o porque sabemos qué hacer en tal caso.</a:t>
            </a:r>
          </a:p>
        </p:txBody>
      </p:sp>
      <p:sp>
        <p:nvSpPr>
          <p:cNvPr id="4" name="Rectángulo 3">
            <a:extLst>
              <a:ext uri="{FF2B5EF4-FFF2-40B4-BE49-F238E27FC236}">
                <a16:creationId xmlns:a16="http://schemas.microsoft.com/office/drawing/2014/main" id="{AF582139-2ECF-2ADF-384A-23D08F29BB94}"/>
              </a:ext>
            </a:extLst>
          </p:cNvPr>
          <p:cNvSpPr/>
          <p:nvPr/>
        </p:nvSpPr>
        <p:spPr>
          <a:xfrm>
            <a:off x="2547858" y="3407899"/>
            <a:ext cx="4048283" cy="2447777"/>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CF8E6D"/>
                </a:solidFill>
                <a:effectLst/>
                <a:latin typeface="JetBrains Mono"/>
              </a:rPr>
              <a:t>try</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numerator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10</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2AACB8"/>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denominator</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0</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2AACB8"/>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result</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BCBEC4"/>
                </a:solidFill>
                <a:effectLst/>
                <a:latin typeface="JetBrains Mono"/>
              </a:rPr>
              <a:t>numerator</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denominator</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result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CF8E6D"/>
                </a:solidFill>
                <a:effectLst/>
                <a:latin typeface="JetBrains Mono"/>
              </a:rPr>
              <a:t>except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"Error: </a:t>
            </a:r>
            <a:r>
              <a:rPr kumimoji="0" lang="es-ES" altLang="es-ES" sz="1600" b="0" i="0" u="none" strike="noStrike" cap="none" normalizeH="0" baseline="0" err="1">
                <a:ln>
                  <a:noFill/>
                </a:ln>
                <a:solidFill>
                  <a:srgbClr val="6AAB73"/>
                </a:solidFill>
                <a:effectLst/>
                <a:latin typeface="JetBrains Mono"/>
              </a:rPr>
              <a:t>Denominator</a:t>
            </a:r>
            <a:r>
              <a:rPr kumimoji="0" lang="es-ES" altLang="es-ES" sz="1600" b="0" i="0" u="none" strike="noStrike" cap="none" normalizeH="0" baseline="0">
                <a:ln>
                  <a:noFill/>
                </a:ln>
                <a:solidFill>
                  <a:srgbClr val="6AAB73"/>
                </a:solidFill>
                <a:effectLst/>
                <a:latin typeface="JetBrains Mono"/>
              </a:rPr>
              <a:t> </a:t>
            </a:r>
            <a:r>
              <a:rPr kumimoji="0" lang="es-ES" altLang="es-ES" sz="1600" b="0" i="0" u="none" strike="noStrike" cap="none" normalizeH="0" baseline="0" err="1">
                <a:ln>
                  <a:noFill/>
                </a:ln>
                <a:solidFill>
                  <a:srgbClr val="6AAB73"/>
                </a:solidFill>
                <a:effectLst/>
                <a:latin typeface="JetBrains Mono"/>
              </a:rPr>
              <a:t>cannot</a:t>
            </a:r>
            <a:r>
              <a:rPr kumimoji="0" lang="es-ES" altLang="es-ES" sz="1600" b="0" i="0" u="none" strike="noStrike" cap="none" normalizeH="0" baseline="0">
                <a:ln>
                  <a:noFill/>
                </a:ln>
                <a:solidFill>
                  <a:srgbClr val="6AAB73"/>
                </a:solidFill>
                <a:effectLst/>
                <a:latin typeface="JetBrains Mono"/>
              </a:rPr>
              <a:t> be 0."</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6715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887189-B51F-FACB-1249-FA3CF7B82AB4}"/>
              </a:ext>
            </a:extLst>
          </p:cNvPr>
          <p:cNvSpPr>
            <a:spLocks noGrp="1"/>
          </p:cNvSpPr>
          <p:nvPr>
            <p:ph type="title"/>
          </p:nvPr>
        </p:nvSpPr>
        <p:spPr/>
        <p:txBody>
          <a:bodyPr>
            <a:normAutofit fontScale="90000"/>
          </a:bodyPr>
          <a:lstStyle/>
          <a:p>
            <a:r>
              <a:rPr lang="es-ES" dirty="0"/>
              <a:t>Ejercicio 13</a:t>
            </a:r>
          </a:p>
        </p:txBody>
      </p:sp>
      <p:sp>
        <p:nvSpPr>
          <p:cNvPr id="3" name="Marcador de contenido 2">
            <a:extLst>
              <a:ext uri="{FF2B5EF4-FFF2-40B4-BE49-F238E27FC236}">
                <a16:creationId xmlns:a16="http://schemas.microsoft.com/office/drawing/2014/main" id="{D52653EB-CF58-EB1B-673D-B997E316D629}"/>
              </a:ext>
            </a:extLst>
          </p:cNvPr>
          <p:cNvSpPr>
            <a:spLocks noGrp="1"/>
          </p:cNvSpPr>
          <p:nvPr>
            <p:ph idx="1"/>
          </p:nvPr>
        </p:nvSpPr>
        <p:spPr/>
        <p:txBody>
          <a:bodyPr/>
          <a:lstStyle/>
          <a:p>
            <a:r>
              <a:rPr lang="es-ES"/>
              <a:t>Crea una función que divide dos números enteros</a:t>
            </a:r>
          </a:p>
          <a:p>
            <a:pPr marL="342900" indent="-342900">
              <a:buFont typeface="Arial" panose="020B0604020202020204" pitchFamily="34" charset="0"/>
              <a:buChar char="•"/>
            </a:pPr>
            <a:r>
              <a:rPr lang="es-ES"/>
              <a:t>La función debe manejar el error de división por cero (</a:t>
            </a:r>
            <a:r>
              <a:rPr lang="es-ES" err="1"/>
              <a:t>ZeroDivisionError</a:t>
            </a:r>
            <a:r>
              <a:rPr lang="es-ES"/>
              <a:t>) y los tipos de operandos no soportados (</a:t>
            </a:r>
            <a:r>
              <a:rPr lang="es-ES" err="1"/>
              <a:t>TypeError</a:t>
            </a:r>
            <a:r>
              <a:rPr lang="es-ES"/>
              <a:t>)</a:t>
            </a:r>
          </a:p>
        </p:txBody>
      </p:sp>
      <p:sp>
        <p:nvSpPr>
          <p:cNvPr id="4" name="Rectángulo 3">
            <a:extLst>
              <a:ext uri="{FF2B5EF4-FFF2-40B4-BE49-F238E27FC236}">
                <a16:creationId xmlns:a16="http://schemas.microsoft.com/office/drawing/2014/main" id="{D50FB881-E11C-B434-A4C8-1C8F5E41BB6A}"/>
              </a:ext>
            </a:extLst>
          </p:cNvPr>
          <p:cNvSpPr/>
          <p:nvPr/>
        </p:nvSpPr>
        <p:spPr>
          <a:xfrm>
            <a:off x="2273098" y="2886371"/>
            <a:ext cx="4597804" cy="3290593"/>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#Test cases</a:t>
            </a:r>
            <a:br>
              <a:rPr kumimoji="0" lang="es-ES" altLang="es-ES" sz="1600" b="0" i="0" u="none" strike="noStrike" cap="none" normalizeH="0" baseline="0">
                <a:ln>
                  <a:noFill/>
                </a:ln>
                <a:solidFill>
                  <a:srgbClr val="7A7E85"/>
                </a:solidFill>
                <a:effectLst/>
                <a:latin typeface="JetBrains Mono"/>
              </a:rPr>
            </a:b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&gt;&gt;&gt; divide(</a:t>
            </a:r>
            <a:r>
              <a:rPr kumimoji="0" lang="es-ES" altLang="es-ES" sz="1600" b="0" i="0" u="none" strike="noStrike" cap="none" normalizeH="0" baseline="0">
                <a:ln>
                  <a:noFill/>
                </a:ln>
                <a:solidFill>
                  <a:srgbClr val="2AACB8"/>
                </a:solidFill>
                <a:effectLst/>
                <a:latin typeface="JetBrains Mono"/>
              </a:rPr>
              <a:t>8</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4</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a:ln>
                  <a:noFill/>
                </a:ln>
                <a:solidFill>
                  <a:srgbClr val="2AACB8"/>
                </a:solidFill>
                <a:effectLst/>
                <a:latin typeface="JetBrains Mono"/>
              </a:rPr>
              <a:t>2</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&gt;&gt;&gt; divide(</a:t>
            </a:r>
            <a:r>
              <a:rPr kumimoji="0" lang="es-ES" altLang="es-ES" sz="1600" b="0" i="0" u="none" strike="noStrike" cap="none" normalizeH="0" baseline="0">
                <a:ln>
                  <a:noFill/>
                </a:ln>
                <a:solidFill>
                  <a:srgbClr val="2AACB8"/>
                </a:solidFill>
                <a:effectLst/>
                <a:latin typeface="JetBrains Mono"/>
              </a:rPr>
              <a:t>8</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4.0</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a:ln>
                  <a:noFill/>
                </a:ln>
                <a:solidFill>
                  <a:srgbClr val="2AACB8"/>
                </a:solidFill>
                <a:effectLst/>
                <a:latin typeface="JetBrains Mono"/>
              </a:rPr>
              <a:t>2.0</a:t>
            </a:r>
            <a:br>
              <a:rPr kumimoji="0" lang="es-ES" altLang="es-ES" sz="1600" b="0" i="0" u="none" strike="noStrike" cap="none" normalizeH="0" baseline="0">
                <a:ln>
                  <a:noFill/>
                </a:ln>
                <a:solidFill>
                  <a:srgbClr val="2AACB8"/>
                </a:solidFill>
                <a:effectLst/>
                <a:latin typeface="JetBrains Mono"/>
              </a:rPr>
            </a:b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BCBEC4"/>
                </a:solidFill>
                <a:effectLst/>
                <a:latin typeface="JetBrains Mono"/>
              </a:rPr>
              <a:t>&gt;&gt;&gt; divide(</a:t>
            </a:r>
            <a:r>
              <a:rPr kumimoji="0" lang="es-ES" altLang="es-ES" sz="1600" b="0" i="0" u="none" strike="noStrike" cap="none" normalizeH="0" baseline="0">
                <a:ln>
                  <a:noFill/>
                </a:ln>
                <a:solidFill>
                  <a:srgbClr val="2AACB8"/>
                </a:solidFill>
                <a:effectLst/>
                <a:latin typeface="JetBrains Mono"/>
              </a:rPr>
              <a:t>8</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6AAB73"/>
                </a:solidFill>
                <a:effectLst/>
                <a:latin typeface="JetBrains Mono"/>
              </a:rPr>
              <a:t>"J"</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a:ln>
                  <a:noFill/>
                </a:ln>
                <a:solidFill>
                  <a:srgbClr val="6AAB73"/>
                </a:solidFill>
                <a:effectLst/>
                <a:latin typeface="JetBrains Mono"/>
              </a:rPr>
              <a:t>'Input </a:t>
            </a:r>
            <a:r>
              <a:rPr kumimoji="0" lang="es-ES" altLang="es-ES" sz="1600" b="0" i="0" u="none" strike="noStrike" cap="none" normalizeH="0" baseline="0" err="1">
                <a:ln>
                  <a:noFill/>
                </a:ln>
                <a:solidFill>
                  <a:srgbClr val="6AAB73"/>
                </a:solidFill>
                <a:effectLst/>
                <a:latin typeface="JetBrains Mono"/>
              </a:rPr>
              <a:t>not</a:t>
            </a:r>
            <a:r>
              <a:rPr kumimoji="0" lang="es-ES" altLang="es-ES" sz="1600" b="0" i="0" u="none" strike="noStrike" cap="none" normalizeH="0" baseline="0">
                <a:ln>
                  <a:noFill/>
                </a:ln>
                <a:solidFill>
                  <a:srgbClr val="6AAB73"/>
                </a:solidFill>
                <a:effectLst/>
                <a:latin typeface="JetBrains Mono"/>
              </a:rPr>
              <a:t> a </a:t>
            </a:r>
            <a:r>
              <a:rPr kumimoji="0" lang="es-ES" altLang="es-ES" sz="1600" b="0" i="0" u="none" strike="noStrike" cap="none" normalizeH="0" baseline="0" err="1">
                <a:ln>
                  <a:noFill/>
                </a:ln>
                <a:solidFill>
                  <a:srgbClr val="6AAB73"/>
                </a:solidFill>
                <a:effectLst/>
                <a:latin typeface="JetBrains Mono"/>
              </a:rPr>
              <a:t>number</a:t>
            </a:r>
            <a:r>
              <a:rPr kumimoji="0" lang="es-ES" altLang="es-ES" sz="1600" b="0" i="0" u="none" strike="noStrike" cap="none" normalizeH="0" baseline="0">
                <a:ln>
                  <a:noFill/>
                </a:ln>
                <a:solidFill>
                  <a:srgbClr val="6AAB73"/>
                </a:solidFill>
                <a:effectLst/>
                <a:latin typeface="JetBrains Mono"/>
              </a:rPr>
              <a:t>, try </a:t>
            </a:r>
            <a:r>
              <a:rPr kumimoji="0" lang="es-ES" altLang="es-ES" sz="1600" b="0" i="0" u="none" strike="noStrike" cap="none" normalizeH="0" baseline="0" err="1">
                <a:ln>
                  <a:noFill/>
                </a:ln>
                <a:solidFill>
                  <a:srgbClr val="6AAB73"/>
                </a:solidFill>
                <a:effectLst/>
                <a:latin typeface="JetBrains Mono"/>
              </a:rPr>
              <a:t>again</a:t>
            </a:r>
            <a:r>
              <a:rPr kumimoji="0" lang="es-ES" altLang="es-ES" sz="1600" b="0" i="0" u="none" strike="noStrike" cap="none" normalizeH="0" baseline="0">
                <a:ln>
                  <a:noFill/>
                </a:ln>
                <a:solidFill>
                  <a:srgbClr val="6AAB73"/>
                </a:solidFill>
                <a:effectLst/>
                <a:latin typeface="JetBrains Mono"/>
              </a:rPr>
              <a:t>..'</a:t>
            </a:r>
            <a:br>
              <a:rPr kumimoji="0" lang="es-ES" altLang="es-ES" sz="1600" b="0" i="0" u="none" strike="noStrike" cap="none" normalizeH="0" baseline="0">
                <a:ln>
                  <a:noFill/>
                </a:ln>
                <a:solidFill>
                  <a:srgbClr val="6AAB73"/>
                </a:solidFill>
                <a:effectLst/>
                <a:latin typeface="JetBrains Mono"/>
              </a:rPr>
            </a:b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a:ln>
                  <a:noFill/>
                </a:ln>
                <a:solidFill>
                  <a:srgbClr val="BCBEC4"/>
                </a:solidFill>
                <a:effectLst/>
                <a:latin typeface="JetBrains Mono"/>
              </a:rPr>
              <a:t>&gt;&gt;&gt; divide(</a:t>
            </a:r>
            <a:r>
              <a:rPr kumimoji="0" lang="es-ES" altLang="es-ES" sz="1600" b="0" i="0" u="none" strike="noStrike" cap="none" normalizeH="0" baseline="0">
                <a:ln>
                  <a:noFill/>
                </a:ln>
                <a:solidFill>
                  <a:srgbClr val="2AACB8"/>
                </a:solidFill>
                <a:effectLst/>
                <a:latin typeface="JetBrains Mono"/>
              </a:rPr>
              <a:t>8</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2AACB8"/>
                </a:solidFill>
                <a:effectLst/>
                <a:latin typeface="JetBrains Mono"/>
              </a:rPr>
              <a:t>0</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&gt;&gt;&gt; </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Division</a:t>
            </a:r>
            <a:r>
              <a:rPr kumimoji="0" lang="es-ES" altLang="es-ES" sz="1600" b="0" i="0" u="none" strike="noStrike" cap="none" normalizeH="0" baseline="0">
                <a:ln>
                  <a:noFill/>
                </a:ln>
                <a:solidFill>
                  <a:srgbClr val="6AAB73"/>
                </a:solidFill>
                <a:effectLst/>
                <a:latin typeface="JetBrains Mono"/>
              </a:rPr>
              <a:t> </a:t>
            </a:r>
            <a:r>
              <a:rPr kumimoji="0" lang="es-ES" altLang="es-ES" sz="1600" b="0" i="0" u="none" strike="noStrike" cap="none" normalizeH="0" baseline="0" err="1">
                <a:ln>
                  <a:noFill/>
                </a:ln>
                <a:solidFill>
                  <a:srgbClr val="6AAB73"/>
                </a:solidFill>
                <a:effectLst/>
                <a:latin typeface="JetBrains Mono"/>
              </a:rPr>
              <a:t>by</a:t>
            </a:r>
            <a:r>
              <a:rPr kumimoji="0" lang="es-ES" altLang="es-ES" sz="1600" b="0" i="0" u="none" strike="noStrike" cap="none" normalizeH="0" baseline="0">
                <a:ln>
                  <a:noFill/>
                </a:ln>
                <a:solidFill>
                  <a:srgbClr val="6AAB73"/>
                </a:solidFill>
                <a:effectLst/>
                <a:latin typeface="JetBrains Mono"/>
              </a:rPr>
              <a:t> </a:t>
            </a:r>
            <a:r>
              <a:rPr kumimoji="0" lang="es-ES" altLang="es-ES" sz="1600" b="0" i="0" u="none" strike="noStrike" cap="none" normalizeH="0" baseline="0" err="1">
                <a:ln>
                  <a:noFill/>
                </a:ln>
                <a:solidFill>
                  <a:srgbClr val="6AAB73"/>
                </a:solidFill>
                <a:effectLst/>
                <a:latin typeface="JetBrains Mono"/>
              </a:rPr>
              <a:t>zero</a:t>
            </a:r>
            <a:r>
              <a:rPr kumimoji="0" lang="es-ES" altLang="es-ES" sz="1600" b="0" i="0" u="none" strike="noStrike" cap="none" normalizeH="0" baseline="0">
                <a:ln>
                  <a:noFill/>
                </a:ln>
                <a:solidFill>
                  <a:srgbClr val="6AAB73"/>
                </a:solidFill>
                <a:effectLst/>
                <a:latin typeface="JetBrains Mono"/>
              </a:rPr>
              <a:t>, try </a:t>
            </a:r>
            <a:r>
              <a:rPr kumimoji="0" lang="es-ES" altLang="es-ES" sz="1600" b="0" i="0" u="none" strike="noStrike" cap="none" normalizeH="0" baseline="0" err="1">
                <a:ln>
                  <a:noFill/>
                </a:ln>
                <a:solidFill>
                  <a:srgbClr val="6AAB73"/>
                </a:solidFill>
                <a:effectLst/>
                <a:latin typeface="JetBrains Mono"/>
              </a:rPr>
              <a:t>again</a:t>
            </a:r>
            <a:r>
              <a:rPr kumimoji="0" lang="es-ES" altLang="es-ES" sz="1600" b="0" i="0" u="none" strike="noStrike" cap="none" normalizeH="0" baseline="0">
                <a:ln>
                  <a:noFill/>
                </a:ln>
                <a:solidFill>
                  <a:srgbClr val="6AAB73"/>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852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1:</a:t>
            </a:r>
            <a:br>
              <a:rPr lang="en-US" sz="4000" dirty="0"/>
            </a:br>
            <a:r>
              <a:rPr lang="en-US" sz="4000" dirty="0" err="1"/>
              <a:t>Introducción</a:t>
            </a:r>
            <a:r>
              <a:rPr lang="en-US" sz="4000" dirty="0"/>
              <a:t> a la </a:t>
            </a:r>
            <a:r>
              <a:rPr lang="en-US" sz="4000" dirty="0" err="1"/>
              <a:t>programación</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851647" y="3738282"/>
            <a:ext cx="7440706" cy="1519518"/>
          </a:xfrm>
        </p:spPr>
        <p:txBody>
          <a:bodyPr>
            <a:normAutofit/>
          </a:bodyPr>
          <a:lstStyle/>
          <a:p>
            <a:r>
              <a:rPr lang="en-US" sz="2000" dirty="0" err="1"/>
              <a:t>Bloque</a:t>
            </a:r>
            <a:r>
              <a:rPr lang="en-US" sz="2000" dirty="0"/>
              <a:t> I. </a:t>
            </a:r>
            <a:r>
              <a:rPr lang="en-US" sz="2000" dirty="0" err="1"/>
              <a:t>Repaso</a:t>
            </a:r>
            <a:r>
              <a:rPr lang="en-US" sz="2000" dirty="0"/>
              <a:t> de </a:t>
            </a:r>
            <a:r>
              <a:rPr lang="en-US" sz="2000" dirty="0" err="1"/>
              <a:t>programación</a:t>
            </a:r>
            <a:endParaRPr lang="en-US" sz="2000" dirty="0"/>
          </a:p>
        </p:txBody>
      </p:sp>
    </p:spTree>
    <p:extLst>
      <p:ext uri="{BB962C8B-B14F-4D97-AF65-F5344CB8AC3E}">
        <p14:creationId xmlns:p14="http://schemas.microsoft.com/office/powerpoint/2010/main" val="462323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0BFF6-55F3-C95D-B45A-CAC6F69F38A8}"/>
              </a:ext>
            </a:extLst>
          </p:cNvPr>
          <p:cNvSpPr>
            <a:spLocks noGrp="1"/>
          </p:cNvSpPr>
          <p:nvPr>
            <p:ph type="title"/>
          </p:nvPr>
        </p:nvSpPr>
        <p:spPr/>
        <p:txBody>
          <a:bodyPr>
            <a:normAutofit fontScale="90000"/>
          </a:bodyPr>
          <a:lstStyle/>
          <a:p>
            <a:r>
              <a:rPr lang="es-ES"/>
              <a:t>Argumentos por línea de comandos</a:t>
            </a:r>
          </a:p>
        </p:txBody>
      </p:sp>
      <p:sp>
        <p:nvSpPr>
          <p:cNvPr id="3" name="Marcador de contenido 2">
            <a:extLst>
              <a:ext uri="{FF2B5EF4-FFF2-40B4-BE49-F238E27FC236}">
                <a16:creationId xmlns:a16="http://schemas.microsoft.com/office/drawing/2014/main" id="{C8C8A727-FD99-7F9B-D81C-161077A6B9EF}"/>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s-ES" err="1">
                <a:latin typeface="Inter"/>
              </a:rPr>
              <a:t>sys.argv</a:t>
            </a:r>
            <a:r>
              <a:rPr lang="es-ES">
                <a:latin typeface="Inter"/>
              </a:rPr>
              <a:t>: lista con los comandos que se pasan al programa</a:t>
            </a:r>
          </a:p>
          <a:p>
            <a:pPr marL="342900" indent="-342900">
              <a:buFont typeface="Arial" panose="020B0604020202020204" pitchFamily="34" charset="0"/>
              <a:buChar char="•"/>
            </a:pPr>
            <a:r>
              <a:rPr lang="es-ES">
                <a:latin typeface="Consolas" panose="020B0609020204030204" pitchFamily="49" charset="0"/>
              </a:rPr>
              <a:t>python3 programa.py argumento1 argumento 2</a:t>
            </a:r>
          </a:p>
          <a:p>
            <a:pPr marL="342900" indent="-342900">
              <a:buFont typeface="Arial" panose="020B0604020202020204" pitchFamily="34" charset="0"/>
              <a:buChar char="•"/>
            </a:pPr>
            <a:endParaRPr lang="es-ES"/>
          </a:p>
          <a:p>
            <a:pPr marL="342900" indent="-342900">
              <a:buFont typeface="Arial" panose="020B0604020202020204" pitchFamily="34" charset="0"/>
              <a:buChar char="•"/>
            </a:pPr>
            <a:endParaRPr lang="es-ES"/>
          </a:p>
        </p:txBody>
      </p:sp>
      <p:sp>
        <p:nvSpPr>
          <p:cNvPr id="4" name="Rectángulo 3">
            <a:extLst>
              <a:ext uri="{FF2B5EF4-FFF2-40B4-BE49-F238E27FC236}">
                <a16:creationId xmlns:a16="http://schemas.microsoft.com/office/drawing/2014/main" id="{32899E9D-905A-3564-B973-64A6E30B9061}"/>
              </a:ext>
            </a:extLst>
          </p:cNvPr>
          <p:cNvSpPr/>
          <p:nvPr/>
        </p:nvSpPr>
        <p:spPr>
          <a:xfrm>
            <a:off x="2360289" y="3028313"/>
            <a:ext cx="4423421" cy="3252912"/>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err="1">
                <a:ln>
                  <a:noFill/>
                </a:ln>
                <a:solidFill>
                  <a:srgbClr val="CF8E6D"/>
                </a:solidFill>
                <a:effectLst/>
                <a:latin typeface="JetBrains Mono"/>
              </a:rPr>
              <a:t>import</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sys</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add</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a:ln>
                  <a:noFill/>
                </a:ln>
                <a:solidFill>
                  <a:srgbClr val="2AACB8"/>
                </a:solidFill>
                <a:effectLst/>
                <a:latin typeface="JetBrains Mono"/>
              </a:rPr>
              <a:t>0.0</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2AACB8"/>
                </a:solidFill>
                <a:effectLst/>
                <a:latin typeface="JetBrains Mono"/>
              </a:rPr>
              <a:t>  </a:t>
            </a:r>
            <a:br>
              <a:rPr kumimoji="0" lang="es-ES" altLang="es-ES" sz="1600" b="0" i="0" u="none" strike="noStrike" cap="none" normalizeH="0" baseline="0">
                <a:ln>
                  <a:noFill/>
                </a:ln>
                <a:solidFill>
                  <a:srgbClr val="2AACB8"/>
                </a:solidFill>
                <a:effectLst/>
                <a:latin typeface="JetBrains Mono"/>
              </a:rPr>
            </a:br>
            <a:r>
              <a:rPr kumimoji="0" lang="es-ES" altLang="es-ES" sz="1600" b="0" i="0" u="none" strike="noStrike" cap="none" normalizeH="0" baseline="0">
                <a:ln>
                  <a:noFill/>
                </a:ln>
                <a:solidFill>
                  <a:srgbClr val="7A7E85"/>
                </a:solidFill>
                <a:effectLst/>
                <a:latin typeface="JetBrains Mono"/>
              </a:rPr>
              <a:t># Obteniendo la longitud de los </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7A7E85"/>
                </a:solidFill>
                <a:effectLst/>
                <a:latin typeface="JetBrains Mono"/>
              </a:rPr>
              <a:t># argumentos por </a:t>
            </a:r>
            <a:r>
              <a:rPr kumimoji="0" lang="es-ES" altLang="es-ES" sz="1600" b="0" i="0" u="none" strike="noStrike" cap="none" normalizeH="0" baseline="0" err="1">
                <a:ln>
                  <a:noFill/>
                </a:ln>
                <a:solidFill>
                  <a:srgbClr val="7A7E85"/>
                </a:solidFill>
                <a:effectLst/>
                <a:latin typeface="JetBrains Mono"/>
              </a:rPr>
              <a:t>linea</a:t>
            </a:r>
            <a:r>
              <a:rPr kumimoji="0" lang="es-ES" altLang="es-ES" sz="1600" b="0" i="0" u="none" strike="noStrike" cap="none" normalizeH="0" baseline="0">
                <a:ln>
                  <a:noFill/>
                </a:ln>
                <a:solidFill>
                  <a:srgbClr val="7A7E85"/>
                </a:solidFill>
                <a:effectLst/>
                <a:latin typeface="JetBrains Mono"/>
              </a:rPr>
              <a:t> de comandos</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n = </a:t>
            </a:r>
            <a:r>
              <a:rPr kumimoji="0" lang="es-ES" altLang="es-ES" sz="1600" b="0" i="0" u="none" strike="noStrike" cap="none" normalizeH="0" baseline="0" err="1">
                <a:ln>
                  <a:noFill/>
                </a:ln>
                <a:solidFill>
                  <a:srgbClr val="8888C6"/>
                </a:solidFill>
                <a:effectLst/>
                <a:latin typeface="JetBrains Mono"/>
              </a:rPr>
              <a:t>len</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sys.argv</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CF8E6D"/>
                </a:solidFill>
                <a:effectLst/>
                <a:latin typeface="JetBrains Mono"/>
              </a:rPr>
              <a:t>for</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BCBEC4"/>
                </a:solidFill>
                <a:effectLst/>
                <a:latin typeface="JetBrains Mono"/>
              </a:rPr>
              <a:t>i </a:t>
            </a:r>
            <a:r>
              <a:rPr kumimoji="0" lang="es-ES" altLang="es-ES" sz="1600" b="0" i="0" u="none" strike="noStrike" cap="none" normalizeH="0" baseline="0">
                <a:ln>
                  <a:noFill/>
                </a:ln>
                <a:solidFill>
                  <a:srgbClr val="CF8E6D"/>
                </a:solidFill>
                <a:effectLst/>
                <a:latin typeface="JetBrains Mono"/>
              </a:rPr>
              <a:t>in </a:t>
            </a:r>
            <a:r>
              <a:rPr kumimoji="0" lang="es-ES" altLang="es-ES" sz="1600" b="0" i="0" u="none" strike="noStrike" cap="none" normalizeH="0" baseline="0" err="1">
                <a:ln>
                  <a:noFill/>
                </a:ln>
                <a:solidFill>
                  <a:srgbClr val="8888C6"/>
                </a:solidFill>
                <a:effectLst/>
                <a:latin typeface="JetBrains Mono"/>
              </a:rPr>
              <a:t>range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2AACB8"/>
                </a:solidFill>
                <a:effectLst/>
                <a:latin typeface="JetBrains Mono"/>
              </a:rPr>
              <a:t>1</a:t>
            </a:r>
            <a:r>
              <a:rPr kumimoji="0" lang="es-ES" altLang="es-ES" sz="1600" b="0" i="0" u="none" strike="noStrike" cap="none" normalizeH="0" baseline="0">
                <a:ln>
                  <a:noFill/>
                </a:ln>
                <a:solidFill>
                  <a:srgbClr val="BCBEC4"/>
                </a:solidFill>
                <a:effectLst/>
                <a:latin typeface="JetBrains Mono"/>
              </a:rPr>
              <a:t>, n):</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add</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8888C6"/>
                </a:solidFill>
                <a:effectLst/>
                <a:latin typeface="JetBrains Mono"/>
              </a:rPr>
              <a:t>float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sys.argv</a:t>
            </a:r>
            <a:r>
              <a:rPr kumimoji="0" lang="es-ES" altLang="es-ES" sz="1600" b="0" i="0" u="none" strike="noStrike" cap="none" normalizeH="0" baseline="0">
                <a:ln>
                  <a:noFill/>
                </a:ln>
                <a:solidFill>
                  <a:srgbClr val="BCBEC4"/>
                </a:solidFill>
                <a:effectLst/>
                <a:latin typeface="JetBrains Mono"/>
              </a:rPr>
              <a:t>[i])</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8888C6"/>
                </a:solidFill>
                <a:effectLst/>
                <a:latin typeface="JetBrains Mono"/>
              </a:rPr>
              <a:t>print</a:t>
            </a:r>
            <a:r>
              <a:rPr kumimoji="0" lang="es-ES" altLang="es-ES" sz="1600" b="0" i="0" u="none" strike="noStrike" cap="none" normalizeH="0" baseline="0">
                <a:ln>
                  <a:noFill/>
                </a:ln>
                <a:solidFill>
                  <a:srgbClr val="8888C6"/>
                </a:solidFill>
                <a:effectLst/>
                <a:latin typeface="JetBrains Mono"/>
              </a:rPr>
              <a:t> </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the</a:t>
            </a:r>
            <a:r>
              <a:rPr kumimoji="0" lang="es-ES" altLang="es-ES" sz="1600" b="0" i="0" u="none" strike="noStrike" cap="none" normalizeH="0" baseline="0">
                <a:ln>
                  <a:noFill/>
                </a:ln>
                <a:solidFill>
                  <a:srgbClr val="6AAB73"/>
                </a:solidFill>
                <a:effectLst/>
                <a:latin typeface="JetBrains Mono"/>
              </a:rPr>
              <a:t> sum </a:t>
            </a:r>
            <a:r>
              <a:rPr kumimoji="0" lang="es-ES" altLang="es-ES" sz="1600" b="0" i="0" u="none" strike="noStrike" cap="none" normalizeH="0" baseline="0" err="1">
                <a:ln>
                  <a:noFill/>
                </a:ln>
                <a:solidFill>
                  <a:srgbClr val="6AAB73"/>
                </a:solidFill>
                <a:effectLst/>
                <a:latin typeface="JetBrains Mono"/>
              </a:rPr>
              <a:t>is</a:t>
            </a:r>
            <a:r>
              <a:rPr kumimoji="0" lang="es-ES" altLang="es-ES" sz="1600" b="0" i="0" u="none" strike="noStrike" cap="none" normalizeH="0" baseline="0">
                <a:ln>
                  <a:noFill/>
                </a:ln>
                <a:solidFill>
                  <a:srgbClr val="6AAB73"/>
                </a:solidFill>
                <a:effectLst/>
                <a:latin typeface="JetBrains Mono"/>
              </a:rPr>
              <a:t> :"</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add</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graphicFrame>
        <p:nvGraphicFramePr>
          <p:cNvPr id="11" name="Tabla 11">
            <a:extLst>
              <a:ext uri="{FF2B5EF4-FFF2-40B4-BE49-F238E27FC236}">
                <a16:creationId xmlns:a16="http://schemas.microsoft.com/office/drawing/2014/main" id="{3807A571-0C92-9192-46F1-CAC0B5E5FACC}"/>
              </a:ext>
            </a:extLst>
          </p:cNvPr>
          <p:cNvGraphicFramePr>
            <a:graphicFrameLocks noGrp="1"/>
          </p:cNvGraphicFramePr>
          <p:nvPr/>
        </p:nvGraphicFramePr>
        <p:xfrm>
          <a:off x="2166425" y="2457740"/>
          <a:ext cx="4958862" cy="370840"/>
        </p:xfrm>
        <a:graphic>
          <a:graphicData uri="http://schemas.openxmlformats.org/drawingml/2006/table">
            <a:tbl>
              <a:tblPr firstRow="1" bandRow="1">
                <a:tableStyleId>{5940675A-B579-460E-94D1-54222C63F5DA}</a:tableStyleId>
              </a:tblPr>
              <a:tblGrid>
                <a:gridCol w="1652954">
                  <a:extLst>
                    <a:ext uri="{9D8B030D-6E8A-4147-A177-3AD203B41FA5}">
                      <a16:colId xmlns:a16="http://schemas.microsoft.com/office/drawing/2014/main" val="3067447530"/>
                    </a:ext>
                  </a:extLst>
                </a:gridCol>
                <a:gridCol w="1652954">
                  <a:extLst>
                    <a:ext uri="{9D8B030D-6E8A-4147-A177-3AD203B41FA5}">
                      <a16:colId xmlns:a16="http://schemas.microsoft.com/office/drawing/2014/main" val="566627428"/>
                    </a:ext>
                  </a:extLst>
                </a:gridCol>
                <a:gridCol w="1652954">
                  <a:extLst>
                    <a:ext uri="{9D8B030D-6E8A-4147-A177-3AD203B41FA5}">
                      <a16:colId xmlns:a16="http://schemas.microsoft.com/office/drawing/2014/main" val="1765124246"/>
                    </a:ext>
                  </a:extLst>
                </a:gridCol>
              </a:tblGrid>
              <a:tr h="370840">
                <a:tc>
                  <a:txBody>
                    <a:bodyPr/>
                    <a:lstStyle/>
                    <a:p>
                      <a:pPr algn="ctr"/>
                      <a:r>
                        <a:rPr lang="es-ES" sz="1600" err="1">
                          <a:latin typeface="Consolas" panose="020B0609020204030204" pitchFamily="49" charset="0"/>
                        </a:rPr>
                        <a:t>argv</a:t>
                      </a:r>
                      <a:r>
                        <a:rPr lang="es-ES" sz="1600">
                          <a:latin typeface="Consolas" panose="020B0609020204030204" pitchFamily="49" charset="0"/>
                        </a:rPr>
                        <a:t>[0]</a:t>
                      </a:r>
                    </a:p>
                  </a:txBody>
                  <a:tcPr/>
                </a:tc>
                <a:tc>
                  <a:txBody>
                    <a:bodyPr/>
                    <a:lstStyle/>
                    <a:p>
                      <a:pPr algn="ctr"/>
                      <a:r>
                        <a:rPr lang="es-ES" sz="1600" err="1">
                          <a:latin typeface="Consolas" panose="020B0609020204030204" pitchFamily="49" charset="0"/>
                        </a:rPr>
                        <a:t>argv</a:t>
                      </a:r>
                      <a:r>
                        <a:rPr lang="es-ES" sz="1600">
                          <a:latin typeface="Consolas" panose="020B0609020204030204" pitchFamily="49" charset="0"/>
                        </a:rPr>
                        <a:t>[1]</a:t>
                      </a:r>
                    </a:p>
                  </a:txBody>
                  <a:tcPr/>
                </a:tc>
                <a:tc>
                  <a:txBody>
                    <a:bodyPr/>
                    <a:lstStyle/>
                    <a:p>
                      <a:pPr algn="ctr"/>
                      <a:r>
                        <a:rPr lang="es-ES" sz="1600" err="1">
                          <a:latin typeface="Consolas" panose="020B0609020204030204" pitchFamily="49" charset="0"/>
                        </a:rPr>
                        <a:t>argv</a:t>
                      </a:r>
                      <a:r>
                        <a:rPr lang="es-ES" sz="1600">
                          <a:latin typeface="Consolas" panose="020B0609020204030204" pitchFamily="49" charset="0"/>
                        </a:rPr>
                        <a:t>[2]</a:t>
                      </a:r>
                    </a:p>
                  </a:txBody>
                  <a:tcPr/>
                </a:tc>
                <a:extLst>
                  <a:ext uri="{0D108BD9-81ED-4DB2-BD59-A6C34878D82A}">
                    <a16:rowId xmlns:a16="http://schemas.microsoft.com/office/drawing/2014/main" val="1199009511"/>
                  </a:ext>
                </a:extLst>
              </a:tr>
            </a:tbl>
          </a:graphicData>
        </a:graphic>
      </p:graphicFrame>
    </p:spTree>
    <p:extLst>
      <p:ext uri="{BB962C8B-B14F-4D97-AF65-F5344CB8AC3E}">
        <p14:creationId xmlns:p14="http://schemas.microsoft.com/office/powerpoint/2010/main" val="42160433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72CAA-9303-05E8-DDAA-19D9EB926829}"/>
              </a:ext>
            </a:extLst>
          </p:cNvPr>
          <p:cNvSpPr>
            <a:spLocks noGrp="1"/>
          </p:cNvSpPr>
          <p:nvPr>
            <p:ph type="title"/>
          </p:nvPr>
        </p:nvSpPr>
        <p:spPr/>
        <p:txBody>
          <a:bodyPr>
            <a:normAutofit fontScale="90000"/>
          </a:bodyPr>
          <a:lstStyle/>
          <a:p>
            <a:r>
              <a:rPr lang="es-ES" dirty="0"/>
              <a:t>Ejercicio 14</a:t>
            </a:r>
          </a:p>
        </p:txBody>
      </p:sp>
      <p:sp>
        <p:nvSpPr>
          <p:cNvPr id="3" name="Marcador de contenido 2">
            <a:extLst>
              <a:ext uri="{FF2B5EF4-FFF2-40B4-BE49-F238E27FC236}">
                <a16:creationId xmlns:a16="http://schemas.microsoft.com/office/drawing/2014/main" id="{FAD2A296-06CE-7EF0-3084-5BCE920623AA}"/>
              </a:ext>
            </a:extLst>
          </p:cNvPr>
          <p:cNvSpPr>
            <a:spLocks noGrp="1"/>
          </p:cNvSpPr>
          <p:nvPr>
            <p:ph idx="1"/>
          </p:nvPr>
        </p:nvSpPr>
        <p:spPr/>
        <p:txBody>
          <a:bodyPr/>
          <a:lstStyle/>
          <a:p>
            <a:r>
              <a:rPr lang="es-ES"/>
              <a:t>Crea un programa al que se le pasen parámetros por línea de comandos. El programa debe mostrar por pantalla los que sean números enteros, y mostrar la palabra “</a:t>
            </a:r>
            <a:r>
              <a:rPr lang="es-ES" err="1"/>
              <a:t>NaN</a:t>
            </a:r>
            <a:r>
              <a:rPr lang="es-ES"/>
              <a:t>” por cada argumento que no sea un número </a:t>
            </a:r>
          </a:p>
        </p:txBody>
      </p:sp>
    </p:spTree>
    <p:extLst>
      <p:ext uri="{BB962C8B-B14F-4D97-AF65-F5344CB8AC3E}">
        <p14:creationId xmlns:p14="http://schemas.microsoft.com/office/powerpoint/2010/main" val="3966612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3B218-4721-C706-0786-206E3A8074AE}"/>
              </a:ext>
            </a:extLst>
          </p:cNvPr>
          <p:cNvSpPr>
            <a:spLocks noGrp="1"/>
          </p:cNvSpPr>
          <p:nvPr>
            <p:ph type="title"/>
          </p:nvPr>
        </p:nvSpPr>
        <p:spPr/>
        <p:txBody>
          <a:bodyPr>
            <a:normAutofit fontScale="90000"/>
          </a:bodyPr>
          <a:lstStyle/>
          <a:p>
            <a:r>
              <a:rPr lang="es-ES"/>
              <a:t>Leyendo ficheros</a:t>
            </a:r>
          </a:p>
        </p:txBody>
      </p:sp>
      <p:sp>
        <p:nvSpPr>
          <p:cNvPr id="5" name="Rectángulo 4">
            <a:extLst>
              <a:ext uri="{FF2B5EF4-FFF2-40B4-BE49-F238E27FC236}">
                <a16:creationId xmlns:a16="http://schemas.microsoft.com/office/drawing/2014/main" id="{D053B03A-F23D-28C7-9B58-9366933FAEAF}"/>
              </a:ext>
            </a:extLst>
          </p:cNvPr>
          <p:cNvSpPr/>
          <p:nvPr/>
        </p:nvSpPr>
        <p:spPr>
          <a:xfrm>
            <a:off x="2273098" y="1588727"/>
            <a:ext cx="4597804" cy="4087504"/>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Leer texto </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f = </a:t>
            </a:r>
            <a:r>
              <a:rPr kumimoji="0" lang="es-ES" altLang="es-ES" sz="1600" b="0" i="0" u="none" strike="noStrike" cap="none" normalizeH="0" baseline="0">
                <a:ln>
                  <a:noFill/>
                </a:ln>
                <a:solidFill>
                  <a:srgbClr val="8888C6"/>
                </a:solidFill>
                <a:effectLst/>
                <a:latin typeface="JetBrains Mono"/>
              </a:rPr>
              <a:t>open</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'../Dropbox/helloworld.</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message</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BCBEC4"/>
                </a:solidFill>
                <a:effectLst/>
                <a:latin typeface="JetBrains Mono"/>
              </a:rPr>
              <a:t>f.read</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message</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f.close</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Leer líneas</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f = open(</a:t>
            </a:r>
            <a:r>
              <a:rPr kumimoji="0" lang="es-ES" altLang="es-ES" sz="1600" b="0" i="0" u="none" strike="noStrike" cap="none" normalizeH="0" baseline="0">
                <a:ln>
                  <a:noFill/>
                </a:ln>
                <a:solidFill>
                  <a:srgbClr val="6AAB73"/>
                </a:solidFill>
                <a:effectLst/>
                <a:latin typeface="JetBrains Mono"/>
              </a:rPr>
              <a:t>'../Dropbox/helloworld.</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message</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BCBEC4"/>
                </a:solidFill>
                <a:effectLst/>
                <a:latin typeface="JetBrains Mono"/>
              </a:rPr>
              <a:t>f.readlines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#List</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BCBEC4"/>
                </a:solidFill>
                <a:effectLst/>
                <a:latin typeface="JetBrains Mono"/>
              </a:rPr>
              <a:t>print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err="1">
                <a:ln>
                  <a:noFill/>
                </a:ln>
                <a:solidFill>
                  <a:srgbClr val="BCBEC4"/>
                </a:solidFill>
                <a:effectLst/>
                <a:latin typeface="JetBrains Mono"/>
              </a:rPr>
              <a:t>message</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f.close</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Sin cerrar</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CF8E6D"/>
                </a:solidFill>
                <a:effectLst/>
                <a:latin typeface="JetBrains Mono"/>
              </a:rPr>
              <a:t>with</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BCBEC4"/>
                </a:solidFill>
                <a:effectLst/>
                <a:latin typeface="JetBrains Mono"/>
              </a:rPr>
              <a:t>open(</a:t>
            </a:r>
            <a:r>
              <a:rPr kumimoji="0" lang="es-ES" altLang="es-ES" sz="1600" b="0" i="0" u="none" strike="noStrike" cap="none" normalizeH="0" baseline="0">
                <a:ln>
                  <a:noFill/>
                </a:ln>
                <a:solidFill>
                  <a:srgbClr val="6AAB73"/>
                </a:solidFill>
                <a:effectLst/>
                <a:latin typeface="JetBrains Mono"/>
              </a:rPr>
              <a:t>'../Dropbox/helloworld.</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'r'</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CF8E6D"/>
                </a:solidFill>
                <a:effectLst/>
                <a:latin typeface="JetBrains Mono"/>
              </a:rPr>
              <a:t>as </a:t>
            </a:r>
            <a:r>
              <a:rPr kumimoji="0" lang="es-ES" altLang="es-ES" sz="1600" b="0" i="0" u="none" strike="noStrike" cap="none" normalizeH="0" baseline="0">
                <a:ln>
                  <a:noFill/>
                </a:ln>
                <a:solidFill>
                  <a:srgbClr val="BCBEC4"/>
                </a:solidFill>
                <a:effectLst/>
                <a:latin typeface="JetBrains Mono"/>
              </a:rPr>
              <a:t>f: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message</a:t>
            </a:r>
            <a:r>
              <a:rPr kumimoji="0" lang="es-ES" altLang="es-ES" sz="1600" b="0" i="0" u="none" strike="noStrike" cap="none" normalizeH="0" baseline="0">
                <a:ln>
                  <a:noFill/>
                </a:ln>
                <a:solidFill>
                  <a:srgbClr val="BCBEC4"/>
                </a:solidFill>
                <a:effectLst/>
                <a:latin typeface="JetBrains Mono"/>
              </a:rPr>
              <a:t> = </a:t>
            </a:r>
            <a:r>
              <a:rPr kumimoji="0" lang="es-ES" altLang="es-ES" sz="1600" b="0" i="0" u="none" strike="noStrike" cap="none" normalizeH="0" baseline="0" err="1">
                <a:ln>
                  <a:noFill/>
                </a:ln>
                <a:solidFill>
                  <a:srgbClr val="BCBEC4"/>
                </a:solidFill>
                <a:effectLst/>
                <a:latin typeface="JetBrains Mono"/>
              </a:rPr>
              <a:t>f.readlines</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7A7E85"/>
                </a:solidFill>
                <a:effectLst/>
                <a:latin typeface="JetBrains Mono"/>
              </a:rPr>
              <a:t>#List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8391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D61AF-AEA8-1ECE-57BF-106548A3F3FB}"/>
              </a:ext>
            </a:extLst>
          </p:cNvPr>
          <p:cNvSpPr>
            <a:spLocks noGrp="1"/>
          </p:cNvSpPr>
          <p:nvPr>
            <p:ph type="title"/>
          </p:nvPr>
        </p:nvSpPr>
        <p:spPr/>
        <p:txBody>
          <a:bodyPr>
            <a:normAutofit fontScale="90000"/>
          </a:bodyPr>
          <a:lstStyle/>
          <a:p>
            <a:r>
              <a:rPr lang="es-ES"/>
              <a:t>Escribiendo ficheros</a:t>
            </a:r>
          </a:p>
        </p:txBody>
      </p:sp>
      <p:sp>
        <p:nvSpPr>
          <p:cNvPr id="4" name="Rectángulo 3">
            <a:extLst>
              <a:ext uri="{FF2B5EF4-FFF2-40B4-BE49-F238E27FC236}">
                <a16:creationId xmlns:a16="http://schemas.microsoft.com/office/drawing/2014/main" id="{EB3DBB15-AD19-088D-C7E3-9C0F6B7740C9}"/>
              </a:ext>
            </a:extLst>
          </p:cNvPr>
          <p:cNvSpPr/>
          <p:nvPr/>
        </p:nvSpPr>
        <p:spPr>
          <a:xfrm>
            <a:off x="2413775" y="1181769"/>
            <a:ext cx="4597804" cy="4995195"/>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7A7E85"/>
                </a:solidFill>
                <a:effectLst/>
                <a:latin typeface="JetBrains Mono"/>
              </a:rPr>
              <a:t># Ejemplo con </a:t>
            </a:r>
            <a:r>
              <a:rPr kumimoji="0" lang="es-ES" altLang="es-ES" sz="1600" b="0" i="0" u="none" strike="noStrike" cap="none" normalizeH="0" baseline="0" err="1">
                <a:ln>
                  <a:noFill/>
                </a:ln>
                <a:solidFill>
                  <a:srgbClr val="7A7E85"/>
                </a:solidFill>
                <a:effectLst/>
                <a:latin typeface="JetBrains Mono"/>
              </a:rPr>
              <a:t>write</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file = </a:t>
            </a:r>
            <a:r>
              <a:rPr kumimoji="0" lang="es-ES" altLang="es-ES" sz="1600" b="0" i="0" u="none" strike="noStrike" cap="none" normalizeH="0" baseline="0">
                <a:ln>
                  <a:noFill/>
                </a:ln>
                <a:solidFill>
                  <a:srgbClr val="8888C6"/>
                </a:solidFill>
                <a:effectLst/>
                <a:latin typeface="JetBrains Mono"/>
              </a:rPr>
              <a:t>open</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'../Dropbox/testfile.</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'w'</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file.write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Linea</a:t>
            </a:r>
            <a:r>
              <a:rPr kumimoji="0" lang="es-ES" altLang="es-ES" sz="1600" b="0" i="0" u="none" strike="noStrike" cap="none" normalizeH="0" baseline="0">
                <a:ln>
                  <a:noFill/>
                </a:ln>
                <a:solidFill>
                  <a:srgbClr val="6AAB73"/>
                </a:solidFill>
                <a:effectLst/>
                <a:latin typeface="JetBrains Mono"/>
              </a:rPr>
              <a:t> 1</a:t>
            </a:r>
            <a:r>
              <a:rPr kumimoji="0" lang="es-ES" altLang="es-ES" sz="1600" b="0" i="0" u="none" strike="noStrike" cap="none" normalizeH="0" baseline="0">
                <a:ln>
                  <a:noFill/>
                </a:ln>
                <a:solidFill>
                  <a:srgbClr val="CF8E6D"/>
                </a:solidFill>
                <a:effectLst/>
                <a:latin typeface="JetBrains Mono"/>
              </a:rPr>
              <a:t>\n</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file.write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Linea</a:t>
            </a:r>
            <a:r>
              <a:rPr kumimoji="0" lang="es-ES" altLang="es-ES" sz="1600" b="0" i="0" u="none" strike="noStrike" cap="none" normalizeH="0" baseline="0">
                <a:ln>
                  <a:noFill/>
                </a:ln>
                <a:solidFill>
                  <a:srgbClr val="6AAB73"/>
                </a:solidFill>
                <a:effectLst/>
                <a:latin typeface="JetBrains Mono"/>
              </a:rPr>
              <a:t> 2</a:t>
            </a:r>
            <a:r>
              <a:rPr kumimoji="0" lang="es-ES" altLang="es-ES" sz="1600" b="0" i="0" u="none" strike="noStrike" cap="none" normalizeH="0" baseline="0">
                <a:ln>
                  <a:noFill/>
                </a:ln>
                <a:solidFill>
                  <a:srgbClr val="CF8E6D"/>
                </a:solidFill>
                <a:effectLst/>
                <a:latin typeface="JetBrains Mono"/>
              </a:rPr>
              <a:t>\n</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file.close</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reescribir</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file = open(</a:t>
            </a:r>
            <a:r>
              <a:rPr kumimoji="0" lang="es-ES" altLang="es-ES" sz="1600" b="0" i="0" u="none" strike="noStrike" cap="none" normalizeH="0" baseline="0">
                <a:ln>
                  <a:noFill/>
                </a:ln>
                <a:solidFill>
                  <a:srgbClr val="6AAB73"/>
                </a:solidFill>
                <a:effectLst/>
                <a:latin typeface="JetBrains Mono"/>
              </a:rPr>
              <a:t>'../Dropbox/testfile.</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'w'</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file.write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Linea</a:t>
            </a:r>
            <a:r>
              <a:rPr kumimoji="0" lang="es-ES" altLang="es-ES" sz="1600" b="0" i="0" u="none" strike="noStrike" cap="none" normalizeH="0" baseline="0">
                <a:ln>
                  <a:noFill/>
                </a:ln>
                <a:solidFill>
                  <a:srgbClr val="6AAB73"/>
                </a:solidFill>
                <a:effectLst/>
                <a:latin typeface="JetBrains Mono"/>
              </a:rPr>
              <a:t> 3</a:t>
            </a:r>
            <a:r>
              <a:rPr kumimoji="0" lang="es-ES" altLang="es-ES" sz="1600" b="0" i="0" u="none" strike="noStrike" cap="none" normalizeH="0" baseline="0">
                <a:ln>
                  <a:noFill/>
                </a:ln>
                <a:solidFill>
                  <a:srgbClr val="CF8E6D"/>
                </a:solidFill>
                <a:effectLst/>
                <a:latin typeface="JetBrains Mono"/>
              </a:rPr>
              <a:t>\n</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file.close</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append</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a:ln>
                  <a:noFill/>
                </a:ln>
                <a:solidFill>
                  <a:srgbClr val="BCBEC4"/>
                </a:solidFill>
                <a:effectLst/>
                <a:latin typeface="JetBrains Mono"/>
              </a:rPr>
              <a:t>file = open(</a:t>
            </a:r>
            <a:r>
              <a:rPr kumimoji="0" lang="es-ES" altLang="es-ES" sz="1600" b="0" i="0" u="none" strike="noStrike" cap="none" normalizeH="0" baseline="0">
                <a:ln>
                  <a:noFill/>
                </a:ln>
                <a:solidFill>
                  <a:srgbClr val="6AAB73"/>
                </a:solidFill>
                <a:effectLst/>
                <a:latin typeface="JetBrains Mono"/>
              </a:rPr>
              <a:t>'../Dropbox/testfile.</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file.write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Linea</a:t>
            </a:r>
            <a:r>
              <a:rPr kumimoji="0" lang="es-ES" altLang="es-ES" sz="1600" b="0" i="0" u="none" strike="noStrike" cap="none" normalizeH="0" baseline="0">
                <a:ln>
                  <a:noFill/>
                </a:ln>
                <a:solidFill>
                  <a:srgbClr val="6AAB73"/>
                </a:solidFill>
                <a:effectLst/>
                <a:latin typeface="JetBrains Mono"/>
              </a:rPr>
              <a:t> 4</a:t>
            </a:r>
            <a:r>
              <a:rPr kumimoji="0" lang="es-ES" altLang="es-ES" sz="1600" b="0" i="0" u="none" strike="noStrike" cap="none" normalizeH="0" baseline="0">
                <a:ln>
                  <a:noFill/>
                </a:ln>
                <a:solidFill>
                  <a:srgbClr val="CF8E6D"/>
                </a:solidFill>
                <a:effectLst/>
                <a:latin typeface="JetBrains Mono"/>
              </a:rPr>
              <a:t>\n</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err="1">
                <a:ln>
                  <a:noFill/>
                </a:ln>
                <a:solidFill>
                  <a:srgbClr val="BCBEC4"/>
                </a:solidFill>
                <a:effectLst/>
                <a:latin typeface="JetBrains Mono"/>
              </a:rPr>
              <a:t>file.close</a:t>
            </a:r>
            <a:r>
              <a:rPr kumimoji="0" lang="es-ES" altLang="es-ES" sz="1600" b="0" i="0" u="none" strike="noStrike" cap="none" normalizeH="0" baseline="0">
                <a:ln>
                  <a:noFill/>
                </a:ln>
                <a:solidFill>
                  <a:srgbClr val="BCBEC4"/>
                </a:solidFill>
                <a:effectLst/>
                <a:latin typeface="JetBrains Mono"/>
              </a:rPr>
              <a:t>() </a:t>
            </a:r>
            <a:br>
              <a:rPr kumimoji="0" lang="es-ES" altLang="es-ES" sz="1600" b="0" i="0" u="none" strike="noStrike" cap="none" normalizeH="0" baseline="0">
                <a:ln>
                  <a:noFill/>
                </a:ln>
                <a:solidFill>
                  <a:srgbClr val="BCBEC4"/>
                </a:solidFill>
                <a:effectLst/>
                <a:latin typeface="JetBrains Mono"/>
              </a:rPr>
            </a:b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7A7E85"/>
                </a:solidFill>
                <a:effectLst/>
                <a:latin typeface="JetBrains Mono"/>
              </a:rPr>
              <a:t># </a:t>
            </a:r>
            <a:r>
              <a:rPr kumimoji="0" lang="es-ES" altLang="es-ES" sz="1600" b="0" i="0" u="none" strike="noStrike" cap="none" normalizeH="0" baseline="0" err="1">
                <a:ln>
                  <a:noFill/>
                </a:ln>
                <a:solidFill>
                  <a:srgbClr val="7A7E85"/>
                </a:solidFill>
                <a:effectLst/>
                <a:latin typeface="JetBrains Mono"/>
              </a:rPr>
              <a:t>with</a:t>
            </a:r>
            <a:br>
              <a:rPr kumimoji="0" lang="es-ES" altLang="es-ES" sz="1600" b="0" i="0" u="none" strike="noStrike" cap="none" normalizeH="0" baseline="0">
                <a:ln>
                  <a:noFill/>
                </a:ln>
                <a:solidFill>
                  <a:srgbClr val="7A7E85"/>
                </a:solidFill>
                <a:effectLst/>
                <a:latin typeface="JetBrains Mono"/>
              </a:rPr>
            </a:br>
            <a:r>
              <a:rPr kumimoji="0" lang="es-ES" altLang="es-ES" sz="1600" b="0" i="0" u="none" strike="noStrike" cap="none" normalizeH="0" baseline="0" err="1">
                <a:ln>
                  <a:noFill/>
                </a:ln>
                <a:solidFill>
                  <a:srgbClr val="CF8E6D"/>
                </a:solidFill>
                <a:effectLst/>
                <a:latin typeface="JetBrains Mono"/>
              </a:rPr>
              <a:t>with</a:t>
            </a:r>
            <a:r>
              <a:rPr kumimoji="0" lang="es-ES" altLang="es-ES" sz="1600" b="0" i="0" u="none" strike="noStrike" cap="none" normalizeH="0" baseline="0">
                <a:ln>
                  <a:noFill/>
                </a:ln>
                <a:solidFill>
                  <a:srgbClr val="CF8E6D"/>
                </a:solidFill>
                <a:effectLst/>
                <a:latin typeface="JetBrains Mono"/>
              </a:rPr>
              <a:t> </a:t>
            </a:r>
            <a:r>
              <a:rPr kumimoji="0" lang="es-ES" altLang="es-ES" sz="1600" b="0" i="0" u="none" strike="noStrike" cap="none" normalizeH="0" baseline="0">
                <a:ln>
                  <a:noFill/>
                </a:ln>
                <a:solidFill>
                  <a:srgbClr val="BCBEC4"/>
                </a:solidFill>
                <a:effectLst/>
                <a:latin typeface="JetBrains Mono"/>
              </a:rPr>
              <a:t>open(</a:t>
            </a:r>
            <a:r>
              <a:rPr kumimoji="0" lang="es-ES" altLang="es-ES" sz="1600" b="0" i="0" u="none" strike="noStrike" cap="none" normalizeH="0" baseline="0">
                <a:ln>
                  <a:noFill/>
                </a:ln>
                <a:solidFill>
                  <a:srgbClr val="6AAB73"/>
                </a:solidFill>
                <a:effectLst/>
                <a:latin typeface="JetBrains Mono"/>
              </a:rPr>
              <a:t>'../Dropbox/testfile.</a:t>
            </a:r>
            <a:r>
              <a:rPr kumimoji="0" lang="es-ES" altLang="es-ES" sz="1600" b="0" i="0" u="none" strike="noStrike" cap="none" normalizeH="0" baseline="0" err="1">
                <a:ln>
                  <a:noFill/>
                </a:ln>
                <a:solidFill>
                  <a:srgbClr val="6AAB73"/>
                </a:solidFill>
                <a:effectLst/>
                <a:latin typeface="JetBrains Mono"/>
              </a:rPr>
              <a:t>txt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a:t>
            </a: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a:ln>
                  <a:noFill/>
                </a:ln>
                <a:solidFill>
                  <a:srgbClr val="CF8E6D"/>
                </a:solidFill>
                <a:effectLst/>
                <a:latin typeface="JetBrains Mono"/>
              </a:rPr>
              <a:t>as </a:t>
            </a:r>
            <a:r>
              <a:rPr kumimoji="0" lang="es-ES" altLang="es-ES" sz="1600" b="0" i="0" u="none" strike="noStrike" cap="none" normalizeH="0" baseline="0">
                <a:ln>
                  <a:noFill/>
                </a:ln>
                <a:solidFill>
                  <a:srgbClr val="BCBEC4"/>
                </a:solidFill>
                <a:effectLst/>
                <a:latin typeface="JetBrains Mono"/>
              </a:rPr>
              <a:t>f:</a:t>
            </a:r>
            <a:br>
              <a:rPr kumimoji="0" lang="es-ES" altLang="es-ES" sz="1600" b="0" i="0" u="none" strike="noStrike" cap="none" normalizeH="0" baseline="0">
                <a:ln>
                  <a:noFill/>
                </a:ln>
                <a:solidFill>
                  <a:srgbClr val="BCBEC4"/>
                </a:solidFill>
                <a:effectLst/>
                <a:latin typeface="JetBrains Mono"/>
              </a:rPr>
            </a:br>
            <a:r>
              <a:rPr kumimoji="0" lang="es-ES" altLang="es-ES" sz="1600" b="0" i="0" u="none" strike="noStrike" cap="none" normalizeH="0" baseline="0">
                <a:ln>
                  <a:noFill/>
                </a:ln>
                <a:solidFill>
                  <a:srgbClr val="BCBEC4"/>
                </a:solidFill>
                <a:effectLst/>
                <a:latin typeface="JetBrains Mono"/>
              </a:rPr>
              <a:t>    </a:t>
            </a:r>
            <a:r>
              <a:rPr kumimoji="0" lang="es-ES" altLang="es-ES" sz="1600" b="0" i="0" u="none" strike="noStrike" cap="none" normalizeH="0" baseline="0" err="1">
                <a:ln>
                  <a:noFill/>
                </a:ln>
                <a:solidFill>
                  <a:srgbClr val="BCBEC4"/>
                </a:solidFill>
                <a:effectLst/>
                <a:latin typeface="JetBrains Mono"/>
              </a:rPr>
              <a:t>f.write</a:t>
            </a:r>
            <a:r>
              <a:rPr kumimoji="0" lang="es-ES" altLang="es-ES" sz="1600" b="0" i="0" u="none" strike="noStrike" cap="none" normalizeH="0" baseline="0">
                <a:ln>
                  <a:noFill/>
                </a:ln>
                <a:solidFill>
                  <a:srgbClr val="BCBEC4"/>
                </a:solidFill>
                <a:effectLst/>
                <a:latin typeface="JetBrains Mono"/>
              </a:rPr>
              <a:t>(</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err="1">
                <a:ln>
                  <a:noFill/>
                </a:ln>
                <a:solidFill>
                  <a:srgbClr val="6AAB73"/>
                </a:solidFill>
                <a:effectLst/>
                <a:latin typeface="JetBrains Mono"/>
              </a:rPr>
              <a:t>Linea</a:t>
            </a:r>
            <a:r>
              <a:rPr kumimoji="0" lang="es-ES" altLang="es-ES" sz="1600" b="0" i="0" u="none" strike="noStrike" cap="none" normalizeH="0" baseline="0">
                <a:ln>
                  <a:noFill/>
                </a:ln>
                <a:solidFill>
                  <a:srgbClr val="6AAB73"/>
                </a:solidFill>
                <a:effectLst/>
                <a:latin typeface="JetBrains Mono"/>
              </a:rPr>
              <a:t> 5</a:t>
            </a:r>
            <a:r>
              <a:rPr kumimoji="0" lang="es-ES" altLang="es-ES" sz="1600" b="0" i="0" u="none" strike="noStrike" cap="none" normalizeH="0" baseline="0">
                <a:ln>
                  <a:noFill/>
                </a:ln>
                <a:solidFill>
                  <a:srgbClr val="CF8E6D"/>
                </a:solidFill>
                <a:effectLst/>
                <a:latin typeface="JetBrains Mono"/>
              </a:rPr>
              <a:t>\n</a:t>
            </a:r>
            <a:r>
              <a:rPr kumimoji="0" lang="es-ES" altLang="es-ES" sz="1600" b="0" i="0" u="none" strike="noStrike" cap="none" normalizeH="0" baseline="0">
                <a:ln>
                  <a:noFill/>
                </a:ln>
                <a:solidFill>
                  <a:srgbClr val="6AAB73"/>
                </a:solidFill>
                <a:effectLst/>
                <a:latin typeface="JetBrains Mono"/>
              </a:rPr>
              <a:t>'</a:t>
            </a:r>
            <a:r>
              <a:rPr kumimoji="0" lang="es-ES" altLang="es-ES" sz="1600" b="0" i="0" u="none" strike="noStrike" cap="none" normalizeH="0" baseline="0">
                <a:ln>
                  <a:noFill/>
                </a:ln>
                <a:solidFill>
                  <a:srgbClr val="BCBEC4"/>
                </a:solidFill>
                <a:effectLst/>
                <a:latin typeface="JetBrains Mono"/>
              </a:rPr>
              <a:t>)</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7089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83122-A527-8001-1F66-5D94BF912970}"/>
              </a:ext>
            </a:extLst>
          </p:cNvPr>
          <p:cNvSpPr>
            <a:spLocks noGrp="1"/>
          </p:cNvSpPr>
          <p:nvPr>
            <p:ph type="title"/>
          </p:nvPr>
        </p:nvSpPr>
        <p:spPr/>
        <p:txBody>
          <a:bodyPr>
            <a:normAutofit fontScale="90000"/>
          </a:bodyPr>
          <a:lstStyle/>
          <a:p>
            <a:r>
              <a:rPr lang="es-ES" dirty="0"/>
              <a:t>Ejercicio 15</a:t>
            </a:r>
          </a:p>
        </p:txBody>
      </p:sp>
      <p:sp>
        <p:nvSpPr>
          <p:cNvPr id="3" name="Marcador de contenido 2">
            <a:extLst>
              <a:ext uri="{FF2B5EF4-FFF2-40B4-BE49-F238E27FC236}">
                <a16:creationId xmlns:a16="http://schemas.microsoft.com/office/drawing/2014/main" id="{33EBC5E0-E800-623A-688B-ACFB16FF2CEC}"/>
              </a:ext>
            </a:extLst>
          </p:cNvPr>
          <p:cNvSpPr>
            <a:spLocks noGrp="1"/>
          </p:cNvSpPr>
          <p:nvPr>
            <p:ph idx="1"/>
          </p:nvPr>
        </p:nvSpPr>
        <p:spPr/>
        <p:txBody>
          <a:bodyPr/>
          <a:lstStyle/>
          <a:p>
            <a:pPr marL="457200" indent="-457200">
              <a:buAutoNum type="arabicPeriod"/>
            </a:pPr>
            <a:r>
              <a:rPr lang="es-ES"/>
              <a:t>Crea un script que lea el fichero </a:t>
            </a:r>
            <a:r>
              <a:rPr lang="es-ES" b="1"/>
              <a:t>input.txt</a:t>
            </a:r>
            <a:r>
              <a:rPr lang="es-ES"/>
              <a:t>. El fichero contiene un número en cada línea.</a:t>
            </a:r>
          </a:p>
          <a:p>
            <a:pPr marL="457200" indent="-457200">
              <a:buAutoNum type="arabicPeriod"/>
            </a:pPr>
            <a:r>
              <a:rPr lang="es-ES"/>
              <a:t>Suma todos los números y escribe el resultado en </a:t>
            </a:r>
            <a:r>
              <a:rPr lang="es-ES" b="1"/>
              <a:t>output.txt</a:t>
            </a:r>
          </a:p>
          <a:p>
            <a:pPr marL="457200" indent="-457200">
              <a:buAutoNum type="arabicPeriod"/>
            </a:pPr>
            <a:r>
              <a:rPr lang="es-ES"/>
              <a:t>Escribe líneas con caracteres diferentes a números en un archivo </a:t>
            </a:r>
            <a:r>
              <a:rPr lang="es-ES" b="1"/>
              <a:t>errors.txt</a:t>
            </a:r>
          </a:p>
          <a:p>
            <a:pPr marL="457200" indent="-457200"/>
            <a:endParaRPr lang="es-ES"/>
          </a:p>
        </p:txBody>
      </p:sp>
      <p:sp>
        <p:nvSpPr>
          <p:cNvPr id="7" name="Rectángulo 6">
            <a:extLst>
              <a:ext uri="{FF2B5EF4-FFF2-40B4-BE49-F238E27FC236}">
                <a16:creationId xmlns:a16="http://schemas.microsoft.com/office/drawing/2014/main" id="{EE669939-D361-2E35-F2E4-B2CE2392B047}"/>
              </a:ext>
            </a:extLst>
          </p:cNvPr>
          <p:cNvSpPr/>
          <p:nvPr/>
        </p:nvSpPr>
        <p:spPr>
          <a:xfrm>
            <a:off x="713631" y="4435083"/>
            <a:ext cx="3130670" cy="54488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a:ln>
                  <a:noFill/>
                </a:ln>
                <a:solidFill>
                  <a:srgbClr val="BCBEC4"/>
                </a:solidFill>
                <a:effectLst/>
                <a:latin typeface="JetBrains Mono"/>
              </a:rPr>
              <a:t>Total sum = </a:t>
            </a:r>
            <a:r>
              <a:rPr kumimoji="0" lang="es-ES" altLang="es-ES" sz="1600" b="0" i="0" u="none" strike="noStrike" cap="none" normalizeH="0" baseline="0">
                <a:ln>
                  <a:noFill/>
                </a:ln>
                <a:solidFill>
                  <a:srgbClr val="2AACB8"/>
                </a:solidFill>
                <a:effectLst/>
                <a:latin typeface="JetBrains Mono"/>
              </a:rPr>
              <a:t>23369</a:t>
            </a:r>
          </a:p>
        </p:txBody>
      </p:sp>
      <p:sp>
        <p:nvSpPr>
          <p:cNvPr id="9" name="CuadroTexto 8">
            <a:extLst>
              <a:ext uri="{FF2B5EF4-FFF2-40B4-BE49-F238E27FC236}">
                <a16:creationId xmlns:a16="http://schemas.microsoft.com/office/drawing/2014/main" id="{23F92803-F466-066A-CB07-B76BC6D216EB}"/>
              </a:ext>
            </a:extLst>
          </p:cNvPr>
          <p:cNvSpPr txBox="1"/>
          <p:nvPr/>
        </p:nvSpPr>
        <p:spPr>
          <a:xfrm>
            <a:off x="713631" y="3971778"/>
            <a:ext cx="2349305" cy="379828"/>
          </a:xfrm>
          <a:prstGeom prst="rect">
            <a:avLst/>
          </a:prstGeom>
          <a:noFill/>
        </p:spPr>
        <p:txBody>
          <a:bodyPr wrap="square" rtlCol="0">
            <a:spAutoFit/>
          </a:bodyPr>
          <a:lstStyle/>
          <a:p>
            <a:r>
              <a:rPr lang="es-ES">
                <a:latin typeface="Inter" panose="02000503000000020004" pitchFamily="2" charset="0"/>
                <a:ea typeface="Inter" panose="02000503000000020004" pitchFamily="2" charset="0"/>
              </a:rPr>
              <a:t>output.txt</a:t>
            </a:r>
          </a:p>
        </p:txBody>
      </p:sp>
      <p:sp>
        <p:nvSpPr>
          <p:cNvPr id="10" name="Rectángulo 9">
            <a:extLst>
              <a:ext uri="{FF2B5EF4-FFF2-40B4-BE49-F238E27FC236}">
                <a16:creationId xmlns:a16="http://schemas.microsoft.com/office/drawing/2014/main" id="{C5AD969A-B67D-DD10-B0A1-869842C758B6}"/>
              </a:ext>
            </a:extLst>
          </p:cNvPr>
          <p:cNvSpPr/>
          <p:nvPr/>
        </p:nvSpPr>
        <p:spPr>
          <a:xfrm>
            <a:off x="5001933" y="4428048"/>
            <a:ext cx="3130670" cy="1642161"/>
          </a:xfrm>
          <a:prstGeom prst="rect">
            <a:avLst/>
          </a:prstGeom>
          <a:solidFill>
            <a:schemeClr val="bg2">
              <a:lumMod val="2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S" sz="1600">
                <a:solidFill>
                  <a:srgbClr val="6AAB73"/>
                </a:solidFill>
                <a:latin typeface="JetBrains Mono"/>
              </a:rPr>
              <a:t>'AAA'</a:t>
            </a:r>
            <a:br>
              <a:rPr kumimoji="0" lang="es-ES" altLang="es-ES" sz="1600" b="0" i="1" u="none" strike="noStrike" cap="none" normalizeH="0" baseline="0">
                <a:ln>
                  <a:noFill/>
                </a:ln>
                <a:solidFill>
                  <a:srgbClr val="5F826B"/>
                </a:solidFill>
                <a:effectLst/>
                <a:latin typeface="JetBrains Mono"/>
              </a:rPr>
            </a:br>
            <a:r>
              <a:rPr kumimoji="0" lang="es-ES" altLang="es-ES" sz="1600" b="0" i="0" u="none" strike="noStrike" cap="none" normalizeH="0" baseline="0">
                <a:ln>
                  <a:noFill/>
                </a:ln>
                <a:solidFill>
                  <a:srgbClr val="6AAB73"/>
                </a:solidFill>
                <a:effectLst/>
                <a:latin typeface="JetBrains Mono"/>
              </a:rPr>
              <a:t>'BBB'</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a:ln>
                  <a:noFill/>
                </a:ln>
                <a:solidFill>
                  <a:srgbClr val="6AAB73"/>
                </a:solidFill>
                <a:effectLst/>
                <a:latin typeface="JetBrains Mono"/>
              </a:rPr>
              <a:t>'JDG474'</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a:ln>
                  <a:noFill/>
                </a:ln>
                <a:solidFill>
                  <a:srgbClr val="6AAB73"/>
                </a:solidFill>
                <a:effectLst/>
                <a:latin typeface="JetBrains Mono"/>
              </a:rPr>
              <a:t>'TFF941'</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a:ln>
                  <a:noFill/>
                </a:ln>
                <a:solidFill>
                  <a:srgbClr val="6AAB73"/>
                </a:solidFill>
                <a:effectLst/>
                <a:latin typeface="JetBrains Mono"/>
              </a:rPr>
              <a:t>'281'</a:t>
            </a:r>
            <a:br>
              <a:rPr kumimoji="0" lang="es-ES" altLang="es-ES" sz="1600" b="0" i="0" u="none" strike="noStrike" cap="none" normalizeH="0" baseline="0">
                <a:ln>
                  <a:noFill/>
                </a:ln>
                <a:solidFill>
                  <a:srgbClr val="6AAB73"/>
                </a:solidFill>
                <a:effectLst/>
                <a:latin typeface="JetBrains Mono"/>
              </a:rPr>
            </a:br>
            <a:r>
              <a:rPr kumimoji="0" lang="es-ES" altLang="es-ES" sz="1600" b="0" i="0" u="none" strike="noStrike" cap="none" normalizeH="0" baseline="0">
                <a:ln>
                  <a:noFill/>
                </a:ln>
                <a:solidFill>
                  <a:srgbClr val="6AAB73"/>
                </a:solidFill>
                <a:effectLst/>
                <a:latin typeface="JetBrains Mono"/>
              </a:rPr>
              <a:t>'ZZZZ'</a:t>
            </a:r>
            <a:endParaRPr kumimoji="0" lang="es-ES" altLang="es-ES" sz="4000" b="0" i="0" u="none" strike="noStrike" cap="none" normalizeH="0" baseline="0">
              <a:ln>
                <a:noFill/>
              </a:ln>
              <a:solidFill>
                <a:schemeClr val="tx1"/>
              </a:solidFill>
              <a:effectLst/>
              <a:latin typeface="Arial" panose="020B0604020202020204" pitchFamily="34" charset="0"/>
            </a:endParaRPr>
          </a:p>
        </p:txBody>
      </p:sp>
      <p:sp>
        <p:nvSpPr>
          <p:cNvPr id="12" name="CuadroTexto 11">
            <a:extLst>
              <a:ext uri="{FF2B5EF4-FFF2-40B4-BE49-F238E27FC236}">
                <a16:creationId xmlns:a16="http://schemas.microsoft.com/office/drawing/2014/main" id="{8B3AD78A-DF84-E2EF-B549-C2E7BD980BCB}"/>
              </a:ext>
            </a:extLst>
          </p:cNvPr>
          <p:cNvSpPr txBox="1"/>
          <p:nvPr/>
        </p:nvSpPr>
        <p:spPr>
          <a:xfrm>
            <a:off x="5001933" y="3971778"/>
            <a:ext cx="2349305" cy="379828"/>
          </a:xfrm>
          <a:prstGeom prst="rect">
            <a:avLst/>
          </a:prstGeom>
          <a:noFill/>
        </p:spPr>
        <p:txBody>
          <a:bodyPr wrap="square" rtlCol="0">
            <a:spAutoFit/>
          </a:bodyPr>
          <a:lstStyle/>
          <a:p>
            <a:r>
              <a:rPr lang="es-ES">
                <a:latin typeface="Inter" panose="02000503000000020004" pitchFamily="2" charset="0"/>
                <a:ea typeface="Inter" panose="02000503000000020004" pitchFamily="2" charset="0"/>
              </a:rPr>
              <a:t>errors.txt</a:t>
            </a:r>
          </a:p>
        </p:txBody>
      </p:sp>
    </p:spTree>
    <p:extLst>
      <p:ext uri="{BB962C8B-B14F-4D97-AF65-F5344CB8AC3E}">
        <p14:creationId xmlns:p14="http://schemas.microsoft.com/office/powerpoint/2010/main" val="16889812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Pantalla de computadora con letras&#10;&#10;Descripción generada automáticamente con confianza media">
            <a:extLst>
              <a:ext uri="{FF2B5EF4-FFF2-40B4-BE49-F238E27FC236}">
                <a16:creationId xmlns:a16="http://schemas.microsoft.com/office/drawing/2014/main" id="{B63C8221-2015-6550-C4BA-D6E46EC70931}"/>
              </a:ext>
            </a:extLst>
          </p:cNvPr>
          <p:cNvPicPr>
            <a:picLocks noChangeAspect="1"/>
          </p:cNvPicPr>
          <p:nvPr/>
        </p:nvPicPr>
        <p:blipFill rotWithShape="1">
          <a:blip r:embed="rId3">
            <a:extLst>
              <a:ext uri="{28A0092B-C50C-407E-A947-70E740481C1C}">
                <a14:useLocalDpi xmlns:a14="http://schemas.microsoft.com/office/drawing/2010/main" val="0"/>
              </a:ext>
            </a:extLst>
          </a:blip>
          <a:srcRect t="7865" b="7865"/>
          <a:stretch/>
        </p:blipFill>
        <p:spPr>
          <a:xfrm>
            <a:off x="528870" y="2051836"/>
            <a:ext cx="6920945" cy="3893032"/>
          </a:xfrm>
          <a:prstGeom prst="rect">
            <a:avLst/>
          </a:prstGeom>
        </p:spPr>
      </p:pic>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4"/>
          <a:stretch>
            <a:fillRect/>
          </a:stretch>
        </p:blipFill>
        <p:spPr>
          <a:xfrm>
            <a:off x="7245523" y="6047535"/>
            <a:ext cx="1593949" cy="604301"/>
          </a:xfrm>
          <a:prstGeom prst="rect">
            <a:avLst/>
          </a:prstGeom>
          <a:ln w="12700">
            <a:miter lim="400000"/>
          </a:ln>
        </p:spPr>
      </p:pic>
      <p:sp>
        <p:nvSpPr>
          <p:cNvPr id="16" name="Presentación de la Asignatura">
            <a:extLst>
              <a:ext uri="{FF2B5EF4-FFF2-40B4-BE49-F238E27FC236}">
                <a16:creationId xmlns:a16="http://schemas.microsoft.com/office/drawing/2014/main" id="{B501E78E-8FF8-455E-B567-2F42B97E496C}"/>
              </a:ext>
            </a:extLst>
          </p:cNvPr>
          <p:cNvSpPr txBox="1"/>
          <p:nvPr/>
        </p:nvSpPr>
        <p:spPr>
          <a:xfrm>
            <a:off x="455953" y="1006327"/>
            <a:ext cx="7908117" cy="9954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lvl1pPr algn="l">
              <a:defRPr sz="5000">
                <a:solidFill>
                  <a:schemeClr val="accent5">
                    <a:lumOff val="-8078"/>
                  </a:schemeClr>
                </a:solidFill>
                <a:latin typeface="Arial Black"/>
                <a:ea typeface="Arial Black"/>
                <a:cs typeface="Arial Black"/>
                <a:sym typeface="Arial Black"/>
              </a:defRPr>
            </a:lvl1pPr>
          </a:lstStyle>
          <a:p>
            <a:r>
              <a:rPr lang="es-ES" sz="3000" dirty="0">
                <a:solidFill>
                  <a:schemeClr val="accent1"/>
                </a:solidFill>
              </a:rPr>
              <a:t>Bloque II. </a:t>
            </a:r>
          </a:p>
          <a:p>
            <a:r>
              <a:rPr lang="es-ES" sz="3000" dirty="0">
                <a:solidFill>
                  <a:schemeClr val="accent1"/>
                </a:solidFill>
              </a:rPr>
              <a:t>Programación orientada a objetos</a:t>
            </a:r>
          </a:p>
        </p:txBody>
      </p:sp>
      <p:sp>
        <p:nvSpPr>
          <p:cNvPr id="2" name="Inteligencia Artificial">
            <a:extLst>
              <a:ext uri="{FF2B5EF4-FFF2-40B4-BE49-F238E27FC236}">
                <a16:creationId xmlns:a16="http://schemas.microsoft.com/office/drawing/2014/main" id="{F35CE907-6FA3-F1FF-3661-A6370D62EFBE}"/>
              </a:ext>
            </a:extLst>
          </p:cNvPr>
          <p:cNvSpPr txBox="1"/>
          <p:nvPr/>
        </p:nvSpPr>
        <p:spPr>
          <a:xfrm>
            <a:off x="474187" y="379542"/>
            <a:ext cx="8257145" cy="6569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spAutoFit/>
          </a:bodyPr>
          <a:lstStyle>
            <a:lvl1pPr algn="l">
              <a:defRPr sz="3000">
                <a:solidFill>
                  <a:srgbClr val="A7A7A7"/>
                </a:solidFill>
                <a:latin typeface="Arial Black"/>
                <a:ea typeface="Arial Black"/>
                <a:cs typeface="Arial Black"/>
                <a:sym typeface="Arial Black"/>
              </a:defRPr>
            </a:lvl1pPr>
          </a:lstStyle>
          <a:p>
            <a:r>
              <a:rPr lang="es-ES" sz="2400" dirty="0"/>
              <a:t>Informática 2</a:t>
            </a:r>
          </a:p>
          <a:p>
            <a:r>
              <a:rPr lang="es-ES" sz="1400" dirty="0"/>
              <a:t>Grado en Ingeniería en Sistemas Audiovisuales y Multimedia</a:t>
            </a:r>
            <a:endParaRPr sz="1400" dirty="0"/>
          </a:p>
        </p:txBody>
      </p:sp>
      <p:sp>
        <p:nvSpPr>
          <p:cNvPr id="8" name="CuadroTexto 7">
            <a:extLst>
              <a:ext uri="{FF2B5EF4-FFF2-40B4-BE49-F238E27FC236}">
                <a16:creationId xmlns:a16="http://schemas.microsoft.com/office/drawing/2014/main" id="{17A52CBA-DD87-4E75-E0E7-34CCE61250B5}"/>
              </a:ext>
            </a:extLst>
          </p:cNvPr>
          <p:cNvSpPr txBox="1"/>
          <p:nvPr/>
        </p:nvSpPr>
        <p:spPr>
          <a:xfrm>
            <a:off x="528870" y="5672450"/>
            <a:ext cx="2212972" cy="246221"/>
          </a:xfrm>
          <a:prstGeom prst="rect">
            <a:avLst/>
          </a:prstGeom>
          <a:noFill/>
        </p:spPr>
        <p:txBody>
          <a:bodyPr wrap="square">
            <a:spAutoFit/>
          </a:bodyPr>
          <a:lstStyle/>
          <a:p>
            <a:r>
              <a:rPr kumimoji="0" lang="en-US" altLang="en-US" sz="1000" b="0" i="0" u="none" strike="noStrike" cap="none" normalizeH="0" baseline="0" dirty="0">
                <a:ln>
                  <a:noFill/>
                </a:ln>
                <a:solidFill>
                  <a:schemeClr val="bg1"/>
                </a:solidFill>
                <a:effectLst/>
                <a:latin typeface="Arial" panose="020B0604020202020204" pitchFamily="34" charset="0"/>
              </a:rPr>
              <a:t>Photo by </a:t>
            </a:r>
            <a:r>
              <a:rPr kumimoji="0" lang="en-US" altLang="en-US" sz="1000" b="0" i="0" u="none" strike="noStrike" cap="none" normalizeH="0" baseline="0" dirty="0">
                <a:ln>
                  <a:noFill/>
                </a:ln>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Chris </a:t>
            </a:r>
            <a:r>
              <a:rPr kumimoji="0" lang="en-US" altLang="en-US" sz="1000" b="0" i="0" u="none" strike="noStrike" cap="none" normalizeH="0" baseline="0" dirty="0" err="1">
                <a:ln>
                  <a:noFill/>
                </a:ln>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Ried</a:t>
            </a:r>
            <a:r>
              <a:rPr kumimoji="0" lang="en-US" altLang="en-US" sz="1000" b="0" i="0" u="none" strike="noStrike" cap="none" normalizeH="0" baseline="0" dirty="0">
                <a:ln>
                  <a:noFill/>
                </a:ln>
                <a:solidFill>
                  <a:schemeClr val="bg1"/>
                </a:solidFill>
                <a:effectLst/>
                <a:latin typeface="Arial" panose="020B0604020202020204" pitchFamily="34" charset="0"/>
              </a:rPr>
              <a:t> on </a:t>
            </a:r>
            <a:r>
              <a:rPr kumimoji="0" lang="en-US" altLang="en-US" sz="1000" b="0" i="0" u="none" strike="noStrike" cap="none" normalizeH="0" baseline="0" dirty="0" err="1">
                <a:ln>
                  <a:noFill/>
                </a:ln>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Unsplash</a:t>
            </a:r>
            <a:r>
              <a:rPr kumimoji="0" lang="en-US" altLang="en-US" sz="1000" b="0" i="0" u="none" strike="noStrike" cap="none" normalizeH="0" baseline="0" dirty="0">
                <a:ln>
                  <a:noFill/>
                </a:ln>
                <a:solidFill>
                  <a:schemeClr val="bg1"/>
                </a:solidFill>
                <a:effectLst/>
                <a:latin typeface="Arial" panose="020B0604020202020204" pitchFamily="34" charset="0"/>
              </a:rPr>
              <a:t> </a:t>
            </a:r>
          </a:p>
        </p:txBody>
      </p:sp>
    </p:spTree>
    <p:extLst>
      <p:ext uri="{BB962C8B-B14F-4D97-AF65-F5344CB8AC3E}">
        <p14:creationId xmlns:p14="http://schemas.microsoft.com/office/powerpoint/2010/main" val="38942338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3"/>
          <a:stretch>
            <a:fillRect/>
          </a:stretch>
        </p:blipFill>
        <p:spPr>
          <a:xfrm>
            <a:off x="7245523" y="6047535"/>
            <a:ext cx="1593949" cy="604301"/>
          </a:xfrm>
          <a:prstGeom prst="rect">
            <a:avLst/>
          </a:prstGeom>
          <a:ln w="12700">
            <a:miter lim="400000"/>
          </a:ln>
        </p:spPr>
      </p:pic>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4:</a:t>
            </a:r>
            <a:br>
              <a:rPr lang="en-US" sz="4000" dirty="0"/>
            </a:br>
            <a:r>
              <a:rPr lang="en-US" sz="4000" dirty="0" err="1"/>
              <a:t>Clases</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851647" y="3738282"/>
            <a:ext cx="7440706" cy="1519518"/>
          </a:xfrm>
        </p:spPr>
        <p:txBody>
          <a:bodyPr>
            <a:normAutofit/>
          </a:bodyPr>
          <a:lstStyle/>
          <a:p>
            <a:r>
              <a:rPr lang="en-US" sz="2000" dirty="0" err="1"/>
              <a:t>Bloque</a:t>
            </a:r>
            <a:r>
              <a:rPr lang="en-US" sz="2000" dirty="0"/>
              <a:t> II. </a:t>
            </a:r>
            <a:r>
              <a:rPr lang="en-US" sz="2000" dirty="0" err="1"/>
              <a:t>Programación</a:t>
            </a:r>
            <a:r>
              <a:rPr lang="en-US" sz="2000" dirty="0"/>
              <a:t> </a:t>
            </a:r>
            <a:r>
              <a:rPr lang="en-US" sz="2000" dirty="0" err="1"/>
              <a:t>orientada</a:t>
            </a:r>
            <a:r>
              <a:rPr lang="en-US" sz="2000" dirty="0"/>
              <a:t> a </a:t>
            </a:r>
            <a:r>
              <a:rPr lang="en-US" sz="2000" dirty="0" err="1"/>
              <a:t>objetos</a:t>
            </a:r>
            <a:endParaRPr lang="en-US" sz="2000" dirty="0"/>
          </a:p>
        </p:txBody>
      </p:sp>
    </p:spTree>
    <p:extLst>
      <p:ext uri="{BB962C8B-B14F-4D97-AF65-F5344CB8AC3E}">
        <p14:creationId xmlns:p14="http://schemas.microsoft.com/office/powerpoint/2010/main" val="33600354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noProof="0"/>
              <a:t>Objetos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pPr marL="342900" indent="-342900">
              <a:buFont typeface="Arial" panose="020B0604020202020204" pitchFamily="34" charset="0"/>
              <a:buChar char="•"/>
            </a:pPr>
            <a:r>
              <a:rPr lang="es-ES" noProof="0"/>
              <a:t>Python es un lenguaje de programación </a:t>
            </a:r>
            <a:r>
              <a:rPr lang="es-ES" b="1" noProof="0"/>
              <a:t>orientado a objetos</a:t>
            </a:r>
          </a:p>
          <a:p>
            <a:pPr marL="342900" indent="-342900">
              <a:buFont typeface="Arial" panose="020B0604020202020204" pitchFamily="34" charset="0"/>
              <a:buChar char="•"/>
            </a:pPr>
            <a:r>
              <a:rPr lang="es-ES" noProof="0"/>
              <a:t>Un </a:t>
            </a:r>
            <a:r>
              <a:rPr lang="es-ES" b="1" noProof="0"/>
              <a:t>objeto</a:t>
            </a:r>
            <a:r>
              <a:rPr lang="es-ES" noProof="0"/>
              <a:t> es una combinación de variables (también llamadas atributos, variables de instancia o variables de objeto) y comportamientos (es decir, funciones, que son referidas como métodos en el contexto del objeto)</a:t>
            </a:r>
          </a:p>
          <a:p>
            <a:pPr marL="342900" indent="-342900">
              <a:buFont typeface="Arial" panose="020B0604020202020204" pitchFamily="34" charset="0"/>
              <a:buChar char="•"/>
            </a:pPr>
            <a:r>
              <a:rPr lang="es-ES"/>
              <a:t>Para crear un objeto, necesitas crear una </a:t>
            </a:r>
            <a:r>
              <a:rPr lang="es-ES" b="1"/>
              <a:t>clase</a:t>
            </a:r>
            <a:r>
              <a:rPr lang="es-ES"/>
              <a:t> usando la palabra clave </a:t>
            </a:r>
            <a:r>
              <a:rPr lang="es-ES" err="1">
                <a:latin typeface="Consolas" panose="020B0609020204030204" pitchFamily="49" charset="0"/>
              </a:rPr>
              <a:t>class</a:t>
            </a:r>
            <a:r>
              <a:rPr lang="es-ES"/>
              <a:t> como se muestra a continuación</a:t>
            </a:r>
            <a:r>
              <a:rPr lang="es-ES" sz="2300"/>
              <a:t>:</a:t>
            </a:r>
            <a:endParaRPr lang="es-ES" sz="2300" noProof="0"/>
          </a:p>
        </p:txBody>
      </p:sp>
      <p:sp>
        <p:nvSpPr>
          <p:cNvPr id="7" name="TextBox 6">
            <a:extLst>
              <a:ext uri="{FF2B5EF4-FFF2-40B4-BE49-F238E27FC236}">
                <a16:creationId xmlns:a16="http://schemas.microsoft.com/office/drawing/2014/main" id="{6FD1572E-50C2-184C-88C0-5B70E2CFFF31}"/>
              </a:ext>
            </a:extLst>
          </p:cNvPr>
          <p:cNvSpPr txBox="1"/>
          <p:nvPr/>
        </p:nvSpPr>
        <p:spPr>
          <a:xfrm>
            <a:off x="6237681" y="4579673"/>
            <a:ext cx="2780908" cy="1384995"/>
          </a:xfrm>
          <a:prstGeom prst="rect">
            <a:avLst/>
          </a:prstGeom>
          <a:noFill/>
        </p:spPr>
        <p:txBody>
          <a:bodyPr wrap="square" rtlCol="0">
            <a:spAutoFit/>
          </a:bodyPr>
          <a:lstStyle/>
          <a:p>
            <a:r>
              <a:rPr lang="es-ES" sz="2100">
                <a:latin typeface="Inter" panose="02000503000000020004" pitchFamily="2" charset="0"/>
                <a:ea typeface="Inter" panose="02000503000000020004" pitchFamily="2" charset="0"/>
              </a:rPr>
              <a:t>Esto es un atributo; se pueden tener tantos como hagan falta</a:t>
            </a:r>
          </a:p>
        </p:txBody>
      </p:sp>
      <p:sp>
        <p:nvSpPr>
          <p:cNvPr id="12" name="Flecha: hacia la izquierda 11">
            <a:extLst>
              <a:ext uri="{FF2B5EF4-FFF2-40B4-BE49-F238E27FC236}">
                <a16:creationId xmlns:a16="http://schemas.microsoft.com/office/drawing/2014/main" id="{4B05BB3C-8C9D-0C21-27AA-7438FADB9098}"/>
              </a:ext>
            </a:extLst>
          </p:cNvPr>
          <p:cNvSpPr/>
          <p:nvPr/>
        </p:nvSpPr>
        <p:spPr>
          <a:xfrm rot="19943061">
            <a:off x="5202955" y="5091497"/>
            <a:ext cx="1056490" cy="340810"/>
          </a:xfrm>
          <a:prstGeom prst="lef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1">
            <a:extLst>
              <a:ext uri="{FF2B5EF4-FFF2-40B4-BE49-F238E27FC236}">
                <a16:creationId xmlns:a16="http://schemas.microsoft.com/office/drawing/2014/main" id="{28712E7C-CBC1-028B-7100-536001DBB9A4}"/>
              </a:ext>
            </a:extLst>
          </p:cNvPr>
          <p:cNvSpPr>
            <a:spLocks noChangeArrowheads="1"/>
          </p:cNvSpPr>
          <p:nvPr/>
        </p:nvSpPr>
        <p:spPr bwMode="auto">
          <a:xfrm>
            <a:off x="2460396" y="5014730"/>
            <a:ext cx="2624308" cy="800219"/>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nombre = </a:t>
            </a:r>
            <a:r>
              <a:rPr kumimoji="0" lang="es-ES" altLang="es-ES" sz="2300" b="0" i="0" u="none" strike="noStrike" cap="none" normalizeH="0" baseline="0">
                <a:ln>
                  <a:noFill/>
                </a:ln>
                <a:solidFill>
                  <a:srgbClr val="6AAB73"/>
                </a:solidFill>
                <a:effectLst/>
                <a:latin typeface="JetBrains Mono"/>
              </a:rPr>
              <a:t>"Pedro"</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6311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Creando objetos a partir de clases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r>
              <a:rPr lang="es-ES" dirty="0"/>
              <a:t>Después de definir una clase, se puede crear un número cualquiera de objetos a partir de ella. Cada objeto de una clase se llama </a:t>
            </a:r>
            <a:r>
              <a:rPr lang="es-ES" b="1" dirty="0"/>
              <a:t>instancia</a:t>
            </a:r>
            <a:r>
              <a:rPr lang="es-ES" dirty="0"/>
              <a:t>.</a:t>
            </a:r>
          </a:p>
          <a:p>
            <a:endParaRPr lang="es-ES" dirty="0"/>
          </a:p>
          <a:p>
            <a:endParaRPr lang="es-ES" dirty="0"/>
          </a:p>
          <a:p>
            <a:endParaRPr lang="es-ES" dirty="0"/>
          </a:p>
          <a:p>
            <a:endParaRPr lang="es-ES" dirty="0"/>
          </a:p>
          <a:p>
            <a:endParaRPr lang="es-ES" sz="3200" dirty="0"/>
          </a:p>
          <a:p>
            <a:r>
              <a:rPr lang="es-ES" dirty="0"/>
              <a:t>Pero todos los estudiantes tienen el mismo nombre…</a:t>
            </a:r>
          </a:p>
          <a:p>
            <a:pPr lvl="1"/>
            <a:r>
              <a:rPr lang="es-ES" sz="2100" dirty="0"/>
              <a:t>¿Cómo podemos tener estudiantes con distintos nombres?</a:t>
            </a:r>
          </a:p>
        </p:txBody>
      </p:sp>
      <p:sp>
        <p:nvSpPr>
          <p:cNvPr id="5" name="Rectangle 1">
            <a:extLst>
              <a:ext uri="{FF2B5EF4-FFF2-40B4-BE49-F238E27FC236}">
                <a16:creationId xmlns:a16="http://schemas.microsoft.com/office/drawing/2014/main" id="{ABC1C343-E63E-A6FF-B055-273A2C1F3C68}"/>
              </a:ext>
            </a:extLst>
          </p:cNvPr>
          <p:cNvSpPr>
            <a:spLocks noChangeArrowheads="1"/>
          </p:cNvSpPr>
          <p:nvPr/>
        </p:nvSpPr>
        <p:spPr bwMode="auto">
          <a:xfrm>
            <a:off x="3355063" y="2217308"/>
            <a:ext cx="2433873" cy="2215991"/>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a:ln>
                  <a:noFill/>
                </a:ln>
                <a:solidFill>
                  <a:srgbClr val="BCBEC4"/>
                </a:solidFill>
                <a:effectLst/>
                <a:latin typeface="JetBrains Mono"/>
              </a:rPr>
              <a:t>s1 = 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(s1.nombre)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s2 = 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(s2.nombre)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s3 = 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(s3.nombre)</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413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t>Ejercicio 1</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a:lstStyle/>
          <a:p>
            <a:r>
              <a:rPr lang="es-ES" b="0" i="0" dirty="0">
                <a:effectLst/>
              </a:rPr>
              <a:t>Vamos a diseñar paso a paso un sistema simple para un comercio electrónico que maneja productos, clientes y órdenes. </a:t>
            </a:r>
          </a:p>
          <a:p>
            <a:pPr marL="342900" indent="-342900">
              <a:buFont typeface="Arial" panose="020B0604020202020204" pitchFamily="34" charset="0"/>
              <a:buChar char="•"/>
            </a:pPr>
            <a:r>
              <a:rPr lang="es-ES" b="0" i="0" dirty="0">
                <a:effectLst/>
              </a:rPr>
              <a:t>Crea un</a:t>
            </a:r>
            <a:r>
              <a:rPr lang="es-ES" dirty="0"/>
              <a:t>a clase que represente a un producto y contenga su nombre y su precio. </a:t>
            </a:r>
          </a:p>
          <a:p>
            <a:pPr marL="342900" indent="-342900">
              <a:buFont typeface="Arial" panose="020B0604020202020204" pitchFamily="34" charset="0"/>
              <a:buChar char="•"/>
            </a:pPr>
            <a:r>
              <a:rPr lang="es-ES" dirty="0"/>
              <a:t>Instancia un objeto de esa clase e imprime su nombre.</a:t>
            </a:r>
          </a:p>
          <a:p>
            <a:pPr marL="457200" indent="-457200">
              <a:buAutoNum type="arabicPeriod"/>
            </a:pPr>
            <a:endParaRPr lang="es-ES" dirty="0"/>
          </a:p>
          <a:p>
            <a:endParaRPr lang="es-ES" b="0" i="0" dirty="0">
              <a:effectLst/>
            </a:endParaRPr>
          </a:p>
        </p:txBody>
      </p:sp>
    </p:spTree>
    <p:extLst>
      <p:ext uri="{BB962C8B-B14F-4D97-AF65-F5344CB8AC3E}">
        <p14:creationId xmlns:p14="http://schemas.microsoft.com/office/powerpoint/2010/main" val="177487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C267C-5936-EECB-C7A6-A542C93E80F4}"/>
              </a:ext>
            </a:extLst>
          </p:cNvPr>
          <p:cNvSpPr>
            <a:spLocks noGrp="1"/>
          </p:cNvSpPr>
          <p:nvPr>
            <p:ph type="title"/>
          </p:nvPr>
        </p:nvSpPr>
        <p:spPr/>
        <p:txBody>
          <a:bodyPr>
            <a:normAutofit fontScale="90000"/>
          </a:bodyPr>
          <a:lstStyle/>
          <a:p>
            <a:r>
              <a:rPr lang="es-ES"/>
              <a:t>¿Qué es un programa?</a:t>
            </a:r>
          </a:p>
        </p:txBody>
      </p:sp>
      <p:sp>
        <p:nvSpPr>
          <p:cNvPr id="3" name="Marcador de contenido 2">
            <a:extLst>
              <a:ext uri="{FF2B5EF4-FFF2-40B4-BE49-F238E27FC236}">
                <a16:creationId xmlns:a16="http://schemas.microsoft.com/office/drawing/2014/main" id="{94905055-EF3A-3E2E-8703-CE546BFDE496}"/>
              </a:ext>
            </a:extLst>
          </p:cNvPr>
          <p:cNvSpPr>
            <a:spLocks noGrp="1"/>
          </p:cNvSpPr>
          <p:nvPr>
            <p:ph idx="1"/>
          </p:nvPr>
        </p:nvSpPr>
        <p:spPr/>
        <p:txBody>
          <a:bodyPr vert="horz" lIns="91440" tIns="45720" rIns="91440" bIns="45720" rtlCol="0" anchor="t">
            <a:normAutofit/>
          </a:bodyPr>
          <a:lstStyle/>
          <a:p>
            <a:r>
              <a:rPr lang="es-ES"/>
              <a:t>Un </a:t>
            </a:r>
            <a:r>
              <a:rPr lang="es-ES" b="1"/>
              <a:t>programa de ordenador </a:t>
            </a:r>
            <a:r>
              <a:rPr lang="es-ES"/>
              <a:t>es una colección de instrucciones que realiza una tarea específica cuando es ejecutada por un ordenador</a:t>
            </a:r>
          </a:p>
        </p:txBody>
      </p:sp>
      <p:pic>
        <p:nvPicPr>
          <p:cNvPr id="5" name="Imagen 4">
            <a:extLst>
              <a:ext uri="{FF2B5EF4-FFF2-40B4-BE49-F238E27FC236}">
                <a16:creationId xmlns:a16="http://schemas.microsoft.com/office/drawing/2014/main" id="{0E3BD58D-6207-D378-1ACA-814224D7D748}"/>
              </a:ext>
            </a:extLst>
          </p:cNvPr>
          <p:cNvPicPr>
            <a:picLocks noChangeAspect="1"/>
          </p:cNvPicPr>
          <p:nvPr/>
        </p:nvPicPr>
        <p:blipFill>
          <a:blip r:embed="rId2"/>
          <a:stretch>
            <a:fillRect/>
          </a:stretch>
        </p:blipFill>
        <p:spPr>
          <a:xfrm>
            <a:off x="2400679" y="2646293"/>
            <a:ext cx="4342642" cy="2505969"/>
          </a:xfrm>
          <a:prstGeom prst="rect">
            <a:avLst/>
          </a:prstGeom>
        </p:spPr>
      </p:pic>
    </p:spTree>
    <p:extLst>
      <p:ext uri="{BB962C8B-B14F-4D97-AF65-F5344CB8AC3E}">
        <p14:creationId xmlns:p14="http://schemas.microsoft.com/office/powerpoint/2010/main" val="7195438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n-US"/>
              <a:t>Constructor de </a:t>
            </a:r>
            <a:r>
              <a:rPr lang="en-US" err="1"/>
              <a:t>una</a:t>
            </a:r>
            <a:r>
              <a:rPr lang="en-US"/>
              <a:t> </a:t>
            </a:r>
            <a:r>
              <a:rPr lang="en-US" err="1"/>
              <a:t>clase</a:t>
            </a:r>
            <a:endParaRPr lang="en-US"/>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3355584"/>
          </a:xfrm>
        </p:spPr>
        <p:txBody>
          <a:bodyPr>
            <a:normAutofit/>
          </a:bodyPr>
          <a:lstStyle/>
          <a:p>
            <a:r>
              <a:rPr lang="es-ES" dirty="0"/>
              <a:t>Todas las clases en Python tienen una función llamada </a:t>
            </a:r>
            <a:r>
              <a:rPr lang="es-ES" dirty="0">
                <a:latin typeface="Consolas" panose="020B0609020204030204" pitchFamily="49" charset="0"/>
              </a:rPr>
              <a:t>__</a:t>
            </a:r>
            <a:r>
              <a:rPr lang="es-ES" dirty="0" err="1">
                <a:latin typeface="Consolas" panose="020B0609020204030204" pitchFamily="49" charset="0"/>
              </a:rPr>
              <a:t>init</a:t>
            </a:r>
            <a:r>
              <a:rPr lang="es-ES" dirty="0">
                <a:latin typeface="Consolas" panose="020B0609020204030204" pitchFamily="49" charset="0"/>
              </a:rPr>
              <a:t>__()</a:t>
            </a:r>
            <a:r>
              <a:rPr lang="es-ES" dirty="0">
                <a:latin typeface="Inter" panose="02000503000000020004"/>
              </a:rPr>
              <a:t>, que se ejecuta siempre cuando la clase se instancia (se crea un objeto a partir de ella)</a:t>
            </a:r>
          </a:p>
          <a:p>
            <a:r>
              <a:rPr lang="es-ES" dirty="0"/>
              <a:t>Se puede usar la función </a:t>
            </a:r>
            <a:r>
              <a:rPr lang="es-ES" dirty="0">
                <a:latin typeface="Consolas" panose="020B0609020204030204" pitchFamily="49" charset="0"/>
              </a:rPr>
              <a:t>__</a:t>
            </a:r>
            <a:r>
              <a:rPr lang="es-ES" dirty="0" err="1">
                <a:latin typeface="Consolas" panose="020B0609020204030204" pitchFamily="49" charset="0"/>
              </a:rPr>
              <a:t>init</a:t>
            </a:r>
            <a:r>
              <a:rPr lang="es-ES" dirty="0">
                <a:latin typeface="Consolas" panose="020B0609020204030204" pitchFamily="49" charset="0"/>
              </a:rPr>
              <a:t>__()</a:t>
            </a:r>
            <a:r>
              <a:rPr lang="es-ES" dirty="0">
                <a:latin typeface="Inter" panose="02000503000000020004"/>
              </a:rPr>
              <a:t> para asignar valores a atributos de los objetos – de hecho, se puede añadir cualquier código en la función </a:t>
            </a:r>
            <a:r>
              <a:rPr lang="es-ES" dirty="0">
                <a:latin typeface="Consolas" panose="020B0609020204030204" pitchFamily="49" charset="0"/>
              </a:rPr>
              <a:t>__</a:t>
            </a:r>
            <a:r>
              <a:rPr lang="es-ES" dirty="0" err="1">
                <a:latin typeface="Consolas" panose="020B0609020204030204" pitchFamily="49" charset="0"/>
              </a:rPr>
              <a:t>init</a:t>
            </a:r>
            <a:r>
              <a:rPr lang="es-ES" dirty="0">
                <a:latin typeface="Consolas" panose="020B0609020204030204" pitchFamily="49" charset="0"/>
              </a:rPr>
              <a:t>__()</a:t>
            </a:r>
            <a:r>
              <a:rPr lang="es-ES" dirty="0">
                <a:latin typeface="Inter" panose="02000503000000020004"/>
              </a:rPr>
              <a:t> que resulte necesario para crear objetos a partir de las clases</a:t>
            </a:r>
            <a:endParaRPr lang="es-ES" dirty="0"/>
          </a:p>
        </p:txBody>
      </p:sp>
      <p:sp>
        <p:nvSpPr>
          <p:cNvPr id="7" name="TextBox 6">
            <a:extLst>
              <a:ext uri="{FF2B5EF4-FFF2-40B4-BE49-F238E27FC236}">
                <a16:creationId xmlns:a16="http://schemas.microsoft.com/office/drawing/2014/main" id="{8438991D-E282-5143-8B89-4163354AB3E7}"/>
              </a:ext>
            </a:extLst>
          </p:cNvPr>
          <p:cNvSpPr txBox="1"/>
          <p:nvPr/>
        </p:nvSpPr>
        <p:spPr>
          <a:xfrm>
            <a:off x="5550618" y="4362998"/>
            <a:ext cx="1971971" cy="1384995"/>
          </a:xfrm>
          <a:prstGeom prst="rect">
            <a:avLst/>
          </a:prstGeom>
          <a:noFill/>
        </p:spPr>
        <p:txBody>
          <a:bodyPr wrap="square" rtlCol="0">
            <a:spAutoFit/>
          </a:bodyPr>
          <a:lstStyle/>
          <a:p>
            <a:r>
              <a:rPr lang="en-US" sz="2100" dirty="0">
                <a:latin typeface="Inter" panose="02000503000000020004" pitchFamily="2" charset="0"/>
                <a:ea typeface="Inter" panose="02000503000000020004" pitchFamily="2" charset="0"/>
              </a:rPr>
              <a:t>La </a:t>
            </a:r>
            <a:r>
              <a:rPr lang="en-US" sz="2100" dirty="0" err="1">
                <a:latin typeface="Inter" panose="02000503000000020004" pitchFamily="2" charset="0"/>
                <a:ea typeface="Inter" panose="02000503000000020004" pitchFamily="2" charset="0"/>
              </a:rPr>
              <a:t>función</a:t>
            </a:r>
            <a:r>
              <a:rPr lang="en-US" sz="2100" dirty="0">
                <a:latin typeface="Inter" panose="02000503000000020004" pitchFamily="2" charset="0"/>
                <a:ea typeface="Inter" panose="02000503000000020004" pitchFamily="2" charset="0"/>
              </a:rPr>
              <a:t> __</a:t>
            </a:r>
            <a:r>
              <a:rPr lang="en-US" sz="2100" dirty="0" err="1">
                <a:latin typeface="Inter" panose="02000503000000020004" pitchFamily="2" charset="0"/>
                <a:ea typeface="Inter" panose="02000503000000020004" pitchFamily="2" charset="0"/>
              </a:rPr>
              <a:t>init</a:t>
            </a:r>
            <a:r>
              <a:rPr lang="en-US" sz="2100" dirty="0">
                <a:latin typeface="Inter" panose="02000503000000020004" pitchFamily="2" charset="0"/>
                <a:ea typeface="Inter" panose="02000503000000020004" pitchFamily="2" charset="0"/>
              </a:rPr>
              <a:t>__() se llama </a:t>
            </a:r>
            <a:r>
              <a:rPr lang="en-US" sz="2100" b="1" dirty="0">
                <a:latin typeface="Inter" panose="02000503000000020004" pitchFamily="2" charset="0"/>
                <a:ea typeface="Inter" panose="02000503000000020004" pitchFamily="2" charset="0"/>
              </a:rPr>
              <a:t>constructor</a:t>
            </a:r>
          </a:p>
        </p:txBody>
      </p:sp>
      <p:sp>
        <p:nvSpPr>
          <p:cNvPr id="11" name="Rectangle 1">
            <a:extLst>
              <a:ext uri="{FF2B5EF4-FFF2-40B4-BE49-F238E27FC236}">
                <a16:creationId xmlns:a16="http://schemas.microsoft.com/office/drawing/2014/main" id="{5FDA0201-BC38-1258-D2B1-BC4085D89C39}"/>
              </a:ext>
            </a:extLst>
          </p:cNvPr>
          <p:cNvSpPr>
            <a:spLocks noChangeArrowheads="1"/>
          </p:cNvSpPr>
          <p:nvPr/>
        </p:nvSpPr>
        <p:spPr bwMode="auto">
          <a:xfrm>
            <a:off x="2442368" y="4472308"/>
            <a:ext cx="2847383" cy="1154162"/>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200B2"/>
                </a:solidFill>
                <a:effectLst/>
                <a:latin typeface="JetBrains Mono"/>
              </a:rPr>
              <a:t>__</a:t>
            </a:r>
            <a:r>
              <a:rPr kumimoji="0" lang="es-ES" altLang="es-ES" sz="2300" b="0" i="0" u="none" strike="noStrike" cap="none" normalizeH="0" baseline="0" err="1">
                <a:ln>
                  <a:noFill/>
                </a:ln>
                <a:solidFill>
                  <a:srgbClr val="B200B2"/>
                </a:solidFill>
                <a:effectLst/>
                <a:latin typeface="JetBrains Mono"/>
              </a:rPr>
              <a:t>init</a:t>
            </a:r>
            <a:r>
              <a:rPr kumimoji="0" lang="es-ES" altLang="es-ES" sz="2300" b="0" i="0" u="none" strike="noStrike" cap="none" normalizeH="0" baseline="0">
                <a:ln>
                  <a:noFill/>
                </a:ln>
                <a:solidFill>
                  <a:srgbClr val="B200B2"/>
                </a:solidFill>
                <a:effectLst/>
                <a:latin typeface="JetBrains Mono"/>
              </a:rPr>
              <a:t>__</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 n):</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.nombre</a:t>
            </a:r>
            <a:r>
              <a:rPr kumimoji="0" lang="es-ES" altLang="es-ES" sz="2300" b="0" i="0" u="none" strike="noStrike" cap="none" normalizeH="0" baseline="0">
                <a:ln>
                  <a:noFill/>
                </a:ln>
                <a:solidFill>
                  <a:srgbClr val="BCBEC4"/>
                </a:solidFill>
                <a:effectLst/>
                <a:latin typeface="JetBrains Mono"/>
              </a:rPr>
              <a:t> = n</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9045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n-US"/>
              <a:t>Constructor de </a:t>
            </a:r>
            <a:r>
              <a:rPr lang="en-US" err="1"/>
              <a:t>una</a:t>
            </a:r>
            <a:r>
              <a:rPr lang="en-US"/>
              <a:t> </a:t>
            </a:r>
            <a:r>
              <a:rPr lang="en-US" err="1"/>
              <a:t>clase</a:t>
            </a:r>
            <a:endParaRPr lang="en-US"/>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7886700" cy="3355584"/>
          </a:xfrm>
        </p:spPr>
        <p:txBody>
          <a:bodyPr>
            <a:normAutofit/>
          </a:bodyPr>
          <a:lstStyle/>
          <a:p>
            <a:r>
              <a:rPr lang="es-ES" dirty="0"/>
              <a:t>Todas las clases en Python tienen una función llamada </a:t>
            </a:r>
            <a:r>
              <a:rPr lang="es-ES" dirty="0">
                <a:latin typeface="Consolas" panose="020B0609020204030204" pitchFamily="49" charset="0"/>
              </a:rPr>
              <a:t>__</a:t>
            </a:r>
            <a:r>
              <a:rPr lang="es-ES" dirty="0" err="1">
                <a:latin typeface="Consolas" panose="020B0609020204030204" pitchFamily="49" charset="0"/>
              </a:rPr>
              <a:t>init</a:t>
            </a:r>
            <a:r>
              <a:rPr lang="es-ES" dirty="0">
                <a:latin typeface="Consolas" panose="020B0609020204030204" pitchFamily="49" charset="0"/>
              </a:rPr>
              <a:t>__()</a:t>
            </a:r>
            <a:r>
              <a:rPr lang="es-ES" dirty="0">
                <a:latin typeface="Inter" panose="02000503000000020004"/>
              </a:rPr>
              <a:t>, que se ejecuta siempre cuando la clase se inicializa (se crea un objeto a partir de ella)</a:t>
            </a:r>
          </a:p>
          <a:p>
            <a:r>
              <a:rPr lang="es-ES" dirty="0"/>
              <a:t>Se puede usar la función </a:t>
            </a:r>
            <a:r>
              <a:rPr lang="es-ES" dirty="0">
                <a:latin typeface="Consolas" panose="020B0609020204030204" pitchFamily="49" charset="0"/>
              </a:rPr>
              <a:t>__</a:t>
            </a:r>
            <a:r>
              <a:rPr lang="es-ES" dirty="0" err="1">
                <a:latin typeface="Consolas" panose="020B0609020204030204" pitchFamily="49" charset="0"/>
              </a:rPr>
              <a:t>init</a:t>
            </a:r>
            <a:r>
              <a:rPr lang="es-ES" dirty="0">
                <a:latin typeface="Consolas" panose="020B0609020204030204" pitchFamily="49" charset="0"/>
              </a:rPr>
              <a:t>__()</a:t>
            </a:r>
            <a:r>
              <a:rPr lang="es-ES" dirty="0">
                <a:latin typeface="Inter" panose="02000503000000020004"/>
              </a:rPr>
              <a:t> para asignar valores a atributos de los objetos – de hecho, se puede añadir cualquier código en la función </a:t>
            </a:r>
            <a:r>
              <a:rPr lang="es-ES" dirty="0">
                <a:latin typeface="Consolas" panose="020B0609020204030204" pitchFamily="49" charset="0"/>
              </a:rPr>
              <a:t>__</a:t>
            </a:r>
            <a:r>
              <a:rPr lang="es-ES" dirty="0" err="1">
                <a:latin typeface="Consolas" panose="020B0609020204030204" pitchFamily="49" charset="0"/>
              </a:rPr>
              <a:t>init</a:t>
            </a:r>
            <a:r>
              <a:rPr lang="es-ES" dirty="0">
                <a:latin typeface="Consolas" panose="020B0609020204030204" pitchFamily="49" charset="0"/>
              </a:rPr>
              <a:t>__()</a:t>
            </a:r>
            <a:r>
              <a:rPr lang="es-ES" dirty="0">
                <a:latin typeface="Inter" panose="02000503000000020004"/>
              </a:rPr>
              <a:t> que resulte necesario para crear objetos a partir de las clases</a:t>
            </a:r>
            <a:endParaRPr lang="es-ES" dirty="0"/>
          </a:p>
        </p:txBody>
      </p:sp>
      <p:sp>
        <p:nvSpPr>
          <p:cNvPr id="5" name="TextBox 4">
            <a:extLst>
              <a:ext uri="{FF2B5EF4-FFF2-40B4-BE49-F238E27FC236}">
                <a16:creationId xmlns:a16="http://schemas.microsoft.com/office/drawing/2014/main" id="{BD40A047-5619-A242-B071-FED4D2715DA9}"/>
              </a:ext>
            </a:extLst>
          </p:cNvPr>
          <p:cNvSpPr txBox="1"/>
          <p:nvPr/>
        </p:nvSpPr>
        <p:spPr>
          <a:xfrm>
            <a:off x="2442368" y="4472308"/>
            <a:ext cx="2847383" cy="1154162"/>
          </a:xfrm>
          <a:prstGeom prst="rect">
            <a:avLst/>
          </a:prstGeom>
          <a:noFill/>
          <a:ln w="19050">
            <a:solidFill>
              <a:schemeClr val="tx1"/>
            </a:solidFill>
          </a:ln>
        </p:spPr>
        <p:txBody>
          <a:bodyPr wrap="none" rtlCol="0">
            <a:spAutoFit/>
          </a:bodyPr>
          <a:lstStyle/>
          <a:p>
            <a:r>
              <a:rPr lang="en-US" sz="2300">
                <a:latin typeface="JetBrains Mono"/>
              </a:rPr>
              <a:t>class </a:t>
            </a:r>
            <a:r>
              <a:rPr lang="en-US" sz="2300" err="1">
                <a:latin typeface="JetBrains Mono"/>
              </a:rPr>
              <a:t>Estudiante</a:t>
            </a:r>
            <a:r>
              <a:rPr lang="en-US" sz="2300">
                <a:latin typeface="JetBrains Mono"/>
              </a:rPr>
              <a:t>:</a:t>
            </a:r>
          </a:p>
          <a:p>
            <a:r>
              <a:rPr lang="en-US" sz="2300">
                <a:latin typeface="JetBrains Mono"/>
              </a:rPr>
              <a:t>    def __</a:t>
            </a:r>
            <a:r>
              <a:rPr lang="en-US" sz="2300" err="1">
                <a:latin typeface="JetBrains Mono"/>
              </a:rPr>
              <a:t>init</a:t>
            </a:r>
            <a:r>
              <a:rPr lang="en-US" sz="2300">
                <a:latin typeface="JetBrains Mono"/>
              </a:rPr>
              <a:t>__(self, n):</a:t>
            </a:r>
          </a:p>
          <a:p>
            <a:r>
              <a:rPr lang="en-US" sz="2300">
                <a:latin typeface="JetBrains Mono"/>
              </a:rPr>
              <a:t>        </a:t>
            </a:r>
            <a:r>
              <a:rPr lang="en-US" sz="2300" err="1">
                <a:latin typeface="JetBrains Mono"/>
              </a:rPr>
              <a:t>self.nombre</a:t>
            </a:r>
            <a:r>
              <a:rPr lang="en-US" sz="2300">
                <a:latin typeface="JetBrains Mono"/>
              </a:rPr>
              <a:t> = n</a:t>
            </a:r>
          </a:p>
        </p:txBody>
      </p:sp>
      <p:sp>
        <p:nvSpPr>
          <p:cNvPr id="7" name="TextBox 6">
            <a:extLst>
              <a:ext uri="{FF2B5EF4-FFF2-40B4-BE49-F238E27FC236}">
                <a16:creationId xmlns:a16="http://schemas.microsoft.com/office/drawing/2014/main" id="{8438991D-E282-5143-8B89-4163354AB3E7}"/>
              </a:ext>
            </a:extLst>
          </p:cNvPr>
          <p:cNvSpPr txBox="1"/>
          <p:nvPr/>
        </p:nvSpPr>
        <p:spPr>
          <a:xfrm>
            <a:off x="6370750" y="4125277"/>
            <a:ext cx="2305524" cy="1708160"/>
          </a:xfrm>
          <a:prstGeom prst="rect">
            <a:avLst/>
          </a:prstGeom>
          <a:noFill/>
        </p:spPr>
        <p:txBody>
          <a:bodyPr wrap="square" rtlCol="0">
            <a:spAutoFit/>
          </a:bodyPr>
          <a:lstStyle/>
          <a:p>
            <a:r>
              <a:rPr lang="en-US" sz="2100" dirty="0">
                <a:latin typeface="Inter" panose="02000503000000020004" pitchFamily="2" charset="0"/>
                <a:ea typeface="Inter" panose="02000503000000020004" pitchFamily="2" charset="0"/>
              </a:rPr>
              <a:t>El constructor </a:t>
            </a:r>
            <a:r>
              <a:rPr lang="en-US" sz="2100" dirty="0" err="1">
                <a:latin typeface="Inter" panose="02000503000000020004" pitchFamily="2" charset="0"/>
                <a:ea typeface="Inter" panose="02000503000000020004" pitchFamily="2" charset="0"/>
              </a:rPr>
              <a:t>siempre</a:t>
            </a:r>
            <a:r>
              <a:rPr lang="en-US" sz="2100" dirty="0">
                <a:latin typeface="Inter" panose="02000503000000020004" pitchFamily="2" charset="0"/>
                <a:ea typeface="Inter" panose="02000503000000020004" pitchFamily="2" charset="0"/>
              </a:rPr>
              <a:t> </a:t>
            </a:r>
            <a:r>
              <a:rPr lang="en-US" sz="2100" dirty="0" err="1">
                <a:latin typeface="Inter" panose="02000503000000020004" pitchFamily="2" charset="0"/>
                <a:ea typeface="Inter" panose="02000503000000020004" pitchFamily="2" charset="0"/>
              </a:rPr>
              <a:t>tiene</a:t>
            </a:r>
            <a:r>
              <a:rPr lang="en-US" sz="2100" dirty="0">
                <a:latin typeface="Inter" panose="02000503000000020004" pitchFamily="2" charset="0"/>
                <a:ea typeface="Inter" panose="02000503000000020004" pitchFamily="2" charset="0"/>
              </a:rPr>
              <a:t> la palabra </a:t>
            </a:r>
            <a:r>
              <a:rPr lang="en-US" sz="2100" dirty="0">
                <a:latin typeface="Consolas" panose="020B0609020204030204" pitchFamily="49" charset="0"/>
                <a:ea typeface="Inter" panose="02000503000000020004" pitchFamily="2" charset="0"/>
              </a:rPr>
              <a:t>self</a:t>
            </a:r>
            <a:r>
              <a:rPr lang="en-US" sz="2100" dirty="0">
                <a:latin typeface="Inter" panose="02000503000000020004" pitchFamily="2" charset="0"/>
                <a:ea typeface="Inter" panose="02000503000000020004" pitchFamily="2" charset="0"/>
              </a:rPr>
              <a:t> </a:t>
            </a:r>
            <a:r>
              <a:rPr lang="en-US" sz="2100" dirty="0" err="1">
                <a:latin typeface="Inter" panose="02000503000000020004" pitchFamily="2" charset="0"/>
                <a:ea typeface="Inter" panose="02000503000000020004" pitchFamily="2" charset="0"/>
              </a:rPr>
              <a:t>como</a:t>
            </a:r>
            <a:r>
              <a:rPr lang="en-US" sz="2100" dirty="0">
                <a:latin typeface="Inter" panose="02000503000000020004" pitchFamily="2" charset="0"/>
                <a:ea typeface="Inter" panose="02000503000000020004" pitchFamily="2" charset="0"/>
              </a:rPr>
              <a:t> primer </a:t>
            </a:r>
            <a:r>
              <a:rPr lang="en-US" sz="2100" dirty="0" err="1">
                <a:latin typeface="Inter" panose="02000503000000020004" pitchFamily="2" charset="0"/>
                <a:ea typeface="Inter" panose="02000503000000020004" pitchFamily="2" charset="0"/>
              </a:rPr>
              <a:t>parámetro</a:t>
            </a:r>
            <a:endParaRPr lang="en-US" sz="2100" b="1" u="sng" dirty="0">
              <a:latin typeface="Inter" panose="02000503000000020004" pitchFamily="2" charset="0"/>
              <a:ea typeface="Inter" panose="02000503000000020004" pitchFamily="2" charset="0"/>
            </a:endParaRPr>
          </a:p>
        </p:txBody>
      </p:sp>
      <p:sp>
        <p:nvSpPr>
          <p:cNvPr id="4" name="Rectangle 1">
            <a:extLst>
              <a:ext uri="{FF2B5EF4-FFF2-40B4-BE49-F238E27FC236}">
                <a16:creationId xmlns:a16="http://schemas.microsoft.com/office/drawing/2014/main" id="{137CD8DF-0679-623C-8931-581D978B5FC0}"/>
              </a:ext>
            </a:extLst>
          </p:cNvPr>
          <p:cNvSpPr>
            <a:spLocks noChangeArrowheads="1"/>
          </p:cNvSpPr>
          <p:nvPr/>
        </p:nvSpPr>
        <p:spPr bwMode="auto">
          <a:xfrm>
            <a:off x="2442368" y="4472308"/>
            <a:ext cx="2847383" cy="1154162"/>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dirty="0" err="1">
                <a:ln>
                  <a:noFill/>
                </a:ln>
                <a:solidFill>
                  <a:srgbClr val="CF8E6D"/>
                </a:solidFill>
                <a:effectLst/>
                <a:latin typeface="JetBrains Mono"/>
              </a:rPr>
              <a:t>class</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CBEC4"/>
                </a:solidFill>
                <a:effectLst/>
                <a:latin typeface="JetBrains Mono"/>
              </a:rPr>
              <a:t>Estudiante:</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err="1">
                <a:ln>
                  <a:noFill/>
                </a:ln>
                <a:solidFill>
                  <a:srgbClr val="B200B2"/>
                </a:solidFill>
                <a:effectLst/>
                <a:latin typeface="JetBrains Mono"/>
              </a:rPr>
              <a:t>init</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 n):</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err="1">
                <a:ln>
                  <a:noFill/>
                </a:ln>
                <a:solidFill>
                  <a:srgbClr val="BCBEC4"/>
                </a:solidFill>
                <a:effectLst/>
                <a:latin typeface="JetBrains Mono"/>
              </a:rPr>
              <a:t>.nombre</a:t>
            </a:r>
            <a:r>
              <a:rPr kumimoji="0" lang="es-ES" altLang="es-ES" sz="2300" b="0" i="0" u="none" strike="noStrike" cap="none" normalizeH="0" baseline="0" dirty="0">
                <a:ln>
                  <a:noFill/>
                </a:ln>
                <a:solidFill>
                  <a:srgbClr val="BCBEC4"/>
                </a:solidFill>
                <a:effectLst/>
                <a:latin typeface="JetBrains Mono"/>
              </a:rPr>
              <a:t> = n</a:t>
            </a:r>
            <a:endParaRPr kumimoji="0" lang="es-ES" altLang="es-ES" sz="2300" b="0" i="0" u="none" strike="noStrike" cap="none" normalizeH="0" baseline="0" dirty="0">
              <a:ln>
                <a:noFill/>
              </a:ln>
              <a:solidFill>
                <a:schemeClr val="tx1"/>
              </a:solidFill>
              <a:effectLst/>
              <a:latin typeface="Arial" panose="020B0604020202020204" pitchFamily="34" charset="0"/>
            </a:endParaRPr>
          </a:p>
        </p:txBody>
      </p:sp>
      <p:sp>
        <p:nvSpPr>
          <p:cNvPr id="9" name="Flecha: hacia la izquierda 8">
            <a:extLst>
              <a:ext uri="{FF2B5EF4-FFF2-40B4-BE49-F238E27FC236}">
                <a16:creationId xmlns:a16="http://schemas.microsoft.com/office/drawing/2014/main" id="{0386BE3A-3443-D33B-73DA-AB147EA686E5}"/>
              </a:ext>
            </a:extLst>
          </p:cNvPr>
          <p:cNvSpPr/>
          <p:nvPr/>
        </p:nvSpPr>
        <p:spPr>
          <a:xfrm rot="20486505">
            <a:off x="4814636" y="4675389"/>
            <a:ext cx="1489370" cy="340810"/>
          </a:xfrm>
          <a:prstGeom prst="lef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328608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Creando objetos a partir de clases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r>
              <a:rPr lang="es-ES"/>
              <a:t>Ahora podemos crear tantos estudiantes como queramos con diferentes nombres:</a:t>
            </a:r>
          </a:p>
          <a:p>
            <a:endParaRPr lang="es-ES"/>
          </a:p>
          <a:p>
            <a:endParaRPr lang="es-ES"/>
          </a:p>
          <a:p>
            <a:endParaRPr lang="es-ES"/>
          </a:p>
          <a:p>
            <a:endParaRPr lang="es-ES"/>
          </a:p>
          <a:p>
            <a:endParaRPr lang="es-ES"/>
          </a:p>
          <a:p>
            <a:endParaRPr lang="es-ES" sz="2300"/>
          </a:p>
          <a:p>
            <a:r>
              <a:rPr lang="es-ES"/>
              <a:t>¿Hay otra forma de asignar nombres diferentes a estudiantes diferentes?</a:t>
            </a:r>
          </a:p>
        </p:txBody>
      </p:sp>
      <p:sp>
        <p:nvSpPr>
          <p:cNvPr id="10" name="Rectangle 1">
            <a:extLst>
              <a:ext uri="{FF2B5EF4-FFF2-40B4-BE49-F238E27FC236}">
                <a16:creationId xmlns:a16="http://schemas.microsoft.com/office/drawing/2014/main" id="{B189E3EA-E693-D29D-34E8-8AFD53ECED8A}"/>
              </a:ext>
            </a:extLst>
          </p:cNvPr>
          <p:cNvSpPr>
            <a:spLocks noChangeArrowheads="1"/>
          </p:cNvSpPr>
          <p:nvPr/>
        </p:nvSpPr>
        <p:spPr bwMode="auto">
          <a:xfrm>
            <a:off x="2924754" y="2321004"/>
            <a:ext cx="3404202" cy="2215991"/>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a:ln>
                  <a:noFill/>
                </a:ln>
                <a:solidFill>
                  <a:srgbClr val="BCBEC4"/>
                </a:solidFill>
                <a:effectLst/>
                <a:latin typeface="JetBrains Mono"/>
              </a:rPr>
              <a:t>s1 = Estudiante(</a:t>
            </a:r>
            <a:r>
              <a:rPr kumimoji="0" lang="es-ES" altLang="es-ES" sz="2300" b="0" i="0" u="none" strike="noStrike" cap="none" normalizeH="0" baseline="0">
                <a:ln>
                  <a:noFill/>
                </a:ln>
                <a:solidFill>
                  <a:srgbClr val="6AAB73"/>
                </a:solidFill>
                <a:effectLst/>
                <a:latin typeface="JetBrains Mono"/>
              </a:rPr>
              <a:t>"Alicia"</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(s1.nombre)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s2 = Estudiante(</a:t>
            </a:r>
            <a:r>
              <a:rPr kumimoji="0" lang="es-ES" altLang="es-ES" sz="2300" b="0" i="0" u="none" strike="noStrike" cap="none" normalizeH="0" baseline="0">
                <a:ln>
                  <a:noFill/>
                </a:ln>
                <a:solidFill>
                  <a:srgbClr val="6AAB73"/>
                </a:solidFill>
                <a:effectLst/>
                <a:latin typeface="JetBrains Mono"/>
              </a:rPr>
              <a:t>"Angela"</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(s2.nombre)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s3 = Estudiante(</a:t>
            </a:r>
            <a:r>
              <a:rPr kumimoji="0" lang="es-ES" altLang="es-ES" sz="2300" b="0" i="0" u="none" strike="noStrike" cap="none" normalizeH="0" baseline="0">
                <a:ln>
                  <a:noFill/>
                </a:ln>
                <a:solidFill>
                  <a:srgbClr val="6AAB73"/>
                </a:solidFill>
                <a:effectLst/>
                <a:latin typeface="JetBrains Mono"/>
              </a:rPr>
              <a:t>"Alberto")</a:t>
            </a:r>
            <a:br>
              <a:rPr kumimoji="0" lang="es-ES" altLang="es-ES" sz="2300" b="0" i="0" u="none" strike="noStrike" cap="none" normalizeH="0" baseline="0">
                <a:ln>
                  <a:noFill/>
                </a:ln>
                <a:solidFill>
                  <a:srgbClr val="6AAB73"/>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(s3.nombre)</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698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t>Ejercicio 2</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a:lstStyle/>
          <a:p>
            <a:r>
              <a:rPr lang="es-ES" b="0" i="0" dirty="0">
                <a:effectLst/>
              </a:rPr>
              <a:t>Vamos a diseñar paso a paso un sistema simple para un comercio electrónico que maneja productos, clientes y órdenes. </a:t>
            </a:r>
          </a:p>
          <a:p>
            <a:pPr marL="342900" indent="-342900">
              <a:buFont typeface="Arial" panose="020B0604020202020204" pitchFamily="34" charset="0"/>
              <a:buChar char="•"/>
            </a:pPr>
            <a:r>
              <a:rPr lang="es-ES" dirty="0"/>
              <a:t>Añade un constructor a la clase que creaste anteriormente para que inicialice los valores de nombre y precio al instanciarse. </a:t>
            </a:r>
          </a:p>
          <a:p>
            <a:pPr marL="971550" lvl="1" indent="-457200"/>
            <a:endParaRPr lang="es-ES" dirty="0"/>
          </a:p>
          <a:p>
            <a:pPr marL="457200" indent="-457200">
              <a:buAutoNum type="arabicPeriod"/>
            </a:pPr>
            <a:endParaRPr lang="es-ES" dirty="0"/>
          </a:p>
          <a:p>
            <a:pPr marL="457200" indent="-457200">
              <a:buAutoNum type="arabicPeriod"/>
            </a:pPr>
            <a:endParaRPr lang="es-ES" dirty="0"/>
          </a:p>
          <a:p>
            <a:endParaRPr lang="es-ES" b="0" i="0" dirty="0">
              <a:effectLst/>
            </a:endParaRPr>
          </a:p>
        </p:txBody>
      </p:sp>
    </p:spTree>
    <p:extLst>
      <p:ext uri="{BB962C8B-B14F-4D97-AF65-F5344CB8AC3E}">
        <p14:creationId xmlns:p14="http://schemas.microsoft.com/office/powerpoint/2010/main" val="3158524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r>
              <a:rPr lang="es-ES"/>
              <a:t>Se pueden asignar diferentes valores a los atributos a través de métodos, que son funciones que definimos dentro de las clases</a:t>
            </a:r>
          </a:p>
          <a:p>
            <a:endParaRPr lang="es-ES" sz="2300"/>
          </a:p>
          <a:p>
            <a:endParaRPr lang="es-ES"/>
          </a:p>
          <a:p>
            <a:endParaRPr lang="es-ES"/>
          </a:p>
          <a:p>
            <a:endParaRPr lang="es-ES"/>
          </a:p>
          <a:p>
            <a:endParaRPr lang="es-ES"/>
          </a:p>
          <a:p>
            <a:endParaRPr lang="es-ES"/>
          </a:p>
        </p:txBody>
      </p:sp>
      <p:sp>
        <p:nvSpPr>
          <p:cNvPr id="8" name="Rectangle 2">
            <a:extLst>
              <a:ext uri="{FF2B5EF4-FFF2-40B4-BE49-F238E27FC236}">
                <a16:creationId xmlns:a16="http://schemas.microsoft.com/office/drawing/2014/main" id="{39535D35-2E4B-1A67-B7A7-9E2496E3641C}"/>
              </a:ext>
            </a:extLst>
          </p:cNvPr>
          <p:cNvSpPr>
            <a:spLocks noChangeArrowheads="1"/>
          </p:cNvSpPr>
          <p:nvPr/>
        </p:nvSpPr>
        <p:spPr bwMode="auto">
          <a:xfrm>
            <a:off x="1966682" y="2296999"/>
            <a:ext cx="3212161" cy="2923877"/>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nombre = </a:t>
            </a:r>
            <a:r>
              <a:rPr kumimoji="0" lang="es-ES" altLang="es-ES" sz="2300" b="0" i="0" u="none" strike="noStrike" cap="none" normalizeH="0" baseline="0">
                <a:ln>
                  <a:noFill/>
                </a:ln>
                <a:solidFill>
                  <a:srgbClr val="6AAB73"/>
                </a:solidFill>
                <a:effectLst/>
                <a:latin typeface="JetBrains Mono"/>
              </a:rPr>
              <a:t>""</a:t>
            </a:r>
            <a:br>
              <a:rPr kumimoji="0" lang="es-ES" altLang="es-ES" sz="2300" b="0" i="0" u="none" strike="noStrike" cap="none" normalizeH="0" baseline="0">
                <a:ln>
                  <a:noFill/>
                </a:ln>
                <a:solidFill>
                  <a:srgbClr val="6AAB73"/>
                </a:solidFill>
                <a:effectLst/>
                <a:latin typeface="JetBrains Mono"/>
              </a:rPr>
            </a:br>
            <a:r>
              <a:rPr kumimoji="0" lang="es-ES" altLang="es-ES" sz="2300" b="0" i="0" u="none" strike="noStrike" cap="none" normalizeH="0" baseline="0">
                <a:ln>
                  <a:noFill/>
                </a:ln>
                <a:solidFill>
                  <a:srgbClr val="6AAB73"/>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56A8F5"/>
                </a:solidFill>
                <a:effectLst/>
                <a:latin typeface="JetBrains Mono"/>
              </a:rPr>
              <a:t>setNombre</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 n):</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.nombre</a:t>
            </a:r>
            <a:r>
              <a:rPr kumimoji="0" lang="es-ES" altLang="es-ES" sz="2300" b="0" i="0" u="none" strike="noStrike" cap="none" normalizeH="0" baseline="0">
                <a:ln>
                  <a:noFill/>
                </a:ln>
                <a:solidFill>
                  <a:srgbClr val="BCBEC4"/>
                </a:solidFill>
                <a:effectLst/>
                <a:latin typeface="JetBrains Mono"/>
              </a:rPr>
              <a:t> = n</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s1 = 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s1.setNombre(</a:t>
            </a:r>
            <a:r>
              <a:rPr kumimoji="0" lang="es-ES" altLang="es-ES" sz="2300" b="0" i="0" u="none" strike="noStrike" cap="none" normalizeH="0" baseline="0">
                <a:ln>
                  <a:noFill/>
                </a:ln>
                <a:solidFill>
                  <a:srgbClr val="6AAB73"/>
                </a:solidFill>
                <a:effectLst/>
                <a:latin typeface="JetBrains Mono"/>
              </a:rPr>
              <a:t>"Alicia"</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(s1.nombre)</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Métodos</a:t>
            </a:r>
          </a:p>
        </p:txBody>
      </p:sp>
      <p:sp>
        <p:nvSpPr>
          <p:cNvPr id="6" name="TextBox 5">
            <a:extLst>
              <a:ext uri="{FF2B5EF4-FFF2-40B4-BE49-F238E27FC236}">
                <a16:creationId xmlns:a16="http://schemas.microsoft.com/office/drawing/2014/main" id="{551B8549-8341-8A4B-BB60-881C70DC6DD5}"/>
              </a:ext>
            </a:extLst>
          </p:cNvPr>
          <p:cNvSpPr txBox="1"/>
          <p:nvPr/>
        </p:nvSpPr>
        <p:spPr>
          <a:xfrm>
            <a:off x="6127424" y="3394554"/>
            <a:ext cx="2577036" cy="2031325"/>
          </a:xfrm>
          <a:prstGeom prst="rect">
            <a:avLst/>
          </a:prstGeom>
          <a:noFill/>
        </p:spPr>
        <p:txBody>
          <a:bodyPr wrap="square" rtlCol="0">
            <a:spAutoFit/>
          </a:bodyPr>
          <a:lstStyle/>
          <a:p>
            <a:r>
              <a:rPr lang="es-ES" sz="2100" i="1">
                <a:latin typeface="Inter" panose="02000503000000020004" pitchFamily="2" charset="0"/>
                <a:ea typeface="Inter" panose="02000503000000020004" pitchFamily="2" charset="0"/>
              </a:rPr>
              <a:t>Todos los métodos en una clase de Python tienen que tener </a:t>
            </a:r>
            <a:r>
              <a:rPr lang="es-ES" sz="2100" err="1">
                <a:latin typeface="Inter" panose="02000503000000020004" pitchFamily="2" charset="0"/>
                <a:ea typeface="Inter" panose="02000503000000020004" pitchFamily="2" charset="0"/>
              </a:rPr>
              <a:t>self</a:t>
            </a:r>
            <a:r>
              <a:rPr lang="es-ES" sz="2100" i="1">
                <a:latin typeface="Inter" panose="02000503000000020004" pitchFamily="2" charset="0"/>
                <a:ea typeface="Inter" panose="02000503000000020004" pitchFamily="2" charset="0"/>
              </a:rPr>
              <a:t> como primer parámetro</a:t>
            </a:r>
          </a:p>
        </p:txBody>
      </p:sp>
      <p:sp>
        <p:nvSpPr>
          <p:cNvPr id="7" name="Oval 6">
            <a:extLst>
              <a:ext uri="{FF2B5EF4-FFF2-40B4-BE49-F238E27FC236}">
                <a16:creationId xmlns:a16="http://schemas.microsoft.com/office/drawing/2014/main" id="{0F6A38C8-7B05-B345-BB8F-51A279239791}"/>
              </a:ext>
            </a:extLst>
          </p:cNvPr>
          <p:cNvSpPr/>
          <p:nvPr/>
        </p:nvSpPr>
        <p:spPr>
          <a:xfrm>
            <a:off x="4175804" y="3042492"/>
            <a:ext cx="509318" cy="395935"/>
          </a:xfrm>
          <a:prstGeom prst="ellipse">
            <a:avLst/>
          </a:prstGeom>
          <a:no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lecha: hacia la izquierda 9">
            <a:extLst>
              <a:ext uri="{FF2B5EF4-FFF2-40B4-BE49-F238E27FC236}">
                <a16:creationId xmlns:a16="http://schemas.microsoft.com/office/drawing/2014/main" id="{C0DA5E04-17ED-7387-3E25-763EA8C00753}"/>
              </a:ext>
            </a:extLst>
          </p:cNvPr>
          <p:cNvSpPr/>
          <p:nvPr/>
        </p:nvSpPr>
        <p:spPr>
          <a:xfrm rot="907213">
            <a:off x="4707438" y="3239809"/>
            <a:ext cx="1278639" cy="340810"/>
          </a:xfrm>
          <a:prstGeom prst="lef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9407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Métodos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r>
              <a:rPr lang="es-ES"/>
              <a:t>Se pueden asignar diferentes valores a los atributos a través de métodos, que son funciones que definimos dentro de las clases</a:t>
            </a:r>
          </a:p>
          <a:p>
            <a:endParaRPr lang="es-ES" sz="2300"/>
          </a:p>
          <a:p>
            <a:endParaRPr lang="es-ES"/>
          </a:p>
          <a:p>
            <a:endParaRPr lang="es-ES"/>
          </a:p>
          <a:p>
            <a:endParaRPr lang="es-ES"/>
          </a:p>
          <a:p>
            <a:endParaRPr lang="es-ES"/>
          </a:p>
          <a:p>
            <a:endParaRPr lang="es-ES"/>
          </a:p>
        </p:txBody>
      </p:sp>
      <p:sp>
        <p:nvSpPr>
          <p:cNvPr id="6" name="TextBox 5">
            <a:extLst>
              <a:ext uri="{FF2B5EF4-FFF2-40B4-BE49-F238E27FC236}">
                <a16:creationId xmlns:a16="http://schemas.microsoft.com/office/drawing/2014/main" id="{551B8549-8341-8A4B-BB60-881C70DC6DD5}"/>
              </a:ext>
            </a:extLst>
          </p:cNvPr>
          <p:cNvSpPr txBox="1"/>
          <p:nvPr/>
        </p:nvSpPr>
        <p:spPr>
          <a:xfrm>
            <a:off x="628650" y="5518705"/>
            <a:ext cx="7886700" cy="738664"/>
          </a:xfrm>
          <a:prstGeom prst="rect">
            <a:avLst/>
          </a:prstGeom>
          <a:noFill/>
        </p:spPr>
        <p:txBody>
          <a:bodyPr wrap="square" rtlCol="0">
            <a:spAutoFit/>
          </a:bodyPr>
          <a:lstStyle/>
          <a:p>
            <a:r>
              <a:rPr lang="es-ES" sz="2100" i="1">
                <a:latin typeface="Inter" panose="02000503000000020004" pitchFamily="2" charset="0"/>
                <a:ea typeface="Inter" panose="02000503000000020004" pitchFamily="2" charset="0"/>
              </a:rPr>
              <a:t>Todos los atributos en una clase de Python tienen que ir precedidos de </a:t>
            </a:r>
            <a:r>
              <a:rPr lang="es-ES" sz="2100" i="1" err="1">
                <a:latin typeface="Inter" panose="02000503000000020004" pitchFamily="2" charset="0"/>
                <a:ea typeface="Inter" panose="02000503000000020004" pitchFamily="2" charset="0"/>
              </a:rPr>
              <a:t>self</a:t>
            </a:r>
            <a:r>
              <a:rPr lang="es-ES" sz="2100" i="1">
                <a:latin typeface="Inter" panose="02000503000000020004" pitchFamily="2" charset="0"/>
                <a:ea typeface="Inter" panose="02000503000000020004" pitchFamily="2" charset="0"/>
              </a:rPr>
              <a:t>. cuando se accede a ellos</a:t>
            </a:r>
          </a:p>
        </p:txBody>
      </p:sp>
      <p:sp>
        <p:nvSpPr>
          <p:cNvPr id="11" name="Rectangle 2">
            <a:extLst>
              <a:ext uri="{FF2B5EF4-FFF2-40B4-BE49-F238E27FC236}">
                <a16:creationId xmlns:a16="http://schemas.microsoft.com/office/drawing/2014/main" id="{6DC13F34-8BA1-8EE6-BE64-BC246122AC08}"/>
              </a:ext>
            </a:extLst>
          </p:cNvPr>
          <p:cNvSpPr>
            <a:spLocks noChangeArrowheads="1"/>
          </p:cNvSpPr>
          <p:nvPr/>
        </p:nvSpPr>
        <p:spPr bwMode="auto">
          <a:xfrm>
            <a:off x="1966682" y="2296999"/>
            <a:ext cx="3212161" cy="2923877"/>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nombre = </a:t>
            </a:r>
            <a:r>
              <a:rPr kumimoji="0" lang="es-ES" altLang="es-ES" sz="2300" b="0" i="0" u="none" strike="noStrike" cap="none" normalizeH="0" baseline="0">
                <a:ln>
                  <a:noFill/>
                </a:ln>
                <a:solidFill>
                  <a:srgbClr val="6AAB73"/>
                </a:solidFill>
                <a:effectLst/>
                <a:latin typeface="JetBrains Mono"/>
              </a:rPr>
              <a:t>""</a:t>
            </a:r>
            <a:br>
              <a:rPr kumimoji="0" lang="es-ES" altLang="es-ES" sz="2300" b="0" i="0" u="none" strike="noStrike" cap="none" normalizeH="0" baseline="0">
                <a:ln>
                  <a:noFill/>
                </a:ln>
                <a:solidFill>
                  <a:srgbClr val="6AAB73"/>
                </a:solidFill>
                <a:effectLst/>
                <a:latin typeface="JetBrains Mono"/>
              </a:rPr>
            </a:br>
            <a:r>
              <a:rPr kumimoji="0" lang="es-ES" altLang="es-ES" sz="2300" b="0" i="0" u="none" strike="noStrike" cap="none" normalizeH="0" baseline="0">
                <a:ln>
                  <a:noFill/>
                </a:ln>
                <a:solidFill>
                  <a:srgbClr val="6AAB73"/>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56A8F5"/>
                </a:solidFill>
                <a:effectLst/>
                <a:latin typeface="JetBrains Mono"/>
              </a:rPr>
              <a:t>setNombre</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 n):</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.nombre</a:t>
            </a:r>
            <a:r>
              <a:rPr kumimoji="0" lang="es-ES" altLang="es-ES" sz="2300" b="0" i="0" u="none" strike="noStrike" cap="none" normalizeH="0" baseline="0">
                <a:ln>
                  <a:noFill/>
                </a:ln>
                <a:solidFill>
                  <a:srgbClr val="BCBEC4"/>
                </a:solidFill>
                <a:effectLst/>
                <a:latin typeface="JetBrains Mono"/>
              </a:rPr>
              <a:t> = n</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s1 = Estudiante()</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s1.setNombre(</a:t>
            </a:r>
            <a:r>
              <a:rPr kumimoji="0" lang="es-ES" altLang="es-ES" sz="2300" b="0" i="0" u="none" strike="noStrike" cap="none" normalizeH="0" baseline="0">
                <a:ln>
                  <a:noFill/>
                </a:ln>
                <a:solidFill>
                  <a:srgbClr val="6AAB73"/>
                </a:solidFill>
                <a:effectLst/>
                <a:latin typeface="JetBrains Mono"/>
              </a:rPr>
              <a:t>"Alicia"</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(s1.nombre)</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
        <p:nvSpPr>
          <p:cNvPr id="10" name="Flecha: hacia la izquierda 9">
            <a:extLst>
              <a:ext uri="{FF2B5EF4-FFF2-40B4-BE49-F238E27FC236}">
                <a16:creationId xmlns:a16="http://schemas.microsoft.com/office/drawing/2014/main" id="{C0DA5E04-17ED-7387-3E25-763EA8C00753}"/>
              </a:ext>
            </a:extLst>
          </p:cNvPr>
          <p:cNvSpPr/>
          <p:nvPr/>
        </p:nvSpPr>
        <p:spPr>
          <a:xfrm rot="5400000">
            <a:off x="1934164" y="4509226"/>
            <a:ext cx="1734711" cy="340810"/>
          </a:xfrm>
          <a:prstGeom prst="lef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661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n-US"/>
              <a:t>Constructor y </a:t>
            </a:r>
            <a:r>
              <a:rPr lang="en-US" err="1"/>
              <a:t>métodos</a:t>
            </a:r>
            <a:endParaRPr lang="en-US"/>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r>
              <a:rPr lang="es-ES"/>
              <a:t>Se puede definir el constructor __</a:t>
            </a:r>
            <a:r>
              <a:rPr lang="es-ES" err="1"/>
              <a:t>init</a:t>
            </a:r>
            <a:r>
              <a:rPr lang="es-ES"/>
              <a:t>__() junto con cualquier otro método</a:t>
            </a:r>
          </a:p>
          <a:p>
            <a:endParaRPr lang="es-ES"/>
          </a:p>
          <a:p>
            <a:endParaRPr lang="es-ES"/>
          </a:p>
          <a:p>
            <a:endParaRPr lang="es-ES"/>
          </a:p>
          <a:p>
            <a:endParaRPr lang="es-ES"/>
          </a:p>
        </p:txBody>
      </p:sp>
      <p:sp>
        <p:nvSpPr>
          <p:cNvPr id="7" name="Rectangle 1">
            <a:extLst>
              <a:ext uri="{FF2B5EF4-FFF2-40B4-BE49-F238E27FC236}">
                <a16:creationId xmlns:a16="http://schemas.microsoft.com/office/drawing/2014/main" id="{A33B0048-0008-59EB-7CC8-D745861AFE69}"/>
              </a:ext>
            </a:extLst>
          </p:cNvPr>
          <p:cNvSpPr>
            <a:spLocks noChangeArrowheads="1"/>
          </p:cNvSpPr>
          <p:nvPr/>
        </p:nvSpPr>
        <p:spPr bwMode="auto">
          <a:xfrm>
            <a:off x="3065818" y="1916644"/>
            <a:ext cx="3012363" cy="4401205"/>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err="1">
                <a:ln>
                  <a:noFill/>
                </a:ln>
                <a:solidFill>
                  <a:srgbClr val="CF8E6D"/>
                </a:solidFill>
                <a:effectLst/>
                <a:latin typeface="JetBrains Mono"/>
              </a:rPr>
              <a:t>class</a:t>
            </a:r>
            <a:r>
              <a:rPr kumimoji="0" lang="es-ES" altLang="es-ES" sz="2000" b="0" i="0" u="none" strike="noStrike" cap="none" normalizeH="0" baseline="0">
                <a:ln>
                  <a:noFill/>
                </a:ln>
                <a:solidFill>
                  <a:srgbClr val="CF8E6D"/>
                </a:solidFill>
                <a:effectLst/>
                <a:latin typeface="JetBrains Mono"/>
              </a:rPr>
              <a:t> </a:t>
            </a:r>
            <a:r>
              <a:rPr kumimoji="0" lang="es-ES" altLang="es-ES" sz="2000" b="0" i="0" u="none" strike="noStrike" cap="none" normalizeH="0" baseline="0">
                <a:ln>
                  <a:noFill/>
                </a:ln>
                <a:solidFill>
                  <a:srgbClr val="BCBEC4"/>
                </a:solidFill>
                <a:effectLst/>
                <a:latin typeface="JetBrains Mono"/>
              </a:rPr>
              <a:t>Estudiante:</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    </a:t>
            </a:r>
            <a:r>
              <a:rPr kumimoji="0" lang="es-ES" altLang="es-ES" sz="2000" b="0" i="0" u="none" strike="noStrike" cap="none" normalizeH="0" baseline="0" err="1">
                <a:ln>
                  <a:noFill/>
                </a:ln>
                <a:solidFill>
                  <a:srgbClr val="CF8E6D"/>
                </a:solidFill>
                <a:effectLst/>
                <a:latin typeface="JetBrains Mono"/>
              </a:rPr>
              <a:t>def</a:t>
            </a:r>
            <a:r>
              <a:rPr kumimoji="0" lang="es-ES" altLang="es-ES" sz="2000" b="0" i="0" u="none" strike="noStrike" cap="none" normalizeH="0" baseline="0">
                <a:ln>
                  <a:noFill/>
                </a:ln>
                <a:solidFill>
                  <a:srgbClr val="CF8E6D"/>
                </a:solidFill>
                <a:effectLst/>
                <a:latin typeface="JetBrains Mono"/>
              </a:rPr>
              <a:t> </a:t>
            </a:r>
            <a:r>
              <a:rPr kumimoji="0" lang="es-ES" altLang="es-ES" sz="2000" b="0" i="0" u="none" strike="noStrike" cap="none" normalizeH="0" baseline="0">
                <a:ln>
                  <a:noFill/>
                </a:ln>
                <a:solidFill>
                  <a:srgbClr val="B200B2"/>
                </a:solidFill>
                <a:effectLst/>
                <a:latin typeface="JetBrains Mono"/>
              </a:rPr>
              <a:t>__</a:t>
            </a:r>
            <a:r>
              <a:rPr kumimoji="0" lang="es-ES" altLang="es-ES" sz="2000" b="0" i="0" u="none" strike="noStrike" cap="none" normalizeH="0" baseline="0" err="1">
                <a:ln>
                  <a:noFill/>
                </a:ln>
                <a:solidFill>
                  <a:srgbClr val="B200B2"/>
                </a:solidFill>
                <a:effectLst/>
                <a:latin typeface="JetBrains Mono"/>
              </a:rPr>
              <a:t>init</a:t>
            </a:r>
            <a:r>
              <a:rPr kumimoji="0" lang="es-ES" altLang="es-ES" sz="2000" b="0" i="0" u="none" strike="noStrike" cap="none" normalizeH="0" baseline="0">
                <a:ln>
                  <a:noFill/>
                </a:ln>
                <a:solidFill>
                  <a:srgbClr val="B200B2"/>
                </a:solidFill>
                <a:effectLst/>
                <a:latin typeface="JetBrains Mono"/>
              </a:rPr>
              <a:t>__</a:t>
            </a:r>
            <a:r>
              <a:rPr kumimoji="0" lang="es-ES" altLang="es-ES" sz="2000" b="0" i="0" u="none" strike="noStrike" cap="none" normalizeH="0" baseline="0">
                <a:ln>
                  <a:noFill/>
                </a:ln>
                <a:solidFill>
                  <a:srgbClr val="BCBEC4"/>
                </a:solidFill>
                <a:effectLst/>
                <a:latin typeface="JetBrains Mono"/>
              </a:rPr>
              <a:t>(</a:t>
            </a:r>
            <a:r>
              <a:rPr kumimoji="0" lang="es-ES" altLang="es-ES" sz="2000" b="0" i="0" u="none" strike="noStrike" cap="none" normalizeH="0" baseline="0" err="1">
                <a:ln>
                  <a:noFill/>
                </a:ln>
                <a:solidFill>
                  <a:srgbClr val="94558D"/>
                </a:solidFill>
                <a:effectLst/>
                <a:latin typeface="JetBrains Mono"/>
              </a:rPr>
              <a:t>self</a:t>
            </a:r>
            <a:r>
              <a:rPr kumimoji="0" lang="es-ES" altLang="es-ES" sz="2000" b="0" i="0" u="none" strike="noStrike" cap="none" normalizeH="0" baseline="0">
                <a:ln>
                  <a:noFill/>
                </a:ln>
                <a:solidFill>
                  <a:srgbClr val="BCBEC4"/>
                </a:solidFill>
                <a:effectLst/>
                <a:latin typeface="JetBrains Mono"/>
              </a:rPr>
              <a:t>, n):</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        </a:t>
            </a:r>
            <a:r>
              <a:rPr kumimoji="0" lang="es-ES" altLang="es-ES" sz="2000" b="0" i="0" u="none" strike="noStrike" cap="none" normalizeH="0" baseline="0" err="1">
                <a:ln>
                  <a:noFill/>
                </a:ln>
                <a:solidFill>
                  <a:srgbClr val="94558D"/>
                </a:solidFill>
                <a:effectLst/>
                <a:latin typeface="JetBrains Mono"/>
              </a:rPr>
              <a:t>self</a:t>
            </a:r>
            <a:r>
              <a:rPr kumimoji="0" lang="es-ES" altLang="es-ES" sz="2000" b="0" i="0" u="none" strike="noStrike" cap="none" normalizeH="0" baseline="0" err="1">
                <a:ln>
                  <a:noFill/>
                </a:ln>
                <a:solidFill>
                  <a:srgbClr val="BCBEC4"/>
                </a:solidFill>
                <a:effectLst/>
                <a:latin typeface="JetBrains Mono"/>
              </a:rPr>
              <a:t>.nombre</a:t>
            </a:r>
            <a:r>
              <a:rPr kumimoji="0" lang="es-ES" altLang="es-ES" sz="2000" b="0" i="0" u="none" strike="noStrike" cap="none" normalizeH="0" baseline="0">
                <a:ln>
                  <a:noFill/>
                </a:ln>
                <a:solidFill>
                  <a:srgbClr val="BCBEC4"/>
                </a:solidFill>
                <a:effectLst/>
                <a:latin typeface="JetBrains Mono"/>
              </a:rPr>
              <a:t> = n</a:t>
            </a:r>
            <a:br>
              <a:rPr kumimoji="0" lang="es-ES" altLang="es-ES" sz="2000" b="0" i="0" u="none" strike="noStrike" cap="none" normalizeH="0" baseline="0">
                <a:ln>
                  <a:noFill/>
                </a:ln>
                <a:solidFill>
                  <a:srgbClr val="BCBEC4"/>
                </a:solidFill>
                <a:effectLst/>
                <a:latin typeface="JetBrains Mono"/>
              </a:rPr>
            </a:b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    </a:t>
            </a:r>
            <a:r>
              <a:rPr kumimoji="0" lang="es-ES" altLang="es-ES" sz="2000" b="0" i="0" u="none" strike="noStrike" cap="none" normalizeH="0" baseline="0" err="1">
                <a:ln>
                  <a:noFill/>
                </a:ln>
                <a:solidFill>
                  <a:srgbClr val="CF8E6D"/>
                </a:solidFill>
                <a:effectLst/>
                <a:latin typeface="JetBrains Mono"/>
              </a:rPr>
              <a:t>def</a:t>
            </a:r>
            <a:r>
              <a:rPr kumimoji="0" lang="es-ES" altLang="es-ES" sz="2000" b="0" i="0" u="none" strike="noStrike" cap="none" normalizeH="0" baseline="0">
                <a:ln>
                  <a:noFill/>
                </a:ln>
                <a:solidFill>
                  <a:srgbClr val="CF8E6D"/>
                </a:solidFill>
                <a:effectLst/>
                <a:latin typeface="JetBrains Mono"/>
              </a:rPr>
              <a:t> </a:t>
            </a:r>
            <a:r>
              <a:rPr kumimoji="0" lang="es-ES" altLang="es-ES" sz="2000" b="0" i="0" u="none" strike="noStrike" cap="none" normalizeH="0" baseline="0" err="1">
                <a:ln>
                  <a:noFill/>
                </a:ln>
                <a:solidFill>
                  <a:srgbClr val="56A8F5"/>
                </a:solidFill>
                <a:effectLst/>
                <a:latin typeface="JetBrains Mono"/>
              </a:rPr>
              <a:t>setNombre</a:t>
            </a:r>
            <a:r>
              <a:rPr kumimoji="0" lang="es-ES" altLang="es-ES" sz="2000" b="0" i="0" u="none" strike="noStrike" cap="none" normalizeH="0" baseline="0">
                <a:ln>
                  <a:noFill/>
                </a:ln>
                <a:solidFill>
                  <a:srgbClr val="BCBEC4"/>
                </a:solidFill>
                <a:effectLst/>
                <a:latin typeface="JetBrains Mono"/>
              </a:rPr>
              <a:t>(</a:t>
            </a:r>
            <a:r>
              <a:rPr kumimoji="0" lang="es-ES" altLang="es-ES" sz="2000" b="0" i="0" u="none" strike="noStrike" cap="none" normalizeH="0" baseline="0" err="1">
                <a:ln>
                  <a:noFill/>
                </a:ln>
                <a:solidFill>
                  <a:srgbClr val="94558D"/>
                </a:solidFill>
                <a:effectLst/>
                <a:latin typeface="JetBrains Mono"/>
              </a:rPr>
              <a:t>self</a:t>
            </a:r>
            <a:r>
              <a:rPr kumimoji="0" lang="es-ES" altLang="es-ES" sz="2000" b="0" i="0" u="none" strike="noStrike" cap="none" normalizeH="0" baseline="0">
                <a:ln>
                  <a:noFill/>
                </a:ln>
                <a:solidFill>
                  <a:srgbClr val="BCBEC4"/>
                </a:solidFill>
                <a:effectLst/>
                <a:latin typeface="JetBrains Mono"/>
              </a:rPr>
              <a:t>, n):</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        </a:t>
            </a:r>
            <a:r>
              <a:rPr kumimoji="0" lang="es-ES" altLang="es-ES" sz="2000" b="0" i="0" u="none" strike="noStrike" cap="none" normalizeH="0" baseline="0" err="1">
                <a:ln>
                  <a:noFill/>
                </a:ln>
                <a:solidFill>
                  <a:srgbClr val="94558D"/>
                </a:solidFill>
                <a:effectLst/>
                <a:latin typeface="JetBrains Mono"/>
              </a:rPr>
              <a:t>self</a:t>
            </a:r>
            <a:r>
              <a:rPr kumimoji="0" lang="es-ES" altLang="es-ES" sz="2000" b="0" i="0" u="none" strike="noStrike" cap="none" normalizeH="0" baseline="0" err="1">
                <a:ln>
                  <a:noFill/>
                </a:ln>
                <a:solidFill>
                  <a:srgbClr val="BCBEC4"/>
                </a:solidFill>
                <a:effectLst/>
                <a:latin typeface="JetBrains Mono"/>
              </a:rPr>
              <a:t>.nombre</a:t>
            </a:r>
            <a:r>
              <a:rPr kumimoji="0" lang="es-ES" altLang="es-ES" sz="2000" b="0" i="0" u="none" strike="noStrike" cap="none" normalizeH="0" baseline="0">
                <a:ln>
                  <a:noFill/>
                </a:ln>
                <a:solidFill>
                  <a:srgbClr val="BCBEC4"/>
                </a:solidFill>
                <a:effectLst/>
                <a:latin typeface="JetBrains Mono"/>
              </a:rPr>
              <a:t> = n</a:t>
            </a:r>
            <a:br>
              <a:rPr kumimoji="0" lang="es-ES" altLang="es-ES" sz="2000" b="0" i="0" u="none" strike="noStrike" cap="none" normalizeH="0" baseline="0">
                <a:ln>
                  <a:noFill/>
                </a:ln>
                <a:solidFill>
                  <a:srgbClr val="BCBEC4"/>
                </a:solidFill>
                <a:effectLst/>
                <a:latin typeface="JetBrains Mono"/>
              </a:rPr>
            </a:b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    </a:t>
            </a:r>
            <a:r>
              <a:rPr kumimoji="0" lang="es-ES" altLang="es-ES" sz="2000" b="0" i="0" u="none" strike="noStrike" cap="none" normalizeH="0" baseline="0" err="1">
                <a:ln>
                  <a:noFill/>
                </a:ln>
                <a:solidFill>
                  <a:srgbClr val="CF8E6D"/>
                </a:solidFill>
                <a:effectLst/>
                <a:latin typeface="JetBrains Mono"/>
              </a:rPr>
              <a:t>def</a:t>
            </a:r>
            <a:r>
              <a:rPr kumimoji="0" lang="es-ES" altLang="es-ES" sz="2000" b="0" i="0" u="none" strike="noStrike" cap="none" normalizeH="0" baseline="0">
                <a:ln>
                  <a:noFill/>
                </a:ln>
                <a:solidFill>
                  <a:srgbClr val="CF8E6D"/>
                </a:solidFill>
                <a:effectLst/>
                <a:latin typeface="JetBrains Mono"/>
              </a:rPr>
              <a:t> </a:t>
            </a:r>
            <a:r>
              <a:rPr kumimoji="0" lang="es-ES" altLang="es-ES" sz="2000" b="0" i="0" u="none" strike="noStrike" cap="none" normalizeH="0" baseline="0" err="1">
                <a:ln>
                  <a:noFill/>
                </a:ln>
                <a:solidFill>
                  <a:srgbClr val="56A8F5"/>
                </a:solidFill>
                <a:effectLst/>
                <a:latin typeface="JetBrains Mono"/>
              </a:rPr>
              <a:t>getNombre</a:t>
            </a:r>
            <a:r>
              <a:rPr kumimoji="0" lang="es-ES" altLang="es-ES" sz="2000" b="0" i="0" u="none" strike="noStrike" cap="none" normalizeH="0" baseline="0">
                <a:ln>
                  <a:noFill/>
                </a:ln>
                <a:solidFill>
                  <a:srgbClr val="BCBEC4"/>
                </a:solidFill>
                <a:effectLst/>
                <a:latin typeface="JetBrains Mono"/>
              </a:rPr>
              <a:t>(</a:t>
            </a:r>
            <a:r>
              <a:rPr kumimoji="0" lang="es-ES" altLang="es-ES" sz="2000" b="0" i="0" u="none" strike="noStrike" cap="none" normalizeH="0" baseline="0" err="1">
                <a:ln>
                  <a:noFill/>
                </a:ln>
                <a:solidFill>
                  <a:srgbClr val="94558D"/>
                </a:solidFill>
                <a:effectLst/>
                <a:latin typeface="JetBrains Mono"/>
              </a:rPr>
              <a:t>self</a:t>
            </a:r>
            <a:r>
              <a:rPr kumimoji="0" lang="es-ES" altLang="es-ES" sz="2000" b="0" i="0" u="none" strike="noStrike" cap="none" normalizeH="0" baseline="0">
                <a:ln>
                  <a:noFill/>
                </a:ln>
                <a:solidFill>
                  <a:srgbClr val="BCBEC4"/>
                </a:solidFill>
                <a:effectLst/>
                <a:latin typeface="JetBrains Mono"/>
              </a:rPr>
              <a:t>):</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        </a:t>
            </a:r>
            <a:r>
              <a:rPr kumimoji="0" lang="es-ES" altLang="es-ES" sz="2000" b="0" i="0" u="none" strike="noStrike" cap="none" normalizeH="0" baseline="0" err="1">
                <a:ln>
                  <a:noFill/>
                </a:ln>
                <a:solidFill>
                  <a:srgbClr val="CF8E6D"/>
                </a:solidFill>
                <a:effectLst/>
                <a:latin typeface="JetBrains Mono"/>
              </a:rPr>
              <a:t>return</a:t>
            </a:r>
            <a:r>
              <a:rPr kumimoji="0" lang="es-ES" altLang="es-ES" sz="2000" b="0" i="0" u="none" strike="noStrike" cap="none" normalizeH="0" baseline="0">
                <a:ln>
                  <a:noFill/>
                </a:ln>
                <a:solidFill>
                  <a:srgbClr val="CF8E6D"/>
                </a:solidFill>
                <a:effectLst/>
                <a:latin typeface="JetBrains Mono"/>
              </a:rPr>
              <a:t> </a:t>
            </a:r>
            <a:r>
              <a:rPr kumimoji="0" lang="es-ES" altLang="es-ES" sz="2000" b="0" i="0" u="none" strike="noStrike" cap="none" normalizeH="0" baseline="0" err="1">
                <a:ln>
                  <a:noFill/>
                </a:ln>
                <a:solidFill>
                  <a:srgbClr val="94558D"/>
                </a:solidFill>
                <a:effectLst/>
                <a:latin typeface="JetBrains Mono"/>
              </a:rPr>
              <a:t>self</a:t>
            </a:r>
            <a:r>
              <a:rPr kumimoji="0" lang="es-ES" altLang="es-ES" sz="2000" b="0" i="0" u="none" strike="noStrike" cap="none" normalizeH="0" baseline="0" err="1">
                <a:ln>
                  <a:noFill/>
                </a:ln>
                <a:solidFill>
                  <a:srgbClr val="BCBEC4"/>
                </a:solidFill>
                <a:effectLst/>
                <a:latin typeface="JetBrains Mono"/>
              </a:rPr>
              <a:t>.nombre</a:t>
            </a:r>
            <a:br>
              <a:rPr kumimoji="0" lang="es-ES" altLang="es-ES" sz="2000" b="0" i="0" u="none" strike="noStrike" cap="none" normalizeH="0" baseline="0">
                <a:ln>
                  <a:noFill/>
                </a:ln>
                <a:solidFill>
                  <a:srgbClr val="BCBEC4"/>
                </a:solidFill>
                <a:effectLst/>
                <a:latin typeface="JetBrains Mono"/>
              </a:rPr>
            </a:b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s1 = Estudiante(</a:t>
            </a:r>
            <a:r>
              <a:rPr kumimoji="0" lang="es-ES" altLang="es-ES" sz="2000" b="0" i="0" u="none" strike="noStrike" cap="none" normalizeH="0" baseline="0">
                <a:ln>
                  <a:noFill/>
                </a:ln>
                <a:solidFill>
                  <a:srgbClr val="6AAB73"/>
                </a:solidFill>
                <a:effectLst/>
                <a:latin typeface="JetBrains Mono"/>
              </a:rPr>
              <a:t>"Mariano"</a:t>
            </a:r>
            <a:r>
              <a:rPr kumimoji="0" lang="es-ES" altLang="es-ES" sz="2000" b="0" i="0" u="none" strike="noStrike" cap="none" normalizeH="0" baseline="0">
                <a:ln>
                  <a:noFill/>
                </a:ln>
                <a:solidFill>
                  <a:srgbClr val="BCBEC4"/>
                </a:solidFill>
                <a:effectLst/>
                <a:latin typeface="JetBrains Mono"/>
              </a:rPr>
              <a:t>)</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err="1">
                <a:ln>
                  <a:noFill/>
                </a:ln>
                <a:solidFill>
                  <a:srgbClr val="8888C6"/>
                </a:solidFill>
                <a:effectLst/>
                <a:latin typeface="JetBrains Mono"/>
              </a:rPr>
              <a:t>print</a:t>
            </a:r>
            <a:r>
              <a:rPr kumimoji="0" lang="es-ES" altLang="es-ES" sz="2000" b="0" i="0" u="none" strike="noStrike" cap="none" normalizeH="0" baseline="0">
                <a:ln>
                  <a:noFill/>
                </a:ln>
                <a:solidFill>
                  <a:srgbClr val="BCBEC4"/>
                </a:solidFill>
                <a:effectLst/>
                <a:latin typeface="JetBrains Mono"/>
              </a:rPr>
              <a:t>(s1.getNombre())</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a:ln>
                  <a:noFill/>
                </a:ln>
                <a:solidFill>
                  <a:srgbClr val="BCBEC4"/>
                </a:solidFill>
                <a:effectLst/>
                <a:latin typeface="JetBrains Mono"/>
              </a:rPr>
              <a:t>s1.setNombre(</a:t>
            </a:r>
            <a:r>
              <a:rPr kumimoji="0" lang="es-ES" altLang="es-ES" sz="2000" b="0" i="0" u="none" strike="noStrike" cap="none" normalizeH="0" baseline="0">
                <a:ln>
                  <a:noFill/>
                </a:ln>
                <a:solidFill>
                  <a:srgbClr val="6AAB73"/>
                </a:solidFill>
                <a:effectLst/>
                <a:latin typeface="JetBrains Mono"/>
              </a:rPr>
              <a:t>"Pedro"</a:t>
            </a:r>
            <a:r>
              <a:rPr kumimoji="0" lang="es-ES" altLang="es-ES" sz="2000" b="0" i="0" u="none" strike="noStrike" cap="none" normalizeH="0" baseline="0">
                <a:ln>
                  <a:noFill/>
                </a:ln>
                <a:solidFill>
                  <a:srgbClr val="BCBEC4"/>
                </a:solidFill>
                <a:effectLst/>
                <a:latin typeface="JetBrains Mono"/>
              </a:rPr>
              <a:t>)</a:t>
            </a:r>
            <a:br>
              <a:rPr kumimoji="0" lang="es-ES" altLang="es-ES" sz="2000" b="0" i="0" u="none" strike="noStrike" cap="none" normalizeH="0" baseline="0">
                <a:ln>
                  <a:noFill/>
                </a:ln>
                <a:solidFill>
                  <a:srgbClr val="BCBEC4"/>
                </a:solidFill>
                <a:effectLst/>
                <a:latin typeface="JetBrains Mono"/>
              </a:rPr>
            </a:br>
            <a:r>
              <a:rPr kumimoji="0" lang="es-ES" altLang="es-ES" sz="2000" b="0" i="0" u="none" strike="noStrike" cap="none" normalizeH="0" baseline="0" err="1">
                <a:ln>
                  <a:noFill/>
                </a:ln>
                <a:solidFill>
                  <a:srgbClr val="8888C6"/>
                </a:solidFill>
                <a:effectLst/>
                <a:latin typeface="JetBrains Mono"/>
              </a:rPr>
              <a:t>print</a:t>
            </a:r>
            <a:r>
              <a:rPr kumimoji="0" lang="es-ES" altLang="es-ES" sz="2000" b="0" i="0" u="none" strike="noStrike" cap="none" normalizeH="0" baseline="0">
                <a:ln>
                  <a:noFill/>
                </a:ln>
                <a:solidFill>
                  <a:srgbClr val="BCBEC4"/>
                </a:solidFill>
                <a:effectLst/>
                <a:latin typeface="JetBrains Mono"/>
              </a:rPr>
              <a:t>(s1.getNombre())</a:t>
            </a:r>
            <a:endParaRPr kumimoji="0" lang="es-ES" altLang="es-ES" sz="2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14504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t>Ejercicio 3</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a:lstStyle/>
          <a:p>
            <a:r>
              <a:rPr lang="es-ES" b="0" i="0" dirty="0">
                <a:effectLst/>
              </a:rPr>
              <a:t>Vamos a diseñar paso a paso un sistema simple para un comercio electrónico que maneja productos, clientes y órdenes. </a:t>
            </a:r>
          </a:p>
          <a:p>
            <a:pPr marL="342900" indent="-342900">
              <a:buFont typeface="Arial" panose="020B0604020202020204" pitchFamily="34" charset="0"/>
              <a:buChar char="•"/>
            </a:pPr>
            <a:r>
              <a:rPr lang="es-ES" dirty="0"/>
              <a:t>Añade un método </a:t>
            </a:r>
            <a:r>
              <a:rPr lang="es-ES" dirty="0" err="1">
                <a:latin typeface="Consolas" panose="020B0609020204030204" pitchFamily="49" charset="0"/>
              </a:rPr>
              <a:t>obtener_información</a:t>
            </a:r>
            <a:r>
              <a:rPr lang="es-ES" dirty="0"/>
              <a:t> que devuelva una cadena que incluya el nombre y el precio de producto formateado correctamente</a:t>
            </a:r>
          </a:p>
          <a:p>
            <a:pPr marL="971550" lvl="1" indent="-457200"/>
            <a:endParaRPr lang="es-ES" dirty="0"/>
          </a:p>
          <a:p>
            <a:pPr marL="457200" indent="-457200">
              <a:buAutoNum type="arabicPeriod"/>
            </a:pPr>
            <a:endParaRPr lang="es-ES" dirty="0"/>
          </a:p>
          <a:p>
            <a:pPr marL="457200" indent="-457200">
              <a:buAutoNum type="arabicPeriod"/>
            </a:pPr>
            <a:endParaRPr lang="es-ES" dirty="0"/>
          </a:p>
          <a:p>
            <a:endParaRPr lang="es-ES" b="0" i="0" dirty="0">
              <a:effectLst/>
            </a:endParaRPr>
          </a:p>
        </p:txBody>
      </p:sp>
    </p:spTree>
    <p:extLst>
      <p:ext uri="{BB962C8B-B14F-4D97-AF65-F5344CB8AC3E}">
        <p14:creationId xmlns:p14="http://schemas.microsoft.com/office/powerpoint/2010/main" val="35600796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Ejemplo: estudiantes y cursos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r>
              <a:rPr lang="es-ES"/>
              <a:t>Vamos a escribir un programa basado en objetos para las siguientes dos clases:</a:t>
            </a:r>
          </a:p>
          <a:p>
            <a:endParaRPr lang="es-ES"/>
          </a:p>
          <a:p>
            <a:endParaRPr lang="es-ES"/>
          </a:p>
          <a:p>
            <a:endParaRPr lang="es-ES"/>
          </a:p>
          <a:p>
            <a:endParaRPr lang="es-ES"/>
          </a:p>
        </p:txBody>
      </p:sp>
      <p:graphicFrame>
        <p:nvGraphicFramePr>
          <p:cNvPr id="5" name="Table 4">
            <a:extLst>
              <a:ext uri="{FF2B5EF4-FFF2-40B4-BE49-F238E27FC236}">
                <a16:creationId xmlns:a16="http://schemas.microsoft.com/office/drawing/2014/main" id="{B4334F00-71BE-8645-A650-AA0FDF6C43E2}"/>
              </a:ext>
            </a:extLst>
          </p:cNvPr>
          <p:cNvGraphicFramePr>
            <a:graphicFrameLocks noGrp="1"/>
          </p:cNvGraphicFramePr>
          <p:nvPr/>
        </p:nvGraphicFramePr>
        <p:xfrm>
          <a:off x="628650" y="2622334"/>
          <a:ext cx="3066657" cy="3429000"/>
        </p:xfrm>
        <a:graphic>
          <a:graphicData uri="http://schemas.openxmlformats.org/drawingml/2006/table">
            <a:tbl>
              <a:tblPr firstRow="1" bandRow="1">
                <a:tableStyleId>{5C22544A-7EE6-4342-B048-85BDC9FD1C3A}</a:tableStyleId>
              </a:tblPr>
              <a:tblGrid>
                <a:gridCol w="3066657">
                  <a:extLst>
                    <a:ext uri="{9D8B030D-6E8A-4147-A177-3AD203B41FA5}">
                      <a16:colId xmlns:a16="http://schemas.microsoft.com/office/drawing/2014/main" val="992290182"/>
                    </a:ext>
                  </a:extLst>
                </a:gridCol>
              </a:tblGrid>
              <a:tr h="297180">
                <a:tc>
                  <a:txBody>
                    <a:bodyPr/>
                    <a:lstStyle/>
                    <a:p>
                      <a:pPr algn="ctr"/>
                      <a:r>
                        <a:rPr lang="en-US" sz="1800" err="1">
                          <a:solidFill>
                            <a:schemeClr val="tx1"/>
                          </a:solidFill>
                        </a:rPr>
                        <a:t>Clase</a:t>
                      </a:r>
                      <a:r>
                        <a:rPr lang="en-US" sz="1800">
                          <a:solidFill>
                            <a:schemeClr val="tx1"/>
                          </a:solidFill>
                        </a:rPr>
                        <a:t>: </a:t>
                      </a:r>
                      <a:r>
                        <a:rPr lang="en-US" sz="1800" err="1">
                          <a:solidFill>
                            <a:schemeClr val="tx1"/>
                          </a:solidFill>
                        </a:rPr>
                        <a:t>Estudiante</a:t>
                      </a:r>
                      <a:endParaRPr lang="en-US" sz="180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3427327152"/>
                  </a:ext>
                </a:extLst>
              </a:tr>
              <a:tr h="297180">
                <a:tc>
                  <a:txBody>
                    <a:bodyPr/>
                    <a:lstStyle/>
                    <a:p>
                      <a:pPr algn="ctr"/>
                      <a:r>
                        <a:rPr lang="en-US" sz="1800" b="1" err="1"/>
                        <a:t>Atributos</a:t>
                      </a:r>
                      <a:endParaRPr lang="en-US" sz="1800" b="1"/>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extLst>
                  <a:ext uri="{0D108BD9-81ED-4DB2-BD59-A6C34878D82A}">
                    <a16:rowId xmlns:a16="http://schemas.microsoft.com/office/drawing/2014/main" val="1788361292"/>
                  </a:ext>
                </a:extLst>
              </a:tr>
              <a:tr h="278130">
                <a:tc>
                  <a:txBody>
                    <a:bodyPr/>
                    <a:lstStyle/>
                    <a:p>
                      <a:pPr marL="285750" indent="-285750">
                        <a:buFont typeface="Arial" panose="020B0604020202020204" pitchFamily="34" charset="0"/>
                        <a:buChar char="•"/>
                      </a:pPr>
                      <a:r>
                        <a:rPr lang="en-US" sz="1800" err="1"/>
                        <a:t>nombre</a:t>
                      </a: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74263911"/>
                  </a:ext>
                </a:extLst>
              </a:tr>
              <a:tr h="278130">
                <a:tc>
                  <a:txBody>
                    <a:bodyPr/>
                    <a:lstStyle/>
                    <a:p>
                      <a:pPr marL="285750" indent="-285750">
                        <a:buFont typeface="Arial" panose="020B0604020202020204" pitchFamily="34" charset="0"/>
                        <a:buChar char="•"/>
                      </a:pPr>
                      <a:r>
                        <a:rPr lang="en-US" sz="1800"/>
                        <a:t>id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59887194"/>
                  </a:ext>
                </a:extLst>
              </a:tr>
              <a:tr h="278130">
                <a:tc>
                  <a:txBody>
                    <a:bodyPr/>
                    <a:lstStyle/>
                    <a:p>
                      <a:pPr marL="285750" indent="-285750">
                        <a:buFont typeface="Arial" panose="020B0604020202020204" pitchFamily="34" charset="0"/>
                        <a:buChar char="•"/>
                      </a:pPr>
                      <a:r>
                        <a:rPr lang="en-US" sz="1800" err="1"/>
                        <a:t>anio</a:t>
                      </a: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634823039"/>
                  </a:ext>
                </a:extLst>
              </a:tr>
              <a:tr h="297180">
                <a:tc>
                  <a:txBody>
                    <a:bodyPr/>
                    <a:lstStyle/>
                    <a:p>
                      <a:pPr marL="0" indent="0" algn="ctr">
                        <a:buFontTx/>
                        <a:buNone/>
                      </a:pPr>
                      <a:r>
                        <a:rPr lang="en-US" sz="1800" b="1" err="1"/>
                        <a:t>Métodos</a:t>
                      </a:r>
                      <a:endParaRPr lang="en-US" sz="1800" b="1"/>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extLst>
                  <a:ext uri="{0D108BD9-81ED-4DB2-BD59-A6C34878D82A}">
                    <a16:rowId xmlns:a16="http://schemas.microsoft.com/office/drawing/2014/main" val="635158562"/>
                  </a:ext>
                </a:extLst>
              </a:tr>
              <a:tr h="278130">
                <a:tc>
                  <a:txBody>
                    <a:bodyPr/>
                    <a:lstStyle/>
                    <a:p>
                      <a:pPr marL="285750" indent="-285750">
                        <a:buFont typeface="Arial" panose="020B0604020202020204" pitchFamily="34" charset="0"/>
                        <a:buChar char="•"/>
                      </a:pPr>
                      <a:r>
                        <a:rPr lang="en-US" sz="1800" err="1"/>
                        <a:t>getNombre</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13761280"/>
                  </a:ext>
                </a:extLst>
              </a:tr>
              <a:tr h="278130">
                <a:tc>
                  <a:txBody>
                    <a:bodyPr/>
                    <a:lstStyle/>
                    <a:p>
                      <a:pPr marL="285750" indent="-285750">
                        <a:buFont typeface="Arial" panose="020B0604020202020204" pitchFamily="34" charset="0"/>
                        <a:buChar char="•"/>
                      </a:pPr>
                      <a:r>
                        <a:rPr lang="en-US" sz="1800" err="1"/>
                        <a:t>getId</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94381193"/>
                  </a:ext>
                </a:extLst>
              </a:tr>
              <a:tr h="278130">
                <a:tc>
                  <a:txBody>
                    <a:bodyPr/>
                    <a:lstStyle/>
                    <a:p>
                      <a:pPr marL="285750" indent="-285750">
                        <a:buFont typeface="Arial" panose="020B0604020202020204" pitchFamily="34" charset="0"/>
                        <a:buChar char="•"/>
                      </a:pPr>
                      <a:r>
                        <a:rPr lang="en-US" sz="1800" err="1"/>
                        <a:t>getAnio</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79546495"/>
                  </a:ext>
                </a:extLst>
              </a:tr>
              <a:tr h="278130">
                <a:tc>
                  <a:txBody>
                    <a:bodyPr/>
                    <a:lstStyle/>
                    <a:p>
                      <a:pPr marL="285750" indent="-285750">
                        <a:buFont typeface="Arial" panose="020B0604020202020204" pitchFamily="34" charset="0"/>
                        <a:buChar char="•"/>
                      </a:pPr>
                      <a:r>
                        <a:rPr lang="en-US" sz="1800" err="1"/>
                        <a:t>setAnio</a:t>
                      </a:r>
                      <a:r>
                        <a:rPr lang="en-US" sz="1800"/>
                        <a:t>(</a:t>
                      </a:r>
                      <a:r>
                        <a:rPr lang="en-US" sz="1800" err="1"/>
                        <a:t>anio</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349738"/>
                  </a:ext>
                </a:extLst>
              </a:tr>
            </a:tbl>
          </a:graphicData>
        </a:graphic>
      </p:graphicFrame>
      <p:graphicFrame>
        <p:nvGraphicFramePr>
          <p:cNvPr id="6" name="Table 5">
            <a:extLst>
              <a:ext uri="{FF2B5EF4-FFF2-40B4-BE49-F238E27FC236}">
                <a16:creationId xmlns:a16="http://schemas.microsoft.com/office/drawing/2014/main" id="{3D136CA6-7A59-094C-AC27-8C1DFC70E5EF}"/>
              </a:ext>
            </a:extLst>
          </p:cNvPr>
          <p:cNvGraphicFramePr>
            <a:graphicFrameLocks noGrp="1"/>
          </p:cNvGraphicFramePr>
          <p:nvPr/>
        </p:nvGraphicFramePr>
        <p:xfrm>
          <a:off x="5448694" y="2622334"/>
          <a:ext cx="3195245" cy="3429000"/>
        </p:xfrm>
        <a:graphic>
          <a:graphicData uri="http://schemas.openxmlformats.org/drawingml/2006/table">
            <a:tbl>
              <a:tblPr firstRow="1" bandRow="1">
                <a:tableStyleId>{5C22544A-7EE6-4342-B048-85BDC9FD1C3A}</a:tableStyleId>
              </a:tblPr>
              <a:tblGrid>
                <a:gridCol w="3195245">
                  <a:extLst>
                    <a:ext uri="{9D8B030D-6E8A-4147-A177-3AD203B41FA5}">
                      <a16:colId xmlns:a16="http://schemas.microsoft.com/office/drawing/2014/main" val="992290182"/>
                    </a:ext>
                  </a:extLst>
                </a:gridCol>
              </a:tblGrid>
              <a:tr h="297180">
                <a:tc>
                  <a:txBody>
                    <a:bodyPr/>
                    <a:lstStyle/>
                    <a:p>
                      <a:pPr algn="ctr"/>
                      <a:r>
                        <a:rPr lang="en-US" sz="1800" err="1">
                          <a:solidFill>
                            <a:schemeClr val="tx1"/>
                          </a:solidFill>
                        </a:rPr>
                        <a:t>Clase</a:t>
                      </a:r>
                      <a:r>
                        <a:rPr lang="en-US" sz="1800">
                          <a:solidFill>
                            <a:schemeClr val="tx1"/>
                          </a:solidFill>
                        </a:rPr>
                        <a:t>: </a:t>
                      </a:r>
                      <a:r>
                        <a:rPr lang="en-US" sz="1800" err="1">
                          <a:solidFill>
                            <a:schemeClr val="tx1"/>
                          </a:solidFill>
                        </a:rPr>
                        <a:t>Curso</a:t>
                      </a:r>
                      <a:endParaRPr lang="en-US" sz="180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3427327152"/>
                  </a:ext>
                </a:extLst>
              </a:tr>
              <a:tr h="297180">
                <a:tc>
                  <a:txBody>
                    <a:bodyPr/>
                    <a:lstStyle/>
                    <a:p>
                      <a:pPr algn="ctr"/>
                      <a:r>
                        <a:rPr lang="en-US" sz="1800" b="1" err="1"/>
                        <a:t>Atributos</a:t>
                      </a:r>
                      <a:endParaRPr lang="en-US" sz="1800" b="1"/>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extLst>
                  <a:ext uri="{0D108BD9-81ED-4DB2-BD59-A6C34878D82A}">
                    <a16:rowId xmlns:a16="http://schemas.microsoft.com/office/drawing/2014/main" val="1788361292"/>
                  </a:ext>
                </a:extLst>
              </a:tr>
              <a:tr h="278130">
                <a:tc>
                  <a:txBody>
                    <a:bodyPr/>
                    <a:lstStyle/>
                    <a:p>
                      <a:pPr marL="285750" indent="-285750">
                        <a:buFont typeface="Arial" panose="020B0604020202020204" pitchFamily="34" charset="0"/>
                        <a:buChar char="•"/>
                      </a:pPr>
                      <a:r>
                        <a:rPr lang="en-US" sz="1800" err="1"/>
                        <a:t>titulo</a:t>
                      </a:r>
                      <a:endParaRPr lang="en-US" sz="18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74263911"/>
                  </a:ext>
                </a:extLst>
              </a:tr>
              <a:tr h="278130">
                <a:tc>
                  <a:txBody>
                    <a:bodyPr/>
                    <a:lstStyle/>
                    <a:p>
                      <a:pPr marL="285750" indent="-285750">
                        <a:buFont typeface="Arial" panose="020B0604020202020204" pitchFamily="34" charset="0"/>
                        <a:buChar char="•"/>
                      </a:pPr>
                      <a:r>
                        <a:rPr lang="en-US" sz="1800"/>
                        <a:t>id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59887194"/>
                  </a:ext>
                </a:extLst>
              </a:tr>
              <a:tr h="278130">
                <a:tc>
                  <a:txBody>
                    <a:bodyPr/>
                    <a:lstStyle/>
                    <a:p>
                      <a:pPr marL="285750" indent="-285750">
                        <a:buFont typeface="Arial" panose="020B0604020202020204" pitchFamily="34" charset="0"/>
                        <a:buChar char="•"/>
                      </a:pPr>
                      <a:r>
                        <a:rPr lang="en-US" sz="1800" err="1"/>
                        <a:t>lista</a:t>
                      </a:r>
                      <a:r>
                        <a:rPr lang="en-US" sz="1800"/>
                        <a:t> (</a:t>
                      </a:r>
                      <a:r>
                        <a:rPr lang="en-US" sz="1800" i="1"/>
                        <a:t>con </a:t>
                      </a:r>
                      <a:r>
                        <a:rPr lang="en-US" sz="1800" i="1" err="1"/>
                        <a:t>objetos</a:t>
                      </a:r>
                      <a:r>
                        <a:rPr lang="en-US" sz="1800" i="1"/>
                        <a:t> </a:t>
                      </a:r>
                      <a:r>
                        <a:rPr lang="en-US" sz="1800" i="1" err="1"/>
                        <a:t>Estudiante</a:t>
                      </a:r>
                      <a:r>
                        <a:rPr lang="en-US" sz="1800" i="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634823039"/>
                  </a:ext>
                </a:extLst>
              </a:tr>
              <a:tr h="297180">
                <a:tc>
                  <a:txBody>
                    <a:bodyPr/>
                    <a:lstStyle/>
                    <a:p>
                      <a:pPr marL="0" indent="0" algn="ctr">
                        <a:buFontTx/>
                        <a:buNone/>
                      </a:pPr>
                      <a:r>
                        <a:rPr lang="en-US" sz="1800" b="1" err="1"/>
                        <a:t>Métodos</a:t>
                      </a:r>
                      <a:endParaRPr lang="en-US" sz="1800" b="1"/>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extLst>
                  <a:ext uri="{0D108BD9-81ED-4DB2-BD59-A6C34878D82A}">
                    <a16:rowId xmlns:a16="http://schemas.microsoft.com/office/drawing/2014/main" val="635158562"/>
                  </a:ext>
                </a:extLst>
              </a:tr>
              <a:tr h="278130">
                <a:tc>
                  <a:txBody>
                    <a:bodyPr/>
                    <a:lstStyle/>
                    <a:p>
                      <a:pPr marL="285750" indent="-285750">
                        <a:buFont typeface="Arial" panose="020B0604020202020204" pitchFamily="34" charset="0"/>
                        <a:buChar char="•"/>
                      </a:pPr>
                      <a:r>
                        <a:rPr lang="en-US" sz="1800" err="1"/>
                        <a:t>getNombre</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13761280"/>
                  </a:ext>
                </a:extLst>
              </a:tr>
              <a:tr h="278130">
                <a:tc>
                  <a:txBody>
                    <a:bodyPr/>
                    <a:lstStyle/>
                    <a:p>
                      <a:pPr marL="285750" indent="-285750">
                        <a:buFont typeface="Arial" panose="020B0604020202020204" pitchFamily="34" charset="0"/>
                        <a:buChar char="•"/>
                      </a:pPr>
                      <a:r>
                        <a:rPr lang="en-US" sz="1800" err="1"/>
                        <a:t>getId</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594381193"/>
                  </a:ext>
                </a:extLst>
              </a:tr>
              <a:tr h="278130">
                <a:tc>
                  <a:txBody>
                    <a:bodyPr/>
                    <a:lstStyle/>
                    <a:p>
                      <a:pPr marL="285750" indent="-285750">
                        <a:buFont typeface="Arial" panose="020B0604020202020204" pitchFamily="34" charset="0"/>
                        <a:buChar char="•"/>
                      </a:pPr>
                      <a:r>
                        <a:rPr lang="en-US" sz="1800" err="1"/>
                        <a:t>printTodosLosEstudiantes</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79546495"/>
                  </a:ext>
                </a:extLst>
              </a:tr>
              <a:tr h="278130">
                <a:tc>
                  <a:txBody>
                    <a:bodyPr/>
                    <a:lstStyle/>
                    <a:p>
                      <a:pPr marL="285750" indent="-285750">
                        <a:buFont typeface="Arial" panose="020B0604020202020204" pitchFamily="34" charset="0"/>
                        <a:buChar char="•"/>
                      </a:pPr>
                      <a:r>
                        <a:rPr lang="en-US" sz="1800" err="1"/>
                        <a:t>addEstudiante</a:t>
                      </a:r>
                      <a:r>
                        <a:rPr lang="en-US" sz="1800"/>
                        <a:t>(</a:t>
                      </a:r>
                      <a:r>
                        <a:rPr lang="en-US" sz="1800" b="1" i="1" err="1"/>
                        <a:t>Estudiante</a:t>
                      </a:r>
                      <a:r>
                        <a:rPr lang="en-US" sz="1800"/>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349738"/>
                  </a:ext>
                </a:extLst>
              </a:tr>
            </a:tbl>
          </a:graphicData>
        </a:graphic>
      </p:graphicFrame>
      <p:cxnSp>
        <p:nvCxnSpPr>
          <p:cNvPr id="8" name="Straight Arrow Connector 7">
            <a:extLst>
              <a:ext uri="{FF2B5EF4-FFF2-40B4-BE49-F238E27FC236}">
                <a16:creationId xmlns:a16="http://schemas.microsoft.com/office/drawing/2014/main" id="{495AE8A8-4947-E84F-8F18-AB19FAD98E63}"/>
              </a:ext>
            </a:extLst>
          </p:cNvPr>
          <p:cNvCxnSpPr>
            <a:cxnSpLocks/>
            <a:stCxn id="5" idx="3"/>
          </p:cNvCxnSpPr>
          <p:nvPr/>
        </p:nvCxnSpPr>
        <p:spPr>
          <a:xfrm flipV="1">
            <a:off x="3695307" y="4194925"/>
            <a:ext cx="1753387" cy="1419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4D8ADE4-28DA-7B4C-8EA4-5A4F6C105229}"/>
              </a:ext>
            </a:extLst>
          </p:cNvPr>
          <p:cNvSpPr txBox="1"/>
          <p:nvPr/>
        </p:nvSpPr>
        <p:spPr>
          <a:xfrm>
            <a:off x="3802365" y="2988248"/>
            <a:ext cx="1570913" cy="1200329"/>
          </a:xfrm>
          <a:prstGeom prst="rect">
            <a:avLst/>
          </a:prstGeom>
          <a:noFill/>
        </p:spPr>
        <p:txBody>
          <a:bodyPr wrap="square" rtlCol="0">
            <a:spAutoFit/>
          </a:bodyPr>
          <a:lstStyle/>
          <a:p>
            <a:pPr algn="ctr"/>
            <a:r>
              <a:rPr lang="es-ES" b="1" i="1"/>
              <a:t>Varios estudiantes se registran en un curso</a:t>
            </a:r>
          </a:p>
        </p:txBody>
      </p:sp>
    </p:spTree>
    <p:extLst>
      <p:ext uri="{BB962C8B-B14F-4D97-AF65-F5344CB8AC3E}">
        <p14:creationId xmlns:p14="http://schemas.microsoft.com/office/powerpoint/2010/main" val="504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Ejemplo: estudiantes y cursos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endParaRPr lang="en-US"/>
          </a:p>
          <a:p>
            <a:endParaRPr lang="en-US"/>
          </a:p>
          <a:p>
            <a:endParaRPr lang="en-US"/>
          </a:p>
          <a:p>
            <a:endParaRPr lang="en-US"/>
          </a:p>
          <a:p>
            <a:endParaRPr lang="en-US"/>
          </a:p>
        </p:txBody>
      </p:sp>
      <p:sp>
        <p:nvSpPr>
          <p:cNvPr id="7" name="Rectangle 1">
            <a:extLst>
              <a:ext uri="{FF2B5EF4-FFF2-40B4-BE49-F238E27FC236}">
                <a16:creationId xmlns:a16="http://schemas.microsoft.com/office/drawing/2014/main" id="{073A115A-8A4B-A0F4-18B3-9060AC3B48E3}"/>
              </a:ext>
            </a:extLst>
          </p:cNvPr>
          <p:cNvSpPr>
            <a:spLocks noChangeArrowheads="1"/>
          </p:cNvSpPr>
          <p:nvPr/>
        </p:nvSpPr>
        <p:spPr bwMode="auto">
          <a:xfrm>
            <a:off x="628650" y="1389414"/>
            <a:ext cx="3493392" cy="433965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dirty="0" err="1">
                <a:ln>
                  <a:noFill/>
                </a:ln>
                <a:solidFill>
                  <a:srgbClr val="CF8E6D"/>
                </a:solidFill>
                <a:effectLst/>
                <a:latin typeface="JetBrains Mono"/>
              </a:rPr>
              <a:t>class</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CBEC4"/>
                </a:solidFill>
                <a:effectLst/>
                <a:latin typeface="JetBrains Mono"/>
              </a:rPr>
              <a:t>Estudiante:</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err="1">
                <a:ln>
                  <a:noFill/>
                </a:ln>
                <a:solidFill>
                  <a:srgbClr val="B200B2"/>
                </a:solidFill>
                <a:effectLst/>
                <a:latin typeface="JetBrains Mono"/>
              </a:rPr>
              <a:t>init</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 n, id, a):</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err="1">
                <a:ln>
                  <a:noFill/>
                </a:ln>
                <a:solidFill>
                  <a:srgbClr val="BCBEC4"/>
                </a:solidFill>
                <a:effectLst/>
                <a:latin typeface="JetBrains Mono"/>
              </a:rPr>
              <a:t>.nombre</a:t>
            </a:r>
            <a:r>
              <a:rPr kumimoji="0" lang="es-ES" altLang="es-ES" sz="2300" b="0" i="0" u="none" strike="noStrike" cap="none" normalizeH="0" baseline="0" dirty="0">
                <a:ln>
                  <a:noFill/>
                </a:ln>
                <a:solidFill>
                  <a:srgbClr val="BCBEC4"/>
                </a:solidFill>
                <a:effectLst/>
                <a:latin typeface="JetBrains Mono"/>
              </a:rPr>
              <a:t> = n</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err="1">
                <a:ln>
                  <a:noFill/>
                </a:ln>
                <a:solidFill>
                  <a:srgbClr val="BCBEC4"/>
                </a:solidFill>
                <a:effectLst/>
                <a:latin typeface="JetBrains Mono"/>
              </a:rPr>
              <a:t>.id</a:t>
            </a:r>
            <a:r>
              <a:rPr kumimoji="0" lang="es-ES" altLang="es-ES" sz="2300" b="0" i="0" u="none" strike="noStrike" cap="none" normalizeH="0" baseline="0" dirty="0">
                <a:ln>
                  <a:noFill/>
                </a:ln>
                <a:solidFill>
                  <a:srgbClr val="BCBEC4"/>
                </a:solidFill>
                <a:effectLst/>
                <a:latin typeface="JetBrains Mono"/>
              </a:rPr>
              <a:t> = id</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err="1">
                <a:ln>
                  <a:noFill/>
                </a:ln>
                <a:solidFill>
                  <a:srgbClr val="BCBEC4"/>
                </a:solidFill>
                <a:effectLst/>
                <a:latin typeface="JetBrains Mono"/>
              </a:rPr>
              <a:t>.anio</a:t>
            </a:r>
            <a:r>
              <a:rPr kumimoji="0" lang="es-ES" altLang="es-ES" sz="2300" b="0" i="0" u="none" strike="noStrike" cap="none" normalizeH="0" baseline="0" dirty="0">
                <a:ln>
                  <a:noFill/>
                </a:ln>
                <a:solidFill>
                  <a:srgbClr val="BCBEC4"/>
                </a:solidFill>
                <a:effectLst/>
                <a:latin typeface="JetBrains Mono"/>
              </a:rPr>
              <a:t> = a</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56A8F5"/>
                </a:solidFill>
                <a:effectLst/>
                <a:latin typeface="JetBrains Mono"/>
              </a:rPr>
              <a:t>getNombre</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return</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err="1">
                <a:ln>
                  <a:noFill/>
                </a:ln>
                <a:solidFill>
                  <a:srgbClr val="BCBEC4"/>
                </a:solidFill>
                <a:effectLst/>
                <a:latin typeface="JetBrains Mono"/>
              </a:rPr>
              <a:t>.nombre</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56A8F5"/>
                </a:solidFill>
                <a:effectLst/>
                <a:latin typeface="JetBrains Mono"/>
              </a:rPr>
              <a:t>getId</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return</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err="1">
                <a:ln>
                  <a:noFill/>
                </a:ln>
                <a:solidFill>
                  <a:srgbClr val="BCBEC4"/>
                </a:solidFill>
                <a:effectLst/>
                <a:latin typeface="JetBrains Mono"/>
              </a:rPr>
              <a:t>.id</a:t>
            </a:r>
            <a:br>
              <a:rPr kumimoji="0" lang="es-ES" altLang="es-ES" sz="2300" b="0" i="0" u="none" strike="noStrike" cap="none" normalizeH="0" baseline="0" dirty="0">
                <a:ln>
                  <a:noFill/>
                </a:ln>
                <a:solidFill>
                  <a:srgbClr val="BCBEC4"/>
                </a:solidFill>
                <a:effectLst/>
                <a:latin typeface="JetBrains Mono"/>
              </a:rPr>
            </a:br>
            <a:endParaRPr kumimoji="0" lang="es-ES" altLang="es-ES" sz="23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57F8F874-DA3E-3853-BA52-C45F7A1ADDE0}"/>
              </a:ext>
            </a:extLst>
          </p:cNvPr>
          <p:cNvSpPr>
            <a:spLocks noChangeArrowheads="1"/>
          </p:cNvSpPr>
          <p:nvPr/>
        </p:nvSpPr>
        <p:spPr bwMode="auto">
          <a:xfrm>
            <a:off x="4357922" y="1389414"/>
            <a:ext cx="4015818" cy="327782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56A8F5"/>
                </a:solidFill>
                <a:effectLst/>
                <a:latin typeface="JetBrains Mono"/>
              </a:rPr>
              <a:t>getAnio</a:t>
            </a:r>
            <a:r>
              <a:rPr kumimoji="0" lang="es-ES" altLang="es-ES" sz="2300" b="0" i="0" u="none" strike="noStrike" cap="none" normalizeH="0" baseline="0" dirty="0">
                <a:ln>
                  <a:noFill/>
                </a:ln>
                <a:solidFill>
                  <a:srgbClr val="BCBEC4"/>
                </a:solidFill>
                <a:effectLst/>
                <a:latin typeface="JetBrains Mono"/>
              </a:rPr>
              <a:t>(</a:t>
            </a:r>
            <a:r>
              <a:rPr lang="es-ES" altLang="es-ES" sz="2300" dirty="0" err="1">
                <a:solidFill>
                  <a:srgbClr val="94558D"/>
                </a:solidFill>
                <a:latin typeface="JetBrains Mono"/>
              </a:rPr>
              <a:t>self</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return</a:t>
            </a:r>
            <a:r>
              <a:rPr kumimoji="0" lang="es-ES" altLang="es-ES" sz="2300" b="0" i="0" u="none" strike="noStrike" cap="none" normalizeH="0" baseline="0" dirty="0">
                <a:ln>
                  <a:noFill/>
                </a:ln>
                <a:solidFill>
                  <a:srgbClr val="CF8E6D"/>
                </a:solidFill>
                <a:effectLst/>
                <a:latin typeface="JetBrains Mono"/>
              </a:rPr>
              <a:t> </a:t>
            </a:r>
            <a:r>
              <a:rPr lang="es-ES" altLang="es-ES" sz="2300" dirty="0" err="1">
                <a:solidFill>
                  <a:srgbClr val="94558D"/>
                </a:solidFill>
                <a:latin typeface="JetBrains Mono"/>
              </a:rPr>
              <a:t>self</a:t>
            </a:r>
            <a:r>
              <a:rPr kumimoji="0" lang="es-ES" altLang="es-ES" sz="2300" b="0" i="0" u="none" strike="noStrike" cap="none" normalizeH="0" baseline="0" dirty="0" err="1">
                <a:ln>
                  <a:noFill/>
                </a:ln>
                <a:solidFill>
                  <a:srgbClr val="BCBEC4"/>
                </a:solidFill>
                <a:effectLst/>
                <a:latin typeface="JetBrains Mono"/>
              </a:rPr>
              <a:t>.anio</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56A8F5"/>
                </a:solidFill>
                <a:effectLst/>
                <a:latin typeface="JetBrains Mono"/>
              </a:rPr>
              <a:t>setAnio</a:t>
            </a:r>
            <a:r>
              <a:rPr kumimoji="0" lang="es-ES" altLang="es-ES" sz="2300" b="0" i="0" u="none" strike="noStrike" cap="none" normalizeH="0" baseline="0" dirty="0">
                <a:ln>
                  <a:noFill/>
                </a:ln>
                <a:solidFill>
                  <a:srgbClr val="BCBEC4"/>
                </a:solidFill>
                <a:effectLst/>
                <a:latin typeface="JetBrains Mono"/>
              </a:rPr>
              <a:t>(</a:t>
            </a:r>
            <a:r>
              <a:rPr lang="es-ES" altLang="es-ES" sz="2300" dirty="0" err="1">
                <a:solidFill>
                  <a:srgbClr val="94558D"/>
                </a:solidFill>
                <a:latin typeface="JetBrains Mono"/>
              </a:rPr>
              <a:t>self</a:t>
            </a:r>
            <a:r>
              <a:rPr kumimoji="0" lang="es-ES" altLang="es-ES" sz="2300" b="0" i="0" u="none" strike="noStrike" cap="none" normalizeH="0" baseline="0" dirty="0">
                <a:ln>
                  <a:noFill/>
                </a:ln>
                <a:solidFill>
                  <a:srgbClr val="BCBEC4"/>
                </a:solidFill>
                <a:effectLst/>
                <a:latin typeface="JetBrains Mono"/>
              </a:rPr>
              <a:t>, a):</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if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8888C6"/>
                </a:solidFill>
                <a:effectLst/>
                <a:latin typeface="JetBrains Mono"/>
              </a:rPr>
              <a:t>int</a:t>
            </a:r>
            <a:r>
              <a:rPr kumimoji="0" lang="es-ES" altLang="es-ES" sz="2300" b="0" i="0" u="none" strike="noStrike" cap="none" normalizeH="0" baseline="0" dirty="0">
                <a:ln>
                  <a:noFill/>
                </a:ln>
                <a:solidFill>
                  <a:srgbClr val="BCBEC4"/>
                </a:solidFill>
                <a:effectLst/>
                <a:latin typeface="JetBrains Mono"/>
              </a:rPr>
              <a:t>(a) &gt; </a:t>
            </a:r>
            <a:r>
              <a:rPr kumimoji="0" lang="es-ES" altLang="es-ES" sz="2300" b="0" i="0" u="none" strike="noStrike" cap="none" normalizeH="0" baseline="0" dirty="0">
                <a:ln>
                  <a:noFill/>
                </a:ln>
                <a:solidFill>
                  <a:srgbClr val="2AACB8"/>
                </a:solidFill>
                <a:effectLst/>
                <a:latin typeface="JetBrains Mono"/>
              </a:rPr>
              <a:t>0 </a:t>
            </a:r>
            <a:r>
              <a:rPr kumimoji="0" lang="es-ES" altLang="es-ES" sz="2300" b="0" i="0" u="none" strike="noStrike" cap="none" normalizeH="0" baseline="0" dirty="0">
                <a:ln>
                  <a:noFill/>
                </a:ln>
                <a:solidFill>
                  <a:srgbClr val="CF8E6D"/>
                </a:solidFill>
                <a:effectLst/>
                <a:latin typeface="JetBrains Mono"/>
              </a:rPr>
              <a:t>and </a:t>
            </a:r>
            <a:r>
              <a:rPr kumimoji="0" lang="es-ES" altLang="es-ES" sz="2300" b="0" i="0" u="none" strike="noStrike" cap="none" normalizeH="0" baseline="0" dirty="0" err="1">
                <a:ln>
                  <a:noFill/>
                </a:ln>
                <a:solidFill>
                  <a:srgbClr val="8888C6"/>
                </a:solidFill>
                <a:effectLst/>
                <a:latin typeface="JetBrains Mono"/>
              </a:rPr>
              <a:t>int</a:t>
            </a:r>
            <a:r>
              <a:rPr kumimoji="0" lang="es-ES" altLang="es-ES" sz="2300" b="0" i="0" u="none" strike="noStrike" cap="none" normalizeH="0" baseline="0" dirty="0">
                <a:ln>
                  <a:noFill/>
                </a:ln>
                <a:solidFill>
                  <a:srgbClr val="BCBEC4"/>
                </a:solidFill>
                <a:effectLst/>
                <a:latin typeface="JetBrains Mono"/>
              </a:rPr>
              <a:t>(a) &lt; </a:t>
            </a:r>
            <a:r>
              <a:rPr kumimoji="0" lang="es-ES" altLang="es-ES" sz="2300" b="0" i="0" u="none" strike="noStrike" cap="none" normalizeH="0" baseline="0" dirty="0">
                <a:ln>
                  <a:noFill/>
                </a:ln>
                <a:solidFill>
                  <a:srgbClr val="2AACB8"/>
                </a:solidFill>
                <a:effectLst/>
                <a:latin typeface="JetBrains Mono"/>
              </a:rPr>
              <a:t>5</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lang="es-ES" altLang="es-ES" sz="2300" dirty="0" err="1">
                <a:solidFill>
                  <a:srgbClr val="94558D"/>
                </a:solidFill>
                <a:latin typeface="JetBrains Mono"/>
              </a:rPr>
              <a:t>self</a:t>
            </a:r>
            <a:r>
              <a:rPr kumimoji="0" lang="es-ES" altLang="es-ES" sz="2300" b="0" i="0" u="none" strike="noStrike" cap="none" normalizeH="0" baseline="0" dirty="0" err="1">
                <a:ln>
                  <a:noFill/>
                </a:ln>
                <a:solidFill>
                  <a:srgbClr val="BCBEC4"/>
                </a:solidFill>
                <a:effectLst/>
                <a:latin typeface="JetBrains Mono"/>
              </a:rPr>
              <a:t>.anio</a:t>
            </a:r>
            <a:r>
              <a:rPr kumimoji="0" lang="es-ES" altLang="es-ES" sz="2300" b="0" i="0" u="none" strike="noStrike" cap="none" normalizeH="0" baseline="0" dirty="0">
                <a:ln>
                  <a:noFill/>
                </a:ln>
                <a:solidFill>
                  <a:srgbClr val="BCBEC4"/>
                </a:solidFill>
                <a:effectLst/>
                <a:latin typeface="JetBrains Mono"/>
              </a:rPr>
              <a:t> = a</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else</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8888C6"/>
                </a:solidFill>
                <a:effectLst/>
                <a:latin typeface="JetBrains Mono"/>
              </a:rPr>
              <a:t>print</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a:ln>
                  <a:noFill/>
                </a:ln>
                <a:solidFill>
                  <a:srgbClr val="6AAB73"/>
                </a:solidFill>
                <a:effectLst/>
                <a:latin typeface="JetBrains Mono"/>
              </a:rPr>
              <a:t>“Año erróneo"</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endParaRPr kumimoji="0" lang="es-ES" altLang="es-ES" sz="23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553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A6E346-96D4-2A18-4BA0-4B1572FB1B3D}"/>
              </a:ext>
            </a:extLst>
          </p:cNvPr>
          <p:cNvSpPr>
            <a:spLocks noGrp="1"/>
          </p:cNvSpPr>
          <p:nvPr>
            <p:ph type="title"/>
          </p:nvPr>
        </p:nvSpPr>
        <p:spPr/>
        <p:txBody>
          <a:bodyPr>
            <a:normAutofit fontScale="90000"/>
          </a:bodyPr>
          <a:lstStyle/>
          <a:p>
            <a:r>
              <a:rPr lang="es-ES"/>
              <a:t>¿Qué es Python?</a:t>
            </a:r>
          </a:p>
        </p:txBody>
      </p:sp>
      <p:sp>
        <p:nvSpPr>
          <p:cNvPr id="3" name="Marcador de contenido 2">
            <a:extLst>
              <a:ext uri="{FF2B5EF4-FFF2-40B4-BE49-F238E27FC236}">
                <a16:creationId xmlns:a16="http://schemas.microsoft.com/office/drawing/2014/main" id="{08EDFAB1-5BF7-6B33-5652-447152D2654F}"/>
              </a:ext>
            </a:extLst>
          </p:cNvPr>
          <p:cNvSpPr>
            <a:spLocks noGrp="1"/>
          </p:cNvSpPr>
          <p:nvPr>
            <p:ph idx="1"/>
          </p:nvPr>
        </p:nvSpPr>
        <p:spPr>
          <a:xfrm>
            <a:off x="628650" y="1128936"/>
            <a:ext cx="7886700" cy="1717806"/>
          </a:xfrm>
        </p:spPr>
        <p:txBody>
          <a:bodyPr/>
          <a:lstStyle/>
          <a:p>
            <a:r>
              <a:rPr lang="es-ES" dirty="0"/>
              <a:t>Python es un lenguaje de programación de alto nivel y su filosofía de diseño se basa en la legibilidad del código y en una sintaxis que permita a los programadores expresar conceptos en unas pocas líneas de código.</a:t>
            </a:r>
          </a:p>
        </p:txBody>
      </p:sp>
      <p:pic>
        <p:nvPicPr>
          <p:cNvPr id="5" name="Imagen 4">
            <a:extLst>
              <a:ext uri="{FF2B5EF4-FFF2-40B4-BE49-F238E27FC236}">
                <a16:creationId xmlns:a16="http://schemas.microsoft.com/office/drawing/2014/main" id="{5CFB4DA1-F2AB-782C-0611-8B3AD6074F86}"/>
              </a:ext>
            </a:extLst>
          </p:cNvPr>
          <p:cNvPicPr>
            <a:picLocks noChangeAspect="1"/>
          </p:cNvPicPr>
          <p:nvPr/>
        </p:nvPicPr>
        <p:blipFill>
          <a:blip r:embed="rId2"/>
          <a:stretch>
            <a:fillRect/>
          </a:stretch>
        </p:blipFill>
        <p:spPr>
          <a:xfrm>
            <a:off x="2542801" y="3062143"/>
            <a:ext cx="3564085" cy="1115858"/>
          </a:xfrm>
          <a:prstGeom prst="rect">
            <a:avLst/>
          </a:prstGeom>
        </p:spPr>
      </p:pic>
    </p:spTree>
    <p:extLst>
      <p:ext uri="{BB962C8B-B14F-4D97-AF65-F5344CB8AC3E}">
        <p14:creationId xmlns:p14="http://schemas.microsoft.com/office/powerpoint/2010/main" val="23439364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Ejemplo: estudiantes y cursos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endParaRPr lang="en-US"/>
          </a:p>
          <a:p>
            <a:endParaRPr lang="en-US"/>
          </a:p>
          <a:p>
            <a:endParaRPr lang="en-US"/>
          </a:p>
          <a:p>
            <a:endParaRPr lang="en-US"/>
          </a:p>
          <a:p>
            <a:endParaRPr lang="en-US"/>
          </a:p>
        </p:txBody>
      </p:sp>
      <p:sp>
        <p:nvSpPr>
          <p:cNvPr id="5" name="Rectangle 1">
            <a:extLst>
              <a:ext uri="{FF2B5EF4-FFF2-40B4-BE49-F238E27FC236}">
                <a16:creationId xmlns:a16="http://schemas.microsoft.com/office/drawing/2014/main" id="{61E544F4-B516-4252-C961-93D4B30DC4D9}"/>
              </a:ext>
            </a:extLst>
          </p:cNvPr>
          <p:cNvSpPr>
            <a:spLocks noChangeArrowheads="1"/>
          </p:cNvSpPr>
          <p:nvPr/>
        </p:nvSpPr>
        <p:spPr bwMode="auto">
          <a:xfrm>
            <a:off x="2890225" y="1389414"/>
            <a:ext cx="3363549" cy="433965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Curso:</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200B2"/>
                </a:solidFill>
                <a:effectLst/>
                <a:latin typeface="JetBrains Mono"/>
              </a:rPr>
              <a:t>__</a:t>
            </a:r>
            <a:r>
              <a:rPr kumimoji="0" lang="es-ES" altLang="es-ES" sz="2300" b="0" i="0" u="none" strike="noStrike" cap="none" normalizeH="0" baseline="0" err="1">
                <a:ln>
                  <a:noFill/>
                </a:ln>
                <a:solidFill>
                  <a:srgbClr val="B200B2"/>
                </a:solidFill>
                <a:effectLst/>
                <a:latin typeface="JetBrains Mono"/>
              </a:rPr>
              <a:t>init</a:t>
            </a:r>
            <a:r>
              <a:rPr kumimoji="0" lang="es-ES" altLang="es-ES" sz="2300" b="0" i="0" u="none" strike="noStrike" cap="none" normalizeH="0" baseline="0">
                <a:ln>
                  <a:noFill/>
                </a:ln>
                <a:solidFill>
                  <a:srgbClr val="B200B2"/>
                </a:solidFill>
                <a:effectLst/>
                <a:latin typeface="JetBrains Mono"/>
              </a:rPr>
              <a:t>__</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 t, id, l):</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.titulo</a:t>
            </a:r>
            <a:r>
              <a:rPr kumimoji="0" lang="es-ES" altLang="es-ES" sz="2300" b="0" i="0" u="none" strike="noStrike" cap="none" normalizeH="0" baseline="0">
                <a:ln>
                  <a:noFill/>
                </a:ln>
                <a:solidFill>
                  <a:srgbClr val="BCBEC4"/>
                </a:solidFill>
                <a:effectLst/>
                <a:latin typeface="JetBrains Mono"/>
              </a:rPr>
              <a:t> = 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.id</a:t>
            </a:r>
            <a:r>
              <a:rPr kumimoji="0" lang="es-ES" altLang="es-ES" sz="2300" b="0" i="0" u="none" strike="noStrike" cap="none" normalizeH="0" baseline="0">
                <a:ln>
                  <a:noFill/>
                </a:ln>
                <a:solidFill>
                  <a:srgbClr val="BCBEC4"/>
                </a:solidFill>
                <a:effectLst/>
                <a:latin typeface="JetBrains Mono"/>
              </a:rPr>
              <a:t> = id</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.lista</a:t>
            </a:r>
            <a:r>
              <a:rPr kumimoji="0" lang="es-ES" altLang="es-ES" sz="2300" b="0" i="0" u="none" strike="noStrike" cap="none" normalizeH="0" baseline="0">
                <a:ln>
                  <a:noFill/>
                </a:ln>
                <a:solidFill>
                  <a:srgbClr val="BCBEC4"/>
                </a:solidFill>
                <a:effectLst/>
                <a:latin typeface="JetBrains Mono"/>
              </a:rPr>
              <a:t> = l</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56A8F5"/>
                </a:solidFill>
                <a:effectLst/>
                <a:latin typeface="JetBrains Mono"/>
              </a:rPr>
              <a:t>getTitulo</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return</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.titulo</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56A8F5"/>
                </a:solidFill>
                <a:effectLst/>
                <a:latin typeface="JetBrains Mono"/>
              </a:rPr>
              <a:t>getId</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return</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err="1">
                <a:ln>
                  <a:noFill/>
                </a:ln>
                <a:solidFill>
                  <a:srgbClr val="BCBEC4"/>
                </a:solidFill>
                <a:effectLst/>
                <a:latin typeface="JetBrains Mono"/>
              </a:rPr>
              <a:t>.id</a:t>
            </a:r>
            <a:br>
              <a:rPr kumimoji="0" lang="es-ES" altLang="es-ES" sz="2300" b="0" i="0" u="none" strike="noStrike" cap="none" normalizeH="0" baseline="0">
                <a:ln>
                  <a:noFill/>
                </a:ln>
                <a:solidFill>
                  <a:srgbClr val="BCBEC4"/>
                </a:solidFill>
                <a:effectLst/>
                <a:latin typeface="JetBrains Mono"/>
              </a:rPr>
            </a:b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12014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Ejemplo: estudiantes y cursos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endParaRPr lang="en-US"/>
          </a:p>
          <a:p>
            <a:endParaRPr lang="en-US"/>
          </a:p>
          <a:p>
            <a:endParaRPr lang="en-US"/>
          </a:p>
          <a:p>
            <a:endParaRPr lang="en-US"/>
          </a:p>
          <a:p>
            <a:endParaRPr lang="en-US"/>
          </a:p>
        </p:txBody>
      </p:sp>
      <p:sp>
        <p:nvSpPr>
          <p:cNvPr id="5" name="Rectangle 1">
            <a:extLst>
              <a:ext uri="{FF2B5EF4-FFF2-40B4-BE49-F238E27FC236}">
                <a16:creationId xmlns:a16="http://schemas.microsoft.com/office/drawing/2014/main" id="{80A8C883-2245-32F6-80E5-F04FCE536390}"/>
              </a:ext>
            </a:extLst>
          </p:cNvPr>
          <p:cNvSpPr>
            <a:spLocks noChangeArrowheads="1"/>
          </p:cNvSpPr>
          <p:nvPr/>
        </p:nvSpPr>
        <p:spPr bwMode="auto">
          <a:xfrm>
            <a:off x="1447939" y="1129428"/>
            <a:ext cx="6248121" cy="5047536"/>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56A8F5"/>
                </a:solidFill>
                <a:effectLst/>
                <a:latin typeface="JetBrains Mono"/>
              </a:rPr>
              <a:t>printTodosLosEstudiantes</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BCBEC4"/>
                </a:solidFill>
                <a:effectLst/>
                <a:latin typeface="JetBrains Mono"/>
              </a:rPr>
              <a:t>self</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for</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i </a:t>
            </a:r>
            <a:r>
              <a:rPr kumimoji="0" lang="es-ES" altLang="es-ES" sz="2300" b="0" i="0" u="none" strike="noStrike" cap="none" normalizeH="0" baseline="0">
                <a:ln>
                  <a:noFill/>
                </a:ln>
                <a:solidFill>
                  <a:srgbClr val="CF8E6D"/>
                </a:solidFill>
                <a:effectLst/>
                <a:latin typeface="JetBrains Mono"/>
              </a:rPr>
              <a:t>in </a:t>
            </a:r>
            <a:r>
              <a:rPr kumimoji="0" lang="es-ES" altLang="es-ES" sz="2300" b="0" i="0" u="none" strike="noStrike" cap="none" normalizeH="0" baseline="0" err="1">
                <a:ln>
                  <a:noFill/>
                </a:ln>
                <a:solidFill>
                  <a:srgbClr val="BCBEC4"/>
                </a:solidFill>
                <a:effectLst/>
                <a:latin typeface="JetBrains Mono"/>
              </a:rPr>
              <a:t>self.lista</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BCBEC4"/>
                </a:solidFill>
                <a:effectLst/>
                <a:latin typeface="JetBrains Mono"/>
              </a:rPr>
              <a:t>i.getNombre</a:t>
            </a: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i.getId</a:t>
            </a: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i.getAnio</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56A8F5"/>
                </a:solidFill>
                <a:effectLst/>
                <a:latin typeface="JetBrains Mono"/>
              </a:rPr>
              <a:t>addEstudiante</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BCBEC4"/>
                </a:solidFill>
                <a:effectLst/>
                <a:latin typeface="JetBrains Mono"/>
              </a:rPr>
              <a:t>self</a:t>
            </a: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st</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if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type</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BCBEC4"/>
                </a:solidFill>
                <a:effectLst/>
                <a:latin typeface="JetBrains Mono"/>
              </a:rPr>
              <a:t>st</a:t>
            </a: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is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Student</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for</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i </a:t>
            </a:r>
            <a:r>
              <a:rPr kumimoji="0" lang="es-ES" altLang="es-ES" sz="2300" b="0" i="0" u="none" strike="noStrike" cap="none" normalizeH="0" baseline="0">
                <a:ln>
                  <a:noFill/>
                </a:ln>
                <a:solidFill>
                  <a:srgbClr val="CF8E6D"/>
                </a:solidFill>
                <a:effectLst/>
                <a:latin typeface="JetBrains Mono"/>
              </a:rPr>
              <a:t>in </a:t>
            </a:r>
            <a:r>
              <a:rPr kumimoji="0" lang="es-ES" altLang="es-ES" sz="2300" b="0" i="0" u="none" strike="noStrike" cap="none" normalizeH="0" baseline="0" err="1">
                <a:ln>
                  <a:noFill/>
                </a:ln>
                <a:solidFill>
                  <a:srgbClr val="BCBEC4"/>
                </a:solidFill>
                <a:effectLst/>
                <a:latin typeface="JetBrains Mono"/>
              </a:rPr>
              <a:t>self.list</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if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i </a:t>
            </a:r>
            <a:r>
              <a:rPr kumimoji="0" lang="es-ES" altLang="es-ES" sz="2300" b="0" i="0" u="none" strike="noStrike" cap="none" normalizeH="0" baseline="0" err="1">
                <a:ln>
                  <a:noFill/>
                </a:ln>
                <a:solidFill>
                  <a:srgbClr val="CF8E6D"/>
                </a:solidFill>
                <a:effectLst/>
                <a:latin typeface="JetBrains Mono"/>
              </a:rPr>
              <a:t>is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st</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a:ln>
                  <a:noFill/>
                </a:ln>
                <a:solidFill>
                  <a:srgbClr val="6AAB73"/>
                </a:solidFill>
                <a:effectLst/>
                <a:latin typeface="JetBrains Mono"/>
              </a:rPr>
              <a:t>"Este estudiante ya estaba inscrito"</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return</a:t>
            </a:r>
            <a:br>
              <a:rPr kumimoji="0" lang="es-ES" altLang="es-ES" sz="2300" b="0" i="0" u="none" strike="noStrike" cap="none" normalizeH="0" baseline="0">
                <a:ln>
                  <a:noFill/>
                </a:ln>
                <a:solidFill>
                  <a:srgbClr val="CF8E6D"/>
                </a:solidFill>
                <a:effectLst/>
                <a:latin typeface="JetBrains Mono"/>
              </a:rPr>
            </a:b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self.list.append</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BCBEC4"/>
                </a:solidFill>
                <a:effectLst/>
                <a:latin typeface="JetBrains Mono"/>
              </a:rPr>
              <a:t>st</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else</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a:ln>
                  <a:noFill/>
                </a:ln>
                <a:solidFill>
                  <a:srgbClr val="6AAB73"/>
                </a:solidFill>
                <a:effectLst/>
                <a:latin typeface="JetBrains Mono"/>
              </a:rPr>
              <a:t>"Lo siento, esto no es un estudiante"</a:t>
            </a:r>
            <a:r>
              <a:rPr kumimoji="0" lang="es-ES" altLang="es-ES" sz="2300" b="0" i="0" u="none" strike="noStrike" cap="none" normalizeH="0" baseline="0">
                <a:ln>
                  <a:noFill/>
                </a:ln>
                <a:solidFill>
                  <a:srgbClr val="BCBEC4"/>
                </a:solidFill>
                <a:effectLst/>
                <a:latin typeface="JetBrains Mono"/>
              </a:rPr>
              <a:t>)</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92267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a:t>Ejemplo: estudiantes y cursos</a:t>
            </a:r>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endParaRPr lang="en-US"/>
          </a:p>
          <a:p>
            <a:endParaRPr lang="en-US"/>
          </a:p>
          <a:p>
            <a:endParaRPr lang="en-US"/>
          </a:p>
          <a:p>
            <a:endParaRPr lang="en-US"/>
          </a:p>
          <a:p>
            <a:endParaRPr lang="en-US"/>
          </a:p>
        </p:txBody>
      </p:sp>
      <p:sp>
        <p:nvSpPr>
          <p:cNvPr id="5" name="Rectangle 1">
            <a:extLst>
              <a:ext uri="{FF2B5EF4-FFF2-40B4-BE49-F238E27FC236}">
                <a16:creationId xmlns:a16="http://schemas.microsoft.com/office/drawing/2014/main" id="{7DC85A1F-F7AA-5D37-FAEF-1FB11330CF5F}"/>
              </a:ext>
            </a:extLst>
          </p:cNvPr>
          <p:cNvSpPr>
            <a:spLocks noChangeArrowheads="1"/>
          </p:cNvSpPr>
          <p:nvPr/>
        </p:nvSpPr>
        <p:spPr bwMode="auto">
          <a:xfrm>
            <a:off x="1677297" y="1436147"/>
            <a:ext cx="5789405" cy="3985706"/>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dirty="0">
                <a:ln>
                  <a:noFill/>
                </a:ln>
                <a:solidFill>
                  <a:srgbClr val="BCBEC4"/>
                </a:solidFill>
                <a:effectLst/>
                <a:latin typeface="JetBrains Mono"/>
              </a:rPr>
              <a:t>c1 = Curso(</a:t>
            </a:r>
            <a:r>
              <a:rPr kumimoji="0" lang="es-ES" altLang="es-ES" sz="2300" b="0" i="0" u="none" strike="noStrike" cap="none" normalizeH="0" baseline="0" dirty="0">
                <a:ln>
                  <a:noFill/>
                </a:ln>
                <a:solidFill>
                  <a:srgbClr val="6AAB73"/>
                </a:solidFill>
                <a:effectLst/>
                <a:latin typeface="JetBrains Mono"/>
              </a:rPr>
              <a:t>"Redes de computadores"</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2360</a:t>
            </a:r>
            <a:r>
              <a:rPr kumimoji="0" lang="es-ES" altLang="es-ES" sz="2300" b="0" i="0" u="none" strike="noStrike" cap="none" normalizeH="0" baseline="0" dirty="0">
                <a:ln>
                  <a:noFill/>
                </a:ln>
                <a:solidFill>
                  <a:srgbClr val="BCBEC4"/>
                </a:solidFill>
                <a:effectLst/>
                <a:latin typeface="JetBrains Mono"/>
              </a:rPr>
              <a:t>, [])</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s1 = Estudiante(</a:t>
            </a:r>
            <a:r>
              <a:rPr kumimoji="0" lang="es-ES" altLang="es-ES" sz="2300" b="0" i="0" u="none" strike="noStrike" cap="none" normalizeH="0" baseline="0" dirty="0">
                <a:ln>
                  <a:noFill/>
                </a:ln>
                <a:solidFill>
                  <a:srgbClr val="6AAB73"/>
                </a:solidFill>
                <a:effectLst/>
                <a:latin typeface="JetBrains Mono"/>
              </a:rPr>
              <a:t>"Olga"</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100</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2</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s2 = Estudiante(</a:t>
            </a:r>
            <a:r>
              <a:rPr kumimoji="0" lang="es-ES" altLang="es-ES" sz="2300" b="0" i="0" u="none" strike="noStrike" cap="none" normalizeH="0" baseline="0" dirty="0">
                <a:ln>
                  <a:noFill/>
                </a:ln>
                <a:solidFill>
                  <a:srgbClr val="6AAB73"/>
                </a:solidFill>
                <a:effectLst/>
                <a:latin typeface="JetBrains Mono"/>
              </a:rPr>
              <a:t>"Daniel"</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101</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2</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s3 = Estudiante(</a:t>
            </a:r>
            <a:r>
              <a:rPr kumimoji="0" lang="es-ES" altLang="es-ES" sz="2300" b="0" i="0" u="none" strike="noStrike" cap="none" normalizeH="0" baseline="0" dirty="0">
                <a:ln>
                  <a:noFill/>
                </a:ln>
                <a:solidFill>
                  <a:srgbClr val="6AAB73"/>
                </a:solidFill>
                <a:effectLst/>
                <a:latin typeface="JetBrains Mono"/>
              </a:rPr>
              <a:t>"Marta"</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102</a:t>
            </a: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2AACB8"/>
                </a:solidFill>
                <a:effectLst/>
                <a:latin typeface="JetBrains Mono"/>
              </a:rPr>
              <a:t>3</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c1.addEstudiante(s1)</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c1.addEstudiante(s2)</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c1.addEstudiante(s3)</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c1.printTodosLosEstudiantes()</a:t>
            </a:r>
            <a:endParaRPr kumimoji="0" lang="es-ES" altLang="es-ES" sz="23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5619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t>Ejercicio 4</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a:lstStyle/>
          <a:p>
            <a:r>
              <a:rPr lang="es-ES" b="0" i="0" dirty="0">
                <a:effectLst/>
              </a:rPr>
              <a:t>Vamos a diseñar paso a paso un sistema simple para un comercio electrónico que maneja productos, clientes y órdenes. </a:t>
            </a:r>
          </a:p>
          <a:p>
            <a:pPr marL="342900" indent="-342900">
              <a:buFont typeface="Arial" panose="020B0604020202020204" pitchFamily="34" charset="0"/>
              <a:buChar char="•"/>
            </a:pPr>
            <a:r>
              <a:rPr lang="es-ES" dirty="0"/>
              <a:t>Crea otra clase que represente a un cliente y contenga: su nombre, su correo, y su cesta de la compra. Esta clase debe contener también el método </a:t>
            </a:r>
            <a:r>
              <a:rPr lang="es-ES" dirty="0" err="1">
                <a:latin typeface="Consolas" panose="020B0609020204030204" pitchFamily="49" charset="0"/>
              </a:rPr>
              <a:t>anadir_a_cesta</a:t>
            </a:r>
            <a:r>
              <a:rPr lang="es-ES" sz="2100" dirty="0"/>
              <a:t>, que toma como argumento un objeto de la clase utilizada para representar los productos y lo añade a la cesta</a:t>
            </a:r>
          </a:p>
          <a:p>
            <a:pPr marL="342900" indent="-342900">
              <a:buFont typeface="Arial" panose="020B0604020202020204" pitchFamily="34" charset="0"/>
              <a:buChar char="•"/>
            </a:pPr>
            <a:r>
              <a:rPr lang="es-ES" sz="2100" dirty="0"/>
              <a:t>Añ</a:t>
            </a:r>
            <a:r>
              <a:rPr lang="es-ES" dirty="0"/>
              <a:t>ade otro método </a:t>
            </a:r>
            <a:r>
              <a:rPr lang="es-ES" dirty="0" err="1">
                <a:latin typeface="Consolas" panose="020B0609020204030204" pitchFamily="49" charset="0"/>
              </a:rPr>
              <a:t>calcular_total</a:t>
            </a:r>
            <a:r>
              <a:rPr lang="es-ES" dirty="0"/>
              <a:t> que devuelva el precio de la cesta de la compra</a:t>
            </a:r>
            <a:endParaRPr lang="es-ES" sz="2100" dirty="0"/>
          </a:p>
          <a:p>
            <a:pPr marL="971550" lvl="1" indent="-457200"/>
            <a:endParaRPr lang="es-ES" dirty="0"/>
          </a:p>
          <a:p>
            <a:pPr marL="457200" indent="-457200">
              <a:buAutoNum type="arabicPeriod"/>
            </a:pPr>
            <a:endParaRPr lang="es-ES" dirty="0"/>
          </a:p>
          <a:p>
            <a:pPr marL="457200" indent="-457200">
              <a:buAutoNum type="arabicPeriod"/>
            </a:pPr>
            <a:endParaRPr lang="es-ES" dirty="0"/>
          </a:p>
          <a:p>
            <a:endParaRPr lang="es-ES" b="0" i="0" dirty="0">
              <a:effectLst/>
            </a:endParaRPr>
          </a:p>
        </p:txBody>
      </p:sp>
    </p:spTree>
    <p:extLst>
      <p:ext uri="{BB962C8B-B14F-4D97-AF65-F5344CB8AC3E}">
        <p14:creationId xmlns:p14="http://schemas.microsoft.com/office/powerpoint/2010/main" val="31821843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3"/>
          <a:stretch>
            <a:fillRect/>
          </a:stretch>
        </p:blipFill>
        <p:spPr>
          <a:xfrm>
            <a:off x="7245523" y="6047535"/>
            <a:ext cx="1593949" cy="604301"/>
          </a:xfrm>
          <a:prstGeom prst="rect">
            <a:avLst/>
          </a:prstGeom>
          <a:ln w="12700">
            <a:miter lim="400000"/>
          </a:ln>
        </p:spPr>
      </p:pic>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5:</a:t>
            </a:r>
            <a:br>
              <a:rPr lang="en-US" sz="4000" dirty="0"/>
            </a:br>
            <a:r>
              <a:rPr lang="en-US" sz="4000" dirty="0" err="1"/>
              <a:t>Herencia</a:t>
            </a:r>
            <a:r>
              <a:rPr lang="en-US" sz="4000" dirty="0"/>
              <a:t> y </a:t>
            </a:r>
            <a:r>
              <a:rPr lang="en-US" sz="4000" dirty="0" err="1"/>
              <a:t>polimorfismo</a:t>
            </a:r>
            <a:endParaRPr lang="en-US" sz="4000" dirty="0"/>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851647" y="3738282"/>
            <a:ext cx="7440706" cy="1519518"/>
          </a:xfrm>
        </p:spPr>
        <p:txBody>
          <a:bodyPr>
            <a:normAutofit/>
          </a:bodyPr>
          <a:lstStyle/>
          <a:p>
            <a:r>
              <a:rPr lang="en-US" sz="2000" dirty="0" err="1"/>
              <a:t>Bloque</a:t>
            </a:r>
            <a:r>
              <a:rPr lang="en-US" sz="2000" dirty="0"/>
              <a:t> II. </a:t>
            </a:r>
            <a:r>
              <a:rPr lang="en-US" sz="2000" dirty="0" err="1"/>
              <a:t>Programación</a:t>
            </a:r>
            <a:r>
              <a:rPr lang="en-US" sz="2000" dirty="0"/>
              <a:t> </a:t>
            </a:r>
            <a:r>
              <a:rPr lang="en-US" sz="2000" dirty="0" err="1"/>
              <a:t>orientada</a:t>
            </a:r>
            <a:r>
              <a:rPr lang="en-US" sz="2000" dirty="0"/>
              <a:t> a </a:t>
            </a:r>
            <a:r>
              <a:rPr lang="en-US" sz="2000" dirty="0" err="1"/>
              <a:t>objetos</a:t>
            </a:r>
            <a:endParaRPr lang="en-US" sz="2000" dirty="0"/>
          </a:p>
        </p:txBody>
      </p:sp>
    </p:spTree>
    <p:extLst>
      <p:ext uri="{BB962C8B-B14F-4D97-AF65-F5344CB8AC3E}">
        <p14:creationId xmlns:p14="http://schemas.microsoft.com/office/powerpoint/2010/main" val="4705361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1B0F66-5628-5CC7-CFD4-3837560199E6}"/>
              </a:ext>
            </a:extLst>
          </p:cNvPr>
          <p:cNvSpPr>
            <a:spLocks noGrp="1"/>
          </p:cNvSpPr>
          <p:nvPr>
            <p:ph type="title"/>
          </p:nvPr>
        </p:nvSpPr>
        <p:spPr/>
        <p:txBody>
          <a:bodyPr>
            <a:normAutofit fontScale="90000"/>
          </a:bodyPr>
          <a:lstStyle/>
          <a:p>
            <a:r>
              <a:rPr lang="es-ES"/>
              <a:t>Herencia</a:t>
            </a:r>
          </a:p>
        </p:txBody>
      </p:sp>
      <p:sp>
        <p:nvSpPr>
          <p:cNvPr id="3" name="Marcador de contenido 2">
            <a:extLst>
              <a:ext uri="{FF2B5EF4-FFF2-40B4-BE49-F238E27FC236}">
                <a16:creationId xmlns:a16="http://schemas.microsoft.com/office/drawing/2014/main" id="{14989C50-23A0-4F33-51CE-3551EE626466}"/>
              </a:ext>
            </a:extLst>
          </p:cNvPr>
          <p:cNvSpPr>
            <a:spLocks noGrp="1"/>
          </p:cNvSpPr>
          <p:nvPr>
            <p:ph idx="1"/>
          </p:nvPr>
        </p:nvSpPr>
        <p:spPr>
          <a:xfrm>
            <a:off x="628650" y="1128936"/>
            <a:ext cx="7886700" cy="37860210"/>
          </a:xfrm>
        </p:spPr>
        <p:txBody>
          <a:bodyPr>
            <a:normAutofit/>
          </a:bodyPr>
          <a:lstStyle/>
          <a:p>
            <a:r>
              <a:rPr lang="es-ES"/>
              <a:t>La herencia permite crear una nueva clase a partir de una clase existente.</a:t>
            </a:r>
          </a:p>
          <a:p>
            <a:endParaRPr lang="es-ES" sz="2300"/>
          </a:p>
        </p:txBody>
      </p:sp>
      <p:sp>
        <p:nvSpPr>
          <p:cNvPr id="5" name="Rectangle 2">
            <a:extLst>
              <a:ext uri="{FF2B5EF4-FFF2-40B4-BE49-F238E27FC236}">
                <a16:creationId xmlns:a16="http://schemas.microsoft.com/office/drawing/2014/main" id="{9F4DADED-8F95-C037-5CDC-8D03D95BC80D}"/>
              </a:ext>
            </a:extLst>
          </p:cNvPr>
          <p:cNvSpPr>
            <a:spLocks noChangeArrowheads="1"/>
          </p:cNvSpPr>
          <p:nvPr/>
        </p:nvSpPr>
        <p:spPr bwMode="auto">
          <a:xfrm>
            <a:off x="1847653" y="2228436"/>
            <a:ext cx="5064207" cy="327782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a:ln>
                  <a:noFill/>
                </a:ln>
                <a:solidFill>
                  <a:srgbClr val="7A7E85"/>
                </a:solidFill>
                <a:effectLst/>
                <a:latin typeface="JetBrains Mono"/>
              </a:rPr>
              <a:t># definir una superclase</a:t>
            </a:r>
            <a:br>
              <a:rPr kumimoji="0" lang="es-ES" altLang="es-ES" sz="2300" b="0" i="0" u="none" strike="noStrike" cap="none" normalizeH="0" baseline="0">
                <a:ln>
                  <a:noFill/>
                </a:ln>
                <a:solidFill>
                  <a:srgbClr val="7A7E85"/>
                </a:solidFill>
                <a:effectLst/>
                <a:latin typeface="JetBrains Mono"/>
              </a:rPr>
            </a:b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super_clase</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a:ln>
                  <a:noFill/>
                </a:ln>
                <a:solidFill>
                  <a:srgbClr val="7A7E85"/>
                </a:solidFill>
                <a:effectLst/>
                <a:latin typeface="JetBrains Mono"/>
              </a:rPr>
              <a:t># atributos y métodos</a:t>
            </a: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2300" b="0" i="0" u="none" strike="noStrike" cap="none" normalizeH="0" baseline="0">
                <a:ln>
                  <a:noFill/>
                </a:ln>
                <a:solidFill>
                  <a:srgbClr val="7A7E85"/>
                </a:solidFill>
                <a:effectLst/>
                <a:latin typeface="JetBrains Mono"/>
              </a:rPr>
            </a:br>
            <a:r>
              <a:rPr kumimoji="0" lang="es-ES" altLang="es-ES" sz="2300" b="0" i="0" u="none" strike="noStrike" cap="none" normalizeH="0" baseline="0">
                <a:ln>
                  <a:noFill/>
                </a:ln>
                <a:solidFill>
                  <a:srgbClr val="7A7E85"/>
                </a:solidFill>
                <a:effectLst/>
                <a:latin typeface="JetBrains Mono"/>
              </a:rPr>
              <a:t># herencia</a:t>
            </a:r>
            <a:br>
              <a:rPr kumimoji="0" lang="es-ES" altLang="es-ES" sz="2300" b="0" i="0" u="none" strike="noStrike" cap="none" normalizeH="0" baseline="0">
                <a:ln>
                  <a:noFill/>
                </a:ln>
                <a:solidFill>
                  <a:srgbClr val="7A7E85"/>
                </a:solidFill>
                <a:effectLst/>
                <a:latin typeface="JetBrains Mono"/>
              </a:rPr>
            </a:b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err="1">
                <a:ln>
                  <a:noFill/>
                </a:ln>
                <a:solidFill>
                  <a:srgbClr val="BCBEC4"/>
                </a:solidFill>
                <a:effectLst/>
                <a:latin typeface="JetBrains Mono"/>
              </a:rPr>
              <a:t>sub_clase</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BCBEC4"/>
                </a:solidFill>
                <a:effectLst/>
                <a:latin typeface="JetBrains Mono"/>
              </a:rPr>
              <a:t>super_clase</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a:ln>
                  <a:noFill/>
                </a:ln>
                <a:solidFill>
                  <a:srgbClr val="7A7E85"/>
                </a:solidFill>
                <a:effectLst/>
                <a:latin typeface="JetBrains Mono"/>
              </a:rPr>
              <a:t># atributos y métodos de la superclase</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a:ln>
                  <a:noFill/>
                </a:ln>
                <a:solidFill>
                  <a:srgbClr val="7A7E85"/>
                </a:solidFill>
                <a:effectLst/>
                <a:latin typeface="JetBrains Mono"/>
              </a:rPr>
              <a:t>    # atributos y métodos de la subclase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49121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1B0F66-5628-5CC7-CFD4-3837560199E6}"/>
              </a:ext>
            </a:extLst>
          </p:cNvPr>
          <p:cNvSpPr>
            <a:spLocks noGrp="1"/>
          </p:cNvSpPr>
          <p:nvPr>
            <p:ph type="title"/>
          </p:nvPr>
        </p:nvSpPr>
        <p:spPr>
          <a:xfrm>
            <a:off x="628650" y="365128"/>
            <a:ext cx="7886700" cy="475050"/>
          </a:xfrm>
        </p:spPr>
        <p:txBody>
          <a:bodyPr>
            <a:normAutofit fontScale="90000"/>
          </a:bodyPr>
          <a:lstStyle/>
          <a:p>
            <a:r>
              <a:rPr lang="es-ES"/>
              <a:t>Herencia</a:t>
            </a:r>
          </a:p>
        </p:txBody>
      </p:sp>
      <p:sp>
        <p:nvSpPr>
          <p:cNvPr id="9" name="Marcador de contenido 8">
            <a:extLst>
              <a:ext uri="{FF2B5EF4-FFF2-40B4-BE49-F238E27FC236}">
                <a16:creationId xmlns:a16="http://schemas.microsoft.com/office/drawing/2014/main" id="{4169C5B2-DFA3-0176-9AEA-CDB348419A24}"/>
              </a:ext>
            </a:extLst>
          </p:cNvPr>
          <p:cNvSpPr>
            <a:spLocks noGrp="1"/>
          </p:cNvSpPr>
          <p:nvPr>
            <p:ph idx="1"/>
          </p:nvPr>
        </p:nvSpPr>
        <p:spPr>
          <a:xfrm>
            <a:off x="628650" y="1128713"/>
            <a:ext cx="4169593" cy="5048250"/>
          </a:xfrm>
        </p:spPr>
        <p:txBody>
          <a:bodyPr>
            <a:normAutofit/>
          </a:bodyPr>
          <a:lstStyle/>
          <a:p>
            <a:r>
              <a:rPr lang="es-ES"/>
              <a:t>La idea de herencia supone que la nueva clase usa detalles de una clase existente sin modificarla.</a:t>
            </a:r>
          </a:p>
          <a:p>
            <a:r>
              <a:rPr lang="es-ES"/>
              <a:t>La nueva clase formada es una clase derivada (o clase hijo). Del mismo modo, la clase existente es una clase base (o clase padre).</a:t>
            </a:r>
          </a:p>
        </p:txBody>
      </p:sp>
      <p:sp>
        <p:nvSpPr>
          <p:cNvPr id="11" name="Rectangle 3">
            <a:extLst>
              <a:ext uri="{FF2B5EF4-FFF2-40B4-BE49-F238E27FC236}">
                <a16:creationId xmlns:a16="http://schemas.microsoft.com/office/drawing/2014/main" id="{B7893445-F760-44D1-12C1-50EB6DE4B024}"/>
              </a:ext>
            </a:extLst>
          </p:cNvPr>
          <p:cNvSpPr>
            <a:spLocks noChangeArrowheads="1"/>
          </p:cNvSpPr>
          <p:nvPr/>
        </p:nvSpPr>
        <p:spPr bwMode="auto">
          <a:xfrm>
            <a:off x="5069654" y="1129427"/>
            <a:ext cx="3370282" cy="5047536"/>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Animal:</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56A8F5"/>
                </a:solidFill>
                <a:effectLst/>
                <a:latin typeface="JetBrains Mono"/>
              </a:rPr>
              <a:t>comer</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a:ln>
                  <a:noFill/>
                </a:ln>
                <a:solidFill>
                  <a:srgbClr val="6AAB73"/>
                </a:solidFill>
                <a:effectLst/>
                <a:latin typeface="JetBrains Mono"/>
              </a:rPr>
              <a:t>"Puedo comer"</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56A8F5"/>
                </a:solidFill>
                <a:effectLst/>
                <a:latin typeface="JetBrains Mono"/>
              </a:rPr>
              <a:t>dormir</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a:ln>
                  <a:noFill/>
                </a:ln>
                <a:solidFill>
                  <a:srgbClr val="6AAB73"/>
                </a:solidFill>
                <a:effectLst/>
                <a:latin typeface="JetBrains Mono"/>
              </a:rPr>
              <a:t>"Puedo dormir"</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err="1">
                <a:ln>
                  <a:noFill/>
                </a:ln>
                <a:solidFill>
                  <a:srgbClr val="CF8E6D"/>
                </a:solidFill>
                <a:effectLst/>
                <a:latin typeface="JetBrains Mono"/>
              </a:rPr>
              <a:t>class</a:t>
            </a:r>
            <a:r>
              <a:rPr kumimoji="0" lang="es-ES" altLang="es-ES" sz="2300" b="0" i="0" u="none" strike="noStrike" cap="none" normalizeH="0" baseline="0">
                <a:ln>
                  <a:noFill/>
                </a:ln>
                <a:solidFill>
                  <a:srgbClr val="CF8E6D"/>
                </a:solidFill>
                <a:effectLst/>
                <a:latin typeface="JetBrains Mono"/>
              </a:rPr>
              <a:t> </a:t>
            </a:r>
            <a:r>
              <a:rPr kumimoji="0" lang="es-ES" altLang="es-ES" sz="2300" b="0" i="0" u="none" strike="noStrike" cap="none" normalizeH="0" baseline="0">
                <a:ln>
                  <a:noFill/>
                </a:ln>
                <a:solidFill>
                  <a:srgbClr val="BCBEC4"/>
                </a:solidFill>
                <a:effectLst/>
                <a:latin typeface="JetBrains Mono"/>
              </a:rPr>
              <a:t>Perro(Animal):</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CF8E6D"/>
                </a:solidFill>
                <a:effectLst/>
                <a:latin typeface="JetBrains Mono"/>
              </a:rPr>
              <a:t>def</a:t>
            </a:r>
            <a:r>
              <a:rPr kumimoji="0" lang="es-ES" altLang="es-ES" sz="2300" b="0" i="0" u="none" strike="noStrike" cap="none" normalizeH="0" baseline="0">
                <a:ln>
                  <a:noFill/>
                </a:ln>
                <a:solidFill>
                  <a:srgbClr val="CF8E6D"/>
                </a:solidFill>
                <a:effectLst/>
                <a:latin typeface="JetBrains Mono"/>
              </a:rPr>
              <a:t> </a:t>
            </a:r>
            <a:r>
              <a:rPr lang="es-ES" altLang="es-ES" sz="2300">
                <a:solidFill>
                  <a:srgbClr val="56A8F5"/>
                </a:solidFill>
                <a:latin typeface="JetBrains Mono"/>
              </a:rPr>
              <a:t>ladrar</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err="1">
                <a:ln>
                  <a:noFill/>
                </a:ln>
                <a:solidFill>
                  <a:srgbClr val="94558D"/>
                </a:solidFill>
                <a:effectLst/>
                <a:latin typeface="JetBrains Mono"/>
              </a:rPr>
              <a:t>self</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        </a:t>
            </a:r>
            <a:r>
              <a:rPr kumimoji="0" lang="es-ES" altLang="es-ES" sz="2300" b="0" i="0" u="none" strike="noStrike" cap="none" normalizeH="0" baseline="0" err="1">
                <a:ln>
                  <a:noFill/>
                </a:ln>
                <a:solidFill>
                  <a:srgbClr val="8888C6"/>
                </a:solidFill>
                <a:effectLst/>
                <a:latin typeface="JetBrains Mono"/>
              </a:rPr>
              <a:t>print</a:t>
            </a:r>
            <a:r>
              <a:rPr kumimoji="0" lang="es-ES" altLang="es-ES" sz="2300" b="0" i="0" u="none" strike="noStrike" cap="none" normalizeH="0" baseline="0">
                <a:ln>
                  <a:noFill/>
                </a:ln>
                <a:solidFill>
                  <a:srgbClr val="BCBEC4"/>
                </a:solidFill>
                <a:effectLst/>
                <a:latin typeface="JetBrains Mono"/>
              </a:rPr>
              <a:t>(</a:t>
            </a:r>
            <a:r>
              <a:rPr kumimoji="0" lang="es-ES" altLang="es-ES" sz="2300" b="0" i="0" u="none" strike="noStrike" cap="none" normalizeH="0" baseline="0">
                <a:ln>
                  <a:noFill/>
                </a:ln>
                <a:solidFill>
                  <a:srgbClr val="6AAB73"/>
                </a:solidFill>
                <a:effectLst/>
                <a:latin typeface="JetBrains Mono"/>
              </a:rPr>
              <a:t>"Puedo ladrar"</a:t>
            </a:r>
            <a:r>
              <a:rPr kumimoji="0" lang="es-ES" altLang="es-ES" sz="2300" b="0" i="0" u="none" strike="noStrike" cap="none" normalizeH="0" baseline="0">
                <a:ln>
                  <a:noFill/>
                </a:ln>
                <a:solidFill>
                  <a:srgbClr val="BCBEC4"/>
                </a:solidFill>
                <a:effectLst/>
                <a:latin typeface="JetBrains Mono"/>
              </a:rPr>
              <a:t>)</a:t>
            </a:r>
            <a:br>
              <a:rPr kumimoji="0" lang="es-ES" altLang="es-ES" sz="2300" b="0" i="0" u="none" strike="noStrike" cap="none" normalizeH="0" baseline="0">
                <a:ln>
                  <a:noFill/>
                </a:ln>
                <a:solidFill>
                  <a:srgbClr val="BCBEC4"/>
                </a:solidFill>
                <a:effectLst/>
                <a:latin typeface="JetBrains Mono"/>
              </a:rPr>
            </a:b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dog1 = Perro()</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dog1.comer()</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dog1.dormir()</a:t>
            </a:r>
            <a:br>
              <a:rPr kumimoji="0" lang="es-ES" altLang="es-ES" sz="2300" b="0" i="0" u="none" strike="noStrike" cap="none" normalizeH="0" baseline="0">
                <a:ln>
                  <a:noFill/>
                </a:ln>
                <a:solidFill>
                  <a:srgbClr val="BCBEC4"/>
                </a:solidFill>
                <a:effectLst/>
                <a:latin typeface="JetBrains Mono"/>
              </a:rPr>
            </a:br>
            <a:r>
              <a:rPr kumimoji="0" lang="es-ES" altLang="es-ES" sz="2300" b="0" i="0" u="none" strike="noStrike" cap="none" normalizeH="0" baseline="0">
                <a:ln>
                  <a:noFill/>
                </a:ln>
                <a:solidFill>
                  <a:srgbClr val="BCBEC4"/>
                </a:solidFill>
                <a:effectLst/>
                <a:latin typeface="JetBrains Mono"/>
              </a:rPr>
              <a:t>dog1.ladrar()</a:t>
            </a:r>
            <a:endParaRPr kumimoji="0" lang="es-ES" altLang="es-ES" sz="23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00843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D7D5E1-441D-17F2-8D7E-4EF86B85F4B2}"/>
              </a:ext>
            </a:extLst>
          </p:cNvPr>
          <p:cNvSpPr>
            <a:spLocks noGrp="1"/>
          </p:cNvSpPr>
          <p:nvPr>
            <p:ph type="title"/>
          </p:nvPr>
        </p:nvSpPr>
        <p:spPr/>
        <p:txBody>
          <a:bodyPr>
            <a:normAutofit fontScale="90000"/>
          </a:bodyPr>
          <a:lstStyle/>
          <a:p>
            <a:r>
              <a:rPr lang="es-ES"/>
              <a:t>Herencia</a:t>
            </a:r>
          </a:p>
        </p:txBody>
      </p:sp>
      <p:sp>
        <p:nvSpPr>
          <p:cNvPr id="4" name="Rectangle 3">
            <a:extLst>
              <a:ext uri="{FF2B5EF4-FFF2-40B4-BE49-F238E27FC236}">
                <a16:creationId xmlns:a16="http://schemas.microsoft.com/office/drawing/2014/main" id="{8BCEDBB7-F546-D144-037E-51D5725620F9}"/>
              </a:ext>
            </a:extLst>
          </p:cNvPr>
          <p:cNvSpPr>
            <a:spLocks noChangeArrowheads="1"/>
          </p:cNvSpPr>
          <p:nvPr/>
        </p:nvSpPr>
        <p:spPr bwMode="auto">
          <a:xfrm>
            <a:off x="628650" y="1221556"/>
            <a:ext cx="7811286" cy="4693593"/>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300" b="0" i="0" u="none" strike="noStrike" cap="none" normalizeH="0" baseline="0" dirty="0" err="1">
                <a:ln>
                  <a:noFill/>
                </a:ln>
                <a:solidFill>
                  <a:srgbClr val="CF8E6D"/>
                </a:solidFill>
                <a:effectLst/>
                <a:latin typeface="JetBrains Mono"/>
              </a:rPr>
              <a:t>class</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CBEC4"/>
                </a:solidFill>
                <a:effectLst/>
                <a:latin typeface="JetBrains Mono"/>
              </a:rPr>
              <a:t>Animal:</a:t>
            </a:r>
          </a:p>
          <a:p>
            <a:pPr marL="0" marR="0" lvl="0" indent="0" algn="l" defTabSz="914400" rtl="0" eaLnBrk="0" fontAlgn="base" latinLnBrk="0" hangingPunct="0">
              <a:lnSpc>
                <a:spcPct val="100000"/>
              </a:lnSpc>
              <a:spcBef>
                <a:spcPct val="0"/>
              </a:spcBef>
              <a:spcAft>
                <a:spcPct val="0"/>
              </a:spcAft>
              <a:buClrTx/>
              <a:buSzTx/>
              <a:buFontTx/>
              <a:buNone/>
              <a:tabLst/>
            </a:pPr>
            <a:r>
              <a:rPr lang="es-ES" altLang="es-ES" sz="2300" dirty="0">
                <a:solidFill>
                  <a:srgbClr val="BCBEC4"/>
                </a:solidFill>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err="1">
                <a:ln>
                  <a:noFill/>
                </a:ln>
                <a:solidFill>
                  <a:srgbClr val="B200B2"/>
                </a:solidFill>
                <a:effectLst/>
                <a:latin typeface="JetBrains Mono"/>
              </a:rPr>
              <a:t>init</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 nombre):</a:t>
            </a:r>
            <a:endParaRPr kumimoji="0" lang="es-ES" altLang="es-ES" sz="23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 nombre = nombre</a:t>
            </a:r>
            <a:endParaRPr kumimoji="0" lang="es-ES" altLang="es-ES" sz="23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56A8F5"/>
                </a:solidFill>
                <a:effectLst/>
                <a:latin typeface="JetBrains Mono"/>
              </a:rPr>
              <a:t>comer</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8888C6"/>
                </a:solidFill>
                <a:effectLst/>
                <a:latin typeface="JetBrains Mono"/>
              </a:rPr>
              <a:t>print</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a:ln>
                  <a:noFill/>
                </a:ln>
                <a:solidFill>
                  <a:srgbClr val="6AAB73"/>
                </a:solidFill>
                <a:effectLst/>
                <a:latin typeface="JetBrains Mono"/>
              </a:rPr>
              <a:t>“Voy a comer"</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56A8F5"/>
                </a:solidFill>
                <a:effectLst/>
                <a:latin typeface="JetBrains Mono"/>
              </a:rPr>
              <a:t>dormir</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8888C6"/>
                </a:solidFill>
                <a:effectLst/>
                <a:latin typeface="JetBrains Mono"/>
              </a:rPr>
              <a:t>print</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a:ln>
                  <a:noFill/>
                </a:ln>
                <a:solidFill>
                  <a:srgbClr val="6AAB73"/>
                </a:solidFill>
                <a:effectLst/>
                <a:latin typeface="JetBrains Mono"/>
              </a:rPr>
              <a:t>“Voy a dormir"</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err="1">
                <a:ln>
                  <a:noFill/>
                </a:ln>
                <a:solidFill>
                  <a:srgbClr val="CF8E6D"/>
                </a:solidFill>
                <a:effectLst/>
                <a:latin typeface="JetBrains Mono"/>
              </a:rPr>
              <a:t>class</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CBEC4"/>
                </a:solidFill>
                <a:effectLst/>
                <a:latin typeface="JetBrains Mono"/>
              </a:rPr>
              <a:t>Perro(Animal):</a:t>
            </a:r>
          </a:p>
          <a:p>
            <a:pPr eaLnBrk="0" fontAlgn="base" hangingPunct="0">
              <a:spcBef>
                <a:spcPct val="0"/>
              </a:spcBef>
              <a:spcAft>
                <a:spcPct val="0"/>
              </a:spcAft>
            </a:pP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err="1">
                <a:ln>
                  <a:noFill/>
                </a:ln>
                <a:solidFill>
                  <a:srgbClr val="B200B2"/>
                </a:solidFill>
                <a:effectLst/>
                <a:latin typeface="JetBrains Mono"/>
              </a:rPr>
              <a:t>init</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 nombre):</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a:ln>
                  <a:noFill/>
                </a:ln>
                <a:solidFill>
                  <a:srgbClr val="8888C6"/>
                </a:solidFill>
                <a:effectLst/>
                <a:latin typeface="JetBrains Mono"/>
              </a:rPr>
              <a:t>super</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err="1">
                <a:ln>
                  <a:noFill/>
                </a:ln>
                <a:solidFill>
                  <a:srgbClr val="B200B2"/>
                </a:solidFill>
                <a:effectLst/>
                <a:latin typeface="JetBrains Mono"/>
              </a:rPr>
              <a:t>init</a:t>
            </a:r>
            <a:r>
              <a:rPr kumimoji="0" lang="es-ES" altLang="es-ES" sz="2300" b="0" i="0" u="none" strike="noStrike" cap="none" normalizeH="0" baseline="0" dirty="0">
                <a:ln>
                  <a:noFill/>
                </a:ln>
                <a:solidFill>
                  <a:srgbClr val="B200B2"/>
                </a:solidFill>
                <a:effectLst/>
                <a:latin typeface="JetBrains Mono"/>
              </a:rPr>
              <a:t>__</a:t>
            </a:r>
            <a:r>
              <a:rPr kumimoji="0" lang="es-ES" altLang="es-ES" sz="2300" b="0" i="0" u="none" strike="noStrike" cap="none" normalizeH="0" baseline="0" dirty="0">
                <a:ln>
                  <a:noFill/>
                </a:ln>
                <a:solidFill>
                  <a:srgbClr val="BCBEC4"/>
                </a:solidFill>
                <a:effectLst/>
                <a:latin typeface="JetBrains Mono"/>
              </a:rPr>
              <a:t>(nombre)</a:t>
            </a:r>
            <a:endParaRPr lang="es-ES" altLang="es-ES" sz="2300" dirty="0">
              <a:solidFill>
                <a:srgbClr val="BCBEC4"/>
              </a:solidFill>
              <a:latin typeface="JetBrains Mono"/>
            </a:endParaRPr>
          </a:p>
          <a:p>
            <a:pPr eaLnBrk="0" fontAlgn="base" hangingPunct="0">
              <a:spcBef>
                <a:spcPct val="0"/>
              </a:spcBef>
              <a:spcAft>
                <a:spcPct val="0"/>
              </a:spcAft>
            </a:pP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CF8E6D"/>
                </a:solidFill>
                <a:effectLst/>
                <a:latin typeface="JetBrains Mono"/>
              </a:rPr>
              <a:t>def</a:t>
            </a:r>
            <a:r>
              <a:rPr kumimoji="0" lang="es-ES" altLang="es-ES" sz="2300" b="0" i="0" u="none" strike="noStrike" cap="none" normalizeH="0" baseline="0" dirty="0">
                <a:ln>
                  <a:noFill/>
                </a:ln>
                <a:solidFill>
                  <a:srgbClr val="CF8E6D"/>
                </a:solidFill>
                <a:effectLst/>
                <a:latin typeface="JetBrains Mono"/>
              </a:rPr>
              <a:t> </a:t>
            </a:r>
            <a:r>
              <a:rPr lang="es-ES" altLang="es-ES" sz="2300" dirty="0">
                <a:solidFill>
                  <a:srgbClr val="56A8F5"/>
                </a:solidFill>
                <a:latin typeface="JetBrains Mono"/>
              </a:rPr>
              <a:t>ladrar</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err="1">
                <a:ln>
                  <a:noFill/>
                </a:ln>
                <a:solidFill>
                  <a:srgbClr val="94558D"/>
                </a:solidFill>
                <a:effectLst/>
                <a:latin typeface="JetBrains Mono"/>
              </a:rPr>
              <a:t>self</a:t>
            </a:r>
            <a:r>
              <a:rPr kumimoji="0" lang="es-ES" altLang="es-ES" sz="2300" b="0" i="0" u="none" strike="noStrike" cap="none" normalizeH="0" baseline="0" dirty="0">
                <a:ln>
                  <a:noFill/>
                </a:ln>
                <a:solidFill>
                  <a:srgbClr val="BCBEC4"/>
                </a:solidFill>
                <a:effectLst/>
                <a:latin typeface="JetBrains Mono"/>
              </a:rPr>
              <a:t>):</a:t>
            </a:r>
            <a:br>
              <a:rPr kumimoji="0" lang="es-ES" altLang="es-ES" sz="2300" b="0" i="0" u="none" strike="noStrike" cap="none" normalizeH="0" baseline="0" dirty="0">
                <a:ln>
                  <a:noFill/>
                </a:ln>
                <a:solidFill>
                  <a:srgbClr val="BCBEC4"/>
                </a:solidFill>
                <a:effectLst/>
                <a:latin typeface="JetBrains Mono"/>
              </a:rPr>
            </a:br>
            <a:r>
              <a:rPr kumimoji="0" lang="es-ES" altLang="es-ES" sz="2300" b="0" i="0" u="none" strike="noStrike" cap="none" normalizeH="0" baseline="0" dirty="0">
                <a:ln>
                  <a:noFill/>
                </a:ln>
                <a:solidFill>
                  <a:srgbClr val="BCBEC4"/>
                </a:solidFill>
                <a:effectLst/>
                <a:latin typeface="JetBrains Mono"/>
              </a:rPr>
              <a:t>        </a:t>
            </a:r>
            <a:r>
              <a:rPr kumimoji="0" lang="es-ES" altLang="es-ES" sz="2300" b="0" i="0" u="none" strike="noStrike" cap="none" normalizeH="0" baseline="0" dirty="0" err="1">
                <a:ln>
                  <a:noFill/>
                </a:ln>
                <a:solidFill>
                  <a:srgbClr val="8888C6"/>
                </a:solidFill>
                <a:effectLst/>
                <a:latin typeface="JetBrains Mono"/>
              </a:rPr>
              <a:t>print</a:t>
            </a:r>
            <a:r>
              <a:rPr kumimoji="0" lang="es-ES" altLang="es-ES" sz="2300" b="0" i="0" u="none" strike="noStrike" cap="none" normalizeH="0" baseline="0" dirty="0">
                <a:ln>
                  <a:noFill/>
                </a:ln>
                <a:solidFill>
                  <a:srgbClr val="BCBEC4"/>
                </a:solidFill>
                <a:effectLst/>
                <a:latin typeface="JetBrains Mono"/>
              </a:rPr>
              <a:t>(</a:t>
            </a:r>
            <a:r>
              <a:rPr kumimoji="0" lang="es-ES" altLang="es-ES" sz="2300" b="0" i="0" u="none" strike="noStrike" cap="none" normalizeH="0" baseline="0" dirty="0">
                <a:ln>
                  <a:noFill/>
                </a:ln>
                <a:solidFill>
                  <a:srgbClr val="6AAB73"/>
                </a:solidFill>
                <a:effectLst/>
                <a:latin typeface="JetBrains Mono"/>
              </a:rPr>
              <a:t>“Voy a ladrar"</a:t>
            </a:r>
            <a:r>
              <a:rPr kumimoji="0" lang="es-ES" altLang="es-ES" sz="2300" b="0" i="0" u="none" strike="noStrike" cap="none" normalizeH="0" baseline="0" dirty="0">
                <a:ln>
                  <a:noFill/>
                </a:ln>
                <a:solidFill>
                  <a:srgbClr val="BCBEC4"/>
                </a:solidFill>
                <a:effectLst/>
                <a:latin typeface="JetBrains Mono"/>
              </a:rPr>
              <a:t>)</a:t>
            </a:r>
            <a:endParaRPr kumimoji="0" lang="es-ES" altLang="es-ES" sz="23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27611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dirty="0"/>
              <a:t>Ejercicio 5</a:t>
            </a:r>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a:lstStyle/>
          <a:p>
            <a:r>
              <a:rPr lang="es-ES" b="0" i="0" dirty="0">
                <a:solidFill>
                  <a:srgbClr val="374151"/>
                </a:solidFill>
                <a:effectLst/>
              </a:rPr>
              <a:t>Vamos a diseñar paso a paso un sistema simple para un comercio electrónico que maneja productos, clientes y órdenes. </a:t>
            </a:r>
          </a:p>
          <a:p>
            <a:pPr marL="342900" indent="-342900">
              <a:buFont typeface="Arial" panose="020B0604020202020204" pitchFamily="34" charset="0"/>
              <a:buChar char="•"/>
            </a:pPr>
            <a:r>
              <a:rPr lang="es-ES" dirty="0">
                <a:solidFill>
                  <a:srgbClr val="374151"/>
                </a:solidFill>
              </a:rPr>
              <a:t>Crea una clase que se llame </a:t>
            </a:r>
            <a:r>
              <a:rPr lang="es-ES" dirty="0" err="1">
                <a:solidFill>
                  <a:srgbClr val="374151"/>
                </a:solidFill>
              </a:rPr>
              <a:t>ClienteVIP</a:t>
            </a:r>
            <a:r>
              <a:rPr lang="es-ES" dirty="0">
                <a:solidFill>
                  <a:srgbClr val="374151"/>
                </a:solidFill>
              </a:rPr>
              <a:t> y herede de la clase cliente, con un atributo adicional: descuento, que contiene el % de descuento aplicable a la compra del cliente. Este descuento debería poder fijarse al instanciar la clase.</a:t>
            </a:r>
          </a:p>
          <a:p>
            <a:pPr marL="342900" indent="-342900">
              <a:buFont typeface="Arial" panose="020B0604020202020204" pitchFamily="34" charset="0"/>
              <a:buChar char="•"/>
            </a:pPr>
            <a:endParaRPr lang="es-ES" sz="2100" dirty="0">
              <a:solidFill>
                <a:srgbClr val="374151"/>
              </a:solidFill>
            </a:endParaRPr>
          </a:p>
          <a:p>
            <a:pPr marL="971550" lvl="1" indent="-457200"/>
            <a:endParaRPr lang="es-ES" dirty="0">
              <a:solidFill>
                <a:srgbClr val="374151"/>
              </a:solidFill>
            </a:endParaRPr>
          </a:p>
          <a:p>
            <a:pPr marL="457200" indent="-457200">
              <a:buAutoNum type="arabicPeriod"/>
            </a:pPr>
            <a:endParaRPr lang="es-ES" dirty="0">
              <a:solidFill>
                <a:srgbClr val="374151"/>
              </a:solidFill>
            </a:endParaRPr>
          </a:p>
          <a:p>
            <a:pPr marL="457200" indent="-457200">
              <a:buAutoNum type="arabicPeriod"/>
            </a:pPr>
            <a:endParaRPr lang="es-ES" dirty="0">
              <a:solidFill>
                <a:srgbClr val="374151"/>
              </a:solidFill>
            </a:endParaRPr>
          </a:p>
          <a:p>
            <a:endParaRPr lang="es-ES" b="0" i="0" dirty="0">
              <a:solidFill>
                <a:srgbClr val="374151"/>
              </a:solidFill>
              <a:effectLst/>
            </a:endParaRPr>
          </a:p>
        </p:txBody>
      </p:sp>
    </p:spTree>
    <p:extLst>
      <p:ext uri="{BB962C8B-B14F-4D97-AF65-F5344CB8AC3E}">
        <p14:creationId xmlns:p14="http://schemas.microsoft.com/office/powerpoint/2010/main" val="14587787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A312C5-DC73-074A-E9BD-4CCD9D63A9EF}"/>
              </a:ext>
            </a:extLst>
          </p:cNvPr>
          <p:cNvSpPr>
            <a:spLocks noGrp="1"/>
          </p:cNvSpPr>
          <p:nvPr>
            <p:ph type="title"/>
          </p:nvPr>
        </p:nvSpPr>
        <p:spPr/>
        <p:txBody>
          <a:bodyPr>
            <a:normAutofit fontScale="90000"/>
          </a:bodyPr>
          <a:lstStyle/>
          <a:p>
            <a:r>
              <a:rPr lang="es-ES"/>
              <a:t>Polimorfismo</a:t>
            </a:r>
          </a:p>
        </p:txBody>
      </p:sp>
      <p:sp>
        <p:nvSpPr>
          <p:cNvPr id="3" name="Marcador de contenido 2">
            <a:extLst>
              <a:ext uri="{FF2B5EF4-FFF2-40B4-BE49-F238E27FC236}">
                <a16:creationId xmlns:a16="http://schemas.microsoft.com/office/drawing/2014/main" id="{1B635802-E8DF-19A3-7204-34C37DF28DED}"/>
              </a:ext>
            </a:extLst>
          </p:cNvPr>
          <p:cNvSpPr>
            <a:spLocks noGrp="1"/>
          </p:cNvSpPr>
          <p:nvPr>
            <p:ph idx="1"/>
          </p:nvPr>
        </p:nvSpPr>
        <p:spPr>
          <a:xfrm>
            <a:off x="628650" y="1128936"/>
            <a:ext cx="3528571" cy="5048028"/>
          </a:xfrm>
        </p:spPr>
        <p:txBody>
          <a:bodyPr/>
          <a:lstStyle/>
          <a:p>
            <a:r>
              <a:rPr lang="es-ES" dirty="0"/>
              <a:t>“Más de una forma”: la misma entidad (método,…) puede llevar a cabo diferentes operaciones en diferentes escenarios. </a:t>
            </a:r>
          </a:p>
          <a:p>
            <a:endParaRPr lang="es-ES" dirty="0"/>
          </a:p>
        </p:txBody>
      </p:sp>
      <p:sp>
        <p:nvSpPr>
          <p:cNvPr id="6" name="Rectangle 1">
            <a:extLst>
              <a:ext uri="{FF2B5EF4-FFF2-40B4-BE49-F238E27FC236}">
                <a16:creationId xmlns:a16="http://schemas.microsoft.com/office/drawing/2014/main" id="{A1E2255B-E0D2-A78F-95D4-2805ABA7C14F}"/>
              </a:ext>
            </a:extLst>
          </p:cNvPr>
          <p:cNvSpPr>
            <a:spLocks noChangeArrowheads="1"/>
          </p:cNvSpPr>
          <p:nvPr/>
        </p:nvSpPr>
        <p:spPr bwMode="auto">
          <a:xfrm>
            <a:off x="4277031" y="446063"/>
            <a:ext cx="4542503" cy="590931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s-ES" altLang="es-ES" sz="2200" b="0" i="0" u="none" strike="noStrike" cap="none" normalizeH="0" baseline="0" dirty="0" err="1">
                <a:ln>
                  <a:noFill/>
                </a:ln>
                <a:solidFill>
                  <a:srgbClr val="CF8E6D"/>
                </a:solidFill>
                <a:effectLst/>
                <a:latin typeface="JetBrains Mono"/>
              </a:rPr>
              <a:t>class</a:t>
            </a:r>
            <a:r>
              <a:rPr kumimoji="0" lang="es-ES" altLang="es-ES" sz="2200" b="0" i="0" u="none" strike="noStrike" cap="none" normalizeH="0" baseline="0" dirty="0">
                <a:ln>
                  <a:noFill/>
                </a:ln>
                <a:solidFill>
                  <a:srgbClr val="CF8E6D"/>
                </a:solidFill>
                <a:effectLst/>
                <a:latin typeface="JetBrains Mono"/>
              </a:rPr>
              <a:t> </a:t>
            </a:r>
            <a:r>
              <a:rPr kumimoji="0" lang="es-ES" altLang="es-ES" sz="2200" b="0" i="0" u="none" strike="noStrike" cap="none" normalizeH="0" baseline="0" dirty="0">
                <a:ln>
                  <a:noFill/>
                </a:ln>
                <a:solidFill>
                  <a:srgbClr val="BCBEC4"/>
                </a:solidFill>
                <a:effectLst/>
                <a:latin typeface="JetBrains Mono"/>
              </a:rPr>
              <a:t>Suscriptor:    </a:t>
            </a:r>
            <a:br>
              <a:rPr kumimoji="0" lang="es-ES" altLang="es-ES" sz="2200" b="0" i="0" u="none" strike="noStrike" cap="none" normalizeH="0" baseline="0" dirty="0">
                <a:ln>
                  <a:noFill/>
                </a:ln>
                <a:solidFill>
                  <a:srgbClr val="7A7E85"/>
                </a:solidFill>
                <a:effectLst/>
                <a:latin typeface="JetBrains Mono"/>
              </a:rPr>
            </a:br>
            <a:r>
              <a:rPr kumimoji="0" lang="es-ES" altLang="es-ES" sz="2200" b="0" i="0" u="none" strike="noStrike" cap="none" normalizeH="0" baseline="0" dirty="0">
                <a:ln>
                  <a:noFill/>
                </a:ln>
                <a:solidFill>
                  <a:srgbClr val="7A7E85"/>
                </a:solidFill>
                <a:effectLst/>
                <a:latin typeface="JetBrains Mono"/>
              </a:rPr>
              <a:t>    </a:t>
            </a:r>
            <a:r>
              <a:rPr kumimoji="0" lang="es-ES" altLang="es-ES" sz="2200" b="0" i="0" u="none" strike="noStrike" cap="none" normalizeH="0" baseline="0" dirty="0" err="1">
                <a:ln>
                  <a:noFill/>
                </a:ln>
                <a:solidFill>
                  <a:srgbClr val="CF8E6D"/>
                </a:solidFill>
                <a:effectLst/>
                <a:latin typeface="JetBrains Mono"/>
              </a:rPr>
              <a:t>def</a:t>
            </a:r>
            <a:r>
              <a:rPr kumimoji="0" lang="es-ES" altLang="es-ES" sz="2200" b="0" i="0" u="none" strike="noStrike" cap="none" normalizeH="0" baseline="0" dirty="0">
                <a:ln>
                  <a:noFill/>
                </a:ln>
                <a:solidFill>
                  <a:srgbClr val="CF8E6D"/>
                </a:solidFill>
                <a:effectLst/>
                <a:latin typeface="JetBrains Mono"/>
              </a:rPr>
              <a:t> </a:t>
            </a:r>
            <a:r>
              <a:rPr lang="es-ES" altLang="es-ES" sz="2200" dirty="0" err="1">
                <a:solidFill>
                  <a:srgbClr val="56A8F5"/>
                </a:solidFill>
                <a:latin typeface="JetBrains Mono"/>
              </a:rPr>
              <a:t>ver_serie</a:t>
            </a:r>
            <a:r>
              <a:rPr kumimoji="0" lang="es-ES" altLang="es-ES" sz="2200" b="0" i="0" u="none" strike="noStrike" cap="none" normalizeH="0" baseline="0" dirty="0">
                <a:ln>
                  <a:noFill/>
                </a:ln>
                <a:solidFill>
                  <a:srgbClr val="BCBEC4"/>
                </a:solidFill>
                <a:effectLst/>
                <a:latin typeface="JetBrains Mono"/>
              </a:rPr>
              <a:t>(</a:t>
            </a:r>
            <a:r>
              <a:rPr kumimoji="0" lang="es-ES" altLang="es-ES" sz="2200" b="0" i="0" u="none" strike="noStrike" cap="none" normalizeH="0" baseline="0" dirty="0" err="1">
                <a:ln>
                  <a:noFill/>
                </a:ln>
                <a:solidFill>
                  <a:srgbClr val="94558D"/>
                </a:solidFill>
                <a:effectLst/>
                <a:latin typeface="JetBrains Mono"/>
              </a:rPr>
              <a:t>self</a:t>
            </a:r>
            <a:r>
              <a:rPr kumimoji="0" lang="es-ES" altLang="es-ES" sz="2200" b="0" i="0" u="none" strike="noStrike" cap="none" normalizeH="0" baseline="0" dirty="0">
                <a:ln>
                  <a:noFill/>
                </a:ln>
                <a:solidFill>
                  <a:srgbClr val="BCBEC4"/>
                </a:solidFill>
                <a:effectLst/>
                <a:latin typeface="JetBrains Mono"/>
              </a:rPr>
              <a:t>):</a:t>
            </a: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BCBEC4"/>
                </a:solidFill>
                <a:effectLst/>
                <a:latin typeface="JetBrains Mono"/>
              </a:rPr>
              <a:t>        </a:t>
            </a:r>
            <a:r>
              <a:rPr kumimoji="0" lang="es-ES" altLang="es-ES" sz="2200" b="0" i="0" u="none" strike="noStrike" cap="none" normalizeH="0" baseline="0" dirty="0" err="1">
                <a:ln>
                  <a:noFill/>
                </a:ln>
                <a:solidFill>
                  <a:srgbClr val="CF8E6D"/>
                </a:solidFill>
                <a:effectLst/>
                <a:latin typeface="JetBrains Mono"/>
              </a:rPr>
              <a:t>raise</a:t>
            </a:r>
            <a:r>
              <a:rPr kumimoji="0" lang="es-ES" altLang="es-ES" sz="2200" b="0" i="0" u="none" strike="noStrike" cap="none" normalizeH="0" baseline="0" dirty="0">
                <a:ln>
                  <a:noFill/>
                </a:ln>
                <a:solidFill>
                  <a:srgbClr val="CF8E6D"/>
                </a:solidFill>
                <a:effectLst/>
                <a:latin typeface="JetBrains Mono"/>
              </a:rPr>
              <a:t> </a:t>
            </a:r>
            <a:r>
              <a:rPr kumimoji="0" lang="es-ES" altLang="es-ES" sz="2200" b="0" i="0" u="none" strike="noStrike" cap="none" normalizeH="0" baseline="0" dirty="0" err="1">
                <a:ln>
                  <a:noFill/>
                </a:ln>
                <a:solidFill>
                  <a:srgbClr val="8888C6"/>
                </a:solidFill>
                <a:effectLst/>
                <a:latin typeface="JetBrains Mono"/>
              </a:rPr>
              <a:t>NotImplementedError</a:t>
            </a:r>
            <a:endParaRPr kumimoji="0" lang="es-ES" altLang="es-ES" sz="22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err="1">
                <a:ln>
                  <a:noFill/>
                </a:ln>
                <a:solidFill>
                  <a:srgbClr val="CF8E6D"/>
                </a:solidFill>
                <a:effectLst/>
                <a:latin typeface="JetBrains Mono"/>
              </a:rPr>
              <a:t>class</a:t>
            </a:r>
            <a:r>
              <a:rPr kumimoji="0" lang="es-ES" altLang="es-ES" sz="2200" b="0" i="0" u="none" strike="noStrike" cap="none" normalizeH="0" baseline="0" dirty="0">
                <a:ln>
                  <a:noFill/>
                </a:ln>
                <a:solidFill>
                  <a:srgbClr val="CF8E6D"/>
                </a:solidFill>
                <a:effectLst/>
                <a:latin typeface="JetBrains Mono"/>
              </a:rPr>
              <a:t> </a:t>
            </a:r>
            <a:r>
              <a:rPr kumimoji="0" lang="es-ES" altLang="es-ES" sz="2200" b="0" i="0" u="none" strike="noStrike" cap="none" normalizeH="0" baseline="0" dirty="0" err="1">
                <a:ln>
                  <a:noFill/>
                </a:ln>
                <a:solidFill>
                  <a:srgbClr val="BCBEC4"/>
                </a:solidFill>
                <a:effectLst/>
                <a:latin typeface="JetBrains Mono"/>
              </a:rPr>
              <a:t>SuscriptorEstandar</a:t>
            </a:r>
            <a:r>
              <a:rPr kumimoji="0" lang="es-ES" altLang="es-ES" sz="2200" b="0" i="0" u="none" strike="noStrike" cap="none" normalizeH="0" baseline="0" dirty="0">
                <a:ln>
                  <a:noFill/>
                </a:ln>
                <a:solidFill>
                  <a:srgbClr val="BCBEC4"/>
                </a:solidFill>
                <a:effectLst/>
                <a:latin typeface="JetBrains Mono"/>
              </a:rPr>
              <a:t>(Suscriptor):</a:t>
            </a: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7A7E85"/>
                </a:solidFill>
                <a:effectLst/>
                <a:latin typeface="JetBrains Mono"/>
              </a:rPr>
              <a:t>    </a:t>
            </a:r>
            <a:r>
              <a:rPr kumimoji="0" lang="es-ES" altLang="es-ES" sz="2200" b="0" i="0" u="none" strike="noStrike" cap="none" normalizeH="0" baseline="0" dirty="0" err="1">
                <a:ln>
                  <a:noFill/>
                </a:ln>
                <a:solidFill>
                  <a:srgbClr val="CF8E6D"/>
                </a:solidFill>
                <a:effectLst/>
                <a:latin typeface="JetBrains Mono"/>
              </a:rPr>
              <a:t>def</a:t>
            </a:r>
            <a:r>
              <a:rPr kumimoji="0" lang="es-ES" altLang="es-ES" sz="2200" b="0" i="0" u="none" strike="noStrike" cap="none" normalizeH="0" baseline="0" dirty="0">
                <a:ln>
                  <a:noFill/>
                </a:ln>
                <a:solidFill>
                  <a:srgbClr val="CF8E6D"/>
                </a:solidFill>
                <a:effectLst/>
                <a:latin typeface="JetBrains Mono"/>
              </a:rPr>
              <a:t> </a:t>
            </a:r>
            <a:r>
              <a:rPr kumimoji="0" lang="es-ES" altLang="es-ES" sz="2200" b="0" i="0" u="none" strike="noStrike" cap="none" normalizeH="0" baseline="0" dirty="0" err="1">
                <a:ln>
                  <a:noFill/>
                </a:ln>
                <a:solidFill>
                  <a:srgbClr val="56A8F5"/>
                </a:solidFill>
                <a:effectLst/>
                <a:latin typeface="JetBrains Mono"/>
              </a:rPr>
              <a:t>ver_serie</a:t>
            </a:r>
            <a:r>
              <a:rPr kumimoji="0" lang="es-ES" altLang="es-ES" sz="2200" b="0" i="0" u="none" strike="noStrike" cap="none" normalizeH="0" baseline="0" dirty="0">
                <a:ln>
                  <a:noFill/>
                </a:ln>
                <a:solidFill>
                  <a:srgbClr val="BCBEC4"/>
                </a:solidFill>
                <a:effectLst/>
                <a:latin typeface="JetBrains Mono"/>
              </a:rPr>
              <a:t>(</a:t>
            </a:r>
            <a:r>
              <a:rPr kumimoji="0" lang="es-ES" altLang="es-ES" sz="2200" b="0" i="0" u="none" strike="noStrike" cap="none" normalizeH="0" baseline="0" dirty="0" err="1">
                <a:ln>
                  <a:noFill/>
                </a:ln>
                <a:solidFill>
                  <a:srgbClr val="94558D"/>
                </a:solidFill>
                <a:effectLst/>
                <a:latin typeface="JetBrains Mono"/>
              </a:rPr>
              <a:t>self</a:t>
            </a:r>
            <a:r>
              <a:rPr kumimoji="0" lang="es-ES" altLang="es-ES" sz="2200" b="0" i="0" u="none" strike="noStrike" cap="none" normalizeH="0" baseline="0" dirty="0">
                <a:ln>
                  <a:noFill/>
                </a:ln>
                <a:solidFill>
                  <a:srgbClr val="BCBEC4"/>
                </a:solidFill>
                <a:effectLst/>
                <a:latin typeface="JetBrains Mono"/>
              </a:rPr>
              <a:t>):</a:t>
            </a: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BCBEC4"/>
                </a:solidFill>
                <a:effectLst/>
                <a:latin typeface="JetBrains Mono"/>
              </a:rPr>
              <a:t>        </a:t>
            </a:r>
            <a:r>
              <a:rPr kumimoji="0" lang="es-ES" altLang="es-ES" sz="2200" b="0" i="0" u="none" strike="noStrike" cap="none" normalizeH="0" baseline="0" dirty="0" err="1">
                <a:ln>
                  <a:noFill/>
                </a:ln>
                <a:solidFill>
                  <a:srgbClr val="94558D"/>
                </a:solidFill>
                <a:effectLst/>
                <a:latin typeface="JetBrains Mono"/>
              </a:rPr>
              <a:t>self</a:t>
            </a:r>
            <a:r>
              <a:rPr kumimoji="0" lang="es-ES" altLang="es-ES" sz="2200" b="0" i="0" u="none" strike="noStrike" cap="none" normalizeH="0" baseline="0" dirty="0" err="1">
                <a:ln>
                  <a:noFill/>
                </a:ln>
                <a:solidFill>
                  <a:srgbClr val="BCBEC4"/>
                </a:solidFill>
                <a:effectLst/>
                <a:latin typeface="JetBrains Mono"/>
              </a:rPr>
              <a:t>.emitir_baja_calidad</a:t>
            </a:r>
            <a:r>
              <a:rPr kumimoji="0" lang="es-ES" altLang="es-ES" sz="2200" b="0" i="0" u="none" strike="noStrike" cap="none" normalizeH="0" baseline="0" dirty="0">
                <a:ln>
                  <a:noFill/>
                </a:ln>
                <a:solidFill>
                  <a:srgbClr val="BCBEC4"/>
                </a:solidFill>
                <a:effectLst/>
                <a:latin typeface="JetBrains Mono"/>
              </a:rPr>
              <a:t>()</a:t>
            </a:r>
            <a:endParaRPr kumimoji="0" lang="es-ES" altLang="es-ES" sz="22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pP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err="1">
                <a:ln>
                  <a:noFill/>
                </a:ln>
                <a:solidFill>
                  <a:srgbClr val="CF8E6D"/>
                </a:solidFill>
                <a:effectLst/>
                <a:latin typeface="JetBrains Mono"/>
              </a:rPr>
              <a:t>class</a:t>
            </a:r>
            <a:r>
              <a:rPr kumimoji="0" lang="es-ES" altLang="es-ES" sz="2200" b="0" i="0" u="none" strike="noStrike" cap="none" normalizeH="0" baseline="0" dirty="0">
                <a:ln>
                  <a:noFill/>
                </a:ln>
                <a:solidFill>
                  <a:srgbClr val="CF8E6D"/>
                </a:solidFill>
                <a:effectLst/>
                <a:latin typeface="JetBrains Mono"/>
              </a:rPr>
              <a:t> </a:t>
            </a:r>
            <a:r>
              <a:rPr kumimoji="0" lang="es-ES" altLang="es-ES" sz="2200" b="0" i="0" u="none" strike="noStrike" cap="none" normalizeH="0" baseline="0" dirty="0" err="1">
                <a:ln>
                  <a:noFill/>
                </a:ln>
                <a:solidFill>
                  <a:srgbClr val="BCBEC4"/>
                </a:solidFill>
                <a:effectLst/>
                <a:latin typeface="JetBrains Mono"/>
              </a:rPr>
              <a:t>SuscriptorPremium</a:t>
            </a:r>
            <a:r>
              <a:rPr kumimoji="0" lang="es-ES" altLang="es-ES" sz="2200" b="0" i="0" u="none" strike="noStrike" cap="none" normalizeH="0" baseline="0" dirty="0">
                <a:ln>
                  <a:noFill/>
                </a:ln>
                <a:solidFill>
                  <a:srgbClr val="BCBEC4"/>
                </a:solidFill>
                <a:effectLst/>
                <a:latin typeface="JetBrains Mono"/>
              </a:rPr>
              <a:t>(Suscriptor):</a:t>
            </a: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7A7E85"/>
                </a:solidFill>
                <a:effectLst/>
                <a:latin typeface="JetBrains Mono"/>
              </a:rPr>
              <a:t>    </a:t>
            </a:r>
            <a:r>
              <a:rPr kumimoji="0" lang="es-ES" altLang="es-ES" sz="2200" b="0" i="0" u="none" strike="noStrike" cap="none" normalizeH="0" baseline="0" dirty="0" err="1">
                <a:ln>
                  <a:noFill/>
                </a:ln>
                <a:solidFill>
                  <a:srgbClr val="CF8E6D"/>
                </a:solidFill>
                <a:effectLst/>
                <a:latin typeface="JetBrains Mono"/>
              </a:rPr>
              <a:t>def</a:t>
            </a:r>
            <a:r>
              <a:rPr kumimoji="0" lang="es-ES" altLang="es-ES" sz="2200" b="0" i="0" u="none" strike="noStrike" cap="none" normalizeH="0" baseline="0" dirty="0">
                <a:ln>
                  <a:noFill/>
                </a:ln>
                <a:solidFill>
                  <a:srgbClr val="CF8E6D"/>
                </a:solidFill>
                <a:effectLst/>
                <a:latin typeface="JetBrains Mono"/>
              </a:rPr>
              <a:t> </a:t>
            </a:r>
            <a:r>
              <a:rPr lang="es-ES" altLang="es-ES" sz="2200" dirty="0" err="1">
                <a:solidFill>
                  <a:srgbClr val="56A8F5"/>
                </a:solidFill>
                <a:latin typeface="JetBrains Mono"/>
              </a:rPr>
              <a:t>v</a:t>
            </a:r>
            <a:r>
              <a:rPr kumimoji="0" lang="es-ES" altLang="es-ES" sz="2200" b="0" i="0" u="none" strike="noStrike" cap="none" normalizeH="0" baseline="0" dirty="0" err="1">
                <a:ln>
                  <a:noFill/>
                </a:ln>
                <a:solidFill>
                  <a:srgbClr val="56A8F5"/>
                </a:solidFill>
                <a:effectLst/>
                <a:latin typeface="JetBrains Mono"/>
              </a:rPr>
              <a:t>er_serie</a:t>
            </a:r>
            <a:r>
              <a:rPr kumimoji="0" lang="es-ES" altLang="es-ES" sz="2200" b="0" i="0" u="none" strike="noStrike" cap="none" normalizeH="0" baseline="0" dirty="0">
                <a:ln>
                  <a:noFill/>
                </a:ln>
                <a:solidFill>
                  <a:srgbClr val="BCBEC4"/>
                </a:solidFill>
                <a:effectLst/>
                <a:latin typeface="JetBrains Mono"/>
              </a:rPr>
              <a:t>(</a:t>
            </a:r>
            <a:r>
              <a:rPr kumimoji="0" lang="es-ES" altLang="es-ES" sz="2200" b="0" i="0" u="none" strike="noStrike" cap="none" normalizeH="0" baseline="0" dirty="0" err="1">
                <a:ln>
                  <a:noFill/>
                </a:ln>
                <a:solidFill>
                  <a:srgbClr val="94558D"/>
                </a:solidFill>
                <a:effectLst/>
                <a:latin typeface="JetBrains Mono"/>
              </a:rPr>
              <a:t>self</a:t>
            </a:r>
            <a:r>
              <a:rPr kumimoji="0" lang="es-ES" altLang="es-ES" sz="2200" b="0" i="0" u="none" strike="noStrike" cap="none" normalizeH="0" baseline="0" dirty="0">
                <a:ln>
                  <a:noFill/>
                </a:ln>
                <a:solidFill>
                  <a:srgbClr val="BCBEC4"/>
                </a:solidFill>
                <a:effectLst/>
                <a:latin typeface="JetBrains Mono"/>
              </a:rPr>
              <a:t>):</a:t>
            </a: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BCBEC4"/>
                </a:solidFill>
                <a:effectLst/>
                <a:latin typeface="JetBrains Mono"/>
              </a:rPr>
              <a:t>        </a:t>
            </a:r>
            <a:r>
              <a:rPr kumimoji="0" lang="es-ES" altLang="es-ES" sz="2200" b="0" i="0" u="none" strike="noStrike" cap="none" normalizeH="0" baseline="0" dirty="0" err="1">
                <a:ln>
                  <a:noFill/>
                </a:ln>
                <a:solidFill>
                  <a:srgbClr val="94558D"/>
                </a:solidFill>
                <a:effectLst/>
                <a:latin typeface="JetBrains Mono"/>
              </a:rPr>
              <a:t>self</a:t>
            </a:r>
            <a:r>
              <a:rPr kumimoji="0" lang="es-ES" altLang="es-ES" sz="2200" b="0" i="0" u="none" strike="noStrike" cap="none" normalizeH="0" baseline="0" dirty="0" err="1">
                <a:ln>
                  <a:noFill/>
                </a:ln>
                <a:solidFill>
                  <a:srgbClr val="BCBEC4"/>
                </a:solidFill>
                <a:effectLst/>
                <a:latin typeface="JetBrains Mono"/>
              </a:rPr>
              <a:t>.emitir_alta_calidad</a:t>
            </a:r>
            <a:r>
              <a:rPr kumimoji="0" lang="es-ES" altLang="es-ES" sz="2200" b="0" i="0" u="none" strike="noStrike" cap="none" normalizeH="0" baseline="0" dirty="0">
                <a:ln>
                  <a:noFill/>
                </a:ln>
                <a:solidFill>
                  <a:srgbClr val="BCBEC4"/>
                </a:solidFill>
                <a:effectLst/>
                <a:latin typeface="JetBrains Mono"/>
              </a:rPr>
              <a:t>()</a:t>
            </a:r>
            <a:endParaRPr kumimoji="0" lang="es-ES" altLang="es-ES"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BCBEC4"/>
                </a:solidFill>
                <a:effectLst/>
                <a:latin typeface="JetBrains Mono"/>
              </a:rPr>
              <a:t>s1 = Suscriptor()</a:t>
            </a:r>
            <a:br>
              <a:rPr kumimoji="0" lang="es-ES" altLang="es-ES" sz="2200" b="0" i="0" u="none" strike="noStrike" cap="none" normalizeH="0" baseline="0" dirty="0">
                <a:ln>
                  <a:noFill/>
                </a:ln>
                <a:solidFill>
                  <a:srgbClr val="BCBEC4"/>
                </a:solidFill>
                <a:effectLst/>
                <a:latin typeface="JetBrains Mono"/>
              </a:rPr>
            </a:br>
            <a:r>
              <a:rPr kumimoji="0" lang="es-ES" altLang="es-ES" sz="2200" b="0" i="0" u="none" strike="noStrike" cap="none" normalizeH="0" baseline="0" dirty="0">
                <a:ln>
                  <a:noFill/>
                </a:ln>
                <a:solidFill>
                  <a:srgbClr val="BCBEC4"/>
                </a:solidFill>
                <a:effectLst/>
                <a:latin typeface="JetBrains Mono"/>
              </a:rPr>
              <a:t>s1.ver_serie()</a:t>
            </a:r>
            <a:br>
              <a:rPr kumimoji="0" lang="es-ES" altLang="es-ES" sz="2200" b="0" i="0" u="none" strike="noStrike" cap="none" normalizeH="0" baseline="0" dirty="0">
                <a:ln>
                  <a:noFill/>
                </a:ln>
                <a:solidFill>
                  <a:srgbClr val="BCBEC4"/>
                </a:solidFill>
                <a:effectLst/>
                <a:latin typeface="JetBrains Mono"/>
              </a:rPr>
            </a:br>
            <a:br>
              <a:rPr kumimoji="0" lang="es-ES" altLang="es-ES" sz="2200" b="0" i="0" u="none" strike="noStrike" cap="none" normalizeH="0" baseline="0" dirty="0">
                <a:ln>
                  <a:noFill/>
                </a:ln>
                <a:solidFill>
                  <a:srgbClr val="BCBEC4"/>
                </a:solidFill>
                <a:effectLst/>
                <a:latin typeface="JetBrains Mono"/>
              </a:rPr>
            </a:br>
            <a:r>
              <a:rPr lang="es-ES" altLang="es-ES" sz="2200" dirty="0">
                <a:solidFill>
                  <a:srgbClr val="BCBEC4"/>
                </a:solidFill>
                <a:latin typeface="JetBrains Mono"/>
              </a:rPr>
              <a:t>s2</a:t>
            </a:r>
            <a:r>
              <a:rPr kumimoji="0" lang="es-ES" altLang="es-ES" sz="2200" b="0" i="0" u="none" strike="noStrike" cap="none" normalizeH="0" baseline="0" dirty="0">
                <a:ln>
                  <a:noFill/>
                </a:ln>
                <a:solidFill>
                  <a:srgbClr val="BCBEC4"/>
                </a:solidFill>
                <a:effectLst/>
                <a:latin typeface="JetBrains Mono"/>
              </a:rPr>
              <a:t> = Suscriptor()</a:t>
            </a:r>
            <a:br>
              <a:rPr kumimoji="0" lang="es-ES" altLang="es-ES" sz="2200" b="0" i="0" u="none" strike="noStrike" cap="none" normalizeH="0" baseline="0" dirty="0">
                <a:ln>
                  <a:noFill/>
                </a:ln>
                <a:solidFill>
                  <a:srgbClr val="BCBEC4"/>
                </a:solidFill>
                <a:effectLst/>
                <a:latin typeface="JetBrains Mono"/>
              </a:rPr>
            </a:br>
            <a:r>
              <a:rPr lang="es-ES" altLang="es-ES" sz="2200" dirty="0">
                <a:solidFill>
                  <a:srgbClr val="BCBEC4"/>
                </a:solidFill>
                <a:latin typeface="JetBrains Mono"/>
              </a:rPr>
              <a:t>s2</a:t>
            </a:r>
            <a:r>
              <a:rPr kumimoji="0" lang="es-ES" altLang="es-ES" sz="2200" b="0" i="0" u="none" strike="noStrike" cap="none" normalizeH="0" baseline="0" dirty="0">
                <a:ln>
                  <a:noFill/>
                </a:ln>
                <a:solidFill>
                  <a:srgbClr val="BCBEC4"/>
                </a:solidFill>
                <a:effectLst/>
                <a:latin typeface="JetBrains Mono"/>
              </a:rPr>
              <a:t>.ver_serie()</a:t>
            </a:r>
            <a:endParaRPr kumimoji="0" lang="es-ES" altLang="es-ES" sz="2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490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222D36-31BD-B1EB-FE28-DF91F203B66C}"/>
              </a:ext>
            </a:extLst>
          </p:cNvPr>
          <p:cNvSpPr>
            <a:spLocks noGrp="1"/>
          </p:cNvSpPr>
          <p:nvPr>
            <p:ph type="title"/>
          </p:nvPr>
        </p:nvSpPr>
        <p:spPr/>
        <p:txBody>
          <a:bodyPr>
            <a:normAutofit fontScale="90000"/>
          </a:bodyPr>
          <a:lstStyle/>
          <a:p>
            <a:r>
              <a:rPr lang="es-ES"/>
              <a:t>Lenguaje interpretado vs. compilado</a:t>
            </a:r>
          </a:p>
        </p:txBody>
      </p:sp>
      <p:pic>
        <p:nvPicPr>
          <p:cNvPr id="7" name="Imagen 6" descr="Diagrama&#10;&#10;Descripción generada automáticamente">
            <a:extLst>
              <a:ext uri="{FF2B5EF4-FFF2-40B4-BE49-F238E27FC236}">
                <a16:creationId xmlns:a16="http://schemas.microsoft.com/office/drawing/2014/main" id="{9E102906-186F-F3C2-75CD-EDA68411DB44}"/>
              </a:ext>
            </a:extLst>
          </p:cNvPr>
          <p:cNvPicPr>
            <a:picLocks noChangeAspect="1"/>
          </p:cNvPicPr>
          <p:nvPr/>
        </p:nvPicPr>
        <p:blipFill>
          <a:blip r:embed="rId2"/>
          <a:stretch>
            <a:fillRect/>
          </a:stretch>
        </p:blipFill>
        <p:spPr>
          <a:xfrm>
            <a:off x="1357143" y="2129293"/>
            <a:ext cx="6429713" cy="2780123"/>
          </a:xfrm>
          <a:prstGeom prst="rect">
            <a:avLst/>
          </a:prstGeom>
        </p:spPr>
      </p:pic>
    </p:spTree>
    <p:extLst>
      <p:ext uri="{BB962C8B-B14F-4D97-AF65-F5344CB8AC3E}">
        <p14:creationId xmlns:p14="http://schemas.microsoft.com/office/powerpoint/2010/main" val="4372548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C4BD-E7C5-F5B7-D762-28415EF82657}"/>
              </a:ext>
            </a:extLst>
          </p:cNvPr>
          <p:cNvSpPr>
            <a:spLocks noGrp="1"/>
          </p:cNvSpPr>
          <p:nvPr>
            <p:ph type="title"/>
          </p:nvPr>
        </p:nvSpPr>
        <p:spPr/>
        <p:txBody>
          <a:bodyPr>
            <a:normAutofit fontScale="90000"/>
          </a:bodyPr>
          <a:lstStyle/>
          <a:p>
            <a:r>
              <a:rPr lang="es-ES"/>
              <a:t>Ejercicio 6</a:t>
            </a:r>
            <a:endParaRPr lang="es-ES" dirty="0"/>
          </a:p>
        </p:txBody>
      </p:sp>
      <p:sp>
        <p:nvSpPr>
          <p:cNvPr id="3" name="Marcador de contenido 2">
            <a:extLst>
              <a:ext uri="{FF2B5EF4-FFF2-40B4-BE49-F238E27FC236}">
                <a16:creationId xmlns:a16="http://schemas.microsoft.com/office/drawing/2014/main" id="{FADE990B-622A-2EF4-30C5-8B5E8F19D24A}"/>
              </a:ext>
            </a:extLst>
          </p:cNvPr>
          <p:cNvSpPr>
            <a:spLocks noGrp="1"/>
          </p:cNvSpPr>
          <p:nvPr>
            <p:ph idx="1"/>
          </p:nvPr>
        </p:nvSpPr>
        <p:spPr/>
        <p:txBody>
          <a:bodyPr/>
          <a:lstStyle/>
          <a:p>
            <a:r>
              <a:rPr lang="es-ES" b="0" i="0" dirty="0">
                <a:solidFill>
                  <a:srgbClr val="374151"/>
                </a:solidFill>
                <a:effectLst/>
              </a:rPr>
              <a:t>Vamos a diseñar paso a paso un sistema simple para un comercio electrónico que maneja productos, clientes y órdenes. </a:t>
            </a:r>
          </a:p>
          <a:p>
            <a:pPr marL="342900" indent="-342900">
              <a:buFont typeface="Arial" panose="020B0604020202020204" pitchFamily="34" charset="0"/>
              <a:buChar char="•"/>
            </a:pPr>
            <a:r>
              <a:rPr lang="es-ES" sz="2100" dirty="0">
                <a:solidFill>
                  <a:srgbClr val="374151"/>
                </a:solidFill>
              </a:rPr>
              <a:t>Modifica la clase </a:t>
            </a:r>
            <a:r>
              <a:rPr lang="es-ES" sz="2100" dirty="0" err="1">
                <a:solidFill>
                  <a:srgbClr val="374151"/>
                </a:solidFill>
              </a:rPr>
              <a:t>ClienteVIP</a:t>
            </a:r>
            <a:r>
              <a:rPr lang="es-ES" sz="2100" dirty="0">
                <a:solidFill>
                  <a:srgbClr val="374151"/>
                </a:solidFill>
              </a:rPr>
              <a:t> para que </a:t>
            </a:r>
            <a:r>
              <a:rPr lang="es-ES" sz="2100" dirty="0" err="1">
                <a:solidFill>
                  <a:srgbClr val="374151"/>
                </a:solidFill>
                <a:latin typeface="Consolas" panose="020B0609020204030204" pitchFamily="49" charset="0"/>
              </a:rPr>
              <a:t>calcular_total</a:t>
            </a:r>
            <a:r>
              <a:rPr lang="es-ES" dirty="0">
                <a:solidFill>
                  <a:srgbClr val="374151"/>
                </a:solidFill>
              </a:rPr>
              <a:t> tenga en cuenta el descuento propio de cada cliente VIP</a:t>
            </a:r>
            <a:endParaRPr lang="es-ES" sz="2100" dirty="0">
              <a:solidFill>
                <a:srgbClr val="374151"/>
              </a:solidFill>
              <a:latin typeface="Consolas" panose="020B0609020204030204" pitchFamily="49" charset="0"/>
            </a:endParaRPr>
          </a:p>
          <a:p>
            <a:pPr marL="971550" lvl="1" indent="-457200"/>
            <a:endParaRPr lang="es-ES" dirty="0">
              <a:solidFill>
                <a:srgbClr val="374151"/>
              </a:solidFill>
            </a:endParaRPr>
          </a:p>
          <a:p>
            <a:pPr marL="457200" indent="-457200">
              <a:buAutoNum type="arabicPeriod"/>
            </a:pPr>
            <a:endParaRPr lang="es-ES" dirty="0">
              <a:solidFill>
                <a:srgbClr val="374151"/>
              </a:solidFill>
            </a:endParaRPr>
          </a:p>
          <a:p>
            <a:pPr marL="457200" indent="-457200">
              <a:buAutoNum type="arabicPeriod"/>
            </a:pPr>
            <a:endParaRPr lang="es-ES" dirty="0">
              <a:solidFill>
                <a:srgbClr val="374151"/>
              </a:solidFill>
            </a:endParaRPr>
          </a:p>
          <a:p>
            <a:endParaRPr lang="es-ES" b="0" i="0" dirty="0">
              <a:solidFill>
                <a:srgbClr val="374151"/>
              </a:solidFill>
              <a:effectLst/>
            </a:endParaRPr>
          </a:p>
        </p:txBody>
      </p:sp>
    </p:spTree>
    <p:extLst>
      <p:ext uri="{BB962C8B-B14F-4D97-AF65-F5344CB8AC3E}">
        <p14:creationId xmlns:p14="http://schemas.microsoft.com/office/powerpoint/2010/main" val="294803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4.png" descr="image4.png">
            <a:extLst>
              <a:ext uri="{FF2B5EF4-FFF2-40B4-BE49-F238E27FC236}">
                <a16:creationId xmlns:a16="http://schemas.microsoft.com/office/drawing/2014/main" id="{42C931DB-3124-0239-1A37-091746FACC0C}"/>
              </a:ext>
            </a:extLst>
          </p:cNvPr>
          <p:cNvPicPr>
            <a:picLocks noChangeAspect="1"/>
          </p:cNvPicPr>
          <p:nvPr/>
        </p:nvPicPr>
        <p:blipFill>
          <a:blip r:embed="rId3"/>
          <a:stretch>
            <a:fillRect/>
          </a:stretch>
        </p:blipFill>
        <p:spPr>
          <a:xfrm>
            <a:off x="7245523" y="6047535"/>
            <a:ext cx="1593949" cy="604301"/>
          </a:xfrm>
          <a:prstGeom prst="rect">
            <a:avLst/>
          </a:prstGeom>
          <a:ln w="12700">
            <a:miter lim="400000"/>
          </a:ln>
        </p:spPr>
      </p:pic>
      <p:sp>
        <p:nvSpPr>
          <p:cNvPr id="16" name="Presentación de la Asignatura">
            <a:extLst>
              <a:ext uri="{FF2B5EF4-FFF2-40B4-BE49-F238E27FC236}">
                <a16:creationId xmlns:a16="http://schemas.microsoft.com/office/drawing/2014/main" id="{B501E78E-8FF8-455E-B567-2F42B97E496C}"/>
              </a:ext>
            </a:extLst>
          </p:cNvPr>
          <p:cNvSpPr txBox="1"/>
          <p:nvPr/>
        </p:nvSpPr>
        <p:spPr>
          <a:xfrm>
            <a:off x="455953" y="1006327"/>
            <a:ext cx="7908117" cy="9954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lvl1pPr algn="l">
              <a:defRPr sz="5000">
                <a:solidFill>
                  <a:schemeClr val="accent5">
                    <a:lumOff val="-8078"/>
                  </a:schemeClr>
                </a:solidFill>
                <a:latin typeface="Arial Black"/>
                <a:ea typeface="Arial Black"/>
                <a:cs typeface="Arial Black"/>
                <a:sym typeface="Arial Black"/>
              </a:defRPr>
            </a:lvl1pPr>
          </a:lstStyle>
          <a:p>
            <a:r>
              <a:rPr lang="es-ES" sz="3000" dirty="0">
                <a:solidFill>
                  <a:schemeClr val="accent1"/>
                </a:solidFill>
              </a:rPr>
              <a:t>Bloque III. </a:t>
            </a:r>
          </a:p>
          <a:p>
            <a:r>
              <a:rPr lang="es-ES" sz="3000" dirty="0">
                <a:solidFill>
                  <a:schemeClr val="accent1"/>
                </a:solidFill>
              </a:rPr>
              <a:t>Programación de apps telemáticas</a:t>
            </a:r>
          </a:p>
        </p:txBody>
      </p:sp>
      <p:sp>
        <p:nvSpPr>
          <p:cNvPr id="2" name="Inteligencia Artificial">
            <a:extLst>
              <a:ext uri="{FF2B5EF4-FFF2-40B4-BE49-F238E27FC236}">
                <a16:creationId xmlns:a16="http://schemas.microsoft.com/office/drawing/2014/main" id="{F35CE907-6FA3-F1FF-3661-A6370D62EFBE}"/>
              </a:ext>
            </a:extLst>
          </p:cNvPr>
          <p:cNvSpPr txBox="1"/>
          <p:nvPr/>
        </p:nvSpPr>
        <p:spPr>
          <a:xfrm>
            <a:off x="474187" y="379542"/>
            <a:ext cx="8257145" cy="6569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5719" tIns="35719" rIns="35719" bIns="35719" anchor="ctr">
            <a:spAutoFit/>
          </a:bodyPr>
          <a:lstStyle>
            <a:lvl1pPr algn="l">
              <a:defRPr sz="3000">
                <a:solidFill>
                  <a:srgbClr val="A7A7A7"/>
                </a:solidFill>
                <a:latin typeface="Arial Black"/>
                <a:ea typeface="Arial Black"/>
                <a:cs typeface="Arial Black"/>
                <a:sym typeface="Arial Black"/>
              </a:defRPr>
            </a:lvl1pPr>
          </a:lstStyle>
          <a:p>
            <a:r>
              <a:rPr lang="es-ES" sz="2400" dirty="0"/>
              <a:t>Informática 2</a:t>
            </a:r>
          </a:p>
          <a:p>
            <a:r>
              <a:rPr lang="es-ES" sz="1400" dirty="0"/>
              <a:t>Grado en Ingeniería en Sistemas Audiovisuales y Multimedia</a:t>
            </a:r>
            <a:endParaRPr sz="1400" dirty="0"/>
          </a:p>
        </p:txBody>
      </p:sp>
      <p:grpSp>
        <p:nvGrpSpPr>
          <p:cNvPr id="6" name="Grupo 5">
            <a:extLst>
              <a:ext uri="{FF2B5EF4-FFF2-40B4-BE49-F238E27FC236}">
                <a16:creationId xmlns:a16="http://schemas.microsoft.com/office/drawing/2014/main" id="{CAB1393B-0CBF-815E-9432-50428B0F0D7C}"/>
              </a:ext>
            </a:extLst>
          </p:cNvPr>
          <p:cNvGrpSpPr/>
          <p:nvPr/>
        </p:nvGrpSpPr>
        <p:grpSpPr>
          <a:xfrm>
            <a:off x="528870" y="2060487"/>
            <a:ext cx="6929766" cy="3884381"/>
            <a:chOff x="528869" y="1932411"/>
            <a:chExt cx="7046307" cy="3949706"/>
          </a:xfrm>
        </p:grpSpPr>
        <p:pic>
          <p:nvPicPr>
            <p:cNvPr id="7" name="Imagen 6" descr="Un dibujo de una persona&#10;&#10;Descripción generada automáticamente con confianza media">
              <a:extLst>
                <a:ext uri="{FF2B5EF4-FFF2-40B4-BE49-F238E27FC236}">
                  <a16:creationId xmlns:a16="http://schemas.microsoft.com/office/drawing/2014/main" id="{F24CA469-6F75-A57C-74C8-9A11D656A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838" y="1932411"/>
              <a:ext cx="7037338" cy="3949706"/>
            </a:xfrm>
            <a:prstGeom prst="rect">
              <a:avLst/>
            </a:prstGeom>
          </p:spPr>
        </p:pic>
        <p:sp>
          <p:nvSpPr>
            <p:cNvPr id="8" name="CuadroTexto 7">
              <a:extLst>
                <a:ext uri="{FF2B5EF4-FFF2-40B4-BE49-F238E27FC236}">
                  <a16:creationId xmlns:a16="http://schemas.microsoft.com/office/drawing/2014/main" id="{6E61A494-A958-445E-AC33-54E243B92897}"/>
                </a:ext>
              </a:extLst>
            </p:cNvPr>
            <p:cNvSpPr txBox="1"/>
            <p:nvPr/>
          </p:nvSpPr>
          <p:spPr>
            <a:xfrm>
              <a:off x="528869" y="5605118"/>
              <a:ext cx="2250189" cy="246221"/>
            </a:xfrm>
            <a:prstGeom prst="rect">
              <a:avLst/>
            </a:prstGeom>
            <a:noFill/>
          </p:spPr>
          <p:txBody>
            <a:bodyPr wrap="square">
              <a:spAutoFit/>
            </a:bodyPr>
            <a:lstStyle/>
            <a:p>
              <a:r>
                <a:rPr lang="en-US" sz="1000" dirty="0">
                  <a:solidFill>
                    <a:schemeClr val="bg1"/>
                  </a:solidFill>
                  <a:latin typeface="Arial" panose="020B0604020202020204" pitchFamily="34" charset="0"/>
                  <a:cs typeface="Arial" panose="020B0604020202020204" pitchFamily="34" charset="0"/>
                </a:rPr>
                <a:t>Photo by </a:t>
              </a:r>
              <a:r>
                <a:rPr lang="en-US" sz="10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Taylor Vick</a:t>
              </a:r>
              <a:r>
                <a:rPr lang="en-US" sz="1000" dirty="0">
                  <a:solidFill>
                    <a:schemeClr val="bg1"/>
                  </a:solidFill>
                  <a:latin typeface="Arial" panose="020B0604020202020204" pitchFamily="34" charset="0"/>
                  <a:cs typeface="Arial" panose="020B0604020202020204" pitchFamily="34" charset="0"/>
                </a:rPr>
                <a:t> on </a:t>
              </a:r>
              <a:r>
                <a:rPr lang="en-US" sz="1000" dirty="0" err="1">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Unsplash</a:t>
              </a:r>
              <a:r>
                <a:rPr lang="en-US" sz="1000" dirty="0">
                  <a:solidFill>
                    <a:schemeClr val="bg1"/>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39075168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DB59BB9-F390-8219-9EF6-01189E8CE28E}"/>
              </a:ext>
            </a:extLst>
          </p:cNvPr>
          <p:cNvSpPr>
            <a:spLocks noGrp="1"/>
          </p:cNvSpPr>
          <p:nvPr>
            <p:ph type="ctrTitle"/>
          </p:nvPr>
        </p:nvSpPr>
        <p:spPr>
          <a:xfrm>
            <a:off x="618565" y="1122363"/>
            <a:ext cx="7906870" cy="2387600"/>
          </a:xfrm>
        </p:spPr>
        <p:txBody>
          <a:bodyPr>
            <a:normAutofit/>
          </a:bodyPr>
          <a:lstStyle/>
          <a:p>
            <a:r>
              <a:rPr lang="en-US" sz="4000" dirty="0"/>
              <a:t>Tema 6:</a:t>
            </a:r>
            <a:br>
              <a:rPr lang="en-US" sz="4000" dirty="0"/>
            </a:br>
            <a:r>
              <a:rPr lang="en-US" sz="4000" dirty="0"/>
              <a:t>Sockets</a:t>
            </a:r>
          </a:p>
        </p:txBody>
      </p:sp>
      <p:sp>
        <p:nvSpPr>
          <p:cNvPr id="6" name="Subtítulo 5">
            <a:extLst>
              <a:ext uri="{FF2B5EF4-FFF2-40B4-BE49-F238E27FC236}">
                <a16:creationId xmlns:a16="http://schemas.microsoft.com/office/drawing/2014/main" id="{5E023EEF-3A6E-7EF8-9D02-AF7F10303665}"/>
              </a:ext>
            </a:extLst>
          </p:cNvPr>
          <p:cNvSpPr>
            <a:spLocks noGrp="1"/>
          </p:cNvSpPr>
          <p:nvPr>
            <p:ph type="subTitle" idx="1"/>
          </p:nvPr>
        </p:nvSpPr>
        <p:spPr>
          <a:xfrm>
            <a:off x="618565" y="3738282"/>
            <a:ext cx="7906870" cy="1519518"/>
          </a:xfrm>
        </p:spPr>
        <p:txBody>
          <a:bodyPr>
            <a:normAutofit/>
          </a:bodyPr>
          <a:lstStyle/>
          <a:p>
            <a:r>
              <a:rPr lang="en-US" sz="2000" dirty="0" err="1"/>
              <a:t>Bloque</a:t>
            </a:r>
            <a:r>
              <a:rPr lang="en-US" sz="2000" dirty="0"/>
              <a:t> III. </a:t>
            </a:r>
            <a:r>
              <a:rPr lang="en-US" sz="2000" dirty="0" err="1"/>
              <a:t>Programación</a:t>
            </a:r>
            <a:r>
              <a:rPr lang="en-US" sz="2000" dirty="0"/>
              <a:t> de </a:t>
            </a:r>
            <a:r>
              <a:rPr lang="en-US" sz="2000" dirty="0" err="1"/>
              <a:t>aplicaciones</a:t>
            </a:r>
            <a:r>
              <a:rPr lang="en-US" sz="2000" dirty="0"/>
              <a:t> </a:t>
            </a:r>
            <a:r>
              <a:rPr lang="en-US" sz="2000" dirty="0" err="1"/>
              <a:t>telemáticas</a:t>
            </a:r>
            <a:endParaRPr lang="en-US" sz="2000" dirty="0"/>
          </a:p>
        </p:txBody>
      </p:sp>
    </p:spTree>
    <p:extLst>
      <p:ext uri="{BB962C8B-B14F-4D97-AF65-F5344CB8AC3E}">
        <p14:creationId xmlns:p14="http://schemas.microsoft.com/office/powerpoint/2010/main" val="1744997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Comunicando procesos (en red)</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pPr algn="just"/>
            <a:r>
              <a:rPr lang="es-ES" sz="1800" b="0" i="0" dirty="0">
                <a:solidFill>
                  <a:srgbClr val="202122"/>
                </a:solidFill>
                <a:effectLst/>
                <a:latin typeface="Inter" panose="02000503000000020004"/>
              </a:rPr>
              <a:t>Cuando </a:t>
            </a:r>
            <a:r>
              <a:rPr lang="es-ES" sz="1800" b="1" i="0" dirty="0">
                <a:solidFill>
                  <a:srgbClr val="202122"/>
                </a:solidFill>
                <a:effectLst/>
                <a:latin typeface="Inter" panose="02000503000000020004"/>
              </a:rPr>
              <a:t>dos programas quieren comunicarse</a:t>
            </a:r>
            <a:r>
              <a:rPr lang="es-ES" sz="1800" b="0" i="0" dirty="0">
                <a:solidFill>
                  <a:srgbClr val="202122"/>
                </a:solidFill>
                <a:effectLst/>
                <a:latin typeface="Inter" panose="02000503000000020004"/>
              </a:rPr>
              <a:t>, estando en ordenadores distintos o no, pueden hacerlo por medio de </a:t>
            </a:r>
            <a:r>
              <a:rPr lang="es-ES" sz="1800" b="1" i="0" dirty="0">
                <a:solidFill>
                  <a:srgbClr val="202122"/>
                </a:solidFill>
                <a:effectLst/>
                <a:latin typeface="Inter" panose="02000503000000020004"/>
              </a:rPr>
              <a:t>sockets</a:t>
            </a:r>
            <a:r>
              <a:rPr lang="es-ES" sz="1800" b="0" i="0" dirty="0">
                <a:solidFill>
                  <a:srgbClr val="202122"/>
                </a:solidFill>
                <a:effectLst/>
                <a:latin typeface="Inter" panose="02000503000000020004"/>
              </a:rPr>
              <a:t>. </a:t>
            </a:r>
          </a:p>
          <a:p>
            <a:pPr algn="just" rtl="0"/>
            <a:r>
              <a:rPr lang="es-ES" sz="1800" b="0" i="0" dirty="0">
                <a:solidFill>
                  <a:srgbClr val="05192D"/>
                </a:solidFill>
                <a:effectLst/>
                <a:latin typeface="Inter" panose="02000503000000020004"/>
              </a:rPr>
              <a:t>Un socket es una interfaz para la comunicación entre diferentes procesos situados en </a:t>
            </a:r>
            <a:r>
              <a:rPr lang="es-ES" sz="1800" b="1" i="0" dirty="0">
                <a:solidFill>
                  <a:srgbClr val="05192D"/>
                </a:solidFill>
                <a:effectLst/>
                <a:latin typeface="Inter" panose="02000503000000020004"/>
              </a:rPr>
              <a:t>la misma o en diferentes máquinas</a:t>
            </a:r>
            <a:r>
              <a:rPr lang="es-ES" sz="1800" b="0" i="0" dirty="0">
                <a:solidFill>
                  <a:srgbClr val="05192D"/>
                </a:solidFill>
                <a:effectLst/>
                <a:latin typeface="Inter" panose="02000503000000020004"/>
              </a:rPr>
              <a:t>. En este último caso, hablamos de sockets de red.</a:t>
            </a:r>
          </a:p>
          <a:p>
            <a:pPr algn="just" rtl="0"/>
            <a:r>
              <a:rPr lang="es-ES" sz="1800" b="0" i="0" dirty="0">
                <a:solidFill>
                  <a:srgbClr val="05192D"/>
                </a:solidFill>
                <a:effectLst/>
                <a:latin typeface="Inter" panose="02000503000000020004"/>
              </a:rPr>
              <a:t>Cuando un socket está en estado de escucha o conexión, siempre está vinculado a </a:t>
            </a:r>
            <a:r>
              <a:rPr lang="es-ES" sz="1800" b="1" i="0" dirty="0">
                <a:solidFill>
                  <a:srgbClr val="05192D"/>
                </a:solidFill>
                <a:effectLst/>
                <a:latin typeface="Inter" panose="02000503000000020004"/>
              </a:rPr>
              <a:t>una dirección IP más un número de puerto </a:t>
            </a:r>
            <a:r>
              <a:rPr lang="es-ES" sz="1800" b="0" i="0" dirty="0">
                <a:solidFill>
                  <a:srgbClr val="05192D"/>
                </a:solidFill>
                <a:effectLst/>
                <a:latin typeface="Inter" panose="02000503000000020004"/>
              </a:rPr>
              <a:t>que identifica el host (máquina) y el proceso.</a:t>
            </a:r>
            <a:endParaRPr lang="es-ES" sz="1800" b="0" i="0" dirty="0">
              <a:solidFill>
                <a:srgbClr val="202122"/>
              </a:solidFill>
              <a:effectLst/>
              <a:latin typeface="Inter" panose="02000503000000020004"/>
            </a:endParaRPr>
          </a:p>
        </p:txBody>
      </p:sp>
      <p:pic>
        <p:nvPicPr>
          <p:cNvPr id="1028" name="Picture 4">
            <a:extLst>
              <a:ext uri="{FF2B5EF4-FFF2-40B4-BE49-F238E27FC236}">
                <a16:creationId xmlns:a16="http://schemas.microsoft.com/office/drawing/2014/main" id="{EA39BFF8-E03F-90D5-4158-BE1A767BD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974127"/>
            <a:ext cx="533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6646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Localizando a otro programa (IP + puerto)</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a:bodyPr>
          <a:lstStyle/>
          <a:p>
            <a:pPr algn="just"/>
            <a:r>
              <a:rPr lang="es-ES" sz="1600" dirty="0">
                <a:solidFill>
                  <a:srgbClr val="353535"/>
                </a:solidFill>
                <a:latin typeface="Inter" panose="02000503000000020004"/>
              </a:rPr>
              <a:t>P</a:t>
            </a:r>
            <a:r>
              <a:rPr lang="es-ES" sz="1600" b="0" i="0" dirty="0">
                <a:solidFill>
                  <a:srgbClr val="353535"/>
                </a:solidFill>
                <a:effectLst/>
                <a:latin typeface="Inter" panose="02000503000000020004"/>
              </a:rPr>
              <a:t>ara que ocurra el proceso de comunicación entre dos programas, es necesario que </a:t>
            </a:r>
            <a:r>
              <a:rPr lang="es-ES" sz="1600" b="1" i="0" dirty="0">
                <a:solidFill>
                  <a:srgbClr val="353535"/>
                </a:solidFill>
                <a:effectLst/>
                <a:latin typeface="Inter" panose="02000503000000020004"/>
              </a:rPr>
              <a:t>uno de los programas pueda localizar al otro.</a:t>
            </a:r>
          </a:p>
          <a:p>
            <a:pPr algn="just"/>
            <a:endParaRPr lang="es-ES" sz="1600" b="1" noProof="0" dirty="0">
              <a:latin typeface="Inter" panose="02000503000000020004"/>
            </a:endParaRPr>
          </a:p>
          <a:p>
            <a:pPr algn="just"/>
            <a:r>
              <a:rPr lang="es-ES" sz="1600" b="1" noProof="0" dirty="0">
                <a:latin typeface="Inter" panose="02000503000000020004"/>
              </a:rPr>
              <a:t>Direcciones IP </a:t>
            </a:r>
          </a:p>
          <a:p>
            <a:pPr marL="285750" indent="-285750" algn="just">
              <a:buFont typeface="Arial" panose="020B0604020202020204" pitchFamily="34" charset="0"/>
              <a:buChar char="•"/>
            </a:pPr>
            <a:r>
              <a:rPr lang="es-ES" sz="1600" dirty="0">
                <a:latin typeface="Inter" panose="02000503000000020004"/>
              </a:rPr>
              <a:t>R</a:t>
            </a:r>
            <a:r>
              <a:rPr lang="es-ES" sz="1600" noProof="0" dirty="0" err="1">
                <a:latin typeface="Inter" panose="02000503000000020004"/>
              </a:rPr>
              <a:t>epresentan</a:t>
            </a:r>
            <a:r>
              <a:rPr lang="es-ES" sz="1600" noProof="0" dirty="0">
                <a:latin typeface="Inter" panose="02000503000000020004"/>
              </a:rPr>
              <a:t> a un equipo (host) en Internet. Pueden no ser únicas (Protocolo NAT) </a:t>
            </a:r>
          </a:p>
          <a:p>
            <a:pPr marL="800100" lvl="1" indent="-285750" algn="just"/>
            <a:r>
              <a:rPr lang="es-ES" sz="1300" noProof="0" dirty="0">
                <a:latin typeface="Inter" panose="02000503000000020004"/>
              </a:rPr>
              <a:t>212.128.240.50 -</a:t>
            </a:r>
            <a:r>
              <a:rPr lang="en-US" sz="1300" noProof="0" dirty="0">
                <a:latin typeface="Inter" panose="02000503000000020004"/>
              </a:rPr>
              <a:t>&gt; www.urjc.es</a:t>
            </a:r>
            <a:endParaRPr lang="es-ES" sz="1300" noProof="0" dirty="0">
              <a:latin typeface="Inter" panose="02000503000000020004"/>
            </a:endParaRPr>
          </a:p>
          <a:p>
            <a:pPr marL="285750" indent="-285750" algn="just">
              <a:buFont typeface="Arial" panose="020B0604020202020204" pitchFamily="34" charset="0"/>
              <a:buChar char="•"/>
            </a:pPr>
            <a:r>
              <a:rPr lang="es-ES" sz="1600" noProof="0" dirty="0">
                <a:latin typeface="Inter" panose="02000503000000020004"/>
              </a:rPr>
              <a:t>Se pueden usar sistemas DNS para traducir los nombres de los equipos a direcciones IP.</a:t>
            </a:r>
            <a:endParaRPr lang="es-ES" sz="1600" dirty="0">
              <a:latin typeface="Inter" panose="02000503000000020004"/>
            </a:endParaRPr>
          </a:p>
          <a:p>
            <a:pPr algn="just"/>
            <a:endParaRPr lang="es-ES" sz="1600" b="1" noProof="0" dirty="0">
              <a:latin typeface="Inter" panose="02000503000000020004"/>
            </a:endParaRPr>
          </a:p>
          <a:p>
            <a:pPr algn="just"/>
            <a:r>
              <a:rPr lang="es-ES" sz="1600" b="1" noProof="0" dirty="0">
                <a:latin typeface="Inter" panose="02000503000000020004"/>
              </a:rPr>
              <a:t>Puertos</a:t>
            </a:r>
          </a:p>
          <a:p>
            <a:pPr marL="342900" indent="-342900" algn="just">
              <a:buFont typeface="Arial" panose="020B0604020202020204" pitchFamily="34" charset="0"/>
              <a:buChar char="•"/>
            </a:pPr>
            <a:r>
              <a:rPr lang="es-ES" sz="1600" dirty="0">
                <a:latin typeface="Inter" panose="02000503000000020004"/>
              </a:rPr>
              <a:t>E</a:t>
            </a:r>
            <a:r>
              <a:rPr lang="es-ES" sz="1600" noProof="0" dirty="0">
                <a:latin typeface="Inter" panose="02000503000000020004"/>
              </a:rPr>
              <a:t>s un punto virtual en el que comienzan y terminan las conexiones (entero de 0 a 65535)</a:t>
            </a:r>
          </a:p>
          <a:p>
            <a:pPr marL="342900" indent="-342900" algn="just">
              <a:buFont typeface="Arial" panose="020B0604020202020204" pitchFamily="34" charset="0"/>
              <a:buChar char="•"/>
            </a:pPr>
            <a:r>
              <a:rPr lang="es-ES" sz="1600" dirty="0">
                <a:latin typeface="Inter" panose="02000503000000020004"/>
              </a:rPr>
              <a:t>Permiten dar soporte a</a:t>
            </a:r>
            <a:r>
              <a:rPr lang="es-ES" sz="1600" noProof="0" dirty="0">
                <a:latin typeface="Inter" panose="02000503000000020004"/>
              </a:rPr>
              <a:t> varias conexiones a la vez en una sola máquina.</a:t>
            </a:r>
          </a:p>
          <a:p>
            <a:pPr marL="342900" indent="-342900" algn="just">
              <a:buFont typeface="Arial" panose="020B0604020202020204" pitchFamily="34" charset="0"/>
              <a:buChar char="•"/>
            </a:pPr>
            <a:r>
              <a:rPr lang="es-ES" sz="1600" noProof="0" dirty="0">
                <a:latin typeface="Inter" panose="02000503000000020004"/>
              </a:rPr>
              <a:t>Un solo puerto puede mantener varias conexiones activas:</a:t>
            </a:r>
          </a:p>
          <a:p>
            <a:pPr marL="857250" lvl="1" indent="-342900" algn="just"/>
            <a:r>
              <a:rPr lang="es-ES" sz="1400" noProof="0" dirty="0">
                <a:latin typeface="Inter" panose="02000503000000020004"/>
              </a:rPr>
              <a:t>Cada conexión es una tupla (IP de origen, puerto de origen, IP de destino, puerto de destino)</a:t>
            </a:r>
          </a:p>
        </p:txBody>
      </p:sp>
    </p:spTree>
    <p:extLst>
      <p:ext uri="{BB962C8B-B14F-4D97-AF65-F5344CB8AC3E}">
        <p14:creationId xmlns:p14="http://schemas.microsoft.com/office/powerpoint/2010/main" val="8646033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Tipos de socket</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p:txBody>
          <a:bodyPr>
            <a:normAutofit fontScale="85000" lnSpcReduction="20000"/>
          </a:bodyPr>
          <a:lstStyle/>
          <a:p>
            <a:pPr algn="just">
              <a:lnSpc>
                <a:spcPct val="140000"/>
              </a:lnSpc>
            </a:pPr>
            <a:r>
              <a:rPr lang="es-ES" sz="1800" b="0" i="0" dirty="0">
                <a:solidFill>
                  <a:srgbClr val="202122"/>
                </a:solidFill>
                <a:effectLst/>
                <a:latin typeface="Inter" panose="02000503000000020004"/>
              </a:rPr>
              <a:t>En un </a:t>
            </a:r>
            <a:r>
              <a:rPr lang="es-ES" sz="1800" b="1" i="0" dirty="0">
                <a:solidFill>
                  <a:srgbClr val="202122"/>
                </a:solidFill>
                <a:effectLst/>
                <a:latin typeface="Inter" panose="02000503000000020004"/>
              </a:rPr>
              <a:t>socket TCP/IP</a:t>
            </a:r>
            <a:r>
              <a:rPr lang="es-ES" sz="1800" b="0" i="0" dirty="0">
                <a:solidFill>
                  <a:srgbClr val="202122"/>
                </a:solidFill>
                <a:effectLst/>
                <a:latin typeface="Inter" panose="02000503000000020004"/>
              </a:rPr>
              <a:t> uno de los programas conocido como "cliente", establece una conexión con el programa que está a la escucha en otro ordenador y se conoce como "servidor". Una vez </a:t>
            </a:r>
            <a:r>
              <a:rPr lang="es-ES" sz="1800" b="1" i="0" dirty="0">
                <a:solidFill>
                  <a:srgbClr val="202122"/>
                </a:solidFill>
                <a:effectLst/>
                <a:latin typeface="Inter" panose="02000503000000020004"/>
              </a:rPr>
              <a:t>establecida la conexión</a:t>
            </a:r>
            <a:r>
              <a:rPr lang="es-ES" sz="1800" b="0" i="0" dirty="0">
                <a:solidFill>
                  <a:srgbClr val="202122"/>
                </a:solidFill>
                <a:effectLst/>
                <a:latin typeface="Inter" panose="02000503000000020004"/>
              </a:rPr>
              <a:t>, ambos pueden enviarse datos de uno a otro y el protocolo de red garantiza que dichos datos van a llegar correctamente. Si uno de los dos programas no está o se cae, se rompe la conexión y no es posible el envío de datos. </a:t>
            </a:r>
          </a:p>
          <a:p>
            <a:pPr marL="285750" indent="-285750" algn="just">
              <a:lnSpc>
                <a:spcPct val="140000"/>
              </a:lnSpc>
              <a:buFont typeface="Arial" panose="020B0604020202020204" pitchFamily="34" charset="0"/>
              <a:buChar char="•"/>
            </a:pPr>
            <a:r>
              <a:rPr lang="es-ES" sz="1800" dirty="0">
                <a:solidFill>
                  <a:srgbClr val="202122"/>
                </a:solidFill>
                <a:latin typeface="Inter" panose="02000503000000020004"/>
              </a:rPr>
              <a:t>Es similar al teléfono. Se establece una conexión entre los teléfonos (dos extremos) y tiene lugar una conversación (transferencia de datos).</a:t>
            </a:r>
          </a:p>
          <a:p>
            <a:pPr algn="just">
              <a:lnSpc>
                <a:spcPct val="140000"/>
              </a:lnSpc>
            </a:pPr>
            <a:endParaRPr lang="es-ES" sz="1800" dirty="0">
              <a:solidFill>
                <a:srgbClr val="202122"/>
              </a:solidFill>
              <a:latin typeface="Inter" panose="02000503000000020004"/>
            </a:endParaRPr>
          </a:p>
          <a:p>
            <a:pPr algn="just">
              <a:lnSpc>
                <a:spcPct val="140000"/>
              </a:lnSpc>
            </a:pPr>
            <a:r>
              <a:rPr lang="es-ES" sz="1800" dirty="0">
                <a:solidFill>
                  <a:srgbClr val="202122"/>
                </a:solidFill>
                <a:latin typeface="Inter" panose="02000503000000020004"/>
              </a:rPr>
              <a:t>En un </a:t>
            </a:r>
            <a:r>
              <a:rPr lang="es-ES" sz="1800" b="1" dirty="0">
                <a:solidFill>
                  <a:srgbClr val="202122"/>
                </a:solidFill>
                <a:latin typeface="Inter" panose="02000503000000020004"/>
              </a:rPr>
              <a:t>socket UDP</a:t>
            </a:r>
            <a:r>
              <a:rPr lang="es-ES" sz="1800" dirty="0">
                <a:solidFill>
                  <a:srgbClr val="202122"/>
                </a:solidFill>
                <a:latin typeface="Inter" panose="02000503000000020004"/>
              </a:rPr>
              <a:t>, uno de los programas envía al otro paquetes de datos a la dirección y puerto en el que el otro está escuchando. </a:t>
            </a:r>
            <a:r>
              <a:rPr lang="es-ES" sz="1800" b="1" dirty="0">
                <a:solidFill>
                  <a:srgbClr val="202122"/>
                </a:solidFill>
                <a:latin typeface="Inter" panose="02000503000000020004"/>
              </a:rPr>
              <a:t>No se establece conexión previa</a:t>
            </a:r>
            <a:r>
              <a:rPr lang="es-ES" sz="1800" dirty="0">
                <a:solidFill>
                  <a:srgbClr val="202122"/>
                </a:solidFill>
                <a:latin typeface="Inter" panose="02000503000000020004"/>
              </a:rPr>
              <a:t>, y el programa que envía puede enviar sus datos independientemente de que el otro programa esté corriendo o no, esté escuchando o no o ni siquiera exista. Este protocolo no garantiza que los datos lleguen o que lleguen en el mismo orden que se han enviado. Solo garantiza que si el dato llega, está bien, sin errores. </a:t>
            </a:r>
          </a:p>
          <a:p>
            <a:pPr marL="285750" indent="-285750" algn="just">
              <a:lnSpc>
                <a:spcPct val="140000"/>
              </a:lnSpc>
              <a:buFont typeface="Arial" panose="020B0604020202020204" pitchFamily="34" charset="0"/>
              <a:buChar char="•"/>
            </a:pPr>
            <a:r>
              <a:rPr lang="es-ES" sz="1800" dirty="0">
                <a:solidFill>
                  <a:srgbClr val="202122"/>
                </a:solidFill>
                <a:latin typeface="Inter" panose="02000503000000020004"/>
              </a:rPr>
              <a:t>Es similar al buzón. Las cartas (datos) depositadas en el buzón se recogen y entregan (transmiten) a un buzón (toma receptora).</a:t>
            </a:r>
            <a:r>
              <a:rPr lang="en-US" sz="1800" dirty="0">
                <a:solidFill>
                  <a:srgbClr val="202122"/>
                </a:solidFill>
                <a:latin typeface="Inter" panose="02000503000000020004"/>
              </a:rPr>
              <a:t> </a:t>
            </a:r>
          </a:p>
          <a:p>
            <a:pPr algn="just">
              <a:buFont typeface="Arial" panose="020B0604020202020204" pitchFamily="34" charset="0"/>
              <a:buChar char="•"/>
            </a:pPr>
            <a:endParaRPr lang="es-ES" sz="1800" b="0" i="0" dirty="0">
              <a:solidFill>
                <a:srgbClr val="202122"/>
              </a:solidFill>
              <a:effectLst/>
              <a:latin typeface="Inter" panose="02000503000000020004"/>
            </a:endParaRPr>
          </a:p>
          <a:p>
            <a:pPr algn="just"/>
            <a:endParaRPr lang="es-ES" sz="1800" noProof="0" dirty="0">
              <a:latin typeface="Inter" panose="02000503000000020004"/>
            </a:endParaRPr>
          </a:p>
        </p:txBody>
      </p:sp>
    </p:spTree>
    <p:extLst>
      <p:ext uri="{BB962C8B-B14F-4D97-AF65-F5344CB8AC3E}">
        <p14:creationId xmlns:p14="http://schemas.microsoft.com/office/powerpoint/2010/main" val="32025800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Sockets en Python</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1499965"/>
          </a:xfrm>
        </p:spPr>
        <p:txBody>
          <a:bodyPr>
            <a:normAutofit/>
          </a:bodyPr>
          <a:lstStyle/>
          <a:p>
            <a:pPr algn="just"/>
            <a:r>
              <a:rPr lang="es-ES" sz="1800" dirty="0"/>
              <a:t>Para conectar dos procesos en Python, ambos tienen que importar la librería </a:t>
            </a:r>
            <a:r>
              <a:rPr lang="es-ES" sz="1800" b="1" dirty="0"/>
              <a:t>socket</a:t>
            </a:r>
            <a:r>
              <a:rPr lang="es-ES" sz="1800" dirty="0"/>
              <a:t>, que proporciona las funciones necesarias para realizar la comunicación. Para gestionar dicha conexión, existen los siguientes métodos:</a:t>
            </a:r>
          </a:p>
        </p:txBody>
      </p:sp>
      <p:graphicFrame>
        <p:nvGraphicFramePr>
          <p:cNvPr id="4" name="Tabla 4">
            <a:extLst>
              <a:ext uri="{FF2B5EF4-FFF2-40B4-BE49-F238E27FC236}">
                <a16:creationId xmlns:a16="http://schemas.microsoft.com/office/drawing/2014/main" id="{13F5FBB5-2A8F-17CC-7960-F98DCE46B579}"/>
              </a:ext>
            </a:extLst>
          </p:cNvPr>
          <p:cNvGraphicFramePr>
            <a:graphicFrameLocks noGrp="1"/>
          </p:cNvGraphicFramePr>
          <p:nvPr/>
        </p:nvGraphicFramePr>
        <p:xfrm>
          <a:off x="784713" y="2600961"/>
          <a:ext cx="7574574" cy="3256280"/>
        </p:xfrm>
        <a:graphic>
          <a:graphicData uri="http://schemas.openxmlformats.org/drawingml/2006/table">
            <a:tbl>
              <a:tblPr firstRow="1" bandRow="1">
                <a:tableStyleId>{F5AB1C69-6EDB-4FF4-983F-18BD219EF322}</a:tableStyleId>
              </a:tblPr>
              <a:tblGrid>
                <a:gridCol w="1143000">
                  <a:extLst>
                    <a:ext uri="{9D8B030D-6E8A-4147-A177-3AD203B41FA5}">
                      <a16:colId xmlns:a16="http://schemas.microsoft.com/office/drawing/2014/main" val="2807646080"/>
                    </a:ext>
                  </a:extLst>
                </a:gridCol>
                <a:gridCol w="4738628">
                  <a:extLst>
                    <a:ext uri="{9D8B030D-6E8A-4147-A177-3AD203B41FA5}">
                      <a16:colId xmlns:a16="http://schemas.microsoft.com/office/drawing/2014/main" val="71425524"/>
                    </a:ext>
                  </a:extLst>
                </a:gridCol>
                <a:gridCol w="790319">
                  <a:extLst>
                    <a:ext uri="{9D8B030D-6E8A-4147-A177-3AD203B41FA5}">
                      <a16:colId xmlns:a16="http://schemas.microsoft.com/office/drawing/2014/main" val="2662959257"/>
                    </a:ext>
                  </a:extLst>
                </a:gridCol>
                <a:gridCol w="902627">
                  <a:extLst>
                    <a:ext uri="{9D8B030D-6E8A-4147-A177-3AD203B41FA5}">
                      <a16:colId xmlns:a16="http://schemas.microsoft.com/office/drawing/2014/main" val="1928065875"/>
                    </a:ext>
                  </a:extLst>
                </a:gridCol>
              </a:tblGrid>
              <a:tr h="370840">
                <a:tc>
                  <a:txBody>
                    <a:bodyPr/>
                    <a:lstStyle/>
                    <a:p>
                      <a:r>
                        <a:rPr lang="en-US" sz="1600" dirty="0" err="1"/>
                        <a:t>Método</a:t>
                      </a:r>
                      <a:endParaRPr lang="en-US" sz="1600" dirty="0"/>
                    </a:p>
                  </a:txBody>
                  <a:tcPr/>
                </a:tc>
                <a:tc>
                  <a:txBody>
                    <a:bodyPr/>
                    <a:lstStyle/>
                    <a:p>
                      <a:r>
                        <a:rPr lang="en-US" sz="1600" dirty="0" err="1"/>
                        <a:t>Descripción</a:t>
                      </a:r>
                      <a:endParaRPr lang="en-US" sz="1600" dirty="0"/>
                    </a:p>
                  </a:txBody>
                  <a:tcPr/>
                </a:tc>
                <a:tc>
                  <a:txBody>
                    <a:bodyPr/>
                    <a:lstStyle/>
                    <a:p>
                      <a:pPr algn="ctr"/>
                      <a:r>
                        <a:rPr lang="en-US" sz="1600" dirty="0" err="1"/>
                        <a:t>Cliente</a:t>
                      </a:r>
                      <a:endParaRPr lang="en-US" sz="1600" dirty="0"/>
                    </a:p>
                  </a:txBody>
                  <a:tcPr/>
                </a:tc>
                <a:tc>
                  <a:txBody>
                    <a:bodyPr/>
                    <a:lstStyle/>
                    <a:p>
                      <a:pPr algn="ctr"/>
                      <a:r>
                        <a:rPr lang="en-US" sz="1600" dirty="0" err="1"/>
                        <a:t>Servidor</a:t>
                      </a:r>
                      <a:endParaRPr lang="en-US" sz="1600" dirty="0"/>
                    </a:p>
                  </a:txBody>
                  <a:tcPr/>
                </a:tc>
                <a:extLst>
                  <a:ext uri="{0D108BD9-81ED-4DB2-BD59-A6C34878D82A}">
                    <a16:rowId xmlns:a16="http://schemas.microsoft.com/office/drawing/2014/main" val="1468289639"/>
                  </a:ext>
                </a:extLst>
              </a:tr>
              <a:tr h="370840">
                <a:tc>
                  <a:txBody>
                    <a:bodyPr/>
                    <a:lstStyle/>
                    <a:p>
                      <a:r>
                        <a:rPr lang="en-US" sz="1600" dirty="0"/>
                        <a:t>socket()</a:t>
                      </a:r>
                    </a:p>
                  </a:txBody>
                  <a:tcPr/>
                </a:tc>
                <a:tc>
                  <a:txBody>
                    <a:bodyPr/>
                    <a:lstStyle/>
                    <a:p>
                      <a:r>
                        <a:rPr lang="en-US" sz="1600" dirty="0" err="1"/>
                        <a:t>Crea</a:t>
                      </a:r>
                      <a:r>
                        <a:rPr lang="en-US" sz="1600" dirty="0"/>
                        <a:t> un socket</a:t>
                      </a:r>
                    </a:p>
                  </a:txBody>
                  <a:tcPr/>
                </a:tc>
                <a:tc>
                  <a:txBody>
                    <a:bodyPr/>
                    <a:lstStyle/>
                    <a:p>
                      <a:pPr algn="ctr"/>
                      <a:r>
                        <a:rPr lang="en-US" sz="1600" dirty="0">
                          <a:sym typeface="Wingdings" panose="05000000000000000000" pitchFamily="2" charset="2"/>
                        </a:rPr>
                        <a:t></a:t>
                      </a:r>
                      <a:endParaRPr lang="en-US" sz="1600" dirty="0"/>
                    </a:p>
                  </a:txBody>
                  <a:tcPr/>
                </a:tc>
                <a:tc>
                  <a:txBody>
                    <a:bodyPr/>
                    <a:lstStyle/>
                    <a:p>
                      <a:pPr algn="ctr"/>
                      <a:r>
                        <a:rPr lang="en-US" sz="1600" dirty="0">
                          <a:sym typeface="Wingdings" panose="05000000000000000000" pitchFamily="2" charset="2"/>
                        </a:rPr>
                        <a:t></a:t>
                      </a:r>
                      <a:endParaRPr lang="en-US" sz="1600" dirty="0"/>
                    </a:p>
                  </a:txBody>
                  <a:tcPr/>
                </a:tc>
                <a:extLst>
                  <a:ext uri="{0D108BD9-81ED-4DB2-BD59-A6C34878D82A}">
                    <a16:rowId xmlns:a16="http://schemas.microsoft.com/office/drawing/2014/main" val="3751279003"/>
                  </a:ext>
                </a:extLst>
              </a:tr>
              <a:tr h="370840">
                <a:tc>
                  <a:txBody>
                    <a:bodyPr/>
                    <a:lstStyle/>
                    <a:p>
                      <a:r>
                        <a:rPr lang="en-US" sz="1600" dirty="0"/>
                        <a:t>accept()</a:t>
                      </a:r>
                    </a:p>
                  </a:txBody>
                  <a:tcPr/>
                </a:tc>
                <a:tc>
                  <a:txBody>
                    <a:bodyPr/>
                    <a:lstStyle/>
                    <a:p>
                      <a:r>
                        <a:rPr lang="en-US" sz="1600" dirty="0" err="1"/>
                        <a:t>Acepta</a:t>
                      </a:r>
                      <a:r>
                        <a:rPr lang="en-US" sz="1600" dirty="0"/>
                        <a:t> </a:t>
                      </a:r>
                      <a:r>
                        <a:rPr lang="en-US" sz="1600" dirty="0" err="1"/>
                        <a:t>una</a:t>
                      </a:r>
                      <a:r>
                        <a:rPr lang="en-US" sz="1600" dirty="0"/>
                        <a:t> </a:t>
                      </a:r>
                      <a:r>
                        <a:rPr lang="en-US" sz="1600" dirty="0" err="1"/>
                        <a:t>conexión</a:t>
                      </a:r>
                      <a:r>
                        <a:rPr lang="en-US" sz="1600" dirty="0"/>
                        <a:t> y </a:t>
                      </a:r>
                      <a:r>
                        <a:rPr lang="en-US" sz="1600" dirty="0" err="1"/>
                        <a:t>devuelve</a:t>
                      </a:r>
                      <a:r>
                        <a:rPr lang="en-US" sz="1600" dirty="0"/>
                        <a:t>: (1) un socket nuevo para </a:t>
                      </a:r>
                      <a:r>
                        <a:rPr lang="en-US" sz="1600" dirty="0" err="1"/>
                        <a:t>comunicarte</a:t>
                      </a:r>
                      <a:r>
                        <a:rPr lang="en-US" sz="1600" dirty="0"/>
                        <a:t> con </a:t>
                      </a:r>
                      <a:r>
                        <a:rPr lang="en-US" sz="1600" dirty="0" err="1"/>
                        <a:t>el</a:t>
                      </a:r>
                      <a:r>
                        <a:rPr lang="en-US" sz="1600" dirty="0"/>
                        <a:t> </a:t>
                      </a:r>
                      <a:r>
                        <a:rPr lang="en-US" sz="1600" dirty="0" err="1"/>
                        <a:t>otro</a:t>
                      </a:r>
                      <a:r>
                        <a:rPr lang="en-US" sz="1600" dirty="0"/>
                        <a:t> endpoint, y (2) </a:t>
                      </a:r>
                      <a:r>
                        <a:rPr lang="en-US" sz="1600" dirty="0" err="1"/>
                        <a:t>su</a:t>
                      </a:r>
                      <a:r>
                        <a:rPr lang="en-US" sz="1600" dirty="0"/>
                        <a:t> </a:t>
                      </a:r>
                      <a:r>
                        <a:rPr lang="en-US" sz="1600" dirty="0" err="1"/>
                        <a:t>dirección</a:t>
                      </a:r>
                      <a:endParaRPr lang="en-US" sz="1600" dirty="0"/>
                    </a:p>
                  </a:txBody>
                  <a:tcPr/>
                </a:tc>
                <a:tc>
                  <a:txBody>
                    <a:bodyPr/>
                    <a:lstStyle/>
                    <a:p>
                      <a:pPr algn="ctr"/>
                      <a:endParaRPr lang="en-US" sz="1600"/>
                    </a:p>
                  </a:txBody>
                  <a:tcPr/>
                </a:tc>
                <a:tc>
                  <a:txBody>
                    <a:bodyPr/>
                    <a:lstStyle/>
                    <a:p>
                      <a:pPr algn="ctr"/>
                      <a:r>
                        <a:rPr lang="en-US" sz="1600" dirty="0">
                          <a:sym typeface="Wingdings" panose="05000000000000000000" pitchFamily="2" charset="2"/>
                        </a:rPr>
                        <a:t></a:t>
                      </a:r>
                      <a:endParaRPr lang="en-US" sz="1600" dirty="0"/>
                    </a:p>
                  </a:txBody>
                  <a:tcPr/>
                </a:tc>
                <a:extLst>
                  <a:ext uri="{0D108BD9-81ED-4DB2-BD59-A6C34878D82A}">
                    <a16:rowId xmlns:a16="http://schemas.microsoft.com/office/drawing/2014/main" val="1958703144"/>
                  </a:ext>
                </a:extLst>
              </a:tr>
              <a:tr h="370840">
                <a:tc>
                  <a:txBody>
                    <a:bodyPr/>
                    <a:lstStyle/>
                    <a:p>
                      <a:r>
                        <a:rPr lang="en-US" sz="1600" dirty="0"/>
                        <a:t>bind()</a:t>
                      </a:r>
                    </a:p>
                  </a:txBody>
                  <a:tcPr/>
                </a:tc>
                <a:tc>
                  <a:txBody>
                    <a:bodyPr/>
                    <a:lstStyle/>
                    <a:p>
                      <a:r>
                        <a:rPr lang="en-US" sz="1600" dirty="0"/>
                        <a:t>Vincula </a:t>
                      </a:r>
                      <a:r>
                        <a:rPr lang="en-US" sz="1600" dirty="0" err="1"/>
                        <a:t>el</a:t>
                      </a:r>
                      <a:r>
                        <a:rPr lang="en-US" sz="1600" dirty="0"/>
                        <a:t> socket a </a:t>
                      </a:r>
                      <a:r>
                        <a:rPr lang="en-US" sz="1600" dirty="0" err="1"/>
                        <a:t>una</a:t>
                      </a:r>
                      <a:r>
                        <a:rPr lang="en-US" sz="1600" dirty="0"/>
                        <a:t> </a:t>
                      </a:r>
                      <a:r>
                        <a:rPr lang="en-US" sz="1600" dirty="0" err="1"/>
                        <a:t>dirección</a:t>
                      </a:r>
                      <a:r>
                        <a:rPr lang="en-US" sz="1600" dirty="0"/>
                        <a:t> (IP, </a:t>
                      </a:r>
                      <a:r>
                        <a:rPr lang="en-US" sz="1600" dirty="0" err="1"/>
                        <a:t>puerto</a:t>
                      </a:r>
                      <a:r>
                        <a:rPr lang="en-US" sz="1600" dirty="0"/>
                        <a:t>) </a:t>
                      </a:r>
                      <a:r>
                        <a:rPr lang="en-US" sz="1600" dirty="0" err="1"/>
                        <a:t>concreta</a:t>
                      </a:r>
                      <a:endParaRPr lang="en-US" sz="1600" dirty="0"/>
                    </a:p>
                  </a:txBody>
                  <a:tcPr/>
                </a:tc>
                <a:tc>
                  <a:txBody>
                    <a:bodyPr/>
                    <a:lstStyle/>
                    <a:p>
                      <a:pPr algn="ctr"/>
                      <a:endParaRPr lang="en-US" sz="1600" dirty="0"/>
                    </a:p>
                  </a:txBody>
                  <a:tcPr/>
                </a:tc>
                <a:tc>
                  <a:txBody>
                    <a:bodyPr/>
                    <a:lstStyle/>
                    <a:p>
                      <a:pPr algn="ctr"/>
                      <a:r>
                        <a:rPr lang="en-US" sz="1600" dirty="0">
                          <a:sym typeface="Wingdings" panose="05000000000000000000" pitchFamily="2" charset="2"/>
                        </a:rPr>
                        <a:t></a:t>
                      </a:r>
                      <a:endParaRPr lang="en-US" sz="1600" dirty="0"/>
                    </a:p>
                  </a:txBody>
                  <a:tcPr/>
                </a:tc>
                <a:extLst>
                  <a:ext uri="{0D108BD9-81ED-4DB2-BD59-A6C34878D82A}">
                    <a16:rowId xmlns:a16="http://schemas.microsoft.com/office/drawing/2014/main" val="3951776775"/>
                  </a:ext>
                </a:extLst>
              </a:tr>
              <a:tr h="370840">
                <a:tc>
                  <a:txBody>
                    <a:bodyPr/>
                    <a:lstStyle/>
                    <a:p>
                      <a:r>
                        <a:rPr lang="en-US" sz="1600" dirty="0"/>
                        <a:t>close()</a:t>
                      </a:r>
                    </a:p>
                  </a:txBody>
                  <a:tcPr/>
                </a:tc>
                <a:tc>
                  <a:txBody>
                    <a:bodyPr/>
                    <a:lstStyle/>
                    <a:p>
                      <a:r>
                        <a:rPr lang="en-US" sz="1600" dirty="0"/>
                        <a:t>Cierra la </a:t>
                      </a:r>
                      <a:r>
                        <a:rPr lang="en-US" sz="1600" dirty="0" err="1"/>
                        <a:t>conexión</a:t>
                      </a:r>
                      <a:endParaRPr lang="en-US" sz="1600" dirty="0"/>
                    </a:p>
                  </a:txBody>
                  <a:tcPr/>
                </a:tc>
                <a:tc>
                  <a:txBody>
                    <a:bodyPr/>
                    <a:lstStyle/>
                    <a:p>
                      <a:pPr algn="ctr"/>
                      <a:r>
                        <a:rPr lang="en-US" sz="1600" dirty="0">
                          <a:sym typeface="Wingdings" panose="05000000000000000000" pitchFamily="2" charset="2"/>
                        </a:rPr>
                        <a:t></a:t>
                      </a:r>
                      <a:endParaRPr lang="en-US" sz="1600" dirty="0"/>
                    </a:p>
                  </a:txBody>
                  <a:tcPr/>
                </a:tc>
                <a:tc>
                  <a:txBody>
                    <a:bodyPr/>
                    <a:lstStyle/>
                    <a:p>
                      <a:pPr algn="ctr"/>
                      <a:r>
                        <a:rPr lang="en-US" sz="1600" dirty="0">
                          <a:sym typeface="Wingdings" panose="05000000000000000000" pitchFamily="2" charset="2"/>
                        </a:rPr>
                        <a:t></a:t>
                      </a:r>
                      <a:endParaRPr lang="en-US" sz="1600" dirty="0"/>
                    </a:p>
                  </a:txBody>
                  <a:tcPr/>
                </a:tc>
                <a:extLst>
                  <a:ext uri="{0D108BD9-81ED-4DB2-BD59-A6C34878D82A}">
                    <a16:rowId xmlns:a16="http://schemas.microsoft.com/office/drawing/2014/main" val="4205092108"/>
                  </a:ext>
                </a:extLst>
              </a:tr>
              <a:tr h="370840">
                <a:tc>
                  <a:txBody>
                    <a:bodyPr/>
                    <a:lstStyle/>
                    <a:p>
                      <a:r>
                        <a:rPr lang="en-US" sz="1600" dirty="0"/>
                        <a:t>connect()</a:t>
                      </a:r>
                    </a:p>
                  </a:txBody>
                  <a:tcPr/>
                </a:tc>
                <a:tc>
                  <a:txBody>
                    <a:bodyPr/>
                    <a:lstStyle/>
                    <a:p>
                      <a:r>
                        <a:rPr lang="en-US" sz="1600" dirty="0"/>
                        <a:t>Abre </a:t>
                      </a:r>
                      <a:r>
                        <a:rPr lang="en-US" sz="1600" dirty="0" err="1"/>
                        <a:t>una</a:t>
                      </a:r>
                      <a:r>
                        <a:rPr lang="en-US" sz="1600" dirty="0"/>
                        <a:t> </a:t>
                      </a:r>
                      <a:r>
                        <a:rPr lang="en-US" sz="1600" dirty="0" err="1"/>
                        <a:t>conexión</a:t>
                      </a:r>
                      <a:r>
                        <a:rPr lang="en-US" sz="1600" dirty="0"/>
                        <a:t> con </a:t>
                      </a:r>
                      <a:r>
                        <a:rPr lang="en-US" sz="1600" dirty="0" err="1"/>
                        <a:t>una</a:t>
                      </a:r>
                      <a:r>
                        <a:rPr lang="en-US" sz="1600" dirty="0"/>
                        <a:t> </a:t>
                      </a:r>
                      <a:r>
                        <a:rPr lang="en-US" sz="1600" dirty="0" err="1"/>
                        <a:t>dirección</a:t>
                      </a:r>
                      <a:r>
                        <a:rPr lang="en-US" sz="1600" dirty="0"/>
                        <a:t> </a:t>
                      </a:r>
                      <a:r>
                        <a:rPr lang="en-US" sz="1600" dirty="0" err="1"/>
                        <a:t>remota</a:t>
                      </a:r>
                      <a:endParaRPr lang="en-US" sz="1600" dirty="0"/>
                    </a:p>
                  </a:txBody>
                  <a:tcPr/>
                </a:tc>
                <a:tc>
                  <a:txBody>
                    <a:bodyPr/>
                    <a:lstStyle/>
                    <a:p>
                      <a:pPr algn="ctr"/>
                      <a:r>
                        <a:rPr lang="en-US" sz="1600" dirty="0">
                          <a:sym typeface="Wingdings" panose="05000000000000000000" pitchFamily="2" charset="2"/>
                        </a:rPr>
                        <a:t></a:t>
                      </a:r>
                      <a:endParaRPr lang="en-US" sz="1600" dirty="0"/>
                    </a:p>
                  </a:txBody>
                  <a:tcPr/>
                </a:tc>
                <a:tc>
                  <a:txBody>
                    <a:bodyPr/>
                    <a:lstStyle/>
                    <a:p>
                      <a:pPr algn="ctr"/>
                      <a:endParaRPr lang="en-US" sz="1600" dirty="0"/>
                    </a:p>
                  </a:txBody>
                  <a:tcPr/>
                </a:tc>
                <a:extLst>
                  <a:ext uri="{0D108BD9-81ED-4DB2-BD59-A6C34878D82A}">
                    <a16:rowId xmlns:a16="http://schemas.microsoft.com/office/drawing/2014/main" val="187730355"/>
                  </a:ext>
                </a:extLst>
              </a:tr>
              <a:tr h="370840">
                <a:tc>
                  <a:txBody>
                    <a:bodyPr/>
                    <a:lstStyle/>
                    <a:p>
                      <a:r>
                        <a:rPr lang="en-US" sz="1600" dirty="0"/>
                        <a:t>listen()</a:t>
                      </a:r>
                    </a:p>
                  </a:txBody>
                  <a:tcPr/>
                </a:tc>
                <a:tc>
                  <a:txBody>
                    <a:bodyPr/>
                    <a:lstStyle/>
                    <a:p>
                      <a:r>
                        <a:rPr lang="en-US" sz="1600" dirty="0"/>
                        <a:t>Pone </a:t>
                      </a:r>
                      <a:r>
                        <a:rPr lang="en-US" sz="1600" dirty="0" err="1"/>
                        <a:t>el</a:t>
                      </a:r>
                      <a:r>
                        <a:rPr lang="en-US" sz="1600" dirty="0"/>
                        <a:t> socket </a:t>
                      </a:r>
                      <a:r>
                        <a:rPr lang="en-US" sz="1600" dirty="0" err="1"/>
                        <a:t>en</a:t>
                      </a:r>
                      <a:r>
                        <a:rPr lang="en-US" sz="1600" dirty="0"/>
                        <a:t> </a:t>
                      </a:r>
                      <a:r>
                        <a:rPr lang="en-US" sz="1600" dirty="0" err="1"/>
                        <a:t>escucha</a:t>
                      </a:r>
                      <a:r>
                        <a:rPr lang="en-US" sz="1600" dirty="0"/>
                        <a:t> para </a:t>
                      </a:r>
                      <a:r>
                        <a:rPr lang="en-US" sz="1600" dirty="0" err="1"/>
                        <a:t>aceptar</a:t>
                      </a:r>
                      <a:r>
                        <a:rPr lang="en-US" sz="1600" dirty="0"/>
                        <a:t> </a:t>
                      </a:r>
                      <a:r>
                        <a:rPr lang="en-US" sz="1600" dirty="0" err="1"/>
                        <a:t>conexiones</a:t>
                      </a:r>
                      <a:r>
                        <a:rPr lang="en-US" sz="1600" dirty="0"/>
                        <a:t> </a:t>
                      </a:r>
                      <a:r>
                        <a:rPr lang="en-US" sz="1600" dirty="0" err="1"/>
                        <a:t>remotas</a:t>
                      </a:r>
                      <a:endParaRPr lang="en-US" sz="1600" dirty="0"/>
                    </a:p>
                  </a:txBody>
                  <a:tcPr/>
                </a:tc>
                <a:tc>
                  <a:txBody>
                    <a:bodyPr/>
                    <a:lstStyle/>
                    <a:p>
                      <a:pPr algn="ctr"/>
                      <a:endParaRPr lang="en-US" sz="1600" dirty="0"/>
                    </a:p>
                  </a:txBody>
                  <a:tcPr/>
                </a:tc>
                <a:tc>
                  <a:txBody>
                    <a:bodyPr/>
                    <a:lstStyle/>
                    <a:p>
                      <a:pPr algn="ctr"/>
                      <a:r>
                        <a:rPr lang="en-US" sz="1600" dirty="0">
                          <a:sym typeface="Wingdings" panose="05000000000000000000" pitchFamily="2" charset="2"/>
                        </a:rPr>
                        <a:t></a:t>
                      </a:r>
                      <a:endParaRPr lang="en-US" sz="1600" dirty="0"/>
                    </a:p>
                  </a:txBody>
                  <a:tcPr/>
                </a:tc>
                <a:extLst>
                  <a:ext uri="{0D108BD9-81ED-4DB2-BD59-A6C34878D82A}">
                    <a16:rowId xmlns:a16="http://schemas.microsoft.com/office/drawing/2014/main" val="966151455"/>
                  </a:ext>
                </a:extLst>
              </a:tr>
            </a:tbl>
          </a:graphicData>
        </a:graphic>
      </p:graphicFrame>
    </p:spTree>
    <p:extLst>
      <p:ext uri="{BB962C8B-B14F-4D97-AF65-F5344CB8AC3E}">
        <p14:creationId xmlns:p14="http://schemas.microsoft.com/office/powerpoint/2010/main" val="338114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Cliente-servidor</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6"/>
            <a:ext cx="4303835" cy="5048028"/>
          </a:xfrm>
        </p:spPr>
        <p:txBody>
          <a:bodyPr>
            <a:normAutofit/>
          </a:bodyPr>
          <a:lstStyle/>
          <a:p>
            <a:pPr algn="just"/>
            <a:r>
              <a:rPr lang="es-ES" sz="1800" b="0" i="0" dirty="0">
                <a:solidFill>
                  <a:srgbClr val="222222"/>
                </a:solidFill>
                <a:effectLst/>
                <a:latin typeface="Inter" panose="02000503000000020004"/>
              </a:rPr>
              <a:t>El tipo más común de aplicaciones de socket son las aplicaciones </a:t>
            </a:r>
            <a:r>
              <a:rPr lang="es-ES" sz="1800" b="1" i="0" dirty="0">
                <a:solidFill>
                  <a:srgbClr val="222222"/>
                </a:solidFill>
                <a:effectLst/>
                <a:latin typeface="Inter" panose="02000503000000020004"/>
              </a:rPr>
              <a:t>cliente-servidor</a:t>
            </a:r>
            <a:r>
              <a:rPr lang="es-ES" sz="1800" b="0" i="0" dirty="0">
                <a:solidFill>
                  <a:srgbClr val="222222"/>
                </a:solidFill>
                <a:effectLst/>
                <a:latin typeface="Inter" panose="02000503000000020004"/>
              </a:rPr>
              <a:t>, en las que una de las partes ofrece un servicio y espera las conexiones de los clientes para usarlo.</a:t>
            </a:r>
            <a:endParaRPr lang="es-ES" sz="1800" b="1" dirty="0">
              <a:latin typeface="Inter" panose="02000503000000020004"/>
            </a:endParaRPr>
          </a:p>
          <a:p>
            <a:pPr marL="342900" indent="-342900" algn="just">
              <a:buFont typeface="Arial" panose="020B0604020202020204" pitchFamily="34" charset="0"/>
              <a:buChar char="•"/>
            </a:pPr>
            <a:r>
              <a:rPr lang="es-ES" sz="1800" noProof="0" dirty="0">
                <a:latin typeface="Inter" panose="02000503000000020004"/>
              </a:rPr>
              <a:t>Los servidores escuchan las conexiones entrantes en un número de puerto (normalmente conocido).</a:t>
            </a:r>
          </a:p>
          <a:p>
            <a:pPr marL="857250" lvl="1" indent="-342900" algn="just"/>
            <a:r>
              <a:rPr lang="es-ES" sz="1600" noProof="0" dirty="0">
                <a:latin typeface="Inter" panose="02000503000000020004"/>
              </a:rPr>
              <a:t>Ejemplos: 80 para HTTP, 22 para SSH</a:t>
            </a:r>
            <a:r>
              <a:rPr lang="es-ES" sz="1600" dirty="0">
                <a:latin typeface="Inter" panose="02000503000000020004"/>
              </a:rPr>
              <a:t>...</a:t>
            </a:r>
            <a:endParaRPr lang="es-ES" sz="1600" noProof="0" dirty="0">
              <a:latin typeface="Inter" panose="02000503000000020004"/>
            </a:endParaRPr>
          </a:p>
          <a:p>
            <a:pPr marL="342900" indent="-342900" algn="just">
              <a:buFont typeface="Arial" panose="020B0604020202020204" pitchFamily="34" charset="0"/>
              <a:buChar char="•"/>
            </a:pPr>
            <a:r>
              <a:rPr lang="es-ES" sz="1800" noProof="0" dirty="0">
                <a:latin typeface="Inter" panose="02000503000000020004"/>
              </a:rPr>
              <a:t>Los clientes suelen elegir un número de puerto arbitrario para abrir la conexión</a:t>
            </a:r>
            <a:r>
              <a:rPr lang="es-ES" sz="1800" dirty="0">
                <a:latin typeface="Inter" panose="02000503000000020004"/>
              </a:rPr>
              <a:t> (asignado por el </a:t>
            </a:r>
            <a:r>
              <a:rPr lang="es-ES" sz="1800" dirty="0" err="1">
                <a:latin typeface="Inter" panose="02000503000000020004"/>
              </a:rPr>
              <a:t>kernel</a:t>
            </a:r>
            <a:r>
              <a:rPr lang="es-ES" sz="1800" dirty="0">
                <a:latin typeface="Inter" panose="02000503000000020004"/>
              </a:rPr>
              <a:t>).</a:t>
            </a:r>
            <a:r>
              <a:rPr lang="es-ES" sz="1800" noProof="0" dirty="0">
                <a:latin typeface="Inter" panose="02000503000000020004"/>
              </a:rPr>
              <a:t> </a:t>
            </a:r>
          </a:p>
          <a:p>
            <a:pPr algn="just"/>
            <a:endParaRPr lang="es-ES" b="1" noProof="0" dirty="0">
              <a:latin typeface="Inter" panose="02000503000000020004"/>
            </a:endParaRPr>
          </a:p>
        </p:txBody>
      </p:sp>
      <p:pic>
        <p:nvPicPr>
          <p:cNvPr id="1028" name="Picture 4" descr="python socket server and client | Web server, Server, Cyber security">
            <a:extLst>
              <a:ext uri="{FF2B5EF4-FFF2-40B4-BE49-F238E27FC236}">
                <a16:creationId xmlns:a16="http://schemas.microsoft.com/office/drawing/2014/main" id="{04880C5F-56BA-1169-30B9-43A53E347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217" y="1236195"/>
            <a:ext cx="3434133" cy="449286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C122CA1-FB9C-C35B-8574-AE28A0F66B1A}"/>
              </a:ext>
            </a:extLst>
          </p:cNvPr>
          <p:cNvSpPr txBox="1"/>
          <p:nvPr/>
        </p:nvSpPr>
        <p:spPr>
          <a:xfrm>
            <a:off x="5081216" y="5807632"/>
            <a:ext cx="3434133" cy="338554"/>
          </a:xfrm>
          <a:prstGeom prst="rect">
            <a:avLst/>
          </a:prstGeom>
          <a:noFill/>
        </p:spPr>
        <p:txBody>
          <a:bodyPr wrap="square">
            <a:spAutoFit/>
          </a:bodyPr>
          <a:lstStyle/>
          <a:p>
            <a:pPr algn="ctr"/>
            <a:r>
              <a:rPr lang="es-ES" sz="1600" b="0" i="0" dirty="0">
                <a:solidFill>
                  <a:srgbClr val="222222"/>
                </a:solidFill>
                <a:effectLst/>
                <a:latin typeface="Inter" panose="02000503000000020004"/>
              </a:rPr>
              <a:t>Cliente-servidor TCP/IP</a:t>
            </a:r>
            <a:endParaRPr lang="en-US" sz="1600" dirty="0"/>
          </a:p>
        </p:txBody>
      </p:sp>
    </p:spTree>
    <p:extLst>
      <p:ext uri="{BB962C8B-B14F-4D97-AF65-F5344CB8AC3E}">
        <p14:creationId xmlns:p14="http://schemas.microsoft.com/office/powerpoint/2010/main" val="24289800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Cliente-servidor</a:t>
            </a:r>
            <a:r>
              <a:rPr lang="es-ES" noProof="0" dirty="0"/>
              <a:t> TCP</a:t>
            </a:r>
            <a:r>
              <a:rPr lang="es-ES" dirty="0"/>
              <a:t>: estableciendo conexión</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1499965"/>
          </a:xfrm>
        </p:spPr>
        <p:txBody>
          <a:bodyPr vert="horz" lIns="91440" tIns="45720" rIns="91440" bIns="45720" rtlCol="0" anchor="t">
            <a:normAutofit/>
          </a:bodyPr>
          <a:lstStyle/>
          <a:p>
            <a:pPr algn="just"/>
            <a:r>
              <a:rPr lang="es-ES" dirty="0">
                <a:latin typeface="Inter"/>
              </a:rPr>
              <a:t>server.py</a:t>
            </a:r>
            <a:endParaRPr lang="es-ES" dirty="0"/>
          </a:p>
        </p:txBody>
      </p:sp>
      <p:graphicFrame>
        <p:nvGraphicFramePr>
          <p:cNvPr id="4" name="Tabla 3">
            <a:extLst>
              <a:ext uri="{FF2B5EF4-FFF2-40B4-BE49-F238E27FC236}">
                <a16:creationId xmlns:a16="http://schemas.microsoft.com/office/drawing/2014/main" id="{9EC9FF84-D702-828C-7980-D445E025A9F9}"/>
              </a:ext>
            </a:extLst>
          </p:cNvPr>
          <p:cNvGraphicFramePr>
            <a:graphicFrameLocks noGrp="1"/>
          </p:cNvGraphicFramePr>
          <p:nvPr/>
        </p:nvGraphicFramePr>
        <p:xfrm>
          <a:off x="464233" y="1715907"/>
          <a:ext cx="5945359" cy="3992880"/>
        </p:xfrm>
        <a:graphic>
          <a:graphicData uri="http://schemas.openxmlformats.org/drawingml/2006/table">
            <a:tbl>
              <a:tblPr firstRow="1" bandRow="1">
                <a:tableStyleId>{5C22544A-7EE6-4342-B048-85BDC9FD1C3A}</a:tableStyleId>
              </a:tblPr>
              <a:tblGrid>
                <a:gridCol w="5945359">
                  <a:extLst>
                    <a:ext uri="{9D8B030D-6E8A-4147-A177-3AD203B41FA5}">
                      <a16:colId xmlns:a16="http://schemas.microsoft.com/office/drawing/2014/main" val="746713505"/>
                    </a:ext>
                  </a:extLst>
                </a:gridCol>
              </a:tblGrid>
              <a:tr h="2917410">
                <a:tc>
                  <a:txBody>
                    <a:bodyPr/>
                    <a:lstStyle/>
                    <a:p>
                      <a:pPr lvl="0" algn="l">
                        <a:lnSpc>
                          <a:spcPct val="100000"/>
                        </a:lnSpc>
                        <a:spcBef>
                          <a:spcPts val="0"/>
                        </a:spcBef>
                        <a:spcAft>
                          <a:spcPts val="0"/>
                        </a:spcAft>
                        <a:buNone/>
                      </a:pPr>
                      <a:r>
                        <a:rPr lang="es-ES" sz="1600" b="0" i="0" u="none" strike="noStrike" noProof="0" dirty="0" err="1">
                          <a:solidFill>
                            <a:srgbClr val="CF8E6D"/>
                          </a:solidFill>
                          <a:latin typeface="JetBrains Mono"/>
                        </a:rPr>
                        <a:t>import</a:t>
                      </a:r>
                      <a:r>
                        <a:rPr lang="es-ES" sz="1600" b="0" i="0" u="none" strike="noStrike" noProof="0" dirty="0">
                          <a:solidFill>
                            <a:srgbClr val="CF8E6D"/>
                          </a:solidFill>
                          <a:latin typeface="JetBrains Mono"/>
                        </a:rPr>
                        <a:t> </a:t>
                      </a:r>
                      <a:r>
                        <a:rPr lang="es-ES" sz="1600" b="0" i="0" u="none" strike="noStrike" noProof="0" dirty="0">
                          <a:solidFill>
                            <a:srgbClr val="BCBEC4"/>
                          </a:solidFill>
                          <a:latin typeface="JetBrains Mono"/>
                        </a:rPr>
                        <a:t>socket</a:t>
                      </a:r>
                      <a:br>
                        <a:rPr lang="es-ES" sz="1600" b="0" i="0" u="none" strike="noStrike" noProof="0" dirty="0">
                          <a:solidFill>
                            <a:srgbClr val="BCBEC4"/>
                          </a:solidFill>
                          <a:latin typeface="JetBrains Mono"/>
                        </a:rPr>
                      </a:br>
                      <a:r>
                        <a:rPr lang="es-ES" sz="1600" b="0" i="0" u="none" strike="noStrike" kern="1200" noProof="0" dirty="0" err="1">
                          <a:solidFill>
                            <a:srgbClr val="CF8E6D"/>
                          </a:solidFill>
                          <a:latin typeface="JetBrains Mono"/>
                          <a:ea typeface="+mn-ea"/>
                          <a:cs typeface="+mn-cs"/>
                        </a:rPr>
                        <a:t>import</a:t>
                      </a:r>
                      <a:r>
                        <a:rPr lang="es-ES" sz="1600" b="0" i="0" u="none" strike="noStrike" noProof="0" dirty="0">
                          <a:solidFill>
                            <a:srgbClr val="BCBEC4"/>
                          </a:solidFill>
                          <a:latin typeface="JetBrains Mono"/>
                        </a:rPr>
                        <a:t> time</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"Arrancando servidor..."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socket.socket</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socket.AF_INET</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socket.SOCK_STREAM</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server_socket.bind</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socket.gethostname</a:t>
                      </a:r>
                      <a:r>
                        <a:rPr lang="es-ES" sz="1600" b="0" i="0" u="none" strike="noStrike" noProof="0" dirty="0">
                          <a:solidFill>
                            <a:srgbClr val="BCBEC4"/>
                          </a:solidFill>
                          <a:latin typeface="JetBrains Mono"/>
                        </a:rPr>
                        <a:t>(), </a:t>
                      </a:r>
                      <a:r>
                        <a:rPr lang="es-ES" sz="1600" b="0" i="0" u="none" strike="noStrike" noProof="0" dirty="0">
                          <a:solidFill>
                            <a:srgbClr val="2AACB8"/>
                          </a:solidFill>
                          <a:latin typeface="JetBrains Mono"/>
                        </a:rPr>
                        <a:t>5555</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server_socket.listen</a:t>
                      </a:r>
                      <a:r>
                        <a:rPr lang="es-ES" sz="1600" b="0" i="0" u="none" strike="noStrike" noProof="0" dirty="0">
                          <a:solidFill>
                            <a:srgbClr val="BCBEC4"/>
                          </a:solidFill>
                          <a:latin typeface="JetBrains Mono"/>
                        </a:rPr>
                        <a:t>(</a:t>
                      </a:r>
                      <a:r>
                        <a:rPr lang="es-ES" sz="1600" b="0" i="0" u="none" strike="noStrike" noProof="0" dirty="0">
                          <a:solidFill>
                            <a:srgbClr val="2AACB8"/>
                          </a:solidFill>
                          <a:latin typeface="JetBrains Mono"/>
                        </a:rPr>
                        <a:t>1</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client_socket</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addr</a:t>
                      </a:r>
                      <a:r>
                        <a:rPr lang="es-ES" sz="1600" b="0" i="0" u="none" strike="noStrike" noProof="0" dirty="0">
                          <a:solidFill>
                            <a:srgbClr val="BCBEC4"/>
                          </a:solidFill>
                          <a:latin typeface="JetBrains Mono"/>
                        </a:rPr>
                        <a:t> = </a:t>
                      </a:r>
                      <a:r>
                        <a:rPr lang="es-ES" sz="1600" b="0" i="0" u="none" strike="noStrike" noProof="0" dirty="0" err="1">
                          <a:solidFill>
                            <a:srgbClr val="BCBEC4"/>
                          </a:solidFill>
                          <a:latin typeface="JetBrains Mono"/>
                        </a:rPr>
                        <a:t>server_socket.accept</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kern="1200" noProof="0" dirty="0" err="1">
                          <a:solidFill>
                            <a:srgbClr val="CF8E6D"/>
                          </a:solidFill>
                          <a:latin typeface="JetBrains Mono"/>
                          <a:ea typeface="+mn-ea"/>
                          <a:cs typeface="+mn-cs"/>
                        </a:rPr>
                        <a:t>if</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client_socket</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8888C6"/>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"Cliente conectado: "</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addr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time.sleep</a:t>
                      </a:r>
                      <a:r>
                        <a:rPr lang="es-ES" sz="1600" b="0" i="0" u="none" strike="noStrike" noProof="0" dirty="0">
                          <a:solidFill>
                            <a:srgbClr val="BCBEC4"/>
                          </a:solidFill>
                          <a:latin typeface="JetBrains Mono"/>
                        </a:rPr>
                        <a:t>(</a:t>
                      </a:r>
                      <a:r>
                        <a:rPr lang="es-ES" sz="1600" b="0" i="0" u="none" strike="noStrike" noProof="0" dirty="0">
                          <a:solidFill>
                            <a:srgbClr val="2AACB8"/>
                          </a:solidFill>
                          <a:latin typeface="JetBrains Mono"/>
                        </a:rPr>
                        <a:t>3</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server_socket.close</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"Apagando servidor...")</a:t>
                      </a:r>
                      <a:endParaRPr lang="es-ES" sz="1600" b="0" i="0" u="none" strike="noStrike" noProof="0" dirty="0">
                        <a:solidFill>
                          <a:srgbClr val="BCBEC4"/>
                        </a:solidFill>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6" name="Rectángulo 5">
            <a:extLst>
              <a:ext uri="{FF2B5EF4-FFF2-40B4-BE49-F238E27FC236}">
                <a16:creationId xmlns:a16="http://schemas.microsoft.com/office/drawing/2014/main" id="{F5FB1A29-A0FA-7B67-FF2C-513FEB911208}"/>
              </a:ext>
            </a:extLst>
          </p:cNvPr>
          <p:cNvSpPr/>
          <p:nvPr/>
        </p:nvSpPr>
        <p:spPr>
          <a:xfrm>
            <a:off x="6640238" y="1317092"/>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7" name="Rectángulo 6">
            <a:extLst>
              <a:ext uri="{FF2B5EF4-FFF2-40B4-BE49-F238E27FC236}">
                <a16:creationId xmlns:a16="http://schemas.microsoft.com/office/drawing/2014/main" id="{6923B3C1-40DD-426C-47ED-03834DDF182A}"/>
              </a:ext>
            </a:extLst>
          </p:cNvPr>
          <p:cNvSpPr/>
          <p:nvPr/>
        </p:nvSpPr>
        <p:spPr>
          <a:xfrm>
            <a:off x="6640238" y="2082868"/>
            <a:ext cx="1976217"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Vincularlo</a:t>
            </a:r>
            <a:r>
              <a:rPr lang="en-US" sz="1600" dirty="0">
                <a:solidFill>
                  <a:schemeClr val="tx1"/>
                </a:solidFill>
              </a:rPr>
              <a:t> a </a:t>
            </a:r>
            <a:r>
              <a:rPr lang="en-US" sz="1600" dirty="0" err="1">
                <a:solidFill>
                  <a:schemeClr val="tx1"/>
                </a:solidFill>
              </a:rPr>
              <a:t>una</a:t>
            </a:r>
            <a:r>
              <a:rPr lang="en-US" sz="1600" dirty="0">
                <a:solidFill>
                  <a:schemeClr val="tx1"/>
                </a:solidFill>
              </a:rPr>
              <a:t> </a:t>
            </a:r>
            <a:r>
              <a:rPr lang="en-US" sz="1600" dirty="0" err="1">
                <a:solidFill>
                  <a:schemeClr val="tx1"/>
                </a:solidFill>
              </a:rPr>
              <a:t>dirección</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8" name="Rectángulo 7">
            <a:extLst>
              <a:ext uri="{FF2B5EF4-FFF2-40B4-BE49-F238E27FC236}">
                <a16:creationId xmlns:a16="http://schemas.microsoft.com/office/drawing/2014/main" id="{BFA657CF-E749-5227-C71E-0D1AAF64B10A}"/>
              </a:ext>
            </a:extLst>
          </p:cNvPr>
          <p:cNvSpPr/>
          <p:nvPr/>
        </p:nvSpPr>
        <p:spPr>
          <a:xfrm>
            <a:off x="6640236" y="4887326"/>
            <a:ext cx="1976217" cy="635035"/>
          </a:xfrm>
          <a:prstGeom prst="rect">
            <a:avLst/>
          </a:prstGeom>
          <a:no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75000"/>
                  </a:schemeClr>
                </a:solidFill>
              </a:rPr>
              <a:t>5. </a:t>
            </a:r>
            <a:r>
              <a:rPr lang="en-US" sz="1600" dirty="0" err="1">
                <a:solidFill>
                  <a:schemeClr val="bg2">
                    <a:lumMod val="75000"/>
                  </a:schemeClr>
                </a:solidFill>
              </a:rPr>
              <a:t>Comunicación</a:t>
            </a:r>
            <a:endParaRPr lang="en-US" sz="1600" dirty="0">
              <a:solidFill>
                <a:schemeClr val="bg2">
                  <a:lumMod val="75000"/>
                </a:schemeClr>
              </a:solidFill>
            </a:endParaRPr>
          </a:p>
          <a:p>
            <a:pPr algn="ctr"/>
            <a:r>
              <a:rPr lang="en-US" sz="1600" dirty="0">
                <a:solidFill>
                  <a:schemeClr val="bg2">
                    <a:lumMod val="75000"/>
                  </a:schemeClr>
                </a:solidFill>
              </a:rPr>
              <a:t>(</a:t>
            </a:r>
            <a:r>
              <a:rPr lang="en-US" sz="1600" dirty="0" err="1">
                <a:solidFill>
                  <a:schemeClr val="bg2">
                    <a:lumMod val="75000"/>
                  </a:schemeClr>
                </a:solidFill>
              </a:rPr>
              <a:t>Todavía</a:t>
            </a:r>
            <a:r>
              <a:rPr lang="en-US" sz="1600" dirty="0">
                <a:solidFill>
                  <a:schemeClr val="bg2">
                    <a:lumMod val="75000"/>
                  </a:schemeClr>
                </a:solidFill>
              </a:rPr>
              <a:t> no)</a:t>
            </a:r>
          </a:p>
        </p:txBody>
      </p:sp>
      <p:sp>
        <p:nvSpPr>
          <p:cNvPr id="9" name="Rectángulo 8">
            <a:extLst>
              <a:ext uri="{FF2B5EF4-FFF2-40B4-BE49-F238E27FC236}">
                <a16:creationId xmlns:a16="http://schemas.microsoft.com/office/drawing/2014/main" id="{46438DF7-97CD-DB64-491A-CC1CC2AB9D6C}"/>
              </a:ext>
            </a:extLst>
          </p:cNvPr>
          <p:cNvSpPr/>
          <p:nvPr/>
        </p:nvSpPr>
        <p:spPr>
          <a:xfrm>
            <a:off x="6640236" y="5822143"/>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6. </a:t>
            </a:r>
            <a:r>
              <a:rPr lang="en-US" sz="1600" dirty="0" err="1">
                <a:solidFill>
                  <a:schemeClr val="tx1"/>
                </a:solidFill>
              </a:rPr>
              <a:t>Cerrar</a:t>
            </a:r>
            <a:r>
              <a:rPr lang="en-US" sz="1600" dirty="0">
                <a:solidFill>
                  <a:schemeClr val="tx1"/>
                </a:solidFill>
              </a:rPr>
              <a:t> </a:t>
            </a:r>
            <a:r>
              <a:rPr lang="en-US" sz="1600" dirty="0" err="1">
                <a:solidFill>
                  <a:schemeClr val="tx1"/>
                </a:solidFill>
              </a:rPr>
              <a:t>conexión</a:t>
            </a:r>
            <a:endParaRPr lang="en-US" sz="1600" dirty="0">
              <a:solidFill>
                <a:schemeClr val="tx1"/>
              </a:solidFill>
            </a:endParaRPr>
          </a:p>
        </p:txBody>
      </p:sp>
      <p:sp>
        <p:nvSpPr>
          <p:cNvPr id="10" name="Rectángulo 9">
            <a:extLst>
              <a:ext uri="{FF2B5EF4-FFF2-40B4-BE49-F238E27FC236}">
                <a16:creationId xmlns:a16="http://schemas.microsoft.com/office/drawing/2014/main" id="{6CCD9F30-8351-8F56-9BAA-4BF7FC0CD564}"/>
              </a:ext>
            </a:extLst>
          </p:cNvPr>
          <p:cNvSpPr/>
          <p:nvPr/>
        </p:nvSpPr>
        <p:spPr>
          <a:xfrm>
            <a:off x="6640238" y="3017688"/>
            <a:ext cx="1976217"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3. </a:t>
            </a:r>
            <a:r>
              <a:rPr lang="en-US" sz="1600" dirty="0" err="1">
                <a:solidFill>
                  <a:schemeClr val="tx1"/>
                </a:solidFill>
              </a:rPr>
              <a:t>Ponerlo</a:t>
            </a:r>
            <a:r>
              <a:rPr lang="en-US" sz="1600" dirty="0">
                <a:solidFill>
                  <a:schemeClr val="tx1"/>
                </a:solidFill>
              </a:rPr>
              <a:t> </a:t>
            </a:r>
            <a:r>
              <a:rPr lang="en-US" sz="1600" dirty="0" err="1">
                <a:solidFill>
                  <a:schemeClr val="tx1"/>
                </a:solidFill>
              </a:rPr>
              <a:t>en</a:t>
            </a:r>
            <a:r>
              <a:rPr lang="en-US" sz="1600" dirty="0">
                <a:solidFill>
                  <a:schemeClr val="tx1"/>
                </a:solidFill>
              </a:rPr>
              <a:t> </a:t>
            </a:r>
            <a:r>
              <a:rPr lang="en-US" sz="1600" dirty="0" err="1">
                <a:solidFill>
                  <a:schemeClr val="tx1"/>
                </a:solidFill>
              </a:rPr>
              <a:t>escucha</a:t>
            </a:r>
            <a:endParaRPr lang="en-US" sz="1600" dirty="0">
              <a:solidFill>
                <a:schemeClr val="tx1"/>
              </a:solidFill>
            </a:endParaRPr>
          </a:p>
        </p:txBody>
      </p:sp>
      <p:sp>
        <p:nvSpPr>
          <p:cNvPr id="11" name="Rectángulo 10">
            <a:extLst>
              <a:ext uri="{FF2B5EF4-FFF2-40B4-BE49-F238E27FC236}">
                <a16:creationId xmlns:a16="http://schemas.microsoft.com/office/drawing/2014/main" id="{1876D50A-2D09-95C9-B93D-D1729007FEBA}"/>
              </a:ext>
            </a:extLst>
          </p:cNvPr>
          <p:cNvSpPr/>
          <p:nvPr/>
        </p:nvSpPr>
        <p:spPr>
          <a:xfrm>
            <a:off x="6640238" y="3952507"/>
            <a:ext cx="1976217" cy="63503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Aceptar</a:t>
            </a:r>
            <a:r>
              <a:rPr lang="en-US" sz="1600" dirty="0">
                <a:solidFill>
                  <a:schemeClr val="tx1"/>
                </a:solidFill>
              </a:rPr>
              <a:t> </a:t>
            </a:r>
            <a:r>
              <a:rPr lang="en-US" sz="1600" dirty="0" err="1">
                <a:solidFill>
                  <a:schemeClr val="tx1"/>
                </a:solidFill>
              </a:rPr>
              <a:t>conexión</a:t>
            </a:r>
            <a:r>
              <a:rPr lang="en-US" sz="1600" dirty="0">
                <a:solidFill>
                  <a:schemeClr val="tx1"/>
                </a:solidFill>
              </a:rPr>
              <a:t> de un </a:t>
            </a:r>
            <a:r>
              <a:rPr lang="en-US" sz="1600" dirty="0" err="1">
                <a:solidFill>
                  <a:schemeClr val="tx1"/>
                </a:solidFill>
              </a:rPr>
              <a:t>cliente</a:t>
            </a:r>
            <a:endParaRPr lang="en-US" sz="1600" dirty="0">
              <a:solidFill>
                <a:schemeClr val="tx1"/>
              </a:solidFill>
            </a:endParaRPr>
          </a:p>
        </p:txBody>
      </p:sp>
      <p:cxnSp>
        <p:nvCxnSpPr>
          <p:cNvPr id="12" name="Conector recto de flecha 11">
            <a:extLst>
              <a:ext uri="{FF2B5EF4-FFF2-40B4-BE49-F238E27FC236}">
                <a16:creationId xmlns:a16="http://schemas.microsoft.com/office/drawing/2014/main" id="{1CB2708E-DE73-D9E6-3FF5-57D87C6ABEF2}"/>
              </a:ext>
            </a:extLst>
          </p:cNvPr>
          <p:cNvCxnSpPr>
            <a:cxnSpLocks/>
            <a:stCxn id="6" idx="1"/>
          </p:cNvCxnSpPr>
          <p:nvPr/>
        </p:nvCxnSpPr>
        <p:spPr>
          <a:xfrm flipH="1">
            <a:off x="2883877" y="1550088"/>
            <a:ext cx="3756361" cy="12370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A48A0D81-460B-102C-E3CB-1252F2B9742F}"/>
              </a:ext>
            </a:extLst>
          </p:cNvPr>
          <p:cNvCxnSpPr>
            <a:cxnSpLocks/>
            <a:stCxn id="7" idx="1"/>
          </p:cNvCxnSpPr>
          <p:nvPr/>
        </p:nvCxnSpPr>
        <p:spPr>
          <a:xfrm flipH="1">
            <a:off x="4677508" y="2400386"/>
            <a:ext cx="1962730" cy="729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F7F8DF21-AFAF-C946-FC70-27BF6A1F8730}"/>
              </a:ext>
            </a:extLst>
          </p:cNvPr>
          <p:cNvCxnSpPr>
            <a:cxnSpLocks/>
            <a:stCxn id="10" idx="1"/>
          </p:cNvCxnSpPr>
          <p:nvPr/>
        </p:nvCxnSpPr>
        <p:spPr>
          <a:xfrm flipH="1">
            <a:off x="2540977" y="3335206"/>
            <a:ext cx="409926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00485BC6-0593-8CC4-095B-94AB8E6035C2}"/>
              </a:ext>
            </a:extLst>
          </p:cNvPr>
          <p:cNvCxnSpPr>
            <a:cxnSpLocks/>
            <a:stCxn id="11" idx="1"/>
          </p:cNvCxnSpPr>
          <p:nvPr/>
        </p:nvCxnSpPr>
        <p:spPr>
          <a:xfrm flipH="1" flipV="1">
            <a:off x="4211515" y="3859823"/>
            <a:ext cx="2428723" cy="4102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DA70D886-C806-7CB1-A50A-4973A54793F8}"/>
              </a:ext>
            </a:extLst>
          </p:cNvPr>
          <p:cNvCxnSpPr>
            <a:cxnSpLocks/>
            <a:stCxn id="9" idx="1"/>
          </p:cNvCxnSpPr>
          <p:nvPr/>
        </p:nvCxnSpPr>
        <p:spPr>
          <a:xfrm flipH="1" flipV="1">
            <a:off x="2365131" y="5117123"/>
            <a:ext cx="4275105" cy="9380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25813DE9-E045-A72E-ABBF-E5553F940609}"/>
              </a:ext>
            </a:extLst>
          </p:cNvPr>
          <p:cNvSpPr/>
          <p:nvPr/>
        </p:nvSpPr>
        <p:spPr>
          <a:xfrm>
            <a:off x="2567354" y="1128935"/>
            <a:ext cx="2606919" cy="46599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Tipo de socket: TCP/IP</a:t>
            </a:r>
          </a:p>
        </p:txBody>
      </p:sp>
      <p:cxnSp>
        <p:nvCxnSpPr>
          <p:cNvPr id="29" name="Conector recto de flecha 28">
            <a:extLst>
              <a:ext uri="{FF2B5EF4-FFF2-40B4-BE49-F238E27FC236}">
                <a16:creationId xmlns:a16="http://schemas.microsoft.com/office/drawing/2014/main" id="{9FD57554-6A39-4F81-AB43-FC8FA853871B}"/>
              </a:ext>
            </a:extLst>
          </p:cNvPr>
          <p:cNvCxnSpPr>
            <a:cxnSpLocks/>
            <a:stCxn id="28" idx="2"/>
          </p:cNvCxnSpPr>
          <p:nvPr/>
        </p:nvCxnSpPr>
        <p:spPr>
          <a:xfrm>
            <a:off x="3870814" y="1594927"/>
            <a:ext cx="1298758" cy="118417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2632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6318-D988-7A4A-B9B2-58AE52843123}"/>
              </a:ext>
            </a:extLst>
          </p:cNvPr>
          <p:cNvSpPr>
            <a:spLocks noGrp="1"/>
          </p:cNvSpPr>
          <p:nvPr>
            <p:ph type="title"/>
          </p:nvPr>
        </p:nvSpPr>
        <p:spPr/>
        <p:txBody>
          <a:bodyPr>
            <a:normAutofit fontScale="90000"/>
          </a:bodyPr>
          <a:lstStyle/>
          <a:p>
            <a:r>
              <a:rPr lang="es-ES" dirty="0"/>
              <a:t>Cliente-servidor</a:t>
            </a:r>
            <a:r>
              <a:rPr lang="es-ES" noProof="0" dirty="0"/>
              <a:t> TCP</a:t>
            </a:r>
            <a:r>
              <a:rPr lang="es-ES" dirty="0"/>
              <a:t>: estableciendo conexión</a:t>
            </a:r>
            <a:endParaRPr lang="es-ES" noProof="0" dirty="0"/>
          </a:p>
        </p:txBody>
      </p:sp>
      <p:sp>
        <p:nvSpPr>
          <p:cNvPr id="3" name="Content Placeholder 2">
            <a:extLst>
              <a:ext uri="{FF2B5EF4-FFF2-40B4-BE49-F238E27FC236}">
                <a16:creationId xmlns:a16="http://schemas.microsoft.com/office/drawing/2014/main" id="{A7E6139F-5083-7E40-8E00-CF171C78187E}"/>
              </a:ext>
            </a:extLst>
          </p:cNvPr>
          <p:cNvSpPr>
            <a:spLocks noGrp="1"/>
          </p:cNvSpPr>
          <p:nvPr>
            <p:ph idx="1"/>
          </p:nvPr>
        </p:nvSpPr>
        <p:spPr>
          <a:xfrm>
            <a:off x="628650" y="1128935"/>
            <a:ext cx="7886700" cy="465993"/>
          </a:xfrm>
        </p:spPr>
        <p:txBody>
          <a:bodyPr vert="horz" lIns="91440" tIns="45720" rIns="91440" bIns="45720" rtlCol="0" anchor="t">
            <a:normAutofit/>
          </a:bodyPr>
          <a:lstStyle/>
          <a:p>
            <a:pPr algn="just"/>
            <a:r>
              <a:rPr lang="es-ES" dirty="0">
                <a:latin typeface="Inter"/>
              </a:rPr>
              <a:t>client.py</a:t>
            </a:r>
            <a:endParaRPr lang="es-ES" dirty="0"/>
          </a:p>
        </p:txBody>
      </p:sp>
      <p:graphicFrame>
        <p:nvGraphicFramePr>
          <p:cNvPr id="4" name="Tabla 3">
            <a:extLst>
              <a:ext uri="{FF2B5EF4-FFF2-40B4-BE49-F238E27FC236}">
                <a16:creationId xmlns:a16="http://schemas.microsoft.com/office/drawing/2014/main" id="{9EC9FF84-D702-828C-7980-D445E025A9F9}"/>
              </a:ext>
            </a:extLst>
          </p:cNvPr>
          <p:cNvGraphicFramePr>
            <a:graphicFrameLocks noGrp="1"/>
          </p:cNvGraphicFramePr>
          <p:nvPr/>
        </p:nvGraphicFramePr>
        <p:xfrm>
          <a:off x="628650" y="1883684"/>
          <a:ext cx="4987001" cy="3282765"/>
        </p:xfrm>
        <a:graphic>
          <a:graphicData uri="http://schemas.openxmlformats.org/drawingml/2006/table">
            <a:tbl>
              <a:tblPr firstRow="1" bandRow="1">
                <a:tableStyleId>{5C22544A-7EE6-4342-B048-85BDC9FD1C3A}</a:tableStyleId>
              </a:tblPr>
              <a:tblGrid>
                <a:gridCol w="4987001">
                  <a:extLst>
                    <a:ext uri="{9D8B030D-6E8A-4147-A177-3AD203B41FA5}">
                      <a16:colId xmlns:a16="http://schemas.microsoft.com/office/drawing/2014/main" val="746713505"/>
                    </a:ext>
                  </a:extLst>
                </a:gridCol>
              </a:tblGrid>
              <a:tr h="3282765">
                <a:tc>
                  <a:txBody>
                    <a:bodyPr/>
                    <a:lstStyle/>
                    <a:p>
                      <a:pPr lvl="0" algn="l">
                        <a:lnSpc>
                          <a:spcPct val="100000"/>
                        </a:lnSpc>
                        <a:spcBef>
                          <a:spcPts val="0"/>
                        </a:spcBef>
                        <a:spcAft>
                          <a:spcPts val="0"/>
                        </a:spcAft>
                        <a:buNone/>
                      </a:pPr>
                      <a:r>
                        <a:rPr lang="es-ES" sz="1600" b="0" i="0" u="none" strike="noStrike" noProof="0" dirty="0" err="1">
                          <a:solidFill>
                            <a:srgbClr val="CF8E6D"/>
                          </a:solidFill>
                          <a:latin typeface="JetBrains Mono"/>
                        </a:rPr>
                        <a:t>import</a:t>
                      </a:r>
                      <a:r>
                        <a:rPr lang="es-ES" sz="1600" b="0" i="0" u="none" strike="noStrike" noProof="0" dirty="0">
                          <a:solidFill>
                            <a:srgbClr val="CF8E6D"/>
                          </a:solidFill>
                          <a:latin typeface="JetBrains Mono"/>
                        </a:rPr>
                        <a:t> </a:t>
                      </a:r>
                      <a:r>
                        <a:rPr lang="es-ES" sz="1600" b="0" i="0" u="none" strike="noStrike" noProof="0" dirty="0">
                          <a:solidFill>
                            <a:srgbClr val="BCBEC4"/>
                          </a:solidFill>
                          <a:latin typeface="JetBrains Mono"/>
                        </a:rPr>
                        <a:t>socket</a:t>
                      </a:r>
                      <a:br>
                        <a:rPr lang="es-ES" sz="1600" b="0" i="0" u="none" strike="noStrike" noProof="0" dirty="0">
                          <a:solidFill>
                            <a:srgbClr val="BCBEC4"/>
                          </a:solidFill>
                          <a:latin typeface="JetBrains Mono"/>
                        </a:rPr>
                      </a:br>
                      <a:r>
                        <a:rPr lang="es-ES" sz="1600" b="0" i="0" u="none" strike="noStrike" kern="1200" noProof="0" dirty="0" err="1">
                          <a:solidFill>
                            <a:srgbClr val="CF8E6D"/>
                          </a:solidFill>
                          <a:latin typeface="JetBrains Mono"/>
                          <a:ea typeface="+mn-ea"/>
                          <a:cs typeface="+mn-cs"/>
                        </a:rPr>
                        <a:t>import</a:t>
                      </a:r>
                      <a:r>
                        <a:rPr lang="es-ES" sz="1600" b="0" i="0" u="none" strike="noStrike" noProof="0" dirty="0">
                          <a:solidFill>
                            <a:srgbClr val="BCBEC4"/>
                          </a:solidFill>
                          <a:latin typeface="JetBrains Mono"/>
                        </a:rPr>
                        <a:t> time</a:t>
                      </a:r>
                      <a:br>
                        <a:rPr lang="es-ES" sz="1600" b="0" i="0" u="none" strike="noStrike" noProof="0" dirty="0">
                          <a:solidFill>
                            <a:srgbClr val="BCBEC4"/>
                          </a:solidFill>
                          <a:latin typeface="JetBrains Mono"/>
                        </a:rPr>
                      </a:br>
                      <a:br>
                        <a:rPr lang="es-ES" sz="1600" b="0" i="0" u="none" strike="noStrike" noProof="0" dirty="0">
                          <a:solidFill>
                            <a:srgbClr val="BCBEC4"/>
                          </a:solidFill>
                          <a:latin typeface="JetBrains Mono"/>
                        </a:rPr>
                      </a:br>
                      <a:r>
                        <a:rPr lang="es-ES" sz="1600" b="0" i="0" u="none" strike="noStrike" noProof="0" dirty="0">
                          <a:solidFill>
                            <a:srgbClr val="BCBEC4"/>
                          </a:solidFill>
                          <a:latin typeface="JetBrains Mono"/>
                        </a:rPr>
                        <a:t>s = </a:t>
                      </a:r>
                      <a:r>
                        <a:rPr lang="es-ES" sz="1600" b="0" i="0" u="none" strike="noStrike" noProof="0" dirty="0" err="1">
                          <a:solidFill>
                            <a:srgbClr val="BCBEC4"/>
                          </a:solidFill>
                          <a:latin typeface="JetBrains Mono"/>
                        </a:rPr>
                        <a:t>socket.socket</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socket.AF_INET</a:t>
                      </a:r>
                      <a:r>
                        <a:rPr lang="es-ES" sz="1600" b="0" i="0" u="none" strike="noStrike" noProof="0" dirty="0">
                          <a:solidFill>
                            <a:srgbClr val="BCBEC4"/>
                          </a:solidFill>
                          <a:latin typeface="JetBrains Mono"/>
                        </a:rPr>
                        <a:t>, </a:t>
                      </a:r>
                      <a:r>
                        <a:rPr lang="es-ES" sz="1600" b="0" i="0" u="none" strike="noStrike" noProof="0" dirty="0" err="1">
                          <a:solidFill>
                            <a:srgbClr val="BCBEC4"/>
                          </a:solidFill>
                          <a:latin typeface="JetBrains Mono"/>
                        </a:rPr>
                        <a:t>socket.SOCK_STREAM</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s.connect</a:t>
                      </a:r>
                      <a:r>
                        <a:rPr lang="es-ES" sz="1600" b="0" i="0" u="none" strike="noStrike" noProof="0" dirty="0">
                          <a:solidFill>
                            <a:srgbClr val="BCBEC4"/>
                          </a:solidFill>
                          <a:latin typeface="JetBrains Mono"/>
                        </a:rPr>
                        <a:t>((</a:t>
                      </a:r>
                      <a:r>
                        <a:rPr lang="es-ES" sz="1600" b="0" i="0" u="none" strike="noStrike" noProof="0" dirty="0" err="1">
                          <a:solidFill>
                            <a:srgbClr val="BCBEC4"/>
                          </a:solidFill>
                          <a:latin typeface="JetBrains Mono"/>
                        </a:rPr>
                        <a:t>socket.gethostname</a:t>
                      </a:r>
                      <a:r>
                        <a:rPr lang="es-ES" sz="1600" b="0" i="0" u="none" strike="noStrike" noProof="0" dirty="0">
                          <a:solidFill>
                            <a:srgbClr val="BCBEC4"/>
                          </a:solidFill>
                          <a:latin typeface="JetBrains Mono"/>
                        </a:rPr>
                        <a:t>(), </a:t>
                      </a:r>
                      <a:r>
                        <a:rPr lang="es-ES" sz="1600" b="0" i="0" u="none" strike="noStrike" noProof="0" dirty="0">
                          <a:solidFill>
                            <a:srgbClr val="2AACB8"/>
                          </a:solidFill>
                          <a:latin typeface="JetBrains Mono"/>
                        </a:rPr>
                        <a:t>5555</a:t>
                      </a:r>
                      <a:r>
                        <a:rPr lang="es-ES" sz="1600" b="0" i="0" u="none" strike="noStrike" noProof="0" dirty="0">
                          <a:solidFill>
                            <a:srgbClr val="BCBEC4"/>
                          </a:solidFill>
                          <a:latin typeface="JetBrains Mono"/>
                        </a:rPr>
                        <a:t>))  </a:t>
                      </a:r>
                      <a:r>
                        <a:rPr lang="es-ES" sz="1600" b="0" i="0" u="none" strike="noStrike" noProof="0" dirty="0">
                          <a:solidFill>
                            <a:srgbClr val="7A7E85"/>
                          </a:solidFill>
                          <a:latin typeface="JetBrains Mono"/>
                        </a:rPr>
                        <a:t># "127.0.0.1"</a:t>
                      </a:r>
                      <a:br>
                        <a:rPr lang="es-ES" sz="1600" b="0" i="0" u="none" strike="noStrike" noProof="0" dirty="0">
                          <a:solidFill>
                            <a:srgbClr val="7A7E85"/>
                          </a:solidFill>
                          <a:latin typeface="JetBrains Mono"/>
                        </a:rPr>
                      </a:br>
                      <a:endParaRPr lang="es-ES" sz="1600" b="0" i="0" u="none" strike="noStrike" noProof="0" dirty="0">
                        <a:solidFill>
                          <a:srgbClr val="7A7E85"/>
                        </a:solidFill>
                        <a:latin typeface="JetBrains Mono"/>
                      </a:endParaRPr>
                    </a:p>
                    <a:p>
                      <a:pPr lvl="0" algn="l">
                        <a:lnSpc>
                          <a:spcPct val="100000"/>
                        </a:lnSpc>
                        <a:spcBef>
                          <a:spcPts val="0"/>
                        </a:spcBef>
                        <a:spcAft>
                          <a:spcPts val="0"/>
                        </a:spcAft>
                        <a:buNone/>
                      </a:pPr>
                      <a:r>
                        <a:rPr lang="es-ES" sz="1600" b="0" i="0" u="none" strike="noStrike" kern="1200" noProof="0" dirty="0" err="1">
                          <a:solidFill>
                            <a:srgbClr val="8888C6"/>
                          </a:solidFill>
                          <a:latin typeface="JetBrains Mono"/>
                          <a:ea typeface="+mn-ea"/>
                          <a:cs typeface="+mn-cs"/>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"Conectado al servidor"</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r>
                        <a:rPr lang="es-ES" sz="1600" b="0" i="0" u="none" strike="noStrike" noProof="0" dirty="0" err="1">
                          <a:solidFill>
                            <a:srgbClr val="BCBEC4"/>
                          </a:solidFill>
                          <a:latin typeface="JetBrains Mono"/>
                        </a:rPr>
                        <a:t>time.sleep</a:t>
                      </a:r>
                      <a:r>
                        <a:rPr lang="es-ES" sz="1600" b="0" i="0" u="none" strike="noStrike" noProof="0" dirty="0">
                          <a:solidFill>
                            <a:srgbClr val="BCBEC4"/>
                          </a:solidFill>
                          <a:latin typeface="JetBrains Mono"/>
                        </a:rPr>
                        <a:t>(</a:t>
                      </a:r>
                      <a:r>
                        <a:rPr lang="es-ES" sz="1600" b="0" i="0" u="none" strike="noStrike" noProof="0" dirty="0">
                          <a:solidFill>
                            <a:srgbClr val="2AACB8"/>
                          </a:solidFill>
                          <a:latin typeface="JetBrains Mono"/>
                        </a:rPr>
                        <a:t>2</a:t>
                      </a:r>
                      <a:r>
                        <a:rPr lang="es-ES" sz="1600" b="0" i="0" u="none" strike="noStrike" noProof="0" dirty="0">
                          <a:solidFill>
                            <a:srgbClr val="BCBEC4"/>
                          </a:solidFill>
                          <a:latin typeface="JetBrains Mono"/>
                        </a:rPr>
                        <a:t>)</a:t>
                      </a:r>
                      <a:br>
                        <a:rPr lang="es-ES" sz="1600" b="0" i="0" u="none" strike="noStrike" noProof="0" dirty="0">
                          <a:solidFill>
                            <a:srgbClr val="BCBEC4"/>
                          </a:solidFill>
                          <a:latin typeface="JetBrains Mono"/>
                        </a:rPr>
                      </a:br>
                      <a:endParaRPr lang="es-ES" sz="1600" b="0" i="0" u="none" strike="noStrike" noProof="0" dirty="0">
                        <a:solidFill>
                          <a:srgbClr val="BCBEC4"/>
                        </a:solidFill>
                        <a:latin typeface="JetBrains Mono"/>
                      </a:endParaRPr>
                    </a:p>
                    <a:p>
                      <a:pPr lvl="0" algn="l">
                        <a:lnSpc>
                          <a:spcPct val="100000"/>
                        </a:lnSpc>
                        <a:spcBef>
                          <a:spcPts val="0"/>
                        </a:spcBef>
                        <a:spcAft>
                          <a:spcPts val="0"/>
                        </a:spcAft>
                        <a:buNone/>
                      </a:pPr>
                      <a:r>
                        <a:rPr lang="es-ES" sz="1600" b="0" i="0" u="none" strike="noStrike" noProof="0" dirty="0" err="1">
                          <a:solidFill>
                            <a:srgbClr val="BCBEC4"/>
                          </a:solidFill>
                          <a:latin typeface="JetBrains Mono"/>
                        </a:rPr>
                        <a:t>s.close</a:t>
                      </a:r>
                      <a:r>
                        <a:rPr lang="es-ES" sz="1600" b="0" i="0" u="none" strike="noStrike" noProof="0" dirty="0">
                          <a:solidFill>
                            <a:srgbClr val="BCBEC4"/>
                          </a:solidFill>
                          <a:latin typeface="JetBrains Mono"/>
                        </a:rPr>
                        <a:t>()</a:t>
                      </a:r>
                    </a:p>
                    <a:p>
                      <a:pPr lvl="0" algn="l">
                        <a:lnSpc>
                          <a:spcPct val="100000"/>
                        </a:lnSpc>
                        <a:spcBef>
                          <a:spcPts val="0"/>
                        </a:spcBef>
                        <a:spcAft>
                          <a:spcPts val="0"/>
                        </a:spcAft>
                        <a:buNone/>
                      </a:pPr>
                      <a:br>
                        <a:rPr lang="es-ES" sz="1600" b="0" i="0" u="none" strike="noStrike" noProof="0" dirty="0">
                          <a:solidFill>
                            <a:srgbClr val="BCBEC4"/>
                          </a:solidFill>
                          <a:latin typeface="JetBrains Mono"/>
                        </a:rPr>
                      </a:br>
                      <a:r>
                        <a:rPr lang="es-ES" sz="1600" b="0" i="0" u="none" strike="noStrike" kern="1200" noProof="0" dirty="0" err="1">
                          <a:solidFill>
                            <a:srgbClr val="8888C6"/>
                          </a:solidFill>
                          <a:latin typeface="JetBrains Mono"/>
                          <a:ea typeface="+mn-ea"/>
                          <a:cs typeface="+mn-cs"/>
                        </a:rPr>
                        <a:t>print</a:t>
                      </a:r>
                      <a:r>
                        <a:rPr lang="es-ES" sz="1600" b="0" i="0" u="none" strike="noStrike" noProof="0" dirty="0">
                          <a:solidFill>
                            <a:srgbClr val="BCBEC4"/>
                          </a:solidFill>
                          <a:latin typeface="JetBrains Mono"/>
                        </a:rPr>
                        <a:t>(</a:t>
                      </a:r>
                      <a:r>
                        <a:rPr lang="es-ES" sz="1600" b="0" i="0" u="none" strike="noStrike" noProof="0" dirty="0">
                          <a:solidFill>
                            <a:srgbClr val="6AAB73"/>
                          </a:solidFill>
                          <a:latin typeface="JetBrains Mono"/>
                        </a:rPr>
                        <a:t>"Conexión cerrada"</a:t>
                      </a:r>
                      <a:r>
                        <a:rPr lang="es-ES" sz="1600" b="0" i="0" u="none" strike="noStrike" noProof="0" dirty="0">
                          <a:solidFill>
                            <a:srgbClr val="BCBEC4"/>
                          </a:solidFill>
                          <a:latin typeface="JetBrains Mono"/>
                        </a:rPr>
                        <a:t>)</a:t>
                      </a:r>
                      <a:endParaRPr lang="es-ES" sz="1600" dirty="0">
                        <a:latin typeface="JetBrains Mono"/>
                      </a:endParaRPr>
                    </a:p>
                  </a:txBody>
                  <a:tcPr>
                    <a:solidFill>
                      <a:schemeClr val="bg2">
                        <a:lumMod val="25000"/>
                      </a:schemeClr>
                    </a:solidFill>
                  </a:tcPr>
                </a:tc>
                <a:extLst>
                  <a:ext uri="{0D108BD9-81ED-4DB2-BD59-A6C34878D82A}">
                    <a16:rowId xmlns:a16="http://schemas.microsoft.com/office/drawing/2014/main" val="877707117"/>
                  </a:ext>
                </a:extLst>
              </a:tr>
            </a:tbl>
          </a:graphicData>
        </a:graphic>
      </p:graphicFrame>
      <p:sp>
        <p:nvSpPr>
          <p:cNvPr id="6" name="Rectángulo 5">
            <a:extLst>
              <a:ext uri="{FF2B5EF4-FFF2-40B4-BE49-F238E27FC236}">
                <a16:creationId xmlns:a16="http://schemas.microsoft.com/office/drawing/2014/main" id="{17D27932-78D1-F118-DDCD-4FC5D6A18FD2}"/>
              </a:ext>
            </a:extLst>
          </p:cNvPr>
          <p:cNvSpPr/>
          <p:nvPr/>
        </p:nvSpPr>
        <p:spPr>
          <a:xfrm>
            <a:off x="6262174" y="1883685"/>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1. </a:t>
            </a:r>
            <a:r>
              <a:rPr lang="en-US" sz="1600" dirty="0" err="1">
                <a:solidFill>
                  <a:schemeClr val="tx1"/>
                </a:solidFill>
              </a:rPr>
              <a:t>Crear</a:t>
            </a:r>
            <a:r>
              <a:rPr lang="en-US" sz="1600" dirty="0">
                <a:solidFill>
                  <a:schemeClr val="tx1"/>
                </a:solidFill>
              </a:rPr>
              <a:t> socket</a:t>
            </a:r>
          </a:p>
        </p:txBody>
      </p:sp>
      <p:sp>
        <p:nvSpPr>
          <p:cNvPr id="7" name="Rectángulo 6">
            <a:extLst>
              <a:ext uri="{FF2B5EF4-FFF2-40B4-BE49-F238E27FC236}">
                <a16:creationId xmlns:a16="http://schemas.microsoft.com/office/drawing/2014/main" id="{09C7C446-6AFE-DF12-4AD0-9B3B2B72DB74}"/>
              </a:ext>
            </a:extLst>
          </p:cNvPr>
          <p:cNvSpPr/>
          <p:nvPr/>
        </p:nvSpPr>
        <p:spPr>
          <a:xfrm>
            <a:off x="6262174" y="3111482"/>
            <a:ext cx="1976217" cy="63503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 </a:t>
            </a:r>
            <a:r>
              <a:rPr lang="en-US" sz="1600" dirty="0" err="1">
                <a:solidFill>
                  <a:schemeClr val="tx1"/>
                </a:solidFill>
              </a:rPr>
              <a:t>Conectar</a:t>
            </a:r>
            <a:r>
              <a:rPr lang="en-US" sz="1600" dirty="0">
                <a:solidFill>
                  <a:schemeClr val="tx1"/>
                </a:solidFill>
              </a:rPr>
              <a:t> con </a:t>
            </a:r>
            <a:r>
              <a:rPr lang="en-US" sz="1600" dirty="0" err="1">
                <a:solidFill>
                  <a:schemeClr val="tx1"/>
                </a:solidFill>
              </a:rPr>
              <a:t>el</a:t>
            </a:r>
            <a:r>
              <a:rPr lang="en-US" sz="1600" dirty="0">
                <a:solidFill>
                  <a:schemeClr val="tx1"/>
                </a:solidFill>
              </a:rPr>
              <a:t> </a:t>
            </a:r>
            <a:r>
              <a:rPr lang="en-US" sz="1600" dirty="0" err="1">
                <a:solidFill>
                  <a:schemeClr val="tx1"/>
                </a:solidFill>
              </a:rPr>
              <a:t>servidor</a:t>
            </a:r>
            <a:r>
              <a:rPr lang="en-US" sz="1600" dirty="0">
                <a:solidFill>
                  <a:schemeClr val="tx1"/>
                </a:solidFill>
              </a:rPr>
              <a:t> (</a:t>
            </a:r>
            <a:r>
              <a:rPr lang="en-US" sz="1600" dirty="0" err="1">
                <a:solidFill>
                  <a:schemeClr val="tx1"/>
                </a:solidFill>
              </a:rPr>
              <a:t>IP+puerto</a:t>
            </a:r>
            <a:r>
              <a:rPr lang="en-US" sz="1600" dirty="0">
                <a:solidFill>
                  <a:schemeClr val="tx1"/>
                </a:solidFill>
              </a:rPr>
              <a:t>)</a:t>
            </a:r>
          </a:p>
        </p:txBody>
      </p:sp>
      <p:sp>
        <p:nvSpPr>
          <p:cNvPr id="8" name="Rectángulo 7">
            <a:extLst>
              <a:ext uri="{FF2B5EF4-FFF2-40B4-BE49-F238E27FC236}">
                <a16:creationId xmlns:a16="http://schemas.microsoft.com/office/drawing/2014/main" id="{431F98A1-EEC2-F458-2907-D9D677063CBD}"/>
              </a:ext>
            </a:extLst>
          </p:cNvPr>
          <p:cNvSpPr/>
          <p:nvPr/>
        </p:nvSpPr>
        <p:spPr>
          <a:xfrm>
            <a:off x="6262174" y="4048342"/>
            <a:ext cx="1976217" cy="635035"/>
          </a:xfrm>
          <a:prstGeom prst="rect">
            <a:avLst/>
          </a:prstGeom>
          <a:noFill/>
          <a:ln w="28575">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2">
                    <a:lumMod val="75000"/>
                  </a:schemeClr>
                </a:solidFill>
              </a:rPr>
              <a:t>3. Comunicación</a:t>
            </a:r>
            <a:endParaRPr lang="en-US" sz="1600" dirty="0">
              <a:solidFill>
                <a:schemeClr val="bg2">
                  <a:lumMod val="75000"/>
                </a:schemeClr>
              </a:solidFill>
            </a:endParaRPr>
          </a:p>
          <a:p>
            <a:pPr algn="ctr"/>
            <a:r>
              <a:rPr lang="en-US" sz="1600">
                <a:solidFill>
                  <a:schemeClr val="bg2">
                    <a:lumMod val="75000"/>
                  </a:schemeClr>
                </a:solidFill>
              </a:rPr>
              <a:t>(Todavía</a:t>
            </a:r>
            <a:r>
              <a:rPr lang="en-US" sz="1600" dirty="0">
                <a:solidFill>
                  <a:schemeClr val="bg2">
                    <a:lumMod val="75000"/>
                  </a:schemeClr>
                </a:solidFill>
              </a:rPr>
              <a:t> </a:t>
            </a:r>
            <a:r>
              <a:rPr lang="en-US" sz="1600">
                <a:solidFill>
                  <a:schemeClr val="bg2">
                    <a:lumMod val="75000"/>
                  </a:schemeClr>
                </a:solidFill>
              </a:rPr>
              <a:t>no)</a:t>
            </a:r>
            <a:endParaRPr lang="en-US" sz="1600" dirty="0">
              <a:solidFill>
                <a:schemeClr val="bg2">
                  <a:lumMod val="75000"/>
                </a:schemeClr>
              </a:solidFill>
            </a:endParaRPr>
          </a:p>
        </p:txBody>
      </p:sp>
      <p:sp>
        <p:nvSpPr>
          <p:cNvPr id="9" name="Rectángulo 8">
            <a:extLst>
              <a:ext uri="{FF2B5EF4-FFF2-40B4-BE49-F238E27FC236}">
                <a16:creationId xmlns:a16="http://schemas.microsoft.com/office/drawing/2014/main" id="{283C7F9F-B2BC-2653-D4E8-E7D7019BCAC2}"/>
              </a:ext>
            </a:extLst>
          </p:cNvPr>
          <p:cNvSpPr/>
          <p:nvPr/>
        </p:nvSpPr>
        <p:spPr>
          <a:xfrm>
            <a:off x="6262174" y="4993230"/>
            <a:ext cx="1976217" cy="4659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4. </a:t>
            </a:r>
            <a:r>
              <a:rPr lang="en-US" sz="1600" dirty="0" err="1">
                <a:solidFill>
                  <a:schemeClr val="tx1"/>
                </a:solidFill>
              </a:rPr>
              <a:t>Cerrar</a:t>
            </a:r>
            <a:r>
              <a:rPr lang="en-US" sz="1600" dirty="0">
                <a:solidFill>
                  <a:schemeClr val="tx1"/>
                </a:solidFill>
              </a:rPr>
              <a:t> </a:t>
            </a:r>
            <a:r>
              <a:rPr lang="en-US" sz="1600" dirty="0" err="1">
                <a:solidFill>
                  <a:schemeClr val="tx1"/>
                </a:solidFill>
              </a:rPr>
              <a:t>conexión</a:t>
            </a:r>
            <a:endParaRPr lang="en-US" sz="1600" dirty="0">
              <a:solidFill>
                <a:schemeClr val="tx1"/>
              </a:solidFill>
            </a:endParaRPr>
          </a:p>
        </p:txBody>
      </p:sp>
      <p:cxnSp>
        <p:nvCxnSpPr>
          <p:cNvPr id="11" name="Conector recto de flecha 10">
            <a:extLst>
              <a:ext uri="{FF2B5EF4-FFF2-40B4-BE49-F238E27FC236}">
                <a16:creationId xmlns:a16="http://schemas.microsoft.com/office/drawing/2014/main" id="{6523B6F0-9B3B-7DD8-0C6D-ABD08B6576CE}"/>
              </a:ext>
            </a:extLst>
          </p:cNvPr>
          <p:cNvCxnSpPr>
            <a:cxnSpLocks/>
            <a:stCxn id="6" idx="1"/>
          </p:cNvCxnSpPr>
          <p:nvPr/>
        </p:nvCxnSpPr>
        <p:spPr>
          <a:xfrm flipH="1">
            <a:off x="1916723" y="2116681"/>
            <a:ext cx="4345451" cy="5385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5C4D7230-9332-EFA0-2BF6-554702DE6E0D}"/>
              </a:ext>
            </a:extLst>
          </p:cNvPr>
          <p:cNvCxnSpPr>
            <a:cxnSpLocks/>
            <a:stCxn id="7" idx="1"/>
          </p:cNvCxnSpPr>
          <p:nvPr/>
        </p:nvCxnSpPr>
        <p:spPr>
          <a:xfrm flipH="1" flipV="1">
            <a:off x="4079631" y="3111482"/>
            <a:ext cx="2182543" cy="3175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C2104ECF-F42A-FD42-C09C-AABF26EB3110}"/>
              </a:ext>
            </a:extLst>
          </p:cNvPr>
          <p:cNvCxnSpPr>
            <a:cxnSpLocks/>
            <a:stCxn id="9" idx="1"/>
          </p:cNvCxnSpPr>
          <p:nvPr/>
        </p:nvCxnSpPr>
        <p:spPr>
          <a:xfrm flipH="1" flipV="1">
            <a:off x="1477108" y="4291874"/>
            <a:ext cx="4785066" cy="9343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3A2DA272-D294-07D8-FCAA-EE2B268250C2}"/>
              </a:ext>
            </a:extLst>
          </p:cNvPr>
          <p:cNvSpPr/>
          <p:nvPr/>
        </p:nvSpPr>
        <p:spPr>
          <a:xfrm>
            <a:off x="2327914" y="1225558"/>
            <a:ext cx="2606919" cy="46599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Tipo de socket: TCP/IP</a:t>
            </a:r>
          </a:p>
        </p:txBody>
      </p:sp>
      <p:cxnSp>
        <p:nvCxnSpPr>
          <p:cNvPr id="26" name="Conector recto de flecha 25">
            <a:extLst>
              <a:ext uri="{FF2B5EF4-FFF2-40B4-BE49-F238E27FC236}">
                <a16:creationId xmlns:a16="http://schemas.microsoft.com/office/drawing/2014/main" id="{D9D169A1-C01F-2635-DE34-9B97E3F4CB83}"/>
              </a:ext>
            </a:extLst>
          </p:cNvPr>
          <p:cNvCxnSpPr>
            <a:stCxn id="20" idx="2"/>
          </p:cNvCxnSpPr>
          <p:nvPr/>
        </p:nvCxnSpPr>
        <p:spPr>
          <a:xfrm>
            <a:off x="3631374" y="1691550"/>
            <a:ext cx="940626" cy="963727"/>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944434"/>
      </p:ext>
    </p:extLst>
  </p:cSld>
  <p:clrMapOvr>
    <a:masterClrMapping/>
  </p:clrMapOvr>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E7E6E6"/>
      </a:lt2>
      <a:accent1>
        <a:srgbClr val="CB001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ae04887-e162-439d-bc82-2b5ed3dec8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262BA0B66B3BE419A1B42D6C3B32A05" ma:contentTypeVersion="8" ma:contentTypeDescription="Crear nuevo documento." ma:contentTypeScope="" ma:versionID="591a11035a2d93efd596478d6062ddbb">
  <xsd:schema xmlns:xsd="http://www.w3.org/2001/XMLSchema" xmlns:xs="http://www.w3.org/2001/XMLSchema" xmlns:p="http://schemas.microsoft.com/office/2006/metadata/properties" xmlns:ns3="7ae04887-e162-439d-bc82-2b5ed3dec835" xmlns:ns4="63eef1ed-83ef-41bc-b9ff-91775ed73e98" targetNamespace="http://schemas.microsoft.com/office/2006/metadata/properties" ma:root="true" ma:fieldsID="0f193e7795fabe0fc9d994830d72ad9d" ns3:_="" ns4:_="">
    <xsd:import namespace="7ae04887-e162-439d-bc82-2b5ed3dec835"/>
    <xsd:import namespace="63eef1ed-83ef-41bc-b9ff-91775ed73e98"/>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04887-e162-439d-bc82-2b5ed3dec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eef1ed-83ef-41bc-b9ff-91775ed73e98"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SharingHintHash" ma:index="15"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5A8601-9596-461B-82D3-B2D3E5CFDBB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3eef1ed-83ef-41bc-b9ff-91775ed73e98"/>
    <ds:schemaRef ds:uri="7ae04887-e162-439d-bc82-2b5ed3dec835"/>
    <ds:schemaRef ds:uri="http://www.w3.org/XML/1998/namespace"/>
  </ds:schemaRefs>
</ds:datastoreItem>
</file>

<file path=customXml/itemProps2.xml><?xml version="1.0" encoding="utf-8"?>
<ds:datastoreItem xmlns:ds="http://schemas.openxmlformats.org/officeDocument/2006/customXml" ds:itemID="{3D91AED6-33F9-4DC7-9BFC-D28CAC2D3D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e04887-e162-439d-bc82-2b5ed3dec835"/>
    <ds:schemaRef ds:uri="63eef1ed-83ef-41bc-b9ff-91775ed73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473095-FC86-48E0-8F98-4025998157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TotalTime>
  <Words>19442</Words>
  <Application>Microsoft Office PowerPoint</Application>
  <PresentationFormat>Presentación en pantalla (4:3)</PresentationFormat>
  <Paragraphs>1663</Paragraphs>
  <Slides>226</Slides>
  <Notes>28</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226</vt:i4>
      </vt:variant>
    </vt:vector>
  </HeadingPairs>
  <TitlesOfParts>
    <vt:vector size="242" baseType="lpstr">
      <vt:lpstr>-apple-system</vt:lpstr>
      <vt:lpstr>Arial</vt:lpstr>
      <vt:lpstr>Arial Black</vt:lpstr>
      <vt:lpstr>Arial,Sans-Serif</vt:lpstr>
      <vt:lpstr>Calibri</vt:lpstr>
      <vt:lpstr>Calibri,Sans-Serif</vt:lpstr>
      <vt:lpstr>Consolas</vt:lpstr>
      <vt:lpstr>Droid Sans Mono</vt:lpstr>
      <vt:lpstr>Inter</vt:lpstr>
      <vt:lpstr>Inter SemiBold</vt:lpstr>
      <vt:lpstr>JetBrains Mono</vt:lpstr>
      <vt:lpstr>Open Sans</vt:lpstr>
      <vt:lpstr>Roboto</vt:lpstr>
      <vt:lpstr>Segoe UI</vt:lpstr>
      <vt:lpstr>Wingdings</vt:lpstr>
      <vt:lpstr>Tema de Office</vt:lpstr>
      <vt:lpstr>Presentación de PowerPoint</vt:lpstr>
      <vt:lpstr>Presentación de PowerPoint</vt:lpstr>
      <vt:lpstr>Índice de contenidos</vt:lpstr>
      <vt:lpstr>Índice de contenidos</vt:lpstr>
      <vt:lpstr>Presentación de PowerPoint</vt:lpstr>
      <vt:lpstr>Tema 1: Introducción a la programación</vt:lpstr>
      <vt:lpstr>¿Qué es un programa?</vt:lpstr>
      <vt:lpstr>¿Qué es Python?</vt:lpstr>
      <vt:lpstr>Lenguaje interpretado vs. compilado</vt:lpstr>
      <vt:lpstr>Ventajas de Python</vt:lpstr>
      <vt:lpstr>Para qué se usa Python</vt:lpstr>
      <vt:lpstr>Entorno de programación</vt:lpstr>
      <vt:lpstr>Intérprete de Python</vt:lpstr>
      <vt:lpstr>Trabajando en PyCharm</vt:lpstr>
      <vt:lpstr>Creando Python scripts</vt:lpstr>
      <vt:lpstr>Tema 2: Python básico I</vt:lpstr>
      <vt:lpstr>Tipos de datos</vt:lpstr>
      <vt:lpstr>Variables</vt:lpstr>
      <vt:lpstr>Nombres</vt:lpstr>
      <vt:lpstr>Precedencia de operadores</vt:lpstr>
      <vt:lpstr>Operadores</vt:lpstr>
      <vt:lpstr>Comentarios</vt:lpstr>
      <vt:lpstr>Funciones de entrada/salida</vt:lpstr>
      <vt:lpstr>Conversión de tipos</vt:lpstr>
      <vt:lpstr>Ejercicio 1</vt:lpstr>
      <vt:lpstr>Concatenación de cadenas</vt:lpstr>
      <vt:lpstr>Ejercicio 2</vt:lpstr>
      <vt:lpstr>Ejercicio 3</vt:lpstr>
      <vt:lpstr>If/else</vt:lpstr>
      <vt:lpstr>If/else</vt:lpstr>
      <vt:lpstr>Bucles for</vt:lpstr>
      <vt:lpstr>Bucles while</vt:lpstr>
      <vt:lpstr>Funciones</vt:lpstr>
      <vt:lpstr>Ejercicio 4</vt:lpstr>
      <vt:lpstr>Ejercicio 5: Fizzbuzz</vt:lpstr>
      <vt:lpstr>Ejercicio 6</vt:lpstr>
      <vt:lpstr>Tema 3: Python básico II</vt:lpstr>
      <vt:lpstr>Tuplas</vt:lpstr>
      <vt:lpstr>Acceder a elementos de la tupla</vt:lpstr>
      <vt:lpstr>Palabra clave in</vt:lpstr>
      <vt:lpstr>Métodos de las tuplas</vt:lpstr>
      <vt:lpstr>Ejercicio 7 </vt:lpstr>
      <vt:lpstr>Listas (lists)</vt:lpstr>
      <vt:lpstr>Rebanado de listas (list slicing)</vt:lpstr>
      <vt:lpstr>Iterar sobre listas</vt:lpstr>
      <vt:lpstr>Añadir elementos</vt:lpstr>
      <vt:lpstr>Quitar elementos</vt:lpstr>
      <vt:lpstr>Tuplas vs. listas</vt:lpstr>
      <vt:lpstr>Ejercicio 8</vt:lpstr>
      <vt:lpstr>Ejercicio 9</vt:lpstr>
      <vt:lpstr>Conjuntos (sets)</vt:lpstr>
      <vt:lpstr>Diccionarios (dicts)</vt:lpstr>
      <vt:lpstr>Conversiones</vt:lpstr>
      <vt:lpstr>Ejercicio 10</vt:lpstr>
      <vt:lpstr>Ejercicio 11</vt:lpstr>
      <vt:lpstr>Método items()</vt:lpstr>
      <vt:lpstr>Ejercicio 12</vt:lpstr>
      <vt:lpstr>Manejo de errores (try/except)</vt:lpstr>
      <vt:lpstr>Ejercicio 13</vt:lpstr>
      <vt:lpstr>Argumentos por línea de comandos</vt:lpstr>
      <vt:lpstr>Ejercicio 14</vt:lpstr>
      <vt:lpstr>Leyendo ficheros</vt:lpstr>
      <vt:lpstr>Escribiendo ficheros</vt:lpstr>
      <vt:lpstr>Ejercicio 15</vt:lpstr>
      <vt:lpstr>Presentación de PowerPoint</vt:lpstr>
      <vt:lpstr>Tema 4: Clases</vt:lpstr>
      <vt:lpstr>Objetos</vt:lpstr>
      <vt:lpstr>Creando objetos a partir de clases</vt:lpstr>
      <vt:lpstr>Ejercicio 1</vt:lpstr>
      <vt:lpstr>Constructor de una clase</vt:lpstr>
      <vt:lpstr>Constructor de una clase</vt:lpstr>
      <vt:lpstr>Creando objetos a partir de clases</vt:lpstr>
      <vt:lpstr>Ejercicio 2</vt:lpstr>
      <vt:lpstr>Métodos</vt:lpstr>
      <vt:lpstr>Métodos</vt:lpstr>
      <vt:lpstr>Constructor y métodos</vt:lpstr>
      <vt:lpstr>Ejercicio 3</vt:lpstr>
      <vt:lpstr>Ejemplo: estudiantes y cursos</vt:lpstr>
      <vt:lpstr>Ejemplo: estudiantes y cursos</vt:lpstr>
      <vt:lpstr>Ejemplo: estudiantes y cursos</vt:lpstr>
      <vt:lpstr>Ejemplo: estudiantes y cursos</vt:lpstr>
      <vt:lpstr>Ejemplo: estudiantes y cursos</vt:lpstr>
      <vt:lpstr>Ejercicio 4</vt:lpstr>
      <vt:lpstr>Tema 5: Herencia y polimorfismo</vt:lpstr>
      <vt:lpstr>Herencia</vt:lpstr>
      <vt:lpstr>Herencia</vt:lpstr>
      <vt:lpstr>Herencia</vt:lpstr>
      <vt:lpstr>Ejercicio 5</vt:lpstr>
      <vt:lpstr>Polimorfismo</vt:lpstr>
      <vt:lpstr>Ejercicio 6</vt:lpstr>
      <vt:lpstr>Presentación de PowerPoint</vt:lpstr>
      <vt:lpstr>Tema 6: Sockets</vt:lpstr>
      <vt:lpstr>Comunicando procesos (en red)</vt:lpstr>
      <vt:lpstr>Localizando a otro programa (IP + puerto)</vt:lpstr>
      <vt:lpstr>Tipos de socket</vt:lpstr>
      <vt:lpstr>Sockets en Python</vt:lpstr>
      <vt:lpstr>Cliente-servidor</vt:lpstr>
      <vt:lpstr>Cliente-servidor TCP: estableciendo conexión</vt:lpstr>
      <vt:lpstr>Cliente-servidor TCP: estableciendo conexión</vt:lpstr>
      <vt:lpstr>Enviando y recibiendo datos por sockets</vt:lpstr>
      <vt:lpstr>Cliente-servidor TCP: envío de datos básicos</vt:lpstr>
      <vt:lpstr>Cliente-servidor TCP: envío de datos básicos</vt:lpstr>
      <vt:lpstr>Ejercicio 1</vt:lpstr>
      <vt:lpstr>Cliente-servidor TCP: respondiendo a un mensaje </vt:lpstr>
      <vt:lpstr>Cliente-servidor TCP: respondiendo a un mensaje </vt:lpstr>
      <vt:lpstr>Ejercicio 2</vt:lpstr>
      <vt:lpstr>Serializando datos con pickle</vt:lpstr>
      <vt:lpstr>Ejercicio 3 </vt:lpstr>
      <vt:lpstr>Cliente-servidor UDP</vt:lpstr>
      <vt:lpstr>Cliente-servidor UDP</vt:lpstr>
      <vt:lpstr>Tema 7: Concurrencia</vt:lpstr>
      <vt:lpstr>Recap: servidor UDP</vt:lpstr>
      <vt:lpstr>Recap: cliente UDP</vt:lpstr>
      <vt:lpstr>Ejercicio 4</vt:lpstr>
      <vt:lpstr>Recap: servidor TCP</vt:lpstr>
      <vt:lpstr>Recap: cliente TCP</vt:lpstr>
      <vt:lpstr>Ejercicio 5</vt:lpstr>
      <vt:lpstr>Servidor TCP multicliente secuencial</vt:lpstr>
      <vt:lpstr>Ejercicio 6</vt:lpstr>
      <vt:lpstr>Múltiples conexiones de cliente en paralelo</vt:lpstr>
      <vt:lpstr>Hilos o threads</vt:lpstr>
      <vt:lpstr>Threads en Python</vt:lpstr>
      <vt:lpstr>Ejercicio 7</vt:lpstr>
      <vt:lpstr>Servidor TCP multicliente con hilos</vt:lpstr>
      <vt:lpstr>Ejercicio 8</vt:lpstr>
      <vt:lpstr>Tema 8: Exclusión mutua</vt:lpstr>
      <vt:lpstr>Hilos que comparten variables</vt:lpstr>
      <vt:lpstr>Condiciones de carrera</vt:lpstr>
      <vt:lpstr>Locks en Python</vt:lpstr>
      <vt:lpstr>Mutex lock vs Condición de carrera</vt:lpstr>
      <vt:lpstr>Ejercicio 9</vt:lpstr>
      <vt:lpstr>Ejercicio 10</vt:lpstr>
      <vt:lpstr>Presentación de PowerPoint</vt:lpstr>
      <vt:lpstr>Tema 9: Pilas</vt:lpstr>
      <vt:lpstr>Estructuras de datos</vt:lpstr>
      <vt:lpstr>Estructuras de datos</vt:lpstr>
      <vt:lpstr>Pilas</vt:lpstr>
      <vt:lpstr>Concepto</vt:lpstr>
      <vt:lpstr>Usos</vt:lpstr>
      <vt:lpstr>Operaciones esperadas</vt:lpstr>
      <vt:lpstr>Implementación</vt:lpstr>
      <vt:lpstr>Apilar un elemento</vt:lpstr>
      <vt:lpstr>Desapilar un elemento </vt:lpstr>
      <vt:lpstr>Push/pop</vt:lpstr>
      <vt:lpstr>Implementación en Python</vt:lpstr>
      <vt:lpstr>Paso 1</vt:lpstr>
      <vt:lpstr>Paso 1. Solución.</vt:lpstr>
      <vt:lpstr>Paso 2.a</vt:lpstr>
      <vt:lpstr>Paso 2.a Solución.</vt:lpstr>
      <vt:lpstr>Paso 2.b</vt:lpstr>
      <vt:lpstr>Paso 2.b Solución.</vt:lpstr>
      <vt:lpstr>Paso 3</vt:lpstr>
      <vt:lpstr>Paso 3. Solución.</vt:lpstr>
      <vt:lpstr>Probando la pila</vt:lpstr>
      <vt:lpstr>Probando la pila</vt:lpstr>
      <vt:lpstr>Ejercicio 1</vt:lpstr>
      <vt:lpstr>Ejercicio 1: ejemplo</vt:lpstr>
      <vt:lpstr>Ejercicio 2</vt:lpstr>
      <vt:lpstr>Tema 10: Colas</vt:lpstr>
      <vt:lpstr>Concepto</vt:lpstr>
      <vt:lpstr>Operaciones esperadas </vt:lpstr>
      <vt:lpstr>Implementación</vt:lpstr>
      <vt:lpstr>Encolar un elemento</vt:lpstr>
      <vt:lpstr>Desencolar un elemento</vt:lpstr>
      <vt:lpstr>Implementación en Python</vt:lpstr>
      <vt:lpstr>Paso 1</vt:lpstr>
      <vt:lpstr>Paso 1. Solución.</vt:lpstr>
      <vt:lpstr>Paso 2.a</vt:lpstr>
      <vt:lpstr>Paso 2.a Solución.</vt:lpstr>
      <vt:lpstr>Paso 2.b</vt:lpstr>
      <vt:lpstr>Paso 2.b Solución.</vt:lpstr>
      <vt:lpstr>Paso 3</vt:lpstr>
      <vt:lpstr>Paso 3. Solución.</vt:lpstr>
      <vt:lpstr>Paso 3. Solución cont.</vt:lpstr>
      <vt:lpstr>Probando la cola</vt:lpstr>
      <vt:lpstr>Probando la cola</vt:lpstr>
      <vt:lpstr>Ejercicio 3</vt:lpstr>
      <vt:lpstr>Ejercicio 4</vt:lpstr>
      <vt:lpstr>Tema 11: Listas enlazadas</vt:lpstr>
      <vt:lpstr>Concepto</vt:lpstr>
      <vt:lpstr>Operaciones esperadas</vt:lpstr>
      <vt:lpstr>Implementación</vt:lpstr>
      <vt:lpstr>Agregar un elemento al final</vt:lpstr>
      <vt:lpstr>Agregar un elemento en una posición concreta</vt:lpstr>
      <vt:lpstr>Eliminar un elemento en una posición concreta</vt:lpstr>
      <vt:lpstr>Principales problemas</vt:lpstr>
      <vt:lpstr>Tipos de listas enlazadas</vt:lpstr>
      <vt:lpstr>Implementación en Python</vt:lpstr>
      <vt:lpstr>Lista enlazada simple en Python</vt:lpstr>
      <vt:lpstr>Paso 1</vt:lpstr>
      <vt:lpstr>Paso 1 Solución. </vt:lpstr>
      <vt:lpstr>Paso 2.a Insertar un elemento al principio </vt:lpstr>
      <vt:lpstr>Paso 2.a Solución. </vt:lpstr>
      <vt:lpstr>Paso 2.b Insertar un elemento en una posición </vt:lpstr>
      <vt:lpstr>Paso 2.b Solución.</vt:lpstr>
      <vt:lpstr>Paso 3 Eliminar un elemento por valor</vt:lpstr>
      <vt:lpstr>Paso 3 Solución. </vt:lpstr>
      <vt:lpstr>Paso 4</vt:lpstr>
      <vt:lpstr>Paso 4 Solución.</vt:lpstr>
      <vt:lpstr>Probando la lista enlazada</vt:lpstr>
      <vt:lpstr>Probando la lista enlazada</vt:lpstr>
      <vt:lpstr>Ejercicio 5</vt:lpstr>
      <vt:lpstr>Ejercicio 6</vt:lpstr>
      <vt:lpstr>Tema 12: Árboles binarios</vt:lpstr>
      <vt:lpstr>Concepto</vt:lpstr>
      <vt:lpstr>Relaciones de parentesco</vt:lpstr>
      <vt:lpstr>Altura y nivel</vt:lpstr>
      <vt:lpstr>Subárbol</vt:lpstr>
      <vt:lpstr>Árboles binarios</vt:lpstr>
      <vt:lpstr>Recursividad (repaso)</vt:lpstr>
      <vt:lpstr>Implementación en Python</vt:lpstr>
      <vt:lpstr>Implementación del Arbol Binario</vt:lpstr>
      <vt:lpstr>Implementación del Arbol Binario</vt:lpstr>
      <vt:lpstr>Insertar un elemento</vt:lpstr>
      <vt:lpstr>Insertar un elemento (sin ordenar)</vt:lpstr>
      <vt:lpstr>Insertar un elemento (sin ordenar)</vt:lpstr>
      <vt:lpstr>Recorrer el árbol</vt:lpstr>
      <vt:lpstr>Recorrer el árbol (y mostrarlo)</vt:lpstr>
      <vt:lpstr>Eliminar un elemento</vt:lpstr>
      <vt:lpstr>Eliminar un elemento</vt:lpstr>
      <vt:lpstr>Eliminar un elemento</vt:lpstr>
      <vt:lpstr>Calcular altura y tamaño</vt:lpstr>
      <vt:lpstr>Calcular altura y tamaño</vt:lpstr>
      <vt:lpstr>Probando el árbol binario</vt:lpstr>
      <vt:lpstr>Probando el árbol binario</vt:lpstr>
      <vt:lpstr>Ejercicio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Presentaciones - Informática 2 - Curso 2024-2025</dc:title>
  <dc:creator>Jorge Beltrán de la Cita</dc:creator>
  <cp:lastModifiedBy>Jorge Beltrán De La Cita</cp:lastModifiedBy>
  <cp:revision>153</cp:revision>
  <dcterms:created xsi:type="dcterms:W3CDTF">2023-09-04T14:13:18Z</dcterms:created>
  <dcterms:modified xsi:type="dcterms:W3CDTF">2024-10-03T07:49:00Z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0x0101004262BA0B66B3BE419A1B42D6C3B32A05</vt:lpwstr>
  </property>
</Properties>
</file>