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0"/>
  </p:notesMasterIdLst>
  <p:handoutMasterIdLst>
    <p:handoutMasterId r:id="rId41"/>
  </p:handoutMasterIdLst>
  <p:sldIdLst>
    <p:sldId id="533" r:id="rId2"/>
    <p:sldId id="522" r:id="rId3"/>
    <p:sldId id="526" r:id="rId4"/>
    <p:sldId id="524" r:id="rId5"/>
    <p:sldId id="539" r:id="rId6"/>
    <p:sldId id="317" r:id="rId7"/>
    <p:sldId id="521" r:id="rId8"/>
    <p:sldId id="534" r:id="rId9"/>
    <p:sldId id="536" r:id="rId10"/>
    <p:sldId id="535" r:id="rId11"/>
    <p:sldId id="538" r:id="rId12"/>
    <p:sldId id="531" r:id="rId13"/>
    <p:sldId id="481" r:id="rId14"/>
    <p:sldId id="565" r:id="rId15"/>
    <p:sldId id="571" r:id="rId16"/>
    <p:sldId id="572" r:id="rId17"/>
    <p:sldId id="573" r:id="rId18"/>
    <p:sldId id="574" r:id="rId19"/>
    <p:sldId id="575" r:id="rId20"/>
    <p:sldId id="570" r:id="rId21"/>
    <p:sldId id="540" r:id="rId22"/>
    <p:sldId id="541" r:id="rId23"/>
    <p:sldId id="542" r:id="rId24"/>
    <p:sldId id="543" r:id="rId25"/>
    <p:sldId id="555" r:id="rId26"/>
    <p:sldId id="556" r:id="rId27"/>
    <p:sldId id="545" r:id="rId28"/>
    <p:sldId id="544" r:id="rId29"/>
    <p:sldId id="546" r:id="rId30"/>
    <p:sldId id="557" r:id="rId31"/>
    <p:sldId id="563" r:id="rId32"/>
    <p:sldId id="558" r:id="rId33"/>
    <p:sldId id="559" r:id="rId34"/>
    <p:sldId id="560" r:id="rId35"/>
    <p:sldId id="561" r:id="rId36"/>
    <p:sldId id="564" r:id="rId37"/>
    <p:sldId id="547" r:id="rId38"/>
    <p:sldId id="304" r:id="rId3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A57C24-B281-4294-AA1A-4BB301E054FE}" v="4" dt="2024-10-03T07:39:34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818" autoAdjust="0"/>
  </p:normalViewPr>
  <p:slideViewPr>
    <p:cSldViewPr snapToGrid="0">
      <p:cViewPr varScale="1">
        <p:scale>
          <a:sx n="94" d="100"/>
          <a:sy n="94" d="100"/>
        </p:scale>
        <p:origin x="20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Beltrán De La Cita" userId="a1b46558-b741-443f-af48-be7e06cc29f3" providerId="ADAL" clId="{F5D816F5-7215-4142-AC20-D3C85F607262}"/>
    <pc:docChg chg="undo custSel delSld modSld modMainMaster">
      <pc:chgData name="Jorge Beltrán De La Cita" userId="a1b46558-b741-443f-af48-be7e06cc29f3" providerId="ADAL" clId="{F5D816F5-7215-4142-AC20-D3C85F607262}" dt="2023-09-11T14:18:08.363" v="415" actId="403"/>
      <pc:docMkLst>
        <pc:docMk/>
      </pc:docMkLst>
      <pc:sldChg chg="modSp mod">
        <pc:chgData name="Jorge Beltrán De La Cita" userId="a1b46558-b741-443f-af48-be7e06cc29f3" providerId="ADAL" clId="{F5D816F5-7215-4142-AC20-D3C85F607262}" dt="2023-09-11T14:14:48.571" v="400" actId="404"/>
        <pc:sldMkLst>
          <pc:docMk/>
          <pc:sldMk cId="719543891" sldId="288"/>
        </pc:sldMkLst>
        <pc:spChg chg="mod">
          <ac:chgData name="Jorge Beltrán De La Cita" userId="a1b46558-b741-443f-af48-be7e06cc29f3" providerId="ADAL" clId="{F5D816F5-7215-4142-AC20-D3C85F607262}" dt="2023-09-11T13:47:45.911" v="1" actId="108"/>
          <ac:spMkLst>
            <pc:docMk/>
            <pc:sldMk cId="719543891" sldId="288"/>
            <ac:spMk id="8" creationId="{9F77336B-0E41-4B22-2714-7C450C30C43A}"/>
          </ac:spMkLst>
        </pc:spChg>
        <pc:spChg chg="mod">
          <ac:chgData name="Jorge Beltrán De La Cita" userId="a1b46558-b741-443f-af48-be7e06cc29f3" providerId="ADAL" clId="{F5D816F5-7215-4142-AC20-D3C85F607262}" dt="2023-09-11T13:47:55.389" v="3" actId="20577"/>
          <ac:spMkLst>
            <pc:docMk/>
            <pc:sldMk cId="719543891" sldId="288"/>
            <ac:spMk id="10" creationId="{73EB5A3E-FFC5-0FE7-360D-ADE4F1F25CB2}"/>
          </ac:spMkLst>
        </pc:spChg>
        <pc:spChg chg="mod">
          <ac:chgData name="Jorge Beltrán De La Cita" userId="a1b46558-b741-443f-af48-be7e06cc29f3" providerId="ADAL" clId="{F5D816F5-7215-4142-AC20-D3C85F607262}" dt="2023-09-11T14:14:48.571" v="400" actId="404"/>
          <ac:spMkLst>
            <pc:docMk/>
            <pc:sldMk cId="719543891" sldId="288"/>
            <ac:spMk id="11" creationId="{66484EE3-8B56-9B13-4B98-D6083540A94D}"/>
          </ac:spMkLst>
        </pc:spChg>
      </pc:sldChg>
      <pc:sldChg chg="modSp mod">
        <pc:chgData name="Jorge Beltrán De La Cita" userId="a1b46558-b741-443f-af48-be7e06cc29f3" providerId="ADAL" clId="{F5D816F5-7215-4142-AC20-D3C85F607262}" dt="2023-09-11T14:18:08.363" v="415" actId="403"/>
        <pc:sldMkLst>
          <pc:docMk/>
          <pc:sldMk cId="667599439" sldId="303"/>
        </pc:sldMkLst>
        <pc:spChg chg="mod">
          <ac:chgData name="Jorge Beltrán De La Cita" userId="a1b46558-b741-443f-af48-be7e06cc29f3" providerId="ADAL" clId="{F5D816F5-7215-4142-AC20-D3C85F607262}" dt="2023-09-11T14:18:08.363" v="415" actId="403"/>
          <ac:spMkLst>
            <pc:docMk/>
            <pc:sldMk cId="667599439" sldId="303"/>
            <ac:spMk id="14" creationId="{A682C51E-303A-93AB-3632-C39DB04144CE}"/>
          </ac:spMkLst>
        </pc:spChg>
      </pc:sldChg>
      <pc:sldChg chg="del">
        <pc:chgData name="Jorge Beltrán De La Cita" userId="a1b46558-b741-443f-af48-be7e06cc29f3" providerId="ADAL" clId="{F5D816F5-7215-4142-AC20-D3C85F607262}" dt="2023-09-11T14:14:13.292" v="398" actId="47"/>
        <pc:sldMkLst>
          <pc:docMk/>
          <pc:sldMk cId="2914794679" sldId="305"/>
        </pc:sldMkLst>
      </pc:sldChg>
      <pc:sldChg chg="modSp mod">
        <pc:chgData name="Jorge Beltrán De La Cita" userId="a1b46558-b741-443f-af48-be7e06cc29f3" providerId="ADAL" clId="{F5D816F5-7215-4142-AC20-D3C85F607262}" dt="2023-09-11T13:48:28.292" v="18" actId="20577"/>
        <pc:sldMkLst>
          <pc:docMk/>
          <pc:sldMk cId="2621716164" sldId="524"/>
        </pc:sldMkLst>
        <pc:spChg chg="mod">
          <ac:chgData name="Jorge Beltrán De La Cita" userId="a1b46558-b741-443f-af48-be7e06cc29f3" providerId="ADAL" clId="{F5D816F5-7215-4142-AC20-D3C85F607262}" dt="2023-09-11T13:48:28.292" v="18" actId="20577"/>
          <ac:spMkLst>
            <pc:docMk/>
            <pc:sldMk cId="2621716164" sldId="524"/>
            <ac:spMk id="31" creationId="{5885EAF2-E0F5-CA48-993E-338F164C3D10}"/>
          </ac:spMkLst>
        </pc:spChg>
      </pc:sldChg>
      <pc:sldChg chg="addSp delSp modSp mod">
        <pc:chgData name="Jorge Beltrán De La Cita" userId="a1b46558-b741-443f-af48-be7e06cc29f3" providerId="ADAL" clId="{F5D816F5-7215-4142-AC20-D3C85F607262}" dt="2023-09-11T14:13:45.571" v="397" actId="1035"/>
        <pc:sldMkLst>
          <pc:docMk/>
          <pc:sldMk cId="3129655785" sldId="531"/>
        </pc:sldMkLst>
        <pc:spChg chg="mod">
          <ac:chgData name="Jorge Beltrán De La Cita" userId="a1b46558-b741-443f-af48-be7e06cc29f3" providerId="ADAL" clId="{F5D816F5-7215-4142-AC20-D3C85F607262}" dt="2023-09-11T14:02:46.037" v="269" actId="1076"/>
          <ac:spMkLst>
            <pc:docMk/>
            <pc:sldMk cId="3129655785" sldId="531"/>
            <ac:spMk id="2" creationId="{7FB1257B-EFBF-6DF7-93EB-C89C487B5B5B}"/>
          </ac:spMkLst>
        </pc:spChg>
        <pc:spChg chg="del">
          <ac:chgData name="Jorge Beltrán De La Cita" userId="a1b46558-b741-443f-af48-be7e06cc29f3" providerId="ADAL" clId="{F5D816F5-7215-4142-AC20-D3C85F607262}" dt="2023-09-11T13:59:10.542" v="221" actId="478"/>
          <ac:spMkLst>
            <pc:docMk/>
            <pc:sldMk cId="3129655785" sldId="531"/>
            <ac:spMk id="3" creationId="{C5EBD7E9-831C-CF00-58C9-18820038426A}"/>
          </ac:spMkLst>
        </pc:spChg>
        <pc:spChg chg="del">
          <ac:chgData name="Jorge Beltrán De La Cita" userId="a1b46558-b741-443f-af48-be7e06cc29f3" providerId="ADAL" clId="{F5D816F5-7215-4142-AC20-D3C85F607262}" dt="2023-09-11T13:59:12.544" v="222" actId="478"/>
          <ac:spMkLst>
            <pc:docMk/>
            <pc:sldMk cId="3129655785" sldId="531"/>
            <ac:spMk id="4" creationId="{9523CF88-1393-1C6C-4098-89D3BC0B6FBC}"/>
          </ac:spMkLst>
        </pc:spChg>
        <pc:spChg chg="mod">
          <ac:chgData name="Jorge Beltrán De La Cita" userId="a1b46558-b741-443f-af48-be7e06cc29f3" providerId="ADAL" clId="{F5D816F5-7215-4142-AC20-D3C85F607262}" dt="2023-09-11T14:03:15.962" v="279" actId="1036"/>
          <ac:spMkLst>
            <pc:docMk/>
            <pc:sldMk cId="3129655785" sldId="531"/>
            <ac:spMk id="6" creationId="{B12A814A-5358-8C9B-EBA4-B45CDAC47B4D}"/>
          </ac:spMkLst>
        </pc:spChg>
        <pc:spChg chg="mod">
          <ac:chgData name="Jorge Beltrán De La Cita" userId="a1b46558-b741-443f-af48-be7e06cc29f3" providerId="ADAL" clId="{F5D816F5-7215-4142-AC20-D3C85F607262}" dt="2023-09-11T14:00:50.592" v="257" actId="1076"/>
          <ac:spMkLst>
            <pc:docMk/>
            <pc:sldMk cId="3129655785" sldId="531"/>
            <ac:spMk id="8" creationId="{3D8CD548-9DAC-E329-860A-0AA4F670A42B}"/>
          </ac:spMkLst>
        </pc:spChg>
        <pc:spChg chg="mod">
          <ac:chgData name="Jorge Beltrán De La Cita" userId="a1b46558-b741-443f-af48-be7e06cc29f3" providerId="ADAL" clId="{F5D816F5-7215-4142-AC20-D3C85F607262}" dt="2023-09-11T14:09:32.753" v="311" actId="208"/>
          <ac:spMkLst>
            <pc:docMk/>
            <pc:sldMk cId="3129655785" sldId="531"/>
            <ac:spMk id="10" creationId="{6CB69439-818A-4595-1A4A-104589C00560}"/>
          </ac:spMkLst>
        </pc:spChg>
        <pc:spChg chg="del">
          <ac:chgData name="Jorge Beltrán De La Cita" userId="a1b46558-b741-443f-af48-be7e06cc29f3" providerId="ADAL" clId="{F5D816F5-7215-4142-AC20-D3C85F607262}" dt="2023-09-11T14:02:16.237" v="265" actId="478"/>
          <ac:spMkLst>
            <pc:docMk/>
            <pc:sldMk cId="3129655785" sldId="531"/>
            <ac:spMk id="12" creationId="{69A31FFA-66AB-6510-95E7-5E5131046287}"/>
          </ac:spMkLst>
        </pc:spChg>
        <pc:spChg chg="del">
          <ac:chgData name="Jorge Beltrán De La Cita" userId="a1b46558-b741-443f-af48-be7e06cc29f3" providerId="ADAL" clId="{F5D816F5-7215-4142-AC20-D3C85F607262}" dt="2023-09-11T14:04:38.673" v="294" actId="478"/>
          <ac:spMkLst>
            <pc:docMk/>
            <pc:sldMk cId="3129655785" sldId="531"/>
            <ac:spMk id="13" creationId="{C7873525-2A7A-EB62-57C7-F98E840E7071}"/>
          </ac:spMkLst>
        </pc:spChg>
        <pc:spChg chg="del mod">
          <ac:chgData name="Jorge Beltrán De La Cita" userId="a1b46558-b741-443f-af48-be7e06cc29f3" providerId="ADAL" clId="{F5D816F5-7215-4142-AC20-D3C85F607262}" dt="2023-09-11T14:02:05.173" v="264" actId="478"/>
          <ac:spMkLst>
            <pc:docMk/>
            <pc:sldMk cId="3129655785" sldId="531"/>
            <ac:spMk id="14" creationId="{3F1431BB-E564-D4B2-F01C-FB36421F5DEA}"/>
          </ac:spMkLst>
        </pc:spChg>
        <pc:spChg chg="del">
          <ac:chgData name="Jorge Beltrán De La Cita" userId="a1b46558-b741-443f-af48-be7e06cc29f3" providerId="ADAL" clId="{F5D816F5-7215-4142-AC20-D3C85F607262}" dt="2023-09-11T14:04:38.673" v="294" actId="478"/>
          <ac:spMkLst>
            <pc:docMk/>
            <pc:sldMk cId="3129655785" sldId="531"/>
            <ac:spMk id="15" creationId="{F0135D76-F5F2-24B6-B3B7-41FF8A94FF4B}"/>
          </ac:spMkLst>
        </pc:spChg>
        <pc:spChg chg="add del mod">
          <ac:chgData name="Jorge Beltrán De La Cita" userId="a1b46558-b741-443f-af48-be7e06cc29f3" providerId="ADAL" clId="{F5D816F5-7215-4142-AC20-D3C85F607262}" dt="2023-09-11T13:59:27.605" v="231" actId="478"/>
          <ac:spMkLst>
            <pc:docMk/>
            <pc:sldMk cId="3129655785" sldId="531"/>
            <ac:spMk id="17" creationId="{2F141EE2-1CD2-BA60-4EE8-A0BA96D3B9E5}"/>
          </ac:spMkLst>
        </pc:spChg>
        <pc:spChg chg="add del mod">
          <ac:chgData name="Jorge Beltrán De La Cita" userId="a1b46558-b741-443f-af48-be7e06cc29f3" providerId="ADAL" clId="{F5D816F5-7215-4142-AC20-D3C85F607262}" dt="2023-09-11T13:59:25.498" v="230" actId="478"/>
          <ac:spMkLst>
            <pc:docMk/>
            <pc:sldMk cId="3129655785" sldId="531"/>
            <ac:spMk id="18" creationId="{A7640738-E58D-8A25-BA23-8080480118CC}"/>
          </ac:spMkLst>
        </pc:spChg>
        <pc:spChg chg="add mod">
          <ac:chgData name="Jorge Beltrán De La Cita" userId="a1b46558-b741-443f-af48-be7e06cc29f3" providerId="ADAL" clId="{F5D816F5-7215-4142-AC20-D3C85F607262}" dt="2023-09-11T13:59:35.312" v="238" actId="1037"/>
          <ac:spMkLst>
            <pc:docMk/>
            <pc:sldMk cId="3129655785" sldId="531"/>
            <ac:spMk id="19" creationId="{081C999D-7B23-1F19-2A08-B5317A91579A}"/>
          </ac:spMkLst>
        </pc:spChg>
        <pc:spChg chg="mod">
          <ac:chgData name="Jorge Beltrán De La Cita" userId="a1b46558-b741-443f-af48-be7e06cc29f3" providerId="ADAL" clId="{F5D816F5-7215-4142-AC20-D3C85F607262}" dt="2023-09-11T14:00:59.640" v="258" actId="1076"/>
          <ac:spMkLst>
            <pc:docMk/>
            <pc:sldMk cId="3129655785" sldId="531"/>
            <ac:spMk id="20" creationId="{444E197A-A4DC-DF30-B5FB-D1CDD5128AD8}"/>
          </ac:spMkLst>
        </pc:spChg>
        <pc:spChg chg="mod">
          <ac:chgData name="Jorge Beltrán De La Cita" userId="a1b46558-b741-443f-af48-be7e06cc29f3" providerId="ADAL" clId="{F5D816F5-7215-4142-AC20-D3C85F607262}" dt="2023-09-11T14:08:34.864" v="306" actId="1036"/>
          <ac:spMkLst>
            <pc:docMk/>
            <pc:sldMk cId="3129655785" sldId="531"/>
            <ac:spMk id="21" creationId="{ACA36C24-36FE-7D46-7E04-D8C85E5EDF6E}"/>
          </ac:spMkLst>
        </pc:spChg>
        <pc:spChg chg="add mod">
          <ac:chgData name="Jorge Beltrán De La Cita" userId="a1b46558-b741-443f-af48-be7e06cc29f3" providerId="ADAL" clId="{F5D816F5-7215-4142-AC20-D3C85F607262}" dt="2023-09-11T13:59:40.820" v="241" actId="1035"/>
          <ac:spMkLst>
            <pc:docMk/>
            <pc:sldMk cId="3129655785" sldId="531"/>
            <ac:spMk id="22" creationId="{6B7C7F60-9DC0-2496-D8D0-5EEA2AEE4ED3}"/>
          </ac:spMkLst>
        </pc:spChg>
        <pc:spChg chg="mod">
          <ac:chgData name="Jorge Beltrán De La Cita" userId="a1b46558-b741-443f-af48-be7e06cc29f3" providerId="ADAL" clId="{F5D816F5-7215-4142-AC20-D3C85F607262}" dt="2023-09-11T14:00:50.592" v="257" actId="1076"/>
          <ac:spMkLst>
            <pc:docMk/>
            <pc:sldMk cId="3129655785" sldId="531"/>
            <ac:spMk id="23" creationId="{DDE3CFF9-DFA2-E5FD-3DA5-C39859B3089E}"/>
          </ac:spMkLst>
        </pc:spChg>
        <pc:spChg chg="add mod">
          <ac:chgData name="Jorge Beltrán De La Cita" userId="a1b46558-b741-443f-af48-be7e06cc29f3" providerId="ADAL" clId="{F5D816F5-7215-4142-AC20-D3C85F607262}" dt="2023-09-11T14:00:01.481" v="253" actId="1035"/>
          <ac:spMkLst>
            <pc:docMk/>
            <pc:sldMk cId="3129655785" sldId="531"/>
            <ac:spMk id="24" creationId="{9E0FB59D-B5E8-8FEF-1CC2-725720229210}"/>
          </ac:spMkLst>
        </pc:spChg>
        <pc:spChg chg="mod">
          <ac:chgData name="Jorge Beltrán De La Cita" userId="a1b46558-b741-443f-af48-be7e06cc29f3" providerId="ADAL" clId="{F5D816F5-7215-4142-AC20-D3C85F607262}" dt="2023-09-11T14:00:50.592" v="257" actId="1076"/>
          <ac:spMkLst>
            <pc:docMk/>
            <pc:sldMk cId="3129655785" sldId="531"/>
            <ac:spMk id="25" creationId="{26939001-DCB6-71A5-B8C8-54750205E0BA}"/>
          </ac:spMkLst>
        </pc:spChg>
        <pc:spChg chg="mod">
          <ac:chgData name="Jorge Beltrán De La Cita" userId="a1b46558-b741-443f-af48-be7e06cc29f3" providerId="ADAL" clId="{F5D816F5-7215-4142-AC20-D3C85F607262}" dt="2023-09-11T14:03:19.934" v="283" actId="1036"/>
          <ac:spMkLst>
            <pc:docMk/>
            <pc:sldMk cId="3129655785" sldId="531"/>
            <ac:spMk id="26" creationId="{1EE016B6-4F70-BDC2-5B1D-94D5B68BD653}"/>
          </ac:spMkLst>
        </pc:spChg>
        <pc:spChg chg="add mod">
          <ac:chgData name="Jorge Beltrán De La Cita" userId="a1b46558-b741-443f-af48-be7e06cc29f3" providerId="ADAL" clId="{F5D816F5-7215-4142-AC20-D3C85F607262}" dt="2023-09-11T14:03:08.055" v="274" actId="1076"/>
          <ac:spMkLst>
            <pc:docMk/>
            <pc:sldMk cId="3129655785" sldId="531"/>
            <ac:spMk id="27" creationId="{0A444311-7E15-EE90-DFE4-0098773DE36A}"/>
          </ac:spMkLst>
        </pc:spChg>
        <pc:spChg chg="add mod">
          <ac:chgData name="Jorge Beltrán De La Cita" userId="a1b46558-b741-443f-af48-be7e06cc29f3" providerId="ADAL" clId="{F5D816F5-7215-4142-AC20-D3C85F607262}" dt="2023-09-11T14:03:10.813" v="276" actId="1036"/>
          <ac:spMkLst>
            <pc:docMk/>
            <pc:sldMk cId="3129655785" sldId="531"/>
            <ac:spMk id="28" creationId="{B873CB3B-567E-D132-9840-83382B538FB9}"/>
          </ac:spMkLst>
        </pc:spChg>
        <pc:spChg chg="add mod">
          <ac:chgData name="Jorge Beltrán De La Cita" userId="a1b46558-b741-443f-af48-be7e06cc29f3" providerId="ADAL" clId="{F5D816F5-7215-4142-AC20-D3C85F607262}" dt="2023-09-11T14:03:03.527" v="273" actId="1076"/>
          <ac:spMkLst>
            <pc:docMk/>
            <pc:sldMk cId="3129655785" sldId="531"/>
            <ac:spMk id="29" creationId="{966CE5D5-0405-BCE5-2D86-B4832B816E0E}"/>
          </ac:spMkLst>
        </pc:spChg>
        <pc:spChg chg="add mod">
          <ac:chgData name="Jorge Beltrán De La Cita" userId="a1b46558-b741-443f-af48-be7e06cc29f3" providerId="ADAL" clId="{F5D816F5-7215-4142-AC20-D3C85F607262}" dt="2023-09-11T14:02:53.769" v="271" actId="1076"/>
          <ac:spMkLst>
            <pc:docMk/>
            <pc:sldMk cId="3129655785" sldId="531"/>
            <ac:spMk id="30" creationId="{C2690BC5-478D-1047-70EF-D736B0B1E04F}"/>
          </ac:spMkLst>
        </pc:spChg>
        <pc:spChg chg="del">
          <ac:chgData name="Jorge Beltrán De La Cita" userId="a1b46558-b741-443f-af48-be7e06cc29f3" providerId="ADAL" clId="{F5D816F5-7215-4142-AC20-D3C85F607262}" dt="2023-09-11T14:02:24.278" v="266" actId="478"/>
          <ac:spMkLst>
            <pc:docMk/>
            <pc:sldMk cId="3129655785" sldId="531"/>
            <ac:spMk id="31" creationId="{7F9702B7-BADF-E101-9D4D-F80750F184BB}"/>
          </ac:spMkLst>
        </pc:spChg>
        <pc:spChg chg="add mod">
          <ac:chgData name="Jorge Beltrán De La Cita" userId="a1b46558-b741-443f-af48-be7e06cc29f3" providerId="ADAL" clId="{F5D816F5-7215-4142-AC20-D3C85F607262}" dt="2023-09-11T14:03:46.279" v="290" actId="1076"/>
          <ac:spMkLst>
            <pc:docMk/>
            <pc:sldMk cId="3129655785" sldId="531"/>
            <ac:spMk id="32" creationId="{FCDA625B-AD7E-7A86-83B1-90ABC96368B3}"/>
          </ac:spMkLst>
        </pc:spChg>
        <pc:spChg chg="del">
          <ac:chgData name="Jorge Beltrán De La Cita" userId="a1b46558-b741-443f-af48-be7e06cc29f3" providerId="ADAL" clId="{F5D816F5-7215-4142-AC20-D3C85F607262}" dt="2023-09-11T14:02:24.278" v="266" actId="478"/>
          <ac:spMkLst>
            <pc:docMk/>
            <pc:sldMk cId="3129655785" sldId="531"/>
            <ac:spMk id="33" creationId="{03BEFB51-657E-EC99-09E0-061B9A1D3F80}"/>
          </ac:spMkLst>
        </pc:spChg>
        <pc:spChg chg="add del mod">
          <ac:chgData name="Jorge Beltrán De La Cita" userId="a1b46558-b741-443f-af48-be7e06cc29f3" providerId="ADAL" clId="{F5D816F5-7215-4142-AC20-D3C85F607262}" dt="2023-09-11T14:03:28.779" v="286" actId="478"/>
          <ac:spMkLst>
            <pc:docMk/>
            <pc:sldMk cId="3129655785" sldId="531"/>
            <ac:spMk id="34" creationId="{A82D2933-BB80-1982-D75C-D0F3D967B539}"/>
          </ac:spMkLst>
        </pc:spChg>
        <pc:spChg chg="add mod">
          <ac:chgData name="Jorge Beltrán De La Cita" userId="a1b46558-b741-443f-af48-be7e06cc29f3" providerId="ADAL" clId="{F5D816F5-7215-4142-AC20-D3C85F607262}" dt="2023-09-11T14:03:43.255" v="289" actId="1076"/>
          <ac:spMkLst>
            <pc:docMk/>
            <pc:sldMk cId="3129655785" sldId="531"/>
            <ac:spMk id="35" creationId="{361D68F2-CC8C-091A-7BB9-21F818F967B7}"/>
          </ac:spMkLst>
        </pc:spChg>
        <pc:spChg chg="del">
          <ac:chgData name="Jorge Beltrán De La Cita" userId="a1b46558-b741-443f-af48-be7e06cc29f3" providerId="ADAL" clId="{F5D816F5-7215-4142-AC20-D3C85F607262}" dt="2023-09-11T14:04:38.673" v="294" actId="478"/>
          <ac:spMkLst>
            <pc:docMk/>
            <pc:sldMk cId="3129655785" sldId="531"/>
            <ac:spMk id="36" creationId="{9F069D99-93F9-AF81-E6D5-25B373BBF58F}"/>
          </ac:spMkLst>
        </pc:spChg>
        <pc:spChg chg="add mod">
          <ac:chgData name="Jorge Beltrán De La Cita" userId="a1b46558-b741-443f-af48-be7e06cc29f3" providerId="ADAL" clId="{F5D816F5-7215-4142-AC20-D3C85F607262}" dt="2023-09-11T14:03:35.432" v="288" actId="1076"/>
          <ac:spMkLst>
            <pc:docMk/>
            <pc:sldMk cId="3129655785" sldId="531"/>
            <ac:spMk id="37" creationId="{FE761D3C-490E-F141-4D10-F864D6ED31A3}"/>
          </ac:spMkLst>
        </pc:spChg>
        <pc:spChg chg="mod">
          <ac:chgData name="Jorge Beltrán De La Cita" userId="a1b46558-b741-443f-af48-be7e06cc29f3" providerId="ADAL" clId="{F5D816F5-7215-4142-AC20-D3C85F607262}" dt="2023-09-11T14:03:18.036" v="281" actId="1036"/>
          <ac:spMkLst>
            <pc:docMk/>
            <pc:sldMk cId="3129655785" sldId="531"/>
            <ac:spMk id="38" creationId="{859489F9-BA14-AE1C-B038-4383F17C909B}"/>
          </ac:spMkLst>
        </pc:spChg>
        <pc:spChg chg="mod">
          <ac:chgData name="Jorge Beltrán De La Cita" userId="a1b46558-b741-443f-af48-be7e06cc29f3" providerId="ADAL" clId="{F5D816F5-7215-4142-AC20-D3C85F607262}" dt="2023-09-11T14:05:34.015" v="296" actId="1076"/>
          <ac:spMkLst>
            <pc:docMk/>
            <pc:sldMk cId="3129655785" sldId="531"/>
            <ac:spMk id="39" creationId="{A4C415DF-6D15-56FD-AD02-01CA1D3BF2BF}"/>
          </ac:spMkLst>
        </pc:spChg>
        <pc:spChg chg="add mod">
          <ac:chgData name="Jorge Beltrán De La Cita" userId="a1b46558-b741-443f-af48-be7e06cc29f3" providerId="ADAL" clId="{F5D816F5-7215-4142-AC20-D3C85F607262}" dt="2023-09-11T14:04:32.039" v="293" actId="1076"/>
          <ac:spMkLst>
            <pc:docMk/>
            <pc:sldMk cId="3129655785" sldId="531"/>
            <ac:spMk id="40" creationId="{36F1B7DF-C002-1DEC-5913-F8BFA1B68C24}"/>
          </ac:spMkLst>
        </pc:spChg>
        <pc:spChg chg="add mod">
          <ac:chgData name="Jorge Beltrán De La Cita" userId="a1b46558-b741-443f-af48-be7e06cc29f3" providerId="ADAL" clId="{F5D816F5-7215-4142-AC20-D3C85F607262}" dt="2023-09-11T14:06:27.016" v="298" actId="1076"/>
          <ac:spMkLst>
            <pc:docMk/>
            <pc:sldMk cId="3129655785" sldId="531"/>
            <ac:spMk id="41" creationId="{5008EE1E-B66A-1B85-4EE8-7DC402D6A9FD}"/>
          </ac:spMkLst>
        </pc:spChg>
        <pc:spChg chg="mod">
          <ac:chgData name="Jorge Beltrán De La Cita" userId="a1b46558-b741-443f-af48-be7e06cc29f3" providerId="ADAL" clId="{F5D816F5-7215-4142-AC20-D3C85F607262}" dt="2023-09-11T14:13:45.571" v="397" actId="1035"/>
          <ac:spMkLst>
            <pc:docMk/>
            <pc:sldMk cId="3129655785" sldId="531"/>
            <ac:spMk id="42" creationId="{8280FA48-7FA9-CA46-1785-4B6CF13ED729}"/>
          </ac:spMkLst>
        </pc:spChg>
        <pc:spChg chg="mod">
          <ac:chgData name="Jorge Beltrán De La Cita" userId="a1b46558-b741-443f-af48-be7e06cc29f3" providerId="ADAL" clId="{F5D816F5-7215-4142-AC20-D3C85F607262}" dt="2023-09-11T14:00:12.223" v="254" actId="1076"/>
          <ac:spMkLst>
            <pc:docMk/>
            <pc:sldMk cId="3129655785" sldId="531"/>
            <ac:spMk id="43" creationId="{93D0F8BC-F3CE-7BBF-F5A4-D224A2E68BA2}"/>
          </ac:spMkLst>
        </pc:spChg>
        <pc:spChg chg="del">
          <ac:chgData name="Jorge Beltrán De La Cita" userId="a1b46558-b741-443f-af48-be7e06cc29f3" providerId="ADAL" clId="{F5D816F5-7215-4142-AC20-D3C85F607262}" dt="2023-09-11T14:02:24.278" v="266" actId="478"/>
          <ac:spMkLst>
            <pc:docMk/>
            <pc:sldMk cId="3129655785" sldId="531"/>
            <ac:spMk id="44" creationId="{4897506F-8645-81F1-17B3-58EBBB8869A8}"/>
          </ac:spMkLst>
        </pc:spChg>
        <pc:spChg chg="mod">
          <ac:chgData name="Jorge Beltrán De La Cita" userId="a1b46558-b741-443f-af48-be7e06cc29f3" providerId="ADAL" clId="{F5D816F5-7215-4142-AC20-D3C85F607262}" dt="2023-09-11T14:02:35.663" v="267" actId="1076"/>
          <ac:spMkLst>
            <pc:docMk/>
            <pc:sldMk cId="3129655785" sldId="531"/>
            <ac:spMk id="45" creationId="{E69BDD0F-3113-16C5-4859-27E18AB05EE4}"/>
          </ac:spMkLst>
        </pc:spChg>
        <pc:spChg chg="add mod">
          <ac:chgData name="Jorge Beltrán De La Cita" userId="a1b46558-b741-443f-af48-be7e06cc29f3" providerId="ADAL" clId="{F5D816F5-7215-4142-AC20-D3C85F607262}" dt="2023-09-11T14:06:33.152" v="300" actId="1076"/>
          <ac:spMkLst>
            <pc:docMk/>
            <pc:sldMk cId="3129655785" sldId="531"/>
            <ac:spMk id="46" creationId="{7BEEDA41-1BC5-29A9-835D-5957E8A66E5B}"/>
          </ac:spMkLst>
        </pc:spChg>
        <pc:spChg chg="del">
          <ac:chgData name="Jorge Beltrán De La Cita" userId="a1b46558-b741-443f-af48-be7e06cc29f3" providerId="ADAL" clId="{F5D816F5-7215-4142-AC20-D3C85F607262}" dt="2023-09-11T14:02:24.278" v="266" actId="478"/>
          <ac:spMkLst>
            <pc:docMk/>
            <pc:sldMk cId="3129655785" sldId="531"/>
            <ac:spMk id="47" creationId="{0A875838-DBCE-DC4E-D038-FEE60AE2F3AB}"/>
          </ac:spMkLst>
        </pc:spChg>
        <pc:spChg chg="add mod">
          <ac:chgData name="Jorge Beltrán De La Cita" userId="a1b46558-b741-443f-af48-be7e06cc29f3" providerId="ADAL" clId="{F5D816F5-7215-4142-AC20-D3C85F607262}" dt="2023-09-11T14:08:13.480" v="302" actId="1076"/>
          <ac:spMkLst>
            <pc:docMk/>
            <pc:sldMk cId="3129655785" sldId="531"/>
            <ac:spMk id="48" creationId="{4F995DF1-D702-EBC6-F339-BB61DD596A96}"/>
          </ac:spMkLst>
        </pc:spChg>
        <pc:spChg chg="del">
          <ac:chgData name="Jorge Beltrán De La Cita" userId="a1b46558-b741-443f-af48-be7e06cc29f3" providerId="ADAL" clId="{F5D816F5-7215-4142-AC20-D3C85F607262}" dt="2023-09-11T14:02:24.278" v="266" actId="478"/>
          <ac:spMkLst>
            <pc:docMk/>
            <pc:sldMk cId="3129655785" sldId="531"/>
            <ac:spMk id="49" creationId="{EE5CD3FA-2666-7102-9A6D-E31FFD5062AD}"/>
          </ac:spMkLst>
        </pc:spChg>
        <pc:spChg chg="del">
          <ac:chgData name="Jorge Beltrán De La Cita" userId="a1b46558-b741-443f-af48-be7e06cc29f3" providerId="ADAL" clId="{F5D816F5-7215-4142-AC20-D3C85F607262}" dt="2023-09-11T14:02:16.237" v="265" actId="478"/>
          <ac:spMkLst>
            <pc:docMk/>
            <pc:sldMk cId="3129655785" sldId="531"/>
            <ac:spMk id="50" creationId="{AADB0C5F-2760-428A-76CF-043195A6C076}"/>
          </ac:spMkLst>
        </pc:spChg>
        <pc:spChg chg="del">
          <ac:chgData name="Jorge Beltrán De La Cita" userId="a1b46558-b741-443f-af48-be7e06cc29f3" providerId="ADAL" clId="{F5D816F5-7215-4142-AC20-D3C85F607262}" dt="2023-09-11T14:02:16.237" v="265" actId="478"/>
          <ac:spMkLst>
            <pc:docMk/>
            <pc:sldMk cId="3129655785" sldId="531"/>
            <ac:spMk id="51" creationId="{21CA6F81-96D9-4FF1-7042-170B023E68BD}"/>
          </ac:spMkLst>
        </pc:spChg>
        <pc:spChg chg="mod">
          <ac:chgData name="Jorge Beltrán De La Cita" userId="a1b46558-b741-443f-af48-be7e06cc29f3" providerId="ADAL" clId="{F5D816F5-7215-4142-AC20-D3C85F607262}" dt="2023-09-11T14:04:52.639" v="295" actId="1076"/>
          <ac:spMkLst>
            <pc:docMk/>
            <pc:sldMk cId="3129655785" sldId="531"/>
            <ac:spMk id="54" creationId="{1935F2B6-CA23-B39A-B4AD-DF338B2935EE}"/>
          </ac:spMkLst>
        </pc:spChg>
        <pc:spChg chg="mod">
          <ac:chgData name="Jorge Beltrán De La Cita" userId="a1b46558-b741-443f-af48-be7e06cc29f3" providerId="ADAL" clId="{F5D816F5-7215-4142-AC20-D3C85F607262}" dt="2023-09-11T14:09:40.919" v="321" actId="1038"/>
          <ac:spMkLst>
            <pc:docMk/>
            <pc:sldMk cId="3129655785" sldId="531"/>
            <ac:spMk id="55" creationId="{3EBF78D7-F1E3-559B-A40B-ABAD0548E40A}"/>
          </ac:spMkLst>
        </pc:spChg>
        <pc:spChg chg="mod">
          <ac:chgData name="Jorge Beltrán De La Cita" userId="a1b46558-b741-443f-af48-be7e06cc29f3" providerId="ADAL" clId="{F5D816F5-7215-4142-AC20-D3C85F607262}" dt="2023-09-11T14:04:05.024" v="291" actId="1076"/>
          <ac:spMkLst>
            <pc:docMk/>
            <pc:sldMk cId="3129655785" sldId="531"/>
            <ac:spMk id="56" creationId="{9DE5A62F-4ACF-D4DD-EE86-0FBA4AF9B278}"/>
          </ac:spMkLst>
        </pc:spChg>
        <pc:spChg chg="mod">
          <ac:chgData name="Jorge Beltrán De La Cita" userId="a1b46558-b741-443f-af48-be7e06cc29f3" providerId="ADAL" clId="{F5D816F5-7215-4142-AC20-D3C85F607262}" dt="2023-09-11T14:05:34.015" v="296" actId="1076"/>
          <ac:spMkLst>
            <pc:docMk/>
            <pc:sldMk cId="3129655785" sldId="531"/>
            <ac:spMk id="57" creationId="{2DD2C944-9AE4-EBDA-BF52-63E2C1B48E52}"/>
          </ac:spMkLst>
        </pc:spChg>
        <pc:picChg chg="mod">
          <ac:chgData name="Jorge Beltrán De La Cita" userId="a1b46558-b741-443f-af48-be7e06cc29f3" providerId="ADAL" clId="{F5D816F5-7215-4142-AC20-D3C85F607262}" dt="2023-09-11T14:01:52.319" v="261" actId="1076"/>
          <ac:picMkLst>
            <pc:docMk/>
            <pc:sldMk cId="3129655785" sldId="531"/>
            <ac:picMk id="9" creationId="{31508920-B8F7-6DBA-F5C1-299DB2095E04}"/>
          </ac:picMkLst>
        </pc:picChg>
      </pc:sldChg>
      <pc:sldMasterChg chg="modSldLayout">
        <pc:chgData name="Jorge Beltrán De La Cita" userId="a1b46558-b741-443f-af48-be7e06cc29f3" providerId="ADAL" clId="{F5D816F5-7215-4142-AC20-D3C85F607262}" dt="2023-09-11T13:56:15.424" v="216" actId="20577"/>
        <pc:sldMasterMkLst>
          <pc:docMk/>
          <pc:sldMasterMk cId="1746462333" sldId="2147483684"/>
        </pc:sldMasterMkLst>
        <pc:sldLayoutChg chg="modSp mod">
          <pc:chgData name="Jorge Beltrán De La Cita" userId="a1b46558-b741-443f-af48-be7e06cc29f3" providerId="ADAL" clId="{F5D816F5-7215-4142-AC20-D3C85F607262}" dt="2023-09-11T13:56:15.424" v="216" actId="20577"/>
          <pc:sldLayoutMkLst>
            <pc:docMk/>
            <pc:sldMasterMk cId="1746462333" sldId="2147483684"/>
            <pc:sldLayoutMk cId="693456408" sldId="2147483686"/>
          </pc:sldLayoutMkLst>
          <pc:spChg chg="mod">
            <ac:chgData name="Jorge Beltrán De La Cita" userId="a1b46558-b741-443f-af48-be7e06cc29f3" providerId="ADAL" clId="{F5D816F5-7215-4142-AC20-D3C85F607262}" dt="2023-09-11T13:56:15.424" v="216" actId="20577"/>
            <ac:spMkLst>
              <pc:docMk/>
              <pc:sldMasterMk cId="1746462333" sldId="2147483684"/>
              <pc:sldLayoutMk cId="693456408" sldId="2147483686"/>
              <ac:spMk id="8" creationId="{0519E394-C7FE-5C22-D266-6769524C41D1}"/>
            </ac:spMkLst>
          </pc:spChg>
        </pc:sldLayoutChg>
      </pc:sldMasterChg>
    </pc:docChg>
  </pc:docChgLst>
  <pc:docChgLst>
    <pc:chgData name="Jorge Beltrán De La Cita" userId="a1b46558-b741-443f-af48-be7e06cc29f3" providerId="ADAL" clId="{B06C26FC-D553-4C49-A8C6-B311DB3DE2A4}"/>
    <pc:docChg chg="custSel addSld modSld modMainMaster">
      <pc:chgData name="Jorge Beltrán De La Cita" userId="a1b46558-b741-443f-af48-be7e06cc29f3" providerId="ADAL" clId="{B06C26FC-D553-4C49-A8C6-B311DB3DE2A4}" dt="2023-09-04T15:44:06.350" v="102" actId="20577"/>
      <pc:docMkLst>
        <pc:docMk/>
      </pc:docMkLst>
      <pc:sldChg chg="delSp modSp add mod">
        <pc:chgData name="Jorge Beltrán De La Cita" userId="a1b46558-b741-443f-af48-be7e06cc29f3" providerId="ADAL" clId="{B06C26FC-D553-4C49-A8C6-B311DB3DE2A4}" dt="2023-09-04T15:44:06.350" v="102" actId="20577"/>
        <pc:sldMkLst>
          <pc:docMk/>
          <pc:sldMk cId="3059180796" sldId="258"/>
        </pc:sldMkLst>
        <pc:spChg chg="mod">
          <ac:chgData name="Jorge Beltrán De La Cita" userId="a1b46558-b741-443f-af48-be7e06cc29f3" providerId="ADAL" clId="{B06C26FC-D553-4C49-A8C6-B311DB3DE2A4}" dt="2023-09-04T15:41:01.648" v="12" actId="20577"/>
          <ac:spMkLst>
            <pc:docMk/>
            <pc:sldMk cId="3059180796" sldId="258"/>
            <ac:spMk id="2" creationId="{63439DE9-B290-72D3-DA01-336E7E0D708B}"/>
          </ac:spMkLst>
        </pc:spChg>
        <pc:spChg chg="mod">
          <ac:chgData name="Jorge Beltrán De La Cita" userId="a1b46558-b741-443f-af48-be7e06cc29f3" providerId="ADAL" clId="{B06C26FC-D553-4C49-A8C6-B311DB3DE2A4}" dt="2023-09-04T15:44:06.350" v="102" actId="20577"/>
          <ac:spMkLst>
            <pc:docMk/>
            <pc:sldMk cId="3059180796" sldId="258"/>
            <ac:spMk id="3" creationId="{21F676C8-48DA-DE20-A8EA-78EC8E81E5FC}"/>
          </ac:spMkLst>
        </pc:spChg>
        <pc:spChg chg="del mod">
          <ac:chgData name="Jorge Beltrán De La Cita" userId="a1b46558-b741-443f-af48-be7e06cc29f3" providerId="ADAL" clId="{B06C26FC-D553-4C49-A8C6-B311DB3DE2A4}" dt="2023-09-04T15:43:47.189" v="81" actId="478"/>
          <ac:spMkLst>
            <pc:docMk/>
            <pc:sldMk cId="3059180796" sldId="258"/>
            <ac:spMk id="4" creationId="{2274503E-10CF-1B6A-775A-F7AD741244FB}"/>
          </ac:spMkLst>
        </pc:spChg>
      </pc:sldChg>
      <pc:sldMasterChg chg="modSldLayout">
        <pc:chgData name="Jorge Beltrán De La Cita" userId="a1b46558-b741-443f-af48-be7e06cc29f3" providerId="ADAL" clId="{B06C26FC-D553-4C49-A8C6-B311DB3DE2A4}" dt="2023-09-04T15:37:32.119" v="2" actId="478"/>
        <pc:sldMasterMkLst>
          <pc:docMk/>
          <pc:sldMasterMk cId="1746462333" sldId="2147483684"/>
        </pc:sldMasterMkLst>
        <pc:sldLayoutChg chg="addSp delSp modSp mod">
          <pc:chgData name="Jorge Beltrán De La Cita" userId="a1b46558-b741-443f-af48-be7e06cc29f3" providerId="ADAL" clId="{B06C26FC-D553-4C49-A8C6-B311DB3DE2A4}" dt="2023-09-04T15:37:32.119" v="2" actId="478"/>
          <pc:sldLayoutMkLst>
            <pc:docMk/>
            <pc:sldMasterMk cId="1746462333" sldId="2147483684"/>
            <pc:sldLayoutMk cId="693456408" sldId="2147483686"/>
          </pc:sldLayoutMkLst>
          <pc:spChg chg="add del">
            <ac:chgData name="Jorge Beltrán De La Cita" userId="a1b46558-b741-443f-af48-be7e06cc29f3" providerId="ADAL" clId="{B06C26FC-D553-4C49-A8C6-B311DB3DE2A4}" dt="2023-09-04T15:37:08.255" v="0" actId="11529"/>
            <ac:spMkLst>
              <pc:docMk/>
              <pc:sldMasterMk cId="1746462333" sldId="2147483684"/>
              <pc:sldLayoutMk cId="693456408" sldId="2147483686"/>
              <ac:spMk id="8" creationId="{BA4C75EE-B47B-7189-BA5B-55A4C1D4A77E}"/>
            </ac:spMkLst>
          </pc:spChg>
          <pc:spChg chg="add del mod">
            <ac:chgData name="Jorge Beltrán De La Cita" userId="a1b46558-b741-443f-af48-be7e06cc29f3" providerId="ADAL" clId="{B06C26FC-D553-4C49-A8C6-B311DB3DE2A4}" dt="2023-09-04T15:37:32.119" v="2" actId="478"/>
            <ac:spMkLst>
              <pc:docMk/>
              <pc:sldMasterMk cId="1746462333" sldId="2147483684"/>
              <pc:sldLayoutMk cId="693456408" sldId="2147483686"/>
              <ac:spMk id="9" creationId="{2299E391-D0C7-AB00-1323-1DB29B3D9A22}"/>
            </ac:spMkLst>
          </pc:spChg>
        </pc:sldLayoutChg>
      </pc:sldMasterChg>
    </pc:docChg>
  </pc:docChgLst>
  <pc:docChgLst>
    <pc:chgData name="Jorge Beltrán De La Cita" userId="a1b46558-b741-443f-af48-be7e06cc29f3" providerId="ADAL" clId="{7DB0EE7F-8C4B-4686-8D47-7CD9BE3BC787}"/>
    <pc:docChg chg="custSel addSld modSld">
      <pc:chgData name="Jorge Beltrán De La Cita" userId="a1b46558-b741-443f-af48-be7e06cc29f3" providerId="ADAL" clId="{7DB0EE7F-8C4B-4686-8D47-7CD9BE3BC787}" dt="2023-09-12T08:31:30.862" v="71" actId="14100"/>
      <pc:docMkLst>
        <pc:docMk/>
      </pc:docMkLst>
      <pc:sldChg chg="modSp mod">
        <pc:chgData name="Jorge Beltrán De La Cita" userId="a1b46558-b741-443f-af48-be7e06cc29f3" providerId="ADAL" clId="{7DB0EE7F-8C4B-4686-8D47-7CD9BE3BC787}" dt="2023-09-12T08:31:30.862" v="71" actId="14100"/>
        <pc:sldMkLst>
          <pc:docMk/>
          <pc:sldMk cId="3807817593" sldId="525"/>
        </pc:sldMkLst>
        <pc:spChg chg="mod">
          <ac:chgData name="Jorge Beltrán De La Cita" userId="a1b46558-b741-443f-af48-be7e06cc29f3" providerId="ADAL" clId="{7DB0EE7F-8C4B-4686-8D47-7CD9BE3BC787}" dt="2023-09-12T08:31:30.862" v="71" actId="14100"/>
          <ac:spMkLst>
            <pc:docMk/>
            <pc:sldMk cId="3807817593" sldId="525"/>
            <ac:spMk id="11" creationId="{F53AD86E-ECCB-9ABF-C1FA-94D13DBCA605}"/>
          </ac:spMkLst>
        </pc:spChg>
      </pc:sldChg>
      <pc:sldChg chg="addSp delSp modSp mod">
        <pc:chgData name="Jorge Beltrán De La Cita" userId="a1b46558-b741-443f-af48-be7e06cc29f3" providerId="ADAL" clId="{7DB0EE7F-8C4B-4686-8D47-7CD9BE3BC787}" dt="2023-09-12T08:29:42.314" v="63" actId="20577"/>
        <pc:sldMkLst>
          <pc:docMk/>
          <pc:sldMk cId="3129655785" sldId="531"/>
        </pc:sldMkLst>
        <pc:spChg chg="add mod">
          <ac:chgData name="Jorge Beltrán De La Cita" userId="a1b46558-b741-443f-af48-be7e06cc29f3" providerId="ADAL" clId="{7DB0EE7F-8C4B-4686-8D47-7CD9BE3BC787}" dt="2023-09-12T08:29:42.314" v="63" actId="20577"/>
          <ac:spMkLst>
            <pc:docMk/>
            <pc:sldMk cId="3129655785" sldId="531"/>
            <ac:spMk id="4" creationId="{ED88F974-D745-2857-2215-BF5F813C3FE2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6" creationId="{B12A814A-5358-8C9B-EBA4-B45CDAC47B4D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8" creationId="{3D8CD548-9DAC-E329-860A-0AA4F670A42B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10" creationId="{6CB69439-818A-4595-1A4A-104589C00560}"/>
          </ac:spMkLst>
        </pc:spChg>
        <pc:spChg chg="del">
          <ac:chgData name="Jorge Beltrán De La Cita" userId="a1b46558-b741-443f-af48-be7e06cc29f3" providerId="ADAL" clId="{7DB0EE7F-8C4B-4686-8D47-7CD9BE3BC787}" dt="2023-09-12T08:25:02.336" v="2" actId="478"/>
          <ac:spMkLst>
            <pc:docMk/>
            <pc:sldMk cId="3129655785" sldId="531"/>
            <ac:spMk id="16" creationId="{A65A1AE1-A0B8-F427-2422-875D88B9B48B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19" creationId="{081C999D-7B23-1F19-2A08-B5317A91579A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20" creationId="{444E197A-A4DC-DF30-B5FB-D1CDD5128AD8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21" creationId="{ACA36C24-36FE-7D46-7E04-D8C85E5EDF6E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22" creationId="{6B7C7F60-9DC0-2496-D8D0-5EEA2AEE4ED3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23" creationId="{DDE3CFF9-DFA2-E5FD-3DA5-C39859B3089E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24" creationId="{9E0FB59D-B5E8-8FEF-1CC2-725720229210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25" creationId="{26939001-DCB6-71A5-B8C8-54750205E0BA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26" creationId="{1EE016B6-4F70-BDC2-5B1D-94D5B68BD653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27" creationId="{0A444311-7E15-EE90-DFE4-0098773DE36A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28" creationId="{B873CB3B-567E-D132-9840-83382B538FB9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29" creationId="{966CE5D5-0405-BCE5-2D86-B4832B816E0E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30" creationId="{C2690BC5-478D-1047-70EF-D736B0B1E04F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32" creationId="{FCDA625B-AD7E-7A86-83B1-90ABC96368B3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35" creationId="{361D68F2-CC8C-091A-7BB9-21F818F967B7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37" creationId="{FE761D3C-490E-F141-4D10-F864D6ED31A3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38" creationId="{859489F9-BA14-AE1C-B038-4383F17C909B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39" creationId="{A4C415DF-6D15-56FD-AD02-01CA1D3BF2BF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40" creationId="{36F1B7DF-C002-1DEC-5913-F8BFA1B68C24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41" creationId="{5008EE1E-B66A-1B85-4EE8-7DC402D6A9FD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42" creationId="{8280FA48-7FA9-CA46-1785-4B6CF13ED729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43" creationId="{93D0F8BC-F3CE-7BBF-F5A4-D224A2E68BA2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45" creationId="{E69BDD0F-3113-16C5-4859-27E18AB05EE4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46" creationId="{7BEEDA41-1BC5-29A9-835D-5957E8A66E5B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48" creationId="{4F995DF1-D702-EBC6-F339-BB61DD596A96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54" creationId="{1935F2B6-CA23-B39A-B4AD-DF338B2935EE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55" creationId="{3EBF78D7-F1E3-559B-A40B-ABAD0548E40A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56" creationId="{9DE5A62F-4ACF-D4DD-EE86-0FBA4AF9B278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57" creationId="{2DD2C944-9AE4-EBDA-BF52-63E2C1B48E52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58" creationId="{E8E493CD-56E1-23B9-2650-ABA88BDBFA0C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59" creationId="{C756D34B-3CAA-46B6-FE60-22AA0513EC5F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60" creationId="{1CA20347-84E2-4313-E2E1-410168C0CACE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61" creationId="{D3C2028B-E667-2978-3E8A-6CF390128D7E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62" creationId="{4079082C-0CC4-C155-53FA-CAA57BE15518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63" creationId="{EC1DF01C-39C1-3AED-27C5-C692397B0FB2}"/>
          </ac:spMkLst>
        </pc:spChg>
        <pc:spChg chg="del">
          <ac:chgData name="Jorge Beltrán De La Cita" userId="a1b46558-b741-443f-af48-be7e06cc29f3" providerId="ADAL" clId="{7DB0EE7F-8C4B-4686-8D47-7CD9BE3BC787}" dt="2023-09-12T08:25:00.098" v="1" actId="478"/>
          <ac:spMkLst>
            <pc:docMk/>
            <pc:sldMk cId="3129655785" sldId="531"/>
            <ac:spMk id="64" creationId="{12591D78-109C-2D33-75D9-3422957F459E}"/>
          </ac:spMkLst>
        </pc:spChg>
        <pc:spChg chg="del">
          <ac:chgData name="Jorge Beltrán De La Cita" userId="a1b46558-b741-443f-af48-be7e06cc29f3" providerId="ADAL" clId="{7DB0EE7F-8C4B-4686-8D47-7CD9BE3BC787}" dt="2023-09-12T08:25:00.098" v="1" actId="478"/>
          <ac:spMkLst>
            <pc:docMk/>
            <pc:sldMk cId="3129655785" sldId="531"/>
            <ac:spMk id="65" creationId="{457CA0D4-6611-9EA0-12F4-66CACBCBFE21}"/>
          </ac:spMkLst>
        </pc:spChg>
        <pc:spChg chg="del">
          <ac:chgData name="Jorge Beltrán De La Cita" userId="a1b46558-b741-443f-af48-be7e06cc29f3" providerId="ADAL" clId="{7DB0EE7F-8C4B-4686-8D47-7CD9BE3BC787}" dt="2023-09-12T08:25:00.098" v="1" actId="478"/>
          <ac:spMkLst>
            <pc:docMk/>
            <pc:sldMk cId="3129655785" sldId="531"/>
            <ac:spMk id="66" creationId="{15248F5C-92A4-8B75-BFAD-FC0B2E82124D}"/>
          </ac:spMkLst>
        </pc:spChg>
        <pc:spChg chg="del">
          <ac:chgData name="Jorge Beltrán De La Cita" userId="a1b46558-b741-443f-af48-be7e06cc29f3" providerId="ADAL" clId="{7DB0EE7F-8C4B-4686-8D47-7CD9BE3BC787}" dt="2023-09-12T08:25:00.098" v="1" actId="478"/>
          <ac:spMkLst>
            <pc:docMk/>
            <pc:sldMk cId="3129655785" sldId="531"/>
            <ac:spMk id="67" creationId="{94D5BEEF-5894-2533-AA02-A02A193A5835}"/>
          </ac:spMkLst>
        </pc:spChg>
        <pc:spChg chg="del">
          <ac:chgData name="Jorge Beltrán De La Cita" userId="a1b46558-b741-443f-af48-be7e06cc29f3" providerId="ADAL" clId="{7DB0EE7F-8C4B-4686-8D47-7CD9BE3BC787}" dt="2023-09-12T08:25:00.098" v="1" actId="478"/>
          <ac:spMkLst>
            <pc:docMk/>
            <pc:sldMk cId="3129655785" sldId="531"/>
            <ac:spMk id="68" creationId="{A444F110-C6AE-D6A6-DFAB-99405AD38D20}"/>
          </ac:spMkLst>
        </pc:spChg>
        <pc:spChg chg="del">
          <ac:chgData name="Jorge Beltrán De La Cita" userId="a1b46558-b741-443f-af48-be7e06cc29f3" providerId="ADAL" clId="{7DB0EE7F-8C4B-4686-8D47-7CD9BE3BC787}" dt="2023-09-12T08:25:00.098" v="1" actId="478"/>
          <ac:spMkLst>
            <pc:docMk/>
            <pc:sldMk cId="3129655785" sldId="531"/>
            <ac:spMk id="69" creationId="{B472EBFB-6C5F-3DD8-FE92-2D493274BCEF}"/>
          </ac:spMkLst>
        </pc:spChg>
        <pc:spChg chg="del">
          <ac:chgData name="Jorge Beltrán De La Cita" userId="a1b46558-b741-443f-af48-be7e06cc29f3" providerId="ADAL" clId="{7DB0EE7F-8C4B-4686-8D47-7CD9BE3BC787}" dt="2023-09-12T08:25:00.098" v="1" actId="478"/>
          <ac:spMkLst>
            <pc:docMk/>
            <pc:sldMk cId="3129655785" sldId="531"/>
            <ac:spMk id="70" creationId="{62FDA340-22EC-9FD4-7200-98DED360C928}"/>
          </ac:spMkLst>
        </pc:spChg>
        <pc:spChg chg="del">
          <ac:chgData name="Jorge Beltrán De La Cita" userId="a1b46558-b741-443f-af48-be7e06cc29f3" providerId="ADAL" clId="{7DB0EE7F-8C4B-4686-8D47-7CD9BE3BC787}" dt="2023-09-12T08:25:00.098" v="1" actId="478"/>
          <ac:spMkLst>
            <pc:docMk/>
            <pc:sldMk cId="3129655785" sldId="531"/>
            <ac:spMk id="71" creationId="{3FA9ABFA-28F3-BE4D-81F9-8875D2CF6706}"/>
          </ac:spMkLst>
        </pc:spChg>
        <pc:picChg chg="del">
          <ac:chgData name="Jorge Beltrán De La Cita" userId="a1b46558-b741-443f-af48-be7e06cc29f3" providerId="ADAL" clId="{7DB0EE7F-8C4B-4686-8D47-7CD9BE3BC787}" dt="2023-09-12T08:25:05.036" v="3" actId="478"/>
          <ac:picMkLst>
            <pc:docMk/>
            <pc:sldMk cId="3129655785" sldId="531"/>
            <ac:picMk id="5" creationId="{8671D76A-6E29-2C61-35CB-BA50E55FA6D8}"/>
          </ac:picMkLst>
        </pc:picChg>
        <pc:picChg chg="del">
          <ac:chgData name="Jorge Beltrán De La Cita" userId="a1b46558-b741-443f-af48-be7e06cc29f3" providerId="ADAL" clId="{7DB0EE7F-8C4B-4686-8D47-7CD9BE3BC787}" dt="2023-09-12T08:25:05.036" v="3" actId="478"/>
          <ac:picMkLst>
            <pc:docMk/>
            <pc:sldMk cId="3129655785" sldId="531"/>
            <ac:picMk id="7" creationId="{770696AC-F0CF-FFAE-93D1-B1830711A216}"/>
          </ac:picMkLst>
        </pc:picChg>
        <pc:picChg chg="del">
          <ac:chgData name="Jorge Beltrán De La Cita" userId="a1b46558-b741-443f-af48-be7e06cc29f3" providerId="ADAL" clId="{7DB0EE7F-8C4B-4686-8D47-7CD9BE3BC787}" dt="2023-09-12T08:25:05.036" v="3" actId="478"/>
          <ac:picMkLst>
            <pc:docMk/>
            <pc:sldMk cId="3129655785" sldId="531"/>
            <ac:picMk id="9" creationId="{31508920-B8F7-6DBA-F5C1-299DB2095E04}"/>
          </ac:picMkLst>
        </pc:picChg>
        <pc:picChg chg="del">
          <ac:chgData name="Jorge Beltrán De La Cita" userId="a1b46558-b741-443f-af48-be7e06cc29f3" providerId="ADAL" clId="{7DB0EE7F-8C4B-4686-8D47-7CD9BE3BC787}" dt="2023-09-12T08:25:05.036" v="3" actId="478"/>
          <ac:picMkLst>
            <pc:docMk/>
            <pc:sldMk cId="3129655785" sldId="531"/>
            <ac:picMk id="11" creationId="{BD4BDC54-9DAF-B760-92C9-B17986DF519A}"/>
          </ac:picMkLst>
        </pc:picChg>
      </pc:sldChg>
      <pc:sldChg chg="add">
        <pc:chgData name="Jorge Beltrán De La Cita" userId="a1b46558-b741-443f-af48-be7e06cc29f3" providerId="ADAL" clId="{7DB0EE7F-8C4B-4686-8D47-7CD9BE3BC787}" dt="2023-09-12T08:24:54.075" v="0" actId="2890"/>
        <pc:sldMkLst>
          <pc:docMk/>
          <pc:sldMk cId="4212506719" sldId="532"/>
        </pc:sldMkLst>
      </pc:sldChg>
    </pc:docChg>
  </pc:docChgLst>
  <pc:docChgLst>
    <pc:chgData clId="Web-{9EF5E018-1A31-E700-4981-5376C5684CBE}"/>
    <pc:docChg chg="modSld">
      <pc:chgData name="" userId="" providerId="" clId="Web-{9EF5E018-1A31-E700-4981-5376C5684CBE}" dt="2023-09-11T13:25:54.587" v="1" actId="20577"/>
      <pc:docMkLst>
        <pc:docMk/>
      </pc:docMkLst>
      <pc:sldChg chg="modSp">
        <pc:chgData name="" userId="" providerId="" clId="Web-{9EF5E018-1A31-E700-4981-5376C5684CBE}" dt="2023-09-11T13:25:54.587" v="1" actId="20577"/>
        <pc:sldMkLst>
          <pc:docMk/>
          <pc:sldMk cId="667599439" sldId="303"/>
        </pc:sldMkLst>
        <pc:spChg chg="mod">
          <ac:chgData name="" userId="" providerId="" clId="Web-{9EF5E018-1A31-E700-4981-5376C5684CBE}" dt="2023-09-11T13:25:54.587" v="1" actId="20577"/>
          <ac:spMkLst>
            <pc:docMk/>
            <pc:sldMk cId="667599439" sldId="303"/>
            <ac:spMk id="14" creationId="{A682C51E-303A-93AB-3632-C39DB04144CE}"/>
          </ac:spMkLst>
        </pc:spChg>
      </pc:sldChg>
    </pc:docChg>
  </pc:docChgLst>
  <pc:docChgLst>
    <pc:chgData name="Carlos Guindel Gómez" userId="S::carlos.guindel@urjc.es::acec1c1a-0db1-4318-bdff-05eeadffd5e3" providerId="AD" clId="Web-{ADD75268-C494-70BC-F4E2-A9ADC6624492}"/>
    <pc:docChg chg="addSld modSld">
      <pc:chgData name="Carlos Guindel Gómez" userId="S::carlos.guindel@urjc.es::acec1c1a-0db1-4318-bdff-05eeadffd5e3" providerId="AD" clId="Web-{ADD75268-C494-70BC-F4E2-A9ADC6624492}" dt="2023-09-05T15:14:02.412" v="130" actId="1076"/>
      <pc:docMkLst>
        <pc:docMk/>
      </pc:docMkLst>
      <pc:sldChg chg="modSp">
        <pc:chgData name="Carlos Guindel Gómez" userId="S::carlos.guindel@urjc.es::acec1c1a-0db1-4318-bdff-05eeadffd5e3" providerId="AD" clId="Web-{ADD75268-C494-70BC-F4E2-A9ADC6624492}" dt="2023-09-05T15:08:09.702" v="13" actId="20577"/>
        <pc:sldMkLst>
          <pc:docMk/>
          <pc:sldMk cId="2347082745" sldId="276"/>
        </pc:sldMkLst>
        <pc:spChg chg="mod">
          <ac:chgData name="Carlos Guindel Gómez" userId="S::carlos.guindel@urjc.es::acec1c1a-0db1-4318-bdff-05eeadffd5e3" providerId="AD" clId="Web-{ADD75268-C494-70BC-F4E2-A9ADC6624492}" dt="2023-09-05T15:08:09.702" v="13" actId="20577"/>
          <ac:spMkLst>
            <pc:docMk/>
            <pc:sldMk cId="2347082745" sldId="276"/>
            <ac:spMk id="5" creationId="{2FD2D08D-85E6-AB41-DFCE-FEC01045569A}"/>
          </ac:spMkLst>
        </pc:spChg>
      </pc:sldChg>
      <pc:sldChg chg="addSp delSp modSp">
        <pc:chgData name="Carlos Guindel Gómez" userId="S::carlos.guindel@urjc.es::acec1c1a-0db1-4318-bdff-05eeadffd5e3" providerId="AD" clId="Web-{ADD75268-C494-70BC-F4E2-A9ADC6624492}" dt="2023-09-05T15:09:48.954" v="45" actId="20577"/>
        <pc:sldMkLst>
          <pc:docMk/>
          <pc:sldMk cId="3582274826" sldId="277"/>
        </pc:sldMkLst>
        <pc:spChg chg="mod">
          <ac:chgData name="Carlos Guindel Gómez" userId="S::carlos.guindel@urjc.es::acec1c1a-0db1-4318-bdff-05eeadffd5e3" providerId="AD" clId="Web-{ADD75268-C494-70BC-F4E2-A9ADC6624492}" dt="2023-09-05T15:08:32.500" v="24" actId="20577"/>
          <ac:spMkLst>
            <pc:docMk/>
            <pc:sldMk cId="3582274826" sldId="277"/>
            <ac:spMk id="2" creationId="{D1DD9CBF-441A-2C66-EBAD-CB1E854A4120}"/>
          </ac:spMkLst>
        </pc:spChg>
        <pc:spChg chg="del mod">
          <ac:chgData name="Carlos Guindel Gómez" userId="S::carlos.guindel@urjc.es::acec1c1a-0db1-4318-bdff-05eeadffd5e3" providerId="AD" clId="Web-{ADD75268-C494-70BC-F4E2-A9ADC6624492}" dt="2023-09-05T15:09:21.672" v="36"/>
          <ac:spMkLst>
            <pc:docMk/>
            <pc:sldMk cId="3582274826" sldId="277"/>
            <ac:spMk id="3" creationId="{ABDC9898-9D75-DE22-5B3C-89BF4142C2BE}"/>
          </ac:spMkLst>
        </pc:spChg>
        <pc:spChg chg="add mod">
          <ac:chgData name="Carlos Guindel Gómez" userId="S::carlos.guindel@urjc.es::acec1c1a-0db1-4318-bdff-05eeadffd5e3" providerId="AD" clId="Web-{ADD75268-C494-70BC-F4E2-A9ADC6624492}" dt="2023-09-05T15:09:48.954" v="45" actId="20577"/>
          <ac:spMkLst>
            <pc:docMk/>
            <pc:sldMk cId="3582274826" sldId="277"/>
            <ac:spMk id="5" creationId="{3E5E8B68-C617-23CF-A412-0C61A0B13E16}"/>
          </ac:spMkLst>
        </pc:spChg>
      </pc:sldChg>
      <pc:sldChg chg="modSp new">
        <pc:chgData name="Carlos Guindel Gómez" userId="S::carlos.guindel@urjc.es::acec1c1a-0db1-4318-bdff-05eeadffd5e3" providerId="AD" clId="Web-{ADD75268-C494-70BC-F4E2-A9ADC6624492}" dt="2023-09-05T15:12:26.176" v="103" actId="20577"/>
        <pc:sldMkLst>
          <pc:docMk/>
          <pc:sldMk cId="3309683418" sldId="278"/>
        </pc:sldMkLst>
        <pc:spChg chg="mod">
          <ac:chgData name="Carlos Guindel Gómez" userId="S::carlos.guindel@urjc.es::acec1c1a-0db1-4318-bdff-05eeadffd5e3" providerId="AD" clId="Web-{ADD75268-C494-70BC-F4E2-A9ADC6624492}" dt="2023-09-05T15:10:43.580" v="56" actId="20577"/>
          <ac:spMkLst>
            <pc:docMk/>
            <pc:sldMk cId="3309683418" sldId="278"/>
            <ac:spMk id="2" creationId="{7E62C096-3254-0E7C-FFEA-194A2E66F1C6}"/>
          </ac:spMkLst>
        </pc:spChg>
        <pc:spChg chg="mod">
          <ac:chgData name="Carlos Guindel Gómez" userId="S::carlos.guindel@urjc.es::acec1c1a-0db1-4318-bdff-05eeadffd5e3" providerId="AD" clId="Web-{ADD75268-C494-70BC-F4E2-A9ADC6624492}" dt="2023-09-05T15:12:26.176" v="103" actId="20577"/>
          <ac:spMkLst>
            <pc:docMk/>
            <pc:sldMk cId="3309683418" sldId="278"/>
            <ac:spMk id="3" creationId="{5CB3A3A6-78A1-B559-EEA4-14D546D76452}"/>
          </ac:spMkLst>
        </pc:spChg>
      </pc:sldChg>
      <pc:sldChg chg="addSp modSp new">
        <pc:chgData name="Carlos Guindel Gómez" userId="S::carlos.guindel@urjc.es::acec1c1a-0db1-4318-bdff-05eeadffd5e3" providerId="AD" clId="Web-{ADD75268-C494-70BC-F4E2-A9ADC6624492}" dt="2023-09-05T15:14:02.412" v="130" actId="1076"/>
        <pc:sldMkLst>
          <pc:docMk/>
          <pc:sldMk cId="4252532820" sldId="279"/>
        </pc:sldMkLst>
        <pc:spChg chg="mod">
          <ac:chgData name="Carlos Guindel Gómez" userId="S::carlos.guindel@urjc.es::acec1c1a-0db1-4318-bdff-05eeadffd5e3" providerId="AD" clId="Web-{ADD75268-C494-70BC-F4E2-A9ADC6624492}" dt="2023-09-05T15:12:52.348" v="107" actId="20577"/>
          <ac:spMkLst>
            <pc:docMk/>
            <pc:sldMk cId="4252532820" sldId="279"/>
            <ac:spMk id="2" creationId="{92D70D90-61C4-B38E-9858-03CA7B282D0C}"/>
          </ac:spMkLst>
        </pc:spChg>
        <pc:spChg chg="mod">
          <ac:chgData name="Carlos Guindel Gómez" userId="S::carlos.guindel@urjc.es::acec1c1a-0db1-4318-bdff-05eeadffd5e3" providerId="AD" clId="Web-{ADD75268-C494-70BC-F4E2-A9ADC6624492}" dt="2023-09-05T15:13:24.396" v="114" actId="20577"/>
          <ac:spMkLst>
            <pc:docMk/>
            <pc:sldMk cId="4252532820" sldId="279"/>
            <ac:spMk id="3" creationId="{965E63C9-CD69-F7E2-B507-ED2B16F63E79}"/>
          </ac:spMkLst>
        </pc:spChg>
        <pc:spChg chg="add mod">
          <ac:chgData name="Carlos Guindel Gómez" userId="S::carlos.guindel@urjc.es::acec1c1a-0db1-4318-bdff-05eeadffd5e3" providerId="AD" clId="Web-{ADD75268-C494-70BC-F4E2-A9ADC6624492}" dt="2023-09-05T15:14:02.412" v="130" actId="1076"/>
          <ac:spMkLst>
            <pc:docMk/>
            <pc:sldMk cId="4252532820" sldId="279"/>
            <ac:spMk id="5" creationId="{3DDDBD0A-D3B3-E31B-215B-F0BCE594E783}"/>
          </ac:spMkLst>
        </pc:spChg>
      </pc:sldChg>
    </pc:docChg>
  </pc:docChgLst>
  <pc:docChgLst>
    <pc:chgData name="Carlos Guindel Gómez" userId="acec1c1a-0db1-4318-bdff-05eeadffd5e3" providerId="ADAL" clId="{41D9DEBD-B79B-4659-9754-1CC3A5165023}"/>
    <pc:docChg chg="undo redo custSel addSld delSld modSld">
      <pc:chgData name="Carlos Guindel Gómez" userId="acec1c1a-0db1-4318-bdff-05eeadffd5e3" providerId="ADAL" clId="{41D9DEBD-B79B-4659-9754-1CC3A5165023}" dt="2023-09-11T11:27:12.420" v="949" actId="47"/>
      <pc:docMkLst>
        <pc:docMk/>
      </pc:docMkLst>
      <pc:sldChg chg="modSp mod">
        <pc:chgData name="Carlos Guindel Gómez" userId="acec1c1a-0db1-4318-bdff-05eeadffd5e3" providerId="ADAL" clId="{41D9DEBD-B79B-4659-9754-1CC3A5165023}" dt="2023-09-11T09:51:03.996" v="789" actId="20577"/>
        <pc:sldMkLst>
          <pc:docMk/>
          <pc:sldMk cId="3807817593" sldId="525"/>
        </pc:sldMkLst>
        <pc:spChg chg="mod">
          <ac:chgData name="Carlos Guindel Gómez" userId="acec1c1a-0db1-4318-bdff-05eeadffd5e3" providerId="ADAL" clId="{41D9DEBD-B79B-4659-9754-1CC3A5165023}" dt="2023-09-11T09:51:03.996" v="789" actId="20577"/>
          <ac:spMkLst>
            <pc:docMk/>
            <pc:sldMk cId="3807817593" sldId="525"/>
            <ac:spMk id="6" creationId="{E4D8F46F-11D5-EB68-00FA-A19A3B0E7140}"/>
          </ac:spMkLst>
        </pc:spChg>
        <pc:spChg chg="mod">
          <ac:chgData name="Carlos Guindel Gómez" userId="acec1c1a-0db1-4318-bdff-05eeadffd5e3" providerId="ADAL" clId="{41D9DEBD-B79B-4659-9754-1CC3A5165023}" dt="2023-09-11T09:43:22.441" v="756" actId="20577"/>
          <ac:spMkLst>
            <pc:docMk/>
            <pc:sldMk cId="3807817593" sldId="525"/>
            <ac:spMk id="11" creationId="{F53AD86E-ECCB-9ABF-C1FA-94D13DBCA605}"/>
          </ac:spMkLst>
        </pc:spChg>
      </pc:sldChg>
      <pc:sldChg chg="del">
        <pc:chgData name="Carlos Guindel Gómez" userId="acec1c1a-0db1-4318-bdff-05eeadffd5e3" providerId="ADAL" clId="{41D9DEBD-B79B-4659-9754-1CC3A5165023}" dt="2023-09-11T11:27:12.420" v="949" actId="47"/>
        <pc:sldMkLst>
          <pc:docMk/>
          <pc:sldMk cId="2079274739" sldId="529"/>
        </pc:sldMkLst>
      </pc:sldChg>
      <pc:sldChg chg="addSp delSp modSp mod chgLayout">
        <pc:chgData name="Carlos Guindel Gómez" userId="acec1c1a-0db1-4318-bdff-05eeadffd5e3" providerId="ADAL" clId="{41D9DEBD-B79B-4659-9754-1CC3A5165023}" dt="2023-09-11T09:42:23.711" v="696" actId="20577"/>
        <pc:sldMkLst>
          <pc:docMk/>
          <pc:sldMk cId="3525021697" sldId="530"/>
        </pc:sldMkLst>
        <pc:spChg chg="mod ord">
          <ac:chgData name="Carlos Guindel Gómez" userId="acec1c1a-0db1-4318-bdff-05eeadffd5e3" providerId="ADAL" clId="{41D9DEBD-B79B-4659-9754-1CC3A5165023}" dt="2023-09-11T08:54:51.685" v="118" actId="6264"/>
          <ac:spMkLst>
            <pc:docMk/>
            <pc:sldMk cId="3525021697" sldId="530"/>
            <ac:spMk id="2" creationId="{1D33274D-E4C7-82E3-5B0E-7785383154C1}"/>
          </ac:spMkLst>
        </pc:spChg>
        <pc:spChg chg="mod ord">
          <ac:chgData name="Carlos Guindel Gómez" userId="acec1c1a-0db1-4318-bdff-05eeadffd5e3" providerId="ADAL" clId="{41D9DEBD-B79B-4659-9754-1CC3A5165023}" dt="2023-09-11T09:42:23.711" v="696" actId="20577"/>
          <ac:spMkLst>
            <pc:docMk/>
            <pc:sldMk cId="3525021697" sldId="530"/>
            <ac:spMk id="3" creationId="{E331D4E8-57E3-2604-F463-35B2B02D32DA}"/>
          </ac:spMkLst>
        </pc:spChg>
        <pc:spChg chg="add del mod">
          <ac:chgData name="Carlos Guindel Gómez" userId="acec1c1a-0db1-4318-bdff-05eeadffd5e3" providerId="ADAL" clId="{41D9DEBD-B79B-4659-9754-1CC3A5165023}" dt="2023-09-11T08:54:51.685" v="118" actId="6264"/>
          <ac:spMkLst>
            <pc:docMk/>
            <pc:sldMk cId="3525021697" sldId="530"/>
            <ac:spMk id="5" creationId="{33E6F9DB-A136-3B41-972F-466F313C7842}"/>
          </ac:spMkLst>
        </pc:spChg>
        <pc:spChg chg="add del mod">
          <ac:chgData name="Carlos Guindel Gómez" userId="acec1c1a-0db1-4318-bdff-05eeadffd5e3" providerId="ADAL" clId="{41D9DEBD-B79B-4659-9754-1CC3A5165023}" dt="2023-09-11T08:54:51.685" v="118" actId="6264"/>
          <ac:spMkLst>
            <pc:docMk/>
            <pc:sldMk cId="3525021697" sldId="530"/>
            <ac:spMk id="6" creationId="{784DEFB0-6D22-95D2-303A-6393B114818F}"/>
          </ac:spMkLst>
        </pc:spChg>
        <pc:spChg chg="add del">
          <ac:chgData name="Carlos Guindel Gómez" userId="acec1c1a-0db1-4318-bdff-05eeadffd5e3" providerId="ADAL" clId="{41D9DEBD-B79B-4659-9754-1CC3A5165023}" dt="2023-09-11T09:00:06.188" v="429" actId="478"/>
          <ac:spMkLst>
            <pc:docMk/>
            <pc:sldMk cId="3525021697" sldId="530"/>
            <ac:spMk id="8" creationId="{2E44C83D-1344-8EE8-2C5E-614E1B5A0D33}"/>
          </ac:spMkLst>
        </pc:spChg>
        <pc:graphicFrameChg chg="mod modGraphic">
          <ac:chgData name="Carlos Guindel Gómez" userId="acec1c1a-0db1-4318-bdff-05eeadffd5e3" providerId="ADAL" clId="{41D9DEBD-B79B-4659-9754-1CC3A5165023}" dt="2023-09-11T09:40:01.912" v="601" actId="12788"/>
          <ac:graphicFrameMkLst>
            <pc:docMk/>
            <pc:sldMk cId="3525021697" sldId="530"/>
            <ac:graphicFrameMk id="4" creationId="{64FBFFE4-060F-4EEE-40D8-5298946763D1}"/>
          </ac:graphicFrameMkLst>
        </pc:graphicFrameChg>
      </pc:sldChg>
      <pc:sldChg chg="addSp modSp add mod">
        <pc:chgData name="Carlos Guindel Gómez" userId="acec1c1a-0db1-4318-bdff-05eeadffd5e3" providerId="ADAL" clId="{41D9DEBD-B79B-4659-9754-1CC3A5165023}" dt="2023-09-11T11:27:05.842" v="948" actId="1076"/>
        <pc:sldMkLst>
          <pc:docMk/>
          <pc:sldMk cId="3129655785" sldId="531"/>
        </pc:sldMkLst>
        <pc:spChg chg="add mod">
          <ac:chgData name="Carlos Guindel Gómez" userId="acec1c1a-0db1-4318-bdff-05eeadffd5e3" providerId="ADAL" clId="{41D9DEBD-B79B-4659-9754-1CC3A5165023}" dt="2023-09-11T11:25:56.342" v="853" actId="21"/>
          <ac:spMkLst>
            <pc:docMk/>
            <pc:sldMk cId="3129655785" sldId="531"/>
            <ac:spMk id="14" creationId="{3F1431BB-E564-D4B2-F01C-FB36421F5DEA}"/>
          </ac:spMkLst>
        </pc:spChg>
        <pc:spChg chg="add mod">
          <ac:chgData name="Carlos Guindel Gómez" userId="acec1c1a-0db1-4318-bdff-05eeadffd5e3" providerId="ADAL" clId="{41D9DEBD-B79B-4659-9754-1CC3A5165023}" dt="2023-09-11T11:27:05.842" v="948" actId="1076"/>
          <ac:spMkLst>
            <pc:docMk/>
            <pc:sldMk cId="3129655785" sldId="531"/>
            <ac:spMk id="16" creationId="{A65A1AE1-A0B8-F427-2422-875D88B9B48B}"/>
          </ac:spMkLst>
        </pc:spChg>
        <pc:picChg chg="mod">
          <ac:chgData name="Carlos Guindel Gómez" userId="acec1c1a-0db1-4318-bdff-05eeadffd5e3" providerId="ADAL" clId="{41D9DEBD-B79B-4659-9754-1CC3A5165023}" dt="2023-09-11T11:26:42.076" v="883" actId="1076"/>
          <ac:picMkLst>
            <pc:docMk/>
            <pc:sldMk cId="3129655785" sldId="531"/>
            <ac:picMk id="7" creationId="{770696AC-F0CF-FFAE-93D1-B1830711A216}"/>
          </ac:picMkLst>
        </pc:picChg>
      </pc:sldChg>
    </pc:docChg>
  </pc:docChgLst>
  <pc:docChgLst>
    <pc:chgData name="Carlos Guindel Gómez" userId="S::carlos.guindel@urjc.es::acec1c1a-0db1-4318-bdff-05eeadffd5e3" providerId="AD" clId="Web-{CC3C949A-BC18-3DB9-4C41-229F2D3F06E9}"/>
    <pc:docChg chg="addSld modSld">
      <pc:chgData name="Carlos Guindel Gómez" userId="S::carlos.guindel@urjc.es::acec1c1a-0db1-4318-bdff-05eeadffd5e3" providerId="AD" clId="Web-{CC3C949A-BC18-3DB9-4C41-229F2D3F06E9}" dt="2023-09-05T14:11:14.512" v="377"/>
      <pc:docMkLst>
        <pc:docMk/>
      </pc:docMkLst>
      <pc:sldChg chg="modSp">
        <pc:chgData name="Carlos Guindel Gómez" userId="S::carlos.guindel@urjc.es::acec1c1a-0db1-4318-bdff-05eeadffd5e3" providerId="AD" clId="Web-{CC3C949A-BC18-3DB9-4C41-229F2D3F06E9}" dt="2023-09-05T13:54:17.565" v="34" actId="20577"/>
        <pc:sldMkLst>
          <pc:docMk/>
          <pc:sldMk cId="4067034127" sldId="257"/>
        </pc:sldMkLst>
        <pc:spChg chg="mod">
          <ac:chgData name="Carlos Guindel Gómez" userId="S::carlos.guindel@urjc.es::acec1c1a-0db1-4318-bdff-05eeadffd5e3" providerId="AD" clId="Web-{CC3C949A-BC18-3DB9-4C41-229F2D3F06E9}" dt="2023-09-05T13:54:17.565" v="34" actId="20577"/>
          <ac:spMkLst>
            <pc:docMk/>
            <pc:sldMk cId="4067034127" sldId="257"/>
            <ac:spMk id="4" creationId="{2274503E-10CF-1B6A-775A-F7AD741244FB}"/>
          </ac:spMkLst>
        </pc:spChg>
      </pc:sldChg>
      <pc:sldChg chg="addSp modSp">
        <pc:chgData name="Carlos Guindel Gómez" userId="S::carlos.guindel@urjc.es::acec1c1a-0db1-4318-bdff-05eeadffd5e3" providerId="AD" clId="Web-{CC3C949A-BC18-3DB9-4C41-229F2D3F06E9}" dt="2023-09-05T13:56:54.616" v="61" actId="1076"/>
        <pc:sldMkLst>
          <pc:docMk/>
          <pc:sldMk cId="3059180796" sldId="258"/>
        </pc:sldMkLst>
        <pc:spChg chg="mod">
          <ac:chgData name="Carlos Guindel Gómez" userId="S::carlos.guindel@urjc.es::acec1c1a-0db1-4318-bdff-05eeadffd5e3" providerId="AD" clId="Web-{CC3C949A-BC18-3DB9-4C41-229F2D3F06E9}" dt="2023-09-05T13:56:47.725" v="60" actId="20577"/>
          <ac:spMkLst>
            <pc:docMk/>
            <pc:sldMk cId="3059180796" sldId="258"/>
            <ac:spMk id="3" creationId="{21F676C8-48DA-DE20-A8EA-78EC8E81E5FC}"/>
          </ac:spMkLst>
        </pc:spChg>
        <pc:spChg chg="add mod">
          <ac:chgData name="Carlos Guindel Gómez" userId="S::carlos.guindel@urjc.es::acec1c1a-0db1-4318-bdff-05eeadffd5e3" providerId="AD" clId="Web-{CC3C949A-BC18-3DB9-4C41-229F2D3F06E9}" dt="2023-09-05T13:56:54.616" v="61" actId="1076"/>
          <ac:spMkLst>
            <pc:docMk/>
            <pc:sldMk cId="3059180796" sldId="258"/>
            <ac:spMk id="5" creationId="{D3592C33-0190-DCD3-19D9-31EE730A2F8E}"/>
          </ac:spMkLst>
        </pc:spChg>
      </pc:sldChg>
      <pc:sldChg chg="addSp modSp new">
        <pc:chgData name="Carlos Guindel Gómez" userId="S::carlos.guindel@urjc.es::acec1c1a-0db1-4318-bdff-05eeadffd5e3" providerId="AD" clId="Web-{CC3C949A-BC18-3DB9-4C41-229F2D3F06E9}" dt="2023-09-05T14:02:24.140" v="226" actId="20577"/>
        <pc:sldMkLst>
          <pc:docMk/>
          <pc:sldMk cId="1278822116" sldId="259"/>
        </pc:sldMkLst>
        <pc:spChg chg="mod">
          <ac:chgData name="Carlos Guindel Gómez" userId="S::carlos.guindel@urjc.es::acec1c1a-0db1-4318-bdff-05eeadffd5e3" providerId="AD" clId="Web-{CC3C949A-BC18-3DB9-4C41-229F2D3F06E9}" dt="2023-09-05T14:02:24.140" v="226" actId="20577"/>
          <ac:spMkLst>
            <pc:docMk/>
            <pc:sldMk cId="1278822116" sldId="259"/>
            <ac:spMk id="2" creationId="{1917EF46-A73D-AB6C-BB76-EBE41DD89272}"/>
          </ac:spMkLst>
        </pc:spChg>
        <pc:spChg chg="mod">
          <ac:chgData name="Carlos Guindel Gómez" userId="S::carlos.guindel@urjc.es::acec1c1a-0db1-4318-bdff-05eeadffd5e3" providerId="AD" clId="Web-{CC3C949A-BC18-3DB9-4C41-229F2D3F06E9}" dt="2023-09-05T14:01:22.466" v="199" actId="20577"/>
          <ac:spMkLst>
            <pc:docMk/>
            <pc:sldMk cId="1278822116" sldId="259"/>
            <ac:spMk id="3" creationId="{61EB8243-131F-D7CC-9C21-5F7B6664E47C}"/>
          </ac:spMkLst>
        </pc:spChg>
        <pc:spChg chg="add mod">
          <ac:chgData name="Carlos Guindel Gómez" userId="S::carlos.guindel@urjc.es::acec1c1a-0db1-4318-bdff-05eeadffd5e3" providerId="AD" clId="Web-{CC3C949A-BC18-3DB9-4C41-229F2D3F06E9}" dt="2023-09-05T14:02:16.093" v="221" actId="20577"/>
          <ac:spMkLst>
            <pc:docMk/>
            <pc:sldMk cId="1278822116" sldId="259"/>
            <ac:spMk id="4" creationId="{52AF294B-C3D6-098E-67FF-850DC2E5A17B}"/>
          </ac:spMkLst>
        </pc:spChg>
      </pc:sldChg>
      <pc:sldChg chg="addSp modSp new">
        <pc:chgData name="Carlos Guindel Gómez" userId="S::carlos.guindel@urjc.es::acec1c1a-0db1-4318-bdff-05eeadffd5e3" providerId="AD" clId="Web-{CC3C949A-BC18-3DB9-4C41-229F2D3F06E9}" dt="2023-09-05T14:07:02.428" v="294" actId="1076"/>
        <pc:sldMkLst>
          <pc:docMk/>
          <pc:sldMk cId="3383409566" sldId="260"/>
        </pc:sldMkLst>
        <pc:spChg chg="mod">
          <ac:chgData name="Carlos Guindel Gómez" userId="S::carlos.guindel@urjc.es::acec1c1a-0db1-4318-bdff-05eeadffd5e3" providerId="AD" clId="Web-{CC3C949A-BC18-3DB9-4C41-229F2D3F06E9}" dt="2023-09-05T14:04:58.362" v="246" actId="20577"/>
          <ac:spMkLst>
            <pc:docMk/>
            <pc:sldMk cId="3383409566" sldId="260"/>
            <ac:spMk id="2" creationId="{C5AF98AA-023A-D480-7F16-B34E477460EE}"/>
          </ac:spMkLst>
        </pc:spChg>
        <pc:spChg chg="mod">
          <ac:chgData name="Carlos Guindel Gómez" userId="S::carlos.guindel@urjc.es::acec1c1a-0db1-4318-bdff-05eeadffd5e3" providerId="AD" clId="Web-{CC3C949A-BC18-3DB9-4C41-229F2D3F06E9}" dt="2023-09-05T14:05:59.317" v="277" actId="20577"/>
          <ac:spMkLst>
            <pc:docMk/>
            <pc:sldMk cId="3383409566" sldId="260"/>
            <ac:spMk id="3" creationId="{859C00F6-8700-728A-796C-6D84F796400A}"/>
          </ac:spMkLst>
        </pc:spChg>
        <pc:spChg chg="add mod">
          <ac:chgData name="Carlos Guindel Gómez" userId="S::carlos.guindel@urjc.es::acec1c1a-0db1-4318-bdff-05eeadffd5e3" providerId="AD" clId="Web-{CC3C949A-BC18-3DB9-4C41-229F2D3F06E9}" dt="2023-09-05T14:07:02.428" v="294" actId="1076"/>
          <ac:spMkLst>
            <pc:docMk/>
            <pc:sldMk cId="3383409566" sldId="260"/>
            <ac:spMk id="5" creationId="{82DE1131-D446-0B91-64FB-8933D79BCA92}"/>
          </ac:spMkLst>
        </pc:spChg>
      </pc:sldChg>
      <pc:sldChg chg="addSp modSp new">
        <pc:chgData name="Carlos Guindel Gómez" userId="S::carlos.guindel@urjc.es::acec1c1a-0db1-4318-bdff-05eeadffd5e3" providerId="AD" clId="Web-{CC3C949A-BC18-3DB9-4C41-229F2D3F06E9}" dt="2023-09-05T14:11:12.559" v="376" actId="20577"/>
        <pc:sldMkLst>
          <pc:docMk/>
          <pc:sldMk cId="2362720522" sldId="261"/>
        </pc:sldMkLst>
        <pc:spChg chg="mod">
          <ac:chgData name="Carlos Guindel Gómez" userId="S::carlos.guindel@urjc.es::acec1c1a-0db1-4318-bdff-05eeadffd5e3" providerId="AD" clId="Web-{CC3C949A-BC18-3DB9-4C41-229F2D3F06E9}" dt="2023-09-05T14:07:12.647" v="306" actId="20577"/>
          <ac:spMkLst>
            <pc:docMk/>
            <pc:sldMk cId="2362720522" sldId="261"/>
            <ac:spMk id="2" creationId="{7D108251-23F3-653E-3B60-8C0B0E3EADE4}"/>
          </ac:spMkLst>
        </pc:spChg>
        <pc:spChg chg="mod">
          <ac:chgData name="Carlos Guindel Gómez" userId="S::carlos.guindel@urjc.es::acec1c1a-0db1-4318-bdff-05eeadffd5e3" providerId="AD" clId="Web-{CC3C949A-BC18-3DB9-4C41-229F2D3F06E9}" dt="2023-09-05T14:09:09.275" v="343" actId="20577"/>
          <ac:spMkLst>
            <pc:docMk/>
            <pc:sldMk cId="2362720522" sldId="261"/>
            <ac:spMk id="3" creationId="{CFD0EEBF-A4F4-DAA4-0E3F-7F004488F3C2}"/>
          </ac:spMkLst>
        </pc:spChg>
        <pc:spChg chg="add mod">
          <ac:chgData name="Carlos Guindel Gómez" userId="S::carlos.guindel@urjc.es::acec1c1a-0db1-4318-bdff-05eeadffd5e3" providerId="AD" clId="Web-{CC3C949A-BC18-3DB9-4C41-229F2D3F06E9}" dt="2023-09-05T14:08:28.117" v="326" actId="1076"/>
          <ac:spMkLst>
            <pc:docMk/>
            <pc:sldMk cId="2362720522" sldId="261"/>
            <ac:spMk id="5" creationId="{EF5094CB-9BB2-8A5B-FFAE-E6138275E35C}"/>
          </ac:spMkLst>
        </pc:spChg>
        <pc:spChg chg="add mod">
          <ac:chgData name="Carlos Guindel Gómez" userId="S::carlos.guindel@urjc.es::acec1c1a-0db1-4318-bdff-05eeadffd5e3" providerId="AD" clId="Web-{CC3C949A-BC18-3DB9-4C41-229F2D3F06E9}" dt="2023-09-05T14:11:12.559" v="376" actId="20577"/>
          <ac:spMkLst>
            <pc:docMk/>
            <pc:sldMk cId="2362720522" sldId="261"/>
            <ac:spMk id="6" creationId="{8A9147C8-662F-67D5-2712-98E3460A1DFC}"/>
          </ac:spMkLst>
        </pc:spChg>
      </pc:sldChg>
      <pc:sldChg chg="new">
        <pc:chgData name="Carlos Guindel Gómez" userId="S::carlos.guindel@urjc.es::acec1c1a-0db1-4318-bdff-05eeadffd5e3" providerId="AD" clId="Web-{CC3C949A-BC18-3DB9-4C41-229F2D3F06E9}" dt="2023-09-05T14:11:14.512" v="377"/>
        <pc:sldMkLst>
          <pc:docMk/>
          <pc:sldMk cId="682081599" sldId="262"/>
        </pc:sldMkLst>
      </pc:sldChg>
    </pc:docChg>
  </pc:docChgLst>
  <pc:docChgLst>
    <pc:chgData name="Carlos Guindel Gomez" userId="acec1c1a-0db1-4318-bdff-05eeadffd5e3" providerId="ADAL" clId="{E3AD1EC4-F15A-4BC2-B703-5E33271DFA36}"/>
    <pc:docChg chg="undo custSel addSld modSld modMainMaster">
      <pc:chgData name="Carlos Guindel Gomez" userId="acec1c1a-0db1-4318-bdff-05eeadffd5e3" providerId="ADAL" clId="{E3AD1EC4-F15A-4BC2-B703-5E33271DFA36}" dt="2023-09-04T15:43:13.775" v="516" actId="207"/>
      <pc:docMkLst>
        <pc:docMk/>
      </pc:docMkLst>
      <pc:sldChg chg="modSp">
        <pc:chgData name="Carlos Guindel Gomez" userId="acec1c1a-0db1-4318-bdff-05eeadffd5e3" providerId="ADAL" clId="{E3AD1EC4-F15A-4BC2-B703-5E33271DFA36}" dt="2023-09-04T15:20:48.084" v="5"/>
        <pc:sldMkLst>
          <pc:docMk/>
          <pc:sldMk cId="2406273178" sldId="256"/>
        </pc:sldMkLst>
        <pc:spChg chg="mod">
          <ac:chgData name="Carlos Guindel Gomez" userId="acec1c1a-0db1-4318-bdff-05eeadffd5e3" providerId="ADAL" clId="{E3AD1EC4-F15A-4BC2-B703-5E33271DFA36}" dt="2023-09-04T15:20:48.084" v="5"/>
          <ac:spMkLst>
            <pc:docMk/>
            <pc:sldMk cId="2406273178" sldId="256"/>
            <ac:spMk id="2" creationId="{00000000-0000-0000-0000-000000000000}"/>
          </ac:spMkLst>
        </pc:spChg>
        <pc:spChg chg="mod">
          <ac:chgData name="Carlos Guindel Gomez" userId="acec1c1a-0db1-4318-bdff-05eeadffd5e3" providerId="ADAL" clId="{E3AD1EC4-F15A-4BC2-B703-5E33271DFA36}" dt="2023-09-04T15:20:48.084" v="5"/>
          <ac:spMkLst>
            <pc:docMk/>
            <pc:sldMk cId="2406273178" sldId="256"/>
            <ac:spMk id="3" creationId="{00000000-0000-0000-0000-000000000000}"/>
          </ac:spMkLst>
        </pc:spChg>
      </pc:sldChg>
      <pc:sldChg chg="addSp modSp new mod">
        <pc:chgData name="Carlos Guindel Gomez" userId="acec1c1a-0db1-4318-bdff-05eeadffd5e3" providerId="ADAL" clId="{E3AD1EC4-F15A-4BC2-B703-5E33271DFA36}" dt="2023-09-04T15:43:13.775" v="516" actId="207"/>
        <pc:sldMkLst>
          <pc:docMk/>
          <pc:sldMk cId="4067034127" sldId="257"/>
        </pc:sldMkLst>
        <pc:spChg chg="mod">
          <ac:chgData name="Carlos Guindel Gomez" userId="acec1c1a-0db1-4318-bdff-05eeadffd5e3" providerId="ADAL" clId="{E3AD1EC4-F15A-4BC2-B703-5E33271DFA36}" dt="2023-09-04T15:33:42.818" v="226" actId="27636"/>
          <ac:spMkLst>
            <pc:docMk/>
            <pc:sldMk cId="4067034127" sldId="257"/>
            <ac:spMk id="2" creationId="{63439DE9-B290-72D3-DA01-336E7E0D708B}"/>
          </ac:spMkLst>
        </pc:spChg>
        <pc:spChg chg="mod">
          <ac:chgData name="Carlos Guindel Gomez" userId="acec1c1a-0db1-4318-bdff-05eeadffd5e3" providerId="ADAL" clId="{E3AD1EC4-F15A-4BC2-B703-5E33271DFA36}" dt="2023-09-04T15:42:37.495" v="515" actId="20577"/>
          <ac:spMkLst>
            <pc:docMk/>
            <pc:sldMk cId="4067034127" sldId="257"/>
            <ac:spMk id="3" creationId="{21F676C8-48DA-DE20-A8EA-78EC8E81E5FC}"/>
          </ac:spMkLst>
        </pc:spChg>
        <pc:spChg chg="add mod">
          <ac:chgData name="Carlos Guindel Gomez" userId="acec1c1a-0db1-4318-bdff-05eeadffd5e3" providerId="ADAL" clId="{E3AD1EC4-F15A-4BC2-B703-5E33271DFA36}" dt="2023-09-04T15:43:13.775" v="516" actId="207"/>
          <ac:spMkLst>
            <pc:docMk/>
            <pc:sldMk cId="4067034127" sldId="257"/>
            <ac:spMk id="4" creationId="{2274503E-10CF-1B6A-775A-F7AD741244FB}"/>
          </ac:spMkLst>
        </pc:spChg>
      </pc:sldChg>
      <pc:sldMasterChg chg="modSp modSldLayout">
        <pc:chgData name="Carlos Guindel Gomez" userId="acec1c1a-0db1-4318-bdff-05eeadffd5e3" providerId="ADAL" clId="{E3AD1EC4-F15A-4BC2-B703-5E33271DFA36}" dt="2023-09-04T15:19:36.261" v="2"/>
        <pc:sldMasterMkLst>
          <pc:docMk/>
          <pc:sldMasterMk cId="2933118997" sldId="2147483648"/>
        </pc:sldMasterMkLst>
        <pc:spChg chg="mod">
          <ac:chgData name="Carlos Guindel Gomez" userId="acec1c1a-0db1-4318-bdff-05eeadffd5e3" providerId="ADAL" clId="{E3AD1EC4-F15A-4BC2-B703-5E33271DFA36}" dt="2023-09-04T15:19:36.261" v="2"/>
          <ac:spMkLst>
            <pc:docMk/>
            <pc:sldMasterMk cId="2933118997" sldId="2147483648"/>
            <ac:spMk id="2" creationId="{00000000-0000-0000-0000-000000000000}"/>
          </ac:spMkLst>
        </pc:spChg>
        <pc:spChg chg="mod">
          <ac:chgData name="Carlos Guindel Gomez" userId="acec1c1a-0db1-4318-bdff-05eeadffd5e3" providerId="ADAL" clId="{E3AD1EC4-F15A-4BC2-B703-5E33271DFA36}" dt="2023-09-04T15:19:36.261" v="2"/>
          <ac:spMkLst>
            <pc:docMk/>
            <pc:sldMasterMk cId="2933118997" sldId="2147483648"/>
            <ac:spMk id="3" creationId="{00000000-0000-0000-0000-000000000000}"/>
          </ac:spMkLst>
        </pc:spChg>
        <pc:spChg chg="mod">
          <ac:chgData name="Carlos Guindel Gomez" userId="acec1c1a-0db1-4318-bdff-05eeadffd5e3" providerId="ADAL" clId="{E3AD1EC4-F15A-4BC2-B703-5E33271DFA36}" dt="2023-09-04T15:19:36.261" v="2"/>
          <ac:spMkLst>
            <pc:docMk/>
            <pc:sldMasterMk cId="2933118997" sldId="2147483648"/>
            <ac:spMk id="4" creationId="{00000000-0000-0000-0000-000000000000}"/>
          </ac:spMkLst>
        </pc:spChg>
        <pc:spChg chg="mod">
          <ac:chgData name="Carlos Guindel Gomez" userId="acec1c1a-0db1-4318-bdff-05eeadffd5e3" providerId="ADAL" clId="{E3AD1EC4-F15A-4BC2-B703-5E33271DFA36}" dt="2023-09-04T15:19:36.261" v="2"/>
          <ac:spMkLst>
            <pc:docMk/>
            <pc:sldMasterMk cId="2933118997" sldId="2147483648"/>
            <ac:spMk id="5" creationId="{00000000-0000-0000-0000-000000000000}"/>
          </ac:spMkLst>
        </pc:spChg>
        <pc:spChg chg="mod">
          <ac:chgData name="Carlos Guindel Gomez" userId="acec1c1a-0db1-4318-bdff-05eeadffd5e3" providerId="ADAL" clId="{E3AD1EC4-F15A-4BC2-B703-5E33271DFA36}" dt="2023-09-04T15:19:36.261" v="2"/>
          <ac:spMkLst>
            <pc:docMk/>
            <pc:sldMasterMk cId="2933118997" sldId="2147483648"/>
            <ac:spMk id="6" creationId="{00000000-0000-0000-0000-000000000000}"/>
          </ac:spMkLst>
        </pc:spChg>
        <pc:sldLayoutChg chg="modSp">
          <pc:chgData name="Carlos Guindel Gomez" userId="acec1c1a-0db1-4318-bdff-05eeadffd5e3" providerId="ADAL" clId="{E3AD1EC4-F15A-4BC2-B703-5E33271DFA36}" dt="2023-09-04T15:19:36.261" v="2"/>
          <pc:sldLayoutMkLst>
            <pc:docMk/>
            <pc:sldMasterMk cId="2933118997" sldId="2147483648"/>
            <pc:sldLayoutMk cId="2288191458" sldId="2147483649"/>
          </pc:sldLayoutMkLst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2288191458" sldId="2147483649"/>
              <ac:spMk id="2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2288191458" sldId="2147483649"/>
              <ac:spMk id="3" creationId="{00000000-0000-0000-0000-000000000000}"/>
            </ac:spMkLst>
          </pc:spChg>
        </pc:sldLayoutChg>
        <pc:sldLayoutChg chg="modSp">
          <pc:chgData name="Carlos Guindel Gomez" userId="acec1c1a-0db1-4318-bdff-05eeadffd5e3" providerId="ADAL" clId="{E3AD1EC4-F15A-4BC2-B703-5E33271DFA36}" dt="2023-09-04T15:19:36.261" v="2"/>
          <pc:sldLayoutMkLst>
            <pc:docMk/>
            <pc:sldMasterMk cId="2933118997" sldId="2147483648"/>
            <pc:sldLayoutMk cId="2339700568" sldId="2147483651"/>
          </pc:sldLayoutMkLst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2339700568" sldId="2147483651"/>
              <ac:spMk id="2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2339700568" sldId="2147483651"/>
              <ac:spMk id="3" creationId="{00000000-0000-0000-0000-000000000000}"/>
            </ac:spMkLst>
          </pc:spChg>
        </pc:sldLayoutChg>
        <pc:sldLayoutChg chg="modSp">
          <pc:chgData name="Carlos Guindel Gomez" userId="acec1c1a-0db1-4318-bdff-05eeadffd5e3" providerId="ADAL" clId="{E3AD1EC4-F15A-4BC2-B703-5E33271DFA36}" dt="2023-09-04T15:19:36.261" v="2"/>
          <pc:sldLayoutMkLst>
            <pc:docMk/>
            <pc:sldMasterMk cId="2933118997" sldId="2147483648"/>
            <pc:sldLayoutMk cId="979029867" sldId="2147483652"/>
          </pc:sldLayoutMkLst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979029867" sldId="2147483652"/>
              <ac:spMk id="3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979029867" sldId="2147483652"/>
              <ac:spMk id="4" creationId="{00000000-0000-0000-0000-000000000000}"/>
            </ac:spMkLst>
          </pc:spChg>
        </pc:sldLayoutChg>
        <pc:sldLayoutChg chg="modSp">
          <pc:chgData name="Carlos Guindel Gomez" userId="acec1c1a-0db1-4318-bdff-05eeadffd5e3" providerId="ADAL" clId="{E3AD1EC4-F15A-4BC2-B703-5E33271DFA36}" dt="2023-09-04T15:19:36.261" v="2"/>
          <pc:sldLayoutMkLst>
            <pc:docMk/>
            <pc:sldMasterMk cId="2933118997" sldId="2147483648"/>
            <pc:sldLayoutMk cId="1752394269" sldId="2147483653"/>
          </pc:sldLayoutMkLst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1752394269" sldId="2147483653"/>
              <ac:spMk id="2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1752394269" sldId="2147483653"/>
              <ac:spMk id="3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1752394269" sldId="2147483653"/>
              <ac:spMk id="4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1752394269" sldId="2147483653"/>
              <ac:spMk id="5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1752394269" sldId="2147483653"/>
              <ac:spMk id="6" creationId="{00000000-0000-0000-0000-000000000000}"/>
            </ac:spMkLst>
          </pc:spChg>
        </pc:sldLayoutChg>
        <pc:sldLayoutChg chg="modSp">
          <pc:chgData name="Carlos Guindel Gomez" userId="acec1c1a-0db1-4318-bdff-05eeadffd5e3" providerId="ADAL" clId="{E3AD1EC4-F15A-4BC2-B703-5E33271DFA36}" dt="2023-09-04T15:19:36.261" v="2"/>
          <pc:sldLayoutMkLst>
            <pc:docMk/>
            <pc:sldMasterMk cId="2933118997" sldId="2147483648"/>
            <pc:sldLayoutMk cId="1360449816" sldId="2147483656"/>
          </pc:sldLayoutMkLst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1360449816" sldId="2147483656"/>
              <ac:spMk id="2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1360449816" sldId="2147483656"/>
              <ac:spMk id="3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1360449816" sldId="2147483656"/>
              <ac:spMk id="4" creationId="{00000000-0000-0000-0000-000000000000}"/>
            </ac:spMkLst>
          </pc:spChg>
        </pc:sldLayoutChg>
        <pc:sldLayoutChg chg="modSp">
          <pc:chgData name="Carlos Guindel Gomez" userId="acec1c1a-0db1-4318-bdff-05eeadffd5e3" providerId="ADAL" clId="{E3AD1EC4-F15A-4BC2-B703-5E33271DFA36}" dt="2023-09-04T15:19:36.261" v="2"/>
          <pc:sldLayoutMkLst>
            <pc:docMk/>
            <pc:sldMasterMk cId="2933118997" sldId="2147483648"/>
            <pc:sldLayoutMk cId="383603595" sldId="2147483657"/>
          </pc:sldLayoutMkLst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383603595" sldId="2147483657"/>
              <ac:spMk id="2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383603595" sldId="2147483657"/>
              <ac:spMk id="3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383603595" sldId="2147483657"/>
              <ac:spMk id="4" creationId="{00000000-0000-0000-0000-000000000000}"/>
            </ac:spMkLst>
          </pc:spChg>
        </pc:sldLayoutChg>
        <pc:sldLayoutChg chg="modSp">
          <pc:chgData name="Carlos Guindel Gomez" userId="acec1c1a-0db1-4318-bdff-05eeadffd5e3" providerId="ADAL" clId="{E3AD1EC4-F15A-4BC2-B703-5E33271DFA36}" dt="2023-09-04T15:19:36.261" v="2"/>
          <pc:sldLayoutMkLst>
            <pc:docMk/>
            <pc:sldMasterMk cId="2933118997" sldId="2147483648"/>
            <pc:sldLayoutMk cId="2215096201" sldId="2147483659"/>
          </pc:sldLayoutMkLst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2215096201" sldId="2147483659"/>
              <ac:spMk id="2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2215096201" sldId="2147483659"/>
              <ac:spMk id="3" creationId="{00000000-0000-0000-0000-000000000000}"/>
            </ac:spMkLst>
          </pc:spChg>
        </pc:sldLayoutChg>
      </pc:sldMasterChg>
      <pc:sldMasterChg chg="addSp delSp modSp mod modSldLayout">
        <pc:chgData name="Carlos Guindel Gomez" userId="acec1c1a-0db1-4318-bdff-05eeadffd5e3" providerId="ADAL" clId="{E3AD1EC4-F15A-4BC2-B703-5E33271DFA36}" dt="2023-09-04T15:41:22.936" v="497"/>
        <pc:sldMasterMkLst>
          <pc:docMk/>
          <pc:sldMasterMk cId="1746462333" sldId="2147483684"/>
        </pc:sldMasterMkLst>
        <pc:spChg chg="mod">
          <ac:chgData name="Carlos Guindel Gomez" userId="acec1c1a-0db1-4318-bdff-05eeadffd5e3" providerId="ADAL" clId="{E3AD1EC4-F15A-4BC2-B703-5E33271DFA36}" dt="2023-09-04T15:33:42.692" v="225" actId="14100"/>
          <ac:spMkLst>
            <pc:docMk/>
            <pc:sldMasterMk cId="1746462333" sldId="2147483684"/>
            <ac:spMk id="2" creationId="{52B83BE8-5AAD-D18F-8136-E7E3767BFC7D}"/>
          </ac:spMkLst>
        </pc:spChg>
        <pc:spChg chg="mod">
          <ac:chgData name="Carlos Guindel Gomez" userId="acec1c1a-0db1-4318-bdff-05eeadffd5e3" providerId="ADAL" clId="{E3AD1EC4-F15A-4BC2-B703-5E33271DFA36}" dt="2023-09-04T15:26:32.510" v="30" actId="5793"/>
          <ac:spMkLst>
            <pc:docMk/>
            <pc:sldMasterMk cId="1746462333" sldId="2147483684"/>
            <ac:spMk id="3" creationId="{5F02D8E5-D8D8-5194-CAEC-D1AB69A020B9}"/>
          </ac:spMkLst>
        </pc:spChg>
        <pc:spChg chg="add del mod">
          <ac:chgData name="Carlos Guindel Gomez" userId="acec1c1a-0db1-4318-bdff-05eeadffd5e3" providerId="ADAL" clId="{E3AD1EC4-F15A-4BC2-B703-5E33271DFA36}" dt="2023-09-04T15:41:19.558" v="493" actId="21"/>
          <ac:spMkLst>
            <pc:docMk/>
            <pc:sldMasterMk cId="1746462333" sldId="2147483684"/>
            <ac:spMk id="4" creationId="{2B99AFC7-A20C-9A07-F227-7F3A8364660B}"/>
          </ac:spMkLst>
        </pc:spChg>
        <pc:spChg chg="add del mod">
          <ac:chgData name="Carlos Guindel Gomez" userId="acec1c1a-0db1-4318-bdff-05eeadffd5e3" providerId="ADAL" clId="{E3AD1EC4-F15A-4BC2-B703-5E33271DFA36}" dt="2023-09-04T15:34:56.694" v="281" actId="478"/>
          <ac:spMkLst>
            <pc:docMk/>
            <pc:sldMasterMk cId="1746462333" sldId="2147483684"/>
            <ac:spMk id="4" creationId="{B55BAE3E-FB14-CB08-3897-F98068CFF734}"/>
          </ac:spMkLst>
        </pc:spChg>
        <pc:spChg chg="del mod">
          <ac:chgData name="Carlos Guindel Gomez" userId="acec1c1a-0db1-4318-bdff-05eeadffd5e3" providerId="ADAL" clId="{E3AD1EC4-F15A-4BC2-B703-5E33271DFA36}" dt="2023-09-04T15:39:04.061" v="462" actId="478"/>
          <ac:spMkLst>
            <pc:docMk/>
            <pc:sldMasterMk cId="1746462333" sldId="2147483684"/>
            <ac:spMk id="5" creationId="{557B101D-4AC3-8EBE-5C4B-548AAC902ED1}"/>
          </ac:spMkLst>
        </pc:spChg>
        <pc:spChg chg="del mod">
          <ac:chgData name="Carlos Guindel Gomez" userId="acec1c1a-0db1-4318-bdff-05eeadffd5e3" providerId="ADAL" clId="{E3AD1EC4-F15A-4BC2-B703-5E33271DFA36}" dt="2023-09-04T15:39:39.281" v="482" actId="478"/>
          <ac:spMkLst>
            <pc:docMk/>
            <pc:sldMasterMk cId="1746462333" sldId="2147483684"/>
            <ac:spMk id="6" creationId="{F14555D5-387D-3265-38AD-6CFCA01BD810}"/>
          </ac:spMkLst>
        </pc:spChg>
        <pc:spChg chg="add del mod">
          <ac:chgData name="Carlos Guindel Gomez" userId="acec1c1a-0db1-4318-bdff-05eeadffd5e3" providerId="ADAL" clId="{E3AD1EC4-F15A-4BC2-B703-5E33271DFA36}" dt="2023-09-04T15:41:19.558" v="493" actId="21"/>
          <ac:spMkLst>
            <pc:docMk/>
            <pc:sldMasterMk cId="1746462333" sldId="2147483684"/>
            <ac:spMk id="7" creationId="{4F1AE782-5750-0969-7014-B35963156A8F}"/>
          </ac:spMkLst>
        </pc:spChg>
        <pc:spChg chg="add del mod">
          <ac:chgData name="Carlos Guindel Gomez" userId="acec1c1a-0db1-4318-bdff-05eeadffd5e3" providerId="ADAL" clId="{E3AD1EC4-F15A-4BC2-B703-5E33271DFA36}" dt="2023-09-04T15:25:49.933" v="24" actId="21"/>
          <ac:spMkLst>
            <pc:docMk/>
            <pc:sldMasterMk cId="1746462333" sldId="2147483684"/>
            <ac:spMk id="7" creationId="{A814B50D-E253-433F-6B9E-16F8ECA81970}"/>
          </ac:spMkLst>
        </pc:spChg>
        <pc:spChg chg="add del">
          <ac:chgData name="Carlos Guindel Gomez" userId="acec1c1a-0db1-4318-bdff-05eeadffd5e3" providerId="ADAL" clId="{E3AD1EC4-F15A-4BC2-B703-5E33271DFA36}" dt="2023-09-04T15:37:18.839" v="361" actId="478"/>
          <ac:spMkLst>
            <pc:docMk/>
            <pc:sldMasterMk cId="1746462333" sldId="2147483684"/>
            <ac:spMk id="8" creationId="{9ACCE22F-F472-379C-4A9F-99BA922DB4E6}"/>
          </ac:spMkLst>
        </pc:spChg>
        <pc:spChg chg="add del mod">
          <ac:chgData name="Carlos Guindel Gomez" userId="acec1c1a-0db1-4318-bdff-05eeadffd5e3" providerId="ADAL" clId="{E3AD1EC4-F15A-4BC2-B703-5E33271DFA36}" dt="2023-09-04T15:41:19.558" v="493" actId="21"/>
          <ac:spMkLst>
            <pc:docMk/>
            <pc:sldMasterMk cId="1746462333" sldId="2147483684"/>
            <ac:spMk id="8" creationId="{F55445E8-A151-599A-245D-06CEBB4594D3}"/>
          </ac:spMkLst>
        </pc:spChg>
        <pc:sldLayoutChg chg="delSp mod">
          <pc:chgData name="Carlos Guindel Gomez" userId="acec1c1a-0db1-4318-bdff-05eeadffd5e3" providerId="ADAL" clId="{E3AD1EC4-F15A-4BC2-B703-5E33271DFA36}" dt="2023-09-04T15:36:56.289" v="359" actId="478"/>
          <pc:sldLayoutMkLst>
            <pc:docMk/>
            <pc:sldMasterMk cId="1746462333" sldId="2147483684"/>
            <pc:sldLayoutMk cId="2272866565" sldId="2147483685"/>
          </pc:sldLayoutMkLst>
          <pc:spChg chg="del">
            <ac:chgData name="Carlos Guindel Gomez" userId="acec1c1a-0db1-4318-bdff-05eeadffd5e3" providerId="ADAL" clId="{E3AD1EC4-F15A-4BC2-B703-5E33271DFA36}" dt="2023-09-04T15:36:56.289" v="359" actId="478"/>
            <ac:spMkLst>
              <pc:docMk/>
              <pc:sldMasterMk cId="1746462333" sldId="2147483684"/>
              <pc:sldLayoutMk cId="2272866565" sldId="2147483685"/>
              <ac:spMk id="4" creationId="{5153E959-1EFB-898E-1060-6469A73ABC85}"/>
            </ac:spMkLst>
          </pc:spChg>
        </pc:sldLayoutChg>
        <pc:sldLayoutChg chg="addSp delSp modSp mod">
          <pc:chgData name="Carlos Guindel Gomez" userId="acec1c1a-0db1-4318-bdff-05eeadffd5e3" providerId="ADAL" clId="{E3AD1EC4-F15A-4BC2-B703-5E33271DFA36}" dt="2023-09-04T15:41:22.936" v="497"/>
          <pc:sldLayoutMkLst>
            <pc:docMk/>
            <pc:sldMasterMk cId="1746462333" sldId="2147483684"/>
            <pc:sldLayoutMk cId="693456408" sldId="2147483686"/>
          </pc:sldLayoutMkLst>
          <pc:spChg chg="mod">
            <ac:chgData name="Carlos Guindel Gomez" userId="acec1c1a-0db1-4318-bdff-05eeadffd5e3" providerId="ADAL" clId="{E3AD1EC4-F15A-4BC2-B703-5E33271DFA36}" dt="2023-09-04T15:34:16.192" v="270" actId="14100"/>
            <ac:spMkLst>
              <pc:docMk/>
              <pc:sldMasterMk cId="1746462333" sldId="2147483684"/>
              <pc:sldLayoutMk cId="693456408" sldId="2147483686"/>
              <ac:spMk id="2" creationId="{444C0CF2-112C-EDD7-606D-71D26021AD53}"/>
            </ac:spMkLst>
          </pc:spChg>
          <pc:spChg chg="mod">
            <ac:chgData name="Carlos Guindel Gomez" userId="acec1c1a-0db1-4318-bdff-05eeadffd5e3" providerId="ADAL" clId="{E3AD1EC4-F15A-4BC2-B703-5E33271DFA36}" dt="2023-09-04T15:34:42.434" v="274" actId="14100"/>
            <ac:spMkLst>
              <pc:docMk/>
              <pc:sldMasterMk cId="1746462333" sldId="2147483684"/>
              <pc:sldLayoutMk cId="693456408" sldId="2147483686"/>
              <ac:spMk id="3" creationId="{B43C31D6-8256-ED22-7906-1172A017D576}"/>
            </ac:spMkLst>
          </pc:spChg>
          <pc:spChg chg="del">
            <ac:chgData name="Carlos Guindel Gomez" userId="acec1c1a-0db1-4318-bdff-05eeadffd5e3" providerId="ADAL" clId="{E3AD1EC4-F15A-4BC2-B703-5E33271DFA36}" dt="2023-09-04T15:41:22.429" v="496" actId="478"/>
            <ac:spMkLst>
              <pc:docMk/>
              <pc:sldMasterMk cId="1746462333" sldId="2147483684"/>
              <pc:sldLayoutMk cId="693456408" sldId="2147483686"/>
              <ac:spMk id="4" creationId="{6D5AFAAD-0198-F48D-4536-2A8AAD19EFDA}"/>
            </ac:spMkLst>
          </pc:spChg>
          <pc:spChg chg="del">
            <ac:chgData name="Carlos Guindel Gomez" userId="acec1c1a-0db1-4318-bdff-05eeadffd5e3" providerId="ADAL" clId="{E3AD1EC4-F15A-4BC2-B703-5E33271DFA36}" dt="2023-09-04T15:41:21.345" v="494" actId="478"/>
            <ac:spMkLst>
              <pc:docMk/>
              <pc:sldMasterMk cId="1746462333" sldId="2147483684"/>
              <pc:sldLayoutMk cId="693456408" sldId="2147483686"/>
              <ac:spMk id="5" creationId="{BC639EE1-67B8-A254-141B-A49F252452F2}"/>
            </ac:spMkLst>
          </pc:spChg>
          <pc:spChg chg="del">
            <ac:chgData name="Carlos Guindel Gomez" userId="acec1c1a-0db1-4318-bdff-05eeadffd5e3" providerId="ADAL" clId="{E3AD1EC4-F15A-4BC2-B703-5E33271DFA36}" dt="2023-09-04T15:41:21.823" v="495" actId="478"/>
            <ac:spMkLst>
              <pc:docMk/>
              <pc:sldMasterMk cId="1746462333" sldId="2147483684"/>
              <pc:sldLayoutMk cId="693456408" sldId="2147483686"/>
              <ac:spMk id="6" creationId="{1BBDCA6B-951D-491D-0ABB-9AE2C1DA43FB}"/>
            </ac:spMkLst>
          </pc:spChg>
          <pc:spChg chg="add mod">
            <ac:chgData name="Carlos Guindel Gomez" userId="acec1c1a-0db1-4318-bdff-05eeadffd5e3" providerId="ADAL" clId="{E3AD1EC4-F15A-4BC2-B703-5E33271DFA36}" dt="2023-09-04T15:34:22.047" v="271" actId="1076"/>
            <ac:spMkLst>
              <pc:docMk/>
              <pc:sldMasterMk cId="1746462333" sldId="2147483684"/>
              <pc:sldLayoutMk cId="693456408" sldId="2147483686"/>
              <ac:spMk id="7" creationId="{8CB16401-CBAC-C3FA-7B3F-E887C70F0DFB}"/>
            </ac:spMkLst>
          </pc:spChg>
          <pc:spChg chg="add mod">
            <ac:chgData name="Carlos Guindel Gomez" userId="acec1c1a-0db1-4318-bdff-05eeadffd5e3" providerId="ADAL" clId="{E3AD1EC4-F15A-4BC2-B703-5E33271DFA36}" dt="2023-09-04T15:41:22.936" v="497"/>
            <ac:spMkLst>
              <pc:docMk/>
              <pc:sldMasterMk cId="1746462333" sldId="2147483684"/>
              <pc:sldLayoutMk cId="693456408" sldId="2147483686"/>
              <ac:spMk id="8" creationId="{0519E394-C7FE-5C22-D266-6769524C41D1}"/>
            </ac:spMkLst>
          </pc:spChg>
          <pc:spChg chg="add mod">
            <ac:chgData name="Carlos Guindel Gomez" userId="acec1c1a-0db1-4318-bdff-05eeadffd5e3" providerId="ADAL" clId="{E3AD1EC4-F15A-4BC2-B703-5E33271DFA36}" dt="2023-09-04T15:41:22.936" v="497"/>
            <ac:spMkLst>
              <pc:docMk/>
              <pc:sldMasterMk cId="1746462333" sldId="2147483684"/>
              <pc:sldLayoutMk cId="693456408" sldId="2147483686"/>
              <ac:spMk id="9" creationId="{981E82F8-E411-D2B7-542E-10159A1705A2}"/>
            </ac:spMkLst>
          </pc:spChg>
          <pc:spChg chg="add mod">
            <ac:chgData name="Carlos Guindel Gomez" userId="acec1c1a-0db1-4318-bdff-05eeadffd5e3" providerId="ADAL" clId="{E3AD1EC4-F15A-4BC2-B703-5E33271DFA36}" dt="2023-09-04T15:41:22.936" v="497"/>
            <ac:spMkLst>
              <pc:docMk/>
              <pc:sldMasterMk cId="1746462333" sldId="2147483684"/>
              <pc:sldLayoutMk cId="693456408" sldId="2147483686"/>
              <ac:spMk id="10" creationId="{4DE2BE0D-F21F-001E-36A1-F6F24258E8E5}"/>
            </ac:spMkLst>
          </pc:spChg>
        </pc:sldLayoutChg>
      </pc:sldMasterChg>
    </pc:docChg>
  </pc:docChgLst>
  <pc:docChgLst>
    <pc:chgData name="Jorge Beltrán De La Cita" userId="a1b46558-b741-443f-af48-be7e06cc29f3" providerId="ADAL" clId="{4E2F0B63-5EDA-4F86-95C9-D5D8E81E4A2C}"/>
    <pc:docChg chg="undo custSel addSld delSld modSld sldOrd modMainMaster">
      <pc:chgData name="Jorge Beltrán De La Cita" userId="a1b46558-b741-443f-af48-be7e06cc29f3" providerId="ADAL" clId="{4E2F0B63-5EDA-4F86-95C9-D5D8E81E4A2C}" dt="2024-07-02T13:25:39.809" v="4536"/>
      <pc:docMkLst>
        <pc:docMk/>
      </pc:docMkLst>
      <pc:sldChg chg="del">
        <pc:chgData name="Jorge Beltrán De La Cita" userId="a1b46558-b741-443f-af48-be7e06cc29f3" providerId="ADAL" clId="{4E2F0B63-5EDA-4F86-95C9-D5D8E81E4A2C}" dt="2024-07-02T10:23:15.453" v="17" actId="47"/>
        <pc:sldMkLst>
          <pc:docMk/>
          <pc:sldMk cId="719543891" sldId="288"/>
        </pc:sldMkLst>
      </pc:sldChg>
      <pc:sldChg chg="del">
        <pc:chgData name="Jorge Beltrán De La Cita" userId="a1b46558-b741-443f-af48-be7e06cc29f3" providerId="ADAL" clId="{4E2F0B63-5EDA-4F86-95C9-D5D8E81E4A2C}" dt="2024-07-02T10:22:12.476" v="16" actId="47"/>
        <pc:sldMkLst>
          <pc:docMk/>
          <pc:sldMk cId="667599439" sldId="303"/>
        </pc:sldMkLst>
      </pc:sldChg>
      <pc:sldChg chg="del">
        <pc:chgData name="Jorge Beltrán De La Cita" userId="a1b46558-b741-443f-af48-be7e06cc29f3" providerId="ADAL" clId="{4E2F0B63-5EDA-4F86-95C9-D5D8E81E4A2C}" dt="2024-07-02T10:58:45.170" v="1948" actId="47"/>
        <pc:sldMkLst>
          <pc:docMk/>
          <pc:sldMk cId="345113400" sldId="304"/>
        </pc:sldMkLst>
      </pc:sldChg>
      <pc:sldChg chg="add">
        <pc:chgData name="Jorge Beltrán De La Cita" userId="a1b46558-b741-443f-af48-be7e06cc29f3" providerId="ADAL" clId="{4E2F0B63-5EDA-4F86-95C9-D5D8E81E4A2C}" dt="2024-07-02T10:25:28.692" v="63"/>
        <pc:sldMkLst>
          <pc:docMk/>
          <pc:sldMk cId="2460504098" sldId="317"/>
        </pc:sldMkLst>
      </pc:sldChg>
      <pc:sldChg chg="add">
        <pc:chgData name="Jorge Beltrán De La Cita" userId="a1b46558-b741-443f-af48-be7e06cc29f3" providerId="ADAL" clId="{4E2F0B63-5EDA-4F86-95C9-D5D8E81E4A2C}" dt="2024-07-02T10:25:28.692" v="63"/>
        <pc:sldMkLst>
          <pc:docMk/>
          <pc:sldMk cId="1875181022" sldId="521"/>
        </pc:sldMkLst>
      </pc:sldChg>
      <pc:sldChg chg="add">
        <pc:chgData name="Jorge Beltrán De La Cita" userId="a1b46558-b741-443f-af48-be7e06cc29f3" providerId="ADAL" clId="{4E2F0B63-5EDA-4F86-95C9-D5D8E81E4A2C}" dt="2024-07-02T10:20:25.953" v="0"/>
        <pc:sldMkLst>
          <pc:docMk/>
          <pc:sldMk cId="4036721123" sldId="522"/>
        </pc:sldMkLst>
      </pc:sldChg>
      <pc:sldChg chg="del">
        <pc:chgData name="Jorge Beltrán De La Cita" userId="a1b46558-b741-443f-af48-be7e06cc29f3" providerId="ADAL" clId="{4E2F0B63-5EDA-4F86-95C9-D5D8E81E4A2C}" dt="2024-07-02T10:25:39.210" v="65" actId="47"/>
        <pc:sldMkLst>
          <pc:docMk/>
          <pc:sldMk cId="3657110139" sldId="523"/>
        </pc:sldMkLst>
      </pc:sldChg>
      <pc:sldChg chg="modSp mod">
        <pc:chgData name="Jorge Beltrán De La Cita" userId="a1b46558-b741-443f-af48-be7e06cc29f3" providerId="ADAL" clId="{4E2F0B63-5EDA-4F86-95C9-D5D8E81E4A2C}" dt="2024-07-02T10:25:08.364" v="62" actId="20577"/>
        <pc:sldMkLst>
          <pc:docMk/>
          <pc:sldMk cId="2621716164" sldId="524"/>
        </pc:sldMkLst>
        <pc:spChg chg="mod">
          <ac:chgData name="Jorge Beltrán De La Cita" userId="a1b46558-b741-443f-af48-be7e06cc29f3" providerId="ADAL" clId="{4E2F0B63-5EDA-4F86-95C9-D5D8E81E4A2C}" dt="2024-07-02T10:25:08.364" v="62" actId="20577"/>
          <ac:spMkLst>
            <pc:docMk/>
            <pc:sldMk cId="2621716164" sldId="524"/>
            <ac:spMk id="2" creationId="{194D79F4-7A7F-12E0-8B30-08004DCCADEA}"/>
          </ac:spMkLst>
        </pc:spChg>
        <pc:spChg chg="mod">
          <ac:chgData name="Jorge Beltrán De La Cita" userId="a1b46558-b741-443f-af48-be7e06cc29f3" providerId="ADAL" clId="{4E2F0B63-5EDA-4F86-95C9-D5D8E81E4A2C}" dt="2024-07-02T10:24:57.693" v="48" actId="20577"/>
          <ac:spMkLst>
            <pc:docMk/>
            <pc:sldMk cId="2621716164" sldId="524"/>
            <ac:spMk id="31" creationId="{5885EAF2-E0F5-CA48-993E-338F164C3D10}"/>
          </ac:spMkLst>
        </pc:spChg>
      </pc:sldChg>
      <pc:sldChg chg="addSp delSp modSp mod">
        <pc:chgData name="Jorge Beltrán De La Cita" userId="a1b46558-b741-443f-af48-be7e06cc29f3" providerId="ADAL" clId="{4E2F0B63-5EDA-4F86-95C9-D5D8E81E4A2C}" dt="2024-07-02T11:48:12.788" v="4186" actId="20577"/>
        <pc:sldMkLst>
          <pc:docMk/>
          <pc:sldMk cId="3807817593" sldId="525"/>
        </pc:sldMkLst>
        <pc:spChg chg="add del">
          <ac:chgData name="Jorge Beltrán De La Cita" userId="a1b46558-b741-443f-af48-be7e06cc29f3" providerId="ADAL" clId="{4E2F0B63-5EDA-4F86-95C9-D5D8E81E4A2C}" dt="2024-07-02T10:50:02.006" v="1378" actId="478"/>
          <ac:spMkLst>
            <pc:docMk/>
            <pc:sldMk cId="3807817593" sldId="525"/>
            <ac:spMk id="4" creationId="{8AEB4AC6-8DA0-0848-20AB-275A3CF38497}"/>
          </ac:spMkLst>
        </pc:spChg>
        <pc:spChg chg="add del mod">
          <ac:chgData name="Jorge Beltrán De La Cita" userId="a1b46558-b741-443f-af48-be7e06cc29f3" providerId="ADAL" clId="{4E2F0B63-5EDA-4F86-95C9-D5D8E81E4A2C}" dt="2024-07-02T10:50:02.006" v="1378" actId="478"/>
          <ac:spMkLst>
            <pc:docMk/>
            <pc:sldMk cId="3807817593" sldId="525"/>
            <ac:spMk id="6" creationId="{E4D8F46F-11D5-EB68-00FA-A19A3B0E7140}"/>
          </ac:spMkLst>
        </pc:spChg>
        <pc:spChg chg="add del mod">
          <ac:chgData name="Jorge Beltrán De La Cita" userId="a1b46558-b741-443f-af48-be7e06cc29f3" providerId="ADAL" clId="{4E2F0B63-5EDA-4F86-95C9-D5D8E81E4A2C}" dt="2024-07-02T10:49:57.327" v="1377" actId="478"/>
          <ac:spMkLst>
            <pc:docMk/>
            <pc:sldMk cId="3807817593" sldId="525"/>
            <ac:spMk id="7" creationId="{E9E54E6F-464B-56FB-B58C-7B04EE7D738D}"/>
          </ac:spMkLst>
        </pc:spChg>
        <pc:spChg chg="add del mod">
          <ac:chgData name="Jorge Beltrán De La Cita" userId="a1b46558-b741-443f-af48-be7e06cc29f3" providerId="ADAL" clId="{4E2F0B63-5EDA-4F86-95C9-D5D8E81E4A2C}" dt="2024-07-02T10:50:49.304" v="1379" actId="3680"/>
          <ac:spMkLst>
            <pc:docMk/>
            <pc:sldMk cId="3807817593" sldId="525"/>
            <ac:spMk id="9" creationId="{00A154E7-FADA-4590-E2DA-6C748C9FDF85}"/>
          </ac:spMkLst>
        </pc:spChg>
        <pc:spChg chg="del">
          <ac:chgData name="Jorge Beltrán De La Cita" userId="a1b46558-b741-443f-af48-be7e06cc29f3" providerId="ADAL" clId="{4E2F0B63-5EDA-4F86-95C9-D5D8E81E4A2C}" dt="2024-07-02T10:50:02.006" v="1378" actId="478"/>
          <ac:spMkLst>
            <pc:docMk/>
            <pc:sldMk cId="3807817593" sldId="525"/>
            <ac:spMk id="10" creationId="{0BC5ED57-417C-774A-BACB-C96C21D9DFA1}"/>
          </ac:spMkLst>
        </pc:spChg>
        <pc:spChg chg="add del mod">
          <ac:chgData name="Jorge Beltrán De La Cita" userId="a1b46558-b741-443f-af48-be7e06cc29f3" providerId="ADAL" clId="{4E2F0B63-5EDA-4F86-95C9-D5D8E81E4A2C}" dt="2024-07-02T10:50:02.006" v="1378" actId="478"/>
          <ac:spMkLst>
            <pc:docMk/>
            <pc:sldMk cId="3807817593" sldId="525"/>
            <ac:spMk id="11" creationId="{F53AD86E-ECCB-9ABF-C1FA-94D13DBCA605}"/>
          </ac:spMkLst>
        </pc:spChg>
        <pc:spChg chg="add mod">
          <ac:chgData name="Jorge Beltrán De La Cita" userId="a1b46558-b741-443f-af48-be7e06cc29f3" providerId="ADAL" clId="{4E2F0B63-5EDA-4F86-95C9-D5D8E81E4A2C}" dt="2024-07-02T10:54:39.392" v="1845" actId="123"/>
          <ac:spMkLst>
            <pc:docMk/>
            <pc:sldMk cId="3807817593" sldId="525"/>
            <ac:spMk id="14" creationId="{A23EEDB6-F484-DEDA-6449-8022A77C16EC}"/>
          </ac:spMkLst>
        </pc:spChg>
        <pc:graphicFrameChg chg="add del">
          <ac:chgData name="Jorge Beltrán De La Cita" userId="a1b46558-b741-443f-af48-be7e06cc29f3" providerId="ADAL" clId="{4E2F0B63-5EDA-4F86-95C9-D5D8E81E4A2C}" dt="2024-07-02T10:50:02.006" v="1378" actId="478"/>
          <ac:graphicFrameMkLst>
            <pc:docMk/>
            <pc:sldMk cId="3807817593" sldId="525"/>
            <ac:graphicFrameMk id="5" creationId="{1AC89781-C27B-00B5-C0FA-376AA03D1DAB}"/>
          </ac:graphicFrameMkLst>
        </pc:graphicFrameChg>
        <pc:graphicFrameChg chg="add mod ord modGraphic">
          <ac:chgData name="Jorge Beltrán De La Cita" userId="a1b46558-b741-443f-af48-be7e06cc29f3" providerId="ADAL" clId="{4E2F0B63-5EDA-4F86-95C9-D5D8E81E4A2C}" dt="2024-07-02T11:48:12.788" v="4186" actId="20577"/>
          <ac:graphicFrameMkLst>
            <pc:docMk/>
            <pc:sldMk cId="3807817593" sldId="525"/>
            <ac:graphicFrameMk id="12" creationId="{2AEDA255-C2F0-B086-FE6D-32A36A6C09E1}"/>
          </ac:graphicFrameMkLst>
        </pc:graphicFrameChg>
        <pc:cxnChg chg="add del">
          <ac:chgData name="Jorge Beltrán De La Cita" userId="a1b46558-b741-443f-af48-be7e06cc29f3" providerId="ADAL" clId="{4E2F0B63-5EDA-4F86-95C9-D5D8E81E4A2C}" dt="2024-07-02T10:50:02.006" v="1378" actId="478"/>
          <ac:cxnSpMkLst>
            <pc:docMk/>
            <pc:sldMk cId="3807817593" sldId="525"/>
            <ac:cxnSpMk id="13" creationId="{55DCBED4-6635-93A3-5D30-94BF5C5192F5}"/>
          </ac:cxnSpMkLst>
        </pc:cxnChg>
      </pc:sldChg>
      <pc:sldChg chg="del">
        <pc:chgData name="Jorge Beltrán De La Cita" userId="a1b46558-b741-443f-af48-be7e06cc29f3" providerId="ADAL" clId="{4E2F0B63-5EDA-4F86-95C9-D5D8E81E4A2C}" dt="2024-07-02T10:23:16.368" v="18" actId="47"/>
        <pc:sldMkLst>
          <pc:docMk/>
          <pc:sldMk cId="2140063369" sldId="526"/>
        </pc:sldMkLst>
      </pc:sldChg>
      <pc:sldChg chg="del">
        <pc:chgData name="Jorge Beltrán De La Cita" userId="a1b46558-b741-443f-af48-be7e06cc29f3" providerId="ADAL" clId="{4E2F0B63-5EDA-4F86-95C9-D5D8E81E4A2C}" dt="2024-07-02T10:25:32.685" v="64" actId="47"/>
        <pc:sldMkLst>
          <pc:docMk/>
          <pc:sldMk cId="3154211947" sldId="528"/>
        </pc:sldMkLst>
      </pc:sldChg>
      <pc:sldChg chg="del">
        <pc:chgData name="Jorge Beltrán De La Cita" userId="a1b46558-b741-443f-af48-be7e06cc29f3" providerId="ADAL" clId="{4E2F0B63-5EDA-4F86-95C9-D5D8E81E4A2C}" dt="2024-07-02T10:55:32.979" v="1858" actId="47"/>
        <pc:sldMkLst>
          <pc:docMk/>
          <pc:sldMk cId="3525021697" sldId="530"/>
        </pc:sldMkLst>
      </pc:sldChg>
      <pc:sldChg chg="modSp mod">
        <pc:chgData name="Jorge Beltrán De La Cita" userId="a1b46558-b741-443f-af48-be7e06cc29f3" providerId="ADAL" clId="{4E2F0B63-5EDA-4F86-95C9-D5D8E81E4A2C}" dt="2024-07-02T11:51:16.894" v="4245" actId="123"/>
        <pc:sldMkLst>
          <pc:docMk/>
          <pc:sldMk cId="3129655785" sldId="531"/>
        </pc:sldMkLst>
        <pc:spChg chg="mod">
          <ac:chgData name="Jorge Beltrán De La Cita" userId="a1b46558-b741-443f-af48-be7e06cc29f3" providerId="ADAL" clId="{4E2F0B63-5EDA-4F86-95C9-D5D8E81E4A2C}" dt="2024-07-02T11:50:42.486" v="4211" actId="20577"/>
          <ac:spMkLst>
            <pc:docMk/>
            <pc:sldMk cId="3129655785" sldId="531"/>
            <ac:spMk id="2" creationId="{7FB1257B-EFBF-6DF7-93EB-C89C487B5B5B}"/>
          </ac:spMkLst>
        </pc:spChg>
        <pc:spChg chg="mod">
          <ac:chgData name="Jorge Beltrán De La Cita" userId="a1b46558-b741-443f-af48-be7e06cc29f3" providerId="ADAL" clId="{4E2F0B63-5EDA-4F86-95C9-D5D8E81E4A2C}" dt="2024-07-02T11:51:16.894" v="4245" actId="123"/>
          <ac:spMkLst>
            <pc:docMk/>
            <pc:sldMk cId="3129655785" sldId="531"/>
            <ac:spMk id="4" creationId="{ED88F974-D745-2857-2215-BF5F813C3FE2}"/>
          </ac:spMkLst>
        </pc:spChg>
      </pc:sldChg>
      <pc:sldChg chg="del">
        <pc:chgData name="Jorge Beltrán De La Cita" userId="a1b46558-b741-443f-af48-be7e06cc29f3" providerId="ADAL" clId="{4E2F0B63-5EDA-4F86-95C9-D5D8E81E4A2C}" dt="2024-07-02T10:47:41.428" v="1366" actId="47"/>
        <pc:sldMkLst>
          <pc:docMk/>
          <pc:sldMk cId="4212506719" sldId="532"/>
        </pc:sldMkLst>
      </pc:sldChg>
      <pc:sldChg chg="modSp add mod">
        <pc:chgData name="Jorge Beltrán De La Cita" userId="a1b46558-b741-443f-af48-be7e06cc29f3" providerId="ADAL" clId="{4E2F0B63-5EDA-4F86-95C9-D5D8E81E4A2C}" dt="2024-07-02T10:20:34.504" v="15" actId="20577"/>
        <pc:sldMkLst>
          <pc:docMk/>
          <pc:sldMk cId="2992906519" sldId="533"/>
        </pc:sldMkLst>
        <pc:spChg chg="mod">
          <ac:chgData name="Jorge Beltrán De La Cita" userId="a1b46558-b741-443f-af48-be7e06cc29f3" providerId="ADAL" clId="{4E2F0B63-5EDA-4F86-95C9-D5D8E81E4A2C}" dt="2024-07-02T10:20:34.504" v="15" actId="20577"/>
          <ac:spMkLst>
            <pc:docMk/>
            <pc:sldMk cId="2992906519" sldId="533"/>
            <ac:spMk id="16" creationId="{B501E78E-8FF8-455E-B567-2F42B97E496C}"/>
          </ac:spMkLst>
        </pc:spChg>
      </pc:sldChg>
      <pc:sldChg chg="modSp add mod">
        <pc:chgData name="Jorge Beltrán De La Cita" userId="a1b46558-b741-443f-af48-be7e06cc29f3" providerId="ADAL" clId="{4E2F0B63-5EDA-4F86-95C9-D5D8E81E4A2C}" dt="2024-07-02T10:42:18.103" v="1304" actId="27636"/>
        <pc:sldMkLst>
          <pc:docMk/>
          <pc:sldMk cId="913816191" sldId="534"/>
        </pc:sldMkLst>
        <pc:spChg chg="mod">
          <ac:chgData name="Jorge Beltrán De La Cita" userId="a1b46558-b741-443f-af48-be7e06cc29f3" providerId="ADAL" clId="{4E2F0B63-5EDA-4F86-95C9-D5D8E81E4A2C}" dt="2024-07-02T10:26:30.352" v="118" actId="14100"/>
          <ac:spMkLst>
            <pc:docMk/>
            <pc:sldMk cId="913816191" sldId="534"/>
            <ac:spMk id="2" creationId="{44037556-A935-3F59-47F8-50EC84E07C84}"/>
          </ac:spMkLst>
        </pc:spChg>
        <pc:spChg chg="mod">
          <ac:chgData name="Jorge Beltrán De La Cita" userId="a1b46558-b741-443f-af48-be7e06cc29f3" providerId="ADAL" clId="{4E2F0B63-5EDA-4F86-95C9-D5D8E81E4A2C}" dt="2024-07-02T10:42:18.103" v="1304" actId="27636"/>
          <ac:spMkLst>
            <pc:docMk/>
            <pc:sldMk cId="913816191" sldId="534"/>
            <ac:spMk id="3" creationId="{1A9818E9-2169-A62F-C3FF-918664440633}"/>
          </ac:spMkLst>
        </pc:spChg>
      </pc:sldChg>
      <pc:sldChg chg="modSp add mod">
        <pc:chgData name="Jorge Beltrán De La Cita" userId="a1b46558-b741-443f-af48-be7e06cc29f3" providerId="ADAL" clId="{4E2F0B63-5EDA-4F86-95C9-D5D8E81E4A2C}" dt="2024-07-02T10:41:55.338" v="1301" actId="27636"/>
        <pc:sldMkLst>
          <pc:docMk/>
          <pc:sldMk cId="2600460641" sldId="535"/>
        </pc:sldMkLst>
        <pc:spChg chg="mod">
          <ac:chgData name="Jorge Beltrán De La Cita" userId="a1b46558-b741-443f-af48-be7e06cc29f3" providerId="ADAL" clId="{4E2F0B63-5EDA-4F86-95C9-D5D8E81E4A2C}" dt="2024-07-02T10:32:09.635" v="481" actId="20577"/>
          <ac:spMkLst>
            <pc:docMk/>
            <pc:sldMk cId="2600460641" sldId="535"/>
            <ac:spMk id="2" creationId="{44037556-A935-3F59-47F8-50EC84E07C84}"/>
          </ac:spMkLst>
        </pc:spChg>
        <pc:spChg chg="mod">
          <ac:chgData name="Jorge Beltrán De La Cita" userId="a1b46558-b741-443f-af48-be7e06cc29f3" providerId="ADAL" clId="{4E2F0B63-5EDA-4F86-95C9-D5D8E81E4A2C}" dt="2024-07-02T10:41:55.338" v="1301" actId="27636"/>
          <ac:spMkLst>
            <pc:docMk/>
            <pc:sldMk cId="2600460641" sldId="535"/>
            <ac:spMk id="3" creationId="{1A9818E9-2169-A62F-C3FF-918664440633}"/>
          </ac:spMkLst>
        </pc:spChg>
      </pc:sldChg>
      <pc:sldChg chg="modSp add mod ord">
        <pc:chgData name="Jorge Beltrán De La Cita" userId="a1b46558-b741-443f-af48-be7e06cc29f3" providerId="ADAL" clId="{4E2F0B63-5EDA-4F86-95C9-D5D8E81E4A2C}" dt="2024-07-02T10:43:03.159" v="1306" actId="403"/>
        <pc:sldMkLst>
          <pc:docMk/>
          <pc:sldMk cId="461960177" sldId="536"/>
        </pc:sldMkLst>
        <pc:spChg chg="mod">
          <ac:chgData name="Jorge Beltrán De La Cita" userId="a1b46558-b741-443f-af48-be7e06cc29f3" providerId="ADAL" clId="{4E2F0B63-5EDA-4F86-95C9-D5D8E81E4A2C}" dt="2024-07-02T10:43:03.159" v="1306" actId="403"/>
          <ac:spMkLst>
            <pc:docMk/>
            <pc:sldMk cId="461960177" sldId="536"/>
            <ac:spMk id="3" creationId="{1A9818E9-2169-A62F-C3FF-918664440633}"/>
          </ac:spMkLst>
        </pc:spChg>
      </pc:sldChg>
      <pc:sldChg chg="add del">
        <pc:chgData name="Jorge Beltrán De La Cita" userId="a1b46558-b741-443f-af48-be7e06cc29f3" providerId="ADAL" clId="{4E2F0B63-5EDA-4F86-95C9-D5D8E81E4A2C}" dt="2024-07-02T10:32:44.275" v="527" actId="47"/>
        <pc:sldMkLst>
          <pc:docMk/>
          <pc:sldMk cId="2084396140" sldId="537"/>
        </pc:sldMkLst>
      </pc:sldChg>
      <pc:sldChg chg="modSp add mod">
        <pc:chgData name="Jorge Beltrán De La Cita" userId="a1b46558-b741-443f-af48-be7e06cc29f3" providerId="ADAL" clId="{4E2F0B63-5EDA-4F86-95C9-D5D8E81E4A2C}" dt="2024-07-02T10:42:40.710" v="1305" actId="255"/>
        <pc:sldMkLst>
          <pc:docMk/>
          <pc:sldMk cId="1814426812" sldId="538"/>
        </pc:sldMkLst>
        <pc:spChg chg="mod">
          <ac:chgData name="Jorge Beltrán De La Cita" userId="a1b46558-b741-443f-af48-be7e06cc29f3" providerId="ADAL" clId="{4E2F0B63-5EDA-4F86-95C9-D5D8E81E4A2C}" dt="2024-07-02T10:32:52.169" v="550" actId="20577"/>
          <ac:spMkLst>
            <pc:docMk/>
            <pc:sldMk cId="1814426812" sldId="538"/>
            <ac:spMk id="2" creationId="{44037556-A935-3F59-47F8-50EC84E07C84}"/>
          </ac:spMkLst>
        </pc:spChg>
        <pc:spChg chg="mod">
          <ac:chgData name="Jorge Beltrán De La Cita" userId="a1b46558-b741-443f-af48-be7e06cc29f3" providerId="ADAL" clId="{4E2F0B63-5EDA-4F86-95C9-D5D8E81E4A2C}" dt="2024-07-02T10:42:40.710" v="1305" actId="255"/>
          <ac:spMkLst>
            <pc:docMk/>
            <pc:sldMk cId="1814426812" sldId="538"/>
            <ac:spMk id="3" creationId="{1A9818E9-2169-A62F-C3FF-918664440633}"/>
          </ac:spMkLst>
        </pc:spChg>
      </pc:sldChg>
      <pc:sldChg chg="modSp add mod ord">
        <pc:chgData name="Jorge Beltrán De La Cita" userId="a1b46558-b741-443f-af48-be7e06cc29f3" providerId="ADAL" clId="{4E2F0B63-5EDA-4F86-95C9-D5D8E81E4A2C}" dt="2024-07-02T13:23:51.969" v="4534"/>
        <pc:sldMkLst>
          <pc:docMk/>
          <pc:sldMk cId="952615696" sldId="539"/>
        </pc:sldMkLst>
        <pc:spChg chg="mod">
          <ac:chgData name="Jorge Beltrán De La Cita" userId="a1b46558-b741-443f-af48-be7e06cc29f3" providerId="ADAL" clId="{4E2F0B63-5EDA-4F86-95C9-D5D8E81E4A2C}" dt="2024-07-02T13:23:17.354" v="4526" actId="20577"/>
          <ac:spMkLst>
            <pc:docMk/>
            <pc:sldMk cId="952615696" sldId="539"/>
            <ac:spMk id="2" creationId="{7FB1257B-EFBF-6DF7-93EB-C89C487B5B5B}"/>
          </ac:spMkLst>
        </pc:spChg>
        <pc:spChg chg="mod">
          <ac:chgData name="Jorge Beltrán De La Cita" userId="a1b46558-b741-443f-af48-be7e06cc29f3" providerId="ADAL" clId="{4E2F0B63-5EDA-4F86-95C9-D5D8E81E4A2C}" dt="2024-07-02T11:54:06.828" v="4319" actId="27636"/>
          <ac:spMkLst>
            <pc:docMk/>
            <pc:sldMk cId="952615696" sldId="539"/>
            <ac:spMk id="4" creationId="{ED88F974-D745-2857-2215-BF5F813C3FE2}"/>
          </ac:spMkLst>
        </pc:spChg>
      </pc:sldChg>
      <pc:sldChg chg="modSp add mod ord">
        <pc:chgData name="Jorge Beltrán De La Cita" userId="a1b46558-b741-443f-af48-be7e06cc29f3" providerId="ADAL" clId="{4E2F0B63-5EDA-4F86-95C9-D5D8E81E4A2C}" dt="2024-07-02T13:23:36.658" v="4530"/>
        <pc:sldMkLst>
          <pc:docMk/>
          <pc:sldMk cId="55613144" sldId="540"/>
        </pc:sldMkLst>
        <pc:spChg chg="mod">
          <ac:chgData name="Jorge Beltrán De La Cita" userId="a1b46558-b741-443f-af48-be7e06cc29f3" providerId="ADAL" clId="{4E2F0B63-5EDA-4F86-95C9-D5D8E81E4A2C}" dt="2024-07-02T10:55:51.235" v="1882" actId="20577"/>
          <ac:spMkLst>
            <pc:docMk/>
            <pc:sldMk cId="55613144" sldId="540"/>
            <ac:spMk id="2" creationId="{7FB1257B-EFBF-6DF7-93EB-C89C487B5B5B}"/>
          </ac:spMkLst>
        </pc:spChg>
        <pc:spChg chg="mod">
          <ac:chgData name="Jorge Beltrán De La Cita" userId="a1b46558-b741-443f-af48-be7e06cc29f3" providerId="ADAL" clId="{4E2F0B63-5EDA-4F86-95C9-D5D8E81E4A2C}" dt="2024-07-02T10:56:55.655" v="1946" actId="20577"/>
          <ac:spMkLst>
            <pc:docMk/>
            <pc:sldMk cId="55613144" sldId="540"/>
            <ac:spMk id="4" creationId="{ED88F974-D745-2857-2215-BF5F813C3FE2}"/>
          </ac:spMkLst>
        </pc:spChg>
      </pc:sldChg>
      <pc:sldChg chg="addSp delSp modSp add mod">
        <pc:chgData name="Jorge Beltrán De La Cita" userId="a1b46558-b741-443f-af48-be7e06cc29f3" providerId="ADAL" clId="{4E2F0B63-5EDA-4F86-95C9-D5D8E81E4A2C}" dt="2024-07-02T11:55:28.809" v="4339" actId="20577"/>
        <pc:sldMkLst>
          <pc:docMk/>
          <pc:sldMk cId="3280604207" sldId="541"/>
        </pc:sldMkLst>
        <pc:spChg chg="mod">
          <ac:chgData name="Jorge Beltrán De La Cita" userId="a1b46558-b741-443f-af48-be7e06cc29f3" providerId="ADAL" clId="{4E2F0B63-5EDA-4F86-95C9-D5D8E81E4A2C}" dt="2024-07-02T10:58:54.177" v="1996" actId="20577"/>
          <ac:spMkLst>
            <pc:docMk/>
            <pc:sldMk cId="3280604207" sldId="541"/>
            <ac:spMk id="2" creationId="{256526AD-78D6-84C2-5DBA-C4F054B27F18}"/>
          </ac:spMkLst>
        </pc:spChg>
        <pc:spChg chg="add del mod">
          <ac:chgData name="Jorge Beltrán De La Cita" userId="a1b46558-b741-443f-af48-be7e06cc29f3" providerId="ADAL" clId="{4E2F0B63-5EDA-4F86-95C9-D5D8E81E4A2C}" dt="2024-07-02T10:59:41.298" v="2031" actId="3680"/>
          <ac:spMkLst>
            <pc:docMk/>
            <pc:sldMk cId="3280604207" sldId="541"/>
            <ac:spMk id="4" creationId="{1040BF07-C4AF-D693-7FB2-18DFC12D2616}"/>
          </ac:spMkLst>
        </pc:spChg>
        <pc:spChg chg="add del mod">
          <ac:chgData name="Jorge Beltrán De La Cita" userId="a1b46558-b741-443f-af48-be7e06cc29f3" providerId="ADAL" clId="{4E2F0B63-5EDA-4F86-95C9-D5D8E81E4A2C}" dt="2024-07-02T11:12:33.260" v="3065" actId="478"/>
          <ac:spMkLst>
            <pc:docMk/>
            <pc:sldMk cId="3280604207" sldId="541"/>
            <ac:spMk id="6" creationId="{11484DBD-AEDE-E5CE-FEC8-BC346F058B37}"/>
          </ac:spMkLst>
        </pc:spChg>
        <pc:spChg chg="add mod">
          <ac:chgData name="Jorge Beltrán De La Cita" userId="a1b46558-b741-443f-af48-be7e06cc29f3" providerId="ADAL" clId="{4E2F0B63-5EDA-4F86-95C9-D5D8E81E4A2C}" dt="2024-07-02T11:09:16.107" v="2989" actId="404"/>
          <ac:spMkLst>
            <pc:docMk/>
            <pc:sldMk cId="3280604207" sldId="541"/>
            <ac:spMk id="7" creationId="{2393B3A0-6628-BB84-CCDA-AA11AF3FF5D5}"/>
          </ac:spMkLst>
        </pc:spChg>
        <pc:spChg chg="add mod">
          <ac:chgData name="Jorge Beltrán De La Cita" userId="a1b46558-b741-443f-af48-be7e06cc29f3" providerId="ADAL" clId="{4E2F0B63-5EDA-4F86-95C9-D5D8E81E4A2C}" dt="2024-07-02T11:12:36.088" v="3068" actId="20577"/>
          <ac:spMkLst>
            <pc:docMk/>
            <pc:sldMk cId="3280604207" sldId="541"/>
            <ac:spMk id="8" creationId="{507CA650-97F1-250C-6307-B5BA7AC3AA42}"/>
          </ac:spMkLst>
        </pc:spChg>
        <pc:spChg chg="del">
          <ac:chgData name="Jorge Beltrán De La Cita" userId="a1b46558-b741-443f-af48-be7e06cc29f3" providerId="ADAL" clId="{4E2F0B63-5EDA-4F86-95C9-D5D8E81E4A2C}" dt="2024-07-02T10:58:58.154" v="1997" actId="478"/>
          <ac:spMkLst>
            <pc:docMk/>
            <pc:sldMk cId="3280604207" sldId="541"/>
            <ac:spMk id="14" creationId="{A23EEDB6-F484-DEDA-6449-8022A77C16EC}"/>
          </ac:spMkLst>
        </pc:spChg>
        <pc:graphicFrameChg chg="add mod ord modGraphic">
          <ac:chgData name="Jorge Beltrán De La Cita" userId="a1b46558-b741-443f-af48-be7e06cc29f3" providerId="ADAL" clId="{4E2F0B63-5EDA-4F86-95C9-D5D8E81E4A2C}" dt="2024-07-02T11:55:28.809" v="4339" actId="20577"/>
          <ac:graphicFrameMkLst>
            <pc:docMk/>
            <pc:sldMk cId="3280604207" sldId="541"/>
            <ac:graphicFrameMk id="5" creationId="{A510290E-8158-87B1-16BD-06D4E67A4AA2}"/>
          </ac:graphicFrameMkLst>
        </pc:graphicFrameChg>
        <pc:graphicFrameChg chg="del mod">
          <ac:chgData name="Jorge Beltrán De La Cita" userId="a1b46558-b741-443f-af48-be7e06cc29f3" providerId="ADAL" clId="{4E2F0B63-5EDA-4F86-95C9-D5D8E81E4A2C}" dt="2024-07-02T10:59:08.788" v="2030" actId="478"/>
          <ac:graphicFrameMkLst>
            <pc:docMk/>
            <pc:sldMk cId="3280604207" sldId="541"/>
            <ac:graphicFrameMk id="12" creationId="{2AEDA255-C2F0-B086-FE6D-32A36A6C09E1}"/>
          </ac:graphicFrameMkLst>
        </pc:graphicFrameChg>
      </pc:sldChg>
      <pc:sldChg chg="add del">
        <pc:chgData name="Jorge Beltrán De La Cita" userId="a1b46558-b741-443f-af48-be7e06cc29f3" providerId="ADAL" clId="{4E2F0B63-5EDA-4F86-95C9-D5D8E81E4A2C}" dt="2024-07-02T10:55:30.485" v="1857" actId="47"/>
        <pc:sldMkLst>
          <pc:docMk/>
          <pc:sldMk cId="3758381080" sldId="541"/>
        </pc:sldMkLst>
      </pc:sldChg>
      <pc:sldChg chg="addSp delSp modSp add mod">
        <pc:chgData name="Jorge Beltrán De La Cita" userId="a1b46558-b741-443f-af48-be7e06cc29f3" providerId="ADAL" clId="{4E2F0B63-5EDA-4F86-95C9-D5D8E81E4A2C}" dt="2024-07-02T11:55:34.643" v="4340"/>
        <pc:sldMkLst>
          <pc:docMk/>
          <pc:sldMk cId="165831658" sldId="542"/>
        </pc:sldMkLst>
        <pc:spChg chg="add mod">
          <ac:chgData name="Jorge Beltrán De La Cita" userId="a1b46558-b741-443f-af48-be7e06cc29f3" providerId="ADAL" clId="{4E2F0B63-5EDA-4F86-95C9-D5D8E81E4A2C}" dt="2024-07-02T11:12:29.979" v="3064" actId="20577"/>
          <ac:spMkLst>
            <pc:docMk/>
            <pc:sldMk cId="165831658" sldId="542"/>
            <ac:spMk id="3" creationId="{D9542473-E208-A699-B0B1-92BEC3D53927}"/>
          </ac:spMkLst>
        </pc:spChg>
        <pc:spChg chg="del mod">
          <ac:chgData name="Jorge Beltrán De La Cita" userId="a1b46558-b741-443f-af48-be7e06cc29f3" providerId="ADAL" clId="{4E2F0B63-5EDA-4F86-95C9-D5D8E81E4A2C}" dt="2024-07-02T11:12:28.168" v="3061" actId="478"/>
          <ac:spMkLst>
            <pc:docMk/>
            <pc:sldMk cId="165831658" sldId="542"/>
            <ac:spMk id="6" creationId="{11484DBD-AEDE-E5CE-FEC8-BC346F058B37}"/>
          </ac:spMkLst>
        </pc:spChg>
        <pc:spChg chg="mod">
          <ac:chgData name="Jorge Beltrán De La Cita" userId="a1b46558-b741-443f-af48-be7e06cc29f3" providerId="ADAL" clId="{4E2F0B63-5EDA-4F86-95C9-D5D8E81E4A2C}" dt="2024-07-02T11:37:50.835" v="3960" actId="20577"/>
          <ac:spMkLst>
            <pc:docMk/>
            <pc:sldMk cId="165831658" sldId="542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1:55:34.643" v="4340"/>
          <ac:graphicFrameMkLst>
            <pc:docMk/>
            <pc:sldMk cId="165831658" sldId="542"/>
            <ac:graphicFrameMk id="5" creationId="{A510290E-8158-87B1-16BD-06D4E67A4AA2}"/>
          </ac:graphicFrameMkLst>
        </pc:graphicFrameChg>
      </pc:sldChg>
      <pc:sldChg chg="addSp delSp modSp add mod">
        <pc:chgData name="Jorge Beltrán De La Cita" userId="a1b46558-b741-443f-af48-be7e06cc29f3" providerId="ADAL" clId="{4E2F0B63-5EDA-4F86-95C9-D5D8E81E4A2C}" dt="2024-07-02T11:55:46.322" v="4342" actId="20577"/>
        <pc:sldMkLst>
          <pc:docMk/>
          <pc:sldMk cId="215134352" sldId="543"/>
        </pc:sldMkLst>
        <pc:spChg chg="add mod">
          <ac:chgData name="Jorge Beltrán De La Cita" userId="a1b46558-b741-443f-af48-be7e06cc29f3" providerId="ADAL" clId="{4E2F0B63-5EDA-4F86-95C9-D5D8E81E4A2C}" dt="2024-07-02T11:12:25.481" v="3060" actId="20577"/>
          <ac:spMkLst>
            <pc:docMk/>
            <pc:sldMk cId="215134352" sldId="543"/>
            <ac:spMk id="3" creationId="{D61E5440-CA4C-DA3A-FBE4-9E8DAB6A99E9}"/>
          </ac:spMkLst>
        </pc:spChg>
        <pc:spChg chg="del mod">
          <ac:chgData name="Jorge Beltrán De La Cita" userId="a1b46558-b741-443f-af48-be7e06cc29f3" providerId="ADAL" clId="{4E2F0B63-5EDA-4F86-95C9-D5D8E81E4A2C}" dt="2024-07-02T11:12:22.629" v="3057" actId="478"/>
          <ac:spMkLst>
            <pc:docMk/>
            <pc:sldMk cId="215134352" sldId="543"/>
            <ac:spMk id="6" creationId="{11484DBD-AEDE-E5CE-FEC8-BC346F058B37}"/>
          </ac:spMkLst>
        </pc:spChg>
        <pc:spChg chg="mod">
          <ac:chgData name="Jorge Beltrán De La Cita" userId="a1b46558-b741-443f-af48-be7e06cc29f3" providerId="ADAL" clId="{4E2F0B63-5EDA-4F86-95C9-D5D8E81E4A2C}" dt="2024-07-02T11:37:40.554" v="3959" actId="20577"/>
          <ac:spMkLst>
            <pc:docMk/>
            <pc:sldMk cId="215134352" sldId="543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1:55:46.322" v="4342" actId="20577"/>
          <ac:graphicFrameMkLst>
            <pc:docMk/>
            <pc:sldMk cId="215134352" sldId="543"/>
            <ac:graphicFrameMk id="5" creationId="{A510290E-8158-87B1-16BD-06D4E67A4AA2}"/>
          </ac:graphicFrameMkLst>
        </pc:graphicFrameChg>
      </pc:sldChg>
      <pc:sldChg chg="addSp delSp modSp add mod ord">
        <pc:chgData name="Jorge Beltrán De La Cita" userId="a1b46558-b741-443f-af48-be7e06cc29f3" providerId="ADAL" clId="{4E2F0B63-5EDA-4F86-95C9-D5D8E81E4A2C}" dt="2024-07-02T13:22:30.511" v="4514"/>
        <pc:sldMkLst>
          <pc:docMk/>
          <pc:sldMk cId="2405762378" sldId="544"/>
        </pc:sldMkLst>
        <pc:spChg chg="add mod">
          <ac:chgData name="Jorge Beltrán De La Cita" userId="a1b46558-b741-443f-af48-be7e06cc29f3" providerId="ADAL" clId="{4E2F0B63-5EDA-4F86-95C9-D5D8E81E4A2C}" dt="2024-07-02T11:23:02.591" v="3657" actId="20577"/>
          <ac:spMkLst>
            <pc:docMk/>
            <pc:sldMk cId="2405762378" sldId="544"/>
            <ac:spMk id="3" creationId="{74F93AEE-1479-5F67-7E40-DFEA47D32090}"/>
          </ac:spMkLst>
        </pc:spChg>
        <pc:spChg chg="del mod">
          <ac:chgData name="Jorge Beltrán De La Cita" userId="a1b46558-b741-443f-af48-be7e06cc29f3" providerId="ADAL" clId="{4E2F0B63-5EDA-4F86-95C9-D5D8E81E4A2C}" dt="2024-07-02T11:12:20.130" v="3055" actId="478"/>
          <ac:spMkLst>
            <pc:docMk/>
            <pc:sldMk cId="2405762378" sldId="544"/>
            <ac:spMk id="6" creationId="{11484DBD-AEDE-E5CE-FEC8-BC346F058B37}"/>
          </ac:spMkLst>
        </pc:spChg>
        <pc:spChg chg="mod">
          <ac:chgData name="Jorge Beltrán De La Cita" userId="a1b46558-b741-443f-af48-be7e06cc29f3" providerId="ADAL" clId="{4E2F0B63-5EDA-4F86-95C9-D5D8E81E4A2C}" dt="2024-07-02T11:42:57.905" v="4029" actId="14100"/>
          <ac:spMkLst>
            <pc:docMk/>
            <pc:sldMk cId="2405762378" sldId="544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3:22:30.511" v="4514"/>
          <ac:graphicFrameMkLst>
            <pc:docMk/>
            <pc:sldMk cId="2405762378" sldId="544"/>
            <ac:graphicFrameMk id="5" creationId="{A510290E-8158-87B1-16BD-06D4E67A4AA2}"/>
          </ac:graphicFrameMkLst>
        </pc:graphicFrameChg>
      </pc:sldChg>
      <pc:sldChg chg="modSp add mod modNotesTx">
        <pc:chgData name="Jorge Beltrán De La Cita" userId="a1b46558-b741-443f-af48-be7e06cc29f3" providerId="ADAL" clId="{4E2F0B63-5EDA-4F86-95C9-D5D8E81E4A2C}" dt="2024-07-02T13:22:36.866" v="4520"/>
        <pc:sldMkLst>
          <pc:docMk/>
          <pc:sldMk cId="528910994" sldId="545"/>
        </pc:sldMkLst>
        <pc:spChg chg="mod">
          <ac:chgData name="Jorge Beltrán De La Cita" userId="a1b46558-b741-443f-af48-be7e06cc29f3" providerId="ADAL" clId="{4E2F0B63-5EDA-4F86-95C9-D5D8E81E4A2C}" dt="2024-07-02T11:22:41.311" v="3655" actId="20577"/>
          <ac:spMkLst>
            <pc:docMk/>
            <pc:sldMk cId="528910994" sldId="545"/>
            <ac:spMk id="6" creationId="{11484DBD-AEDE-E5CE-FEC8-BC346F058B37}"/>
          </ac:spMkLst>
        </pc:spChg>
        <pc:spChg chg="mod">
          <ac:chgData name="Jorge Beltrán De La Cita" userId="a1b46558-b741-443f-af48-be7e06cc29f3" providerId="ADAL" clId="{4E2F0B63-5EDA-4F86-95C9-D5D8E81E4A2C}" dt="2024-07-02T11:39:14.770" v="3966"/>
          <ac:spMkLst>
            <pc:docMk/>
            <pc:sldMk cId="528910994" sldId="545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3:22:36.866" v="4520"/>
          <ac:graphicFrameMkLst>
            <pc:docMk/>
            <pc:sldMk cId="528910994" sldId="545"/>
            <ac:graphicFrameMk id="5" creationId="{A510290E-8158-87B1-16BD-06D4E67A4AA2}"/>
          </ac:graphicFrameMkLst>
        </pc:graphicFrameChg>
      </pc:sldChg>
      <pc:sldChg chg="modSp add mod modNotesTx">
        <pc:chgData name="Jorge Beltrán De La Cita" userId="a1b46558-b741-443f-af48-be7e06cc29f3" providerId="ADAL" clId="{4E2F0B63-5EDA-4F86-95C9-D5D8E81E4A2C}" dt="2024-07-02T13:25:06.579" v="4535" actId="20577"/>
        <pc:sldMkLst>
          <pc:docMk/>
          <pc:sldMk cId="3631151546" sldId="546"/>
        </pc:sldMkLst>
        <pc:spChg chg="mod">
          <ac:chgData name="Jorge Beltrán De La Cita" userId="a1b46558-b741-443f-af48-be7e06cc29f3" providerId="ADAL" clId="{4E2F0B63-5EDA-4F86-95C9-D5D8E81E4A2C}" dt="2024-07-02T11:23:21.545" v="3665" actId="20577"/>
          <ac:spMkLst>
            <pc:docMk/>
            <pc:sldMk cId="3631151546" sldId="546"/>
            <ac:spMk id="6" creationId="{11484DBD-AEDE-E5CE-FEC8-BC346F058B37}"/>
          </ac:spMkLst>
        </pc:spChg>
        <pc:spChg chg="mod">
          <ac:chgData name="Jorge Beltrán De La Cita" userId="a1b46558-b741-443f-af48-be7e06cc29f3" providerId="ADAL" clId="{4E2F0B63-5EDA-4F86-95C9-D5D8E81E4A2C}" dt="2024-07-02T11:47:15.329" v="4183" actId="20577"/>
          <ac:spMkLst>
            <pc:docMk/>
            <pc:sldMk cId="3631151546" sldId="546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3:22:23.537" v="4508"/>
          <ac:graphicFrameMkLst>
            <pc:docMk/>
            <pc:sldMk cId="3631151546" sldId="546"/>
            <ac:graphicFrameMk id="5" creationId="{A510290E-8158-87B1-16BD-06D4E67A4AA2}"/>
          </ac:graphicFrameMkLst>
        </pc:graphicFrameChg>
      </pc:sldChg>
      <pc:sldChg chg="modSp add del mod">
        <pc:chgData name="Jorge Beltrán De La Cita" userId="a1b46558-b741-443f-af48-be7e06cc29f3" providerId="ADAL" clId="{4E2F0B63-5EDA-4F86-95C9-D5D8E81E4A2C}" dt="2024-07-02T11:30:23.609" v="3897" actId="47"/>
        <pc:sldMkLst>
          <pc:docMk/>
          <pc:sldMk cId="3847099232" sldId="547"/>
        </pc:sldMkLst>
        <pc:spChg chg="mod">
          <ac:chgData name="Jorge Beltrán De La Cita" userId="a1b46558-b741-443f-af48-be7e06cc29f3" providerId="ADAL" clId="{4E2F0B63-5EDA-4F86-95C9-D5D8E81E4A2C}" dt="2024-07-02T11:16:12.234" v="3404" actId="20577"/>
          <ac:spMkLst>
            <pc:docMk/>
            <pc:sldMk cId="3847099232" sldId="547"/>
            <ac:spMk id="6" creationId="{11484DBD-AEDE-E5CE-FEC8-BC346F058B37}"/>
          </ac:spMkLst>
        </pc:spChg>
        <pc:spChg chg="mod">
          <ac:chgData name="Jorge Beltrán De La Cita" userId="a1b46558-b741-443f-af48-be7e06cc29f3" providerId="ADAL" clId="{4E2F0B63-5EDA-4F86-95C9-D5D8E81E4A2C}" dt="2024-07-02T11:21:13.090" v="3647" actId="20577"/>
          <ac:spMkLst>
            <pc:docMk/>
            <pc:sldMk cId="3847099232" sldId="547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1:20:19.963" v="3552" actId="20577"/>
          <ac:graphicFrameMkLst>
            <pc:docMk/>
            <pc:sldMk cId="3847099232" sldId="547"/>
            <ac:graphicFrameMk id="5" creationId="{A510290E-8158-87B1-16BD-06D4E67A4AA2}"/>
          </ac:graphicFrameMkLst>
        </pc:graphicFrameChg>
      </pc:sldChg>
      <pc:sldChg chg="modSp add del mod">
        <pc:chgData name="Jorge Beltrán De La Cita" userId="a1b46558-b741-443f-af48-be7e06cc29f3" providerId="ADAL" clId="{4E2F0B63-5EDA-4F86-95C9-D5D8E81E4A2C}" dt="2024-07-02T11:26:51.816" v="3775" actId="47"/>
        <pc:sldMkLst>
          <pc:docMk/>
          <pc:sldMk cId="2229951040" sldId="548"/>
        </pc:sldMkLst>
        <pc:spChg chg="mod">
          <ac:chgData name="Jorge Beltrán De La Cita" userId="a1b46558-b741-443f-af48-be7e06cc29f3" providerId="ADAL" clId="{4E2F0B63-5EDA-4F86-95C9-D5D8E81E4A2C}" dt="2024-07-02T11:17:41.156" v="3488" actId="20577"/>
          <ac:spMkLst>
            <pc:docMk/>
            <pc:sldMk cId="2229951040" sldId="548"/>
            <ac:spMk id="6" creationId="{11484DBD-AEDE-E5CE-FEC8-BC346F058B37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1:21:21.811" v="3648" actId="20577"/>
          <ac:graphicFrameMkLst>
            <pc:docMk/>
            <pc:sldMk cId="2229951040" sldId="548"/>
            <ac:graphicFrameMk id="5" creationId="{A510290E-8158-87B1-16BD-06D4E67A4AA2}"/>
          </ac:graphicFrameMkLst>
        </pc:graphicFrameChg>
      </pc:sldChg>
      <pc:sldChg chg="modSp add del mod">
        <pc:chgData name="Jorge Beltrán De La Cita" userId="a1b46558-b741-443f-af48-be7e06cc29f3" providerId="ADAL" clId="{4E2F0B63-5EDA-4F86-95C9-D5D8E81E4A2C}" dt="2024-07-02T11:26:51.816" v="3775" actId="47"/>
        <pc:sldMkLst>
          <pc:docMk/>
          <pc:sldMk cId="3646296874" sldId="549"/>
        </pc:sldMkLst>
        <pc:spChg chg="mod">
          <ac:chgData name="Jorge Beltrán De La Cita" userId="a1b46558-b741-443f-af48-be7e06cc29f3" providerId="ADAL" clId="{4E2F0B63-5EDA-4F86-95C9-D5D8E81E4A2C}" dt="2024-07-02T11:17:54.051" v="3493" actId="20577"/>
          <ac:spMkLst>
            <pc:docMk/>
            <pc:sldMk cId="3646296874" sldId="549"/>
            <ac:spMk id="6" creationId="{11484DBD-AEDE-E5CE-FEC8-BC346F058B37}"/>
          </ac:spMkLst>
        </pc:spChg>
      </pc:sldChg>
      <pc:sldChg chg="modSp add del mod">
        <pc:chgData name="Jorge Beltrán De La Cita" userId="a1b46558-b741-443f-af48-be7e06cc29f3" providerId="ADAL" clId="{4E2F0B63-5EDA-4F86-95C9-D5D8E81E4A2C}" dt="2024-07-02T11:26:51.816" v="3775" actId="47"/>
        <pc:sldMkLst>
          <pc:docMk/>
          <pc:sldMk cId="1991772485" sldId="550"/>
        </pc:sldMkLst>
        <pc:spChg chg="mod">
          <ac:chgData name="Jorge Beltrán De La Cita" userId="a1b46558-b741-443f-af48-be7e06cc29f3" providerId="ADAL" clId="{4E2F0B63-5EDA-4F86-95C9-D5D8E81E4A2C}" dt="2024-07-02T11:17:56.985" v="3496" actId="20577"/>
          <ac:spMkLst>
            <pc:docMk/>
            <pc:sldMk cId="1991772485" sldId="550"/>
            <ac:spMk id="6" creationId="{11484DBD-AEDE-E5CE-FEC8-BC346F058B37}"/>
          </ac:spMkLst>
        </pc:spChg>
      </pc:sldChg>
      <pc:sldChg chg="modSp add del mod">
        <pc:chgData name="Jorge Beltrán De La Cita" userId="a1b46558-b741-443f-af48-be7e06cc29f3" providerId="ADAL" clId="{4E2F0B63-5EDA-4F86-95C9-D5D8E81E4A2C}" dt="2024-07-02T11:26:51.816" v="3775" actId="47"/>
        <pc:sldMkLst>
          <pc:docMk/>
          <pc:sldMk cId="29679861" sldId="551"/>
        </pc:sldMkLst>
        <pc:spChg chg="mod">
          <ac:chgData name="Jorge Beltrán De La Cita" userId="a1b46558-b741-443f-af48-be7e06cc29f3" providerId="ADAL" clId="{4E2F0B63-5EDA-4F86-95C9-D5D8E81E4A2C}" dt="2024-07-02T11:18:01.447" v="3499" actId="20577"/>
          <ac:spMkLst>
            <pc:docMk/>
            <pc:sldMk cId="29679861" sldId="551"/>
            <ac:spMk id="6" creationId="{11484DBD-AEDE-E5CE-FEC8-BC346F058B37}"/>
          </ac:spMkLst>
        </pc:spChg>
      </pc:sldChg>
      <pc:sldChg chg="modSp add del mod">
        <pc:chgData name="Jorge Beltrán De La Cita" userId="a1b46558-b741-443f-af48-be7e06cc29f3" providerId="ADAL" clId="{4E2F0B63-5EDA-4F86-95C9-D5D8E81E4A2C}" dt="2024-07-02T11:26:51.816" v="3775" actId="47"/>
        <pc:sldMkLst>
          <pc:docMk/>
          <pc:sldMk cId="3531936892" sldId="552"/>
        </pc:sldMkLst>
        <pc:spChg chg="mod">
          <ac:chgData name="Jorge Beltrán De La Cita" userId="a1b46558-b741-443f-af48-be7e06cc29f3" providerId="ADAL" clId="{4E2F0B63-5EDA-4F86-95C9-D5D8E81E4A2C}" dt="2024-07-02T11:18:06.356" v="3503" actId="20577"/>
          <ac:spMkLst>
            <pc:docMk/>
            <pc:sldMk cId="3531936892" sldId="552"/>
            <ac:spMk id="6" creationId="{11484DBD-AEDE-E5CE-FEC8-BC346F058B37}"/>
          </ac:spMkLst>
        </pc:spChg>
      </pc:sldChg>
      <pc:sldChg chg="modSp add del mod">
        <pc:chgData name="Jorge Beltrán De La Cita" userId="a1b46558-b741-443f-af48-be7e06cc29f3" providerId="ADAL" clId="{4E2F0B63-5EDA-4F86-95C9-D5D8E81E4A2C}" dt="2024-07-02T11:26:51.816" v="3775" actId="47"/>
        <pc:sldMkLst>
          <pc:docMk/>
          <pc:sldMk cId="2010231648" sldId="553"/>
        </pc:sldMkLst>
        <pc:spChg chg="mod">
          <ac:chgData name="Jorge Beltrán De La Cita" userId="a1b46558-b741-443f-af48-be7e06cc29f3" providerId="ADAL" clId="{4E2F0B63-5EDA-4F86-95C9-D5D8E81E4A2C}" dt="2024-07-02T11:18:08.932" v="3505" actId="20577"/>
          <ac:spMkLst>
            <pc:docMk/>
            <pc:sldMk cId="2010231648" sldId="553"/>
            <ac:spMk id="6" creationId="{11484DBD-AEDE-E5CE-FEC8-BC346F058B37}"/>
          </ac:spMkLst>
        </pc:spChg>
      </pc:sldChg>
      <pc:sldChg chg="modSp add del mod">
        <pc:chgData name="Jorge Beltrán De La Cita" userId="a1b46558-b741-443f-af48-be7e06cc29f3" providerId="ADAL" clId="{4E2F0B63-5EDA-4F86-95C9-D5D8E81E4A2C}" dt="2024-07-02T11:26:51.816" v="3775" actId="47"/>
        <pc:sldMkLst>
          <pc:docMk/>
          <pc:sldMk cId="1276445447" sldId="554"/>
        </pc:sldMkLst>
        <pc:spChg chg="mod">
          <ac:chgData name="Jorge Beltrán De La Cita" userId="a1b46558-b741-443f-af48-be7e06cc29f3" providerId="ADAL" clId="{4E2F0B63-5EDA-4F86-95C9-D5D8E81E4A2C}" dt="2024-07-02T11:18:12.936" v="3508" actId="20577"/>
          <ac:spMkLst>
            <pc:docMk/>
            <pc:sldMk cId="1276445447" sldId="554"/>
            <ac:spMk id="6" creationId="{11484DBD-AEDE-E5CE-FEC8-BC346F058B37}"/>
          </ac:spMkLst>
        </pc:spChg>
      </pc:sldChg>
      <pc:sldChg chg="modSp add mod">
        <pc:chgData name="Jorge Beltrán De La Cita" userId="a1b46558-b741-443f-af48-be7e06cc29f3" providerId="ADAL" clId="{4E2F0B63-5EDA-4F86-95C9-D5D8E81E4A2C}" dt="2024-07-02T13:20:05.450" v="4437" actId="20577"/>
        <pc:sldMkLst>
          <pc:docMk/>
          <pc:sldMk cId="3882143908" sldId="555"/>
        </pc:sldMkLst>
        <pc:spChg chg="mod">
          <ac:chgData name="Jorge Beltrán De La Cita" userId="a1b46558-b741-443f-af48-be7e06cc29f3" providerId="ADAL" clId="{4E2F0B63-5EDA-4F86-95C9-D5D8E81E4A2C}" dt="2024-07-02T11:22:32.031" v="3651" actId="20577"/>
          <ac:spMkLst>
            <pc:docMk/>
            <pc:sldMk cId="3882143908" sldId="555"/>
            <ac:spMk id="3" creationId="{74F93AEE-1479-5F67-7E40-DFEA47D32090}"/>
          </ac:spMkLst>
        </pc:spChg>
        <pc:spChg chg="mod">
          <ac:chgData name="Jorge Beltrán De La Cita" userId="a1b46558-b741-443f-af48-be7e06cc29f3" providerId="ADAL" clId="{4E2F0B63-5EDA-4F86-95C9-D5D8E81E4A2C}" dt="2024-07-02T11:47:31.280" v="4184" actId="20577"/>
          <ac:spMkLst>
            <pc:docMk/>
            <pc:sldMk cId="3882143908" sldId="555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3:20:05.450" v="4437" actId="20577"/>
          <ac:graphicFrameMkLst>
            <pc:docMk/>
            <pc:sldMk cId="3882143908" sldId="555"/>
            <ac:graphicFrameMk id="5" creationId="{A510290E-8158-87B1-16BD-06D4E67A4AA2}"/>
          </ac:graphicFrameMkLst>
        </pc:graphicFrameChg>
      </pc:sldChg>
      <pc:sldChg chg="modSp add mod modNotesTx">
        <pc:chgData name="Jorge Beltrán De La Cita" userId="a1b46558-b741-443f-af48-be7e06cc29f3" providerId="ADAL" clId="{4E2F0B63-5EDA-4F86-95C9-D5D8E81E4A2C}" dt="2024-07-02T13:22:40.063" v="4521"/>
        <pc:sldMkLst>
          <pc:docMk/>
          <pc:sldMk cId="2473998742" sldId="556"/>
        </pc:sldMkLst>
        <pc:spChg chg="mod">
          <ac:chgData name="Jorge Beltrán De La Cita" userId="a1b46558-b741-443f-af48-be7e06cc29f3" providerId="ADAL" clId="{4E2F0B63-5EDA-4F86-95C9-D5D8E81E4A2C}" dt="2024-07-02T11:22:36.288" v="3653" actId="20577"/>
          <ac:spMkLst>
            <pc:docMk/>
            <pc:sldMk cId="2473998742" sldId="556"/>
            <ac:spMk id="6" creationId="{11484DBD-AEDE-E5CE-FEC8-BC346F058B37}"/>
          </ac:spMkLst>
        </pc:spChg>
        <pc:spChg chg="mod">
          <ac:chgData name="Jorge Beltrán De La Cita" userId="a1b46558-b741-443f-af48-be7e06cc29f3" providerId="ADAL" clId="{4E2F0B63-5EDA-4F86-95C9-D5D8E81E4A2C}" dt="2024-07-02T11:38:16.349" v="3962"/>
          <ac:spMkLst>
            <pc:docMk/>
            <pc:sldMk cId="2473998742" sldId="556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3:22:40.063" v="4521"/>
          <ac:graphicFrameMkLst>
            <pc:docMk/>
            <pc:sldMk cId="2473998742" sldId="556"/>
            <ac:graphicFrameMk id="5" creationId="{A510290E-8158-87B1-16BD-06D4E67A4AA2}"/>
          </ac:graphicFrameMkLst>
        </pc:graphicFrameChg>
      </pc:sldChg>
      <pc:sldChg chg="modSp add mod">
        <pc:chgData name="Jorge Beltrán De La Cita" userId="a1b46558-b741-443f-af48-be7e06cc29f3" providerId="ADAL" clId="{4E2F0B63-5EDA-4F86-95C9-D5D8E81E4A2C}" dt="2024-07-02T13:22:17.603" v="4503"/>
        <pc:sldMkLst>
          <pc:docMk/>
          <pc:sldMk cId="172533499" sldId="557"/>
        </pc:sldMkLst>
        <pc:spChg chg="mod">
          <ac:chgData name="Jorge Beltrán De La Cita" userId="a1b46558-b741-443f-af48-be7e06cc29f3" providerId="ADAL" clId="{4E2F0B63-5EDA-4F86-95C9-D5D8E81E4A2C}" dt="2024-07-02T11:23:47.342" v="3673" actId="20577"/>
          <ac:spMkLst>
            <pc:docMk/>
            <pc:sldMk cId="172533499" sldId="557"/>
            <ac:spMk id="6" creationId="{11484DBD-AEDE-E5CE-FEC8-BC346F058B37}"/>
          </ac:spMkLst>
        </pc:spChg>
        <pc:spChg chg="mod">
          <ac:chgData name="Jorge Beltrán De La Cita" userId="a1b46558-b741-443f-af48-be7e06cc29f3" providerId="ADAL" clId="{4E2F0B63-5EDA-4F86-95C9-D5D8E81E4A2C}" dt="2024-07-02T11:42:46.336" v="4028"/>
          <ac:spMkLst>
            <pc:docMk/>
            <pc:sldMk cId="172533499" sldId="557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3:22:17.603" v="4503"/>
          <ac:graphicFrameMkLst>
            <pc:docMk/>
            <pc:sldMk cId="172533499" sldId="557"/>
            <ac:graphicFrameMk id="5" creationId="{A510290E-8158-87B1-16BD-06D4E67A4AA2}"/>
          </ac:graphicFrameMkLst>
        </pc:graphicFrameChg>
      </pc:sldChg>
      <pc:sldChg chg="modSp add mod ord">
        <pc:chgData name="Jorge Beltrán De La Cita" userId="a1b46558-b741-443f-af48-be7e06cc29f3" providerId="ADAL" clId="{4E2F0B63-5EDA-4F86-95C9-D5D8E81E4A2C}" dt="2024-07-02T13:22:10.752" v="4501"/>
        <pc:sldMkLst>
          <pc:docMk/>
          <pc:sldMk cId="90479455" sldId="558"/>
        </pc:sldMkLst>
        <pc:spChg chg="mod">
          <ac:chgData name="Jorge Beltrán De La Cita" userId="a1b46558-b741-443f-af48-be7e06cc29f3" providerId="ADAL" clId="{4E2F0B63-5EDA-4F86-95C9-D5D8E81E4A2C}" dt="2024-07-02T11:29:10.378" v="3857" actId="20577"/>
          <ac:spMkLst>
            <pc:docMk/>
            <pc:sldMk cId="90479455" sldId="558"/>
            <ac:spMk id="6" creationId="{11484DBD-AEDE-E5CE-FEC8-BC346F058B37}"/>
          </ac:spMkLst>
        </pc:spChg>
        <pc:spChg chg="mod">
          <ac:chgData name="Jorge Beltrán De La Cita" userId="a1b46558-b741-443f-af48-be7e06cc29f3" providerId="ADAL" clId="{4E2F0B63-5EDA-4F86-95C9-D5D8E81E4A2C}" dt="2024-07-02T11:44:08.460" v="4034" actId="20577"/>
          <ac:spMkLst>
            <pc:docMk/>
            <pc:sldMk cId="90479455" sldId="558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3:22:10.752" v="4501"/>
          <ac:graphicFrameMkLst>
            <pc:docMk/>
            <pc:sldMk cId="90479455" sldId="558"/>
            <ac:graphicFrameMk id="5" creationId="{A510290E-8158-87B1-16BD-06D4E67A4AA2}"/>
          </ac:graphicFrameMkLst>
        </pc:graphicFrameChg>
      </pc:sldChg>
      <pc:sldChg chg="modSp add mod ord">
        <pc:chgData name="Jorge Beltrán De La Cita" userId="a1b46558-b741-443f-af48-be7e06cc29f3" providerId="ADAL" clId="{4E2F0B63-5EDA-4F86-95C9-D5D8E81E4A2C}" dt="2024-07-02T13:22:05.071" v="4500"/>
        <pc:sldMkLst>
          <pc:docMk/>
          <pc:sldMk cId="2821741581" sldId="559"/>
        </pc:sldMkLst>
        <pc:spChg chg="mod">
          <ac:chgData name="Jorge Beltrán De La Cita" userId="a1b46558-b741-443f-af48-be7e06cc29f3" providerId="ADAL" clId="{4E2F0B63-5EDA-4F86-95C9-D5D8E81E4A2C}" dt="2024-07-02T11:28:27.531" v="3837" actId="20577"/>
          <ac:spMkLst>
            <pc:docMk/>
            <pc:sldMk cId="2821741581" sldId="559"/>
            <ac:spMk id="6" creationId="{11484DBD-AEDE-E5CE-FEC8-BC346F058B37}"/>
          </ac:spMkLst>
        </pc:spChg>
        <pc:spChg chg="mod">
          <ac:chgData name="Jorge Beltrán De La Cita" userId="a1b46558-b741-443f-af48-be7e06cc29f3" providerId="ADAL" clId="{4E2F0B63-5EDA-4F86-95C9-D5D8E81E4A2C}" dt="2024-07-02T11:46:42.021" v="4182" actId="20577"/>
          <ac:spMkLst>
            <pc:docMk/>
            <pc:sldMk cId="2821741581" sldId="559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3:22:05.071" v="4500"/>
          <ac:graphicFrameMkLst>
            <pc:docMk/>
            <pc:sldMk cId="2821741581" sldId="559"/>
            <ac:graphicFrameMk id="5" creationId="{A510290E-8158-87B1-16BD-06D4E67A4AA2}"/>
          </ac:graphicFrameMkLst>
        </pc:graphicFrameChg>
      </pc:sldChg>
      <pc:sldChg chg="modSp add mod ord">
        <pc:chgData name="Jorge Beltrán De La Cita" userId="a1b46558-b741-443f-af48-be7e06cc29f3" providerId="ADAL" clId="{4E2F0B63-5EDA-4F86-95C9-D5D8E81E4A2C}" dt="2024-07-02T13:22:02.607" v="4499"/>
        <pc:sldMkLst>
          <pc:docMk/>
          <pc:sldMk cId="2814307148" sldId="560"/>
        </pc:sldMkLst>
        <pc:spChg chg="mod">
          <ac:chgData name="Jorge Beltrán De La Cita" userId="a1b46558-b741-443f-af48-be7e06cc29f3" providerId="ADAL" clId="{4E2F0B63-5EDA-4F86-95C9-D5D8E81E4A2C}" dt="2024-07-02T11:28:15.456" v="3827" actId="20577"/>
          <ac:spMkLst>
            <pc:docMk/>
            <pc:sldMk cId="2814307148" sldId="560"/>
            <ac:spMk id="6" creationId="{11484DBD-AEDE-E5CE-FEC8-BC346F058B37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3:22:02.607" v="4499"/>
          <ac:graphicFrameMkLst>
            <pc:docMk/>
            <pc:sldMk cId="2814307148" sldId="560"/>
            <ac:graphicFrameMk id="5" creationId="{A510290E-8158-87B1-16BD-06D4E67A4AA2}"/>
          </ac:graphicFrameMkLst>
        </pc:graphicFrameChg>
      </pc:sldChg>
      <pc:sldChg chg="modSp add mod ord">
        <pc:chgData name="Jorge Beltrán De La Cita" userId="a1b46558-b741-443f-af48-be7e06cc29f3" providerId="ADAL" clId="{4E2F0B63-5EDA-4F86-95C9-D5D8E81E4A2C}" dt="2024-07-02T13:21:54.474" v="4498" actId="20577"/>
        <pc:sldMkLst>
          <pc:docMk/>
          <pc:sldMk cId="646440588" sldId="561"/>
        </pc:sldMkLst>
        <pc:spChg chg="mod">
          <ac:chgData name="Jorge Beltrán De La Cita" userId="a1b46558-b741-443f-af48-be7e06cc29f3" providerId="ADAL" clId="{4E2F0B63-5EDA-4F86-95C9-D5D8E81E4A2C}" dt="2024-07-02T11:28:04.477" v="3815" actId="20577"/>
          <ac:spMkLst>
            <pc:docMk/>
            <pc:sldMk cId="646440588" sldId="561"/>
            <ac:spMk id="6" creationId="{11484DBD-AEDE-E5CE-FEC8-BC346F058B37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3:21:54.474" v="4498" actId="20577"/>
          <ac:graphicFrameMkLst>
            <pc:docMk/>
            <pc:sldMk cId="646440588" sldId="561"/>
            <ac:graphicFrameMk id="5" creationId="{A510290E-8158-87B1-16BD-06D4E67A4AA2}"/>
          </ac:graphicFrameMkLst>
        </pc:graphicFrameChg>
      </pc:sldChg>
      <pc:sldChg chg="add del">
        <pc:chgData name="Jorge Beltrán De La Cita" userId="a1b46558-b741-443f-af48-be7e06cc29f3" providerId="ADAL" clId="{4E2F0B63-5EDA-4F86-95C9-D5D8E81E4A2C}" dt="2024-07-02T11:25:22.998" v="3702" actId="47"/>
        <pc:sldMkLst>
          <pc:docMk/>
          <pc:sldMk cId="123832767" sldId="562"/>
        </pc:sldMkLst>
      </pc:sldChg>
      <pc:sldChg chg="add del">
        <pc:chgData name="Jorge Beltrán De La Cita" userId="a1b46558-b741-443f-af48-be7e06cc29f3" providerId="ADAL" clId="{4E2F0B63-5EDA-4F86-95C9-D5D8E81E4A2C}" dt="2024-07-02T11:24:16.690" v="3691" actId="47"/>
        <pc:sldMkLst>
          <pc:docMk/>
          <pc:sldMk cId="1189548848" sldId="563"/>
        </pc:sldMkLst>
      </pc:sldChg>
      <pc:sldChg chg="modSp add mod">
        <pc:chgData name="Jorge Beltrán De La Cita" userId="a1b46558-b741-443f-af48-be7e06cc29f3" providerId="ADAL" clId="{4E2F0B63-5EDA-4F86-95C9-D5D8E81E4A2C}" dt="2024-07-02T13:22:15.212" v="4502"/>
        <pc:sldMkLst>
          <pc:docMk/>
          <pc:sldMk cId="2087727878" sldId="563"/>
        </pc:sldMkLst>
        <pc:spChg chg="mod">
          <ac:chgData name="Jorge Beltrán De La Cita" userId="a1b46558-b741-443f-af48-be7e06cc29f3" providerId="ADAL" clId="{4E2F0B63-5EDA-4F86-95C9-D5D8E81E4A2C}" dt="2024-07-02T11:25:12.641" v="3701" actId="20577"/>
          <ac:spMkLst>
            <pc:docMk/>
            <pc:sldMk cId="2087727878" sldId="563"/>
            <ac:spMk id="6" creationId="{11484DBD-AEDE-E5CE-FEC8-BC346F058B37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3:22:15.212" v="4502"/>
          <ac:graphicFrameMkLst>
            <pc:docMk/>
            <pc:sldMk cId="2087727878" sldId="563"/>
            <ac:graphicFrameMk id="5" creationId="{A510290E-8158-87B1-16BD-06D4E67A4AA2}"/>
          </ac:graphicFrameMkLst>
        </pc:graphicFrameChg>
      </pc:sldChg>
      <pc:sldChg chg="modSp add mod">
        <pc:chgData name="Jorge Beltrán De La Cita" userId="a1b46558-b741-443f-af48-be7e06cc29f3" providerId="ADAL" clId="{4E2F0B63-5EDA-4F86-95C9-D5D8E81E4A2C}" dt="2024-07-02T11:59:02.067" v="4380"/>
        <pc:sldMkLst>
          <pc:docMk/>
          <pc:sldMk cId="3889620311" sldId="564"/>
        </pc:sldMkLst>
        <pc:spChg chg="mod">
          <ac:chgData name="Jorge Beltrán De La Cita" userId="a1b46558-b741-443f-af48-be7e06cc29f3" providerId="ADAL" clId="{4E2F0B63-5EDA-4F86-95C9-D5D8E81E4A2C}" dt="2024-07-02T11:25:26.253" v="3705" actId="20577"/>
          <ac:spMkLst>
            <pc:docMk/>
            <pc:sldMk cId="3889620311" sldId="564"/>
            <ac:spMk id="6" creationId="{11484DBD-AEDE-E5CE-FEC8-BC346F058B37}"/>
          </ac:spMkLst>
        </pc:spChg>
        <pc:spChg chg="mod">
          <ac:chgData name="Jorge Beltrán De La Cita" userId="a1b46558-b741-443f-af48-be7e06cc29f3" providerId="ADAL" clId="{4E2F0B63-5EDA-4F86-95C9-D5D8E81E4A2C}" dt="2024-07-02T11:46:15.382" v="4181" actId="20577"/>
          <ac:spMkLst>
            <pc:docMk/>
            <pc:sldMk cId="3889620311" sldId="564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1:59:02.067" v="4380"/>
          <ac:graphicFrameMkLst>
            <pc:docMk/>
            <pc:sldMk cId="3889620311" sldId="564"/>
            <ac:graphicFrameMk id="5" creationId="{A510290E-8158-87B1-16BD-06D4E67A4AA2}"/>
          </ac:graphicFrameMkLst>
        </pc:graphicFrameChg>
      </pc:sldChg>
      <pc:sldMasterChg chg="modSldLayout">
        <pc:chgData name="Jorge Beltrán De La Cita" userId="a1b46558-b741-443f-af48-be7e06cc29f3" providerId="ADAL" clId="{4E2F0B63-5EDA-4F86-95C9-D5D8E81E4A2C}" dt="2024-07-02T13:25:39.809" v="4536"/>
        <pc:sldMasterMkLst>
          <pc:docMk/>
          <pc:sldMasterMk cId="1746462333" sldId="2147483684"/>
        </pc:sldMasterMkLst>
        <pc:sldLayoutChg chg="addSp modSp">
          <pc:chgData name="Jorge Beltrán De La Cita" userId="a1b46558-b741-443f-af48-be7e06cc29f3" providerId="ADAL" clId="{4E2F0B63-5EDA-4F86-95C9-D5D8E81E4A2C}" dt="2024-07-02T13:25:39.809" v="4536"/>
          <pc:sldLayoutMkLst>
            <pc:docMk/>
            <pc:sldMasterMk cId="1746462333" sldId="2147483684"/>
            <pc:sldLayoutMk cId="693456408" sldId="2147483686"/>
          </pc:sldLayoutMkLst>
          <pc:spChg chg="add mod">
            <ac:chgData name="Jorge Beltrán De La Cita" userId="a1b46558-b741-443f-af48-be7e06cc29f3" providerId="ADAL" clId="{4E2F0B63-5EDA-4F86-95C9-D5D8E81E4A2C}" dt="2024-07-02T13:25:39.809" v="4536"/>
            <ac:spMkLst>
              <pc:docMk/>
              <pc:sldMasterMk cId="1746462333" sldId="2147483684"/>
              <pc:sldLayoutMk cId="693456408" sldId="2147483686"/>
              <ac:spMk id="4" creationId="{6A3EB540-DF3A-5B4D-86ED-95F51ED83B87}"/>
            </ac:spMkLst>
          </pc:spChg>
        </pc:sldLayoutChg>
      </pc:sldMasterChg>
    </pc:docChg>
  </pc:docChgLst>
  <pc:docChgLst>
    <pc:chgData name="Jorge Beltrán De La Cita" userId="S::jorge.beltran@urjc.es::a1b46558-b741-443f-af48-be7e06cc29f3" providerId="AD" clId="Web-{46E02AD0-AD68-2A14-DE31-45929C0CAAAB}"/>
    <pc:docChg chg="addSld delSld modSld sldOrd">
      <pc:chgData name="Jorge Beltrán De La Cita" userId="S::jorge.beltran@urjc.es::a1b46558-b741-443f-af48-be7e06cc29f3" providerId="AD" clId="Web-{46E02AD0-AD68-2A14-DE31-45929C0CAAAB}" dt="2024-10-01T14:04:30.983" v="95" actId="20577"/>
      <pc:docMkLst>
        <pc:docMk/>
      </pc:docMkLst>
      <pc:sldChg chg="add">
        <pc:chgData name="Jorge Beltrán De La Cita" userId="S::jorge.beltran@urjc.es::a1b46558-b741-443f-af48-be7e06cc29f3" providerId="AD" clId="Web-{46E02AD0-AD68-2A14-DE31-45929C0CAAAB}" dt="2024-10-01T13:54:53.012" v="5"/>
        <pc:sldMkLst>
          <pc:docMk/>
          <pc:sldMk cId="462323106" sldId="481"/>
        </pc:sldMkLst>
      </pc:sldChg>
      <pc:sldChg chg="modSp del">
        <pc:chgData name="Jorge Beltrán De La Cita" userId="S::jorge.beltran@urjc.es::a1b46558-b741-443f-af48-be7e06cc29f3" providerId="AD" clId="Web-{46E02AD0-AD68-2A14-DE31-45929C0CAAAB}" dt="2024-10-01T13:59:33.443" v="32"/>
        <pc:sldMkLst>
          <pc:docMk/>
          <pc:sldMk cId="3807817593" sldId="525"/>
        </pc:sldMkLst>
        <pc:spChg chg="mod">
          <ac:chgData name="Jorge Beltrán De La Cita" userId="S::jorge.beltran@urjc.es::a1b46558-b741-443f-af48-be7e06cc29f3" providerId="AD" clId="Web-{46E02AD0-AD68-2A14-DE31-45929C0CAAAB}" dt="2024-10-01T13:51:26.318" v="3" actId="20577"/>
          <ac:spMkLst>
            <pc:docMk/>
            <pc:sldMk cId="3807817593" sldId="525"/>
            <ac:spMk id="2" creationId="{256526AD-78D6-84C2-5DBA-C4F054B27F18}"/>
          </ac:spMkLst>
        </pc:spChg>
      </pc:sldChg>
      <pc:sldChg chg="modSp add">
        <pc:chgData name="Jorge Beltrán De La Cita" userId="S::jorge.beltran@urjc.es::a1b46558-b741-443f-af48-be7e06cc29f3" providerId="AD" clId="Web-{46E02AD0-AD68-2A14-DE31-45929C0CAAAB}" dt="2024-10-01T14:04:10.357" v="88" actId="20577"/>
        <pc:sldMkLst>
          <pc:docMk/>
          <pc:sldMk cId="2140063369" sldId="526"/>
        </pc:sldMkLst>
        <pc:spChg chg="mod">
          <ac:chgData name="Jorge Beltrán De La Cita" userId="S::jorge.beltran@urjc.es::a1b46558-b741-443f-af48-be7e06cc29f3" providerId="AD" clId="Web-{46E02AD0-AD68-2A14-DE31-45929C0CAAAB}" dt="2024-10-01T14:04:10.357" v="88" actId="20577"/>
          <ac:spMkLst>
            <pc:docMk/>
            <pc:sldMk cId="2140063369" sldId="526"/>
            <ac:spMk id="2" creationId="{92FD054E-0AFB-9DD2-106D-926C4742543A}"/>
          </ac:spMkLst>
        </pc:spChg>
        <pc:spChg chg="mod">
          <ac:chgData name="Jorge Beltrán De La Cita" userId="S::jorge.beltran@urjc.es::a1b46558-b741-443f-af48-be7e06cc29f3" providerId="AD" clId="Web-{46E02AD0-AD68-2A14-DE31-45929C0CAAAB}" dt="2024-10-01T14:04:01.873" v="86" actId="20577"/>
          <ac:spMkLst>
            <pc:docMk/>
            <pc:sldMk cId="2140063369" sldId="526"/>
            <ac:spMk id="3" creationId="{8CE7E30A-7B2F-E3CC-3359-9E5BD213D323}"/>
          </ac:spMkLst>
        </pc:spChg>
      </pc:sldChg>
      <pc:sldChg chg="add del">
        <pc:chgData name="Jorge Beltrán De La Cita" userId="S::jorge.beltran@urjc.es::a1b46558-b741-443f-af48-be7e06cc29f3" providerId="AD" clId="Web-{46E02AD0-AD68-2A14-DE31-45929C0CAAAB}" dt="2024-10-01T13:57:44.642" v="29"/>
        <pc:sldMkLst>
          <pc:docMk/>
          <pc:sldMk cId="3525021697" sldId="530"/>
        </pc:sldMkLst>
      </pc:sldChg>
      <pc:sldChg chg="modSp">
        <pc:chgData name="Jorge Beltrán De La Cita" userId="S::jorge.beltran@urjc.es::a1b46558-b741-443f-af48-be7e06cc29f3" providerId="AD" clId="Web-{46E02AD0-AD68-2A14-DE31-45929C0CAAAB}" dt="2024-10-01T13:48:55.485" v="2" actId="20577"/>
        <pc:sldMkLst>
          <pc:docMk/>
          <pc:sldMk cId="2992906519" sldId="533"/>
        </pc:sldMkLst>
        <pc:spChg chg="mod">
          <ac:chgData name="Jorge Beltrán De La Cita" userId="S::jorge.beltran@urjc.es::a1b46558-b741-443f-af48-be7e06cc29f3" providerId="AD" clId="Web-{46E02AD0-AD68-2A14-DE31-45929C0CAAAB}" dt="2024-10-01T13:48:55.485" v="2" actId="20577"/>
          <ac:spMkLst>
            <pc:docMk/>
            <pc:sldMk cId="2992906519" sldId="533"/>
            <ac:spMk id="2" creationId="{F35CE907-6FA3-F1FF-3661-A6370D62EFBE}"/>
          </ac:spMkLst>
        </pc:spChg>
      </pc:sldChg>
      <pc:sldChg chg="ord">
        <pc:chgData name="Jorge Beltrán De La Cita" userId="S::jorge.beltran@urjc.es::a1b46558-b741-443f-af48-be7e06cc29f3" providerId="AD" clId="Web-{46E02AD0-AD68-2A14-DE31-45929C0CAAAB}" dt="2024-10-01T13:54:36.121" v="4"/>
        <pc:sldMkLst>
          <pc:docMk/>
          <pc:sldMk cId="952615696" sldId="539"/>
        </pc:sldMkLst>
      </pc:sldChg>
      <pc:sldChg chg="add">
        <pc:chgData name="Jorge Beltrán De La Cita" userId="S::jorge.beltran@urjc.es::a1b46558-b741-443f-af48-be7e06cc29f3" providerId="AD" clId="Web-{46E02AD0-AD68-2A14-DE31-45929C0CAAAB}" dt="2024-10-01T13:55:17.700" v="6"/>
        <pc:sldMkLst>
          <pc:docMk/>
          <pc:sldMk cId="3182316887" sldId="565"/>
        </pc:sldMkLst>
      </pc:sldChg>
      <pc:sldChg chg="add del">
        <pc:chgData name="Jorge Beltrán De La Cita" userId="S::jorge.beltran@urjc.es::a1b46558-b741-443f-af48-be7e06cc29f3" providerId="AD" clId="Web-{46E02AD0-AD68-2A14-DE31-45929C0CAAAB}" dt="2024-10-01T13:57:44.642" v="31"/>
        <pc:sldMkLst>
          <pc:docMk/>
          <pc:sldMk cId="1973106420" sldId="566"/>
        </pc:sldMkLst>
      </pc:sldChg>
      <pc:sldChg chg="add del">
        <pc:chgData name="Jorge Beltrán De La Cita" userId="S::jorge.beltran@urjc.es::a1b46558-b741-443f-af48-be7e06cc29f3" providerId="AD" clId="Web-{46E02AD0-AD68-2A14-DE31-45929C0CAAAB}" dt="2024-10-01T13:57:44.642" v="30"/>
        <pc:sldMkLst>
          <pc:docMk/>
          <pc:sldMk cId="1378297137" sldId="567"/>
        </pc:sldMkLst>
      </pc:sldChg>
      <pc:sldChg chg="add del">
        <pc:chgData name="Jorge Beltrán De La Cita" userId="S::jorge.beltran@urjc.es::a1b46558-b741-443f-af48-be7e06cc29f3" providerId="AD" clId="Web-{46E02AD0-AD68-2A14-DE31-45929C0CAAAB}" dt="2024-10-01T13:57:44.642" v="28"/>
        <pc:sldMkLst>
          <pc:docMk/>
          <pc:sldMk cId="1153868343" sldId="568"/>
        </pc:sldMkLst>
      </pc:sldChg>
      <pc:sldChg chg="add del">
        <pc:chgData name="Jorge Beltrán De La Cita" userId="S::jorge.beltran@urjc.es::a1b46558-b741-443f-af48-be7e06cc29f3" providerId="AD" clId="Web-{46E02AD0-AD68-2A14-DE31-45929C0CAAAB}" dt="2024-10-01T13:57:44.642" v="27"/>
        <pc:sldMkLst>
          <pc:docMk/>
          <pc:sldMk cId="85161868" sldId="569"/>
        </pc:sldMkLst>
      </pc:sldChg>
      <pc:sldChg chg="modSp add replId">
        <pc:chgData name="Jorge Beltrán De La Cita" userId="S::jorge.beltran@urjc.es::a1b46558-b741-443f-af48-be7e06cc29f3" providerId="AD" clId="Web-{46E02AD0-AD68-2A14-DE31-45929C0CAAAB}" dt="2024-10-01T14:04:30.983" v="95" actId="20577"/>
        <pc:sldMkLst>
          <pc:docMk/>
          <pc:sldMk cId="74349599" sldId="570"/>
        </pc:sldMkLst>
        <pc:spChg chg="mod">
          <ac:chgData name="Jorge Beltrán De La Cita" userId="S::jorge.beltran@urjc.es::a1b46558-b741-443f-af48-be7e06cc29f3" providerId="AD" clId="Web-{46E02AD0-AD68-2A14-DE31-45929C0CAAAB}" dt="2024-10-01T14:04:30.983" v="95" actId="20577"/>
          <ac:spMkLst>
            <pc:docMk/>
            <pc:sldMk cId="74349599" sldId="570"/>
            <ac:spMk id="4" creationId="{3DB59BB9-F390-8219-9EF6-01189E8CE28E}"/>
          </ac:spMkLst>
        </pc:spChg>
      </pc:sldChg>
      <pc:sldChg chg="add">
        <pc:chgData name="Jorge Beltrán De La Cita" userId="S::jorge.beltran@urjc.es::a1b46558-b741-443f-af48-be7e06cc29f3" providerId="AD" clId="Web-{46E02AD0-AD68-2A14-DE31-45929C0CAAAB}" dt="2024-10-01T13:56:56.594" v="22"/>
        <pc:sldMkLst>
          <pc:docMk/>
          <pc:sldMk cId="3333926424" sldId="571"/>
        </pc:sldMkLst>
      </pc:sldChg>
      <pc:sldChg chg="add">
        <pc:chgData name="Jorge Beltrán De La Cita" userId="S::jorge.beltran@urjc.es::a1b46558-b741-443f-af48-be7e06cc29f3" providerId="AD" clId="Web-{46E02AD0-AD68-2A14-DE31-45929C0CAAAB}" dt="2024-10-01T13:57:02.047" v="23"/>
        <pc:sldMkLst>
          <pc:docMk/>
          <pc:sldMk cId="3084542567" sldId="572"/>
        </pc:sldMkLst>
      </pc:sldChg>
      <pc:sldChg chg="add">
        <pc:chgData name="Jorge Beltrán De La Cita" userId="S::jorge.beltran@urjc.es::a1b46558-b741-443f-af48-be7e06cc29f3" providerId="AD" clId="Web-{46E02AD0-AD68-2A14-DE31-45929C0CAAAB}" dt="2024-10-01T13:57:07.516" v="24"/>
        <pc:sldMkLst>
          <pc:docMk/>
          <pc:sldMk cId="3240262193" sldId="573"/>
        </pc:sldMkLst>
      </pc:sldChg>
      <pc:sldChg chg="add">
        <pc:chgData name="Jorge Beltrán De La Cita" userId="S::jorge.beltran@urjc.es::a1b46558-b741-443f-af48-be7e06cc29f3" providerId="AD" clId="Web-{46E02AD0-AD68-2A14-DE31-45929C0CAAAB}" dt="2024-10-01T13:57:14.313" v="25"/>
        <pc:sldMkLst>
          <pc:docMk/>
          <pc:sldMk cId="3590547062" sldId="574"/>
        </pc:sldMkLst>
      </pc:sldChg>
      <pc:sldChg chg="add">
        <pc:chgData name="Jorge Beltrán De La Cita" userId="S::jorge.beltran@urjc.es::a1b46558-b741-443f-af48-be7e06cc29f3" providerId="AD" clId="Web-{46E02AD0-AD68-2A14-DE31-45929C0CAAAB}" dt="2024-10-01T13:57:19.470" v="26"/>
        <pc:sldMkLst>
          <pc:docMk/>
          <pc:sldMk cId="102033294" sldId="575"/>
        </pc:sldMkLst>
      </pc:sldChg>
      <pc:sldMasterChg chg="addSldLayout">
        <pc:chgData name="Jorge Beltrán De La Cita" userId="S::jorge.beltran@urjc.es::a1b46558-b741-443f-af48-be7e06cc29f3" providerId="AD" clId="Web-{46E02AD0-AD68-2A14-DE31-45929C0CAAAB}" dt="2024-10-01T13:54:53.012" v="5"/>
        <pc:sldMasterMkLst>
          <pc:docMk/>
          <pc:sldMasterMk cId="1746462333" sldId="2147483684"/>
        </pc:sldMasterMkLst>
        <pc:sldLayoutChg chg="add">
          <pc:chgData name="Jorge Beltrán De La Cita" userId="S::jorge.beltran@urjc.es::a1b46558-b741-443f-af48-be7e06cc29f3" providerId="AD" clId="Web-{46E02AD0-AD68-2A14-DE31-45929C0CAAAB}" dt="2024-10-01T13:54:53.012" v="5"/>
          <pc:sldLayoutMkLst>
            <pc:docMk/>
            <pc:sldMasterMk cId="1746462333" sldId="2147483684"/>
            <pc:sldLayoutMk cId="3807259201" sldId="2147483696"/>
          </pc:sldLayoutMkLst>
        </pc:sldLayoutChg>
      </pc:sldMasterChg>
    </pc:docChg>
  </pc:docChgLst>
  <pc:docChgLst>
    <pc:chgData name="Carlos Guindel Gómez" userId="S::carlos.guindel@urjc.es::acec1c1a-0db1-4318-bdff-05eeadffd5e3" providerId="AD" clId="Web-{7536F28F-0E95-CCE5-D1BF-61B90442006E}"/>
    <pc:docChg chg="addSld delSld modSld sldOrd">
      <pc:chgData name="Carlos Guindel Gómez" userId="S::carlos.guindel@urjc.es::acec1c1a-0db1-4318-bdff-05eeadffd5e3" providerId="AD" clId="Web-{7536F28F-0E95-CCE5-D1BF-61B90442006E}" dt="2023-09-05T15:04:23.933" v="1125" actId="20577"/>
      <pc:docMkLst>
        <pc:docMk/>
      </pc:docMkLst>
      <pc:sldChg chg="modSp ord">
        <pc:chgData name="Carlos Guindel Gómez" userId="S::carlos.guindel@urjc.es::acec1c1a-0db1-4318-bdff-05eeadffd5e3" providerId="AD" clId="Web-{7536F28F-0E95-CCE5-D1BF-61B90442006E}" dt="2023-09-05T14:28:59.750" v="396" actId="1076"/>
        <pc:sldMkLst>
          <pc:docMk/>
          <pc:sldMk cId="4067034127" sldId="257"/>
        </pc:sldMkLst>
        <pc:spChg chg="mod">
          <ac:chgData name="Carlos Guindel Gómez" userId="S::carlos.guindel@urjc.es::acec1c1a-0db1-4318-bdff-05eeadffd5e3" providerId="AD" clId="Web-{7536F28F-0E95-CCE5-D1BF-61B90442006E}" dt="2023-09-05T14:28:59.750" v="396" actId="1076"/>
          <ac:spMkLst>
            <pc:docMk/>
            <pc:sldMk cId="4067034127" sldId="257"/>
            <ac:spMk id="4" creationId="{2274503E-10CF-1B6A-775A-F7AD741244FB}"/>
          </ac:spMkLst>
        </pc:spChg>
      </pc:sldChg>
      <pc:sldChg chg="modSp">
        <pc:chgData name="Carlos Guindel Gómez" userId="S::carlos.guindel@urjc.es::acec1c1a-0db1-4318-bdff-05eeadffd5e3" providerId="AD" clId="Web-{7536F28F-0E95-CCE5-D1BF-61B90442006E}" dt="2023-09-05T14:19:41.310" v="148" actId="20577"/>
        <pc:sldMkLst>
          <pc:docMk/>
          <pc:sldMk cId="682081599" sldId="262"/>
        </pc:sldMkLst>
        <pc:spChg chg="mod">
          <ac:chgData name="Carlos Guindel Gómez" userId="S::carlos.guindel@urjc.es::acec1c1a-0db1-4318-bdff-05eeadffd5e3" providerId="AD" clId="Web-{7536F28F-0E95-CCE5-D1BF-61B90442006E}" dt="2023-09-05T14:18:10.386" v="12" actId="20577"/>
          <ac:spMkLst>
            <pc:docMk/>
            <pc:sldMk cId="682081599" sldId="262"/>
            <ac:spMk id="2" creationId="{7367EF5D-EFF8-8548-2087-499AAB26D20A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19:41.310" v="148" actId="20577"/>
          <ac:spMkLst>
            <pc:docMk/>
            <pc:sldMk cId="682081599" sldId="262"/>
            <ac:spMk id="3" creationId="{AD01CD2C-28EB-C761-8233-7FBC2A200715}"/>
          </ac:spMkLst>
        </pc:spChg>
      </pc:sldChg>
      <pc:sldChg chg="modSp new">
        <pc:chgData name="Carlos Guindel Gómez" userId="S::carlos.guindel@urjc.es::acec1c1a-0db1-4318-bdff-05eeadffd5e3" providerId="AD" clId="Web-{7536F28F-0E95-CCE5-D1BF-61B90442006E}" dt="2023-09-05T14:22:17.221" v="365" actId="20577"/>
        <pc:sldMkLst>
          <pc:docMk/>
          <pc:sldMk cId="976799851" sldId="263"/>
        </pc:sldMkLst>
        <pc:spChg chg="mod">
          <ac:chgData name="Carlos Guindel Gómez" userId="S::carlos.guindel@urjc.es::acec1c1a-0db1-4318-bdff-05eeadffd5e3" providerId="AD" clId="Web-{7536F28F-0E95-CCE5-D1BF-61B90442006E}" dt="2023-09-05T14:20:07.827" v="171" actId="20577"/>
          <ac:spMkLst>
            <pc:docMk/>
            <pc:sldMk cId="976799851" sldId="263"/>
            <ac:spMk id="2" creationId="{2CAA283F-C67B-8617-B459-3C51375861DD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22:17.221" v="365" actId="20577"/>
          <ac:spMkLst>
            <pc:docMk/>
            <pc:sldMk cId="976799851" sldId="263"/>
            <ac:spMk id="3" creationId="{52B23596-EC11-3A32-66C8-3A21F44BEE28}"/>
          </ac:spMkLst>
        </pc:spChg>
      </pc:sldChg>
      <pc:sldChg chg="modSp new">
        <pc:chgData name="Carlos Guindel Gómez" userId="S::carlos.guindel@urjc.es::acec1c1a-0db1-4318-bdff-05eeadffd5e3" providerId="AD" clId="Web-{7536F28F-0E95-CCE5-D1BF-61B90442006E}" dt="2023-09-05T14:32:51.834" v="593" actId="14100"/>
        <pc:sldMkLst>
          <pc:docMk/>
          <pc:sldMk cId="53162442" sldId="264"/>
        </pc:sldMkLst>
        <pc:spChg chg="mod">
          <ac:chgData name="Carlos Guindel Gómez" userId="S::carlos.guindel@urjc.es::acec1c1a-0db1-4318-bdff-05eeadffd5e3" providerId="AD" clId="Web-{7536F28F-0E95-CCE5-D1BF-61B90442006E}" dt="2023-09-05T14:29:59.079" v="406" actId="20577"/>
          <ac:spMkLst>
            <pc:docMk/>
            <pc:sldMk cId="53162442" sldId="264"/>
            <ac:spMk id="2" creationId="{99490A39-F151-16A6-11BB-CCF0CA623554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32:51.834" v="593" actId="14100"/>
          <ac:spMkLst>
            <pc:docMk/>
            <pc:sldMk cId="53162442" sldId="264"/>
            <ac:spMk id="3" creationId="{B145A955-995C-2E47-D05C-5276584A6FEC}"/>
          </ac:spMkLst>
        </pc:spChg>
      </pc:sldChg>
      <pc:sldChg chg="add del replId">
        <pc:chgData name="Carlos Guindel Gómez" userId="S::carlos.guindel@urjc.es::acec1c1a-0db1-4318-bdff-05eeadffd5e3" providerId="AD" clId="Web-{7536F28F-0E95-CCE5-D1BF-61B90442006E}" dt="2023-09-05T14:26:33.650" v="369"/>
        <pc:sldMkLst>
          <pc:docMk/>
          <pc:sldMk cId="2066361921" sldId="264"/>
        </pc:sldMkLst>
      </pc:sldChg>
      <pc:sldChg chg="addSp modSp new">
        <pc:chgData name="Carlos Guindel Gómez" userId="S::carlos.guindel@urjc.es::acec1c1a-0db1-4318-bdff-05eeadffd5e3" providerId="AD" clId="Web-{7536F28F-0E95-CCE5-D1BF-61B90442006E}" dt="2023-09-05T14:37:40.701" v="669" actId="20577"/>
        <pc:sldMkLst>
          <pc:docMk/>
          <pc:sldMk cId="907704380" sldId="265"/>
        </pc:sldMkLst>
        <pc:spChg chg="mod">
          <ac:chgData name="Carlos Guindel Gómez" userId="S::carlos.guindel@urjc.es::acec1c1a-0db1-4318-bdff-05eeadffd5e3" providerId="AD" clId="Web-{7536F28F-0E95-CCE5-D1BF-61B90442006E}" dt="2023-09-05T14:37:40.701" v="669" actId="20577"/>
          <ac:spMkLst>
            <pc:docMk/>
            <pc:sldMk cId="907704380" sldId="265"/>
            <ac:spMk id="2" creationId="{F70E99A1-BFD3-C432-609D-C9F525E25020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33:47.617" v="607" actId="20577"/>
          <ac:spMkLst>
            <pc:docMk/>
            <pc:sldMk cId="907704380" sldId="265"/>
            <ac:spMk id="3" creationId="{EF6F76E3-EF8E-CFB8-B038-F9E3AA2D0178}"/>
          </ac:spMkLst>
        </pc:spChg>
        <pc:spChg chg="add mod">
          <ac:chgData name="Carlos Guindel Gómez" userId="S::carlos.guindel@urjc.es::acec1c1a-0db1-4318-bdff-05eeadffd5e3" providerId="AD" clId="Web-{7536F28F-0E95-CCE5-D1BF-61B90442006E}" dt="2023-09-05T14:35:04.807" v="615" actId="20577"/>
          <ac:spMkLst>
            <pc:docMk/>
            <pc:sldMk cId="907704380" sldId="265"/>
            <ac:spMk id="5" creationId="{D7B3BCF8-8370-5C32-BF00-B1C30BF8147F}"/>
          </ac:spMkLst>
        </pc:spChg>
      </pc:sldChg>
      <pc:sldChg chg="addSp delSp modSp new">
        <pc:chgData name="Carlos Guindel Gómez" userId="S::carlos.guindel@urjc.es::acec1c1a-0db1-4318-bdff-05eeadffd5e3" providerId="AD" clId="Web-{7536F28F-0E95-CCE5-D1BF-61B90442006E}" dt="2023-09-05T14:37:36.686" v="667" actId="20577"/>
        <pc:sldMkLst>
          <pc:docMk/>
          <pc:sldMk cId="3495112599" sldId="266"/>
        </pc:sldMkLst>
        <pc:spChg chg="mod">
          <ac:chgData name="Carlos Guindel Gómez" userId="S::carlos.guindel@urjc.es::acec1c1a-0db1-4318-bdff-05eeadffd5e3" providerId="AD" clId="Web-{7536F28F-0E95-CCE5-D1BF-61B90442006E}" dt="2023-09-05T14:37:36.686" v="667" actId="20577"/>
          <ac:spMkLst>
            <pc:docMk/>
            <pc:sldMk cId="3495112599" sldId="266"/>
            <ac:spMk id="2" creationId="{F51A1FEC-AC30-6F30-C7A2-3EDD181812C7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35:45.792" v="634" actId="20577"/>
          <ac:spMkLst>
            <pc:docMk/>
            <pc:sldMk cId="3495112599" sldId="266"/>
            <ac:spMk id="3" creationId="{4B5EFF58-B2B6-BC2E-A790-11C38FAC7F09}"/>
          </ac:spMkLst>
        </pc:spChg>
        <pc:spChg chg="add del mod">
          <ac:chgData name="Carlos Guindel Gómez" userId="S::carlos.guindel@urjc.es::acec1c1a-0db1-4318-bdff-05eeadffd5e3" providerId="AD" clId="Web-{7536F28F-0E95-CCE5-D1BF-61B90442006E}" dt="2023-09-05T14:35:59.980" v="637"/>
          <ac:spMkLst>
            <pc:docMk/>
            <pc:sldMk cId="3495112599" sldId="266"/>
            <ac:spMk id="4" creationId="{1AD49F18-5EBE-960B-A5D0-615EC0D927EF}"/>
          </ac:spMkLst>
        </pc:spChg>
        <pc:spChg chg="add mod">
          <ac:chgData name="Carlos Guindel Gómez" userId="S::carlos.guindel@urjc.es::acec1c1a-0db1-4318-bdff-05eeadffd5e3" providerId="AD" clId="Web-{7536F28F-0E95-CCE5-D1BF-61B90442006E}" dt="2023-09-05T14:37:03.497" v="653" actId="1076"/>
          <ac:spMkLst>
            <pc:docMk/>
            <pc:sldMk cId="3495112599" sldId="266"/>
            <ac:spMk id="6" creationId="{97AA4D56-0DFA-93EB-EC12-BB1D283EE5BB}"/>
          </ac:spMkLst>
        </pc:spChg>
      </pc:sldChg>
      <pc:sldChg chg="addSp modSp new">
        <pc:chgData name="Carlos Guindel Gómez" userId="S::carlos.guindel@urjc.es::acec1c1a-0db1-4318-bdff-05eeadffd5e3" providerId="AD" clId="Web-{7536F28F-0E95-CCE5-D1BF-61B90442006E}" dt="2023-09-05T14:38:38.875" v="692" actId="1076"/>
        <pc:sldMkLst>
          <pc:docMk/>
          <pc:sldMk cId="1101092790" sldId="267"/>
        </pc:sldMkLst>
        <pc:spChg chg="mod">
          <ac:chgData name="Carlos Guindel Gómez" userId="S::carlos.guindel@urjc.es::acec1c1a-0db1-4318-bdff-05eeadffd5e3" providerId="AD" clId="Web-{7536F28F-0E95-CCE5-D1BF-61B90442006E}" dt="2023-09-05T14:37:59.749" v="671" actId="20577"/>
          <ac:spMkLst>
            <pc:docMk/>
            <pc:sldMk cId="1101092790" sldId="267"/>
            <ac:spMk id="2" creationId="{195E6581-A2CD-996C-3A6F-ED3F234D260D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38:02.671" v="674" actId="20577"/>
          <ac:spMkLst>
            <pc:docMk/>
            <pc:sldMk cId="1101092790" sldId="267"/>
            <ac:spMk id="3" creationId="{614A15BC-6573-3087-00CD-F62F113BE54B}"/>
          </ac:spMkLst>
        </pc:spChg>
        <pc:spChg chg="add mod">
          <ac:chgData name="Carlos Guindel Gómez" userId="S::carlos.guindel@urjc.es::acec1c1a-0db1-4318-bdff-05eeadffd5e3" providerId="AD" clId="Web-{7536F28F-0E95-CCE5-D1BF-61B90442006E}" dt="2023-09-05T14:38:38.875" v="692" actId="1076"/>
          <ac:spMkLst>
            <pc:docMk/>
            <pc:sldMk cId="1101092790" sldId="267"/>
            <ac:spMk id="5" creationId="{4C290C46-D5B2-79ED-00EF-29BF50C5752F}"/>
          </ac:spMkLst>
        </pc:spChg>
      </pc:sldChg>
      <pc:sldChg chg="addSp modSp new">
        <pc:chgData name="Carlos Guindel Gómez" userId="S::carlos.guindel@urjc.es::acec1c1a-0db1-4318-bdff-05eeadffd5e3" providerId="AD" clId="Web-{7536F28F-0E95-CCE5-D1BF-61B90442006E}" dt="2023-09-05T14:46:18.810" v="847" actId="20577"/>
        <pc:sldMkLst>
          <pc:docMk/>
          <pc:sldMk cId="3398893616" sldId="268"/>
        </pc:sldMkLst>
        <pc:spChg chg="mod">
          <ac:chgData name="Carlos Guindel Gómez" userId="S::carlos.guindel@urjc.es::acec1c1a-0db1-4318-bdff-05eeadffd5e3" providerId="AD" clId="Web-{7536F28F-0E95-CCE5-D1BF-61B90442006E}" dt="2023-09-05T14:39:03.532" v="703" actId="20577"/>
          <ac:spMkLst>
            <pc:docMk/>
            <pc:sldMk cId="3398893616" sldId="268"/>
            <ac:spMk id="2" creationId="{25115B51-6A67-1F79-F97E-F1F2837F7F75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46:18.810" v="847" actId="20577"/>
          <ac:spMkLst>
            <pc:docMk/>
            <pc:sldMk cId="3398893616" sldId="268"/>
            <ac:spMk id="3" creationId="{511F3D6C-224E-B100-5BBA-12241A593612}"/>
          </ac:spMkLst>
        </pc:spChg>
        <pc:spChg chg="add mod">
          <ac:chgData name="Carlos Guindel Gómez" userId="S::carlos.guindel@urjc.es::acec1c1a-0db1-4318-bdff-05eeadffd5e3" providerId="AD" clId="Web-{7536F28F-0E95-CCE5-D1BF-61B90442006E}" dt="2023-09-05T14:39:59.127" v="715" actId="20577"/>
          <ac:spMkLst>
            <pc:docMk/>
            <pc:sldMk cId="3398893616" sldId="268"/>
            <ac:spMk id="5" creationId="{3A5A3AA4-79B6-EE1D-834D-69C478020FCF}"/>
          </ac:spMkLst>
        </pc:spChg>
      </pc:sldChg>
      <pc:sldChg chg="addSp modSp new">
        <pc:chgData name="Carlos Guindel Gómez" userId="S::carlos.guindel@urjc.es::acec1c1a-0db1-4318-bdff-05eeadffd5e3" providerId="AD" clId="Web-{7536F28F-0E95-CCE5-D1BF-61B90442006E}" dt="2023-09-05T14:42:57.195" v="837" actId="20577"/>
        <pc:sldMkLst>
          <pc:docMk/>
          <pc:sldMk cId="3731244916" sldId="269"/>
        </pc:sldMkLst>
        <pc:spChg chg="mod">
          <ac:chgData name="Carlos Guindel Gómez" userId="S::carlos.guindel@urjc.es::acec1c1a-0db1-4318-bdff-05eeadffd5e3" providerId="AD" clId="Web-{7536F28F-0E95-CCE5-D1BF-61B90442006E}" dt="2023-09-05T14:40:30.769" v="722" actId="20577"/>
          <ac:spMkLst>
            <pc:docMk/>
            <pc:sldMk cId="3731244916" sldId="269"/>
            <ac:spMk id="2" creationId="{F062A2A4-D1FA-79D9-4A44-9A2683867B61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41:11.207" v="796" actId="20577"/>
          <ac:spMkLst>
            <pc:docMk/>
            <pc:sldMk cId="3731244916" sldId="269"/>
            <ac:spMk id="3" creationId="{A5862D97-4462-2CC9-93D7-065207AE01D7}"/>
          </ac:spMkLst>
        </pc:spChg>
        <pc:spChg chg="add mod">
          <ac:chgData name="Carlos Guindel Gómez" userId="S::carlos.guindel@urjc.es::acec1c1a-0db1-4318-bdff-05eeadffd5e3" providerId="AD" clId="Web-{7536F28F-0E95-CCE5-D1BF-61B90442006E}" dt="2023-09-05T14:42:57.195" v="837" actId="20577"/>
          <ac:spMkLst>
            <pc:docMk/>
            <pc:sldMk cId="3731244916" sldId="269"/>
            <ac:spMk id="5" creationId="{60977351-7092-AE68-34C0-40FC6CD6CCD6}"/>
          </ac:spMkLst>
        </pc:spChg>
      </pc:sldChg>
      <pc:sldChg chg="modSp new">
        <pc:chgData name="Carlos Guindel Gómez" userId="S::carlos.guindel@urjc.es::acec1c1a-0db1-4318-bdff-05eeadffd5e3" providerId="AD" clId="Web-{7536F28F-0E95-CCE5-D1BF-61B90442006E}" dt="2023-09-05T14:52:40.179" v="924" actId="20577"/>
        <pc:sldMkLst>
          <pc:docMk/>
          <pc:sldMk cId="2893288662" sldId="270"/>
        </pc:sldMkLst>
        <pc:spChg chg="mod">
          <ac:chgData name="Carlos Guindel Gómez" userId="S::carlos.guindel@urjc.es::acec1c1a-0db1-4318-bdff-05eeadffd5e3" providerId="AD" clId="Web-{7536F28F-0E95-CCE5-D1BF-61B90442006E}" dt="2023-09-05T14:48:11.141" v="893" actId="20577"/>
          <ac:spMkLst>
            <pc:docMk/>
            <pc:sldMk cId="2893288662" sldId="270"/>
            <ac:spMk id="2" creationId="{90275AE8-BC19-D4B4-6BB0-3853E7F1D5E6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52:40.179" v="924" actId="20577"/>
          <ac:spMkLst>
            <pc:docMk/>
            <pc:sldMk cId="2893288662" sldId="270"/>
            <ac:spMk id="3" creationId="{F7EDAD7F-D20A-EF7D-AB73-A4CA0D68AEB1}"/>
          </ac:spMkLst>
        </pc:spChg>
      </pc:sldChg>
      <pc:sldChg chg="modSp new">
        <pc:chgData name="Carlos Guindel Gómez" userId="S::carlos.guindel@urjc.es::acec1c1a-0db1-4318-bdff-05eeadffd5e3" providerId="AD" clId="Web-{7536F28F-0E95-CCE5-D1BF-61B90442006E}" dt="2023-09-05T14:46:52.014" v="876" actId="20577"/>
        <pc:sldMkLst>
          <pc:docMk/>
          <pc:sldMk cId="2588172023" sldId="271"/>
        </pc:sldMkLst>
        <pc:spChg chg="mod">
          <ac:chgData name="Carlos Guindel Gómez" userId="S::carlos.guindel@urjc.es::acec1c1a-0db1-4318-bdff-05eeadffd5e3" providerId="AD" clId="Web-{7536F28F-0E95-CCE5-D1BF-61B90442006E}" dt="2023-09-05T14:46:52.014" v="876" actId="20577"/>
          <ac:spMkLst>
            <pc:docMk/>
            <pc:sldMk cId="2588172023" sldId="271"/>
            <ac:spMk id="3" creationId="{88EAE318-DA5E-5B08-B39B-C344DFC7B17D}"/>
          </ac:spMkLst>
        </pc:spChg>
      </pc:sldChg>
      <pc:sldChg chg="modSp new">
        <pc:chgData name="Carlos Guindel Gómez" userId="S::carlos.guindel@urjc.es::acec1c1a-0db1-4318-bdff-05eeadffd5e3" providerId="AD" clId="Web-{7536F28F-0E95-CCE5-D1BF-61B90442006E}" dt="2023-09-05T14:52:49.117" v="927" actId="14100"/>
        <pc:sldMkLst>
          <pc:docMk/>
          <pc:sldMk cId="3153715600" sldId="272"/>
        </pc:sldMkLst>
        <pc:spChg chg="mod">
          <ac:chgData name="Carlos Guindel Gómez" userId="S::carlos.guindel@urjc.es::acec1c1a-0db1-4318-bdff-05eeadffd5e3" providerId="AD" clId="Web-{7536F28F-0E95-CCE5-D1BF-61B90442006E}" dt="2023-09-05T14:51:50.647" v="904" actId="20577"/>
          <ac:spMkLst>
            <pc:docMk/>
            <pc:sldMk cId="3153715600" sldId="272"/>
            <ac:spMk id="2" creationId="{0A4A819C-1B40-85B5-62C5-38C08FBF59A3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52:49.117" v="927" actId="14100"/>
          <ac:spMkLst>
            <pc:docMk/>
            <pc:sldMk cId="3153715600" sldId="272"/>
            <ac:spMk id="3" creationId="{43DFBADD-E1FF-64DD-D80C-BEFF927FF7F5}"/>
          </ac:spMkLst>
        </pc:spChg>
      </pc:sldChg>
      <pc:sldChg chg="addSp modSp new">
        <pc:chgData name="Carlos Guindel Gómez" userId="S::carlos.guindel@urjc.es::acec1c1a-0db1-4318-bdff-05eeadffd5e3" providerId="AD" clId="Web-{7536F28F-0E95-CCE5-D1BF-61B90442006E}" dt="2023-09-05T14:56:22.186" v="960" actId="20577"/>
        <pc:sldMkLst>
          <pc:docMk/>
          <pc:sldMk cId="1611087528" sldId="273"/>
        </pc:sldMkLst>
        <pc:spChg chg="mod">
          <ac:chgData name="Carlos Guindel Gómez" userId="S::carlos.guindel@urjc.es::acec1c1a-0db1-4318-bdff-05eeadffd5e3" providerId="AD" clId="Web-{7536F28F-0E95-CCE5-D1BF-61B90442006E}" dt="2023-09-05T14:56:22.186" v="960" actId="20577"/>
          <ac:spMkLst>
            <pc:docMk/>
            <pc:sldMk cId="1611087528" sldId="273"/>
            <ac:spMk id="2" creationId="{21936457-D528-58FF-21BB-0BAB3B35C122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54:49.511" v="952" actId="20577"/>
          <ac:spMkLst>
            <pc:docMk/>
            <pc:sldMk cId="1611087528" sldId="273"/>
            <ac:spMk id="3" creationId="{80A5BBD4-5D93-7D76-A71A-49EF9DF8F129}"/>
          </ac:spMkLst>
        </pc:spChg>
        <pc:spChg chg="add mod">
          <ac:chgData name="Carlos Guindel Gómez" userId="S::carlos.guindel@urjc.es::acec1c1a-0db1-4318-bdff-05eeadffd5e3" providerId="AD" clId="Web-{7536F28F-0E95-CCE5-D1BF-61B90442006E}" dt="2023-09-05T14:54:31.120" v="941" actId="1076"/>
          <ac:spMkLst>
            <pc:docMk/>
            <pc:sldMk cId="1611087528" sldId="273"/>
            <ac:spMk id="5" creationId="{59C7FE64-7EC3-C1A8-3E65-38DB77D5359C}"/>
          </ac:spMkLst>
        </pc:spChg>
      </pc:sldChg>
      <pc:sldChg chg="addSp modSp new">
        <pc:chgData name="Carlos Guindel Gómez" userId="S::carlos.guindel@urjc.es::acec1c1a-0db1-4318-bdff-05eeadffd5e3" providerId="AD" clId="Web-{7536F28F-0E95-CCE5-D1BF-61B90442006E}" dt="2023-09-05T14:58:37.439" v="980" actId="1076"/>
        <pc:sldMkLst>
          <pc:docMk/>
          <pc:sldMk cId="1882089826" sldId="274"/>
        </pc:sldMkLst>
        <pc:spChg chg="mod">
          <ac:chgData name="Carlos Guindel Gómez" userId="S::carlos.guindel@urjc.es::acec1c1a-0db1-4318-bdff-05eeadffd5e3" providerId="AD" clId="Web-{7536F28F-0E95-CCE5-D1BF-61B90442006E}" dt="2023-09-05T14:56:27.608" v="961" actId="20577"/>
          <ac:spMkLst>
            <pc:docMk/>
            <pc:sldMk cId="1882089826" sldId="274"/>
            <ac:spMk id="2" creationId="{5AEAF179-29E2-825F-4348-71CE68F17382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56:47.686" v="965" actId="20577"/>
          <ac:spMkLst>
            <pc:docMk/>
            <pc:sldMk cId="1882089826" sldId="274"/>
            <ac:spMk id="3" creationId="{FA56A768-EEDE-A483-569B-8A4C628DD4FB}"/>
          </ac:spMkLst>
        </pc:spChg>
        <pc:spChg chg="add mod">
          <ac:chgData name="Carlos Guindel Gómez" userId="S::carlos.guindel@urjc.es::acec1c1a-0db1-4318-bdff-05eeadffd5e3" providerId="AD" clId="Web-{7536F28F-0E95-CCE5-D1BF-61B90442006E}" dt="2023-09-05T14:58:37.439" v="980" actId="1076"/>
          <ac:spMkLst>
            <pc:docMk/>
            <pc:sldMk cId="1882089826" sldId="274"/>
            <ac:spMk id="5" creationId="{FCD2151E-358C-3174-AB57-105608D8D543}"/>
          </ac:spMkLst>
        </pc:spChg>
      </pc:sldChg>
      <pc:sldChg chg="addSp delSp modSp new">
        <pc:chgData name="Carlos Guindel Gómez" userId="S::carlos.guindel@urjc.es::acec1c1a-0db1-4318-bdff-05eeadffd5e3" providerId="AD" clId="Web-{7536F28F-0E95-CCE5-D1BF-61B90442006E}" dt="2023-09-05T14:59:58.114" v="1005" actId="1076"/>
        <pc:sldMkLst>
          <pc:docMk/>
          <pc:sldMk cId="2225128235" sldId="275"/>
        </pc:sldMkLst>
        <pc:spChg chg="mod">
          <ac:chgData name="Carlos Guindel Gómez" userId="S::carlos.guindel@urjc.es::acec1c1a-0db1-4318-bdff-05eeadffd5e3" providerId="AD" clId="Web-{7536F28F-0E95-CCE5-D1BF-61B90442006E}" dt="2023-09-05T14:59:03.143" v="987" actId="20577"/>
          <ac:spMkLst>
            <pc:docMk/>
            <pc:sldMk cId="2225128235" sldId="275"/>
            <ac:spMk id="2" creationId="{13727B65-41E5-10EB-FCAD-2905006669B2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59:12.628" v="990" actId="20577"/>
          <ac:spMkLst>
            <pc:docMk/>
            <pc:sldMk cId="2225128235" sldId="275"/>
            <ac:spMk id="3" creationId="{1C9816C8-7BE4-9F42-1486-56DAD991BA9F}"/>
          </ac:spMkLst>
        </pc:spChg>
        <pc:spChg chg="add mod">
          <ac:chgData name="Carlos Guindel Gómez" userId="S::carlos.guindel@urjc.es::acec1c1a-0db1-4318-bdff-05eeadffd5e3" providerId="AD" clId="Web-{7536F28F-0E95-CCE5-D1BF-61B90442006E}" dt="2023-09-05T14:59:58.114" v="1005" actId="1076"/>
          <ac:spMkLst>
            <pc:docMk/>
            <pc:sldMk cId="2225128235" sldId="275"/>
            <ac:spMk id="5" creationId="{40189DB0-00FD-6A7A-0C06-0C8254293DE6}"/>
          </ac:spMkLst>
        </pc:spChg>
        <pc:spChg chg="add del">
          <ac:chgData name="Carlos Guindel Gómez" userId="S::carlos.guindel@urjc.es::acec1c1a-0db1-4318-bdff-05eeadffd5e3" providerId="AD" clId="Web-{7536F28F-0E95-CCE5-D1BF-61B90442006E}" dt="2023-09-05T14:59:33.003" v="995"/>
          <ac:spMkLst>
            <pc:docMk/>
            <pc:sldMk cId="2225128235" sldId="275"/>
            <ac:spMk id="7" creationId="{73C3986D-13F1-7BB1-A93C-6FC27E3AB273}"/>
          </ac:spMkLst>
        </pc:spChg>
      </pc:sldChg>
      <pc:sldChg chg="addSp modSp new">
        <pc:chgData name="Carlos Guindel Gómez" userId="S::carlos.guindel@urjc.es::acec1c1a-0db1-4318-bdff-05eeadffd5e3" providerId="AD" clId="Web-{7536F28F-0E95-CCE5-D1BF-61B90442006E}" dt="2023-09-05T15:04:23.933" v="1125" actId="20577"/>
        <pc:sldMkLst>
          <pc:docMk/>
          <pc:sldMk cId="2347082745" sldId="276"/>
        </pc:sldMkLst>
        <pc:spChg chg="mod">
          <ac:chgData name="Carlos Guindel Gómez" userId="S::carlos.guindel@urjc.es::acec1c1a-0db1-4318-bdff-05eeadffd5e3" providerId="AD" clId="Web-{7536F28F-0E95-CCE5-D1BF-61B90442006E}" dt="2023-09-05T15:01:20.335" v="1045" actId="20577"/>
          <ac:spMkLst>
            <pc:docMk/>
            <pc:sldMk cId="2347082745" sldId="276"/>
            <ac:spMk id="2" creationId="{41B4618B-3996-165E-3007-6C0E23F86013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5:01:39.444" v="1051" actId="20577"/>
          <ac:spMkLst>
            <pc:docMk/>
            <pc:sldMk cId="2347082745" sldId="276"/>
            <ac:spMk id="3" creationId="{9066B71F-5C3B-4AC0-F76A-DAD65F1CC8F5}"/>
          </ac:spMkLst>
        </pc:spChg>
        <pc:spChg chg="add mod">
          <ac:chgData name="Carlos Guindel Gómez" userId="S::carlos.guindel@urjc.es::acec1c1a-0db1-4318-bdff-05eeadffd5e3" providerId="AD" clId="Web-{7536F28F-0E95-CCE5-D1BF-61B90442006E}" dt="2023-09-05T15:04:23.933" v="1125" actId="20577"/>
          <ac:spMkLst>
            <pc:docMk/>
            <pc:sldMk cId="2347082745" sldId="276"/>
            <ac:spMk id="5" creationId="{2FD2D08D-85E6-AB41-DFCE-FEC01045569A}"/>
          </ac:spMkLst>
        </pc:spChg>
      </pc:sldChg>
      <pc:sldChg chg="new">
        <pc:chgData name="Carlos Guindel Gómez" userId="S::carlos.guindel@urjc.es::acec1c1a-0db1-4318-bdff-05eeadffd5e3" providerId="AD" clId="Web-{7536F28F-0E95-CCE5-D1BF-61B90442006E}" dt="2023-09-05T15:02:19.242" v="1064"/>
        <pc:sldMkLst>
          <pc:docMk/>
          <pc:sldMk cId="3582274826" sldId="277"/>
        </pc:sldMkLst>
      </pc:sldChg>
    </pc:docChg>
  </pc:docChgLst>
  <pc:docChgLst>
    <pc:chgData name="Jorge Beltrán De La Cita" userId="S::jorge.beltran@urjc.es::a1b46558-b741-443f-af48-be7e06cc29f3" providerId="AD" clId="Web-{9EF5E018-1A31-E700-4981-5376C5684CBE}"/>
    <pc:docChg chg="modSld">
      <pc:chgData name="Jorge Beltrán De La Cita" userId="S::jorge.beltran@urjc.es::a1b46558-b741-443f-af48-be7e06cc29f3" providerId="AD" clId="Web-{9EF5E018-1A31-E700-4981-5376C5684CBE}" dt="2023-09-11T13:47:22.359" v="72" actId="20577"/>
      <pc:docMkLst>
        <pc:docMk/>
      </pc:docMkLst>
      <pc:sldChg chg="modSp">
        <pc:chgData name="Jorge Beltrán De La Cita" userId="S::jorge.beltran@urjc.es::a1b46558-b741-443f-af48-be7e06cc29f3" providerId="AD" clId="Web-{9EF5E018-1A31-E700-4981-5376C5684CBE}" dt="2023-09-11T13:47:22.359" v="72" actId="20577"/>
        <pc:sldMkLst>
          <pc:docMk/>
          <pc:sldMk cId="719543891" sldId="288"/>
        </pc:sldMkLst>
        <pc:spChg chg="mod">
          <ac:chgData name="Jorge Beltrán De La Cita" userId="S::jorge.beltran@urjc.es::a1b46558-b741-443f-af48-be7e06cc29f3" providerId="AD" clId="Web-{9EF5E018-1A31-E700-4981-5376C5684CBE}" dt="2023-09-11T13:26:54.667" v="35" actId="20577"/>
          <ac:spMkLst>
            <pc:docMk/>
            <pc:sldMk cId="719543891" sldId="288"/>
            <ac:spMk id="8" creationId="{9F77336B-0E41-4B22-2714-7C450C30C43A}"/>
          </ac:spMkLst>
        </pc:spChg>
        <pc:spChg chg="mod">
          <ac:chgData name="Jorge Beltrán De La Cita" userId="S::jorge.beltran@urjc.es::a1b46558-b741-443f-af48-be7e06cc29f3" providerId="AD" clId="Web-{9EF5E018-1A31-E700-4981-5376C5684CBE}" dt="2023-09-11T13:47:22.359" v="72" actId="20577"/>
          <ac:spMkLst>
            <pc:docMk/>
            <pc:sldMk cId="719543891" sldId="288"/>
            <ac:spMk id="10" creationId="{73EB5A3E-FFC5-0FE7-360D-ADE4F1F25CB2}"/>
          </ac:spMkLst>
        </pc:spChg>
      </pc:sldChg>
    </pc:docChg>
  </pc:docChgLst>
  <pc:docChgLst>
    <pc:chgData name="Carlos Guindel Gómez" userId="S::carlos.guindel@urjc.es::acec1c1a-0db1-4318-bdff-05eeadffd5e3" providerId="AD" clId="Web-{95FFD70B-87A3-179F-1E18-DC958A9BF3D8}"/>
    <pc:docChg chg="modSld">
      <pc:chgData name="Carlos Guindel Gómez" userId="S::carlos.guindel@urjc.es::acec1c1a-0db1-4318-bdff-05eeadffd5e3" providerId="AD" clId="Web-{95FFD70B-87A3-179F-1E18-DC958A9BF3D8}" dt="2023-09-07T10:22:12.710" v="1" actId="20577"/>
      <pc:docMkLst>
        <pc:docMk/>
      </pc:docMkLst>
      <pc:sldChg chg="modSp">
        <pc:chgData name="Carlos Guindel Gómez" userId="S::carlos.guindel@urjc.es::acec1c1a-0db1-4318-bdff-05eeadffd5e3" providerId="AD" clId="Web-{95FFD70B-87A3-179F-1E18-DC958A9BF3D8}" dt="2023-09-07T10:22:12.710" v="1" actId="20577"/>
        <pc:sldMkLst>
          <pc:docMk/>
          <pc:sldMk cId="719543891" sldId="288"/>
        </pc:sldMkLst>
        <pc:spChg chg="mod">
          <ac:chgData name="Carlos Guindel Gómez" userId="S::carlos.guindel@urjc.es::acec1c1a-0db1-4318-bdff-05eeadffd5e3" providerId="AD" clId="Web-{95FFD70B-87A3-179F-1E18-DC958A9BF3D8}" dt="2023-09-07T10:22:12.710" v="1" actId="20577"/>
          <ac:spMkLst>
            <pc:docMk/>
            <pc:sldMk cId="719543891" sldId="288"/>
            <ac:spMk id="3" creationId="{94905055-EF3A-3E2E-8703-CE546BFDE496}"/>
          </ac:spMkLst>
        </pc:spChg>
      </pc:sldChg>
      <pc:sldChg chg="delSp">
        <pc:chgData name="Carlos Guindel Gómez" userId="S::carlos.guindel@urjc.es::acec1c1a-0db1-4318-bdff-05eeadffd5e3" providerId="AD" clId="Web-{95FFD70B-87A3-179F-1E18-DC958A9BF3D8}" dt="2023-09-07T10:20:21.488" v="0"/>
        <pc:sldMkLst>
          <pc:docMk/>
          <pc:sldMk cId="3989151759" sldId="294"/>
        </pc:sldMkLst>
        <pc:spChg chg="del">
          <ac:chgData name="Carlos Guindel Gómez" userId="S::carlos.guindel@urjc.es::acec1c1a-0db1-4318-bdff-05eeadffd5e3" providerId="AD" clId="Web-{95FFD70B-87A3-179F-1E18-DC958A9BF3D8}" dt="2023-09-07T10:20:21.488" v="0"/>
          <ac:spMkLst>
            <pc:docMk/>
            <pc:sldMk cId="3989151759" sldId="294"/>
            <ac:spMk id="5" creationId="{45175598-22EB-F954-F41F-BB572C972F13}"/>
          </ac:spMkLst>
        </pc:spChg>
      </pc:sldChg>
    </pc:docChg>
  </pc:docChgLst>
  <pc:docChgLst>
    <pc:chgData name="Jorge Beltrán De La Cita" userId="S::jorge.beltran@urjc.es::a1b46558-b741-443f-af48-be7e06cc29f3" providerId="AD" clId="Web-{FCA89AF5-B140-8736-3662-E139B296D9BE}"/>
    <pc:docChg chg="modSld">
      <pc:chgData name="Jorge Beltrán De La Cita" userId="S::jorge.beltran@urjc.es::a1b46558-b741-443f-af48-be7e06cc29f3" providerId="AD" clId="Web-{FCA89AF5-B140-8736-3662-E139B296D9BE}" dt="2023-09-11T09:36:42.748" v="265"/>
      <pc:docMkLst>
        <pc:docMk/>
      </pc:docMkLst>
      <pc:sldChg chg="modSp">
        <pc:chgData name="Jorge Beltrán De La Cita" userId="S::jorge.beltran@urjc.es::a1b46558-b741-443f-af48-be7e06cc29f3" providerId="AD" clId="Web-{FCA89AF5-B140-8736-3662-E139B296D9BE}" dt="2023-09-11T09:36:42.748" v="265"/>
        <pc:sldMkLst>
          <pc:docMk/>
          <pc:sldMk cId="3525021697" sldId="530"/>
        </pc:sldMkLst>
        <pc:spChg chg="mod">
          <ac:chgData name="Jorge Beltrán De La Cita" userId="S::jorge.beltran@urjc.es::a1b46558-b741-443f-af48-be7e06cc29f3" providerId="AD" clId="Web-{FCA89AF5-B140-8736-3662-E139B296D9BE}" dt="2023-09-11T08:59:58.394" v="261" actId="20577"/>
          <ac:spMkLst>
            <pc:docMk/>
            <pc:sldMk cId="3525021697" sldId="530"/>
            <ac:spMk id="3" creationId="{E331D4E8-57E3-2604-F463-35B2B02D32DA}"/>
          </ac:spMkLst>
        </pc:spChg>
        <pc:graphicFrameChg chg="mod modGraphic">
          <ac:chgData name="Jorge Beltrán De La Cita" userId="S::jorge.beltran@urjc.es::a1b46558-b741-443f-af48-be7e06cc29f3" providerId="AD" clId="Web-{FCA89AF5-B140-8736-3662-E139B296D9BE}" dt="2023-09-11T09:36:42.748" v="265"/>
          <ac:graphicFrameMkLst>
            <pc:docMk/>
            <pc:sldMk cId="3525021697" sldId="530"/>
            <ac:graphicFrameMk id="4" creationId="{64FBFFE4-060F-4EEE-40D8-5298946763D1}"/>
          </ac:graphicFrameMkLst>
        </pc:graphicFrameChg>
      </pc:sldChg>
    </pc:docChg>
  </pc:docChgLst>
  <pc:docChgLst>
    <pc:chgData name="Jorge Beltrán De La Cita" userId="S::jorge.beltran@urjc.es::a1b46558-b741-443f-af48-be7e06cc29f3" providerId="AD" clId="Web-{7C5EC53F-AF1A-FB59-DF1F-CCCE157A6352}"/>
    <pc:docChg chg="modSld">
      <pc:chgData name="Jorge Beltrán De La Cita" userId="S::jorge.beltran@urjc.es::a1b46558-b741-443f-af48-be7e06cc29f3" providerId="AD" clId="Web-{7C5EC53F-AF1A-FB59-DF1F-CCCE157A6352}" dt="2024-10-01T14:05:45.834" v="0" actId="20577"/>
      <pc:docMkLst>
        <pc:docMk/>
      </pc:docMkLst>
      <pc:sldChg chg="modSp">
        <pc:chgData name="Jorge Beltrán De La Cita" userId="S::jorge.beltran@urjc.es::a1b46558-b741-443f-af48-be7e06cc29f3" providerId="AD" clId="Web-{7C5EC53F-AF1A-FB59-DF1F-CCCE157A6352}" dt="2024-10-01T14:05:45.834" v="0" actId="20577"/>
        <pc:sldMkLst>
          <pc:docMk/>
          <pc:sldMk cId="4036721123" sldId="522"/>
        </pc:sldMkLst>
        <pc:spChg chg="mod">
          <ac:chgData name="Jorge Beltrán De La Cita" userId="S::jorge.beltran@urjc.es::a1b46558-b741-443f-af48-be7e06cc29f3" providerId="AD" clId="Web-{7C5EC53F-AF1A-FB59-DF1F-CCCE157A6352}" dt="2024-10-01T14:05:45.834" v="0" actId="20577"/>
          <ac:spMkLst>
            <pc:docMk/>
            <pc:sldMk cId="4036721123" sldId="522"/>
            <ac:spMk id="3" creationId="{2BB91D6D-BC1B-02B8-64D6-1244BB7F44B4}"/>
          </ac:spMkLst>
        </pc:spChg>
      </pc:sldChg>
    </pc:docChg>
  </pc:docChgLst>
  <pc:docChgLst>
    <pc:chgData name="Jorge Beltrán De La Cita" userId="a1b46558-b741-443f-af48-be7e06cc29f3" providerId="ADAL" clId="{10A57C24-B281-4294-AA1A-4BB301E054FE}"/>
    <pc:docChg chg="addSld modSld modMainMaster">
      <pc:chgData name="Jorge Beltrán De La Cita" userId="a1b46558-b741-443f-af48-be7e06cc29f3" providerId="ADAL" clId="{10A57C24-B281-4294-AA1A-4BB301E054FE}" dt="2024-10-03T07:39:07.158" v="41" actId="20577"/>
      <pc:docMkLst>
        <pc:docMk/>
      </pc:docMkLst>
      <pc:sldChg chg="add">
        <pc:chgData name="Jorge Beltrán De La Cita" userId="a1b46558-b741-443f-af48-be7e06cc29f3" providerId="ADAL" clId="{10A57C24-B281-4294-AA1A-4BB301E054FE}" dt="2024-10-03T07:38:55.558" v="8"/>
        <pc:sldMkLst>
          <pc:docMk/>
          <pc:sldMk cId="345113400" sldId="304"/>
        </pc:sldMkLst>
      </pc:sldChg>
      <pc:sldChg chg="modSp mod">
        <pc:chgData name="Jorge Beltrán De La Cita" userId="a1b46558-b741-443f-af48-be7e06cc29f3" providerId="ADAL" clId="{10A57C24-B281-4294-AA1A-4BB301E054FE}" dt="2024-10-03T07:39:07.158" v="41" actId="20577"/>
        <pc:sldMkLst>
          <pc:docMk/>
          <pc:sldMk cId="2140063369" sldId="526"/>
        </pc:sldMkLst>
        <pc:spChg chg="mod">
          <ac:chgData name="Jorge Beltrán De La Cita" userId="a1b46558-b741-443f-af48-be7e06cc29f3" providerId="ADAL" clId="{10A57C24-B281-4294-AA1A-4BB301E054FE}" dt="2024-10-03T07:39:07.158" v="41" actId="20577"/>
          <ac:spMkLst>
            <pc:docMk/>
            <pc:sldMk cId="2140063369" sldId="526"/>
            <ac:spMk id="3" creationId="{8CE7E30A-7B2F-E3CC-3359-9E5BD213D323}"/>
          </ac:spMkLst>
        </pc:spChg>
      </pc:sldChg>
      <pc:sldChg chg="modSp mod">
        <pc:chgData name="Jorge Beltrán De La Cita" userId="a1b46558-b741-443f-af48-be7e06cc29f3" providerId="ADAL" clId="{10A57C24-B281-4294-AA1A-4BB301E054FE}" dt="2024-10-03T07:30:27.476" v="7" actId="20577"/>
        <pc:sldMkLst>
          <pc:docMk/>
          <pc:sldMk cId="55613144" sldId="540"/>
        </pc:sldMkLst>
        <pc:spChg chg="mod">
          <ac:chgData name="Jorge Beltrán De La Cita" userId="a1b46558-b741-443f-af48-be7e06cc29f3" providerId="ADAL" clId="{10A57C24-B281-4294-AA1A-4BB301E054FE}" dt="2024-10-03T07:30:27.476" v="7" actId="20577"/>
          <ac:spMkLst>
            <pc:docMk/>
            <pc:sldMk cId="55613144" sldId="540"/>
            <ac:spMk id="4" creationId="{ED88F974-D745-2857-2215-BF5F813C3FE2}"/>
          </ac:spMkLst>
        </pc:spChg>
      </pc:sldChg>
      <pc:sldChg chg="add">
        <pc:chgData name="Jorge Beltrán De La Cita" userId="a1b46558-b741-443f-af48-be7e06cc29f3" providerId="ADAL" clId="{10A57C24-B281-4294-AA1A-4BB301E054FE}" dt="2024-10-03T07:38:55.558" v="8"/>
        <pc:sldMkLst>
          <pc:docMk/>
          <pc:sldMk cId="3354532710" sldId="547"/>
        </pc:sldMkLst>
      </pc:sldChg>
      <pc:sldMasterChg chg="modSldLayout">
        <pc:chgData name="Jorge Beltrán De La Cita" userId="a1b46558-b741-443f-af48-be7e06cc29f3" providerId="ADAL" clId="{10A57C24-B281-4294-AA1A-4BB301E054FE}" dt="2024-10-03T07:29:11.989" v="5" actId="20577"/>
        <pc:sldMasterMkLst>
          <pc:docMk/>
          <pc:sldMasterMk cId="1746462333" sldId="2147483684"/>
        </pc:sldMasterMkLst>
        <pc:sldLayoutChg chg="addSp delSp modSp mod">
          <pc:chgData name="Jorge Beltrán De La Cita" userId="a1b46558-b741-443f-af48-be7e06cc29f3" providerId="ADAL" clId="{10A57C24-B281-4294-AA1A-4BB301E054FE}" dt="2024-10-03T07:29:11.989" v="5" actId="20577"/>
          <pc:sldLayoutMkLst>
            <pc:docMk/>
            <pc:sldMasterMk cId="1746462333" sldId="2147483684"/>
            <pc:sldLayoutMk cId="693456408" sldId="2147483686"/>
          </pc:sldLayoutMkLst>
          <pc:spChg chg="add del">
            <ac:chgData name="Jorge Beltrán De La Cita" userId="a1b46558-b741-443f-af48-be7e06cc29f3" providerId="ADAL" clId="{10A57C24-B281-4294-AA1A-4BB301E054FE}" dt="2024-10-03T07:28:50.882" v="1" actId="11529"/>
            <ac:spMkLst>
              <pc:docMk/>
              <pc:sldMasterMk cId="1746462333" sldId="2147483684"/>
              <pc:sldLayoutMk cId="693456408" sldId="2147483686"/>
              <ac:spMk id="5" creationId="{818E70D4-B5DE-4C50-0733-F9C647F4E964}"/>
            </ac:spMkLst>
          </pc:spChg>
          <pc:spChg chg="add mod">
            <ac:chgData name="Jorge Beltrán De La Cita" userId="a1b46558-b741-443f-af48-be7e06cc29f3" providerId="ADAL" clId="{10A57C24-B281-4294-AA1A-4BB301E054FE}" dt="2024-10-03T07:28:48.689" v="0" actId="11529"/>
            <ac:spMkLst>
              <pc:docMk/>
              <pc:sldMasterMk cId="1746462333" sldId="2147483684"/>
              <pc:sldLayoutMk cId="693456408" sldId="2147483686"/>
              <ac:spMk id="6" creationId="{7E37982D-2EF3-5338-0BD9-827659DD7DF1}"/>
            </ac:spMkLst>
          </pc:spChg>
          <pc:spChg chg="mod">
            <ac:chgData name="Jorge Beltrán De La Cita" userId="a1b46558-b741-443f-af48-be7e06cc29f3" providerId="ADAL" clId="{10A57C24-B281-4294-AA1A-4BB301E054FE}" dt="2024-10-03T07:29:11.989" v="5" actId="20577"/>
            <ac:spMkLst>
              <pc:docMk/>
              <pc:sldMasterMk cId="1746462333" sldId="2147483684"/>
              <pc:sldLayoutMk cId="693456408" sldId="2147483686"/>
              <ac:spMk id="8" creationId="{0519E394-C7FE-5C22-D266-6769524C41D1}"/>
            </ac:spMkLst>
          </pc:spChg>
        </pc:sldLayoutChg>
      </pc:sldMasterChg>
    </pc:docChg>
  </pc:docChgLst>
  <pc:docChgLst>
    <pc:chgData name="Carlos Guindel Gomez" userId="acec1c1a-0db1-4318-bdff-05eeadffd5e3" providerId="ADAL" clId="{B7B6E40C-6FCA-4573-961E-4809202CF1EF}"/>
    <pc:docChg chg="undo redo custSel addSld delSld modSld">
      <pc:chgData name="Carlos Guindel Gomez" userId="acec1c1a-0db1-4318-bdff-05eeadffd5e3" providerId="ADAL" clId="{B7B6E40C-6FCA-4573-961E-4809202CF1EF}" dt="2023-09-06T15:23:33.244" v="3657" actId="20577"/>
      <pc:docMkLst>
        <pc:docMk/>
      </pc:docMkLst>
      <pc:sldChg chg="addSp delSp modSp mod">
        <pc:chgData name="Carlos Guindel Gomez" userId="acec1c1a-0db1-4318-bdff-05eeadffd5e3" providerId="ADAL" clId="{B7B6E40C-6FCA-4573-961E-4809202CF1EF}" dt="2023-09-06T14:26:57.990" v="927" actId="6549"/>
        <pc:sldMkLst>
          <pc:docMk/>
          <pc:sldMk cId="907704380" sldId="265"/>
        </pc:sldMkLst>
        <pc:spChg chg="mod">
          <ac:chgData name="Carlos Guindel Gomez" userId="acec1c1a-0db1-4318-bdff-05eeadffd5e3" providerId="ADAL" clId="{B7B6E40C-6FCA-4573-961E-4809202CF1EF}" dt="2023-09-06T11:50:38.876" v="1" actId="113"/>
          <ac:spMkLst>
            <pc:docMk/>
            <pc:sldMk cId="907704380" sldId="265"/>
            <ac:spMk id="2" creationId="{F70E99A1-BFD3-C432-609D-C9F525E25020}"/>
          </ac:spMkLst>
        </pc:spChg>
        <pc:spChg chg="mod">
          <ac:chgData name="Carlos Guindel Gomez" userId="acec1c1a-0db1-4318-bdff-05eeadffd5e3" providerId="ADAL" clId="{B7B6E40C-6FCA-4573-961E-4809202CF1EF}" dt="2023-09-06T14:26:57.990" v="927" actId="6549"/>
          <ac:spMkLst>
            <pc:docMk/>
            <pc:sldMk cId="907704380" sldId="265"/>
            <ac:spMk id="3" creationId="{EF6F76E3-EF8E-CFB8-B038-F9E3AA2D0178}"/>
          </ac:spMkLst>
        </pc:spChg>
        <pc:spChg chg="add del mod">
          <ac:chgData name="Carlos Guindel Gomez" userId="acec1c1a-0db1-4318-bdff-05eeadffd5e3" providerId="ADAL" clId="{B7B6E40C-6FCA-4573-961E-4809202CF1EF}" dt="2023-09-06T11:51:10.651" v="6" actId="478"/>
          <ac:spMkLst>
            <pc:docMk/>
            <pc:sldMk cId="907704380" sldId="265"/>
            <ac:spMk id="4" creationId="{9264C8EE-AD20-7C8C-87E8-6DA7AA251DB4}"/>
          </ac:spMkLst>
        </pc:spChg>
        <pc:spChg chg="mod">
          <ac:chgData name="Carlos Guindel Gomez" userId="acec1c1a-0db1-4318-bdff-05eeadffd5e3" providerId="ADAL" clId="{B7B6E40C-6FCA-4573-961E-4809202CF1EF}" dt="2023-09-06T11:51:19.454" v="7" actId="403"/>
          <ac:spMkLst>
            <pc:docMk/>
            <pc:sldMk cId="907704380" sldId="265"/>
            <ac:spMk id="5" creationId="{D7B3BCF8-8370-5C32-BF00-B1C30BF8147F}"/>
          </ac:spMkLst>
        </pc:spChg>
      </pc:sldChg>
      <pc:sldChg chg="addSp delSp modSp mod">
        <pc:chgData name="Carlos Guindel Gomez" userId="acec1c1a-0db1-4318-bdff-05eeadffd5e3" providerId="ADAL" clId="{B7B6E40C-6FCA-4573-961E-4809202CF1EF}" dt="2023-09-06T13:53:41.784" v="494" actId="2711"/>
        <pc:sldMkLst>
          <pc:docMk/>
          <pc:sldMk cId="3495112599" sldId="266"/>
        </pc:sldMkLst>
        <pc:spChg chg="mod">
          <ac:chgData name="Carlos Guindel Gomez" userId="acec1c1a-0db1-4318-bdff-05eeadffd5e3" providerId="ADAL" clId="{B7B6E40C-6FCA-4573-961E-4809202CF1EF}" dt="2023-09-06T11:51:23.388" v="8" actId="113"/>
          <ac:spMkLst>
            <pc:docMk/>
            <pc:sldMk cId="3495112599" sldId="266"/>
            <ac:spMk id="2" creationId="{F51A1FEC-AC30-6F30-C7A2-3EDD181812C7}"/>
          </ac:spMkLst>
        </pc:spChg>
        <pc:spChg chg="mod">
          <ac:chgData name="Carlos Guindel Gomez" userId="acec1c1a-0db1-4318-bdff-05eeadffd5e3" providerId="ADAL" clId="{B7B6E40C-6FCA-4573-961E-4809202CF1EF}" dt="2023-09-06T13:53:41.784" v="494" actId="2711"/>
          <ac:spMkLst>
            <pc:docMk/>
            <pc:sldMk cId="3495112599" sldId="266"/>
            <ac:spMk id="3" creationId="{4B5EFF58-B2B6-BC2E-A790-11C38FAC7F09}"/>
          </ac:spMkLst>
        </pc:spChg>
        <pc:spChg chg="add del mod">
          <ac:chgData name="Carlos Guindel Gomez" userId="acec1c1a-0db1-4318-bdff-05eeadffd5e3" providerId="ADAL" clId="{B7B6E40C-6FCA-4573-961E-4809202CF1EF}" dt="2023-09-06T11:52:48.435" v="17" actId="478"/>
          <ac:spMkLst>
            <pc:docMk/>
            <pc:sldMk cId="3495112599" sldId="266"/>
            <ac:spMk id="4" creationId="{FE7BA31A-A9C0-9A53-48DB-7BFE2A0CF924}"/>
          </ac:spMkLst>
        </pc:spChg>
        <pc:spChg chg="add del mod">
          <ac:chgData name="Carlos Guindel Gomez" userId="acec1c1a-0db1-4318-bdff-05eeadffd5e3" providerId="ADAL" clId="{B7B6E40C-6FCA-4573-961E-4809202CF1EF}" dt="2023-09-06T11:54:51.869" v="293" actId="478"/>
          <ac:spMkLst>
            <pc:docMk/>
            <pc:sldMk cId="3495112599" sldId="266"/>
            <ac:spMk id="5" creationId="{5C11F4B6-6BD9-BC92-6B8B-523AC52CB9D3}"/>
          </ac:spMkLst>
        </pc:spChg>
        <pc:spChg chg="mod">
          <ac:chgData name="Carlos Guindel Gomez" userId="acec1c1a-0db1-4318-bdff-05eeadffd5e3" providerId="ADAL" clId="{B7B6E40C-6FCA-4573-961E-4809202CF1EF}" dt="2023-09-06T11:57:01.356" v="343" actId="1076"/>
          <ac:spMkLst>
            <pc:docMk/>
            <pc:sldMk cId="3495112599" sldId="266"/>
            <ac:spMk id="6" creationId="{97AA4D56-0DFA-93EB-EC12-BB1D283EE5BB}"/>
          </ac:spMkLst>
        </pc:spChg>
        <pc:spChg chg="add mod">
          <ac:chgData name="Carlos Guindel Gomez" userId="acec1c1a-0db1-4318-bdff-05eeadffd5e3" providerId="ADAL" clId="{B7B6E40C-6FCA-4573-961E-4809202CF1EF}" dt="2023-09-06T11:56:57.134" v="341" actId="1076"/>
          <ac:spMkLst>
            <pc:docMk/>
            <pc:sldMk cId="3495112599" sldId="266"/>
            <ac:spMk id="7" creationId="{7B965674-F7FD-E113-45FE-3213AB9CCE54}"/>
          </ac:spMkLst>
        </pc:spChg>
        <pc:picChg chg="add mod">
          <ac:chgData name="Carlos Guindel Gomez" userId="acec1c1a-0db1-4318-bdff-05eeadffd5e3" providerId="ADAL" clId="{B7B6E40C-6FCA-4573-961E-4809202CF1EF}" dt="2023-09-06T11:57:04.509" v="344" actId="1076"/>
          <ac:picMkLst>
            <pc:docMk/>
            <pc:sldMk cId="3495112599" sldId="266"/>
            <ac:picMk id="2052" creationId="{7B57150A-C371-5BDC-3BC7-6A14534465E5}"/>
          </ac:picMkLst>
        </pc:picChg>
      </pc:sldChg>
      <pc:sldChg chg="addSp delSp modSp mod">
        <pc:chgData name="Carlos Guindel Gomez" userId="acec1c1a-0db1-4318-bdff-05eeadffd5e3" providerId="ADAL" clId="{B7B6E40C-6FCA-4573-961E-4809202CF1EF}" dt="2023-09-06T11:56:30.353" v="334" actId="14100"/>
        <pc:sldMkLst>
          <pc:docMk/>
          <pc:sldMk cId="1101092790" sldId="267"/>
        </pc:sldMkLst>
        <pc:spChg chg="mod">
          <ac:chgData name="Carlos Guindel Gomez" userId="acec1c1a-0db1-4318-bdff-05eeadffd5e3" providerId="ADAL" clId="{B7B6E40C-6FCA-4573-961E-4809202CF1EF}" dt="2023-09-06T11:55:16.963" v="325" actId="113"/>
          <ac:spMkLst>
            <pc:docMk/>
            <pc:sldMk cId="1101092790" sldId="267"/>
            <ac:spMk id="2" creationId="{195E6581-A2CD-996C-3A6F-ED3F234D260D}"/>
          </ac:spMkLst>
        </pc:spChg>
        <pc:spChg chg="add del">
          <ac:chgData name="Carlos Guindel Gomez" userId="acec1c1a-0db1-4318-bdff-05eeadffd5e3" providerId="ADAL" clId="{B7B6E40C-6FCA-4573-961E-4809202CF1EF}" dt="2023-09-06T11:55:43.947" v="328" actId="478"/>
          <ac:spMkLst>
            <pc:docMk/>
            <pc:sldMk cId="1101092790" sldId="267"/>
            <ac:spMk id="4" creationId="{A9D15BA1-C33F-5512-5535-A12EDFDD2DC4}"/>
          </ac:spMkLst>
        </pc:spChg>
        <pc:spChg chg="mod">
          <ac:chgData name="Carlos Guindel Gomez" userId="acec1c1a-0db1-4318-bdff-05eeadffd5e3" providerId="ADAL" clId="{B7B6E40C-6FCA-4573-961E-4809202CF1EF}" dt="2023-09-06T11:56:30.353" v="334" actId="14100"/>
          <ac:spMkLst>
            <pc:docMk/>
            <pc:sldMk cId="1101092790" sldId="267"/>
            <ac:spMk id="5" creationId="{4C290C46-D5B2-79ED-00EF-29BF50C5752F}"/>
          </ac:spMkLst>
        </pc:spChg>
        <pc:picChg chg="add mod">
          <ac:chgData name="Carlos Guindel Gomez" userId="acec1c1a-0db1-4318-bdff-05eeadffd5e3" providerId="ADAL" clId="{B7B6E40C-6FCA-4573-961E-4809202CF1EF}" dt="2023-09-06T11:56:25.728" v="332" actId="1076"/>
          <ac:picMkLst>
            <pc:docMk/>
            <pc:sldMk cId="1101092790" sldId="267"/>
            <ac:picMk id="3075" creationId="{97CF335F-5190-5203-1B78-8DB1E082CD26}"/>
          </ac:picMkLst>
        </pc:picChg>
      </pc:sldChg>
      <pc:sldChg chg="addSp delSp modSp mod">
        <pc:chgData name="Carlos Guindel Gomez" userId="acec1c1a-0db1-4318-bdff-05eeadffd5e3" providerId="ADAL" clId="{B7B6E40C-6FCA-4573-961E-4809202CF1EF}" dt="2023-09-06T14:27:03.127" v="934" actId="20577"/>
        <pc:sldMkLst>
          <pc:docMk/>
          <pc:sldMk cId="3398893616" sldId="268"/>
        </pc:sldMkLst>
        <pc:spChg chg="mod">
          <ac:chgData name="Carlos Guindel Gomez" userId="acec1c1a-0db1-4318-bdff-05eeadffd5e3" providerId="ADAL" clId="{B7B6E40C-6FCA-4573-961E-4809202CF1EF}" dt="2023-09-06T14:27:03.127" v="934" actId="20577"/>
          <ac:spMkLst>
            <pc:docMk/>
            <pc:sldMk cId="3398893616" sldId="268"/>
            <ac:spMk id="3" creationId="{511F3D6C-224E-B100-5BBA-12241A593612}"/>
          </ac:spMkLst>
        </pc:spChg>
        <pc:spChg chg="add del">
          <ac:chgData name="Carlos Guindel Gomez" userId="acec1c1a-0db1-4318-bdff-05eeadffd5e3" providerId="ADAL" clId="{B7B6E40C-6FCA-4573-961E-4809202CF1EF}" dt="2023-09-06T11:59:13.697" v="390" actId="478"/>
          <ac:spMkLst>
            <pc:docMk/>
            <pc:sldMk cId="3398893616" sldId="268"/>
            <ac:spMk id="4" creationId="{11438E67-75FB-B551-D46E-5F6E78F445DE}"/>
          </ac:spMkLst>
        </pc:spChg>
        <pc:spChg chg="mod">
          <ac:chgData name="Carlos Guindel Gomez" userId="acec1c1a-0db1-4318-bdff-05eeadffd5e3" providerId="ADAL" clId="{B7B6E40C-6FCA-4573-961E-4809202CF1EF}" dt="2023-09-06T13:25:14.323" v="483" actId="1076"/>
          <ac:spMkLst>
            <pc:docMk/>
            <pc:sldMk cId="3398893616" sldId="268"/>
            <ac:spMk id="5" creationId="{3A5A3AA4-79B6-EE1D-834D-69C478020FCF}"/>
          </ac:spMkLst>
        </pc:spChg>
        <pc:spChg chg="add del">
          <ac:chgData name="Carlos Guindel Gomez" userId="acec1c1a-0db1-4318-bdff-05eeadffd5e3" providerId="ADAL" clId="{B7B6E40C-6FCA-4573-961E-4809202CF1EF}" dt="2023-09-06T11:59:31.170" v="394" actId="478"/>
          <ac:spMkLst>
            <pc:docMk/>
            <pc:sldMk cId="3398893616" sldId="268"/>
            <ac:spMk id="6" creationId="{70682656-9D4C-D033-7782-C927961798E5}"/>
          </ac:spMkLst>
        </pc:spChg>
      </pc:sldChg>
      <pc:sldChg chg="addSp delSp modSp mod">
        <pc:chgData name="Carlos Guindel Gomez" userId="acec1c1a-0db1-4318-bdff-05eeadffd5e3" providerId="ADAL" clId="{B7B6E40C-6FCA-4573-961E-4809202CF1EF}" dt="2023-09-06T13:58:40.442" v="534" actId="20577"/>
        <pc:sldMkLst>
          <pc:docMk/>
          <pc:sldMk cId="3731244916" sldId="269"/>
        </pc:sldMkLst>
        <pc:spChg chg="mod">
          <ac:chgData name="Carlos Guindel Gomez" userId="acec1c1a-0db1-4318-bdff-05eeadffd5e3" providerId="ADAL" clId="{B7B6E40C-6FCA-4573-961E-4809202CF1EF}" dt="2023-09-06T13:58:40.442" v="534" actId="20577"/>
          <ac:spMkLst>
            <pc:docMk/>
            <pc:sldMk cId="3731244916" sldId="269"/>
            <ac:spMk id="2" creationId="{F062A2A4-D1FA-79D9-4A44-9A2683867B61}"/>
          </ac:spMkLst>
        </pc:spChg>
        <pc:spChg chg="add del">
          <ac:chgData name="Carlos Guindel Gomez" userId="acec1c1a-0db1-4318-bdff-05eeadffd5e3" providerId="ADAL" clId="{B7B6E40C-6FCA-4573-961E-4809202CF1EF}" dt="2023-09-06T13:56:06.943" v="497" actId="478"/>
          <ac:spMkLst>
            <pc:docMk/>
            <pc:sldMk cId="3731244916" sldId="269"/>
            <ac:spMk id="4" creationId="{17A731BA-3E66-B681-B478-FD959CDE0F19}"/>
          </ac:spMkLst>
        </pc:spChg>
        <pc:spChg chg="mod">
          <ac:chgData name="Carlos Guindel Gomez" userId="acec1c1a-0db1-4318-bdff-05eeadffd5e3" providerId="ADAL" clId="{B7B6E40C-6FCA-4573-961E-4809202CF1EF}" dt="2023-09-06T13:58:35.270" v="531" actId="1076"/>
          <ac:spMkLst>
            <pc:docMk/>
            <pc:sldMk cId="3731244916" sldId="269"/>
            <ac:spMk id="5" creationId="{60977351-7092-AE68-34C0-40FC6CD6CCD6}"/>
          </ac:spMkLst>
        </pc:spChg>
        <pc:spChg chg="add del mod">
          <ac:chgData name="Carlos Guindel Gomez" userId="acec1c1a-0db1-4318-bdff-05eeadffd5e3" providerId="ADAL" clId="{B7B6E40C-6FCA-4573-961E-4809202CF1EF}" dt="2023-09-06T13:58:37.286" v="532" actId="478"/>
          <ac:spMkLst>
            <pc:docMk/>
            <pc:sldMk cId="3731244916" sldId="269"/>
            <ac:spMk id="6" creationId="{28B6408F-F439-9693-BDA2-E41BFA461656}"/>
          </ac:spMkLst>
        </pc:spChg>
      </pc:sldChg>
      <pc:sldChg chg="addSp delSp modSp mod chgLayout">
        <pc:chgData name="Carlos Guindel Gomez" userId="acec1c1a-0db1-4318-bdff-05eeadffd5e3" providerId="ADAL" clId="{B7B6E40C-6FCA-4573-961E-4809202CF1EF}" dt="2023-09-06T14:25:33.279" v="852" actId="14100"/>
        <pc:sldMkLst>
          <pc:docMk/>
          <pc:sldMk cId="2893288662" sldId="270"/>
        </pc:sldMkLst>
        <pc:spChg chg="mod ord">
          <ac:chgData name="Carlos Guindel Gomez" userId="acec1c1a-0db1-4318-bdff-05eeadffd5e3" providerId="ADAL" clId="{B7B6E40C-6FCA-4573-961E-4809202CF1EF}" dt="2023-09-06T14:25:20.435" v="846" actId="6264"/>
          <ac:spMkLst>
            <pc:docMk/>
            <pc:sldMk cId="2893288662" sldId="270"/>
            <ac:spMk id="2" creationId="{90275AE8-BC19-D4B4-6BB0-3853E7F1D5E6}"/>
          </ac:spMkLst>
        </pc:spChg>
        <pc:spChg chg="mod ord">
          <ac:chgData name="Carlos Guindel Gomez" userId="acec1c1a-0db1-4318-bdff-05eeadffd5e3" providerId="ADAL" clId="{B7B6E40C-6FCA-4573-961E-4809202CF1EF}" dt="2023-09-06T14:25:33.279" v="852" actId="14100"/>
          <ac:spMkLst>
            <pc:docMk/>
            <pc:sldMk cId="2893288662" sldId="270"/>
            <ac:spMk id="3" creationId="{F7EDAD7F-D20A-EF7D-AB73-A4CA0D68AEB1}"/>
          </ac:spMkLst>
        </pc:spChg>
        <pc:spChg chg="add del mod">
          <ac:chgData name="Carlos Guindel Gomez" userId="acec1c1a-0db1-4318-bdff-05eeadffd5e3" providerId="ADAL" clId="{B7B6E40C-6FCA-4573-961E-4809202CF1EF}" dt="2023-09-06T14:25:20.435" v="846" actId="6264"/>
          <ac:spMkLst>
            <pc:docMk/>
            <pc:sldMk cId="2893288662" sldId="270"/>
            <ac:spMk id="4" creationId="{A5F6D0B6-040F-0C33-CD4A-3096E5B12A7C}"/>
          </ac:spMkLst>
        </pc:spChg>
        <pc:spChg chg="add del mod">
          <ac:chgData name="Carlos Guindel Gomez" userId="acec1c1a-0db1-4318-bdff-05eeadffd5e3" providerId="ADAL" clId="{B7B6E40C-6FCA-4573-961E-4809202CF1EF}" dt="2023-09-06T14:25:20.435" v="846" actId="6264"/>
          <ac:spMkLst>
            <pc:docMk/>
            <pc:sldMk cId="2893288662" sldId="270"/>
            <ac:spMk id="5" creationId="{BFBC0C64-584E-4AAB-0718-6262AC9A9CB7}"/>
          </ac:spMkLst>
        </pc:spChg>
      </pc:sldChg>
      <pc:sldChg chg="addSp delSp modSp mod chgLayout">
        <pc:chgData name="Carlos Guindel Gomez" userId="acec1c1a-0db1-4318-bdff-05eeadffd5e3" providerId="ADAL" clId="{B7B6E40C-6FCA-4573-961E-4809202CF1EF}" dt="2023-09-06T14:08:44.890" v="555" actId="1076"/>
        <pc:sldMkLst>
          <pc:docMk/>
          <pc:sldMk cId="3153715600" sldId="272"/>
        </pc:sldMkLst>
        <pc:spChg chg="mod ord">
          <ac:chgData name="Carlos Guindel Gomez" userId="acec1c1a-0db1-4318-bdff-05eeadffd5e3" providerId="ADAL" clId="{B7B6E40C-6FCA-4573-961E-4809202CF1EF}" dt="2023-09-06T14:05:46.765" v="539" actId="6264"/>
          <ac:spMkLst>
            <pc:docMk/>
            <pc:sldMk cId="3153715600" sldId="272"/>
            <ac:spMk id="2" creationId="{0A4A819C-1B40-85B5-62C5-38C08FBF59A3}"/>
          </ac:spMkLst>
        </pc:spChg>
        <pc:spChg chg="mod ord">
          <ac:chgData name="Carlos Guindel Gomez" userId="acec1c1a-0db1-4318-bdff-05eeadffd5e3" providerId="ADAL" clId="{B7B6E40C-6FCA-4573-961E-4809202CF1EF}" dt="2023-09-06T14:06:45.843" v="552" actId="14100"/>
          <ac:spMkLst>
            <pc:docMk/>
            <pc:sldMk cId="3153715600" sldId="272"/>
            <ac:spMk id="3" creationId="{43DFBADD-E1FF-64DD-D80C-BEFF927FF7F5}"/>
          </ac:spMkLst>
        </pc:spChg>
        <pc:spChg chg="add del mod">
          <ac:chgData name="Carlos Guindel Gomez" userId="acec1c1a-0db1-4318-bdff-05eeadffd5e3" providerId="ADAL" clId="{B7B6E40C-6FCA-4573-961E-4809202CF1EF}" dt="2023-09-06T14:05:46.765" v="539" actId="6264"/>
          <ac:spMkLst>
            <pc:docMk/>
            <pc:sldMk cId="3153715600" sldId="272"/>
            <ac:spMk id="4" creationId="{126896A2-E736-650B-46FD-B62589A3015B}"/>
          </ac:spMkLst>
        </pc:spChg>
        <pc:spChg chg="add del mod">
          <ac:chgData name="Carlos Guindel Gomez" userId="acec1c1a-0db1-4318-bdff-05eeadffd5e3" providerId="ADAL" clId="{B7B6E40C-6FCA-4573-961E-4809202CF1EF}" dt="2023-09-06T14:05:46.765" v="539" actId="6264"/>
          <ac:spMkLst>
            <pc:docMk/>
            <pc:sldMk cId="3153715600" sldId="272"/>
            <ac:spMk id="5" creationId="{099359D0-A24A-C7CD-521B-FC38228B7FCA}"/>
          </ac:spMkLst>
        </pc:spChg>
        <pc:spChg chg="add mod">
          <ac:chgData name="Carlos Guindel Gomez" userId="acec1c1a-0db1-4318-bdff-05eeadffd5e3" providerId="ADAL" clId="{B7B6E40C-6FCA-4573-961E-4809202CF1EF}" dt="2023-09-06T14:08:44.890" v="555" actId="1076"/>
          <ac:spMkLst>
            <pc:docMk/>
            <pc:sldMk cId="3153715600" sldId="272"/>
            <ac:spMk id="6" creationId="{3FA78B4B-7E70-CDA6-867B-715757EE5467}"/>
          </ac:spMkLst>
        </pc:spChg>
        <pc:spChg chg="add del">
          <ac:chgData name="Carlos Guindel Gomez" userId="acec1c1a-0db1-4318-bdff-05eeadffd5e3" providerId="ADAL" clId="{B7B6E40C-6FCA-4573-961E-4809202CF1EF}" dt="2023-09-06T14:06:28.936" v="545" actId="478"/>
          <ac:spMkLst>
            <pc:docMk/>
            <pc:sldMk cId="3153715600" sldId="272"/>
            <ac:spMk id="7" creationId="{AF8E7084-3113-6984-234D-61AC1D4B613F}"/>
          </ac:spMkLst>
        </pc:spChg>
      </pc:sldChg>
      <pc:sldChg chg="addSp delSp modSp mod">
        <pc:chgData name="Carlos Guindel Gomez" userId="acec1c1a-0db1-4318-bdff-05eeadffd5e3" providerId="ADAL" clId="{B7B6E40C-6FCA-4573-961E-4809202CF1EF}" dt="2023-09-06T15:10:17.735" v="2963" actId="1076"/>
        <pc:sldMkLst>
          <pc:docMk/>
          <pc:sldMk cId="1611087528" sldId="273"/>
        </pc:sldMkLst>
        <pc:spChg chg="mod">
          <ac:chgData name="Carlos Guindel Gomez" userId="acec1c1a-0db1-4318-bdff-05eeadffd5e3" providerId="ADAL" clId="{B7B6E40C-6FCA-4573-961E-4809202CF1EF}" dt="2023-09-06T14:49:29.998" v="2179" actId="20577"/>
          <ac:spMkLst>
            <pc:docMk/>
            <pc:sldMk cId="1611087528" sldId="273"/>
            <ac:spMk id="3" creationId="{80A5BBD4-5D93-7D76-A71A-49EF9DF8F129}"/>
          </ac:spMkLst>
        </pc:spChg>
        <pc:spChg chg="add del">
          <ac:chgData name="Carlos Guindel Gomez" userId="acec1c1a-0db1-4318-bdff-05eeadffd5e3" providerId="ADAL" clId="{B7B6E40C-6FCA-4573-961E-4809202CF1EF}" dt="2023-09-06T14:32:01.089" v="937" actId="478"/>
          <ac:spMkLst>
            <pc:docMk/>
            <pc:sldMk cId="1611087528" sldId="273"/>
            <ac:spMk id="4" creationId="{680B83A7-F78E-CA27-AEDC-9A0EB2A51976}"/>
          </ac:spMkLst>
        </pc:spChg>
        <pc:spChg chg="mod">
          <ac:chgData name="Carlos Guindel Gomez" userId="acec1c1a-0db1-4318-bdff-05eeadffd5e3" providerId="ADAL" clId="{B7B6E40C-6FCA-4573-961E-4809202CF1EF}" dt="2023-09-06T15:10:07.890" v="2960" actId="1076"/>
          <ac:spMkLst>
            <pc:docMk/>
            <pc:sldMk cId="1611087528" sldId="273"/>
            <ac:spMk id="5" creationId="{59C7FE64-7EC3-C1A8-3E65-38DB77D5359C}"/>
          </ac:spMkLst>
        </pc:spChg>
        <pc:spChg chg="add mod">
          <ac:chgData name="Carlos Guindel Gomez" userId="acec1c1a-0db1-4318-bdff-05eeadffd5e3" providerId="ADAL" clId="{B7B6E40C-6FCA-4573-961E-4809202CF1EF}" dt="2023-09-06T15:10:17.735" v="2963" actId="1076"/>
          <ac:spMkLst>
            <pc:docMk/>
            <pc:sldMk cId="1611087528" sldId="273"/>
            <ac:spMk id="6" creationId="{28C90247-7791-BB96-CE05-ADCE9481D730}"/>
          </ac:spMkLst>
        </pc:spChg>
      </pc:sldChg>
      <pc:sldChg chg="addSp delSp modSp mod">
        <pc:chgData name="Carlos Guindel Gomez" userId="acec1c1a-0db1-4318-bdff-05eeadffd5e3" providerId="ADAL" clId="{B7B6E40C-6FCA-4573-961E-4809202CF1EF}" dt="2023-09-06T15:09:43.437" v="2953" actId="403"/>
        <pc:sldMkLst>
          <pc:docMk/>
          <pc:sldMk cId="1882089826" sldId="274"/>
        </pc:sldMkLst>
        <pc:spChg chg="mod">
          <ac:chgData name="Carlos Guindel Gomez" userId="acec1c1a-0db1-4318-bdff-05eeadffd5e3" providerId="ADAL" clId="{B7B6E40C-6FCA-4573-961E-4809202CF1EF}" dt="2023-09-06T14:34:28.333" v="1196" actId="20577"/>
          <ac:spMkLst>
            <pc:docMk/>
            <pc:sldMk cId="1882089826" sldId="274"/>
            <ac:spMk id="2" creationId="{5AEAF179-29E2-825F-4348-71CE68F17382}"/>
          </ac:spMkLst>
        </pc:spChg>
        <pc:spChg chg="mod">
          <ac:chgData name="Carlos Guindel Gomez" userId="acec1c1a-0db1-4318-bdff-05eeadffd5e3" providerId="ADAL" clId="{B7B6E40C-6FCA-4573-961E-4809202CF1EF}" dt="2023-09-06T14:38:06.723" v="1463" actId="21"/>
          <ac:spMkLst>
            <pc:docMk/>
            <pc:sldMk cId="1882089826" sldId="274"/>
            <ac:spMk id="3" creationId="{FA56A768-EEDE-A483-569B-8A4C628DD4FB}"/>
          </ac:spMkLst>
        </pc:spChg>
        <pc:spChg chg="add del">
          <ac:chgData name="Carlos Guindel Gomez" userId="acec1c1a-0db1-4318-bdff-05eeadffd5e3" providerId="ADAL" clId="{B7B6E40C-6FCA-4573-961E-4809202CF1EF}" dt="2023-09-06T14:35:41.689" v="1211" actId="478"/>
          <ac:spMkLst>
            <pc:docMk/>
            <pc:sldMk cId="1882089826" sldId="274"/>
            <ac:spMk id="4" creationId="{65359C1F-A900-37FA-71AB-ED57CB3F1F2A}"/>
          </ac:spMkLst>
        </pc:spChg>
        <pc:spChg chg="mod">
          <ac:chgData name="Carlos Guindel Gomez" userId="acec1c1a-0db1-4318-bdff-05eeadffd5e3" providerId="ADAL" clId="{B7B6E40C-6FCA-4573-961E-4809202CF1EF}" dt="2023-09-06T15:09:43.437" v="2953" actId="403"/>
          <ac:spMkLst>
            <pc:docMk/>
            <pc:sldMk cId="1882089826" sldId="274"/>
            <ac:spMk id="5" creationId="{FCD2151E-358C-3174-AB57-105608D8D543}"/>
          </ac:spMkLst>
        </pc:spChg>
        <pc:spChg chg="add del mod">
          <ac:chgData name="Carlos Guindel Gomez" userId="acec1c1a-0db1-4318-bdff-05eeadffd5e3" providerId="ADAL" clId="{B7B6E40C-6FCA-4573-961E-4809202CF1EF}" dt="2023-09-06T14:38:12.879" v="1466" actId="21"/>
          <ac:spMkLst>
            <pc:docMk/>
            <pc:sldMk cId="1882089826" sldId="274"/>
            <ac:spMk id="6" creationId="{FDE21D07-76E3-1BDE-DBA2-575D2092CBD7}"/>
          </ac:spMkLst>
        </pc:spChg>
        <pc:spChg chg="add del">
          <ac:chgData name="Carlos Guindel Gomez" userId="acec1c1a-0db1-4318-bdff-05eeadffd5e3" providerId="ADAL" clId="{B7B6E40C-6FCA-4573-961E-4809202CF1EF}" dt="2023-09-06T14:37:49.251" v="1458" actId="478"/>
          <ac:spMkLst>
            <pc:docMk/>
            <pc:sldMk cId="1882089826" sldId="274"/>
            <ac:spMk id="7" creationId="{556ADFF9-17FC-7B56-2D1A-CC48AF62D0B4}"/>
          </ac:spMkLst>
        </pc:spChg>
      </pc:sldChg>
      <pc:sldChg chg="addSp delSp modSp mod">
        <pc:chgData name="Carlos Guindel Gomez" userId="acec1c1a-0db1-4318-bdff-05eeadffd5e3" providerId="ADAL" clId="{B7B6E40C-6FCA-4573-961E-4809202CF1EF}" dt="2023-09-06T15:10:54.608" v="3056" actId="1076"/>
        <pc:sldMkLst>
          <pc:docMk/>
          <pc:sldMk cId="2225128235" sldId="275"/>
        </pc:sldMkLst>
        <pc:spChg chg="mod">
          <ac:chgData name="Carlos Guindel Gomez" userId="acec1c1a-0db1-4318-bdff-05eeadffd5e3" providerId="ADAL" clId="{B7B6E40C-6FCA-4573-961E-4809202CF1EF}" dt="2023-09-06T15:10:34.671" v="3010" actId="20577"/>
          <ac:spMkLst>
            <pc:docMk/>
            <pc:sldMk cId="2225128235" sldId="275"/>
            <ac:spMk id="3" creationId="{1C9816C8-7BE4-9F42-1486-56DAD991BA9F}"/>
          </ac:spMkLst>
        </pc:spChg>
        <pc:spChg chg="add del">
          <ac:chgData name="Carlos Guindel Gomez" userId="acec1c1a-0db1-4318-bdff-05eeadffd5e3" providerId="ADAL" clId="{B7B6E40C-6FCA-4573-961E-4809202CF1EF}" dt="2023-09-06T14:43:23.536" v="1724" actId="478"/>
          <ac:spMkLst>
            <pc:docMk/>
            <pc:sldMk cId="2225128235" sldId="275"/>
            <ac:spMk id="4" creationId="{852710A3-CA2F-F8D1-149D-F5F6ED66BBBD}"/>
          </ac:spMkLst>
        </pc:spChg>
        <pc:spChg chg="mod">
          <ac:chgData name="Carlos Guindel Gomez" userId="acec1c1a-0db1-4318-bdff-05eeadffd5e3" providerId="ADAL" clId="{B7B6E40C-6FCA-4573-961E-4809202CF1EF}" dt="2023-09-06T15:10:27.858" v="2970" actId="1076"/>
          <ac:spMkLst>
            <pc:docMk/>
            <pc:sldMk cId="2225128235" sldId="275"/>
            <ac:spMk id="5" creationId="{40189DB0-00FD-6A7A-0C06-0C8254293DE6}"/>
          </ac:spMkLst>
        </pc:spChg>
        <pc:spChg chg="add mod">
          <ac:chgData name="Carlos Guindel Gomez" userId="acec1c1a-0db1-4318-bdff-05eeadffd5e3" providerId="ADAL" clId="{B7B6E40C-6FCA-4573-961E-4809202CF1EF}" dt="2023-09-06T15:10:54.608" v="3056" actId="1076"/>
          <ac:spMkLst>
            <pc:docMk/>
            <pc:sldMk cId="2225128235" sldId="275"/>
            <ac:spMk id="6" creationId="{B27E296C-1535-B250-EBA4-522CDA057C42}"/>
          </ac:spMkLst>
        </pc:spChg>
      </pc:sldChg>
      <pc:sldChg chg="modSp mod">
        <pc:chgData name="Carlos Guindel Gomez" userId="acec1c1a-0db1-4318-bdff-05eeadffd5e3" providerId="ADAL" clId="{B7B6E40C-6FCA-4573-961E-4809202CF1EF}" dt="2023-09-06T15:09:32.531" v="2951" actId="20577"/>
        <pc:sldMkLst>
          <pc:docMk/>
          <pc:sldMk cId="2347082745" sldId="276"/>
        </pc:sldMkLst>
        <pc:spChg chg="mod">
          <ac:chgData name="Carlos Guindel Gomez" userId="acec1c1a-0db1-4318-bdff-05eeadffd5e3" providerId="ADAL" clId="{B7B6E40C-6FCA-4573-961E-4809202CF1EF}" dt="2023-09-06T14:55:35.151" v="2273" actId="20577"/>
          <ac:spMkLst>
            <pc:docMk/>
            <pc:sldMk cId="2347082745" sldId="276"/>
            <ac:spMk id="3" creationId="{9066B71F-5C3B-4AC0-F76A-DAD65F1CC8F5}"/>
          </ac:spMkLst>
        </pc:spChg>
        <pc:spChg chg="mod">
          <ac:chgData name="Carlos Guindel Gomez" userId="acec1c1a-0db1-4318-bdff-05eeadffd5e3" providerId="ADAL" clId="{B7B6E40C-6FCA-4573-961E-4809202CF1EF}" dt="2023-09-06T15:09:32.531" v="2951" actId="20577"/>
          <ac:spMkLst>
            <pc:docMk/>
            <pc:sldMk cId="2347082745" sldId="276"/>
            <ac:spMk id="5" creationId="{2FD2D08D-85E6-AB41-DFCE-FEC01045569A}"/>
          </ac:spMkLst>
        </pc:spChg>
      </pc:sldChg>
      <pc:sldChg chg="addSp delSp modSp mod">
        <pc:chgData name="Carlos Guindel Gomez" userId="acec1c1a-0db1-4318-bdff-05eeadffd5e3" providerId="ADAL" clId="{B7B6E40C-6FCA-4573-961E-4809202CF1EF}" dt="2023-09-06T15:09:16.531" v="2947" actId="6549"/>
        <pc:sldMkLst>
          <pc:docMk/>
          <pc:sldMk cId="3582274826" sldId="277"/>
        </pc:sldMkLst>
        <pc:spChg chg="mod">
          <ac:chgData name="Carlos Guindel Gomez" userId="acec1c1a-0db1-4318-bdff-05eeadffd5e3" providerId="ADAL" clId="{B7B6E40C-6FCA-4573-961E-4809202CF1EF}" dt="2023-09-06T14:57:01.776" v="2298" actId="20577"/>
          <ac:spMkLst>
            <pc:docMk/>
            <pc:sldMk cId="3582274826" sldId="277"/>
            <ac:spMk id="2" creationId="{D1DD9CBF-441A-2C66-EBAD-CB1E854A4120}"/>
          </ac:spMkLst>
        </pc:spChg>
        <pc:spChg chg="add del mod">
          <ac:chgData name="Carlos Guindel Gomez" userId="acec1c1a-0db1-4318-bdff-05eeadffd5e3" providerId="ADAL" clId="{B7B6E40C-6FCA-4573-961E-4809202CF1EF}" dt="2023-09-06T14:56:14.604" v="2278" actId="478"/>
          <ac:spMkLst>
            <pc:docMk/>
            <pc:sldMk cId="3582274826" sldId="277"/>
            <ac:spMk id="3" creationId="{7ED026F8-11E2-B189-CB3B-89804DCFACFE}"/>
          </ac:spMkLst>
        </pc:spChg>
        <pc:spChg chg="mod">
          <ac:chgData name="Carlos Guindel Gomez" userId="acec1c1a-0db1-4318-bdff-05eeadffd5e3" providerId="ADAL" clId="{B7B6E40C-6FCA-4573-961E-4809202CF1EF}" dt="2023-09-06T15:09:16.531" v="2947" actId="6549"/>
          <ac:spMkLst>
            <pc:docMk/>
            <pc:sldMk cId="3582274826" sldId="277"/>
            <ac:spMk id="5" creationId="{3E5E8B68-C617-23CF-A412-0C61A0B13E16}"/>
          </ac:spMkLst>
        </pc:spChg>
      </pc:sldChg>
      <pc:sldChg chg="modSp mod">
        <pc:chgData name="Carlos Guindel Gomez" userId="acec1c1a-0db1-4318-bdff-05eeadffd5e3" providerId="ADAL" clId="{B7B6E40C-6FCA-4573-961E-4809202CF1EF}" dt="2023-09-06T14:56:23.468" v="2280" actId="27636"/>
        <pc:sldMkLst>
          <pc:docMk/>
          <pc:sldMk cId="3309683418" sldId="278"/>
        </pc:sldMkLst>
        <pc:spChg chg="mod">
          <ac:chgData name="Carlos Guindel Gomez" userId="acec1c1a-0db1-4318-bdff-05eeadffd5e3" providerId="ADAL" clId="{B7B6E40C-6FCA-4573-961E-4809202CF1EF}" dt="2023-09-06T14:56:23.468" v="2280" actId="27636"/>
          <ac:spMkLst>
            <pc:docMk/>
            <pc:sldMk cId="3309683418" sldId="278"/>
            <ac:spMk id="3" creationId="{5CB3A3A6-78A1-B559-EEA4-14D546D76452}"/>
          </ac:spMkLst>
        </pc:spChg>
      </pc:sldChg>
      <pc:sldChg chg="addSp delSp modSp mod">
        <pc:chgData name="Carlos Guindel Gomez" userId="acec1c1a-0db1-4318-bdff-05eeadffd5e3" providerId="ADAL" clId="{B7B6E40C-6FCA-4573-961E-4809202CF1EF}" dt="2023-09-06T15:17:54.956" v="3410" actId="20577"/>
        <pc:sldMkLst>
          <pc:docMk/>
          <pc:sldMk cId="4252532820" sldId="279"/>
        </pc:sldMkLst>
        <pc:spChg chg="mod">
          <ac:chgData name="Carlos Guindel Gomez" userId="acec1c1a-0db1-4318-bdff-05eeadffd5e3" providerId="ADAL" clId="{B7B6E40C-6FCA-4573-961E-4809202CF1EF}" dt="2023-09-06T15:17:54.956" v="3410" actId="20577"/>
          <ac:spMkLst>
            <pc:docMk/>
            <pc:sldMk cId="4252532820" sldId="279"/>
            <ac:spMk id="3" creationId="{965E63C9-CD69-F7E2-B507-ED2B16F63E79}"/>
          </ac:spMkLst>
        </pc:spChg>
        <pc:spChg chg="add del">
          <ac:chgData name="Carlos Guindel Gomez" userId="acec1c1a-0db1-4318-bdff-05eeadffd5e3" providerId="ADAL" clId="{B7B6E40C-6FCA-4573-961E-4809202CF1EF}" dt="2023-09-06T15:08:35.336" v="2935" actId="478"/>
          <ac:spMkLst>
            <pc:docMk/>
            <pc:sldMk cId="4252532820" sldId="279"/>
            <ac:spMk id="4" creationId="{4CDD7A07-5B60-3509-4B8F-64EEDAAF1A06}"/>
          </ac:spMkLst>
        </pc:spChg>
        <pc:spChg chg="mod">
          <ac:chgData name="Carlos Guindel Gomez" userId="acec1c1a-0db1-4318-bdff-05eeadffd5e3" providerId="ADAL" clId="{B7B6E40C-6FCA-4573-961E-4809202CF1EF}" dt="2023-09-06T15:17:09.362" v="3356" actId="313"/>
          <ac:spMkLst>
            <pc:docMk/>
            <pc:sldMk cId="4252532820" sldId="279"/>
            <ac:spMk id="5" creationId="{3DDDBD0A-D3B3-E31B-215B-F0BCE594E783}"/>
          </ac:spMkLst>
        </pc:spChg>
      </pc:sldChg>
      <pc:sldChg chg="addSp delSp modSp mod">
        <pc:chgData name="Carlos Guindel Gomez" userId="acec1c1a-0db1-4318-bdff-05eeadffd5e3" providerId="ADAL" clId="{B7B6E40C-6FCA-4573-961E-4809202CF1EF}" dt="2023-09-06T15:22:48.823" v="3637" actId="403"/>
        <pc:sldMkLst>
          <pc:docMk/>
          <pc:sldMk cId="660460712" sldId="280"/>
        </pc:sldMkLst>
        <pc:spChg chg="mod">
          <ac:chgData name="Carlos Guindel Gomez" userId="acec1c1a-0db1-4318-bdff-05eeadffd5e3" providerId="ADAL" clId="{B7B6E40C-6FCA-4573-961E-4809202CF1EF}" dt="2023-09-06T15:22:48.823" v="3637" actId="403"/>
          <ac:spMkLst>
            <pc:docMk/>
            <pc:sldMk cId="660460712" sldId="280"/>
            <ac:spMk id="3" creationId="{B7496F17-A980-68DA-7EC8-FEEFED82AC1B}"/>
          </ac:spMkLst>
        </pc:spChg>
        <pc:spChg chg="mod">
          <ac:chgData name="Carlos Guindel Gomez" userId="acec1c1a-0db1-4318-bdff-05eeadffd5e3" providerId="ADAL" clId="{B7B6E40C-6FCA-4573-961E-4809202CF1EF}" dt="2023-09-06T15:12:56.643" v="3141" actId="1076"/>
          <ac:spMkLst>
            <pc:docMk/>
            <pc:sldMk cId="660460712" sldId="280"/>
            <ac:spMk id="4" creationId="{50DA149B-F393-A441-0415-2947541EE064}"/>
          </ac:spMkLst>
        </pc:spChg>
        <pc:spChg chg="add del">
          <ac:chgData name="Carlos Guindel Gomez" userId="acec1c1a-0db1-4318-bdff-05eeadffd5e3" providerId="ADAL" clId="{B7B6E40C-6FCA-4573-961E-4809202CF1EF}" dt="2023-09-06T15:19:32.565" v="3521" actId="478"/>
          <ac:spMkLst>
            <pc:docMk/>
            <pc:sldMk cId="660460712" sldId="280"/>
            <ac:spMk id="5" creationId="{DBFAF422-24B7-F1E0-085B-AB5FD428F819}"/>
          </ac:spMkLst>
        </pc:spChg>
        <pc:spChg chg="add mod">
          <ac:chgData name="Carlos Guindel Gomez" userId="acec1c1a-0db1-4318-bdff-05eeadffd5e3" providerId="ADAL" clId="{B7B6E40C-6FCA-4573-961E-4809202CF1EF}" dt="2023-09-06T15:22:39.963" v="3634" actId="1076"/>
          <ac:spMkLst>
            <pc:docMk/>
            <pc:sldMk cId="660460712" sldId="280"/>
            <ac:spMk id="6" creationId="{DAAF66F4-4945-5A05-562E-6C7BF9838104}"/>
          </ac:spMkLst>
        </pc:spChg>
        <pc:spChg chg="add mod">
          <ac:chgData name="Carlos Guindel Gomez" userId="acec1c1a-0db1-4318-bdff-05eeadffd5e3" providerId="ADAL" clId="{B7B6E40C-6FCA-4573-961E-4809202CF1EF}" dt="2023-09-06T15:22:32.650" v="3632" actId="1076"/>
          <ac:spMkLst>
            <pc:docMk/>
            <pc:sldMk cId="660460712" sldId="280"/>
            <ac:spMk id="7" creationId="{EEB9F78B-E9DD-B482-873A-4E8B6AC87C5D}"/>
          </ac:spMkLst>
        </pc:spChg>
        <pc:spChg chg="add mod">
          <ac:chgData name="Carlos Guindel Gomez" userId="acec1c1a-0db1-4318-bdff-05eeadffd5e3" providerId="ADAL" clId="{B7B6E40C-6FCA-4573-961E-4809202CF1EF}" dt="2023-09-06T15:22:45.463" v="3635" actId="1076"/>
          <ac:spMkLst>
            <pc:docMk/>
            <pc:sldMk cId="660460712" sldId="280"/>
            <ac:spMk id="8" creationId="{16536EF9-9771-F2D8-209B-10A85C66EFC1}"/>
          </ac:spMkLst>
        </pc:spChg>
        <pc:spChg chg="add del mod">
          <ac:chgData name="Carlos Guindel Gomez" userId="acec1c1a-0db1-4318-bdff-05eeadffd5e3" providerId="ADAL" clId="{B7B6E40C-6FCA-4573-961E-4809202CF1EF}" dt="2023-09-06T15:22:20.666" v="3628" actId="478"/>
          <ac:spMkLst>
            <pc:docMk/>
            <pc:sldMk cId="660460712" sldId="280"/>
            <ac:spMk id="9" creationId="{B7D89FDE-F871-56EC-8208-C9E57F4E5C26}"/>
          </ac:spMkLst>
        </pc:spChg>
      </pc:sldChg>
      <pc:sldChg chg="modSp mod">
        <pc:chgData name="Carlos Guindel Gomez" userId="acec1c1a-0db1-4318-bdff-05eeadffd5e3" providerId="ADAL" clId="{B7B6E40C-6FCA-4573-961E-4809202CF1EF}" dt="2023-09-06T15:23:08.291" v="3647"/>
        <pc:sldMkLst>
          <pc:docMk/>
          <pc:sldMk cId="3766104433" sldId="281"/>
        </pc:sldMkLst>
        <pc:spChg chg="mod">
          <ac:chgData name="Carlos Guindel Gomez" userId="acec1c1a-0db1-4318-bdff-05eeadffd5e3" providerId="ADAL" clId="{B7B6E40C-6FCA-4573-961E-4809202CF1EF}" dt="2023-09-06T15:23:08.291" v="3647"/>
          <ac:spMkLst>
            <pc:docMk/>
            <pc:sldMk cId="3766104433" sldId="281"/>
            <ac:spMk id="3" creationId="{C7A748AA-20E2-9F5C-3FE7-2CA8CE973848}"/>
          </ac:spMkLst>
        </pc:spChg>
        <pc:spChg chg="mod">
          <ac:chgData name="Carlos Guindel Gomez" userId="acec1c1a-0db1-4318-bdff-05eeadffd5e3" providerId="ADAL" clId="{B7B6E40C-6FCA-4573-961E-4809202CF1EF}" dt="2023-09-06T15:14:35.112" v="3162" actId="1036"/>
          <ac:spMkLst>
            <pc:docMk/>
            <pc:sldMk cId="3766104433" sldId="281"/>
            <ac:spMk id="6" creationId="{184F5236-6F0F-F2B8-4166-F80190746725}"/>
          </ac:spMkLst>
        </pc:spChg>
      </pc:sldChg>
      <pc:sldChg chg="modSp mod">
        <pc:chgData name="Carlos Guindel Gomez" userId="acec1c1a-0db1-4318-bdff-05eeadffd5e3" providerId="ADAL" clId="{B7B6E40C-6FCA-4573-961E-4809202CF1EF}" dt="2023-09-06T15:23:22.951" v="3649" actId="20577"/>
        <pc:sldMkLst>
          <pc:docMk/>
          <pc:sldMk cId="3160351568" sldId="282"/>
        </pc:sldMkLst>
        <pc:spChg chg="mod">
          <ac:chgData name="Carlos Guindel Gomez" userId="acec1c1a-0db1-4318-bdff-05eeadffd5e3" providerId="ADAL" clId="{B7B6E40C-6FCA-4573-961E-4809202CF1EF}" dt="2023-09-06T15:23:22.951" v="3649" actId="20577"/>
          <ac:spMkLst>
            <pc:docMk/>
            <pc:sldMk cId="3160351568" sldId="282"/>
            <ac:spMk id="2" creationId="{94B2263B-38A8-15C8-F7DC-0EB533283F5F}"/>
          </ac:spMkLst>
        </pc:spChg>
      </pc:sldChg>
      <pc:sldChg chg="modSp mod">
        <pc:chgData name="Carlos Guindel Gomez" userId="acec1c1a-0db1-4318-bdff-05eeadffd5e3" providerId="ADAL" clId="{B7B6E40C-6FCA-4573-961E-4809202CF1EF}" dt="2023-09-06T15:23:26.359" v="3651" actId="20577"/>
        <pc:sldMkLst>
          <pc:docMk/>
          <pc:sldMk cId="1764904371" sldId="283"/>
        </pc:sldMkLst>
        <pc:spChg chg="mod">
          <ac:chgData name="Carlos Guindel Gomez" userId="acec1c1a-0db1-4318-bdff-05eeadffd5e3" providerId="ADAL" clId="{B7B6E40C-6FCA-4573-961E-4809202CF1EF}" dt="2023-09-06T15:23:26.359" v="3651" actId="20577"/>
          <ac:spMkLst>
            <pc:docMk/>
            <pc:sldMk cId="1764904371" sldId="283"/>
            <ac:spMk id="2" creationId="{1076E304-013B-A13A-9DDC-6EAE54FD2ABE}"/>
          </ac:spMkLst>
        </pc:spChg>
      </pc:sldChg>
      <pc:sldChg chg="modSp mod">
        <pc:chgData name="Carlos Guindel Gomez" userId="acec1c1a-0db1-4318-bdff-05eeadffd5e3" providerId="ADAL" clId="{B7B6E40C-6FCA-4573-961E-4809202CF1EF}" dt="2023-09-06T15:23:29.182" v="3653" actId="20577"/>
        <pc:sldMkLst>
          <pc:docMk/>
          <pc:sldMk cId="2191653250" sldId="284"/>
        </pc:sldMkLst>
        <pc:spChg chg="mod">
          <ac:chgData name="Carlos Guindel Gomez" userId="acec1c1a-0db1-4318-bdff-05eeadffd5e3" providerId="ADAL" clId="{B7B6E40C-6FCA-4573-961E-4809202CF1EF}" dt="2023-09-06T15:23:29.182" v="3653" actId="20577"/>
          <ac:spMkLst>
            <pc:docMk/>
            <pc:sldMk cId="2191653250" sldId="284"/>
            <ac:spMk id="2" creationId="{F01379B4-954D-7901-7050-E63C7A816862}"/>
          </ac:spMkLst>
        </pc:spChg>
      </pc:sldChg>
      <pc:sldChg chg="delSp modSp mod">
        <pc:chgData name="Carlos Guindel Gomez" userId="acec1c1a-0db1-4318-bdff-05eeadffd5e3" providerId="ADAL" clId="{B7B6E40C-6FCA-4573-961E-4809202CF1EF}" dt="2023-09-06T15:23:33.244" v="3657" actId="20577"/>
        <pc:sldMkLst>
          <pc:docMk/>
          <pc:sldMk cId="2372001455" sldId="285"/>
        </pc:sldMkLst>
        <pc:spChg chg="mod">
          <ac:chgData name="Carlos Guindel Gomez" userId="acec1c1a-0db1-4318-bdff-05eeadffd5e3" providerId="ADAL" clId="{B7B6E40C-6FCA-4573-961E-4809202CF1EF}" dt="2023-09-06T15:23:33.244" v="3657" actId="20577"/>
          <ac:spMkLst>
            <pc:docMk/>
            <pc:sldMk cId="2372001455" sldId="285"/>
            <ac:spMk id="2" creationId="{C0272F31-A577-FAFB-7E08-59C469135D70}"/>
          </ac:spMkLst>
        </pc:spChg>
        <pc:spChg chg="del">
          <ac:chgData name="Carlos Guindel Gomez" userId="acec1c1a-0db1-4318-bdff-05eeadffd5e3" providerId="ADAL" clId="{B7B6E40C-6FCA-4573-961E-4809202CF1EF}" dt="2023-09-06T15:23:32.307" v="3654" actId="478"/>
          <ac:spMkLst>
            <pc:docMk/>
            <pc:sldMk cId="2372001455" sldId="285"/>
            <ac:spMk id="5" creationId="{905FD99C-7A8C-10A8-E566-54C49B9AA51F}"/>
          </ac:spMkLst>
        </pc:spChg>
      </pc:sldChg>
      <pc:sldChg chg="addSp delSp modSp mod">
        <pc:chgData name="Carlos Guindel Gomez" userId="acec1c1a-0db1-4318-bdff-05eeadffd5e3" providerId="ADAL" clId="{B7B6E40C-6FCA-4573-961E-4809202CF1EF}" dt="2023-09-06T11:50:10.768" v="0" actId="22"/>
        <pc:sldMkLst>
          <pc:docMk/>
          <pc:sldMk cId="1841450010" sldId="298"/>
        </pc:sldMkLst>
        <pc:spChg chg="del">
          <ac:chgData name="Carlos Guindel Gomez" userId="acec1c1a-0db1-4318-bdff-05eeadffd5e3" providerId="ADAL" clId="{B7B6E40C-6FCA-4573-961E-4809202CF1EF}" dt="2023-09-06T11:50:10.768" v="0" actId="22"/>
          <ac:spMkLst>
            <pc:docMk/>
            <pc:sldMk cId="1841450010" sldId="298"/>
            <ac:spMk id="3" creationId="{23D016E9-B85D-FA08-EA26-4905173C735E}"/>
          </ac:spMkLst>
        </pc:spChg>
        <pc:picChg chg="add mod ord">
          <ac:chgData name="Carlos Guindel Gomez" userId="acec1c1a-0db1-4318-bdff-05eeadffd5e3" providerId="ADAL" clId="{B7B6E40C-6FCA-4573-961E-4809202CF1EF}" dt="2023-09-06T11:50:10.768" v="0" actId="22"/>
          <ac:picMkLst>
            <pc:docMk/>
            <pc:sldMk cId="1841450010" sldId="298"/>
            <ac:picMk id="5" creationId="{5CED35B6-04FF-6B48-D336-8046F5E95DB5}"/>
          </ac:picMkLst>
        </pc:picChg>
      </pc:sldChg>
      <pc:sldChg chg="addSp delSp modSp new mod">
        <pc:chgData name="Carlos Guindel Gomez" userId="acec1c1a-0db1-4318-bdff-05eeadffd5e3" providerId="ADAL" clId="{B7B6E40C-6FCA-4573-961E-4809202CF1EF}" dt="2023-09-06T15:10:03.265" v="2958" actId="403"/>
        <pc:sldMkLst>
          <pc:docMk/>
          <pc:sldMk cId="2726059552" sldId="299"/>
        </pc:sldMkLst>
        <pc:spChg chg="mod">
          <ac:chgData name="Carlos Guindel Gomez" userId="acec1c1a-0db1-4318-bdff-05eeadffd5e3" providerId="ADAL" clId="{B7B6E40C-6FCA-4573-961E-4809202CF1EF}" dt="2023-09-06T14:36:52.927" v="1397" actId="20577"/>
          <ac:spMkLst>
            <pc:docMk/>
            <pc:sldMk cId="2726059552" sldId="299"/>
            <ac:spMk id="2" creationId="{6BB9C474-45F9-812A-2F8A-6F84E7BBD08F}"/>
          </ac:spMkLst>
        </pc:spChg>
        <pc:spChg chg="mod">
          <ac:chgData name="Carlos Guindel Gomez" userId="acec1c1a-0db1-4318-bdff-05eeadffd5e3" providerId="ADAL" clId="{B7B6E40C-6FCA-4573-961E-4809202CF1EF}" dt="2023-09-06T14:55:19.417" v="2250" actId="404"/>
          <ac:spMkLst>
            <pc:docMk/>
            <pc:sldMk cId="2726059552" sldId="299"/>
            <ac:spMk id="3" creationId="{03B718CC-3E91-5DE2-AB39-F8844A8C42A5}"/>
          </ac:spMkLst>
        </pc:spChg>
        <pc:spChg chg="add del">
          <ac:chgData name="Carlos Guindel Gomez" userId="acec1c1a-0db1-4318-bdff-05eeadffd5e3" providerId="ADAL" clId="{B7B6E40C-6FCA-4573-961E-4809202CF1EF}" dt="2023-09-06T14:39:38.701" v="1553" actId="478"/>
          <ac:spMkLst>
            <pc:docMk/>
            <pc:sldMk cId="2726059552" sldId="299"/>
            <ac:spMk id="4" creationId="{C439FE2C-EB1F-3F16-79B3-6C079BB7D247}"/>
          </ac:spMkLst>
        </pc:spChg>
        <pc:spChg chg="add mod">
          <ac:chgData name="Carlos Guindel Gomez" userId="acec1c1a-0db1-4318-bdff-05eeadffd5e3" providerId="ADAL" clId="{B7B6E40C-6FCA-4573-961E-4809202CF1EF}" dt="2023-09-06T15:09:57.226" v="2956" actId="403"/>
          <ac:spMkLst>
            <pc:docMk/>
            <pc:sldMk cId="2726059552" sldId="299"/>
            <ac:spMk id="5" creationId="{B9C0E052-CE00-80D8-AC45-78FEB9F80E86}"/>
          </ac:spMkLst>
        </pc:spChg>
        <pc:spChg chg="add mod">
          <ac:chgData name="Carlos Guindel Gomez" userId="acec1c1a-0db1-4318-bdff-05eeadffd5e3" providerId="ADAL" clId="{B7B6E40C-6FCA-4573-961E-4809202CF1EF}" dt="2023-09-06T15:10:00.421" v="2957" actId="403"/>
          <ac:spMkLst>
            <pc:docMk/>
            <pc:sldMk cId="2726059552" sldId="299"/>
            <ac:spMk id="6" creationId="{41295F97-AD08-1E76-D294-2CBC2A49CC2F}"/>
          </ac:spMkLst>
        </pc:spChg>
        <pc:spChg chg="add del">
          <ac:chgData name="Carlos Guindel Gomez" userId="acec1c1a-0db1-4318-bdff-05eeadffd5e3" providerId="ADAL" clId="{B7B6E40C-6FCA-4573-961E-4809202CF1EF}" dt="2023-09-06T14:42:28.396" v="1662" actId="478"/>
          <ac:spMkLst>
            <pc:docMk/>
            <pc:sldMk cId="2726059552" sldId="299"/>
            <ac:spMk id="7" creationId="{FB3D0C61-1A69-89D5-CCD5-AD5F922EE726}"/>
          </ac:spMkLst>
        </pc:spChg>
        <pc:spChg chg="add mod">
          <ac:chgData name="Carlos Guindel Gomez" userId="acec1c1a-0db1-4318-bdff-05eeadffd5e3" providerId="ADAL" clId="{B7B6E40C-6FCA-4573-961E-4809202CF1EF}" dt="2023-09-06T15:10:03.265" v="2958" actId="403"/>
          <ac:spMkLst>
            <pc:docMk/>
            <pc:sldMk cId="2726059552" sldId="299"/>
            <ac:spMk id="8" creationId="{35473915-7D2B-6F70-AFA3-B5ABFBD754BB}"/>
          </ac:spMkLst>
        </pc:spChg>
      </pc:sldChg>
      <pc:sldChg chg="addSp delSp modSp new mod">
        <pc:chgData name="Carlos Guindel Gomez" userId="acec1c1a-0db1-4318-bdff-05eeadffd5e3" providerId="ADAL" clId="{B7B6E40C-6FCA-4573-961E-4809202CF1EF}" dt="2023-09-06T15:09:54.093" v="2955" actId="403"/>
        <pc:sldMkLst>
          <pc:docMk/>
          <pc:sldMk cId="1407244869" sldId="300"/>
        </pc:sldMkLst>
        <pc:spChg chg="mod">
          <ac:chgData name="Carlos Guindel Gomez" userId="acec1c1a-0db1-4318-bdff-05eeadffd5e3" providerId="ADAL" clId="{B7B6E40C-6FCA-4573-961E-4809202CF1EF}" dt="2023-09-06T14:45:45.616" v="1838" actId="113"/>
          <ac:spMkLst>
            <pc:docMk/>
            <pc:sldMk cId="1407244869" sldId="300"/>
            <ac:spMk id="2" creationId="{60BD6869-B0C1-1E99-FE60-CF49B4E4F264}"/>
          </ac:spMkLst>
        </pc:spChg>
        <pc:spChg chg="add del mod">
          <ac:chgData name="Carlos Guindel Gomez" userId="acec1c1a-0db1-4318-bdff-05eeadffd5e3" providerId="ADAL" clId="{B7B6E40C-6FCA-4573-961E-4809202CF1EF}" dt="2023-09-06T14:45:56.943" v="1905" actId="20577"/>
          <ac:spMkLst>
            <pc:docMk/>
            <pc:sldMk cId="1407244869" sldId="300"/>
            <ac:spMk id="3" creationId="{78E18815-5916-F4DD-4B82-75FCA77E6049}"/>
          </ac:spMkLst>
        </pc:spChg>
        <pc:spChg chg="add mod">
          <ac:chgData name="Carlos Guindel Gomez" userId="acec1c1a-0db1-4318-bdff-05eeadffd5e3" providerId="ADAL" clId="{B7B6E40C-6FCA-4573-961E-4809202CF1EF}" dt="2023-09-06T15:09:48.875" v="2954" actId="403"/>
          <ac:spMkLst>
            <pc:docMk/>
            <pc:sldMk cId="1407244869" sldId="300"/>
            <ac:spMk id="4" creationId="{D811C62F-7790-1E61-2916-1C8FE1447133}"/>
          </ac:spMkLst>
        </pc:spChg>
        <pc:spChg chg="add del mod">
          <ac:chgData name="Carlos Guindel Gomez" userId="acec1c1a-0db1-4318-bdff-05eeadffd5e3" providerId="ADAL" clId="{B7B6E40C-6FCA-4573-961E-4809202CF1EF}" dt="2023-09-06T14:44:47.146" v="1765"/>
          <ac:spMkLst>
            <pc:docMk/>
            <pc:sldMk cId="1407244869" sldId="300"/>
            <ac:spMk id="5" creationId="{CDDE759B-C776-541D-9DCE-209363273CE8}"/>
          </ac:spMkLst>
        </pc:spChg>
        <pc:spChg chg="add del mod">
          <ac:chgData name="Carlos Guindel Gomez" userId="acec1c1a-0db1-4318-bdff-05eeadffd5e3" providerId="ADAL" clId="{B7B6E40C-6FCA-4573-961E-4809202CF1EF}" dt="2023-09-06T14:44:53.255" v="1769" actId="478"/>
          <ac:spMkLst>
            <pc:docMk/>
            <pc:sldMk cId="1407244869" sldId="300"/>
            <ac:spMk id="6" creationId="{81CE8BD1-BE02-85C5-362A-37635812189D}"/>
          </ac:spMkLst>
        </pc:spChg>
        <pc:spChg chg="add del mod">
          <ac:chgData name="Carlos Guindel Gomez" userId="acec1c1a-0db1-4318-bdff-05eeadffd5e3" providerId="ADAL" clId="{B7B6E40C-6FCA-4573-961E-4809202CF1EF}" dt="2023-09-06T14:46:42.070" v="1932" actId="478"/>
          <ac:spMkLst>
            <pc:docMk/>
            <pc:sldMk cId="1407244869" sldId="300"/>
            <ac:spMk id="7" creationId="{10A1B6F3-6F42-8DA0-EC09-BF699202CD88}"/>
          </ac:spMkLst>
        </pc:spChg>
        <pc:spChg chg="add del">
          <ac:chgData name="Carlos Guindel Gomez" userId="acec1c1a-0db1-4318-bdff-05eeadffd5e3" providerId="ADAL" clId="{B7B6E40C-6FCA-4573-961E-4809202CF1EF}" dt="2023-09-06T14:46:23.696" v="1920"/>
          <ac:spMkLst>
            <pc:docMk/>
            <pc:sldMk cId="1407244869" sldId="300"/>
            <ac:spMk id="8" creationId="{A897DC3B-B5DD-A00B-E87E-E38E1A6CA8EC}"/>
          </ac:spMkLst>
        </pc:spChg>
        <pc:spChg chg="add mod">
          <ac:chgData name="Carlos Guindel Gomez" userId="acec1c1a-0db1-4318-bdff-05eeadffd5e3" providerId="ADAL" clId="{B7B6E40C-6FCA-4573-961E-4809202CF1EF}" dt="2023-09-06T15:09:54.093" v="2955" actId="403"/>
          <ac:spMkLst>
            <pc:docMk/>
            <pc:sldMk cId="1407244869" sldId="300"/>
            <ac:spMk id="9" creationId="{3684C585-F531-F41E-A188-151ADCE40D50}"/>
          </ac:spMkLst>
        </pc:spChg>
      </pc:sldChg>
      <pc:sldChg chg="addSp delSp modSp new mod">
        <pc:chgData name="Carlos Guindel Gomez" userId="acec1c1a-0db1-4318-bdff-05eeadffd5e3" providerId="ADAL" clId="{B7B6E40C-6FCA-4573-961E-4809202CF1EF}" dt="2023-09-06T15:11:22.032" v="3064" actId="403"/>
        <pc:sldMkLst>
          <pc:docMk/>
          <pc:sldMk cId="87067561" sldId="301"/>
        </pc:sldMkLst>
        <pc:spChg chg="mod">
          <ac:chgData name="Carlos Guindel Gomez" userId="acec1c1a-0db1-4318-bdff-05eeadffd5e3" providerId="ADAL" clId="{B7B6E40C-6FCA-4573-961E-4809202CF1EF}" dt="2023-09-06T14:57:10.573" v="2315" actId="20577"/>
          <ac:spMkLst>
            <pc:docMk/>
            <pc:sldMk cId="87067561" sldId="301"/>
            <ac:spMk id="2" creationId="{35AAD76B-4C39-EBB9-5598-92F90C65F5A7}"/>
          </ac:spMkLst>
        </pc:spChg>
        <pc:spChg chg="mod">
          <ac:chgData name="Carlos Guindel Gomez" userId="acec1c1a-0db1-4318-bdff-05eeadffd5e3" providerId="ADAL" clId="{B7B6E40C-6FCA-4573-961E-4809202CF1EF}" dt="2023-09-06T15:01:05.380" v="2615" actId="404"/>
          <ac:spMkLst>
            <pc:docMk/>
            <pc:sldMk cId="87067561" sldId="301"/>
            <ac:spMk id="3" creationId="{00C1298C-1D5C-D65C-5147-D2D6A07ABF85}"/>
          </ac:spMkLst>
        </pc:spChg>
        <pc:spChg chg="add mod">
          <ac:chgData name="Carlos Guindel Gomez" userId="acec1c1a-0db1-4318-bdff-05eeadffd5e3" providerId="ADAL" clId="{B7B6E40C-6FCA-4573-961E-4809202CF1EF}" dt="2023-09-06T15:11:11.295" v="3060" actId="1076"/>
          <ac:spMkLst>
            <pc:docMk/>
            <pc:sldMk cId="87067561" sldId="301"/>
            <ac:spMk id="4" creationId="{FF55A292-2990-A02C-94DE-C82AE1E9D0B5}"/>
          </ac:spMkLst>
        </pc:spChg>
        <pc:spChg chg="add del mod">
          <ac:chgData name="Carlos Guindel Gomez" userId="acec1c1a-0db1-4318-bdff-05eeadffd5e3" providerId="ADAL" clId="{B7B6E40C-6FCA-4573-961E-4809202CF1EF}" dt="2023-09-06T14:59:00.620" v="2525" actId="478"/>
          <ac:spMkLst>
            <pc:docMk/>
            <pc:sldMk cId="87067561" sldId="301"/>
            <ac:spMk id="5" creationId="{2183EDE7-2D2C-D605-F2F2-9560DD8EC1AF}"/>
          </ac:spMkLst>
        </pc:spChg>
        <pc:spChg chg="add del mod">
          <ac:chgData name="Carlos Guindel Gomez" userId="acec1c1a-0db1-4318-bdff-05eeadffd5e3" providerId="ADAL" clId="{B7B6E40C-6FCA-4573-961E-4809202CF1EF}" dt="2023-09-06T14:59:40.527" v="2542" actId="478"/>
          <ac:spMkLst>
            <pc:docMk/>
            <pc:sldMk cId="87067561" sldId="301"/>
            <ac:spMk id="6" creationId="{0F8A1FFE-EC85-2031-2575-D215847C8A8E}"/>
          </ac:spMkLst>
        </pc:spChg>
        <pc:spChg chg="add del mod">
          <ac:chgData name="Carlos Guindel Gomez" userId="acec1c1a-0db1-4318-bdff-05eeadffd5e3" providerId="ADAL" clId="{B7B6E40C-6FCA-4573-961E-4809202CF1EF}" dt="2023-09-06T15:00:50.833" v="2599" actId="478"/>
          <ac:spMkLst>
            <pc:docMk/>
            <pc:sldMk cId="87067561" sldId="301"/>
            <ac:spMk id="7" creationId="{B91BD751-660F-D3FE-143A-81486327862B}"/>
          </ac:spMkLst>
        </pc:spChg>
        <pc:spChg chg="add mod">
          <ac:chgData name="Carlos Guindel Gomez" userId="acec1c1a-0db1-4318-bdff-05eeadffd5e3" providerId="ADAL" clId="{B7B6E40C-6FCA-4573-961E-4809202CF1EF}" dt="2023-09-06T15:11:19.373" v="3063" actId="1076"/>
          <ac:spMkLst>
            <pc:docMk/>
            <pc:sldMk cId="87067561" sldId="301"/>
            <ac:spMk id="8" creationId="{7B50CB4A-9CE1-8D50-26EC-F6BB28F912DC}"/>
          </ac:spMkLst>
        </pc:spChg>
        <pc:spChg chg="add mod">
          <ac:chgData name="Carlos Guindel Gomez" userId="acec1c1a-0db1-4318-bdff-05eeadffd5e3" providerId="ADAL" clId="{B7B6E40C-6FCA-4573-961E-4809202CF1EF}" dt="2023-09-06T15:11:22.032" v="3064" actId="403"/>
          <ac:spMkLst>
            <pc:docMk/>
            <pc:sldMk cId="87067561" sldId="301"/>
            <ac:spMk id="9" creationId="{25F75373-C310-75EB-65E6-2F879B18B41C}"/>
          </ac:spMkLst>
        </pc:spChg>
        <pc:spChg chg="add del mod">
          <ac:chgData name="Carlos Guindel Gomez" userId="acec1c1a-0db1-4318-bdff-05eeadffd5e3" providerId="ADAL" clId="{B7B6E40C-6FCA-4573-961E-4809202CF1EF}" dt="2023-09-06T15:01:40.884" v="2629" actId="478"/>
          <ac:spMkLst>
            <pc:docMk/>
            <pc:sldMk cId="87067561" sldId="301"/>
            <ac:spMk id="10" creationId="{F4CEF93F-B374-AC21-A5DC-C52E8FB008E3}"/>
          </ac:spMkLst>
        </pc:spChg>
      </pc:sldChg>
      <pc:sldChg chg="addSp delSp modSp add mod">
        <pc:chgData name="Carlos Guindel Gomez" userId="acec1c1a-0db1-4318-bdff-05eeadffd5e3" providerId="ADAL" clId="{B7B6E40C-6FCA-4573-961E-4809202CF1EF}" dt="2023-09-06T15:11:28.112" v="3065" actId="14100"/>
        <pc:sldMkLst>
          <pc:docMk/>
          <pc:sldMk cId="1740508856" sldId="302"/>
        </pc:sldMkLst>
        <pc:spChg chg="mod">
          <ac:chgData name="Carlos Guindel Gomez" userId="acec1c1a-0db1-4318-bdff-05eeadffd5e3" providerId="ADAL" clId="{B7B6E40C-6FCA-4573-961E-4809202CF1EF}" dt="2023-09-06T15:01:45.540" v="2646" actId="20577"/>
          <ac:spMkLst>
            <pc:docMk/>
            <pc:sldMk cId="1740508856" sldId="302"/>
            <ac:spMk id="2" creationId="{35AAD76B-4C39-EBB9-5598-92F90C65F5A7}"/>
          </ac:spMkLst>
        </pc:spChg>
        <pc:spChg chg="mod">
          <ac:chgData name="Carlos Guindel Gomez" userId="acec1c1a-0db1-4318-bdff-05eeadffd5e3" providerId="ADAL" clId="{B7B6E40C-6FCA-4573-961E-4809202CF1EF}" dt="2023-09-06T15:04:07.074" v="2787" actId="20577"/>
          <ac:spMkLst>
            <pc:docMk/>
            <pc:sldMk cId="1740508856" sldId="302"/>
            <ac:spMk id="3" creationId="{00C1298C-1D5C-D65C-5147-D2D6A07ABF85}"/>
          </ac:spMkLst>
        </pc:spChg>
        <pc:spChg chg="mod">
          <ac:chgData name="Carlos Guindel Gomez" userId="acec1c1a-0db1-4318-bdff-05eeadffd5e3" providerId="ADAL" clId="{B7B6E40C-6FCA-4573-961E-4809202CF1EF}" dt="2023-09-06T15:11:28.112" v="3065" actId="14100"/>
          <ac:spMkLst>
            <pc:docMk/>
            <pc:sldMk cId="1740508856" sldId="302"/>
            <ac:spMk id="4" creationId="{FF55A292-2990-A02C-94DE-C82AE1E9D0B5}"/>
          </ac:spMkLst>
        </pc:spChg>
        <pc:spChg chg="add del">
          <ac:chgData name="Carlos Guindel Gomez" userId="acec1c1a-0db1-4318-bdff-05eeadffd5e3" providerId="ADAL" clId="{B7B6E40C-6FCA-4573-961E-4809202CF1EF}" dt="2023-09-06T15:03:23.697" v="2700" actId="478"/>
          <ac:spMkLst>
            <pc:docMk/>
            <pc:sldMk cId="1740508856" sldId="302"/>
            <ac:spMk id="5" creationId="{AC94D62F-C828-74BE-C8EC-E10A7035F427}"/>
          </ac:spMkLst>
        </pc:spChg>
        <pc:spChg chg="add mod">
          <ac:chgData name="Carlos Guindel Gomez" userId="acec1c1a-0db1-4318-bdff-05eeadffd5e3" providerId="ADAL" clId="{B7B6E40C-6FCA-4573-961E-4809202CF1EF}" dt="2023-09-06T15:04:45.979" v="2793" actId="21"/>
          <ac:spMkLst>
            <pc:docMk/>
            <pc:sldMk cId="1740508856" sldId="302"/>
            <ac:spMk id="6" creationId="{19FF65C9-4A6F-D727-4CE1-3D0D197D7E89}"/>
          </ac:spMkLst>
        </pc:spChg>
        <pc:spChg chg="add mod">
          <ac:chgData name="Carlos Guindel Gomez" userId="acec1c1a-0db1-4318-bdff-05eeadffd5e3" providerId="ADAL" clId="{B7B6E40C-6FCA-4573-961E-4809202CF1EF}" dt="2023-09-06T15:08:51.852" v="2939" actId="1076"/>
          <ac:spMkLst>
            <pc:docMk/>
            <pc:sldMk cId="1740508856" sldId="302"/>
            <ac:spMk id="7" creationId="{10114188-5B70-4CF6-E855-CF62607E153B}"/>
          </ac:spMkLst>
        </pc:spChg>
        <pc:spChg chg="del mod">
          <ac:chgData name="Carlos Guindel Gomez" userId="acec1c1a-0db1-4318-bdff-05eeadffd5e3" providerId="ADAL" clId="{B7B6E40C-6FCA-4573-961E-4809202CF1EF}" dt="2023-09-06T15:04:44.073" v="2792" actId="478"/>
          <ac:spMkLst>
            <pc:docMk/>
            <pc:sldMk cId="1740508856" sldId="302"/>
            <ac:spMk id="8" creationId="{7B50CB4A-9CE1-8D50-26EC-F6BB28F912DC}"/>
          </ac:spMkLst>
        </pc:spChg>
        <pc:spChg chg="del">
          <ac:chgData name="Carlos Guindel Gomez" userId="acec1c1a-0db1-4318-bdff-05eeadffd5e3" providerId="ADAL" clId="{B7B6E40C-6FCA-4573-961E-4809202CF1EF}" dt="2023-09-06T15:04:43.182" v="2791" actId="478"/>
          <ac:spMkLst>
            <pc:docMk/>
            <pc:sldMk cId="1740508856" sldId="302"/>
            <ac:spMk id="9" creationId="{25F75373-C310-75EB-65E6-2F879B18B41C}"/>
          </ac:spMkLst>
        </pc:spChg>
        <pc:spChg chg="add del">
          <ac:chgData name="Carlos Guindel Gomez" userId="acec1c1a-0db1-4318-bdff-05eeadffd5e3" providerId="ADAL" clId="{B7B6E40C-6FCA-4573-961E-4809202CF1EF}" dt="2023-09-06T15:05:16.433" v="2830"/>
          <ac:spMkLst>
            <pc:docMk/>
            <pc:sldMk cId="1740508856" sldId="302"/>
            <ac:spMk id="10" creationId="{763B7495-4860-D5FB-83E1-E6511BB38C58}"/>
          </ac:spMkLst>
        </pc:spChg>
        <pc:spChg chg="add del">
          <ac:chgData name="Carlos Guindel Gomez" userId="acec1c1a-0db1-4318-bdff-05eeadffd5e3" providerId="ADAL" clId="{B7B6E40C-6FCA-4573-961E-4809202CF1EF}" dt="2023-09-06T15:06:10.464" v="2834" actId="478"/>
          <ac:spMkLst>
            <pc:docMk/>
            <pc:sldMk cId="1740508856" sldId="302"/>
            <ac:spMk id="11" creationId="{02F53697-39AB-E000-697E-419B37479295}"/>
          </ac:spMkLst>
        </pc:spChg>
      </pc:sldChg>
      <pc:sldChg chg="addSp modSp new del mod">
        <pc:chgData name="Carlos Guindel Gomez" userId="acec1c1a-0db1-4318-bdff-05eeadffd5e3" providerId="ADAL" clId="{B7B6E40C-6FCA-4573-961E-4809202CF1EF}" dt="2023-09-06T15:07:54.876" v="2922" actId="47"/>
        <pc:sldMkLst>
          <pc:docMk/>
          <pc:sldMk cId="1875476588" sldId="303"/>
        </pc:sldMkLst>
        <pc:spChg chg="mod">
          <ac:chgData name="Carlos Guindel Gomez" userId="acec1c1a-0db1-4318-bdff-05eeadffd5e3" providerId="ADAL" clId="{B7B6E40C-6FCA-4573-961E-4809202CF1EF}" dt="2023-09-06T15:07:02.105" v="2858" actId="20577"/>
          <ac:spMkLst>
            <pc:docMk/>
            <pc:sldMk cId="1875476588" sldId="303"/>
            <ac:spMk id="2" creationId="{AED657B6-2110-E24A-3B1F-102F152344E2}"/>
          </ac:spMkLst>
        </pc:spChg>
        <pc:spChg chg="mod">
          <ac:chgData name="Carlos Guindel Gomez" userId="acec1c1a-0db1-4318-bdff-05eeadffd5e3" providerId="ADAL" clId="{B7B6E40C-6FCA-4573-961E-4809202CF1EF}" dt="2023-09-06T15:07:47.062" v="2920" actId="20577"/>
          <ac:spMkLst>
            <pc:docMk/>
            <pc:sldMk cId="1875476588" sldId="303"/>
            <ac:spMk id="3" creationId="{87F3E2D4-3DEE-5B60-670F-340065A91AAD}"/>
          </ac:spMkLst>
        </pc:spChg>
        <pc:picChg chg="add mod">
          <ac:chgData name="Carlos Guindel Gomez" userId="acec1c1a-0db1-4318-bdff-05eeadffd5e3" providerId="ADAL" clId="{B7B6E40C-6FCA-4573-961E-4809202CF1EF}" dt="2023-09-06T15:07:51.872" v="2921" actId="1076"/>
          <ac:picMkLst>
            <pc:docMk/>
            <pc:sldMk cId="1875476588" sldId="303"/>
            <ac:picMk id="5" creationId="{EB50A1ED-A094-11C3-2505-189D26CD2F9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9386A151-AF7E-FBE5-B606-227E8135AA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1AC078-1B84-0EB5-29E1-9DA4FA23B1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0684F-27E8-4A7A-A09B-6DC00BAFF3F2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F934BCC-EA9D-25F5-8548-3D0223C07C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AB2AFA4-1F04-509D-C9E4-8DE7EF919C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D3BD7-717D-4096-961C-4B4A0C14F9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8169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E773D-4D1B-4E9E-9293-39D92255E3BB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443CC-DB84-4FB8-A8D8-F3A887C316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204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443CC-DB84-4FB8-A8D8-F3A887C316D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41654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443CC-DB84-4FB8-A8D8-F3A887C316D5}" type="slidenum">
              <a:rPr lang="es-ES" smtClean="0"/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9068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443CC-DB84-4FB8-A8D8-F3A887C316D5}" type="slidenum">
              <a:rPr lang="es-ES" smtClean="0"/>
              <a:t>37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2007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443CC-DB84-4FB8-A8D8-F3A887C316D5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5919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443CC-DB84-4FB8-A8D8-F3A887C316D5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2550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443CC-DB84-4FB8-A8D8-F3A887C316D5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8130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443CC-DB84-4FB8-A8D8-F3A887C316D5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1067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443CC-DB84-4FB8-A8D8-F3A887C316D5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4242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443CC-DB84-4FB8-A8D8-F3A887C316D5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6193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443CC-DB84-4FB8-A8D8-F3A887C316D5}" type="slidenum">
              <a:rPr lang="es-ES" smtClean="0"/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1674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443CC-DB84-4FB8-A8D8-F3A887C316D5}" type="slidenum">
              <a:rPr lang="es-ES" smtClean="0"/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5929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E7019-7609-46D8-D216-822B93FC6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B95139-E983-B993-63CC-ACF1F2851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A94618-0493-1110-258C-C8A8C93BB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8827" y="6322947"/>
            <a:ext cx="5696523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75B1A9-A789-B0E1-0059-3D1F0F9C3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10310"/>
            <a:ext cx="2057400" cy="365125"/>
          </a:xfrm>
          <a:prstGeom prst="rect">
            <a:avLst/>
          </a:prstGeom>
        </p:spPr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286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4AC229-DCA3-4C62-8D57-25FEF460F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1A17D6-382C-5324-FFB9-05DCADD7AD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88FE62-2B68-C1D3-5D90-D8779A5BEC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5678" y="6346277"/>
            <a:ext cx="2057400" cy="365125"/>
          </a:xfrm>
          <a:prstGeom prst="rect">
            <a:avLst/>
          </a:prstGeom>
        </p:spPr>
        <p:txBody>
          <a:bodyPr/>
          <a:lstStyle/>
          <a:p>
            <a:fld id="{40771E8B-6CA5-40B2-8038-0E112F3DAC1C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7B0E6C-4F4D-5576-D979-31570E43B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8827" y="6322947"/>
            <a:ext cx="5696523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4DC42C-57F6-4A6E-BD73-F14D48435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10310"/>
            <a:ext cx="2057400" cy="365125"/>
          </a:xfrm>
          <a:prstGeom prst="rect">
            <a:avLst/>
          </a:prstGeom>
        </p:spPr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112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2C7F2E-810C-32B4-0974-F8A9C205A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9700BF-D266-9C89-A166-BFF272E22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69E122-1EF9-7120-C696-C5CACB6D30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5678" y="6346277"/>
            <a:ext cx="2057400" cy="365125"/>
          </a:xfrm>
          <a:prstGeom prst="rect">
            <a:avLst/>
          </a:prstGeom>
        </p:spPr>
        <p:txBody>
          <a:bodyPr/>
          <a:lstStyle/>
          <a:p>
            <a:fld id="{40771E8B-6CA5-40B2-8038-0E112F3DAC1C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3AC7FE-B631-5F50-3271-5EAE73D8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8827" y="6322947"/>
            <a:ext cx="5696523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707A54-DB6E-B80F-8EE9-E3F75D4FA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10310"/>
            <a:ext cx="2057400" cy="365125"/>
          </a:xfrm>
          <a:prstGeom prst="rect">
            <a:avLst/>
          </a:prstGeom>
        </p:spPr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7683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E7019-7609-46D8-D216-822B93FC6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7315200" cy="2387600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rgbClr val="C00000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1F6C9EAB-DD0A-8C74-B519-FA15759E8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80725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4C0CF2-112C-EDD7-606D-71D26021A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/>
          <a:lstStyle/>
          <a:p>
            <a:r>
              <a:rPr lang="es-ES"/>
              <a:t>Haga clic para modificar el estilo de </a:t>
            </a:r>
            <a:r>
              <a:rPr lang="es-ES" err="1"/>
              <a:t>tí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3C31D6-8256-ED22-7906-1172A017D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8936"/>
            <a:ext cx="7886700" cy="504802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CB16401-CBAC-C3FA-7B3F-E887C70F0DFB}"/>
              </a:ext>
            </a:extLst>
          </p:cNvPr>
          <p:cNvSpPr/>
          <p:nvPr userDrawn="1"/>
        </p:nvSpPr>
        <p:spPr>
          <a:xfrm>
            <a:off x="474009" y="938838"/>
            <a:ext cx="8041341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519E394-C7FE-5C22-D266-6769524C41D1}"/>
              </a:ext>
            </a:extLst>
          </p:cNvPr>
          <p:cNvSpPr txBox="1"/>
          <p:nvPr userDrawn="1"/>
        </p:nvSpPr>
        <p:spPr>
          <a:xfrm>
            <a:off x="2313470" y="6382398"/>
            <a:ext cx="6201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00" dirty="0">
                <a:latin typeface="Inter" panose="02000503000000020004" pitchFamily="2" charset="0"/>
                <a:ea typeface="Inter" panose="02000503000000020004" pitchFamily="2" charset="0"/>
              </a:rPr>
              <a:t>Informática 2 · Universidad Rey Juan Carlos · Curso 2024/2025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DE2BE0D-F21F-001E-36A1-F6F24258E8E5}"/>
              </a:ext>
            </a:extLst>
          </p:cNvPr>
          <p:cNvSpPr txBox="1"/>
          <p:nvPr userDrawn="1"/>
        </p:nvSpPr>
        <p:spPr>
          <a:xfrm>
            <a:off x="531159" y="6382398"/>
            <a:ext cx="4373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3584EFF-E47E-475A-B930-2895554CCA55}" type="slidenum">
              <a:rPr lang="es-ES" sz="1000" smtClean="0">
                <a:latin typeface="Inter" panose="02000503000000020004" pitchFamily="2" charset="0"/>
                <a:ea typeface="Inter" panose="02000503000000020004" pitchFamily="2" charset="0"/>
              </a:rPr>
              <a:t>‹Nº›</a:t>
            </a:fld>
            <a:endParaRPr lang="es-ES" sz="100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A3EB540-DF3A-5B4D-86ED-95F51ED83B87}"/>
              </a:ext>
            </a:extLst>
          </p:cNvPr>
          <p:cNvSpPr txBox="1"/>
          <p:nvPr userDrawn="1"/>
        </p:nvSpPr>
        <p:spPr>
          <a:xfrm>
            <a:off x="194409" y="6382398"/>
            <a:ext cx="18895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00" dirty="0">
                <a:latin typeface="Inter" panose="02000503000000020004" pitchFamily="2" charset="0"/>
                <a:ea typeface="Inter" panose="02000503000000020004" pitchFamily="2" charset="0"/>
              </a:rPr>
              <a:t>Jorge Beltrán</a:t>
            </a:r>
          </a:p>
        </p:txBody>
      </p:sp>
    </p:spTree>
    <p:extLst>
      <p:ext uri="{BB962C8B-B14F-4D97-AF65-F5344CB8AC3E}">
        <p14:creationId xmlns:p14="http://schemas.microsoft.com/office/powerpoint/2010/main" val="69345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A3757B-A566-B93D-E6F5-7AE4E3A47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374EA9-1B6A-3C00-975E-EDCC21749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4C858-84F0-A4DC-2FFB-0C38CBC7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5678" y="6346277"/>
            <a:ext cx="2057400" cy="365125"/>
          </a:xfrm>
          <a:prstGeom prst="rect">
            <a:avLst/>
          </a:prstGeom>
        </p:spPr>
        <p:txBody>
          <a:bodyPr/>
          <a:lstStyle/>
          <a:p>
            <a:fld id="{40771E8B-6CA5-40B2-8038-0E112F3DAC1C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B5DFE7-DB62-B951-3186-91E3F65A1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8827" y="6322947"/>
            <a:ext cx="5696523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F53746-8B33-498E-4E3B-65A0FBC10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10310"/>
            <a:ext cx="2057400" cy="365125"/>
          </a:xfrm>
          <a:prstGeom prst="rect">
            <a:avLst/>
          </a:prstGeom>
        </p:spPr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797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E6076B-BAE6-5E74-7494-24FCD0B05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F3FF02-F9B1-A8E2-8BD8-2B146429A9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E778F5-FFDD-C9C4-F8F0-34F32E980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8DB956-B2B6-4B07-89EE-E9E1599E4C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5678" y="6346277"/>
            <a:ext cx="2057400" cy="365125"/>
          </a:xfrm>
          <a:prstGeom prst="rect">
            <a:avLst/>
          </a:prstGeom>
        </p:spPr>
        <p:txBody>
          <a:bodyPr/>
          <a:lstStyle/>
          <a:p>
            <a:fld id="{40771E8B-6CA5-40B2-8038-0E112F3DAC1C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14F8B4-ADF3-C569-FC3B-92A72ACE6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8827" y="6322947"/>
            <a:ext cx="5696523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07C225-F782-8EA9-95C1-B9F8BD0D7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10310"/>
            <a:ext cx="2057400" cy="365125"/>
          </a:xfrm>
          <a:prstGeom prst="rect">
            <a:avLst/>
          </a:prstGeom>
        </p:spPr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042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0A941-E2C7-4369-CB28-CDA43146F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B5ABA2-7257-4EC8-7404-B683DFD91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4A62C2-0F34-DB72-EE07-98EBF5D5D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DD4C95F-9E13-09C9-39BA-9B2D922B6A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E539E73-79FF-906A-8AD2-477B51FCDD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A7BDE15-9D29-3902-DD6F-4A7FE27B3D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5678" y="6346277"/>
            <a:ext cx="2057400" cy="365125"/>
          </a:xfrm>
          <a:prstGeom prst="rect">
            <a:avLst/>
          </a:prstGeom>
        </p:spPr>
        <p:txBody>
          <a:bodyPr/>
          <a:lstStyle/>
          <a:p>
            <a:fld id="{40771E8B-6CA5-40B2-8038-0E112F3DAC1C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6D1D48E-CB92-8D19-F200-BAB9329C8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8827" y="6322947"/>
            <a:ext cx="5696523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55A2C4-2237-05F3-9877-3DAB80AD9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10310"/>
            <a:ext cx="2057400" cy="365125"/>
          </a:xfrm>
          <a:prstGeom prst="rect">
            <a:avLst/>
          </a:prstGeom>
        </p:spPr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19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B2A7A4-F0FA-1362-803C-470BE8448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F94D73-5B8D-3C86-F697-A019349E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5678" y="6346277"/>
            <a:ext cx="2057400" cy="365125"/>
          </a:xfrm>
          <a:prstGeom prst="rect">
            <a:avLst/>
          </a:prstGeom>
        </p:spPr>
        <p:txBody>
          <a:bodyPr/>
          <a:lstStyle/>
          <a:p>
            <a:fld id="{40771E8B-6CA5-40B2-8038-0E112F3DAC1C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1F43A4-F930-694A-263E-71490AE14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8827" y="6322947"/>
            <a:ext cx="5696523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03B11D6-B976-5488-7B5B-DB0BB57AF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10310"/>
            <a:ext cx="2057400" cy="365125"/>
          </a:xfrm>
          <a:prstGeom prst="rect">
            <a:avLst/>
          </a:prstGeom>
        </p:spPr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636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25F14C-DD8C-4176-BB71-4926570900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5678" y="6346277"/>
            <a:ext cx="2057400" cy="365125"/>
          </a:xfrm>
          <a:prstGeom prst="rect">
            <a:avLst/>
          </a:prstGeom>
        </p:spPr>
        <p:txBody>
          <a:bodyPr/>
          <a:lstStyle/>
          <a:p>
            <a:fld id="{40771E8B-6CA5-40B2-8038-0E112F3DAC1C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35389FD-FDFD-F1F6-5F06-4A7634D5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8827" y="6322947"/>
            <a:ext cx="5696523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E7A039E-9F02-4F9F-52E2-2AB10E4A0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10310"/>
            <a:ext cx="2057400" cy="365125"/>
          </a:xfrm>
          <a:prstGeom prst="rect">
            <a:avLst/>
          </a:prstGeom>
        </p:spPr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458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24E4D9-FDFC-A317-1316-DA2B7B9C8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7B644E-ADDE-7B5E-7DCC-9A400DA99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E5B8CB-8A4C-D693-50B3-55CAE0B46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8CBF31-2D4D-FF16-6BD6-1B7AC91C74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5678" y="6346277"/>
            <a:ext cx="2057400" cy="365125"/>
          </a:xfrm>
          <a:prstGeom prst="rect">
            <a:avLst/>
          </a:prstGeom>
        </p:spPr>
        <p:txBody>
          <a:bodyPr/>
          <a:lstStyle/>
          <a:p>
            <a:fld id="{40771E8B-6CA5-40B2-8038-0E112F3DAC1C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239EC2-ABD6-D316-C5C0-233169BC2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8827" y="6322947"/>
            <a:ext cx="5696523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344723-D04E-06C9-369E-9DB0F4565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10310"/>
            <a:ext cx="2057400" cy="365125"/>
          </a:xfrm>
          <a:prstGeom prst="rect">
            <a:avLst/>
          </a:prstGeom>
        </p:spPr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936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2506E3-A55F-1EC5-CB11-2721BB710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A2C4219-4A4C-1677-CBE8-E82DC56582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CEEABF-B2DD-A40B-03CE-1A81355FD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EAC87F-B58F-9F69-293F-CDBB51CAFE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5678" y="6346277"/>
            <a:ext cx="2057400" cy="365125"/>
          </a:xfrm>
          <a:prstGeom prst="rect">
            <a:avLst/>
          </a:prstGeom>
        </p:spPr>
        <p:txBody>
          <a:bodyPr/>
          <a:lstStyle/>
          <a:p>
            <a:fld id="{40771E8B-6CA5-40B2-8038-0E112F3DAC1C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BB3416-305A-62B8-041C-C94BF1941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8827" y="6322947"/>
            <a:ext cx="5696523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C6060C-E0FD-B114-D951-7C1404CCC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10310"/>
            <a:ext cx="2057400" cy="365125"/>
          </a:xfrm>
          <a:prstGeom prst="rect">
            <a:avLst/>
          </a:prstGeom>
        </p:spPr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721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2B83BE8-5AAD-D18F-8136-E7E3767BF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28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02D8E5-D8D8-5194-CAEC-D1AB69A02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71107"/>
            <a:ext cx="7886700" cy="4705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74646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j-cs"/>
        </a:defRPr>
      </a:lvl1pPr>
    </p:titleStyle>
    <p:bodyStyle>
      <a:lvl1pPr marL="0" indent="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programiz.com/python-programm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4.png" descr="image4.png">
            <a:extLst>
              <a:ext uri="{FF2B5EF4-FFF2-40B4-BE49-F238E27FC236}">
                <a16:creationId xmlns:a16="http://schemas.microsoft.com/office/drawing/2014/main" id="{42C931DB-3124-0239-1A37-091746FACC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6492" y="4711618"/>
            <a:ext cx="2351016" cy="891324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Presentación de la Asignatura">
            <a:extLst>
              <a:ext uri="{FF2B5EF4-FFF2-40B4-BE49-F238E27FC236}">
                <a16:creationId xmlns:a16="http://schemas.microsoft.com/office/drawing/2014/main" id="{B501E78E-8FF8-455E-B567-2F42B97E496C}"/>
              </a:ext>
            </a:extLst>
          </p:cNvPr>
          <p:cNvSpPr txBox="1"/>
          <p:nvPr/>
        </p:nvSpPr>
        <p:spPr>
          <a:xfrm>
            <a:off x="809488" y="1380939"/>
            <a:ext cx="7586544" cy="12416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5000">
                <a:solidFill>
                  <a:schemeClr val="accent5">
                    <a:lumOff val="-8078"/>
                  </a:schemeClr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algn="ctr"/>
            <a:r>
              <a:rPr lang="es-ES" sz="4400" dirty="0">
                <a:solidFill>
                  <a:schemeClr val="accent1"/>
                </a:solidFill>
              </a:rPr>
              <a:t>Informática 2</a:t>
            </a:r>
          </a:p>
          <a:p>
            <a:pPr algn="ctr"/>
            <a:r>
              <a:rPr lang="es-ES" sz="3200" dirty="0">
                <a:solidFill>
                  <a:schemeClr val="accent1"/>
                </a:solidFill>
              </a:rPr>
              <a:t>- Guía de estudio -</a:t>
            </a:r>
            <a:endParaRPr sz="4800" dirty="0">
              <a:solidFill>
                <a:schemeClr val="accent1"/>
              </a:solidFill>
            </a:endParaRPr>
          </a:p>
        </p:txBody>
      </p:sp>
      <p:sp>
        <p:nvSpPr>
          <p:cNvPr id="2" name="Inteligencia Artificial">
            <a:extLst>
              <a:ext uri="{FF2B5EF4-FFF2-40B4-BE49-F238E27FC236}">
                <a16:creationId xmlns:a16="http://schemas.microsoft.com/office/drawing/2014/main" id="{F35CE907-6FA3-F1FF-3661-A6370D62EFBE}"/>
              </a:ext>
            </a:extLst>
          </p:cNvPr>
          <p:cNvSpPr txBox="1"/>
          <p:nvPr/>
        </p:nvSpPr>
        <p:spPr>
          <a:xfrm>
            <a:off x="1746884" y="3153157"/>
            <a:ext cx="5711752" cy="1133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3000">
                <a:solidFill>
                  <a:srgbClr val="A7A7A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algn="ctr"/>
            <a:r>
              <a:rPr lang="es-ES" sz="2000" dirty="0"/>
              <a:t>Grado en Ingeniería en Sistemas Audiovisuales y Multimedia</a:t>
            </a:r>
          </a:p>
          <a:p>
            <a:pPr algn="ctr"/>
            <a:endParaRPr lang="es-E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s-ES" sz="1800" dirty="0">
                <a:solidFill>
                  <a:schemeClr val="bg1">
                    <a:lumMod val="75000"/>
                  </a:schemeClr>
                </a:solidFill>
              </a:rPr>
              <a:t>Curso 2024-2025</a:t>
            </a:r>
          </a:p>
        </p:txBody>
      </p:sp>
    </p:spTree>
    <p:extLst>
      <p:ext uri="{BB962C8B-B14F-4D97-AF65-F5344CB8AC3E}">
        <p14:creationId xmlns:p14="http://schemas.microsoft.com/office/powerpoint/2010/main" val="2992906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37556-A935-3F59-47F8-50EC84E07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8165726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Bloque III: Programación de apps telemáticas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9818E9-2169-A62F-C3FF-918664440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1800" b="1" dirty="0"/>
              <a:t>Tema 6: Sockets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Comunicación de procesos en red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Protocolos TCP-UDP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Aplicaciones cliente-servidor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Serialización de mensajes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s-ES" sz="1800" dirty="0"/>
          </a:p>
          <a:p>
            <a:r>
              <a:rPr lang="es-ES" sz="1800" b="1" dirty="0"/>
              <a:t>Tema 7: Concurrencia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Servidores </a:t>
            </a:r>
            <a:r>
              <a:rPr lang="es-ES" sz="1600" dirty="0" err="1"/>
              <a:t>multicliente</a:t>
            </a:r>
            <a:endParaRPr lang="es-ES" sz="16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Hilos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s-ES" sz="2000" b="1" dirty="0"/>
          </a:p>
          <a:p>
            <a:r>
              <a:rPr lang="es-ES" sz="1800" b="1" dirty="0"/>
              <a:t>Tema 8: Exclusión mutua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Condición de carrera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Exclusión mutua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 err="1"/>
              <a:t>Locks</a:t>
            </a:r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2600460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37556-A935-3F59-47F8-50EC84E07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8165726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Bloque IV: Estructuras de datos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9818E9-2169-A62F-C3FF-918664440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1800" b="1" dirty="0"/>
              <a:t>Tema 9: Pilas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Pilas: definición y operaciones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Aplicaciones de las pilas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s-ES" sz="1600" dirty="0"/>
          </a:p>
          <a:p>
            <a:r>
              <a:rPr lang="es-ES" sz="1800" b="1" dirty="0"/>
              <a:t>Tema 10: Colas</a:t>
            </a:r>
            <a:endParaRPr lang="es-ES" sz="2400" b="1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Colas: definición y operaciones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Aplicaciones de las colas</a:t>
            </a:r>
          </a:p>
          <a:p>
            <a:pPr>
              <a:lnSpc>
                <a:spcPct val="100000"/>
              </a:lnSpc>
            </a:pPr>
            <a:endParaRPr lang="es-ES" sz="1800" b="1" dirty="0"/>
          </a:p>
          <a:p>
            <a:r>
              <a:rPr lang="es-ES" sz="1800" b="1" dirty="0"/>
              <a:t>Tema 11: Listas enlazadas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Listas enlazadas simples: definición y operaciones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Listas enlazadas dobles: definición y operaciones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Aplicaciones de las listas enlazadas</a:t>
            </a:r>
          </a:p>
          <a:p>
            <a:pPr>
              <a:lnSpc>
                <a:spcPct val="100000"/>
              </a:lnSpc>
            </a:pPr>
            <a:endParaRPr lang="es-ES" sz="1800" b="1" dirty="0"/>
          </a:p>
          <a:p>
            <a:r>
              <a:rPr lang="es-ES" sz="1800" b="1" dirty="0"/>
              <a:t>Tema 12: Árboles binarios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Árboles binarios: definición y operaciones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Aplicaciones de los árboles binarios</a:t>
            </a:r>
            <a:endParaRPr lang="es-ES" sz="1600" b="1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1814426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B1257B-EFBF-6DF7-93EB-C89C487B5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Resultados de aprendizaje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88F974-D745-2857-2215-BF5F813C3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/>
              <a:t>Generales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Conocimiento de materias básicas y tecnologías, que le capacite para el aprendizaje de nuevos métodos y tecnologías, así como que le dote de una gran versatilidad para adaptarse a nuevas situaciones.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Capacidad de resolver problemas con iniciativa, toma de decisiones, creatividad, y de comunicar y transmitir conocimientos, habilidades y destrezas, comprendiendo la responsabilidad ética y profesional de la actividad del ingeniero técnico de telecomunicación.</a:t>
            </a:r>
          </a:p>
          <a:p>
            <a:endParaRPr lang="es-ES" b="1" dirty="0"/>
          </a:p>
          <a:p>
            <a:r>
              <a:rPr lang="es-ES" b="1" dirty="0"/>
              <a:t>Específicos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Conocimientos básicos sobre el uso y programación de los ordenadores, sistemas operativos, bases de datos y programas informáticos con aplicación en ingeniería.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655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DB59BB9-F390-8219-9EF6-01189E8CE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8565" y="1122363"/>
            <a:ext cx="7906870" cy="2387600"/>
          </a:xfrm>
        </p:spPr>
        <p:txBody>
          <a:bodyPr>
            <a:normAutofit/>
          </a:bodyPr>
          <a:lstStyle/>
          <a:p>
            <a:r>
              <a:rPr lang="en-US" sz="4000" dirty="0" err="1"/>
              <a:t>Método</a:t>
            </a:r>
            <a:r>
              <a:rPr lang="en-US" sz="4000" dirty="0"/>
              <a:t> de </a:t>
            </a:r>
            <a:r>
              <a:rPr lang="en-US" sz="4000" dirty="0" err="1"/>
              <a:t>evaluación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62323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¿Cómo aprobar?</a:t>
            </a:r>
            <a:endParaRPr lang="en-US" dirty="0"/>
          </a:p>
        </p:txBody>
      </p:sp>
      <p:sp>
        <p:nvSpPr>
          <p:cNvPr id="14" name="Marcador de contenido 3">
            <a:extLst>
              <a:ext uri="{FF2B5EF4-FFF2-40B4-BE49-F238E27FC236}">
                <a16:creationId xmlns:a16="http://schemas.microsoft.com/office/drawing/2014/main" id="{A23EEDB6-F484-DEDA-6449-8022A77C16EC}"/>
              </a:ext>
            </a:extLst>
          </p:cNvPr>
          <p:cNvSpPr txBox="1">
            <a:spLocks/>
          </p:cNvSpPr>
          <p:nvPr/>
        </p:nvSpPr>
        <p:spPr>
          <a:xfrm>
            <a:off x="628650" y="1128935"/>
            <a:ext cx="7886700" cy="5147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000" dirty="0"/>
              <a:t>Para aprobar la asignatura </a:t>
            </a:r>
            <a:r>
              <a:rPr lang="es-ES" sz="2000" b="1" dirty="0"/>
              <a:t>la media ponderada de las diferentes actividades de evaluación debe ser mayor o igual que 5</a:t>
            </a:r>
            <a:r>
              <a:rPr lang="es-ES" sz="2000" dirty="0"/>
              <a:t>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Si una o varias actividades de evaluación </a:t>
            </a:r>
            <a:r>
              <a:rPr lang="es-ES" sz="2000" b="1" dirty="0"/>
              <a:t>no se han superado con la nota mínima</a:t>
            </a:r>
            <a:r>
              <a:rPr lang="es-ES" sz="2000" dirty="0"/>
              <a:t>, la nota final de la asignatura será la nota media obtenida entre todas las actividades de evaluación realizadas, teniendo en cuenta que </a:t>
            </a:r>
            <a:r>
              <a:rPr lang="es-ES" sz="2000" b="1" dirty="0"/>
              <a:t>no podrá superar un 4</a:t>
            </a:r>
            <a:r>
              <a:rPr lang="es-ES" sz="2000" dirty="0"/>
              <a:t>. 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La nota final de </a:t>
            </a:r>
            <a:r>
              <a:rPr lang="es-ES" sz="2000" b="1" dirty="0"/>
              <a:t>quien no se haya presentado a ninguna actividad </a:t>
            </a:r>
            <a:r>
              <a:rPr lang="es-ES" sz="2000" dirty="0"/>
              <a:t>de evaluación será </a:t>
            </a:r>
            <a:r>
              <a:rPr lang="es-ES" sz="2000" b="1" dirty="0"/>
              <a:t>"No presentado".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82316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Convocatoria ordinaria</a:t>
            </a:r>
            <a:endParaRPr lang="en-US" dirty="0"/>
          </a:p>
        </p:txBody>
      </p:sp>
      <p:sp>
        <p:nvSpPr>
          <p:cNvPr id="14" name="Marcador de contenido 3">
            <a:extLst>
              <a:ext uri="{FF2B5EF4-FFF2-40B4-BE49-F238E27FC236}">
                <a16:creationId xmlns:a16="http://schemas.microsoft.com/office/drawing/2014/main" id="{A23EEDB6-F484-DEDA-6449-8022A77C16EC}"/>
              </a:ext>
            </a:extLst>
          </p:cNvPr>
          <p:cNvSpPr txBox="1">
            <a:spLocks/>
          </p:cNvSpPr>
          <p:nvPr/>
        </p:nvSpPr>
        <p:spPr>
          <a:xfrm>
            <a:off x="628650" y="1128934"/>
            <a:ext cx="7886700" cy="49877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/>
              <a:t>La evaluación se realizará de </a:t>
            </a:r>
            <a:r>
              <a:rPr lang="es-ES" sz="1800" u="sng" dirty="0"/>
              <a:t>forma continua</a:t>
            </a:r>
            <a:r>
              <a:rPr lang="es-ES" sz="1800" dirty="0"/>
              <a:t>, y constará de: </a:t>
            </a:r>
            <a:endParaRPr lang="es-ES" sz="1800" b="1" dirty="0"/>
          </a:p>
          <a:p>
            <a:pPr algn="just"/>
            <a:r>
              <a:rPr lang="es-ES" sz="1800" b="1" dirty="0"/>
              <a:t>Trabajo final de la asignatura</a:t>
            </a:r>
            <a:r>
              <a:rPr lang="es-ES" sz="1800" dirty="0"/>
              <a:t>: </a:t>
            </a:r>
            <a:r>
              <a:rPr lang="es-ES" sz="1800" u="sng" dirty="0"/>
              <a:t>entrega online por parejas </a:t>
            </a:r>
            <a:r>
              <a:rPr lang="es-ES" sz="1800" dirty="0"/>
              <a:t>y </a:t>
            </a:r>
            <a:r>
              <a:rPr lang="es-ES" sz="1800" u="sng" dirty="0"/>
              <a:t>prueba individual presencial</a:t>
            </a:r>
            <a:r>
              <a:rPr lang="es-ES" sz="1800" dirty="0"/>
              <a:t>. Dividido en tres entregas aproximadamente equiespaciadas durante el semestre. </a:t>
            </a:r>
            <a:r>
              <a:rPr lang="es-ES" sz="1800" u="sng" dirty="0"/>
              <a:t>Cada entrega recibe su propia nota, todas ellas con el mismo peso</a:t>
            </a:r>
            <a:r>
              <a:rPr lang="es-ES" sz="1800" dirty="0"/>
              <a:t>. </a:t>
            </a:r>
          </a:p>
          <a:p>
            <a:pPr algn="just"/>
            <a:endParaRPr lang="es-ES" sz="1800" dirty="0"/>
          </a:p>
          <a:p>
            <a:pPr algn="just"/>
            <a:r>
              <a:rPr lang="es-ES" sz="1800" b="1" dirty="0"/>
              <a:t>Ejercicios entregables</a:t>
            </a:r>
            <a:r>
              <a:rPr lang="es-ES" sz="1800" dirty="0"/>
              <a:t>: conjunto de ejercicios a realizar de forma individual en las sesiones prácticas, </a:t>
            </a:r>
            <a:r>
              <a:rPr lang="es-ES" sz="1800" u="sng" dirty="0"/>
              <a:t>entregándose antes de finalizar la sesión </a:t>
            </a:r>
            <a:r>
              <a:rPr lang="es-ES" sz="1800" dirty="0"/>
              <a:t>y no en otro momento. </a:t>
            </a:r>
            <a:r>
              <a:rPr lang="es-ES" sz="1800" u="sng" dirty="0"/>
              <a:t>Todos los ejercicios tendrán el mismo peso en la nota</a:t>
            </a:r>
            <a:r>
              <a:rPr lang="es-ES" sz="1800" dirty="0"/>
              <a:t>. </a:t>
            </a:r>
          </a:p>
          <a:p>
            <a:pPr algn="just"/>
            <a:endParaRPr lang="es-ES" sz="1800" dirty="0"/>
          </a:p>
          <a:p>
            <a:pPr algn="just"/>
            <a:r>
              <a:rPr lang="es-ES" sz="1800" b="1" dirty="0"/>
              <a:t>Exámenes parciales</a:t>
            </a:r>
            <a:r>
              <a:rPr lang="es-ES" sz="1800" dirty="0"/>
              <a:t>: tres exámenes de programación. Cada parcial aprobado con una nota igual o superior a 4 liberará el bloque correspondiente del examen de convocatoria ordinaria. </a:t>
            </a:r>
            <a:r>
              <a:rPr lang="es-ES" sz="1800" u="sng" dirty="0"/>
              <a:t>Si se aprueban los tres parciales, no será necesario presentarse al examen final de enero.</a:t>
            </a:r>
          </a:p>
        </p:txBody>
      </p:sp>
      <p:sp>
        <p:nvSpPr>
          <p:cNvPr id="3" name="Marcador de contenido 3">
            <a:extLst>
              <a:ext uri="{FF2B5EF4-FFF2-40B4-BE49-F238E27FC236}">
                <a16:creationId xmlns:a16="http://schemas.microsoft.com/office/drawing/2014/main" id="{B9F77962-001E-C3A7-4A7D-F64E50A2A6F2}"/>
              </a:ext>
            </a:extLst>
          </p:cNvPr>
          <p:cNvSpPr txBox="1">
            <a:spLocks/>
          </p:cNvSpPr>
          <p:nvPr/>
        </p:nvSpPr>
        <p:spPr>
          <a:xfrm>
            <a:off x="628650" y="4909352"/>
            <a:ext cx="7886700" cy="1757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333926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Convocatoria ordinaria</a:t>
            </a:r>
            <a:endParaRPr lang="en-US" dirty="0"/>
          </a:p>
        </p:txBody>
      </p:sp>
      <p:graphicFrame>
        <p:nvGraphicFramePr>
          <p:cNvPr id="12" name="Marcador de contenido 11">
            <a:extLst>
              <a:ext uri="{FF2B5EF4-FFF2-40B4-BE49-F238E27FC236}">
                <a16:creationId xmlns:a16="http://schemas.microsoft.com/office/drawing/2014/main" id="{2AEDA255-C2F0-B086-FE6D-32A36A6C09E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560714"/>
          <a:ext cx="7886700" cy="264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232">
                  <a:extLst>
                    <a:ext uri="{9D8B030D-6E8A-4147-A177-3AD203B41FA5}">
                      <a16:colId xmlns:a16="http://schemas.microsoft.com/office/drawing/2014/main" val="996108212"/>
                    </a:ext>
                  </a:extLst>
                </a:gridCol>
                <a:gridCol w="1272989">
                  <a:extLst>
                    <a:ext uri="{9D8B030D-6E8A-4147-A177-3AD203B41FA5}">
                      <a16:colId xmlns:a16="http://schemas.microsoft.com/office/drawing/2014/main" val="1109790831"/>
                    </a:ext>
                  </a:extLst>
                </a:gridCol>
                <a:gridCol w="2446804">
                  <a:extLst>
                    <a:ext uri="{9D8B030D-6E8A-4147-A177-3AD203B41FA5}">
                      <a16:colId xmlns:a16="http://schemas.microsoft.com/office/drawing/2014/main" val="430002786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19936536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Actividad</a:t>
                      </a:r>
                      <a:r>
                        <a:rPr lang="en-US" sz="1600" dirty="0"/>
                        <a:t> de </a:t>
                      </a:r>
                      <a:r>
                        <a:rPr lang="en-US" sz="1600" dirty="0" err="1"/>
                        <a:t>evaluación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Ponderación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Fecha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aproximada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Nota </a:t>
                      </a:r>
                      <a:r>
                        <a:rPr lang="en-US" sz="1600" dirty="0" err="1"/>
                        <a:t>mínima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1894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Trabajo</a:t>
                      </a:r>
                      <a:r>
                        <a:rPr lang="en-US" sz="1600" dirty="0"/>
                        <a:t> final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Tres </a:t>
                      </a:r>
                      <a:r>
                        <a:rPr lang="en-US" sz="1600" dirty="0" err="1"/>
                        <a:t>entregas</a:t>
                      </a:r>
                      <a:r>
                        <a:rPr lang="en-US" sz="1600" dirty="0"/>
                        <a:t> entre las </a:t>
                      </a:r>
                      <a:r>
                        <a:rPr lang="en-US" sz="1600" dirty="0" err="1"/>
                        <a:t>semanas</a:t>
                      </a:r>
                      <a:r>
                        <a:rPr lang="en-US" sz="1600" dirty="0"/>
                        <a:t> 3 y 15 del </a:t>
                      </a:r>
                      <a:r>
                        <a:rPr lang="en-US" sz="1600" dirty="0" err="1"/>
                        <a:t>curso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231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Ejercicios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entregables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Cada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semana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desde</a:t>
                      </a:r>
                      <a:r>
                        <a:rPr lang="en-US" sz="1600" dirty="0"/>
                        <a:t> la </a:t>
                      </a:r>
                      <a:r>
                        <a:rPr lang="en-US" sz="1600" dirty="0" err="1"/>
                        <a:t>segunda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semana</a:t>
                      </a:r>
                      <a:r>
                        <a:rPr lang="en-US" sz="1600" dirty="0"/>
                        <a:t> del </a:t>
                      </a:r>
                      <a:r>
                        <a:rPr lang="en-US" sz="1600" dirty="0" err="1"/>
                        <a:t>curso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Sin nota </a:t>
                      </a:r>
                      <a:r>
                        <a:rPr lang="en-US" sz="1600" dirty="0" err="1"/>
                        <a:t>mínima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3204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Examen </a:t>
                      </a:r>
                      <a:r>
                        <a:rPr lang="en-US" sz="1600" dirty="0" err="1"/>
                        <a:t>parcial</a:t>
                      </a:r>
                      <a:r>
                        <a:rPr lang="en-US" sz="1600" dirty="0"/>
                        <a:t>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Final del </a:t>
                      </a:r>
                      <a:r>
                        <a:rPr lang="en-US" sz="1600" dirty="0" err="1"/>
                        <a:t>Bloque</a:t>
                      </a:r>
                      <a:r>
                        <a:rPr lang="en-US" sz="1600" dirty="0"/>
                        <a:t> 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1862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Examen </a:t>
                      </a:r>
                      <a:r>
                        <a:rPr lang="en-US" sz="1600" dirty="0" err="1"/>
                        <a:t>parcial</a:t>
                      </a:r>
                      <a:r>
                        <a:rPr lang="en-US" sz="1600" dirty="0"/>
                        <a:t>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Final del </a:t>
                      </a:r>
                      <a:r>
                        <a:rPr lang="en-US" sz="1600" dirty="0" err="1"/>
                        <a:t>Bloque</a:t>
                      </a:r>
                      <a:r>
                        <a:rPr lang="en-US" sz="1600" dirty="0"/>
                        <a:t> III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4.0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5403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Examen </a:t>
                      </a:r>
                      <a:r>
                        <a:rPr lang="en-US" sz="1600" dirty="0" err="1"/>
                        <a:t>parcial</a:t>
                      </a:r>
                      <a:r>
                        <a:rPr lang="en-US" sz="1600" dirty="0"/>
                        <a:t>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Final del </a:t>
                      </a:r>
                      <a:r>
                        <a:rPr lang="en-US" sz="1600" dirty="0" err="1"/>
                        <a:t>Bloque</a:t>
                      </a:r>
                      <a:r>
                        <a:rPr lang="en-US" sz="1600" dirty="0"/>
                        <a:t> 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4.0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0175318"/>
                  </a:ext>
                </a:extLst>
              </a:tr>
            </a:tbl>
          </a:graphicData>
        </a:graphic>
      </p:graphicFrame>
      <p:sp>
        <p:nvSpPr>
          <p:cNvPr id="14" name="Marcador de contenido 3">
            <a:extLst>
              <a:ext uri="{FF2B5EF4-FFF2-40B4-BE49-F238E27FC236}">
                <a16:creationId xmlns:a16="http://schemas.microsoft.com/office/drawing/2014/main" id="{A23EEDB6-F484-DEDA-6449-8022A77C16EC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10494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dirty="0"/>
              <a:t>La nota final será la </a:t>
            </a:r>
            <a:r>
              <a:rPr lang="es-ES" b="1" dirty="0"/>
              <a:t>media ponderada </a:t>
            </a:r>
            <a:r>
              <a:rPr lang="es-ES" dirty="0"/>
              <a:t>de las notas de las actividades de evaluación según los porcentajes indicados, </a:t>
            </a:r>
            <a:r>
              <a:rPr lang="es-ES" b="1" dirty="0"/>
              <a:t>siempre y cuando se hayan superado con la nota mínima </a:t>
            </a:r>
            <a:r>
              <a:rPr lang="es-ES" dirty="0"/>
              <a:t>indicada para cada una de ella.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542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33274D-E4C7-82E3-5B0E-778538315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Convocatoria ordinaria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31D4E8-57E3-2604-F463-35B2B02D3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28936"/>
            <a:ext cx="7991567" cy="29650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000" b="1" dirty="0">
                <a:latin typeface="Inter"/>
              </a:rPr>
              <a:t>Ponderación entregas trabajo</a:t>
            </a:r>
          </a:p>
          <a:p>
            <a:r>
              <a:rPr lang="es-ES" sz="2000" dirty="0">
                <a:latin typeface="Inter"/>
              </a:rPr>
              <a:t>Para cada entregable, habrá un ejercicio en el examen:</a:t>
            </a:r>
          </a:p>
          <a:p>
            <a:pPr marL="342900" indent="-342900">
              <a:buChar char="•"/>
            </a:pPr>
            <a:r>
              <a:rPr lang="es-ES" sz="2000" dirty="0">
                <a:latin typeface="Inter"/>
              </a:rPr>
              <a:t>Nota final máxima de cada entregable: la de la entrega</a:t>
            </a:r>
            <a:endParaRPr lang="es-ES" sz="2000" dirty="0"/>
          </a:p>
          <a:p>
            <a:pPr marL="342900" indent="-342900">
              <a:buChar char="•"/>
            </a:pPr>
            <a:r>
              <a:rPr lang="es-ES" sz="2000" dirty="0">
                <a:latin typeface="Inter"/>
              </a:rPr>
              <a:t>Si </a:t>
            </a:r>
            <a:r>
              <a:rPr lang="es-ES" sz="2000" i="1" dirty="0" err="1">
                <a:latin typeface="Inter"/>
              </a:rPr>
              <a:t>Nota_examen</a:t>
            </a:r>
            <a:r>
              <a:rPr lang="es-ES" sz="2000" dirty="0">
                <a:latin typeface="Inter"/>
              </a:rPr>
              <a:t> </a:t>
            </a:r>
            <a:r>
              <a:rPr lang="es-ES" sz="2000" b="0" i="0" dirty="0">
                <a:solidFill>
                  <a:srgbClr val="040C28"/>
                </a:solidFill>
                <a:effectLst/>
                <a:latin typeface="Google Sans"/>
              </a:rPr>
              <a:t>≥ </a:t>
            </a:r>
            <a:r>
              <a:rPr lang="es-ES" sz="2000" dirty="0">
                <a:latin typeface="Inter"/>
              </a:rPr>
              <a:t>5 || </a:t>
            </a:r>
            <a:r>
              <a:rPr lang="es-ES" sz="2000" i="1" dirty="0" err="1">
                <a:latin typeface="Inter"/>
              </a:rPr>
              <a:t>Nota_examen</a:t>
            </a:r>
            <a:r>
              <a:rPr lang="es-ES" sz="2000" i="1" dirty="0">
                <a:latin typeface="Inter"/>
              </a:rPr>
              <a:t> </a:t>
            </a:r>
            <a:r>
              <a:rPr lang="es-ES" sz="2000" b="0" i="0" dirty="0">
                <a:solidFill>
                  <a:srgbClr val="040C28"/>
                </a:solidFill>
                <a:effectLst/>
                <a:latin typeface="Google Sans"/>
              </a:rPr>
              <a:t>≥ </a:t>
            </a:r>
            <a:r>
              <a:rPr lang="es-ES" sz="2000" b="0" i="1" dirty="0" err="1">
                <a:solidFill>
                  <a:srgbClr val="040C28"/>
                </a:solidFill>
                <a:effectLst/>
                <a:latin typeface="Google Sans"/>
              </a:rPr>
              <a:t>Nota_entrega</a:t>
            </a:r>
            <a:r>
              <a:rPr lang="es-ES" sz="2000" b="0" i="0" dirty="0">
                <a:solidFill>
                  <a:srgbClr val="040C28"/>
                </a:solidFill>
                <a:effectLst/>
                <a:latin typeface="Google Sans"/>
              </a:rPr>
              <a:t>: </a:t>
            </a:r>
            <a:r>
              <a:rPr lang="es-ES" sz="2000" b="0" i="1" dirty="0" err="1">
                <a:solidFill>
                  <a:srgbClr val="040C28"/>
                </a:solidFill>
                <a:effectLst/>
                <a:latin typeface="Google Sans"/>
              </a:rPr>
              <a:t>Nota_entrega</a:t>
            </a:r>
            <a:endParaRPr lang="es-ES" sz="2000" i="1" dirty="0"/>
          </a:p>
          <a:p>
            <a:pPr marL="342900" indent="-342900">
              <a:buChar char="•"/>
            </a:pPr>
            <a:r>
              <a:rPr lang="es-ES" sz="2000" dirty="0">
                <a:latin typeface="Inter"/>
              </a:rPr>
              <a:t>Si </a:t>
            </a:r>
            <a:r>
              <a:rPr lang="es-ES" sz="2000" i="1" dirty="0" err="1">
                <a:latin typeface="Inter"/>
              </a:rPr>
              <a:t>Nota_examen</a:t>
            </a:r>
            <a:r>
              <a:rPr lang="es-ES" sz="2000" dirty="0">
                <a:latin typeface="Inter"/>
              </a:rPr>
              <a:t> &lt; 5 &amp;&amp; </a:t>
            </a:r>
            <a:r>
              <a:rPr lang="es-ES" sz="2000" i="1" dirty="0" err="1">
                <a:latin typeface="Inter"/>
              </a:rPr>
              <a:t>Nota_examen</a:t>
            </a:r>
            <a:r>
              <a:rPr lang="es-ES" sz="2000" i="1" dirty="0">
                <a:latin typeface="Inter"/>
              </a:rPr>
              <a:t> </a:t>
            </a:r>
            <a:r>
              <a:rPr lang="es-ES" sz="2000" dirty="0">
                <a:latin typeface="Inter"/>
              </a:rPr>
              <a:t>&lt; </a:t>
            </a:r>
            <a:r>
              <a:rPr lang="es-ES" sz="2000" i="1" dirty="0" err="1">
                <a:latin typeface="Inter"/>
              </a:rPr>
              <a:t>Nota_entrega</a:t>
            </a:r>
            <a:r>
              <a:rPr lang="es-ES" sz="2000" dirty="0">
                <a:latin typeface="Inter"/>
              </a:rPr>
              <a:t>: </a:t>
            </a:r>
          </a:p>
          <a:p>
            <a:pPr lvl="1" indent="0">
              <a:buNone/>
            </a:pPr>
            <a:r>
              <a:rPr lang="es-ES" sz="1600" dirty="0">
                <a:latin typeface="Inter"/>
              </a:rPr>
              <a:t>(</a:t>
            </a:r>
            <a:r>
              <a:rPr lang="es-ES" sz="1600" i="1" dirty="0" err="1">
                <a:latin typeface="Inter"/>
              </a:rPr>
              <a:t>Nota_entrega</a:t>
            </a:r>
            <a:r>
              <a:rPr lang="es-ES" sz="1600" i="1" dirty="0">
                <a:latin typeface="Inter"/>
              </a:rPr>
              <a:t> </a:t>
            </a:r>
            <a:r>
              <a:rPr lang="es-ES" sz="1600" dirty="0">
                <a:latin typeface="Inter"/>
              </a:rPr>
              <a:t>x </a:t>
            </a:r>
            <a:r>
              <a:rPr lang="es-ES" sz="1600" i="1" dirty="0" err="1">
                <a:latin typeface="Inter"/>
              </a:rPr>
              <a:t>Nota_examen</a:t>
            </a:r>
            <a:r>
              <a:rPr lang="es-ES" sz="1600" dirty="0">
                <a:latin typeface="Inter"/>
              </a:rPr>
              <a:t>) / 10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64FBFFE4-060F-4EEE-40D8-5298946763D1}"/>
              </a:ext>
            </a:extLst>
          </p:cNvPr>
          <p:cNvGraphicFramePr>
            <a:graphicFrameLocks noGrp="1"/>
          </p:cNvGraphicFramePr>
          <p:nvPr/>
        </p:nvGraphicFramePr>
        <p:xfrm>
          <a:off x="1331742" y="4128036"/>
          <a:ext cx="6480516" cy="1854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129">
                  <a:extLst>
                    <a:ext uri="{9D8B030D-6E8A-4147-A177-3AD203B41FA5}">
                      <a16:colId xmlns:a16="http://schemas.microsoft.com/office/drawing/2014/main" val="1322195278"/>
                    </a:ext>
                  </a:extLst>
                </a:gridCol>
                <a:gridCol w="1620129">
                  <a:extLst>
                    <a:ext uri="{9D8B030D-6E8A-4147-A177-3AD203B41FA5}">
                      <a16:colId xmlns:a16="http://schemas.microsoft.com/office/drawing/2014/main" val="2386087982"/>
                    </a:ext>
                  </a:extLst>
                </a:gridCol>
                <a:gridCol w="1620129">
                  <a:extLst>
                    <a:ext uri="{9D8B030D-6E8A-4147-A177-3AD203B41FA5}">
                      <a16:colId xmlns:a16="http://schemas.microsoft.com/office/drawing/2014/main" val="3027415154"/>
                    </a:ext>
                  </a:extLst>
                </a:gridCol>
                <a:gridCol w="1620129">
                  <a:extLst>
                    <a:ext uri="{9D8B030D-6E8A-4147-A177-3AD203B41FA5}">
                      <a16:colId xmlns:a16="http://schemas.microsoft.com/office/drawing/2014/main" val="6526958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600">
                          <a:latin typeface="Inter"/>
                          <a:ea typeface="Inter" panose="02000503000000020004" pitchFamily="2" charset="0"/>
                        </a:rPr>
                        <a:t>Entregas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>
                          <a:latin typeface="Inter"/>
                          <a:ea typeface="Inter" panose="02000503000000020004" pitchFamily="2" charset="0"/>
                        </a:rPr>
                        <a:t>Nota entrega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>
                          <a:latin typeface="Inter"/>
                          <a:ea typeface="Inter" panose="02000503000000020004" pitchFamily="2" charset="0"/>
                        </a:rPr>
                        <a:t>Nota ej. examen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>
                          <a:latin typeface="Inter"/>
                          <a:ea typeface="Inter" panose="02000503000000020004" pitchFamily="2" charset="0"/>
                        </a:rPr>
                        <a:t>Nota final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688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600" dirty="0">
                          <a:latin typeface="Inter"/>
                          <a:ea typeface="Inter" panose="02000503000000020004" pitchFamily="2" charset="0"/>
                        </a:rPr>
                        <a:t>Entrega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Inter"/>
                          <a:ea typeface="Inter" panose="02000503000000020004" pitchFamily="2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Inter"/>
                          <a:ea typeface="Inter" panose="02000503000000020004" pitchFamily="2" charset="0"/>
                        </a:rPr>
                        <a:t>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Inter"/>
                          <a:ea typeface="Inter" panose="02000503000000020004" pitchFamily="2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620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600">
                          <a:latin typeface="Inter"/>
                          <a:ea typeface="Inter" panose="02000503000000020004" pitchFamily="2" charset="0"/>
                        </a:rPr>
                        <a:t>Entrega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Inter"/>
                          <a:ea typeface="Inter" panose="02000503000000020004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>
                          <a:latin typeface="Inter"/>
                          <a:ea typeface="Inter" panose="02000503000000020004" pitchFamily="2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Inter"/>
                          <a:ea typeface="Inter" panose="02000503000000020004" pitchFamily="2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950999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600" dirty="0">
                          <a:latin typeface="Inter"/>
                          <a:ea typeface="Inter" panose="02000503000000020004" pitchFamily="2" charset="0"/>
                        </a:rPr>
                        <a:t>Entrega 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1600">
                          <a:latin typeface="Inter"/>
                          <a:ea typeface="Inter" panose="02000503000000020004" pitchFamily="2" charset="0"/>
                        </a:rPr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1600">
                          <a:latin typeface="Inter"/>
                          <a:ea typeface="Inter" panose="02000503000000020004" pitchFamily="2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1600" dirty="0">
                          <a:latin typeface="Inter"/>
                          <a:ea typeface="Inter" panose="02000503000000020004" pitchFamily="2" charset="0"/>
                        </a:rPr>
                        <a:t>(8</a:t>
                      </a:r>
                      <a:r>
                        <a:rPr lang="es-ES" sz="1600" b="0" i="0" kern="1200" dirty="0">
                          <a:solidFill>
                            <a:schemeClr val="dk1"/>
                          </a:solidFill>
                          <a:effectLst/>
                          <a:latin typeface="Inter"/>
                          <a:ea typeface="Inter" panose="02000503000000020004" pitchFamily="2" charset="0"/>
                          <a:cs typeface="+mn-cs"/>
                        </a:rPr>
                        <a:t>×2/10) = 1,</a:t>
                      </a:r>
                      <a:r>
                        <a:rPr lang="es-ES" sz="1600" dirty="0">
                          <a:latin typeface="Inter"/>
                          <a:ea typeface="Inter" panose="02000503000000020004" pitchFamily="2" charset="0"/>
                        </a:rPr>
                        <a:t>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240051"/>
                  </a:ext>
                </a:extLst>
              </a:tr>
              <a:tr h="370839">
                <a:tc gridSpan="3"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s-ES" sz="1600" b="1" dirty="0">
                          <a:latin typeface="Inter"/>
                          <a:ea typeface="Inter" panose="02000503000000020004" pitchFamily="2" charset="0"/>
                        </a:rPr>
                        <a:t>Nota final del trabajo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s-ES">
                        <a:latin typeface="Inter"/>
                        <a:ea typeface="Inter" panose="02000503000000020004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s-ES" dirty="0">
                        <a:latin typeface="Inter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1600" dirty="0">
                          <a:latin typeface="Inter"/>
                          <a:ea typeface="Inter" panose="02000503000000020004" pitchFamily="2" charset="0"/>
                        </a:rPr>
                        <a:t>4,53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22324178"/>
                  </a:ext>
                </a:extLst>
              </a:tr>
            </a:tbl>
          </a:graphicData>
        </a:graphic>
      </p:graphicFrame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B61C02AB-9954-BDBA-6EC1-C9257307B8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81656" y="5725304"/>
            <a:ext cx="513860" cy="51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262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Convocatoria ordinaria (Examen de enero)</a:t>
            </a:r>
            <a:endParaRPr lang="en-US" dirty="0"/>
          </a:p>
        </p:txBody>
      </p:sp>
      <p:sp>
        <p:nvSpPr>
          <p:cNvPr id="14" name="Marcador de contenido 3">
            <a:extLst>
              <a:ext uri="{FF2B5EF4-FFF2-40B4-BE49-F238E27FC236}">
                <a16:creationId xmlns:a16="http://schemas.microsoft.com/office/drawing/2014/main" id="{A23EEDB6-F484-DEDA-6449-8022A77C16EC}"/>
              </a:ext>
            </a:extLst>
          </p:cNvPr>
          <p:cNvSpPr txBox="1">
            <a:spLocks/>
          </p:cNvSpPr>
          <p:nvPr/>
        </p:nvSpPr>
        <p:spPr>
          <a:xfrm>
            <a:off x="628650" y="1128935"/>
            <a:ext cx="7886700" cy="5147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000" dirty="0"/>
              <a:t>En la convocatoria ordinaria </a:t>
            </a:r>
            <a:r>
              <a:rPr lang="es-ES" sz="2000" b="1" dirty="0"/>
              <a:t>se pueden reevaluar todos los parciales cuya nota sea inferior a la mínima requerida</a:t>
            </a:r>
            <a:r>
              <a:rPr lang="es-ES" sz="2000" dirty="0"/>
              <a:t>. 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En caso </a:t>
            </a:r>
            <a:r>
              <a:rPr lang="es-ES" sz="2000" b="1" dirty="0"/>
              <a:t>de alcanzar la nota mínima establecida en todas las partes y aún así la calificación global sea inferior a 5</a:t>
            </a:r>
            <a:r>
              <a:rPr lang="es-ES" sz="2000" dirty="0"/>
              <a:t>, el estudiante deberá evaluarse el día del examen oficial de convocatoria ordinaria de un examen de programación que permite reevaluar las actividades de evaluación "Examen parcial X".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b="1" dirty="0"/>
              <a:t>No se puede reevaluar</a:t>
            </a:r>
            <a:r>
              <a:rPr lang="es-ES" sz="2000" dirty="0"/>
              <a:t> en enero: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/>
              <a:t>Trabajo de la asignatura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/>
              <a:t>Ejercicios entregables semanales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0547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Convocatoria extraordinaria</a:t>
            </a:r>
            <a:endParaRPr lang="en-US" dirty="0"/>
          </a:p>
        </p:txBody>
      </p:sp>
      <p:sp>
        <p:nvSpPr>
          <p:cNvPr id="14" name="Marcador de contenido 3">
            <a:extLst>
              <a:ext uri="{FF2B5EF4-FFF2-40B4-BE49-F238E27FC236}">
                <a16:creationId xmlns:a16="http://schemas.microsoft.com/office/drawing/2014/main" id="{A23EEDB6-F484-DEDA-6449-8022A77C16EC}"/>
              </a:ext>
            </a:extLst>
          </p:cNvPr>
          <p:cNvSpPr txBox="1">
            <a:spLocks/>
          </p:cNvSpPr>
          <p:nvPr/>
        </p:nvSpPr>
        <p:spPr>
          <a:xfrm>
            <a:off x="628650" y="1128935"/>
            <a:ext cx="7886700" cy="51475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dirty="0"/>
              <a:t>Los estudiantes que no consigan superar la evaluación ordinaria serán objeto de la realización de una evaluación extraordinaria, </a:t>
            </a:r>
            <a:r>
              <a:rPr lang="es-ES" b="1" dirty="0"/>
              <a:t>evaluándose únicamente de las partes que hayan suspendido</a:t>
            </a:r>
            <a:r>
              <a:rPr lang="es-ES" dirty="0"/>
              <a:t>. La convocatoria extraordinaria cuenta con dos actividades de evaluación: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Trabajo final de la asignatura: el alumno debe entregar un trabajo de igual o similar complejidad al planteado durante la convocatoria ordinaria y demostrar su autoría mediante una prueba individual. </a:t>
            </a:r>
            <a:r>
              <a:rPr lang="es-ES" u="sng" dirty="0"/>
              <a:t>Ponderación del 40% sobre la nota final. Nota mínima de 5.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Examen de programación individual, presencial y síncrono que reevalúa las actividades "Examen parcial X" de la convocatoria ordinaria. </a:t>
            </a:r>
            <a:r>
              <a:rPr lang="es-ES" u="sng" dirty="0"/>
              <a:t>Tendrá un peso del 40% sobre la nota final. Nota mínima de 4.  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El </a:t>
            </a:r>
            <a:r>
              <a:rPr lang="es-ES" b="1" dirty="0"/>
              <a:t>cálculo de la nota final </a:t>
            </a:r>
            <a:r>
              <a:rPr lang="es-ES" dirty="0"/>
              <a:t>en esta convocatoria se realizará mediante una media ponderada que </a:t>
            </a:r>
            <a:r>
              <a:rPr lang="es-ES" b="1" dirty="0"/>
              <a:t>utilizará la calificación de las actividades de evaluación superadas en convocatoria ordinaria y las notas obtenidas en las actividades reevaluadas</a:t>
            </a:r>
            <a:r>
              <a:rPr lang="es-ES" dirty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B91D6D-BC1B-02B8-64D6-1244BB7F44B4}"/>
              </a:ext>
            </a:extLst>
          </p:cNvPr>
          <p:cNvSpPr txBox="1">
            <a:spLocks/>
          </p:cNvSpPr>
          <p:nvPr/>
        </p:nvSpPr>
        <p:spPr>
          <a:xfrm>
            <a:off x="709333" y="4374159"/>
            <a:ext cx="7886700" cy="17178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s-ES" dirty="0">
                <a:latin typeface="Inter"/>
              </a:rPr>
              <a:t>@2025 Jorge Beltrán de la Cita</a:t>
            </a:r>
          </a:p>
          <a:p>
            <a:pPr algn="r">
              <a:spcBef>
                <a:spcPts val="0"/>
              </a:spcBef>
            </a:pPr>
            <a:r>
              <a:rPr lang="es-ES" dirty="0"/>
              <a:t>Algunos derechos reservados</a:t>
            </a:r>
          </a:p>
          <a:p>
            <a:pPr algn="r">
              <a:spcBef>
                <a:spcPts val="0"/>
              </a:spcBef>
            </a:pPr>
            <a:r>
              <a:rPr lang="es-ES" dirty="0"/>
              <a:t>Este documento se distribuye bajo la licencia</a:t>
            </a:r>
          </a:p>
          <a:p>
            <a:pPr algn="r">
              <a:spcBef>
                <a:spcPts val="0"/>
              </a:spcBef>
            </a:pPr>
            <a:r>
              <a:rPr lang="es-ES" dirty="0"/>
              <a:t>“Creative </a:t>
            </a:r>
            <a:r>
              <a:rPr lang="es-ES" dirty="0" err="1"/>
              <a:t>Commons</a:t>
            </a:r>
            <a:r>
              <a:rPr lang="es-ES" dirty="0"/>
              <a:t> </a:t>
            </a:r>
            <a:r>
              <a:rPr lang="es-ES" dirty="0" err="1"/>
              <a:t>Attribution</a:t>
            </a:r>
            <a:r>
              <a:rPr lang="es-ES" dirty="0"/>
              <a:t> </a:t>
            </a:r>
            <a:r>
              <a:rPr lang="es-ES" dirty="0" err="1"/>
              <a:t>ShareAlike</a:t>
            </a:r>
            <a:r>
              <a:rPr lang="es-ES" dirty="0"/>
              <a:t> 4.0 International”</a:t>
            </a:r>
          </a:p>
          <a:p>
            <a:pPr algn="r">
              <a:spcBef>
                <a:spcPts val="0"/>
              </a:spcBef>
            </a:pPr>
            <a:r>
              <a:rPr lang="es-ES" dirty="0"/>
              <a:t>disponible en </a:t>
            </a:r>
            <a:r>
              <a:rPr lang="es-ES" dirty="0">
                <a:hlinkClick r:id="rId3"/>
              </a:rPr>
              <a:t>https://creativecommons.org/licenses/by-sa/4.0/</a:t>
            </a:r>
            <a:endParaRPr lang="es-ES" dirty="0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39610287-716E-E252-3C13-CD9050CDF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164" y="3482789"/>
            <a:ext cx="2188324" cy="765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721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DB59BB9-F390-8219-9EF6-01189E8CE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8565" y="1122363"/>
            <a:ext cx="7906870" cy="2387600"/>
          </a:xfrm>
        </p:spPr>
        <p:txBody>
          <a:bodyPr>
            <a:normAutofit/>
          </a:bodyPr>
          <a:lstStyle/>
          <a:p>
            <a:r>
              <a:rPr lang="en-US" sz="4000" dirty="0" err="1">
                <a:latin typeface="Arial Black"/>
              </a:rPr>
              <a:t>Metodología</a:t>
            </a:r>
            <a:r>
              <a:rPr lang="en-US" sz="4000" dirty="0">
                <a:latin typeface="Arial Black"/>
              </a:rPr>
              <a:t> y </a:t>
            </a:r>
            <a:br>
              <a:rPr lang="en-US" sz="4000" dirty="0">
                <a:latin typeface="Arial Black"/>
              </a:rPr>
            </a:br>
            <a:r>
              <a:rPr lang="en-US" sz="4000" dirty="0">
                <a:latin typeface="Arial Black"/>
              </a:rPr>
              <a:t>plan de </a:t>
            </a:r>
            <a:r>
              <a:rPr lang="en-US" sz="4000" dirty="0" err="1">
                <a:latin typeface="Arial Black"/>
              </a:rPr>
              <a:t>trabajo</a:t>
            </a:r>
            <a:endParaRPr lang="en-US" sz="4000" dirty="0" err="1"/>
          </a:p>
        </p:txBody>
      </p:sp>
    </p:spTree>
    <p:extLst>
      <p:ext uri="{BB962C8B-B14F-4D97-AF65-F5344CB8AC3E}">
        <p14:creationId xmlns:p14="http://schemas.microsoft.com/office/powerpoint/2010/main" val="743495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B1257B-EFBF-6DF7-93EB-C89C487B5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Estructura de las clases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88F974-D745-2857-2215-BF5F813C3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Sesiones</a:t>
            </a:r>
            <a:r>
              <a:rPr lang="en-US" b="1" dirty="0"/>
              <a:t> </a:t>
            </a:r>
            <a:r>
              <a:rPr lang="en-US" b="1" dirty="0" err="1"/>
              <a:t>teórico-prácticas</a:t>
            </a:r>
            <a:r>
              <a:rPr lang="en-US" b="1" dirty="0"/>
              <a:t> (con </a:t>
            </a:r>
            <a:r>
              <a:rPr lang="en-US" b="1" dirty="0" err="1"/>
              <a:t>ordenador</a:t>
            </a:r>
            <a:r>
              <a:rPr lang="en-US" b="1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Clases teóricas, con resolución de ejercicios prácticos, sobre el temario de la asignatura.</a:t>
            </a:r>
            <a:endParaRPr lang="en-US" dirty="0"/>
          </a:p>
          <a:p>
            <a:endParaRPr lang="en-US" dirty="0"/>
          </a:p>
          <a:p>
            <a:r>
              <a:rPr lang="en-US" b="1" dirty="0" err="1"/>
              <a:t>Laboratorios</a:t>
            </a:r>
            <a:r>
              <a:rPr lang="en-US" b="1" dirty="0"/>
              <a:t> (con </a:t>
            </a:r>
            <a:r>
              <a:rPr lang="en-US" b="1" dirty="0" err="1"/>
              <a:t>ordenador</a:t>
            </a:r>
            <a:r>
              <a:rPr lang="en-US" b="1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Clases prácticas de resolución de problemas sobre el temario. Durante la clase se ofrecerán guías de orientación y propuestas de resolución de las actividades.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3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172774"/>
              </p:ext>
            </p:extLst>
          </p:nvPr>
        </p:nvGraphicFramePr>
        <p:xfrm>
          <a:off x="628650" y="1962432"/>
          <a:ext cx="78867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738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393577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196353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38032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/>
                        <a:t>- Presentación</a:t>
                      </a:r>
                    </a:p>
                    <a:p>
                      <a:r>
                        <a:rPr lang="es-ES" sz="1800" dirty="0"/>
                        <a:t>- Guía docente</a:t>
                      </a:r>
                    </a:p>
                    <a:p>
                      <a:r>
                        <a:rPr lang="es-ES" sz="1800" dirty="0"/>
                        <a:t>- Tema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Asignación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grupos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final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Tema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Conocer</a:t>
                      </a:r>
                      <a:r>
                        <a:rPr lang="en-US" sz="1800" dirty="0"/>
                        <a:t> la </a:t>
                      </a:r>
                      <a:r>
                        <a:rPr lang="en-US" sz="1800" dirty="0" err="1"/>
                        <a:t>finalidad</a:t>
                      </a:r>
                      <a:r>
                        <a:rPr lang="en-US" sz="1800" dirty="0"/>
                        <a:t> de la </a:t>
                      </a:r>
                      <a:r>
                        <a:rPr lang="en-US" sz="1800" dirty="0" err="1"/>
                        <a:t>asignatura</a:t>
                      </a:r>
                      <a:r>
                        <a:rPr lang="en-US" sz="1800" dirty="0"/>
                        <a:t> y </a:t>
                      </a:r>
                      <a:r>
                        <a:rPr lang="en-US" sz="1800" dirty="0" err="1"/>
                        <a:t>los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requisitos</a:t>
                      </a:r>
                      <a:r>
                        <a:rPr lang="en-US" sz="1800" dirty="0"/>
                        <a:t> para </a:t>
                      </a:r>
                      <a:r>
                        <a:rPr lang="en-US" sz="1800" dirty="0" err="1"/>
                        <a:t>superarla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OA1, OA2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Diapositivas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temas</a:t>
                      </a:r>
                      <a:r>
                        <a:rPr lang="en-US" sz="1800" dirty="0"/>
                        <a:t> 1 y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Selección</a:t>
            </a:r>
            <a:r>
              <a:rPr lang="en-US" sz="1800" dirty="0"/>
              <a:t> de </a:t>
            </a:r>
            <a:r>
              <a:rPr lang="en-US" sz="1800" dirty="0" err="1"/>
              <a:t>grupo</a:t>
            </a:r>
            <a:r>
              <a:rPr lang="en-US" sz="1800" dirty="0"/>
              <a:t> para </a:t>
            </a:r>
            <a:r>
              <a:rPr lang="en-US" sz="1800" dirty="0" err="1"/>
              <a:t>el</a:t>
            </a:r>
            <a:r>
              <a:rPr lang="en-US" sz="1800" dirty="0"/>
              <a:t> </a:t>
            </a:r>
            <a:r>
              <a:rPr lang="en-US" sz="1800" dirty="0" err="1"/>
              <a:t>trabajo</a:t>
            </a:r>
            <a:r>
              <a:rPr lang="en-US" sz="1800" dirty="0"/>
              <a:t> final</a:t>
            </a:r>
          </a:p>
          <a:p>
            <a:pPr marL="342900" indent="-342900">
              <a:buFontTx/>
              <a:buChar char="-"/>
            </a:pPr>
            <a:r>
              <a:rPr lang="en-US" sz="1800" dirty="0" err="1"/>
              <a:t>Familiarizarse</a:t>
            </a:r>
            <a:r>
              <a:rPr lang="en-US" sz="1800" dirty="0"/>
              <a:t> con </a:t>
            </a:r>
            <a:r>
              <a:rPr lang="en-US" sz="1800" dirty="0" err="1"/>
              <a:t>los</a:t>
            </a:r>
            <a:r>
              <a:rPr lang="en-US" sz="1800" dirty="0"/>
              <a:t> </a:t>
            </a:r>
            <a:r>
              <a:rPr lang="en-US" sz="1800" dirty="0" err="1"/>
              <a:t>materiales</a:t>
            </a:r>
            <a:r>
              <a:rPr lang="en-US" sz="1800" dirty="0"/>
              <a:t>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  <p:sp>
        <p:nvSpPr>
          <p:cNvPr id="8" name="Marcador de contenido 3">
            <a:extLst>
              <a:ext uri="{FF2B5EF4-FFF2-40B4-BE49-F238E27FC236}">
                <a16:creationId xmlns:a16="http://schemas.microsoft.com/office/drawing/2014/main" id="{507CA650-97F1-250C-6307-B5BA7AC3AA42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1</a:t>
            </a:r>
          </a:p>
        </p:txBody>
      </p:sp>
    </p:spTree>
    <p:extLst>
      <p:ext uri="{BB962C8B-B14F-4D97-AF65-F5344CB8AC3E}">
        <p14:creationId xmlns:p14="http://schemas.microsoft.com/office/powerpoint/2010/main" val="3280604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661245"/>
              </p:ext>
            </p:extLst>
          </p:nvPr>
        </p:nvGraphicFramePr>
        <p:xfrm>
          <a:off x="628650" y="1962432"/>
          <a:ext cx="78867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Tema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Problemas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sincronizados</a:t>
                      </a:r>
                      <a:r>
                        <a:rPr lang="en-US" sz="1800" dirty="0"/>
                        <a:t> con </a:t>
                      </a:r>
                      <a:r>
                        <a:rPr lang="en-US" sz="1800" dirty="0" err="1"/>
                        <a:t>el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temario</a:t>
                      </a:r>
                      <a:r>
                        <a:rPr lang="en-US" sz="1800" dirty="0"/>
                        <a:t>.</a:t>
                      </a:r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Resolución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dudas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Ejercicio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entregable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OA1, OA2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Diapositivas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tema</a:t>
                      </a:r>
                      <a:r>
                        <a:rPr lang="en-US" sz="1800" dirty="0"/>
                        <a:t>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Entrega</a:t>
            </a:r>
            <a:r>
              <a:rPr lang="en-US" sz="1800" dirty="0"/>
              <a:t> del </a:t>
            </a:r>
            <a:r>
              <a:rPr lang="en-US" sz="1800" dirty="0" err="1"/>
              <a:t>ejercicio</a:t>
            </a:r>
            <a:r>
              <a:rPr lang="en-US" sz="1800" dirty="0"/>
              <a:t> </a:t>
            </a:r>
            <a:r>
              <a:rPr lang="en-US" sz="1800" dirty="0" err="1"/>
              <a:t>autoevaluable</a:t>
            </a:r>
            <a:r>
              <a:rPr lang="en-US" sz="1800" dirty="0"/>
              <a:t> </a:t>
            </a:r>
            <a:r>
              <a:rPr lang="en-US" sz="1800" dirty="0" err="1"/>
              <a:t>correspondiente</a:t>
            </a:r>
            <a:endParaRPr lang="en-US" sz="1800" dirty="0"/>
          </a:p>
        </p:txBody>
      </p:sp>
      <p:sp>
        <p:nvSpPr>
          <p:cNvPr id="3" name="Marcador de contenido 3">
            <a:extLst>
              <a:ext uri="{FF2B5EF4-FFF2-40B4-BE49-F238E27FC236}">
                <a16:creationId xmlns:a16="http://schemas.microsoft.com/office/drawing/2014/main" id="{D9542473-E208-A699-B0B1-92BEC3D53927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2</a:t>
            </a:r>
          </a:p>
        </p:txBody>
      </p:sp>
    </p:spTree>
    <p:extLst>
      <p:ext uri="{BB962C8B-B14F-4D97-AF65-F5344CB8AC3E}">
        <p14:creationId xmlns:p14="http://schemas.microsoft.com/office/powerpoint/2010/main" val="165831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892003"/>
              </p:ext>
            </p:extLst>
          </p:nvPr>
        </p:nvGraphicFramePr>
        <p:xfrm>
          <a:off x="628650" y="1962432"/>
          <a:ext cx="78867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Tema 4 y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Problemas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sincronizados</a:t>
                      </a:r>
                      <a:r>
                        <a:rPr lang="en-US" sz="1800" dirty="0"/>
                        <a:t> con </a:t>
                      </a:r>
                      <a:r>
                        <a:rPr lang="en-US" sz="1800" dirty="0" err="1"/>
                        <a:t>el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temario</a:t>
                      </a:r>
                      <a:r>
                        <a:rPr lang="en-US" sz="1800" dirty="0"/>
                        <a:t>.</a:t>
                      </a:r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Resolución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dudas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Ejercicio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entregable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OA1, OA2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Diapositivas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temas</a:t>
                      </a:r>
                      <a:r>
                        <a:rPr lang="en-US" sz="1800" dirty="0"/>
                        <a:t> 4 y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Entrega</a:t>
            </a:r>
            <a:r>
              <a:rPr lang="en-US" sz="1800" dirty="0"/>
              <a:t> del </a:t>
            </a:r>
            <a:r>
              <a:rPr lang="en-US" sz="1800" dirty="0" err="1"/>
              <a:t>ejercicio</a:t>
            </a:r>
            <a:r>
              <a:rPr lang="en-US" sz="1800" dirty="0"/>
              <a:t> </a:t>
            </a:r>
            <a:r>
              <a:rPr lang="en-US" sz="1800" dirty="0" err="1"/>
              <a:t>autoevaluable</a:t>
            </a:r>
            <a:r>
              <a:rPr lang="en-US" sz="1800" dirty="0"/>
              <a:t> </a:t>
            </a:r>
            <a:r>
              <a:rPr lang="en-US" sz="1800" dirty="0" err="1"/>
              <a:t>correspondiente</a:t>
            </a:r>
            <a:endParaRPr lang="en-US" sz="1800" dirty="0"/>
          </a:p>
        </p:txBody>
      </p:sp>
      <p:sp>
        <p:nvSpPr>
          <p:cNvPr id="3" name="Marcador de contenido 3">
            <a:extLst>
              <a:ext uri="{FF2B5EF4-FFF2-40B4-BE49-F238E27FC236}">
                <a16:creationId xmlns:a16="http://schemas.microsoft.com/office/drawing/2014/main" id="{D61E5440-CA4C-DA3A-FBE4-9E8DAB6A99E9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3</a:t>
            </a:r>
          </a:p>
        </p:txBody>
      </p:sp>
    </p:spTree>
    <p:extLst>
      <p:ext uri="{BB962C8B-B14F-4D97-AF65-F5344CB8AC3E}">
        <p14:creationId xmlns:p14="http://schemas.microsoft.com/office/powerpoint/2010/main" val="2151343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321438"/>
              </p:ext>
            </p:extLst>
          </p:nvPr>
        </p:nvGraphicFramePr>
        <p:xfrm>
          <a:off x="628650" y="1962432"/>
          <a:ext cx="78867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Examen </a:t>
                      </a:r>
                      <a:r>
                        <a:rPr lang="en-US" sz="1800" dirty="0" err="1"/>
                        <a:t>parcial</a:t>
                      </a:r>
                      <a:r>
                        <a:rPr lang="en-US" sz="1800" dirty="0"/>
                        <a:t> 1</a:t>
                      </a:r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1 del </a:t>
                      </a:r>
                      <a:r>
                        <a:rPr lang="en-US" sz="1800" dirty="0" err="1"/>
                        <a:t>trabajo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Sesión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grupo</a:t>
                      </a:r>
                      <a:r>
                        <a:rPr lang="en-US" sz="1800" dirty="0"/>
                        <a:t> para </a:t>
                      </a:r>
                      <a:r>
                        <a:rPr lang="en-US" sz="1800" dirty="0" err="1"/>
                        <a:t>implementación</a:t>
                      </a:r>
                      <a:r>
                        <a:rPr lang="en-US" sz="1800" dirty="0"/>
                        <a:t> y </a:t>
                      </a:r>
                      <a:r>
                        <a:rPr lang="en-US" sz="1800" dirty="0" err="1"/>
                        <a:t>resolución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dudas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sobre</a:t>
                      </a:r>
                      <a:r>
                        <a:rPr lang="en-US" sz="1800" dirty="0"/>
                        <a:t> la </a:t>
                      </a:r>
                      <a:r>
                        <a:rPr lang="en-US" sz="1800" dirty="0" err="1"/>
                        <a:t>entrega</a:t>
                      </a:r>
                      <a:r>
                        <a:rPr lang="en-US" sz="1800" dirty="0"/>
                        <a:t> 1 del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final.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OA1, OA2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equipo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parcial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trabajo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Implementación</a:t>
            </a:r>
            <a:r>
              <a:rPr lang="en-US" sz="1800" dirty="0"/>
              <a:t> de la </a:t>
            </a:r>
            <a:r>
              <a:rPr lang="en-US" sz="1800" dirty="0" err="1"/>
              <a:t>entrega</a:t>
            </a:r>
            <a:r>
              <a:rPr lang="en-US" sz="1800" dirty="0"/>
              <a:t> </a:t>
            </a:r>
            <a:r>
              <a:rPr lang="en-US" sz="1800" dirty="0" err="1"/>
              <a:t>activa</a:t>
            </a:r>
            <a:r>
              <a:rPr lang="en-US" sz="1800" dirty="0"/>
              <a:t>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  <p:sp>
        <p:nvSpPr>
          <p:cNvPr id="3" name="Marcador de contenido 3">
            <a:extLst>
              <a:ext uri="{FF2B5EF4-FFF2-40B4-BE49-F238E27FC236}">
                <a16:creationId xmlns:a16="http://schemas.microsoft.com/office/drawing/2014/main" id="{74F93AEE-1479-5F67-7E40-DFEA47D32090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4</a:t>
            </a:r>
          </a:p>
        </p:txBody>
      </p:sp>
    </p:spTree>
    <p:extLst>
      <p:ext uri="{BB962C8B-B14F-4D97-AF65-F5344CB8AC3E}">
        <p14:creationId xmlns:p14="http://schemas.microsoft.com/office/powerpoint/2010/main" val="3882143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293790"/>
              </p:ext>
            </p:extLst>
          </p:nvPr>
        </p:nvGraphicFramePr>
        <p:xfrm>
          <a:off x="628650" y="1962432"/>
          <a:ext cx="78867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Tema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Problemas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sincronizados</a:t>
                      </a:r>
                      <a:r>
                        <a:rPr lang="en-US" sz="1800" dirty="0"/>
                        <a:t> con </a:t>
                      </a:r>
                      <a:r>
                        <a:rPr lang="en-US" sz="1800" dirty="0" err="1"/>
                        <a:t>el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temario</a:t>
                      </a:r>
                      <a:r>
                        <a:rPr lang="en-US" sz="1800" dirty="0"/>
                        <a:t>.</a:t>
                      </a:r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Resolución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dudas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Ejercicio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entregable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OA8, OA9, 0A5, OA6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equipo</a:t>
                      </a: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Diapositivas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tema</a:t>
                      </a:r>
                      <a:r>
                        <a:rPr lang="en-US" sz="1800" dirty="0"/>
                        <a:t>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484DBD-AEDE-E5CE-FEC8-BC346F058B37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5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Entrega</a:t>
            </a:r>
            <a:r>
              <a:rPr lang="en-US" sz="1800" dirty="0"/>
              <a:t> del </a:t>
            </a:r>
            <a:r>
              <a:rPr lang="en-US" sz="1800" dirty="0" err="1"/>
              <a:t>ejercicio</a:t>
            </a:r>
            <a:r>
              <a:rPr lang="en-US" sz="1800" dirty="0"/>
              <a:t> </a:t>
            </a:r>
            <a:r>
              <a:rPr lang="en-US" sz="1800" dirty="0" err="1"/>
              <a:t>autoevaluable</a:t>
            </a:r>
            <a:r>
              <a:rPr lang="en-US" sz="1800" dirty="0"/>
              <a:t> </a:t>
            </a:r>
            <a:r>
              <a:rPr lang="en-US" sz="1800" dirty="0" err="1"/>
              <a:t>correspondiente</a:t>
            </a:r>
            <a:endParaRPr lang="en-US" sz="1800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Implementación</a:t>
            </a:r>
            <a:r>
              <a:rPr lang="en-US" sz="1800" dirty="0"/>
              <a:t> de la </a:t>
            </a:r>
            <a:r>
              <a:rPr lang="en-US" sz="1800" dirty="0" err="1"/>
              <a:t>entrega</a:t>
            </a:r>
            <a:r>
              <a:rPr lang="en-US" sz="1800" dirty="0"/>
              <a:t> </a:t>
            </a:r>
            <a:r>
              <a:rPr lang="en-US" sz="1800" dirty="0" err="1"/>
              <a:t>activa</a:t>
            </a:r>
            <a:r>
              <a:rPr lang="en-US" sz="1800" dirty="0"/>
              <a:t>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739987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329188"/>
              </p:ext>
            </p:extLst>
          </p:nvPr>
        </p:nvGraphicFramePr>
        <p:xfrm>
          <a:off x="628650" y="1962432"/>
          <a:ext cx="78867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Tema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Problemas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sincronizados</a:t>
                      </a:r>
                      <a:r>
                        <a:rPr lang="en-US" sz="1800" dirty="0"/>
                        <a:t> con </a:t>
                      </a:r>
                      <a:r>
                        <a:rPr lang="en-US" sz="1800" dirty="0" err="1"/>
                        <a:t>el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temario</a:t>
                      </a:r>
                      <a:r>
                        <a:rPr lang="en-US" sz="1800" dirty="0"/>
                        <a:t>.</a:t>
                      </a:r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Resolución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dudas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Ejercicio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entregable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OA8, OA9, 0A5, OA7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equipo</a:t>
                      </a:r>
                      <a:endParaRPr lang="en-US" sz="18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Diapositivas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tema</a:t>
                      </a:r>
                      <a:r>
                        <a:rPr lang="en-US" sz="1800" dirty="0"/>
                        <a:t>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484DBD-AEDE-E5CE-FEC8-BC346F058B37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6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Entrega</a:t>
            </a:r>
            <a:r>
              <a:rPr lang="en-US" sz="1800" dirty="0"/>
              <a:t> del </a:t>
            </a:r>
            <a:r>
              <a:rPr lang="en-US" sz="1800" dirty="0" err="1"/>
              <a:t>ejercicio</a:t>
            </a:r>
            <a:r>
              <a:rPr lang="en-US" sz="1800" dirty="0"/>
              <a:t> </a:t>
            </a:r>
            <a:r>
              <a:rPr lang="en-US" sz="1800" dirty="0" err="1"/>
              <a:t>autoevaluable</a:t>
            </a:r>
            <a:r>
              <a:rPr lang="en-US" sz="1800" dirty="0"/>
              <a:t> </a:t>
            </a:r>
            <a:r>
              <a:rPr lang="en-US" sz="1800" dirty="0" err="1"/>
              <a:t>correspondiente</a:t>
            </a:r>
            <a:endParaRPr lang="en-US" sz="1800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Implementación</a:t>
            </a:r>
            <a:r>
              <a:rPr lang="en-US" sz="1800" dirty="0"/>
              <a:t> de la </a:t>
            </a:r>
            <a:r>
              <a:rPr lang="en-US" sz="1800" dirty="0" err="1"/>
              <a:t>entrega</a:t>
            </a:r>
            <a:r>
              <a:rPr lang="en-US" sz="1800" dirty="0"/>
              <a:t> </a:t>
            </a:r>
            <a:r>
              <a:rPr lang="en-US" sz="1800" dirty="0" err="1"/>
              <a:t>activa</a:t>
            </a:r>
            <a:r>
              <a:rPr lang="en-US" sz="1800" dirty="0"/>
              <a:t>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89109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632166"/>
              </p:ext>
            </p:extLst>
          </p:nvPr>
        </p:nvGraphicFramePr>
        <p:xfrm>
          <a:off x="628650" y="1962432"/>
          <a:ext cx="78867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Tema 8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Problemas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sincronizados</a:t>
                      </a:r>
                      <a:r>
                        <a:rPr lang="en-US" sz="1800" dirty="0"/>
                        <a:t> con </a:t>
                      </a:r>
                      <a:r>
                        <a:rPr lang="en-US" sz="1800" dirty="0" err="1"/>
                        <a:t>el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temario</a:t>
                      </a:r>
                      <a:r>
                        <a:rPr lang="en-US" sz="18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Examen </a:t>
                      </a:r>
                      <a:r>
                        <a:rPr lang="en-US" sz="1800" dirty="0" err="1"/>
                        <a:t>parcial</a:t>
                      </a:r>
                      <a:r>
                        <a:rPr lang="en-US" sz="1800" dirty="0"/>
                        <a:t> 2</a:t>
                      </a:r>
                    </a:p>
                    <a:p>
                      <a:r>
                        <a:rPr lang="en-US" sz="1800" dirty="0"/>
                        <a:t>- Examen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OA8, OA9, 0A5, OA7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equipo</a:t>
                      </a:r>
                      <a:endParaRPr lang="en-US" sz="18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Diapositivas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tema</a:t>
                      </a:r>
                      <a:r>
                        <a:rPr lang="en-US" sz="1800" dirty="0"/>
                        <a:t> 8</a:t>
                      </a:r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parcial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trabajo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5102826"/>
            <a:ext cx="7886700" cy="1146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Realizar</a:t>
            </a:r>
            <a:r>
              <a:rPr lang="en-US" sz="1800" dirty="0"/>
              <a:t> la </a:t>
            </a:r>
            <a:r>
              <a:rPr lang="en-US" sz="1800" dirty="0" err="1"/>
              <a:t>entrega</a:t>
            </a:r>
            <a:r>
              <a:rPr lang="en-US" sz="1800" dirty="0"/>
              <a:t> 1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  <p:sp>
        <p:nvSpPr>
          <p:cNvPr id="3" name="Marcador de contenido 3">
            <a:extLst>
              <a:ext uri="{FF2B5EF4-FFF2-40B4-BE49-F238E27FC236}">
                <a16:creationId xmlns:a16="http://schemas.microsoft.com/office/drawing/2014/main" id="{74F93AEE-1479-5F67-7E40-DFEA47D32090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7</a:t>
            </a:r>
          </a:p>
        </p:txBody>
      </p:sp>
    </p:spTree>
    <p:extLst>
      <p:ext uri="{BB962C8B-B14F-4D97-AF65-F5344CB8AC3E}">
        <p14:creationId xmlns:p14="http://schemas.microsoft.com/office/powerpoint/2010/main" val="24057623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950092"/>
              </p:ext>
            </p:extLst>
          </p:nvPr>
        </p:nvGraphicFramePr>
        <p:xfrm>
          <a:off x="628650" y="1962432"/>
          <a:ext cx="78867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832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1909483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2 del </a:t>
                      </a:r>
                      <a:r>
                        <a:rPr lang="en-US" sz="1800" dirty="0" err="1"/>
                        <a:t>trabajo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Sesión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grupo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sobre</a:t>
                      </a:r>
                      <a:r>
                        <a:rPr lang="en-US" sz="1800" dirty="0"/>
                        <a:t> la </a:t>
                      </a:r>
                      <a:r>
                        <a:rPr lang="en-US" sz="1800" dirty="0" err="1"/>
                        <a:t>entrega</a:t>
                      </a:r>
                      <a:r>
                        <a:rPr lang="en-US" sz="1800" dirty="0"/>
                        <a:t> 2 del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final.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FESTIVO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OA8, OA9, 0A5, OA7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equipo</a:t>
                      </a:r>
                      <a:endParaRPr lang="en-US" sz="18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parcial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trabajo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484DBD-AEDE-E5CE-FEC8-BC346F058B37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8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Implementación</a:t>
            </a:r>
            <a:r>
              <a:rPr lang="en-US" sz="1800" dirty="0"/>
              <a:t> de la </a:t>
            </a:r>
            <a:r>
              <a:rPr lang="en-US" sz="1800" dirty="0" err="1"/>
              <a:t>entrega</a:t>
            </a:r>
            <a:r>
              <a:rPr lang="en-US" sz="1800" dirty="0"/>
              <a:t> </a:t>
            </a:r>
            <a:r>
              <a:rPr lang="en-US" sz="1800" dirty="0" err="1"/>
              <a:t>activa</a:t>
            </a:r>
            <a:r>
              <a:rPr lang="en-US" sz="1800" dirty="0"/>
              <a:t>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3115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D054E-0AFB-9DD2-106D-926C47425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latin typeface="Inter"/>
              </a:rPr>
              <a:t>Contenido de la guía de estudio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E7E30A-7B2F-E3CC-3359-9E5BD213D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/>
              <a:t>Presentación</a:t>
            </a:r>
          </a:p>
          <a:p>
            <a:r>
              <a:rPr lang="es-ES" dirty="0">
                <a:latin typeface="Inter"/>
              </a:rPr>
              <a:t>Objetivos de aprendizaje</a:t>
            </a:r>
            <a:endParaRPr lang="es-ES" dirty="0"/>
          </a:p>
          <a:p>
            <a:r>
              <a:rPr lang="es-ES" dirty="0">
                <a:latin typeface="Inter"/>
              </a:rPr>
              <a:t>Contenido de la asignatura</a:t>
            </a:r>
            <a:endParaRPr lang="es-ES" dirty="0"/>
          </a:p>
          <a:p>
            <a:r>
              <a:rPr lang="es-ES" dirty="0">
                <a:latin typeface="Inter"/>
              </a:rPr>
              <a:t>Resultados de aprendizaje</a:t>
            </a:r>
          </a:p>
          <a:p>
            <a:r>
              <a:rPr lang="es-ES" dirty="0">
                <a:latin typeface="Inter"/>
              </a:rPr>
              <a:t>Método de evaluación</a:t>
            </a:r>
            <a:endParaRPr lang="es-ES" dirty="0"/>
          </a:p>
          <a:p>
            <a:r>
              <a:rPr lang="es-ES" dirty="0">
                <a:latin typeface="Inter"/>
              </a:rPr>
              <a:t>Metodología y plan de trabajo</a:t>
            </a:r>
          </a:p>
          <a:p>
            <a:r>
              <a:rPr lang="es-ES" dirty="0">
                <a:latin typeface="Inter"/>
              </a:rPr>
              <a:t>Recursos y materiales didácticos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400633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123377"/>
              </p:ext>
            </p:extLst>
          </p:nvPr>
        </p:nvGraphicFramePr>
        <p:xfrm>
          <a:off x="628650" y="1962432"/>
          <a:ext cx="78867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Tema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Problemas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sincronizados</a:t>
                      </a:r>
                      <a:r>
                        <a:rPr lang="en-US" sz="1800" dirty="0"/>
                        <a:t> con </a:t>
                      </a:r>
                      <a:r>
                        <a:rPr lang="en-US" sz="1800" dirty="0" err="1"/>
                        <a:t>el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temario</a:t>
                      </a:r>
                      <a:r>
                        <a:rPr lang="en-US" sz="1800" dirty="0"/>
                        <a:t>.</a:t>
                      </a:r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Resolución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dudas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Ejercicio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entregable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OA3, OA4, OA5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equipo</a:t>
                      </a: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Diapositivas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tema</a:t>
                      </a:r>
                      <a:r>
                        <a:rPr lang="en-US" sz="1800" dirty="0"/>
                        <a:t> 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484DBD-AEDE-E5CE-FEC8-BC346F058B37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9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Entrega</a:t>
            </a:r>
            <a:r>
              <a:rPr lang="en-US" sz="1800" dirty="0"/>
              <a:t> del </a:t>
            </a:r>
            <a:r>
              <a:rPr lang="en-US" sz="1800" dirty="0" err="1"/>
              <a:t>ejercicio</a:t>
            </a:r>
            <a:r>
              <a:rPr lang="en-US" sz="1800" dirty="0"/>
              <a:t> </a:t>
            </a:r>
            <a:r>
              <a:rPr lang="en-US" sz="1800" dirty="0" err="1"/>
              <a:t>autoevaluable</a:t>
            </a:r>
            <a:r>
              <a:rPr lang="en-US" sz="1800" dirty="0"/>
              <a:t> </a:t>
            </a:r>
            <a:r>
              <a:rPr lang="en-US" sz="1800" dirty="0" err="1"/>
              <a:t>correspondiente</a:t>
            </a:r>
            <a:endParaRPr lang="en-US" sz="1800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Implementación</a:t>
            </a:r>
            <a:r>
              <a:rPr lang="en-US" sz="1800" dirty="0"/>
              <a:t> de la </a:t>
            </a:r>
            <a:r>
              <a:rPr lang="en-US" sz="1800" dirty="0" err="1"/>
              <a:t>entrega</a:t>
            </a:r>
            <a:r>
              <a:rPr lang="en-US" sz="1800" dirty="0"/>
              <a:t> </a:t>
            </a:r>
            <a:r>
              <a:rPr lang="en-US" sz="1800" dirty="0" err="1"/>
              <a:t>activa</a:t>
            </a:r>
            <a:r>
              <a:rPr lang="en-US" sz="1800" dirty="0"/>
              <a:t>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25334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15119"/>
              </p:ext>
            </p:extLst>
          </p:nvPr>
        </p:nvGraphicFramePr>
        <p:xfrm>
          <a:off x="628650" y="1962432"/>
          <a:ext cx="78867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Tema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Problemas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sincronizados</a:t>
                      </a:r>
                      <a:r>
                        <a:rPr lang="en-US" sz="1800" dirty="0"/>
                        <a:t> con </a:t>
                      </a:r>
                      <a:r>
                        <a:rPr lang="en-US" sz="1800" dirty="0" err="1"/>
                        <a:t>el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temario</a:t>
                      </a:r>
                      <a:r>
                        <a:rPr lang="en-US" sz="1800" dirty="0"/>
                        <a:t>.</a:t>
                      </a:r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Resolución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dudas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Ejercicio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entregable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OA3, OA4, OA5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equipo</a:t>
                      </a: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Diapositivas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tema</a:t>
                      </a:r>
                      <a:r>
                        <a:rPr lang="en-US" sz="1800" dirty="0"/>
                        <a:t>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484DBD-AEDE-E5CE-FEC8-BC346F058B37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10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Entrega</a:t>
            </a:r>
            <a:r>
              <a:rPr lang="en-US" sz="1800" dirty="0"/>
              <a:t> del </a:t>
            </a:r>
            <a:r>
              <a:rPr lang="en-US" sz="1800" dirty="0" err="1"/>
              <a:t>ejercicio</a:t>
            </a:r>
            <a:r>
              <a:rPr lang="en-US" sz="1800" dirty="0"/>
              <a:t> </a:t>
            </a:r>
            <a:r>
              <a:rPr lang="en-US" sz="1800" dirty="0" err="1"/>
              <a:t>autoevaluable</a:t>
            </a:r>
            <a:r>
              <a:rPr lang="en-US" sz="1800" dirty="0"/>
              <a:t> </a:t>
            </a:r>
            <a:r>
              <a:rPr lang="en-US" sz="1800" dirty="0" err="1"/>
              <a:t>correspondiente</a:t>
            </a:r>
            <a:endParaRPr lang="en-US" sz="1800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Implementación</a:t>
            </a:r>
            <a:r>
              <a:rPr lang="en-US" sz="1800" dirty="0"/>
              <a:t> de la </a:t>
            </a:r>
            <a:r>
              <a:rPr lang="en-US" sz="1800" dirty="0" err="1"/>
              <a:t>entrega</a:t>
            </a:r>
            <a:r>
              <a:rPr lang="en-US" sz="1800" dirty="0"/>
              <a:t> </a:t>
            </a:r>
            <a:r>
              <a:rPr lang="en-US" sz="1800" dirty="0" err="1"/>
              <a:t>activa</a:t>
            </a:r>
            <a:r>
              <a:rPr lang="en-US" sz="1800" dirty="0"/>
              <a:t>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877278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188329"/>
              </p:ext>
            </p:extLst>
          </p:nvPr>
        </p:nvGraphicFramePr>
        <p:xfrm>
          <a:off x="628650" y="1962432"/>
          <a:ext cx="78867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Tema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Problemas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sincronizados</a:t>
                      </a:r>
                      <a:r>
                        <a:rPr lang="en-US" sz="1800" dirty="0"/>
                        <a:t> con </a:t>
                      </a:r>
                      <a:r>
                        <a:rPr lang="en-US" sz="1800" dirty="0" err="1"/>
                        <a:t>el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temario</a:t>
                      </a:r>
                      <a:r>
                        <a:rPr lang="en-US" sz="1800" dirty="0"/>
                        <a:t>.</a:t>
                      </a:r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Resolución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dudas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Ejercicio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entregable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OA3, OA4, OA5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equipo</a:t>
                      </a: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Diapositivas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tema</a:t>
                      </a:r>
                      <a:r>
                        <a:rPr lang="en-US" sz="1800" dirty="0"/>
                        <a:t> 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484DBD-AEDE-E5CE-FEC8-BC346F058B37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11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Entrega</a:t>
            </a:r>
            <a:r>
              <a:rPr lang="en-US" sz="1800" dirty="0"/>
              <a:t> del </a:t>
            </a:r>
            <a:r>
              <a:rPr lang="en-US" sz="1800" dirty="0" err="1"/>
              <a:t>ejercicio</a:t>
            </a:r>
            <a:r>
              <a:rPr lang="en-US" sz="1800" dirty="0"/>
              <a:t> </a:t>
            </a:r>
            <a:r>
              <a:rPr lang="en-US" sz="1800" dirty="0" err="1"/>
              <a:t>autoevaluable</a:t>
            </a:r>
            <a:r>
              <a:rPr lang="en-US" sz="1800" dirty="0"/>
              <a:t> </a:t>
            </a:r>
            <a:r>
              <a:rPr lang="en-US" sz="1800" dirty="0" err="1"/>
              <a:t>correspondiente</a:t>
            </a:r>
            <a:endParaRPr lang="en-US" sz="1800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Realizar</a:t>
            </a:r>
            <a:r>
              <a:rPr lang="en-US" sz="1800" dirty="0"/>
              <a:t> la </a:t>
            </a:r>
            <a:r>
              <a:rPr lang="en-US" sz="1800" dirty="0" err="1"/>
              <a:t>entrega</a:t>
            </a:r>
            <a:r>
              <a:rPr lang="en-US" sz="1800" dirty="0"/>
              <a:t> 2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04794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695646"/>
              </p:ext>
            </p:extLst>
          </p:nvPr>
        </p:nvGraphicFramePr>
        <p:xfrm>
          <a:off x="628650" y="1962432"/>
          <a:ext cx="78867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resolución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dudas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Examen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2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OA3, OA4, OA5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equipo</a:t>
                      </a: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484DBD-AEDE-E5CE-FEC8-BC346F058B37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12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Implementación</a:t>
            </a:r>
            <a:r>
              <a:rPr lang="en-US" sz="1800" dirty="0"/>
              <a:t> de la </a:t>
            </a:r>
            <a:r>
              <a:rPr lang="en-US" sz="1800" dirty="0" err="1"/>
              <a:t>entrega</a:t>
            </a:r>
            <a:r>
              <a:rPr lang="en-US" sz="1800" dirty="0"/>
              <a:t> </a:t>
            </a:r>
            <a:r>
              <a:rPr lang="en-US" sz="1800" dirty="0" err="1"/>
              <a:t>activa</a:t>
            </a:r>
            <a:r>
              <a:rPr lang="en-US" sz="1800" dirty="0"/>
              <a:t>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217415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596093"/>
              </p:ext>
            </p:extLst>
          </p:nvPr>
        </p:nvGraphicFramePr>
        <p:xfrm>
          <a:off x="628650" y="1962432"/>
          <a:ext cx="78867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Sesión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grupo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sobre</a:t>
                      </a:r>
                      <a:r>
                        <a:rPr lang="en-US" sz="1800" dirty="0"/>
                        <a:t> la </a:t>
                      </a:r>
                      <a:r>
                        <a:rPr lang="en-US" sz="1800" dirty="0" err="1"/>
                        <a:t>entrega</a:t>
                      </a:r>
                      <a:r>
                        <a:rPr lang="en-US" sz="1800" dirty="0"/>
                        <a:t> 3 del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final.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FESTIVO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OA3, OA4, OA5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equipo</a:t>
                      </a: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484DBD-AEDE-E5CE-FEC8-BC346F058B37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13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Entrega</a:t>
            </a:r>
            <a:r>
              <a:rPr lang="en-US" sz="1800" dirty="0"/>
              <a:t> del </a:t>
            </a:r>
            <a:r>
              <a:rPr lang="en-US" sz="1800" dirty="0" err="1"/>
              <a:t>ejercicio</a:t>
            </a:r>
            <a:r>
              <a:rPr lang="en-US" sz="1800" dirty="0"/>
              <a:t> </a:t>
            </a:r>
            <a:r>
              <a:rPr lang="en-US" sz="1800" dirty="0" err="1"/>
              <a:t>autoevaluable</a:t>
            </a:r>
            <a:r>
              <a:rPr lang="en-US" sz="1800" dirty="0"/>
              <a:t> </a:t>
            </a:r>
            <a:r>
              <a:rPr lang="en-US" sz="1800" dirty="0" err="1"/>
              <a:t>correspondiente</a:t>
            </a:r>
            <a:endParaRPr lang="en-US" sz="1800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Implementación</a:t>
            </a:r>
            <a:r>
              <a:rPr lang="en-US" sz="1800" dirty="0"/>
              <a:t> de la </a:t>
            </a:r>
            <a:r>
              <a:rPr lang="en-US" sz="1800" dirty="0" err="1"/>
              <a:t>entrega</a:t>
            </a:r>
            <a:r>
              <a:rPr lang="en-US" sz="1800" dirty="0"/>
              <a:t> </a:t>
            </a:r>
            <a:r>
              <a:rPr lang="en-US" sz="1800" dirty="0" err="1"/>
              <a:t>activa</a:t>
            </a:r>
            <a:r>
              <a:rPr lang="en-US" sz="1800" dirty="0"/>
              <a:t>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143071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859401"/>
              </p:ext>
            </p:extLst>
          </p:nvPr>
        </p:nvGraphicFramePr>
        <p:xfrm>
          <a:off x="628650" y="1962432"/>
          <a:ext cx="78867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Tema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Problemas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sincronizados</a:t>
                      </a:r>
                      <a:r>
                        <a:rPr lang="en-US" sz="1800" dirty="0"/>
                        <a:t> con </a:t>
                      </a:r>
                      <a:r>
                        <a:rPr lang="en-US" sz="1800" dirty="0" err="1"/>
                        <a:t>el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temario</a:t>
                      </a:r>
                      <a:r>
                        <a:rPr lang="en-US" sz="1800" dirty="0"/>
                        <a:t>.</a:t>
                      </a:r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Resolución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dudas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Ejercicio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entregable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OA3, OA4, OA5 </a:t>
                      </a:r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equipo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Diapositivas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tema</a:t>
                      </a:r>
                      <a:r>
                        <a:rPr lang="en-US" sz="1800" dirty="0"/>
                        <a:t>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484DBD-AEDE-E5CE-FEC8-BC346F058B37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14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Entrega</a:t>
            </a:r>
            <a:r>
              <a:rPr lang="en-US" sz="1800" dirty="0"/>
              <a:t> del </a:t>
            </a:r>
            <a:r>
              <a:rPr lang="en-US" sz="1800" dirty="0" err="1"/>
              <a:t>ejercicio</a:t>
            </a:r>
            <a:r>
              <a:rPr lang="en-US" sz="1800" dirty="0"/>
              <a:t> </a:t>
            </a:r>
            <a:r>
              <a:rPr lang="en-US" sz="1800" dirty="0" err="1"/>
              <a:t>autoevaluable</a:t>
            </a:r>
            <a:r>
              <a:rPr lang="en-US" sz="1800" dirty="0"/>
              <a:t> </a:t>
            </a:r>
            <a:r>
              <a:rPr lang="en-US" sz="1800" dirty="0" err="1"/>
              <a:t>correspondiente</a:t>
            </a:r>
            <a:endParaRPr lang="en-US" sz="1800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Implementación</a:t>
            </a:r>
            <a:r>
              <a:rPr lang="en-US" sz="1800" dirty="0"/>
              <a:t> de la </a:t>
            </a:r>
            <a:r>
              <a:rPr lang="en-US" sz="1800" dirty="0" err="1"/>
              <a:t>entrega</a:t>
            </a:r>
            <a:r>
              <a:rPr lang="en-US" sz="1800" dirty="0"/>
              <a:t> </a:t>
            </a:r>
            <a:r>
              <a:rPr lang="en-US" sz="1800" dirty="0" err="1"/>
              <a:t>activa</a:t>
            </a:r>
            <a:r>
              <a:rPr lang="en-US" sz="1800" dirty="0"/>
              <a:t>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464405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31930"/>
              </p:ext>
            </p:extLst>
          </p:nvPr>
        </p:nvGraphicFramePr>
        <p:xfrm>
          <a:off x="628650" y="1962432"/>
          <a:ext cx="78867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repaso</a:t>
                      </a:r>
                      <a:r>
                        <a:rPr lang="en-US" sz="1800" dirty="0"/>
                        <a:t> y </a:t>
                      </a:r>
                      <a:r>
                        <a:rPr lang="en-US" sz="1800" dirty="0" err="1"/>
                        <a:t>resolución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dudas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dirty="0"/>
                        <a:t>Examen </a:t>
                      </a:r>
                      <a:r>
                        <a:rPr lang="en-US" sz="1800" dirty="0" err="1"/>
                        <a:t>parcial</a:t>
                      </a:r>
                      <a:r>
                        <a:rPr lang="en-US" sz="1800" dirty="0"/>
                        <a:t> 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dirty="0"/>
                        <a:t>Examen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OA3, OA4, OA5 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parcial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484DBD-AEDE-E5CE-FEC8-BC346F058B37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15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Llevar</a:t>
            </a:r>
            <a:r>
              <a:rPr lang="en-US" sz="1800" dirty="0"/>
              <a:t> </a:t>
            </a:r>
            <a:r>
              <a:rPr lang="en-US" sz="1800" dirty="0" err="1"/>
              <a:t>anotadas</a:t>
            </a:r>
            <a:r>
              <a:rPr lang="en-US" sz="1800" dirty="0"/>
              <a:t> las </a:t>
            </a:r>
            <a:r>
              <a:rPr lang="en-US" sz="1800" dirty="0" err="1"/>
              <a:t>dudas</a:t>
            </a:r>
            <a:r>
              <a:rPr lang="en-US" sz="1800" dirty="0"/>
              <a:t> del </a:t>
            </a:r>
            <a:r>
              <a:rPr lang="en-US" sz="1800" dirty="0" err="1"/>
              <a:t>Bloque</a:t>
            </a:r>
            <a:r>
              <a:rPr lang="en-US" sz="1800" dirty="0"/>
              <a:t> IV para la </a:t>
            </a:r>
            <a:r>
              <a:rPr lang="en-US" sz="1800" dirty="0" err="1"/>
              <a:t>clase</a:t>
            </a:r>
            <a:r>
              <a:rPr lang="en-US" sz="1800" dirty="0"/>
              <a:t> </a:t>
            </a:r>
            <a:r>
              <a:rPr lang="en-US" sz="1800" dirty="0" err="1"/>
              <a:t>teórica</a:t>
            </a:r>
            <a:r>
              <a:rPr lang="en-US" sz="1800" dirty="0"/>
              <a:t>.</a:t>
            </a:r>
          </a:p>
          <a:p>
            <a:pPr marL="342900" indent="-342900">
              <a:buFontTx/>
              <a:buChar char="-"/>
            </a:pPr>
            <a:r>
              <a:rPr lang="en-US" sz="1800" dirty="0" err="1"/>
              <a:t>Realizar</a:t>
            </a:r>
            <a:r>
              <a:rPr lang="en-US" sz="1800" dirty="0"/>
              <a:t> la </a:t>
            </a:r>
            <a:r>
              <a:rPr lang="en-US" sz="1800" dirty="0" err="1"/>
              <a:t>entrega</a:t>
            </a:r>
            <a:r>
              <a:rPr lang="en-US" sz="1800" dirty="0"/>
              <a:t> 3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  <a:p>
            <a:pPr marL="342900" indent="-342900">
              <a:buFontTx/>
              <a:buChar char="-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896203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DB59BB9-F390-8219-9EF6-01189E8CE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8565" y="1122363"/>
            <a:ext cx="7906870" cy="2387600"/>
          </a:xfrm>
        </p:spPr>
        <p:txBody>
          <a:bodyPr>
            <a:normAutofit/>
          </a:bodyPr>
          <a:lstStyle/>
          <a:p>
            <a:r>
              <a:rPr lang="en-US" sz="4000" dirty="0" err="1"/>
              <a:t>Recursos</a:t>
            </a:r>
            <a:r>
              <a:rPr lang="en-US" sz="4000" dirty="0"/>
              <a:t> y </a:t>
            </a:r>
            <a:br>
              <a:rPr lang="en-US" sz="4000" dirty="0"/>
            </a:br>
            <a:r>
              <a:rPr lang="en-US" sz="4000" dirty="0" err="1"/>
              <a:t>materiales</a:t>
            </a:r>
            <a:r>
              <a:rPr lang="en-US" sz="4000" dirty="0"/>
              <a:t> </a:t>
            </a:r>
            <a:r>
              <a:rPr lang="en-US" sz="4000" dirty="0" err="1"/>
              <a:t>didácticos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545327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F6D81-0D43-4D26-C672-63C7A6E8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Recursos y materiales didácticos</a:t>
            </a:r>
            <a:endParaRPr lang="en-U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BA9D9A-67A4-9924-0441-31955D85D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8936"/>
            <a:ext cx="7886700" cy="234315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Materiales en abierto de la asignatura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 err="1">
                <a:hlinkClick r:id="rId2"/>
              </a:rPr>
              <a:t>Learn</a:t>
            </a:r>
            <a:r>
              <a:rPr lang="es-ES" dirty="0">
                <a:hlinkClick r:id="rId2"/>
              </a:rPr>
              <a:t> Python </a:t>
            </a:r>
            <a:r>
              <a:rPr lang="es-ES" dirty="0" err="1">
                <a:hlinkClick r:id="rId2"/>
              </a:rPr>
              <a:t>Programming</a:t>
            </a:r>
            <a:r>
              <a:rPr lang="es-ES" dirty="0">
                <a:hlinkClick r:id="rId2"/>
              </a:rPr>
              <a:t> (programiz.com)</a:t>
            </a:r>
            <a:r>
              <a:rPr lang="es-ES" dirty="0"/>
              <a:t> (Bloque 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Manuales: </a:t>
            </a:r>
          </a:p>
          <a:p>
            <a:pPr marL="857250" lvl="1" indent="-342900"/>
            <a:r>
              <a:rPr lang="es-ES" i="1" dirty="0" err="1"/>
              <a:t>Programming</a:t>
            </a:r>
            <a:r>
              <a:rPr lang="es-ES" i="1" dirty="0"/>
              <a:t> Python: </a:t>
            </a:r>
            <a:r>
              <a:rPr lang="es-ES" i="1" dirty="0" err="1"/>
              <a:t>powerful</a:t>
            </a:r>
            <a:r>
              <a:rPr lang="es-ES" i="1" dirty="0"/>
              <a:t> </a:t>
            </a:r>
            <a:r>
              <a:rPr lang="es-ES" i="1" dirty="0" err="1"/>
              <a:t>object-oriented</a:t>
            </a:r>
            <a:r>
              <a:rPr lang="es-ES" i="1" dirty="0"/>
              <a:t> </a:t>
            </a:r>
            <a:r>
              <a:rPr lang="es-ES" i="1" dirty="0" err="1"/>
              <a:t>programming</a:t>
            </a:r>
            <a:endParaRPr lang="es-ES" i="1" dirty="0"/>
          </a:p>
          <a:p>
            <a:pPr marL="857250" lvl="1" indent="-342900"/>
            <a:r>
              <a:rPr lang="es-ES" i="1" dirty="0" err="1"/>
              <a:t>Introduction</a:t>
            </a:r>
            <a:r>
              <a:rPr lang="es-ES" i="1" dirty="0"/>
              <a:t> </a:t>
            </a:r>
            <a:r>
              <a:rPr lang="es-ES" i="1" dirty="0" err="1"/>
              <a:t>to</a:t>
            </a:r>
            <a:r>
              <a:rPr lang="es-ES" i="1" dirty="0"/>
              <a:t> </a:t>
            </a:r>
            <a:r>
              <a:rPr lang="es-ES" i="1" dirty="0" err="1"/>
              <a:t>Algorithms</a:t>
            </a:r>
            <a:r>
              <a:rPr lang="es-ES" i="1" dirty="0"/>
              <a:t> (3rd </a:t>
            </a:r>
            <a:r>
              <a:rPr lang="es-ES" i="1" dirty="0" err="1"/>
              <a:t>edition</a:t>
            </a:r>
            <a:r>
              <a:rPr lang="es-ES" i="1" dirty="0"/>
              <a:t>)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C7CE6CB2-9662-8289-078F-6647401B5038}"/>
              </a:ext>
            </a:extLst>
          </p:cNvPr>
          <p:cNvGrpSpPr/>
          <p:nvPr/>
        </p:nvGrpSpPr>
        <p:grpSpPr>
          <a:xfrm>
            <a:off x="1734991" y="3707979"/>
            <a:ext cx="5674018" cy="2343151"/>
            <a:chOff x="1308638" y="3833814"/>
            <a:chExt cx="5674018" cy="2343151"/>
          </a:xfrm>
        </p:grpSpPr>
        <p:pic>
          <p:nvPicPr>
            <p:cNvPr id="5122" name="Picture 2" descr="programming python (4th ed.)-mark lutz-9780596158101">
              <a:extLst>
                <a:ext uri="{FF2B5EF4-FFF2-40B4-BE49-F238E27FC236}">
                  <a16:creationId xmlns:a16="http://schemas.microsoft.com/office/drawing/2014/main" id="{F65BE44B-25A8-70BC-D11E-9B35197CA4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8638" y="3833814"/>
              <a:ext cx="2181225" cy="2343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Introduction to Algorithms | Amazon.com.br">
              <a:extLst>
                <a:ext uri="{FF2B5EF4-FFF2-40B4-BE49-F238E27FC236}">
                  <a16:creationId xmlns:a16="http://schemas.microsoft.com/office/drawing/2014/main" id="{85359647-850A-38E4-7D4E-35781F1C0C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9076" y="3833815"/>
              <a:ext cx="2073580" cy="23431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511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4D79F4-7A7F-12E0-8B30-08004DCCA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82275"/>
          </a:xfrm>
        </p:spPr>
        <p:txBody>
          <a:bodyPr>
            <a:normAutofit fontScale="90000"/>
          </a:bodyPr>
          <a:lstStyle/>
          <a:p>
            <a:r>
              <a:rPr lang="es-ES" dirty="0"/>
              <a:t>Presentación</a:t>
            </a:r>
            <a:endParaRPr lang="en-US" dirty="0"/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5885EAF2-E0F5-CA48-993E-338F164C3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/>
              <a:t>En esta asignatura el estudiante aprenderá a programar aplicaciones en red en el lenguaje de programación Python. Se estudiarán los principios de modularidad, encapsulación y ocultación de la información, así como algoritmos y estructuras adaptados a los requisitos del software de comunicaciones. A la finalización del curso, se habrán adquirido las competencias específicas necesarias para programar aplicaciones cliente/servidor utilizando protocolos TCP y UDP. </a:t>
            </a:r>
          </a:p>
          <a:p>
            <a:pPr algn="just"/>
            <a:endParaRPr lang="es-ES" sz="2000" dirty="0"/>
          </a:p>
          <a:p>
            <a:pPr algn="just"/>
            <a:endParaRPr lang="es-ES" sz="1800" b="1" dirty="0"/>
          </a:p>
          <a:p>
            <a:pPr algn="just"/>
            <a:r>
              <a:rPr lang="es-ES" sz="1800" b="1" dirty="0"/>
              <a:t>Requisitos previos </a:t>
            </a:r>
          </a:p>
          <a:p>
            <a:pPr algn="just"/>
            <a:r>
              <a:rPr lang="es-ES" sz="1800" dirty="0"/>
              <a:t>Se recomienda haber cursado y aprobado asignaturas de introducción a la programación (Informática I) y de redes de ordenadores (Arquitectura de Internet)</a:t>
            </a:r>
            <a:endParaRPr lang="es-ES" sz="2400" dirty="0"/>
          </a:p>
          <a:p>
            <a:pPr algn="just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621716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B1257B-EFBF-6DF7-93EB-C89C487B5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Objetivos de aprendizaje (OA)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88F974-D745-2857-2215-BF5F813C3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ES" dirty="0"/>
              <a:t>Describir las distintas técnicas de desarrollo de aplicaciones en red.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dirty="0"/>
              <a:t>Comparar las distintas técnicas de desarrollo de aplicaciones en red.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dirty="0"/>
              <a:t>Distinguir las estructuras de datos fundamentales en el desarrollo de aplicaciones en red.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dirty="0"/>
              <a:t>Comparar las diferentes estructuras de datos que pueden utilizarse en el desarrollo de aplicaciones en red.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dirty="0"/>
              <a:t>Programar aplicaciones en red siguiendo diferentes modelos de comunicaciones.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dirty="0"/>
              <a:t>Modificar aplicaciones en red para que funcionen correctamente.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dirty="0"/>
              <a:t>Modificar aplicaciones en red ya construidas para incorporar nuevas funciones.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dirty="0"/>
              <a:t>Diseñar protocolos de comunicaciones sencillos para aplicaciones en red.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dirty="0"/>
              <a:t>Programar protocolos de comunicaciones sencillos para aplicaciones en 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15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37556-A935-3F59-47F8-50EC84E07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Índice de contenidos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9818E9-2169-A62F-C3FF-918664440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Bloque I. Repaso a la programación de ordenadores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1: Introducción a la programación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2: Python básico I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3: Python básico II</a:t>
            </a:r>
          </a:p>
          <a:p>
            <a:endParaRPr lang="es-ES" b="1" dirty="0"/>
          </a:p>
          <a:p>
            <a:r>
              <a:rPr lang="es-ES" b="1" dirty="0"/>
              <a:t>Bloque II. Programación orientada a objetos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4: Clases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5: Herencia y polimorfismo</a:t>
            </a:r>
          </a:p>
        </p:txBody>
      </p:sp>
    </p:spTree>
    <p:extLst>
      <p:ext uri="{BB962C8B-B14F-4D97-AF65-F5344CB8AC3E}">
        <p14:creationId xmlns:p14="http://schemas.microsoft.com/office/powerpoint/2010/main" val="2460504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37556-A935-3F59-47F8-50EC84E07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Índice de contenidos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9818E9-2169-A62F-C3FF-918664440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Bloque III. Programación de aplicaciones telemáticas 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6: Sockets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7: Concurrencia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8: Exclusión mutua</a:t>
            </a:r>
          </a:p>
          <a:p>
            <a:endParaRPr lang="es-ES" dirty="0"/>
          </a:p>
          <a:p>
            <a:r>
              <a:rPr lang="es-ES" b="1" dirty="0"/>
              <a:t>Bloque IV. Estructuras de datos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9: Pilas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10: Colas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11: Listas enlazadas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12: Árboles binarios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5181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37556-A935-3F59-47F8-50EC84E07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8165726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Bloque I: Repaso a la programación de ordenadores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9818E9-2169-A62F-C3FF-918664440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1800" b="1" dirty="0"/>
              <a:t>Tema 1: Introducción a la programación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¿Qué es programar?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Tipos de lenguajes de programación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Entorno de desarrollo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s-ES" sz="1600" dirty="0"/>
          </a:p>
          <a:p>
            <a:r>
              <a:rPr lang="es-ES" sz="1800" b="1" dirty="0"/>
              <a:t>Tema 2: Python básico I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Tipos de datos, variables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Operadores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Estructuras de control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Funciones</a:t>
            </a:r>
          </a:p>
          <a:p>
            <a:endParaRPr lang="es-ES" sz="1800" b="1" dirty="0"/>
          </a:p>
          <a:p>
            <a:r>
              <a:rPr lang="es-ES" sz="1800" b="1" dirty="0"/>
              <a:t>Tema 3: Python básico II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Datos complejos en Python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Manejo de ficheros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Excepciones</a:t>
            </a:r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913816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37556-A935-3F59-47F8-50EC84E07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8165726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Bloque II: Programación orientada a objetos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9818E9-2169-A62F-C3FF-918664440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800" b="1" dirty="0"/>
              <a:t>Tema 4: Clases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¿Qué es un objeto?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Constructores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Atributos de la clase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Métodos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s-ES" sz="1800" dirty="0"/>
          </a:p>
          <a:p>
            <a:r>
              <a:rPr lang="es-ES" sz="1800" b="1" dirty="0"/>
              <a:t>Tema 5: Herencia y polimorfismo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Herencia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Polimorfismo</a:t>
            </a:r>
          </a:p>
        </p:txBody>
      </p:sp>
    </p:spTree>
    <p:extLst>
      <p:ext uri="{BB962C8B-B14F-4D97-AF65-F5344CB8AC3E}">
        <p14:creationId xmlns:p14="http://schemas.microsoft.com/office/powerpoint/2010/main" val="4619601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B0017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2480</Words>
  <Application>Microsoft Office PowerPoint</Application>
  <PresentationFormat>Presentación en pantalla (4:3)</PresentationFormat>
  <Paragraphs>468</Paragraphs>
  <Slides>38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44" baseType="lpstr">
      <vt:lpstr>Arial</vt:lpstr>
      <vt:lpstr>Arial Black</vt:lpstr>
      <vt:lpstr>Calibri</vt:lpstr>
      <vt:lpstr>Google Sans</vt:lpstr>
      <vt:lpstr>Inter</vt:lpstr>
      <vt:lpstr>Tema de Office</vt:lpstr>
      <vt:lpstr>Presentación de PowerPoint</vt:lpstr>
      <vt:lpstr>Presentación de PowerPoint</vt:lpstr>
      <vt:lpstr>Contenido de la guía de estudio</vt:lpstr>
      <vt:lpstr>Presentación</vt:lpstr>
      <vt:lpstr>Objetivos de aprendizaje (OA)</vt:lpstr>
      <vt:lpstr>Índice de contenidos</vt:lpstr>
      <vt:lpstr>Índice de contenidos</vt:lpstr>
      <vt:lpstr>Bloque I: Repaso a la programación de ordenadores</vt:lpstr>
      <vt:lpstr>Bloque II: Programación orientada a objetos</vt:lpstr>
      <vt:lpstr>Bloque III: Programación de apps telemáticas</vt:lpstr>
      <vt:lpstr>Bloque IV: Estructuras de datos</vt:lpstr>
      <vt:lpstr>Resultados de aprendizaje</vt:lpstr>
      <vt:lpstr>Método de evaluación</vt:lpstr>
      <vt:lpstr>¿Cómo aprobar?</vt:lpstr>
      <vt:lpstr>Convocatoria ordinaria</vt:lpstr>
      <vt:lpstr>Convocatoria ordinaria</vt:lpstr>
      <vt:lpstr>Convocatoria ordinaria</vt:lpstr>
      <vt:lpstr>Convocatoria ordinaria (Examen de enero)</vt:lpstr>
      <vt:lpstr>Convocatoria extraordinaria</vt:lpstr>
      <vt:lpstr>Metodología y  plan de trabajo</vt:lpstr>
      <vt:lpstr>Estructura de las clases</vt:lpstr>
      <vt:lpstr>Programación semanal</vt:lpstr>
      <vt:lpstr>Programación semanal</vt:lpstr>
      <vt:lpstr>Programación semanal</vt:lpstr>
      <vt:lpstr>Programación semanal</vt:lpstr>
      <vt:lpstr>Programación semanal</vt:lpstr>
      <vt:lpstr>Programación semanal</vt:lpstr>
      <vt:lpstr>Programación semanal</vt:lpstr>
      <vt:lpstr>Programación semanal</vt:lpstr>
      <vt:lpstr>Programación semanal</vt:lpstr>
      <vt:lpstr>Programación semanal</vt:lpstr>
      <vt:lpstr>Programación semanal</vt:lpstr>
      <vt:lpstr>Programación semanal</vt:lpstr>
      <vt:lpstr>Programación semanal</vt:lpstr>
      <vt:lpstr>Programación semanal</vt:lpstr>
      <vt:lpstr>Programación semanal</vt:lpstr>
      <vt:lpstr>Recursos y  materiales didácticos</vt:lpstr>
      <vt:lpstr>Recursos y materiales didácticos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de estudio - Informática 2- Curso 2024-2025</dc:title>
  <dc:creator>Jorge Beltrán de la Cita</dc:creator>
  <cp:lastModifiedBy>Jorge Beltrán De La Cita</cp:lastModifiedBy>
  <cp:revision>49</cp:revision>
  <dcterms:created xsi:type="dcterms:W3CDTF">2023-09-04T14:13:18Z</dcterms:created>
  <dcterms:modified xsi:type="dcterms:W3CDTF">2024-10-03T07:39:43Z</dcterms:modified>
</cp:coreProperties>
</file>