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8" r:id="rId9"/>
    <p:sldId id="269" r:id="rId10"/>
    <p:sldId id="317" r:id="rId11"/>
    <p:sldId id="319" r:id="rId12"/>
    <p:sldId id="273" r:id="rId13"/>
    <p:sldId id="272" r:id="rId14"/>
    <p:sldId id="274" r:id="rId15"/>
    <p:sldId id="276" r:id="rId16"/>
    <p:sldId id="279" r:id="rId17"/>
    <p:sldId id="280" r:id="rId18"/>
    <p:sldId id="325" r:id="rId19"/>
    <p:sldId id="329" r:id="rId20"/>
    <p:sldId id="315" r:id="rId21"/>
    <p:sldId id="314" r:id="rId22"/>
    <p:sldId id="284" r:id="rId23"/>
    <p:sldId id="285" r:id="rId24"/>
    <p:sldId id="287" r:id="rId25"/>
    <p:sldId id="288" r:id="rId26"/>
    <p:sldId id="289" r:id="rId27"/>
    <p:sldId id="301" r:id="rId28"/>
    <p:sldId id="291" r:id="rId29"/>
    <p:sldId id="302" r:id="rId30"/>
    <p:sldId id="290" r:id="rId31"/>
    <p:sldId id="33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214BB"/>
    <a:srgbClr val="EE1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8DE44-86F5-4733-A73C-7D9AF2616915}" v="17" dt="2024-10-14T12:09:27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46" autoAdjust="0"/>
  </p:normalViewPr>
  <p:slideViewPr>
    <p:cSldViewPr>
      <p:cViewPr varScale="1">
        <p:scale>
          <a:sx n="76" d="100"/>
          <a:sy n="76" d="100"/>
        </p:scale>
        <p:origin x="183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Cuesta Gómez" userId="e7bbb2cd-7749-40b6-91ce-d34e25c2edca" providerId="ADAL" clId="{549290EA-0589-440E-8F49-09009599DF8A}"/>
    <pc:docChg chg="undo redo custSel delSld modSld">
      <pc:chgData name="Alicia Cuesta Gómez" userId="e7bbb2cd-7749-40b6-91ce-d34e25c2edca" providerId="ADAL" clId="{549290EA-0589-440E-8F49-09009599DF8A}" dt="2024-09-12T08:57:10.615" v="157" actId="5793"/>
      <pc:docMkLst>
        <pc:docMk/>
      </pc:docMkLst>
      <pc:sldChg chg="addSp delSp modSp mod">
        <pc:chgData name="Alicia Cuesta Gómez" userId="e7bbb2cd-7749-40b6-91ce-d34e25c2edca" providerId="ADAL" clId="{549290EA-0589-440E-8F49-09009599DF8A}" dt="2024-09-12T08:52:29.098" v="34" actId="20577"/>
        <pc:sldMkLst>
          <pc:docMk/>
          <pc:sldMk cId="1744216335" sldId="257"/>
        </pc:sldMkLst>
        <pc:spChg chg="mod">
          <ac:chgData name="Alicia Cuesta Gómez" userId="e7bbb2cd-7749-40b6-91ce-d34e25c2edca" providerId="ADAL" clId="{549290EA-0589-440E-8F49-09009599DF8A}" dt="2024-09-12T08:52:29.098" v="34" actId="20577"/>
          <ac:spMkLst>
            <pc:docMk/>
            <pc:sldMk cId="1744216335" sldId="257"/>
            <ac:spMk id="3" creationId="{00000000-0000-0000-0000-000000000000}"/>
          </ac:spMkLst>
        </pc:spChg>
        <pc:spChg chg="add">
          <ac:chgData name="Alicia Cuesta Gómez" userId="e7bbb2cd-7749-40b6-91ce-d34e25c2edca" providerId="ADAL" clId="{549290EA-0589-440E-8F49-09009599DF8A}" dt="2024-09-12T08:49:28.832" v="1"/>
          <ac:spMkLst>
            <pc:docMk/>
            <pc:sldMk cId="1744216335" sldId="257"/>
            <ac:spMk id="9" creationId="{D13DAD89-8D9C-8E63-70CA-358381DAAD84}"/>
          </ac:spMkLst>
        </pc:spChg>
        <pc:picChg chg="del">
          <ac:chgData name="Alicia Cuesta Gómez" userId="e7bbb2cd-7749-40b6-91ce-d34e25c2edca" providerId="ADAL" clId="{549290EA-0589-440E-8F49-09009599DF8A}" dt="2024-09-12T08:52:25.314" v="32" actId="478"/>
          <ac:picMkLst>
            <pc:docMk/>
            <pc:sldMk cId="1744216335" sldId="257"/>
            <ac:picMk id="5" creationId="{00000000-0000-0000-0000-000000000000}"/>
          </ac:picMkLst>
        </pc:picChg>
      </pc:sldChg>
      <pc:sldChg chg="delSp modSp mod">
        <pc:chgData name="Alicia Cuesta Gómez" userId="e7bbb2cd-7749-40b6-91ce-d34e25c2edca" providerId="ADAL" clId="{549290EA-0589-440E-8F49-09009599DF8A}" dt="2024-09-12T08:57:10.615" v="157" actId="5793"/>
        <pc:sldMkLst>
          <pc:docMk/>
          <pc:sldMk cId="167052351" sldId="258"/>
        </pc:sldMkLst>
        <pc:spChg chg="mod">
          <ac:chgData name="Alicia Cuesta Gómez" userId="e7bbb2cd-7749-40b6-91ce-d34e25c2edca" providerId="ADAL" clId="{549290EA-0589-440E-8F49-09009599DF8A}" dt="2024-09-12T08:57:10.615" v="157" actId="5793"/>
          <ac:spMkLst>
            <pc:docMk/>
            <pc:sldMk cId="167052351" sldId="258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549290EA-0589-440E-8F49-09009599DF8A}" dt="2024-09-12T08:54:31.178" v="42" actId="478"/>
          <ac:picMkLst>
            <pc:docMk/>
            <pc:sldMk cId="167052351" sldId="258"/>
            <ac:picMk id="7" creationId="{00000000-0000-0000-0000-000000000000}"/>
          </ac:picMkLst>
        </pc:picChg>
      </pc:sldChg>
      <pc:sldChg chg="del">
        <pc:chgData name="Alicia Cuesta Gómez" userId="e7bbb2cd-7749-40b6-91ce-d34e25c2edca" providerId="ADAL" clId="{549290EA-0589-440E-8F49-09009599DF8A}" dt="2024-09-12T08:49:55.783" v="5" actId="47"/>
        <pc:sldMkLst>
          <pc:docMk/>
          <pc:sldMk cId="4224721746" sldId="266"/>
        </pc:sldMkLst>
      </pc:sldChg>
      <pc:sldChg chg="del">
        <pc:chgData name="Alicia Cuesta Gómez" userId="e7bbb2cd-7749-40b6-91ce-d34e25c2edca" providerId="ADAL" clId="{549290EA-0589-440E-8F49-09009599DF8A}" dt="2024-09-12T08:50:15.400" v="6" actId="47"/>
        <pc:sldMkLst>
          <pc:docMk/>
          <pc:sldMk cId="1279863485" sldId="303"/>
        </pc:sldMkLst>
      </pc:sldChg>
      <pc:sldChg chg="del">
        <pc:chgData name="Alicia Cuesta Gómez" userId="e7bbb2cd-7749-40b6-91ce-d34e25c2edca" providerId="ADAL" clId="{549290EA-0589-440E-8F49-09009599DF8A}" dt="2024-09-12T08:50:15.949" v="7" actId="47"/>
        <pc:sldMkLst>
          <pc:docMk/>
          <pc:sldMk cId="2607429584" sldId="304"/>
        </pc:sldMkLst>
      </pc:sldChg>
      <pc:sldChg chg="del">
        <pc:chgData name="Alicia Cuesta Gómez" userId="e7bbb2cd-7749-40b6-91ce-d34e25c2edca" providerId="ADAL" clId="{549290EA-0589-440E-8F49-09009599DF8A}" dt="2024-09-12T08:50:16.466" v="8" actId="47"/>
        <pc:sldMkLst>
          <pc:docMk/>
          <pc:sldMk cId="3405656292" sldId="308"/>
        </pc:sldMkLst>
      </pc:sldChg>
      <pc:sldChg chg="del">
        <pc:chgData name="Alicia Cuesta Gómez" userId="e7bbb2cd-7749-40b6-91ce-d34e25c2edca" providerId="ADAL" clId="{549290EA-0589-440E-8F49-09009599DF8A}" dt="2024-09-12T08:50:17.327" v="9" actId="47"/>
        <pc:sldMkLst>
          <pc:docMk/>
          <pc:sldMk cId="2208070112" sldId="309"/>
        </pc:sldMkLst>
      </pc:sldChg>
      <pc:sldChg chg="del">
        <pc:chgData name="Alicia Cuesta Gómez" userId="e7bbb2cd-7749-40b6-91ce-d34e25c2edca" providerId="ADAL" clId="{549290EA-0589-440E-8F49-09009599DF8A}" dt="2024-09-12T08:50:17.891" v="10" actId="47"/>
        <pc:sldMkLst>
          <pc:docMk/>
          <pc:sldMk cId="3987616103" sldId="310"/>
        </pc:sldMkLst>
      </pc:sldChg>
    </pc:docChg>
  </pc:docChgLst>
  <pc:docChgLst>
    <pc:chgData name="Alicia Cuesta Gómez" userId="e7bbb2cd-7749-40b6-91ce-d34e25c2edca" providerId="ADAL" clId="{7A1B0200-F50A-43B8-A48A-9F1C876E6F11}"/>
    <pc:docChg chg="custSel modSld">
      <pc:chgData name="Alicia Cuesta Gómez" userId="e7bbb2cd-7749-40b6-91ce-d34e25c2edca" providerId="ADAL" clId="{7A1B0200-F50A-43B8-A48A-9F1C876E6F11}" dt="2024-10-15T09:46:50.518" v="43" actId="313"/>
      <pc:docMkLst>
        <pc:docMk/>
      </pc:docMkLst>
      <pc:sldChg chg="addSp modSp mod">
        <pc:chgData name="Alicia Cuesta Gómez" userId="e7bbb2cd-7749-40b6-91ce-d34e25c2edca" providerId="ADAL" clId="{7A1B0200-F50A-43B8-A48A-9F1C876E6F11}" dt="2024-10-15T09:46:50.518" v="43" actId="313"/>
        <pc:sldMkLst>
          <pc:docMk/>
          <pc:sldMk cId="3375270335" sldId="256"/>
        </pc:sldMkLst>
        <pc:spChg chg="mod">
          <ac:chgData name="Alicia Cuesta Gómez" userId="e7bbb2cd-7749-40b6-91ce-d34e25c2edca" providerId="ADAL" clId="{7A1B0200-F50A-43B8-A48A-9F1C876E6F11}" dt="2024-10-15T09:44:05.042" v="40" actId="1076"/>
          <ac:spMkLst>
            <pc:docMk/>
            <pc:sldMk cId="3375270335" sldId="256"/>
            <ac:spMk id="2" creationId="{00000000-0000-0000-0000-000000000000}"/>
          </ac:spMkLst>
        </pc:spChg>
        <pc:spChg chg="mod">
          <ac:chgData name="Alicia Cuesta Gómez" userId="e7bbb2cd-7749-40b6-91ce-d34e25c2edca" providerId="ADAL" clId="{7A1B0200-F50A-43B8-A48A-9F1C876E6F11}" dt="2024-10-15T09:46:50.518" v="43" actId="313"/>
          <ac:spMkLst>
            <pc:docMk/>
            <pc:sldMk cId="3375270335" sldId="256"/>
            <ac:spMk id="3" creationId="{00000000-0000-0000-0000-000000000000}"/>
          </ac:spMkLst>
        </pc:spChg>
        <pc:spChg chg="add mod">
          <ac:chgData name="Alicia Cuesta Gómez" userId="e7bbb2cd-7749-40b6-91ce-d34e25c2edca" providerId="ADAL" clId="{7A1B0200-F50A-43B8-A48A-9F1C876E6F11}" dt="2024-10-15T09:44:13.232" v="42" actId="1035"/>
          <ac:spMkLst>
            <pc:docMk/>
            <pc:sldMk cId="3375270335" sldId="256"/>
            <ac:spMk id="7" creationId="{12F0D72A-BDD2-F83D-B132-5114B2507A89}"/>
          </ac:spMkLst>
        </pc:spChg>
      </pc:sldChg>
    </pc:docChg>
  </pc:docChgLst>
  <pc:docChgLst>
    <pc:chgData name="Alicia Cuesta Gómez" userId="e7bbb2cd-7749-40b6-91ce-d34e25c2edca" providerId="ADAL" clId="{AA38DE44-86F5-4733-A73C-7D9AF2616915}"/>
    <pc:docChg chg="undo redo custSel addSld delSld modSld">
      <pc:chgData name="Alicia Cuesta Gómez" userId="e7bbb2cd-7749-40b6-91ce-d34e25c2edca" providerId="ADAL" clId="{AA38DE44-86F5-4733-A73C-7D9AF2616915}" dt="2024-10-14T12:16:35.805" v="2062" actId="20577"/>
      <pc:docMkLst>
        <pc:docMk/>
      </pc:docMkLst>
      <pc:sldChg chg="modSp mod">
        <pc:chgData name="Alicia Cuesta Gómez" userId="e7bbb2cd-7749-40b6-91ce-d34e25c2edca" providerId="ADAL" clId="{AA38DE44-86F5-4733-A73C-7D9AF2616915}" dt="2024-10-14T12:16:35.805" v="2062" actId="20577"/>
        <pc:sldMkLst>
          <pc:docMk/>
          <pc:sldMk cId="3375270335" sldId="256"/>
        </pc:sldMkLst>
        <pc:spChg chg="mod">
          <ac:chgData name="Alicia Cuesta Gómez" userId="e7bbb2cd-7749-40b6-91ce-d34e25c2edca" providerId="ADAL" clId="{AA38DE44-86F5-4733-A73C-7D9AF2616915}" dt="2024-10-14T12:08:55.546" v="2038" actId="14100"/>
          <ac:spMkLst>
            <pc:docMk/>
            <pc:sldMk cId="3375270335" sldId="256"/>
            <ac:spMk id="2" creationId="{00000000-0000-0000-0000-000000000000}"/>
          </ac:spMkLst>
        </pc:spChg>
        <pc:spChg chg="mod">
          <ac:chgData name="Alicia Cuesta Gómez" userId="e7bbb2cd-7749-40b6-91ce-d34e25c2edca" providerId="ADAL" clId="{AA38DE44-86F5-4733-A73C-7D9AF2616915}" dt="2024-10-14T12:16:35.805" v="2062" actId="20577"/>
          <ac:spMkLst>
            <pc:docMk/>
            <pc:sldMk cId="3375270335" sldId="256"/>
            <ac:spMk id="3" creationId="{00000000-0000-0000-0000-000000000000}"/>
          </ac:spMkLst>
        </pc:spChg>
      </pc:sldChg>
      <pc:sldChg chg="modSp mod">
        <pc:chgData name="Alicia Cuesta Gómez" userId="e7bbb2cd-7749-40b6-91ce-d34e25c2edca" providerId="ADAL" clId="{AA38DE44-86F5-4733-A73C-7D9AF2616915}" dt="2024-10-14T10:55:47.944" v="818" actId="255"/>
        <pc:sldMkLst>
          <pc:docMk/>
          <pc:sldMk cId="167052351" sldId="258"/>
        </pc:sldMkLst>
        <pc:spChg chg="mod">
          <ac:chgData name="Alicia Cuesta Gómez" userId="e7bbb2cd-7749-40b6-91ce-d34e25c2edca" providerId="ADAL" clId="{AA38DE44-86F5-4733-A73C-7D9AF2616915}" dt="2024-10-14T10:55:47.944" v="818" actId="255"/>
          <ac:spMkLst>
            <pc:docMk/>
            <pc:sldMk cId="167052351" sldId="258"/>
            <ac:spMk id="3" creationId="{00000000-0000-0000-0000-000000000000}"/>
          </ac:spMkLst>
        </pc:spChg>
      </pc:sldChg>
      <pc:sldChg chg="addSp delSp modSp mod">
        <pc:chgData name="Alicia Cuesta Gómez" userId="e7bbb2cd-7749-40b6-91ce-d34e25c2edca" providerId="ADAL" clId="{AA38DE44-86F5-4733-A73C-7D9AF2616915}" dt="2024-10-14T10:55:41.803" v="817" actId="255"/>
        <pc:sldMkLst>
          <pc:docMk/>
          <pc:sldMk cId="668166932" sldId="259"/>
        </pc:sldMkLst>
        <pc:spChg chg="add">
          <ac:chgData name="Alicia Cuesta Gómez" userId="e7bbb2cd-7749-40b6-91ce-d34e25c2edca" providerId="ADAL" clId="{AA38DE44-86F5-4733-A73C-7D9AF2616915}" dt="2024-10-14T09:51:44.056" v="46"/>
          <ac:spMkLst>
            <pc:docMk/>
            <pc:sldMk cId="668166932" sldId="259"/>
            <ac:spMk id="2" creationId="{0E7564B1-05A0-D7F9-6765-81D28EB69986}"/>
          </ac:spMkLst>
        </pc:spChg>
        <pc:spChg chg="mod">
          <ac:chgData name="Alicia Cuesta Gómez" userId="e7bbb2cd-7749-40b6-91ce-d34e25c2edca" providerId="ADAL" clId="{AA38DE44-86F5-4733-A73C-7D9AF2616915}" dt="2024-10-14T10:55:41.803" v="817" actId="255"/>
          <ac:spMkLst>
            <pc:docMk/>
            <pc:sldMk cId="668166932" sldId="259"/>
            <ac:spMk id="3" creationId="{00000000-0000-0000-0000-000000000000}"/>
          </ac:spMkLst>
        </pc:spChg>
        <pc:spChg chg="add">
          <ac:chgData name="Alicia Cuesta Gómez" userId="e7bbb2cd-7749-40b6-91ce-d34e25c2edca" providerId="ADAL" clId="{AA38DE44-86F5-4733-A73C-7D9AF2616915}" dt="2024-10-14T09:51:52.877" v="62"/>
          <ac:spMkLst>
            <pc:docMk/>
            <pc:sldMk cId="668166932" sldId="259"/>
            <ac:spMk id="7" creationId="{97D4519F-413A-02FA-3C19-1667D2706445}"/>
          </ac:spMkLst>
        </pc:spChg>
        <pc:spChg chg="add mod">
          <ac:chgData name="Alicia Cuesta Gómez" userId="e7bbb2cd-7749-40b6-91ce-d34e25c2edca" providerId="ADAL" clId="{AA38DE44-86F5-4733-A73C-7D9AF2616915}" dt="2024-10-14T09:51:56.897" v="66"/>
          <ac:spMkLst>
            <pc:docMk/>
            <pc:sldMk cId="668166932" sldId="259"/>
            <ac:spMk id="8" creationId="{7980EBDE-6D3B-5A2E-FDBA-19A8557797D4}"/>
          </ac:spMkLst>
        </pc:spChg>
        <pc:spChg chg="add del mod">
          <ac:chgData name="Alicia Cuesta Gómez" userId="e7bbb2cd-7749-40b6-91ce-d34e25c2edca" providerId="ADAL" clId="{AA38DE44-86F5-4733-A73C-7D9AF2616915}" dt="2024-10-14T10:05:25.752" v="212"/>
          <ac:spMkLst>
            <pc:docMk/>
            <pc:sldMk cId="668166932" sldId="259"/>
            <ac:spMk id="9" creationId="{BE012B0C-F6EA-BCBA-212B-20E627B24E88}"/>
          </ac:spMkLst>
        </pc:spChg>
        <pc:spChg chg="add del mod">
          <ac:chgData name="Alicia Cuesta Gómez" userId="e7bbb2cd-7749-40b6-91ce-d34e25c2edca" providerId="ADAL" clId="{AA38DE44-86F5-4733-A73C-7D9AF2616915}" dt="2024-10-14T10:05:25.746" v="210" actId="478"/>
          <ac:spMkLst>
            <pc:docMk/>
            <pc:sldMk cId="668166932" sldId="259"/>
            <ac:spMk id="10" creationId="{623D069C-5772-D878-ABBF-09C5412B3E4F}"/>
          </ac:spMkLst>
        </pc:spChg>
      </pc:sldChg>
      <pc:sldChg chg="modSp mod">
        <pc:chgData name="Alicia Cuesta Gómez" userId="e7bbb2cd-7749-40b6-91ce-d34e25c2edca" providerId="ADAL" clId="{AA38DE44-86F5-4733-A73C-7D9AF2616915}" dt="2024-10-14T10:55:35.515" v="816" actId="255"/>
        <pc:sldMkLst>
          <pc:docMk/>
          <pc:sldMk cId="2149561474" sldId="260"/>
        </pc:sldMkLst>
        <pc:spChg chg="mod">
          <ac:chgData name="Alicia Cuesta Gómez" userId="e7bbb2cd-7749-40b6-91ce-d34e25c2edca" providerId="ADAL" clId="{AA38DE44-86F5-4733-A73C-7D9AF2616915}" dt="2024-10-14T10:55:35.515" v="816" actId="255"/>
          <ac:spMkLst>
            <pc:docMk/>
            <pc:sldMk cId="2149561474" sldId="260"/>
            <ac:spMk id="3" creationId="{00000000-0000-0000-0000-000000000000}"/>
          </ac:spMkLst>
        </pc:spChg>
      </pc:sldChg>
      <pc:sldChg chg="del">
        <pc:chgData name="Alicia Cuesta Gómez" userId="e7bbb2cd-7749-40b6-91ce-d34e25c2edca" providerId="ADAL" clId="{AA38DE44-86F5-4733-A73C-7D9AF2616915}" dt="2024-10-14T10:14:26.272" v="240" actId="47"/>
        <pc:sldMkLst>
          <pc:docMk/>
          <pc:sldMk cId="2720466161" sldId="261"/>
        </pc:sldMkLst>
      </pc:sldChg>
      <pc:sldChg chg="del">
        <pc:chgData name="Alicia Cuesta Gómez" userId="e7bbb2cd-7749-40b6-91ce-d34e25c2edca" providerId="ADAL" clId="{AA38DE44-86F5-4733-A73C-7D9AF2616915}" dt="2024-10-14T10:14:27.327" v="241" actId="47"/>
        <pc:sldMkLst>
          <pc:docMk/>
          <pc:sldMk cId="3353134467" sldId="262"/>
        </pc:sldMkLst>
      </pc:sldChg>
      <pc:sldChg chg="modSp mod">
        <pc:chgData name="Alicia Cuesta Gómez" userId="e7bbb2cd-7749-40b6-91ce-d34e25c2edca" providerId="ADAL" clId="{AA38DE44-86F5-4733-A73C-7D9AF2616915}" dt="2024-10-14T10:55:26.805" v="815" actId="255"/>
        <pc:sldMkLst>
          <pc:docMk/>
          <pc:sldMk cId="4256522296" sldId="263"/>
        </pc:sldMkLst>
        <pc:spChg chg="mod">
          <ac:chgData name="Alicia Cuesta Gómez" userId="e7bbb2cd-7749-40b6-91ce-d34e25c2edca" providerId="ADAL" clId="{AA38DE44-86F5-4733-A73C-7D9AF2616915}" dt="2024-10-14T10:55:26.805" v="815" actId="255"/>
          <ac:spMkLst>
            <pc:docMk/>
            <pc:sldMk cId="4256522296" sldId="263"/>
            <ac:spMk id="3" creationId="{00000000-0000-0000-0000-000000000000}"/>
          </ac:spMkLst>
        </pc:spChg>
      </pc:sldChg>
      <pc:sldChg chg="del">
        <pc:chgData name="Alicia Cuesta Gómez" userId="e7bbb2cd-7749-40b6-91ce-d34e25c2edca" providerId="ADAL" clId="{AA38DE44-86F5-4733-A73C-7D9AF2616915}" dt="2024-10-14T10:14:30.408" v="242" actId="47"/>
        <pc:sldMkLst>
          <pc:docMk/>
          <pc:sldMk cId="2502000142" sldId="264"/>
        </pc:sldMkLst>
      </pc:sldChg>
      <pc:sldChg chg="delSp modSp mod">
        <pc:chgData name="Alicia Cuesta Gómez" userId="e7bbb2cd-7749-40b6-91ce-d34e25c2edca" providerId="ADAL" clId="{AA38DE44-86F5-4733-A73C-7D9AF2616915}" dt="2024-10-14T10:55:19.153" v="814" actId="255"/>
        <pc:sldMkLst>
          <pc:docMk/>
          <pc:sldMk cId="3141889033" sldId="265"/>
        </pc:sldMkLst>
        <pc:spChg chg="mod">
          <ac:chgData name="Alicia Cuesta Gómez" userId="e7bbb2cd-7749-40b6-91ce-d34e25c2edca" providerId="ADAL" clId="{AA38DE44-86F5-4733-A73C-7D9AF2616915}" dt="2024-10-14T10:55:19.153" v="814" actId="255"/>
          <ac:spMkLst>
            <pc:docMk/>
            <pc:sldMk cId="3141889033" sldId="265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AA38DE44-86F5-4733-A73C-7D9AF2616915}" dt="2024-10-14T10:14:34.098" v="243" actId="478"/>
          <ac:picMkLst>
            <pc:docMk/>
            <pc:sldMk cId="3141889033" sldId="265"/>
            <ac:picMk id="6" creationId="{00000000-0000-0000-0000-000000000000}"/>
          </ac:picMkLst>
        </pc:picChg>
      </pc:sldChg>
      <pc:sldChg chg="delSp modSp mod">
        <pc:chgData name="Alicia Cuesta Gómez" userId="e7bbb2cd-7749-40b6-91ce-d34e25c2edca" providerId="ADAL" clId="{AA38DE44-86F5-4733-A73C-7D9AF2616915}" dt="2024-10-14T10:55:00.085" v="810" actId="404"/>
        <pc:sldMkLst>
          <pc:docMk/>
          <pc:sldMk cId="2142221763" sldId="268"/>
        </pc:sldMkLst>
        <pc:spChg chg="mod">
          <ac:chgData name="Alicia Cuesta Gómez" userId="e7bbb2cd-7749-40b6-91ce-d34e25c2edca" providerId="ADAL" clId="{AA38DE44-86F5-4733-A73C-7D9AF2616915}" dt="2024-10-14T10:55:00.085" v="810" actId="404"/>
          <ac:spMkLst>
            <pc:docMk/>
            <pc:sldMk cId="2142221763" sldId="268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AA38DE44-86F5-4733-A73C-7D9AF2616915}" dt="2024-10-14T10:14:36.468" v="244" actId="478"/>
          <ac:picMkLst>
            <pc:docMk/>
            <pc:sldMk cId="2142221763" sldId="268"/>
            <ac:picMk id="8" creationId="{00000000-0000-0000-0000-000000000000}"/>
          </ac:picMkLst>
        </pc:picChg>
      </pc:sldChg>
      <pc:sldChg chg="modSp mod">
        <pc:chgData name="Alicia Cuesta Gómez" userId="e7bbb2cd-7749-40b6-91ce-d34e25c2edca" providerId="ADAL" clId="{AA38DE44-86F5-4733-A73C-7D9AF2616915}" dt="2024-10-14T10:55:10.264" v="813" actId="255"/>
        <pc:sldMkLst>
          <pc:docMk/>
          <pc:sldMk cId="1774620420" sldId="269"/>
        </pc:sldMkLst>
        <pc:spChg chg="mod">
          <ac:chgData name="Alicia Cuesta Gómez" userId="e7bbb2cd-7749-40b6-91ce-d34e25c2edca" providerId="ADAL" clId="{AA38DE44-86F5-4733-A73C-7D9AF2616915}" dt="2024-10-14T10:55:10.264" v="813" actId="255"/>
          <ac:spMkLst>
            <pc:docMk/>
            <pc:sldMk cId="1774620420" sldId="269"/>
            <ac:spMk id="3" creationId="{00000000-0000-0000-0000-000000000000}"/>
          </ac:spMkLst>
        </pc:spChg>
      </pc:sldChg>
      <pc:sldChg chg="del">
        <pc:chgData name="Alicia Cuesta Gómez" userId="e7bbb2cd-7749-40b6-91ce-d34e25c2edca" providerId="ADAL" clId="{AA38DE44-86F5-4733-A73C-7D9AF2616915}" dt="2024-10-14T10:48:59.491" v="752" actId="47"/>
        <pc:sldMkLst>
          <pc:docMk/>
          <pc:sldMk cId="131110272" sldId="270"/>
        </pc:sldMkLst>
      </pc:sldChg>
      <pc:sldChg chg="modSp mod">
        <pc:chgData name="Alicia Cuesta Gómez" userId="e7bbb2cd-7749-40b6-91ce-d34e25c2edca" providerId="ADAL" clId="{AA38DE44-86F5-4733-A73C-7D9AF2616915}" dt="2024-10-14T11:02:10.895" v="946" actId="255"/>
        <pc:sldMkLst>
          <pc:docMk/>
          <pc:sldMk cId="958177169" sldId="272"/>
        </pc:sldMkLst>
        <pc:spChg chg="mod">
          <ac:chgData name="Alicia Cuesta Gómez" userId="e7bbb2cd-7749-40b6-91ce-d34e25c2edca" providerId="ADAL" clId="{AA38DE44-86F5-4733-A73C-7D9AF2616915}" dt="2024-10-14T11:02:10.895" v="946" actId="255"/>
          <ac:spMkLst>
            <pc:docMk/>
            <pc:sldMk cId="958177169" sldId="272"/>
            <ac:spMk id="3" creationId="{00000000-0000-0000-0000-000000000000}"/>
          </ac:spMkLst>
        </pc:spChg>
      </pc:sldChg>
      <pc:sldChg chg="delSp modSp mod">
        <pc:chgData name="Alicia Cuesta Gómez" userId="e7bbb2cd-7749-40b6-91ce-d34e25c2edca" providerId="ADAL" clId="{AA38DE44-86F5-4733-A73C-7D9AF2616915}" dt="2024-10-14T10:54:08.864" v="799" actId="5793"/>
        <pc:sldMkLst>
          <pc:docMk/>
          <pc:sldMk cId="2062872974" sldId="273"/>
        </pc:sldMkLst>
        <pc:spChg chg="mod">
          <ac:chgData name="Alicia Cuesta Gómez" userId="e7bbb2cd-7749-40b6-91ce-d34e25c2edca" providerId="ADAL" clId="{AA38DE44-86F5-4733-A73C-7D9AF2616915}" dt="2024-10-14T10:54:08.864" v="799" actId="5793"/>
          <ac:spMkLst>
            <pc:docMk/>
            <pc:sldMk cId="2062872974" sldId="273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AA38DE44-86F5-4733-A73C-7D9AF2616915}" dt="2024-10-14T10:50:01.187" v="759" actId="478"/>
          <ac:picMkLst>
            <pc:docMk/>
            <pc:sldMk cId="2062872974" sldId="273"/>
            <ac:picMk id="6" creationId="{00000000-0000-0000-0000-000000000000}"/>
          </ac:picMkLst>
        </pc:picChg>
      </pc:sldChg>
      <pc:sldChg chg="modSp mod">
        <pc:chgData name="Alicia Cuesta Gómez" userId="e7bbb2cd-7749-40b6-91ce-d34e25c2edca" providerId="ADAL" clId="{AA38DE44-86F5-4733-A73C-7D9AF2616915}" dt="2024-10-14T11:07:30.616" v="982" actId="27636"/>
        <pc:sldMkLst>
          <pc:docMk/>
          <pc:sldMk cId="2428077072" sldId="274"/>
        </pc:sldMkLst>
        <pc:spChg chg="mod">
          <ac:chgData name="Alicia Cuesta Gómez" userId="e7bbb2cd-7749-40b6-91ce-d34e25c2edca" providerId="ADAL" clId="{AA38DE44-86F5-4733-A73C-7D9AF2616915}" dt="2024-10-14T11:07:30.616" v="982" actId="27636"/>
          <ac:spMkLst>
            <pc:docMk/>
            <pc:sldMk cId="2428077072" sldId="274"/>
            <ac:spMk id="3" creationId="{00000000-0000-0000-0000-000000000000}"/>
          </ac:spMkLst>
        </pc:spChg>
      </pc:sldChg>
      <pc:sldChg chg="modSp del mod">
        <pc:chgData name="Alicia Cuesta Gómez" userId="e7bbb2cd-7749-40b6-91ce-d34e25c2edca" providerId="ADAL" clId="{AA38DE44-86F5-4733-A73C-7D9AF2616915}" dt="2024-10-14T11:06:28.265" v="964" actId="47"/>
        <pc:sldMkLst>
          <pc:docMk/>
          <pc:sldMk cId="3775853872" sldId="275"/>
        </pc:sldMkLst>
        <pc:spChg chg="mod">
          <ac:chgData name="Alicia Cuesta Gómez" userId="e7bbb2cd-7749-40b6-91ce-d34e25c2edca" providerId="ADAL" clId="{AA38DE44-86F5-4733-A73C-7D9AF2616915}" dt="2024-10-14T11:06:18.093" v="963" actId="20577"/>
          <ac:spMkLst>
            <pc:docMk/>
            <pc:sldMk cId="3775853872" sldId="275"/>
            <ac:spMk id="3" creationId="{00000000-0000-0000-0000-000000000000}"/>
          </ac:spMkLst>
        </pc:spChg>
      </pc:sldChg>
      <pc:sldChg chg="modSp mod">
        <pc:chgData name="Alicia Cuesta Gómez" userId="e7bbb2cd-7749-40b6-91ce-d34e25c2edca" providerId="ADAL" clId="{AA38DE44-86F5-4733-A73C-7D9AF2616915}" dt="2024-10-14T11:07:43.252" v="987" actId="5793"/>
        <pc:sldMkLst>
          <pc:docMk/>
          <pc:sldMk cId="1583611527" sldId="276"/>
        </pc:sldMkLst>
        <pc:spChg chg="mod">
          <ac:chgData name="Alicia Cuesta Gómez" userId="e7bbb2cd-7749-40b6-91ce-d34e25c2edca" providerId="ADAL" clId="{AA38DE44-86F5-4733-A73C-7D9AF2616915}" dt="2024-10-14T11:07:43.252" v="987" actId="5793"/>
          <ac:spMkLst>
            <pc:docMk/>
            <pc:sldMk cId="1583611527" sldId="276"/>
            <ac:spMk id="3" creationId="{00000000-0000-0000-0000-000000000000}"/>
          </ac:spMkLst>
        </pc:spChg>
      </pc:sldChg>
      <pc:sldChg chg="del">
        <pc:chgData name="Alicia Cuesta Gómez" userId="e7bbb2cd-7749-40b6-91ce-d34e25c2edca" providerId="ADAL" clId="{AA38DE44-86F5-4733-A73C-7D9AF2616915}" dt="2024-10-14T10:50:16.981" v="766" actId="47"/>
        <pc:sldMkLst>
          <pc:docMk/>
          <pc:sldMk cId="76141078" sldId="277"/>
        </pc:sldMkLst>
      </pc:sldChg>
      <pc:sldChg chg="del">
        <pc:chgData name="Alicia Cuesta Gómez" userId="e7bbb2cd-7749-40b6-91ce-d34e25c2edca" providerId="ADAL" clId="{AA38DE44-86F5-4733-A73C-7D9AF2616915}" dt="2024-10-14T10:50:18.145" v="767" actId="47"/>
        <pc:sldMkLst>
          <pc:docMk/>
          <pc:sldMk cId="31483924" sldId="278"/>
        </pc:sldMkLst>
      </pc:sldChg>
      <pc:sldChg chg="delSp modSp mod">
        <pc:chgData name="Alicia Cuesta Gómez" userId="e7bbb2cd-7749-40b6-91ce-d34e25c2edca" providerId="ADAL" clId="{AA38DE44-86F5-4733-A73C-7D9AF2616915}" dt="2024-10-14T11:15:58.979" v="1248" actId="255"/>
        <pc:sldMkLst>
          <pc:docMk/>
          <pc:sldMk cId="2391291634" sldId="279"/>
        </pc:sldMkLst>
        <pc:spChg chg="mod">
          <ac:chgData name="Alicia Cuesta Gómez" userId="e7bbb2cd-7749-40b6-91ce-d34e25c2edca" providerId="ADAL" clId="{AA38DE44-86F5-4733-A73C-7D9AF2616915}" dt="2024-10-14T11:15:58.979" v="1248" actId="255"/>
          <ac:spMkLst>
            <pc:docMk/>
            <pc:sldMk cId="2391291634" sldId="279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AA38DE44-86F5-4733-A73C-7D9AF2616915}" dt="2024-10-14T10:50:20.333" v="768" actId="478"/>
          <ac:picMkLst>
            <pc:docMk/>
            <pc:sldMk cId="2391291634" sldId="279"/>
            <ac:picMk id="6" creationId="{00000000-0000-0000-0000-000000000000}"/>
          </ac:picMkLst>
        </pc:picChg>
      </pc:sldChg>
      <pc:sldChg chg="delSp modSp mod delAnim">
        <pc:chgData name="Alicia Cuesta Gómez" userId="e7bbb2cd-7749-40b6-91ce-d34e25c2edca" providerId="ADAL" clId="{AA38DE44-86F5-4733-A73C-7D9AF2616915}" dt="2024-10-14T11:17:51.388" v="1259" actId="255"/>
        <pc:sldMkLst>
          <pc:docMk/>
          <pc:sldMk cId="3075356401" sldId="280"/>
        </pc:sldMkLst>
        <pc:spChg chg="mod">
          <ac:chgData name="Alicia Cuesta Gómez" userId="e7bbb2cd-7749-40b6-91ce-d34e25c2edca" providerId="ADAL" clId="{AA38DE44-86F5-4733-A73C-7D9AF2616915}" dt="2024-10-14T11:17:51.388" v="1259" actId="255"/>
          <ac:spMkLst>
            <pc:docMk/>
            <pc:sldMk cId="3075356401" sldId="280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AA38DE44-86F5-4733-A73C-7D9AF2616915}" dt="2024-10-14T10:50:23.982" v="769" actId="478"/>
          <ac:picMkLst>
            <pc:docMk/>
            <pc:sldMk cId="3075356401" sldId="280"/>
            <ac:picMk id="8" creationId="{00000000-0000-0000-0000-000000000000}"/>
          </ac:picMkLst>
        </pc:picChg>
      </pc:sldChg>
      <pc:sldChg chg="delSp del">
        <pc:chgData name="Alicia Cuesta Gómez" userId="e7bbb2cd-7749-40b6-91ce-d34e25c2edca" providerId="ADAL" clId="{AA38DE44-86F5-4733-A73C-7D9AF2616915}" dt="2024-10-14T11:27:14.957" v="1309" actId="47"/>
        <pc:sldMkLst>
          <pc:docMk/>
          <pc:sldMk cId="2383622420" sldId="283"/>
        </pc:sldMkLst>
        <pc:picChg chg="del">
          <ac:chgData name="Alicia Cuesta Gómez" userId="e7bbb2cd-7749-40b6-91ce-d34e25c2edca" providerId="ADAL" clId="{AA38DE44-86F5-4733-A73C-7D9AF2616915}" dt="2024-10-14T10:50:28.366" v="770" actId="478"/>
          <ac:picMkLst>
            <pc:docMk/>
            <pc:sldMk cId="2383622420" sldId="283"/>
            <ac:picMk id="6" creationId="{00000000-0000-0000-0000-000000000000}"/>
          </ac:picMkLst>
        </pc:picChg>
      </pc:sldChg>
      <pc:sldChg chg="modSp mod">
        <pc:chgData name="Alicia Cuesta Gómez" userId="e7bbb2cd-7749-40b6-91ce-d34e25c2edca" providerId="ADAL" clId="{AA38DE44-86F5-4733-A73C-7D9AF2616915}" dt="2024-10-14T11:44:17.635" v="1483" actId="20577"/>
        <pc:sldMkLst>
          <pc:docMk/>
          <pc:sldMk cId="3089730950" sldId="284"/>
        </pc:sldMkLst>
        <pc:spChg chg="mod">
          <ac:chgData name="Alicia Cuesta Gómez" userId="e7bbb2cd-7749-40b6-91ce-d34e25c2edca" providerId="ADAL" clId="{AA38DE44-86F5-4733-A73C-7D9AF2616915}" dt="2024-10-14T11:44:17.635" v="1483" actId="20577"/>
          <ac:spMkLst>
            <pc:docMk/>
            <pc:sldMk cId="3089730950" sldId="284"/>
            <ac:spMk id="3" creationId="{00000000-0000-0000-0000-000000000000}"/>
          </ac:spMkLst>
        </pc:spChg>
      </pc:sldChg>
      <pc:sldChg chg="modSp mod">
        <pc:chgData name="Alicia Cuesta Gómez" userId="e7bbb2cd-7749-40b6-91ce-d34e25c2edca" providerId="ADAL" clId="{AA38DE44-86F5-4733-A73C-7D9AF2616915}" dt="2024-10-14T11:45:43.620" v="1492" actId="255"/>
        <pc:sldMkLst>
          <pc:docMk/>
          <pc:sldMk cId="3992281197" sldId="285"/>
        </pc:sldMkLst>
        <pc:spChg chg="mod">
          <ac:chgData name="Alicia Cuesta Gómez" userId="e7bbb2cd-7749-40b6-91ce-d34e25c2edca" providerId="ADAL" clId="{AA38DE44-86F5-4733-A73C-7D9AF2616915}" dt="2024-10-14T11:45:43.620" v="1492" actId="255"/>
          <ac:spMkLst>
            <pc:docMk/>
            <pc:sldMk cId="3992281197" sldId="285"/>
            <ac:spMk id="3" creationId="{00000000-0000-0000-0000-000000000000}"/>
          </ac:spMkLst>
        </pc:spChg>
      </pc:sldChg>
      <pc:sldChg chg="del">
        <pc:chgData name="Alicia Cuesta Gómez" userId="e7bbb2cd-7749-40b6-91ce-d34e25c2edca" providerId="ADAL" clId="{AA38DE44-86F5-4733-A73C-7D9AF2616915}" dt="2024-10-14T10:50:52.977" v="773" actId="47"/>
        <pc:sldMkLst>
          <pc:docMk/>
          <pc:sldMk cId="1514243905" sldId="286"/>
        </pc:sldMkLst>
      </pc:sldChg>
      <pc:sldChg chg="delSp modSp mod">
        <pc:chgData name="Alicia Cuesta Gómez" userId="e7bbb2cd-7749-40b6-91ce-d34e25c2edca" providerId="ADAL" clId="{AA38DE44-86F5-4733-A73C-7D9AF2616915}" dt="2024-10-14T11:47:05.123" v="1499" actId="255"/>
        <pc:sldMkLst>
          <pc:docMk/>
          <pc:sldMk cId="1955252891" sldId="287"/>
        </pc:sldMkLst>
        <pc:spChg chg="mod">
          <ac:chgData name="Alicia Cuesta Gómez" userId="e7bbb2cd-7749-40b6-91ce-d34e25c2edca" providerId="ADAL" clId="{AA38DE44-86F5-4733-A73C-7D9AF2616915}" dt="2024-10-14T11:47:05.123" v="1499" actId="255"/>
          <ac:spMkLst>
            <pc:docMk/>
            <pc:sldMk cId="1955252891" sldId="287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AA38DE44-86F5-4733-A73C-7D9AF2616915}" dt="2024-10-14T10:50:56.864" v="775" actId="478"/>
          <ac:picMkLst>
            <pc:docMk/>
            <pc:sldMk cId="1955252891" sldId="287"/>
            <ac:picMk id="6" creationId="{00000000-0000-0000-0000-000000000000}"/>
          </ac:picMkLst>
        </pc:picChg>
      </pc:sldChg>
      <pc:sldChg chg="delSp modSp add del mod">
        <pc:chgData name="Alicia Cuesta Gómez" userId="e7bbb2cd-7749-40b6-91ce-d34e25c2edca" providerId="ADAL" clId="{AA38DE44-86F5-4733-A73C-7D9AF2616915}" dt="2024-10-14T11:54:25.416" v="1586" actId="20577"/>
        <pc:sldMkLst>
          <pc:docMk/>
          <pc:sldMk cId="1811255448" sldId="288"/>
        </pc:sldMkLst>
        <pc:spChg chg="mod">
          <ac:chgData name="Alicia Cuesta Gómez" userId="e7bbb2cd-7749-40b6-91ce-d34e25c2edca" providerId="ADAL" clId="{AA38DE44-86F5-4733-A73C-7D9AF2616915}" dt="2024-10-14T11:54:25.416" v="1586" actId="20577"/>
          <ac:spMkLst>
            <pc:docMk/>
            <pc:sldMk cId="1811255448" sldId="288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AA38DE44-86F5-4733-A73C-7D9AF2616915}" dt="2024-10-14T11:52:32.155" v="1512" actId="478"/>
          <ac:picMkLst>
            <pc:docMk/>
            <pc:sldMk cId="1811255448" sldId="288"/>
            <ac:picMk id="6" creationId="{00000000-0000-0000-0000-000000000000}"/>
          </ac:picMkLst>
        </pc:picChg>
      </pc:sldChg>
      <pc:sldChg chg="delSp modSp mod">
        <pc:chgData name="Alicia Cuesta Gómez" userId="e7bbb2cd-7749-40b6-91ce-d34e25c2edca" providerId="ADAL" clId="{AA38DE44-86F5-4733-A73C-7D9AF2616915}" dt="2024-10-14T11:58:47.126" v="1675" actId="255"/>
        <pc:sldMkLst>
          <pc:docMk/>
          <pc:sldMk cId="3111119012" sldId="289"/>
        </pc:sldMkLst>
        <pc:spChg chg="mod">
          <ac:chgData name="Alicia Cuesta Gómez" userId="e7bbb2cd-7749-40b6-91ce-d34e25c2edca" providerId="ADAL" clId="{AA38DE44-86F5-4733-A73C-7D9AF2616915}" dt="2024-10-14T11:58:47.126" v="1675" actId="255"/>
          <ac:spMkLst>
            <pc:docMk/>
            <pc:sldMk cId="3111119012" sldId="289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AA38DE44-86F5-4733-A73C-7D9AF2616915}" dt="2024-10-14T10:51:01.200" v="777" actId="478"/>
          <ac:picMkLst>
            <pc:docMk/>
            <pc:sldMk cId="3111119012" sldId="289"/>
            <ac:picMk id="6" creationId="{00000000-0000-0000-0000-000000000000}"/>
          </ac:picMkLst>
        </pc:picChg>
      </pc:sldChg>
      <pc:sldChg chg="modSp mod">
        <pc:chgData name="Alicia Cuesta Gómez" userId="e7bbb2cd-7749-40b6-91ce-d34e25c2edca" providerId="ADAL" clId="{AA38DE44-86F5-4733-A73C-7D9AF2616915}" dt="2024-10-14T12:07:45.758" v="2022" actId="20577"/>
        <pc:sldMkLst>
          <pc:docMk/>
          <pc:sldMk cId="1872254552" sldId="290"/>
        </pc:sldMkLst>
        <pc:spChg chg="mod">
          <ac:chgData name="Alicia Cuesta Gómez" userId="e7bbb2cd-7749-40b6-91ce-d34e25c2edca" providerId="ADAL" clId="{AA38DE44-86F5-4733-A73C-7D9AF2616915}" dt="2024-10-14T12:07:45.758" v="2022" actId="20577"/>
          <ac:spMkLst>
            <pc:docMk/>
            <pc:sldMk cId="1872254552" sldId="290"/>
            <ac:spMk id="3" creationId="{00000000-0000-0000-0000-000000000000}"/>
          </ac:spMkLst>
        </pc:spChg>
      </pc:sldChg>
      <pc:sldChg chg="modSp mod">
        <pc:chgData name="Alicia Cuesta Gómez" userId="e7bbb2cd-7749-40b6-91ce-d34e25c2edca" providerId="ADAL" clId="{AA38DE44-86F5-4733-A73C-7D9AF2616915}" dt="2024-10-14T12:02:02.104" v="1697" actId="108"/>
        <pc:sldMkLst>
          <pc:docMk/>
          <pc:sldMk cId="1668456851" sldId="291"/>
        </pc:sldMkLst>
        <pc:spChg chg="mod">
          <ac:chgData name="Alicia Cuesta Gómez" userId="e7bbb2cd-7749-40b6-91ce-d34e25c2edca" providerId="ADAL" clId="{AA38DE44-86F5-4733-A73C-7D9AF2616915}" dt="2024-10-14T12:02:02.104" v="1697" actId="108"/>
          <ac:spMkLst>
            <pc:docMk/>
            <pc:sldMk cId="1668456851" sldId="291"/>
            <ac:spMk id="3" creationId="{00000000-0000-0000-0000-000000000000}"/>
          </ac:spMkLst>
        </pc:spChg>
      </pc:sldChg>
      <pc:sldChg chg="del">
        <pc:chgData name="Alicia Cuesta Gómez" userId="e7bbb2cd-7749-40b6-91ce-d34e25c2edca" providerId="ADAL" clId="{AA38DE44-86F5-4733-A73C-7D9AF2616915}" dt="2024-10-14T10:50:54.456" v="774" actId="47"/>
        <pc:sldMkLst>
          <pc:docMk/>
          <pc:sldMk cId="2363056169" sldId="292"/>
        </pc:sldMkLst>
      </pc:sldChg>
      <pc:sldChg chg="delSp modSp mod">
        <pc:chgData name="Alicia Cuesta Gómez" userId="e7bbb2cd-7749-40b6-91ce-d34e25c2edca" providerId="ADAL" clId="{AA38DE44-86F5-4733-A73C-7D9AF2616915}" dt="2024-10-14T12:00:42.549" v="1684" actId="255"/>
        <pc:sldMkLst>
          <pc:docMk/>
          <pc:sldMk cId="3856312035" sldId="301"/>
        </pc:sldMkLst>
        <pc:spChg chg="mod">
          <ac:chgData name="Alicia Cuesta Gómez" userId="e7bbb2cd-7749-40b6-91ce-d34e25c2edca" providerId="ADAL" clId="{AA38DE44-86F5-4733-A73C-7D9AF2616915}" dt="2024-10-14T12:00:42.549" v="1684" actId="255"/>
          <ac:spMkLst>
            <pc:docMk/>
            <pc:sldMk cId="3856312035" sldId="301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AA38DE44-86F5-4733-A73C-7D9AF2616915}" dt="2024-10-14T10:52:57.687" v="778" actId="478"/>
          <ac:picMkLst>
            <pc:docMk/>
            <pc:sldMk cId="3856312035" sldId="301"/>
            <ac:picMk id="6" creationId="{00000000-0000-0000-0000-000000000000}"/>
          </ac:picMkLst>
        </pc:picChg>
      </pc:sldChg>
      <pc:sldChg chg="delSp modSp mod">
        <pc:chgData name="Alicia Cuesta Gómez" userId="e7bbb2cd-7749-40b6-91ce-d34e25c2edca" providerId="ADAL" clId="{AA38DE44-86F5-4733-A73C-7D9AF2616915}" dt="2024-10-14T12:05:31.393" v="2012" actId="108"/>
        <pc:sldMkLst>
          <pc:docMk/>
          <pc:sldMk cId="1654285130" sldId="302"/>
        </pc:sldMkLst>
        <pc:spChg chg="mod">
          <ac:chgData name="Alicia Cuesta Gómez" userId="e7bbb2cd-7749-40b6-91ce-d34e25c2edca" providerId="ADAL" clId="{AA38DE44-86F5-4733-A73C-7D9AF2616915}" dt="2024-10-14T12:05:31.393" v="2012" actId="108"/>
          <ac:spMkLst>
            <pc:docMk/>
            <pc:sldMk cId="1654285130" sldId="302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AA38DE44-86F5-4733-A73C-7D9AF2616915}" dt="2024-10-14T10:53:00.894" v="779" actId="478"/>
          <ac:picMkLst>
            <pc:docMk/>
            <pc:sldMk cId="1654285130" sldId="302"/>
            <ac:picMk id="6" creationId="{00000000-0000-0000-0000-000000000000}"/>
          </ac:picMkLst>
        </pc:picChg>
      </pc:sldChg>
      <pc:sldChg chg="delSp del mod">
        <pc:chgData name="Alicia Cuesta Gómez" userId="e7bbb2cd-7749-40b6-91ce-d34e25c2edca" providerId="ADAL" clId="{AA38DE44-86F5-4733-A73C-7D9AF2616915}" dt="2024-10-14T10:53:13.114" v="782" actId="47"/>
        <pc:sldMkLst>
          <pc:docMk/>
          <pc:sldMk cId="2725080419" sldId="307"/>
        </pc:sldMkLst>
        <pc:picChg chg="del">
          <ac:chgData name="Alicia Cuesta Gómez" userId="e7bbb2cd-7749-40b6-91ce-d34e25c2edca" providerId="ADAL" clId="{AA38DE44-86F5-4733-A73C-7D9AF2616915}" dt="2024-10-14T10:53:11.918" v="781" actId="478"/>
          <ac:picMkLst>
            <pc:docMk/>
            <pc:sldMk cId="2725080419" sldId="307"/>
            <ac:picMk id="2" creationId="{00000000-0000-0000-0000-000000000000}"/>
          </ac:picMkLst>
        </pc:picChg>
      </pc:sldChg>
      <pc:sldChg chg="delSp del mod">
        <pc:chgData name="Alicia Cuesta Gómez" userId="e7bbb2cd-7749-40b6-91ce-d34e25c2edca" providerId="ADAL" clId="{AA38DE44-86F5-4733-A73C-7D9AF2616915}" dt="2024-10-14T11:27:15.670" v="1310" actId="47"/>
        <pc:sldMkLst>
          <pc:docMk/>
          <pc:sldMk cId="462953999" sldId="311"/>
        </pc:sldMkLst>
        <pc:picChg chg="del">
          <ac:chgData name="Alicia Cuesta Gómez" userId="e7bbb2cd-7749-40b6-91ce-d34e25c2edca" providerId="ADAL" clId="{AA38DE44-86F5-4733-A73C-7D9AF2616915}" dt="2024-10-14T10:50:31.212" v="771" actId="478"/>
          <ac:picMkLst>
            <pc:docMk/>
            <pc:sldMk cId="462953999" sldId="311"/>
            <ac:picMk id="7" creationId="{00000000-0000-0000-0000-000000000000}"/>
          </ac:picMkLst>
        </pc:picChg>
      </pc:sldChg>
      <pc:sldChg chg="addSp delSp modSp mod">
        <pc:chgData name="Alicia Cuesta Gómez" userId="e7bbb2cd-7749-40b6-91ce-d34e25c2edca" providerId="ADAL" clId="{AA38DE44-86F5-4733-A73C-7D9AF2616915}" dt="2024-10-14T11:42:04.821" v="1439" actId="255"/>
        <pc:sldMkLst>
          <pc:docMk/>
          <pc:sldMk cId="3538247485" sldId="314"/>
        </pc:sldMkLst>
        <pc:spChg chg="add mod">
          <ac:chgData name="Alicia Cuesta Gómez" userId="e7bbb2cd-7749-40b6-91ce-d34e25c2edca" providerId="ADAL" clId="{AA38DE44-86F5-4733-A73C-7D9AF2616915}" dt="2024-10-14T11:27:50.324" v="1317"/>
          <ac:spMkLst>
            <pc:docMk/>
            <pc:sldMk cId="3538247485" sldId="314"/>
            <ac:spMk id="2" creationId="{DB2FAE9A-E136-EB37-3891-E9D456F688A0}"/>
          </ac:spMkLst>
        </pc:spChg>
        <pc:spChg chg="mod">
          <ac:chgData name="Alicia Cuesta Gómez" userId="e7bbb2cd-7749-40b6-91ce-d34e25c2edca" providerId="ADAL" clId="{AA38DE44-86F5-4733-A73C-7D9AF2616915}" dt="2024-10-14T11:42:04.821" v="1439" actId="255"/>
          <ac:spMkLst>
            <pc:docMk/>
            <pc:sldMk cId="3538247485" sldId="314"/>
            <ac:spMk id="3" creationId="{00000000-0000-0000-0000-000000000000}"/>
          </ac:spMkLst>
        </pc:spChg>
        <pc:spChg chg="del">
          <ac:chgData name="Alicia Cuesta Gómez" userId="e7bbb2cd-7749-40b6-91ce-d34e25c2edca" providerId="ADAL" clId="{AA38DE44-86F5-4733-A73C-7D9AF2616915}" dt="2024-10-14T11:27:49.603" v="1316" actId="478"/>
          <ac:spMkLst>
            <pc:docMk/>
            <pc:sldMk cId="3538247485" sldId="314"/>
            <ac:spMk id="5" creationId="{00000000-0000-0000-0000-000000000000}"/>
          </ac:spMkLst>
        </pc:spChg>
      </pc:sldChg>
      <pc:sldChg chg="addSp delSp modSp mod">
        <pc:chgData name="Alicia Cuesta Gómez" userId="e7bbb2cd-7749-40b6-91ce-d34e25c2edca" providerId="ADAL" clId="{AA38DE44-86F5-4733-A73C-7D9AF2616915}" dt="2024-10-14T11:38:53.151" v="1386" actId="1076"/>
        <pc:sldMkLst>
          <pc:docMk/>
          <pc:sldMk cId="50045160" sldId="315"/>
        </pc:sldMkLst>
        <pc:spChg chg="add mod">
          <ac:chgData name="Alicia Cuesta Gómez" userId="e7bbb2cd-7749-40b6-91ce-d34e25c2edca" providerId="ADAL" clId="{AA38DE44-86F5-4733-A73C-7D9AF2616915}" dt="2024-10-14T11:27:43.493" v="1315"/>
          <ac:spMkLst>
            <pc:docMk/>
            <pc:sldMk cId="50045160" sldId="315"/>
            <ac:spMk id="2" creationId="{6946C9E2-7BCA-EDF2-1FDD-77D0505BAEB7}"/>
          </ac:spMkLst>
        </pc:spChg>
        <pc:spChg chg="mod">
          <ac:chgData name="Alicia Cuesta Gómez" userId="e7bbb2cd-7749-40b6-91ce-d34e25c2edca" providerId="ADAL" clId="{AA38DE44-86F5-4733-A73C-7D9AF2616915}" dt="2024-10-14T11:38:53.151" v="1386" actId="1076"/>
          <ac:spMkLst>
            <pc:docMk/>
            <pc:sldMk cId="50045160" sldId="315"/>
            <ac:spMk id="3" creationId="{00000000-0000-0000-0000-000000000000}"/>
          </ac:spMkLst>
        </pc:spChg>
        <pc:spChg chg="del">
          <ac:chgData name="Alicia Cuesta Gómez" userId="e7bbb2cd-7749-40b6-91ce-d34e25c2edca" providerId="ADAL" clId="{AA38DE44-86F5-4733-A73C-7D9AF2616915}" dt="2024-10-14T11:27:43.133" v="1314" actId="478"/>
          <ac:spMkLst>
            <pc:docMk/>
            <pc:sldMk cId="50045160" sldId="315"/>
            <ac:spMk id="5" creationId="{00000000-0000-0000-0000-000000000000}"/>
          </ac:spMkLst>
        </pc:spChg>
      </pc:sldChg>
      <pc:sldChg chg="del">
        <pc:chgData name="Alicia Cuesta Gómez" userId="e7bbb2cd-7749-40b6-91ce-d34e25c2edca" providerId="ADAL" clId="{AA38DE44-86F5-4733-A73C-7D9AF2616915}" dt="2024-10-14T11:27:19.103" v="1311" actId="47"/>
        <pc:sldMkLst>
          <pc:docMk/>
          <pc:sldMk cId="336939358" sldId="316"/>
        </pc:sldMkLst>
      </pc:sldChg>
      <pc:sldChg chg="modSp mod">
        <pc:chgData name="Alicia Cuesta Gómez" userId="e7bbb2cd-7749-40b6-91ce-d34e25c2edca" providerId="ADAL" clId="{AA38DE44-86F5-4733-A73C-7D9AF2616915}" dt="2024-10-14T10:40:55.360" v="710" actId="403"/>
        <pc:sldMkLst>
          <pc:docMk/>
          <pc:sldMk cId="2296986217" sldId="317"/>
        </pc:sldMkLst>
        <pc:spChg chg="mod">
          <ac:chgData name="Alicia Cuesta Gómez" userId="e7bbb2cd-7749-40b6-91ce-d34e25c2edca" providerId="ADAL" clId="{AA38DE44-86F5-4733-A73C-7D9AF2616915}" dt="2024-10-14T10:40:55.360" v="710" actId="403"/>
          <ac:spMkLst>
            <pc:docMk/>
            <pc:sldMk cId="2296986217" sldId="317"/>
            <ac:spMk id="3" creationId="{00000000-0000-0000-0000-000000000000}"/>
          </ac:spMkLst>
        </pc:spChg>
      </pc:sldChg>
      <pc:sldChg chg="modSp mod">
        <pc:chgData name="Alicia Cuesta Gómez" userId="e7bbb2cd-7749-40b6-91ce-d34e25c2edca" providerId="ADAL" clId="{AA38DE44-86F5-4733-A73C-7D9AF2616915}" dt="2024-10-14T10:54:32.331" v="804" actId="5793"/>
        <pc:sldMkLst>
          <pc:docMk/>
          <pc:sldMk cId="3814574038" sldId="319"/>
        </pc:sldMkLst>
        <pc:spChg chg="mod">
          <ac:chgData name="Alicia Cuesta Gómez" userId="e7bbb2cd-7749-40b6-91ce-d34e25c2edca" providerId="ADAL" clId="{AA38DE44-86F5-4733-A73C-7D9AF2616915}" dt="2024-10-14T10:54:32.331" v="804" actId="5793"/>
          <ac:spMkLst>
            <pc:docMk/>
            <pc:sldMk cId="3814574038" sldId="319"/>
            <ac:spMk id="3" creationId="{00000000-0000-0000-0000-000000000000}"/>
          </ac:spMkLst>
        </pc:spChg>
      </pc:sldChg>
      <pc:sldChg chg="modSp mod">
        <pc:chgData name="Alicia Cuesta Gómez" userId="e7bbb2cd-7749-40b6-91ce-d34e25c2edca" providerId="ADAL" clId="{AA38DE44-86F5-4733-A73C-7D9AF2616915}" dt="2024-10-14T11:19:54.957" v="1272" actId="27636"/>
        <pc:sldMkLst>
          <pc:docMk/>
          <pc:sldMk cId="4007645059" sldId="325"/>
        </pc:sldMkLst>
        <pc:spChg chg="mod">
          <ac:chgData name="Alicia Cuesta Gómez" userId="e7bbb2cd-7749-40b6-91ce-d34e25c2edca" providerId="ADAL" clId="{AA38DE44-86F5-4733-A73C-7D9AF2616915}" dt="2024-10-14T11:19:54.957" v="1272" actId="27636"/>
          <ac:spMkLst>
            <pc:docMk/>
            <pc:sldMk cId="4007645059" sldId="325"/>
            <ac:spMk id="3" creationId="{00000000-0000-0000-0000-000000000000}"/>
          </ac:spMkLst>
        </pc:spChg>
      </pc:sldChg>
      <pc:sldChg chg="del">
        <pc:chgData name="Alicia Cuesta Gómez" userId="e7bbb2cd-7749-40b6-91ce-d34e25c2edca" providerId="ADAL" clId="{AA38DE44-86F5-4733-A73C-7D9AF2616915}" dt="2024-10-14T10:53:06.111" v="780" actId="47"/>
        <pc:sldMkLst>
          <pc:docMk/>
          <pc:sldMk cId="1995040832" sldId="327"/>
        </pc:sldMkLst>
      </pc:sldChg>
      <pc:sldChg chg="modSp mod modNotesTx">
        <pc:chgData name="Alicia Cuesta Gómez" userId="e7bbb2cd-7749-40b6-91ce-d34e25c2edca" providerId="ADAL" clId="{AA38DE44-86F5-4733-A73C-7D9AF2616915}" dt="2024-10-14T11:26:46.234" v="1308" actId="1035"/>
        <pc:sldMkLst>
          <pc:docMk/>
          <pc:sldMk cId="3469506487" sldId="329"/>
        </pc:sldMkLst>
        <pc:spChg chg="mod">
          <ac:chgData name="Alicia Cuesta Gómez" userId="e7bbb2cd-7749-40b6-91ce-d34e25c2edca" providerId="ADAL" clId="{AA38DE44-86F5-4733-A73C-7D9AF2616915}" dt="2024-10-14T11:26:46.234" v="1308" actId="1035"/>
          <ac:spMkLst>
            <pc:docMk/>
            <pc:sldMk cId="3469506487" sldId="329"/>
            <ac:spMk id="3" creationId="{00000000-0000-0000-0000-000000000000}"/>
          </ac:spMkLst>
        </pc:spChg>
        <pc:spChg chg="mod">
          <ac:chgData name="Alicia Cuesta Gómez" userId="e7bbb2cd-7749-40b6-91ce-d34e25c2edca" providerId="ADAL" clId="{AA38DE44-86F5-4733-A73C-7D9AF2616915}" dt="2024-10-14T11:26:30.880" v="1301" actId="1076"/>
          <ac:spMkLst>
            <pc:docMk/>
            <pc:sldMk cId="3469506487" sldId="329"/>
            <ac:spMk id="5" creationId="{00000000-0000-0000-0000-000000000000}"/>
          </ac:spMkLst>
        </pc:spChg>
      </pc:sldChg>
      <pc:sldChg chg="modSp add mod">
        <pc:chgData name="Alicia Cuesta Gómez" userId="e7bbb2cd-7749-40b6-91ce-d34e25c2edca" providerId="ADAL" clId="{AA38DE44-86F5-4733-A73C-7D9AF2616915}" dt="2024-10-14T12:09:34.300" v="2060" actId="313"/>
        <pc:sldMkLst>
          <pc:docMk/>
          <pc:sldMk cId="4262764431" sldId="330"/>
        </pc:sldMkLst>
        <pc:spChg chg="mod">
          <ac:chgData name="Alicia Cuesta Gómez" userId="e7bbb2cd-7749-40b6-91ce-d34e25c2edca" providerId="ADAL" clId="{AA38DE44-86F5-4733-A73C-7D9AF2616915}" dt="2024-10-14T12:09:34.300" v="2060" actId="313"/>
          <ac:spMkLst>
            <pc:docMk/>
            <pc:sldMk cId="4262764431" sldId="330"/>
            <ac:spMk id="3" creationId="{00000000-0000-0000-0000-000000000000}"/>
          </ac:spMkLst>
        </pc:spChg>
      </pc:sldChg>
      <pc:sldChg chg="del">
        <pc:chgData name="Alicia Cuesta Gómez" userId="e7bbb2cd-7749-40b6-91ce-d34e25c2edca" providerId="ADAL" clId="{AA38DE44-86F5-4733-A73C-7D9AF2616915}" dt="2024-10-14T11:29:24.638" v="1318" actId="47"/>
        <pc:sldMkLst>
          <pc:docMk/>
          <pc:sldMk cId="3784252610" sldId="333"/>
        </pc:sldMkLst>
      </pc:sldChg>
      <pc:sldChg chg="del">
        <pc:chgData name="Alicia Cuesta Gómez" userId="e7bbb2cd-7749-40b6-91ce-d34e25c2edca" providerId="ADAL" clId="{AA38DE44-86F5-4733-A73C-7D9AF2616915}" dt="2024-10-14T11:29:25.286" v="1319" actId="47"/>
        <pc:sldMkLst>
          <pc:docMk/>
          <pc:sldMk cId="2672049783" sldId="334"/>
        </pc:sldMkLst>
      </pc:sldChg>
      <pc:sldChg chg="delSp modSp del mod">
        <pc:chgData name="Alicia Cuesta Gómez" userId="e7bbb2cd-7749-40b6-91ce-d34e25c2edca" providerId="ADAL" clId="{AA38DE44-86F5-4733-A73C-7D9AF2616915}" dt="2024-10-14T11:29:26.026" v="1320" actId="47"/>
        <pc:sldMkLst>
          <pc:docMk/>
          <pc:sldMk cId="198149409" sldId="335"/>
        </pc:sldMkLst>
        <pc:spChg chg="mod">
          <ac:chgData name="Alicia Cuesta Gómez" userId="e7bbb2cd-7749-40b6-91ce-d34e25c2edca" providerId="ADAL" clId="{AA38DE44-86F5-4733-A73C-7D9AF2616915}" dt="2024-10-14T10:53:37.636" v="785" actId="1076"/>
          <ac:spMkLst>
            <pc:docMk/>
            <pc:sldMk cId="198149409" sldId="335"/>
            <ac:spMk id="3" creationId="{00000000-0000-0000-0000-000000000000}"/>
          </ac:spMkLst>
        </pc:spChg>
        <pc:picChg chg="del">
          <ac:chgData name="Alicia Cuesta Gómez" userId="e7bbb2cd-7749-40b6-91ce-d34e25c2edca" providerId="ADAL" clId="{AA38DE44-86F5-4733-A73C-7D9AF2616915}" dt="2024-10-14T10:50:43.398" v="772" actId="478"/>
          <ac:picMkLst>
            <pc:docMk/>
            <pc:sldMk cId="198149409" sldId="335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11FD-3E09-4D55-859E-134936B2A92A}" type="datetimeFigureOut">
              <a:rPr lang="es-ES" smtClean="0"/>
              <a:t>15/10/2024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225D-9A6E-46A4-94D4-6333624B90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35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19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225D-9A6E-46A4-94D4-6333624B90C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51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8E0C-02CD-46E5-A8F9-DF642147D231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76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156B-0D29-42DF-842C-6B8920AA3D9F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74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34C6-F54D-4897-B9DD-312B8FB7517F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55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3F01-8B25-40B0-8A68-C66D9B969497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6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DC59-61B5-49A6-8DFC-B4FA0C5DBADE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97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F60A-F890-4553-B1A3-72FEA80096F9}" type="datetime1">
              <a:rPr lang="es-ES" smtClean="0"/>
              <a:t>15/10/2024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49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B7F6-B9E2-4113-99F6-3B5DD86A16D4}" type="datetime1">
              <a:rPr lang="es-ES" smtClean="0"/>
              <a:t>15/10/2024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62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7EA5-E356-42B2-9CDD-1B0AD23AEB8A}" type="datetime1">
              <a:rPr lang="es-ES" smtClean="0"/>
              <a:t>15/10/2024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34279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1E9F-81B6-403A-8799-F11767F80B81}" type="datetime1">
              <a:rPr lang="es-ES" smtClean="0"/>
              <a:t>15/10/2024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89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4EC5-961D-48D1-BED0-CE14DF1871DF}" type="datetime1">
              <a:rPr lang="es-ES" smtClean="0"/>
              <a:t>15/10/2024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84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DD8D-3C53-488E-91E6-7F684062E722}" type="datetime1">
              <a:rPr lang="es-ES" smtClean="0"/>
              <a:t>15/10/2024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51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7EA5-E356-42B2-9CDD-1B0AD23AEB8A}" type="datetime1">
              <a:rPr lang="es-ES" smtClean="0"/>
              <a:t>15/10/2024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40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35560" y="1625475"/>
            <a:ext cx="8566720" cy="1602434"/>
          </a:xfrm>
        </p:spPr>
        <p:txBody>
          <a:bodyPr>
            <a:normAutofit/>
          </a:bodyPr>
          <a:lstStyle/>
          <a:p>
            <a:r>
              <a:rPr lang="es-ES" sz="3600" b="1" dirty="0">
                <a:latin typeface="+mn-lt"/>
              </a:rPr>
              <a:t>Exploración y escalas de valoración del control postural y de las habilidades motoras  en el paciente adulto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2516" y="3429000"/>
            <a:ext cx="7272808" cy="17526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Profª. Dra. Alicia Cuesta Gómez</a:t>
            </a:r>
          </a:p>
          <a:p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Evaluación Neurológica</a:t>
            </a:r>
          </a:p>
          <a:p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Máster Universitario en </a:t>
            </a:r>
            <a:r>
              <a:rPr lang="es-E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Neurocontrol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Motor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1027" name="Picture 3" descr="C:\Users\francisco.molina\Dropbox\Láminas\Paper.Blog Neuro.1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5932" r="50000" b="17511"/>
          <a:stretch/>
        </p:blipFill>
        <p:spPr bwMode="auto">
          <a:xfrm rot="10800000">
            <a:off x="-24680" y="1096784"/>
            <a:ext cx="2286000" cy="45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8" y="5583782"/>
            <a:ext cx="2633464" cy="52682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F0D72A-BDD2-F83D-B132-5114B2507A89}"/>
              </a:ext>
            </a:extLst>
          </p:cNvPr>
          <p:cNvSpPr txBox="1"/>
          <p:nvPr/>
        </p:nvSpPr>
        <p:spPr>
          <a:xfrm>
            <a:off x="6956276" y="44624"/>
            <a:ext cx="5231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dirty="0"/>
              <a:t>©2024 Alicia Cuesta Gómez. Algunos derechos reservados. Este trabajo se distribuye bajo la licencia: CC-BY-SA 4.0 Atribución-</a:t>
            </a:r>
            <a:r>
              <a:rPr lang="es-ES" sz="1600" dirty="0" err="1"/>
              <a:t>CompartirIgual</a:t>
            </a:r>
            <a:r>
              <a:rPr lang="es-ES" sz="1600" dirty="0"/>
              <a:t> 4.0 Internacional de Creative </a:t>
            </a:r>
            <a:r>
              <a:rPr lang="es-ES" sz="1600" dirty="0" err="1"/>
              <a:t>Commons</a:t>
            </a:r>
            <a:r>
              <a:rPr lang="es-ES" sz="1600" dirty="0"/>
              <a:t>. Disponible en http://creativecommons.org/licenses/by-sa/4.0/ deed.es</a:t>
            </a:r>
          </a:p>
        </p:txBody>
      </p:sp>
    </p:spTree>
    <p:extLst>
      <p:ext uri="{BB962C8B-B14F-4D97-AF65-F5344CB8AC3E}">
        <p14:creationId xmlns:p14="http://schemas.microsoft.com/office/powerpoint/2010/main" val="337527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28800"/>
            <a:ext cx="10658400" cy="481883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4100" b="1" i="1" dirty="0">
                <a:solidFill>
                  <a:schemeClr val="accent6"/>
                </a:solidFill>
              </a:rPr>
              <a:t>Mini-BEST Test (Balance </a:t>
            </a:r>
            <a:r>
              <a:rPr lang="es-ES" sz="4100" b="1" i="1" dirty="0" err="1">
                <a:solidFill>
                  <a:schemeClr val="accent6"/>
                </a:solidFill>
              </a:rPr>
              <a:t>Evaluation</a:t>
            </a:r>
            <a:r>
              <a:rPr lang="es-ES" sz="4100" b="1" i="1" dirty="0">
                <a:solidFill>
                  <a:schemeClr val="accent6"/>
                </a:solidFill>
              </a:rPr>
              <a:t> </a:t>
            </a:r>
            <a:r>
              <a:rPr lang="es-ES" sz="4100" b="1" i="1" dirty="0" err="1">
                <a:solidFill>
                  <a:schemeClr val="accent6"/>
                </a:solidFill>
              </a:rPr>
              <a:t>Systems</a:t>
            </a:r>
            <a:r>
              <a:rPr lang="es-ES" sz="4100" b="1" i="1" dirty="0">
                <a:solidFill>
                  <a:schemeClr val="accent6"/>
                </a:solidFill>
              </a:rPr>
              <a:t> Test)</a:t>
            </a: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600" dirty="0"/>
              <a:t>Es una versión abreviada de la prueba de equilibrio (</a:t>
            </a:r>
            <a:r>
              <a:rPr lang="es-ES" sz="3600" dirty="0" err="1"/>
              <a:t>BESTest</a:t>
            </a:r>
            <a:r>
              <a:rPr lang="es-ES" sz="3600" dirty="0"/>
              <a:t>), que incluye 4 de las 6 secciones originales del </a:t>
            </a:r>
            <a:r>
              <a:rPr lang="es-ES" sz="3600" dirty="0" err="1"/>
              <a:t>BESTest</a:t>
            </a:r>
            <a:r>
              <a:rPr lang="es-ES" sz="3600" dirty="0"/>
              <a:t>: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100" dirty="0"/>
              <a:t>ajustes posturales anticipatorios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100" dirty="0"/>
              <a:t>control postural reactivo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100" dirty="0"/>
              <a:t>orientación sensorial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100" dirty="0"/>
              <a:t>marcha dinámica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600" dirty="0"/>
              <a:t>Contiene 14 </a:t>
            </a:r>
            <a:r>
              <a:rPr lang="es-ES" sz="3600" dirty="0" err="1"/>
              <a:t>items</a:t>
            </a:r>
            <a:r>
              <a:rPr lang="es-ES" sz="3600" dirty="0"/>
              <a:t> y la puntuación máxima es de 28 puntos. Cada ítem se valora del 0, nivel de funcionalidad más bajo, al 2 nivel de funcionalidad más alto.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2500" dirty="0"/>
              <a:t>Duncan, R. P., Leddy, A. L., </a:t>
            </a:r>
            <a:r>
              <a:rPr lang="es-ES" sz="2500" dirty="0" err="1"/>
              <a:t>Cavanaugh</a:t>
            </a:r>
            <a:r>
              <a:rPr lang="es-ES" sz="2500" dirty="0"/>
              <a:t>, J. T., </a:t>
            </a:r>
            <a:r>
              <a:rPr lang="es-ES" sz="2500" dirty="0" err="1"/>
              <a:t>Dibble</a:t>
            </a:r>
            <a:r>
              <a:rPr lang="es-ES" sz="2500" dirty="0"/>
              <a:t>, L. E., Ellis, T. D., Ford, M. P., … &amp; Earhart, G. M. (2013). Balance </a:t>
            </a:r>
            <a:r>
              <a:rPr lang="es-ES" sz="2500" dirty="0" err="1"/>
              <a:t>Evaluation</a:t>
            </a:r>
            <a:r>
              <a:rPr lang="es-ES" sz="2500" dirty="0"/>
              <a:t> </a:t>
            </a:r>
            <a:r>
              <a:rPr lang="es-ES" sz="2500" dirty="0" err="1"/>
              <a:t>Systems</a:t>
            </a:r>
            <a:r>
              <a:rPr lang="es-ES" sz="2500" dirty="0"/>
              <a:t> Test (</a:t>
            </a:r>
            <a:r>
              <a:rPr lang="es-ES" sz="2500" dirty="0" err="1"/>
              <a:t>BESTest</a:t>
            </a:r>
            <a:r>
              <a:rPr lang="es-ES" sz="2500" dirty="0"/>
              <a:t>) and Mini-</a:t>
            </a:r>
            <a:r>
              <a:rPr lang="es-ES" sz="2500" dirty="0" err="1"/>
              <a:t>BESTest</a:t>
            </a:r>
            <a:r>
              <a:rPr lang="es-ES" sz="2500" dirty="0"/>
              <a:t>: </a:t>
            </a:r>
            <a:r>
              <a:rPr lang="es-ES" sz="2500" dirty="0" err="1"/>
              <a:t>Reliability</a:t>
            </a:r>
            <a:r>
              <a:rPr lang="es-ES" sz="2500" dirty="0"/>
              <a:t>, </a:t>
            </a:r>
            <a:r>
              <a:rPr lang="es-ES" sz="2500" dirty="0" err="1"/>
              <a:t>validity</a:t>
            </a:r>
            <a:r>
              <a:rPr lang="es-ES" sz="2500" dirty="0"/>
              <a:t>, and </a:t>
            </a:r>
            <a:r>
              <a:rPr lang="es-ES" sz="2500" dirty="0" err="1"/>
              <a:t>responsiveness</a:t>
            </a:r>
            <a:r>
              <a:rPr lang="es-ES" sz="2500" dirty="0"/>
              <a:t> in </a:t>
            </a:r>
            <a:r>
              <a:rPr lang="es-ES" sz="2500" dirty="0" err="1"/>
              <a:t>persons</a:t>
            </a:r>
            <a:r>
              <a:rPr lang="es-ES" sz="2500" dirty="0"/>
              <a:t> </a:t>
            </a:r>
            <a:r>
              <a:rPr lang="es-ES" sz="2500" dirty="0" err="1"/>
              <a:t>with</a:t>
            </a:r>
            <a:r>
              <a:rPr lang="es-ES" sz="2500" dirty="0"/>
              <a:t> Parkinson </a:t>
            </a:r>
            <a:r>
              <a:rPr lang="es-ES" sz="2500" dirty="0" err="1"/>
              <a:t>disease</a:t>
            </a:r>
            <a:r>
              <a:rPr lang="es-ES" sz="2500" dirty="0"/>
              <a:t>. Journal of </a:t>
            </a:r>
            <a:r>
              <a:rPr lang="es-ES" sz="2500" dirty="0" err="1"/>
              <a:t>Neurologic</a:t>
            </a:r>
            <a:r>
              <a:rPr lang="es-ES" sz="2500" dirty="0"/>
              <a:t> </a:t>
            </a:r>
            <a:r>
              <a:rPr lang="es-ES" sz="2500" dirty="0" err="1"/>
              <a:t>Physical</a:t>
            </a:r>
            <a:r>
              <a:rPr lang="es-ES" sz="2500" dirty="0"/>
              <a:t> </a:t>
            </a:r>
            <a:r>
              <a:rPr lang="es-ES" sz="2500" dirty="0" err="1"/>
              <a:t>Therapy</a:t>
            </a:r>
            <a:r>
              <a:rPr lang="es-ES" sz="2500" dirty="0"/>
              <a:t>, 37(4), 241-245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Equilibrio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8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84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None/>
            </a:pPr>
            <a:r>
              <a:rPr lang="en-US" b="1" i="1" dirty="0">
                <a:solidFill>
                  <a:schemeClr val="accent6"/>
                </a:solidFill>
              </a:rPr>
              <a:t>Postural Assessment Scale for Stroke Patients</a:t>
            </a:r>
            <a:endParaRPr lang="es-ES" b="1" i="1" dirty="0">
              <a:solidFill>
                <a:schemeClr val="accent6"/>
              </a:solidFill>
            </a:endParaRP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Valora el control postural en pacientes de ictus.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Presenta una alta fiabilidad inter e </a:t>
            </a:r>
            <a:r>
              <a:rPr lang="es-ES" dirty="0" err="1"/>
              <a:t>intraobservador</a:t>
            </a:r>
            <a:r>
              <a:rPr lang="es-ES" dirty="0"/>
              <a:t>. Posee un excelente valor predictivo de la independencia funcional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Evalúa 12 </a:t>
            </a:r>
            <a:r>
              <a:rPr lang="es-ES" dirty="0" err="1"/>
              <a:t>ímtes</a:t>
            </a:r>
            <a:r>
              <a:rPr lang="es-ES" dirty="0"/>
              <a:t>, la movilidad siete tareas y el equilibrio en cinco. Utiliza una escala or­dinal de 0 a 3, con un total de 36 puntos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dirty="0"/>
          </a:p>
          <a:p>
            <a:pPr marL="0" indent="0" algn="just"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2100" dirty="0"/>
              <a:t>Huang YC, Wang WT, </a:t>
            </a:r>
            <a:r>
              <a:rPr lang="es-ES" sz="2100" dirty="0" err="1"/>
              <a:t>Liou</a:t>
            </a:r>
            <a:r>
              <a:rPr lang="es-ES" sz="2100" dirty="0"/>
              <a:t> TH, </a:t>
            </a:r>
            <a:r>
              <a:rPr lang="es-ES" sz="2100" dirty="0" err="1"/>
              <a:t>Liao</a:t>
            </a:r>
            <a:r>
              <a:rPr lang="es-ES" sz="2100" dirty="0"/>
              <a:t> CD, Lin LF, Huang SW. Postural </a:t>
            </a:r>
            <a:r>
              <a:rPr lang="es-ES" sz="2100" dirty="0" err="1"/>
              <a:t>Assessment</a:t>
            </a:r>
            <a:r>
              <a:rPr lang="es-ES" sz="2100" dirty="0"/>
              <a:t> </a:t>
            </a:r>
            <a:r>
              <a:rPr lang="es-ES" sz="2100" dirty="0" err="1"/>
              <a:t>Scale</a:t>
            </a:r>
            <a:r>
              <a:rPr lang="es-ES" sz="2100" dirty="0"/>
              <a:t> </a:t>
            </a:r>
            <a:r>
              <a:rPr lang="es-ES" sz="2100" dirty="0" err="1"/>
              <a:t>for</a:t>
            </a:r>
            <a:r>
              <a:rPr lang="es-ES" sz="2100" dirty="0"/>
              <a:t> </a:t>
            </a:r>
            <a:r>
              <a:rPr lang="es-ES" sz="2100" dirty="0" err="1"/>
              <a:t>Stroke</a:t>
            </a:r>
            <a:r>
              <a:rPr lang="es-ES" sz="2100" dirty="0"/>
              <a:t> </a:t>
            </a:r>
            <a:r>
              <a:rPr lang="es-ES" sz="2100" dirty="0" err="1"/>
              <a:t>Patients</a:t>
            </a:r>
            <a:r>
              <a:rPr lang="es-ES" sz="2100" dirty="0"/>
              <a:t> Scores as a predictor of </a:t>
            </a:r>
            <a:r>
              <a:rPr lang="es-ES" sz="2100" dirty="0" err="1"/>
              <a:t>stroke</a:t>
            </a:r>
            <a:r>
              <a:rPr lang="es-ES" sz="2100" dirty="0"/>
              <a:t> </a:t>
            </a:r>
            <a:r>
              <a:rPr lang="es-ES" sz="2100" dirty="0" err="1"/>
              <a:t>patient</a:t>
            </a:r>
            <a:r>
              <a:rPr lang="es-ES" sz="2100" dirty="0"/>
              <a:t> </a:t>
            </a:r>
            <a:r>
              <a:rPr lang="es-ES" sz="2100" dirty="0" err="1"/>
              <a:t>ambulation</a:t>
            </a:r>
            <a:r>
              <a:rPr lang="es-ES" sz="2100" dirty="0"/>
              <a:t> at </a:t>
            </a:r>
            <a:r>
              <a:rPr lang="es-ES" sz="2100" dirty="0" err="1"/>
              <a:t>discharge</a:t>
            </a:r>
            <a:r>
              <a:rPr lang="es-ES" sz="2100" dirty="0"/>
              <a:t> </a:t>
            </a:r>
            <a:r>
              <a:rPr lang="es-ES" sz="2100" dirty="0" err="1"/>
              <a:t>from</a:t>
            </a:r>
            <a:r>
              <a:rPr lang="es-ES" sz="2100" dirty="0"/>
              <a:t> the </a:t>
            </a:r>
            <a:r>
              <a:rPr lang="es-ES" sz="2100" dirty="0" err="1"/>
              <a:t>rehabilitation</a:t>
            </a:r>
            <a:r>
              <a:rPr lang="es-ES" sz="2100" dirty="0"/>
              <a:t> </a:t>
            </a:r>
            <a:r>
              <a:rPr lang="es-ES" sz="2100" dirty="0" err="1"/>
              <a:t>ward</a:t>
            </a:r>
            <a:r>
              <a:rPr lang="es-ES" sz="2100" dirty="0"/>
              <a:t>. J </a:t>
            </a:r>
            <a:r>
              <a:rPr lang="es-ES" sz="2100" dirty="0" err="1"/>
              <a:t>Rehabil</a:t>
            </a:r>
            <a:r>
              <a:rPr lang="es-ES" sz="2100" dirty="0"/>
              <a:t> </a:t>
            </a:r>
            <a:r>
              <a:rPr lang="es-ES" sz="2100" dirty="0" err="1"/>
              <a:t>Med</a:t>
            </a:r>
            <a:r>
              <a:rPr lang="es-ES" sz="2100" dirty="0"/>
              <a:t>. 2016 Mar;48(3):259-64.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Equilibrio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2800" b="1" i="1" dirty="0">
                <a:solidFill>
                  <a:schemeClr val="accent6"/>
                </a:solidFill>
              </a:rPr>
              <a:t>Funciones de las Escalas de Marcha 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El análisis observacional de la marcha es la aproximación más común para proporcionar una estimación de su cinemática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Bajo coste y aplicabilidad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Basadas en evaluación del desplazamiento articular y de los componentes espacio-temporales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Marcha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7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000" b="1" i="1" dirty="0" err="1">
                <a:solidFill>
                  <a:schemeClr val="accent6"/>
                </a:solidFill>
              </a:rPr>
              <a:t>Rivermead</a:t>
            </a:r>
            <a:r>
              <a:rPr lang="es-ES" sz="3000" b="1" i="1" dirty="0">
                <a:solidFill>
                  <a:schemeClr val="accent6"/>
                </a:solidFill>
              </a:rPr>
              <a:t> Visual </a:t>
            </a:r>
            <a:r>
              <a:rPr lang="es-ES" sz="3000" b="1" i="1" dirty="0" err="1">
                <a:solidFill>
                  <a:schemeClr val="accent6"/>
                </a:solidFill>
              </a:rPr>
              <a:t>Gait</a:t>
            </a:r>
            <a:r>
              <a:rPr lang="es-ES" sz="3000" b="1" i="1" dirty="0">
                <a:solidFill>
                  <a:schemeClr val="accent6"/>
                </a:solidFill>
              </a:rPr>
              <a:t> </a:t>
            </a:r>
            <a:r>
              <a:rPr lang="es-ES" sz="3000" b="1" i="1" dirty="0" err="1">
                <a:solidFill>
                  <a:schemeClr val="accent6"/>
                </a:solidFill>
              </a:rPr>
              <a:t>Assessment</a:t>
            </a:r>
            <a:endParaRPr lang="es-ES" sz="3000" b="1" i="1" dirty="0">
              <a:solidFill>
                <a:schemeClr val="accent6"/>
              </a:solidFill>
            </a:endParaRP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Desarrollada para valorar las alteraciones en el patrón de marcha en pacientes con déficits neurológicos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20 ítems, 2 para el MS, y 18 para tronco y MI, 11 en la fase de apoyo y 7 en la fase de balanceo. Puntuación </a:t>
            </a:r>
            <a:r>
              <a:rPr lang="es-E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de 0 a 3, donde 0 indica una función gravemente afectada y 3 indica una función norma</a:t>
            </a:r>
            <a:endParaRPr lang="es-ES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Buena fiabilidad </a:t>
            </a:r>
            <a:r>
              <a:rPr lang="es-ES" dirty="0" err="1"/>
              <a:t>interevaluador</a:t>
            </a:r>
            <a:r>
              <a:rPr lang="es-ES" dirty="0"/>
              <a:t> 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100" dirty="0"/>
              <a:t>Hsieh, C. L., Hsueh, I. P., et al. "Validity and responsiveness of the </a:t>
            </a:r>
            <a:r>
              <a:rPr lang="en-US" sz="2100" dirty="0" err="1"/>
              <a:t>rivermead</a:t>
            </a:r>
            <a:r>
              <a:rPr lang="en-US" sz="2100" dirty="0"/>
              <a:t> mobility index in stroke patients." Scandinavian Journal of Rehabilitation Medicine 2000 32(3): 140-142</a:t>
            </a:r>
            <a:endParaRPr lang="es-ES" sz="21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Marcha 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7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200" b="1" i="1" dirty="0" err="1">
                <a:solidFill>
                  <a:schemeClr val="accent6"/>
                </a:solidFill>
              </a:rPr>
              <a:t>Gait</a:t>
            </a:r>
            <a:r>
              <a:rPr lang="es-ES" sz="3200" b="1" i="1" dirty="0">
                <a:solidFill>
                  <a:schemeClr val="accent6"/>
                </a:solidFill>
              </a:rPr>
              <a:t> </a:t>
            </a:r>
            <a:r>
              <a:rPr lang="es-ES" sz="3200" b="1" i="1" dirty="0" err="1">
                <a:solidFill>
                  <a:schemeClr val="accent6"/>
                </a:solidFill>
              </a:rPr>
              <a:t>Assessment</a:t>
            </a:r>
            <a:r>
              <a:rPr lang="es-ES" sz="3200" b="1" i="1" dirty="0">
                <a:solidFill>
                  <a:schemeClr val="accent6"/>
                </a:solidFill>
              </a:rPr>
              <a:t> and </a:t>
            </a:r>
            <a:r>
              <a:rPr lang="es-ES" sz="3200" b="1" i="1" dirty="0" err="1">
                <a:solidFill>
                  <a:schemeClr val="accent6"/>
                </a:solidFill>
              </a:rPr>
              <a:t>Intervention</a:t>
            </a:r>
            <a:r>
              <a:rPr lang="es-ES" sz="3200" b="1" i="1" dirty="0">
                <a:solidFill>
                  <a:schemeClr val="accent6"/>
                </a:solidFill>
              </a:rPr>
              <a:t> </a:t>
            </a:r>
            <a:r>
              <a:rPr lang="es-ES" sz="3200" b="1" i="1" dirty="0" err="1">
                <a:solidFill>
                  <a:schemeClr val="accent6"/>
                </a:solidFill>
              </a:rPr>
              <a:t>Tool</a:t>
            </a:r>
            <a:r>
              <a:rPr lang="es-ES" sz="3200" b="1" i="1" dirty="0">
                <a:solidFill>
                  <a:schemeClr val="accent6"/>
                </a:solidFill>
              </a:rPr>
              <a:t> (GAIT) </a:t>
            </a: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31 ítems en tres secciones: con 4 ítems para el MS y tronco, 14 para el MI y el tronco en la fase de apoyo, y 13 para el MI y el tronco en la fase oscilante de la marcha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Muy buena fiabilidad </a:t>
            </a:r>
            <a:r>
              <a:rPr lang="es-ES" sz="3000" dirty="0" err="1"/>
              <a:t>inter-sesión</a:t>
            </a:r>
            <a:r>
              <a:rPr lang="es-ES" sz="3000" dirty="0"/>
              <a:t> y una fiabilidad </a:t>
            </a:r>
            <a:r>
              <a:rPr lang="es-ES" sz="3000" dirty="0" err="1"/>
              <a:t>interevaluador</a:t>
            </a:r>
            <a:r>
              <a:rPr lang="es-ES" sz="3000" dirty="0"/>
              <a:t> alta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Es sensible a los cambios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0" indent="0" algn="just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2300" dirty="0"/>
              <a:t>Daly JJ, McCabe JP, Gor-García-Fogeda MD, </a:t>
            </a:r>
            <a:r>
              <a:rPr lang="es-ES" sz="2300" dirty="0" err="1"/>
              <a:t>Nethery</a:t>
            </a:r>
            <a:r>
              <a:rPr lang="es-ES" sz="2300" dirty="0"/>
              <a:t> JC. </a:t>
            </a:r>
            <a:r>
              <a:rPr lang="es-ES" sz="2300" dirty="0" err="1"/>
              <a:t>Update</a:t>
            </a:r>
            <a:r>
              <a:rPr lang="es-ES" sz="2300" dirty="0"/>
              <a:t> </a:t>
            </a:r>
            <a:r>
              <a:rPr lang="es-ES" sz="2300" dirty="0" err="1"/>
              <a:t>on</a:t>
            </a:r>
            <a:r>
              <a:rPr lang="es-ES" sz="2300" dirty="0"/>
              <a:t> </a:t>
            </a:r>
            <a:r>
              <a:rPr lang="es-ES" sz="2300" dirty="0" err="1"/>
              <a:t>an</a:t>
            </a:r>
            <a:r>
              <a:rPr lang="es-ES" sz="2300" dirty="0"/>
              <a:t> </a:t>
            </a:r>
            <a:r>
              <a:rPr lang="es-ES" sz="2300" dirty="0" err="1"/>
              <a:t>Observational</a:t>
            </a:r>
            <a:r>
              <a:rPr lang="es-ES" sz="2300" dirty="0"/>
              <a:t>, </a:t>
            </a:r>
            <a:r>
              <a:rPr lang="es-ES" sz="2300" dirty="0" err="1"/>
              <a:t>Clinically</a:t>
            </a:r>
            <a:r>
              <a:rPr lang="es-ES" sz="2300" dirty="0"/>
              <a:t> </a:t>
            </a:r>
            <a:r>
              <a:rPr lang="es-ES" sz="2300" dirty="0" err="1"/>
              <a:t>Useful</a:t>
            </a:r>
            <a:r>
              <a:rPr lang="es-ES" sz="2300" dirty="0"/>
              <a:t> </a:t>
            </a:r>
            <a:r>
              <a:rPr lang="es-ES" sz="2300" dirty="0" err="1"/>
              <a:t>Gait</a:t>
            </a:r>
            <a:r>
              <a:rPr lang="es-ES" sz="2300" dirty="0"/>
              <a:t> </a:t>
            </a:r>
            <a:r>
              <a:rPr lang="es-ES" sz="2300" dirty="0" err="1"/>
              <a:t>Coordination</a:t>
            </a:r>
            <a:r>
              <a:rPr lang="es-ES" sz="2300" dirty="0"/>
              <a:t> </a:t>
            </a:r>
            <a:r>
              <a:rPr lang="es-ES" sz="2300" dirty="0" err="1"/>
              <a:t>Measure</a:t>
            </a:r>
            <a:r>
              <a:rPr lang="es-ES" sz="2300" dirty="0"/>
              <a:t>: The </a:t>
            </a:r>
            <a:r>
              <a:rPr lang="es-ES" sz="2300" dirty="0" err="1"/>
              <a:t>Gait</a:t>
            </a:r>
            <a:r>
              <a:rPr lang="es-ES" sz="2300" dirty="0"/>
              <a:t> </a:t>
            </a:r>
            <a:r>
              <a:rPr lang="es-ES" sz="2300" dirty="0" err="1"/>
              <a:t>Assessment</a:t>
            </a:r>
            <a:r>
              <a:rPr lang="es-ES" sz="2300" dirty="0"/>
              <a:t> and </a:t>
            </a:r>
            <a:r>
              <a:rPr lang="es-ES" sz="2300" dirty="0" err="1"/>
              <a:t>Intervention</a:t>
            </a:r>
            <a:r>
              <a:rPr lang="es-ES" sz="2300" dirty="0"/>
              <a:t> Tool (G.A.I.T.). </a:t>
            </a:r>
            <a:r>
              <a:rPr lang="es-ES" sz="2300" dirty="0" err="1"/>
              <a:t>Brain</a:t>
            </a:r>
            <a:r>
              <a:rPr lang="es-ES" sz="2300" dirty="0"/>
              <a:t> </a:t>
            </a:r>
            <a:r>
              <a:rPr lang="es-ES" sz="2300" dirty="0" err="1"/>
              <a:t>Sci</a:t>
            </a:r>
            <a:r>
              <a:rPr lang="es-ES" sz="2300" dirty="0"/>
              <a:t>. 2022 </a:t>
            </a:r>
            <a:r>
              <a:rPr lang="es-ES" sz="2300" dirty="0" err="1"/>
              <a:t>Aug</a:t>
            </a:r>
            <a:r>
              <a:rPr lang="es-ES" sz="2300" dirty="0"/>
              <a:t> 19;12(8):1104. 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Marcha 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7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b="1" i="1" dirty="0">
                <a:solidFill>
                  <a:schemeClr val="accent6"/>
                </a:solidFill>
              </a:rPr>
              <a:t>Prueba de equilibrio y marcha de </a:t>
            </a:r>
            <a:r>
              <a:rPr lang="es-ES" b="1" i="1" dirty="0" err="1">
                <a:solidFill>
                  <a:schemeClr val="accent6"/>
                </a:solidFill>
              </a:rPr>
              <a:t>Tinetti</a:t>
            </a:r>
            <a:r>
              <a:rPr lang="es-ES" b="1" i="1" dirty="0">
                <a:solidFill>
                  <a:schemeClr val="accent6"/>
                </a:solidFill>
              </a:rPr>
              <a:t> o Performance </a:t>
            </a:r>
            <a:r>
              <a:rPr lang="es-ES" b="1" i="1" dirty="0" err="1">
                <a:solidFill>
                  <a:schemeClr val="accent6"/>
                </a:solidFill>
              </a:rPr>
              <a:t>Oriented</a:t>
            </a:r>
            <a:r>
              <a:rPr lang="es-ES" b="1" i="1" dirty="0">
                <a:solidFill>
                  <a:schemeClr val="accent6"/>
                </a:solidFill>
              </a:rPr>
              <a:t> </a:t>
            </a:r>
            <a:r>
              <a:rPr lang="es-ES" b="1" i="1" dirty="0" err="1">
                <a:solidFill>
                  <a:schemeClr val="accent6"/>
                </a:solidFill>
              </a:rPr>
              <a:t>Mobility</a:t>
            </a:r>
            <a:r>
              <a:rPr lang="es-ES" b="1" i="1" dirty="0">
                <a:solidFill>
                  <a:schemeClr val="accent6"/>
                </a:solidFill>
              </a:rPr>
              <a:t> </a:t>
            </a:r>
            <a:r>
              <a:rPr lang="es-ES" b="1" i="1" dirty="0" err="1">
                <a:solidFill>
                  <a:schemeClr val="accent6"/>
                </a:solidFill>
              </a:rPr>
              <a:t>Assessment</a:t>
            </a:r>
            <a:r>
              <a:rPr lang="es-ES" b="1" i="1" dirty="0">
                <a:solidFill>
                  <a:schemeClr val="accent6"/>
                </a:solidFill>
              </a:rPr>
              <a:t> (POMA)</a:t>
            </a: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Alta fiabilidad </a:t>
            </a:r>
            <a:r>
              <a:rPr lang="es-ES" dirty="0" err="1"/>
              <a:t>interevaluador</a:t>
            </a:r>
            <a:r>
              <a:rPr lang="es-ES" dirty="0"/>
              <a:t> y moderada-alta </a:t>
            </a:r>
            <a:r>
              <a:rPr lang="es-ES" dirty="0" err="1"/>
              <a:t>intraevaluador</a:t>
            </a:r>
            <a:endParaRPr lang="es-ES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Predictor del riesgo de caídas y mortalidad en EP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Baja sensibilidad a los cambios en pacientes con alteraciones leves de la marcha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dirty="0"/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2100" dirty="0" err="1"/>
              <a:t>Bushnik</a:t>
            </a:r>
            <a:r>
              <a:rPr lang="es-ES" sz="2100" dirty="0"/>
              <a:t>, T. (2018). Performance-</a:t>
            </a:r>
            <a:r>
              <a:rPr lang="es-ES" sz="2100" dirty="0" err="1"/>
              <a:t>Oriented</a:t>
            </a:r>
            <a:r>
              <a:rPr lang="es-ES" sz="2100" dirty="0"/>
              <a:t> </a:t>
            </a:r>
            <a:r>
              <a:rPr lang="es-ES" sz="2100" dirty="0" err="1"/>
              <a:t>Mobility</a:t>
            </a:r>
            <a:r>
              <a:rPr lang="es-ES" sz="2100" dirty="0"/>
              <a:t> </a:t>
            </a:r>
            <a:r>
              <a:rPr lang="es-ES" sz="2100" dirty="0" err="1"/>
              <a:t>Assessment</a:t>
            </a:r>
            <a:r>
              <a:rPr lang="es-ES" sz="2100" dirty="0"/>
              <a:t>. In: </a:t>
            </a:r>
            <a:r>
              <a:rPr lang="es-ES" sz="2100" dirty="0" err="1"/>
              <a:t>Kreutzer</a:t>
            </a:r>
            <a:r>
              <a:rPr lang="es-ES" sz="2100" dirty="0"/>
              <a:t>, J.S., </a:t>
            </a:r>
            <a:r>
              <a:rPr lang="es-ES" sz="2100" dirty="0" err="1"/>
              <a:t>DeLuca</a:t>
            </a:r>
            <a:r>
              <a:rPr lang="es-ES" sz="2100" dirty="0"/>
              <a:t>, J., Caplan, B. (</a:t>
            </a:r>
            <a:r>
              <a:rPr lang="es-ES" sz="2100" dirty="0" err="1"/>
              <a:t>eds</a:t>
            </a:r>
            <a:r>
              <a:rPr lang="es-ES" sz="2100" dirty="0"/>
              <a:t>) </a:t>
            </a:r>
            <a:r>
              <a:rPr lang="es-ES" sz="2100" dirty="0" err="1"/>
              <a:t>Encyclopedia</a:t>
            </a:r>
            <a:r>
              <a:rPr lang="es-ES" sz="2100" dirty="0"/>
              <a:t> of </a:t>
            </a:r>
            <a:r>
              <a:rPr lang="es-ES" sz="2100" dirty="0" err="1"/>
              <a:t>Clinical</a:t>
            </a:r>
            <a:r>
              <a:rPr lang="es-ES" sz="2100" dirty="0"/>
              <a:t> </a:t>
            </a:r>
            <a:r>
              <a:rPr lang="es-ES" sz="2100" dirty="0" err="1"/>
              <a:t>Neuropsychology</a:t>
            </a:r>
            <a:r>
              <a:rPr lang="es-ES" sz="2100" dirty="0"/>
              <a:t>. Springer, Cham. https://doi.org/10.1007/978-3-319-57111-9_1953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Marcha 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1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900" b="1" i="1" dirty="0">
                <a:solidFill>
                  <a:schemeClr val="accent6"/>
                </a:solidFill>
              </a:rPr>
              <a:t>Test de los 10 metros</a:t>
            </a: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300" dirty="0"/>
              <a:t>Escala simple, válida y sencilla. Buena fiabilidad inter sesión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300" dirty="0"/>
              <a:t>Evalúa la velocidad de marcha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300" dirty="0"/>
              <a:t>Caminar sin asistencia 10 m (cronometrados 6m)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300" dirty="0"/>
              <a:t>Capacidad ambulatoria mediante la velocidad de la marcha: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sz="3300" dirty="0"/>
              <a:t>&lt; 0,4 m/s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sz="3300" dirty="0"/>
              <a:t>0,4 - 0,8 m/s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sz="3300" dirty="0"/>
              <a:t>&gt; 0,8 m/s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</a:pPr>
            <a:endParaRPr lang="es-ES" sz="3000" dirty="0"/>
          </a:p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500" dirty="0"/>
              <a:t>Tyson S, Connell L. The psychometric properties and clinical utility of measures of walking and mobility in neurological conditions: a systematic review. Clin </a:t>
            </a:r>
            <a:r>
              <a:rPr lang="en-US" sz="2500" dirty="0" err="1"/>
              <a:t>Rehabil</a:t>
            </a:r>
            <a:r>
              <a:rPr lang="en-US" sz="2500" dirty="0"/>
              <a:t>. 2009 Nov;23(11):1018-33. </a:t>
            </a:r>
            <a:endParaRPr lang="es-ES" sz="25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Evaluación Neurológica. Máster Universitario en </a:t>
            </a:r>
            <a:r>
              <a:rPr lang="es-ES" dirty="0" err="1"/>
              <a:t>Neurocontrol</a:t>
            </a:r>
            <a:r>
              <a:rPr lang="es-ES" dirty="0"/>
              <a:t>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Marcha 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9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000" b="1" i="1" dirty="0">
                <a:solidFill>
                  <a:schemeClr val="accent6"/>
                </a:solidFill>
              </a:rPr>
              <a:t>Test de los 6 minutos</a:t>
            </a: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Distancia recorrida en 6 min, en un pasillo de 30m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Buena fiabilidad inter sesión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Cambio mínimo detectable en: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dirty="0"/>
              <a:t>ACV crónico: 34,37 m 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dirty="0"/>
              <a:t>ACV subagudo: 60,98 m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dirty="0"/>
              <a:t>EP: 82m</a:t>
            </a:r>
          </a:p>
          <a:p>
            <a:pPr marL="457200" lvl="1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dirty="0"/>
          </a:p>
          <a:p>
            <a:pPr marL="0" indent="0">
              <a:lnSpc>
                <a:spcPct val="80000"/>
              </a:lnSpc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1900" dirty="0" err="1"/>
              <a:t>Fulk</a:t>
            </a:r>
            <a:r>
              <a:rPr lang="en-US" sz="1900" dirty="0"/>
              <a:t>, G. D. and </a:t>
            </a:r>
            <a:r>
              <a:rPr lang="en-US" sz="1900" dirty="0" err="1"/>
              <a:t>Echternach</a:t>
            </a:r>
            <a:r>
              <a:rPr lang="en-US" sz="1900" dirty="0"/>
              <a:t>, J. L. "Test-retest reliability and minimal detectable change of gait speed in individuals undergoing rehabilitation after stroke." J Neurol Phys </a:t>
            </a:r>
            <a:r>
              <a:rPr lang="en-US" sz="1900" dirty="0" err="1"/>
              <a:t>Ther</a:t>
            </a:r>
            <a:r>
              <a:rPr lang="en-US" sz="1900" dirty="0"/>
              <a:t> 2008 32(1): 8-13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Marcha 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5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s-ES" b="1" i="1" dirty="0" err="1">
                <a:solidFill>
                  <a:schemeClr val="accent6"/>
                </a:solidFill>
              </a:rPr>
              <a:t>Dynamic</a:t>
            </a:r>
            <a:r>
              <a:rPr lang="es-ES" b="1" i="1" dirty="0">
                <a:solidFill>
                  <a:schemeClr val="accent6"/>
                </a:solidFill>
              </a:rPr>
              <a:t> </a:t>
            </a:r>
            <a:r>
              <a:rPr lang="es-ES" b="1" i="1" dirty="0" err="1">
                <a:solidFill>
                  <a:schemeClr val="accent6"/>
                </a:solidFill>
              </a:rPr>
              <a:t>Gait</a:t>
            </a:r>
            <a:r>
              <a:rPr lang="es-ES" b="1" i="1" dirty="0">
                <a:solidFill>
                  <a:schemeClr val="accent6"/>
                </a:solidFill>
              </a:rPr>
              <a:t> </a:t>
            </a:r>
            <a:r>
              <a:rPr lang="es-ES" b="1" i="1" dirty="0" err="1">
                <a:solidFill>
                  <a:schemeClr val="accent6"/>
                </a:solidFill>
              </a:rPr>
              <a:t>Index</a:t>
            </a:r>
            <a:r>
              <a:rPr lang="es-ES" b="1" i="1" dirty="0">
                <a:solidFill>
                  <a:schemeClr val="accent6"/>
                </a:solidFill>
              </a:rPr>
              <a:t> </a:t>
            </a: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Herramienta clínica para evaluar la marcha, el equilibrio y el riesgo de caídas en personas con trastornos vestibulares, independientemente de la edad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El sujeto realiza ocho tareas funcionales de marcha, con una puntuación máxi­ma de 24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1900" dirty="0" err="1"/>
              <a:t>Wrisley</a:t>
            </a:r>
            <a:r>
              <a:rPr lang="en-US" sz="1900" dirty="0"/>
              <a:t> D, Walker M, </a:t>
            </a:r>
            <a:r>
              <a:rPr lang="en-US" sz="1900" dirty="0" err="1"/>
              <a:t>Echternach</a:t>
            </a:r>
            <a:r>
              <a:rPr lang="en-US" sz="1900" dirty="0"/>
              <a:t> J, </a:t>
            </a:r>
            <a:r>
              <a:rPr lang="en-US" sz="1900" dirty="0" err="1"/>
              <a:t>Strasnick</a:t>
            </a:r>
            <a:r>
              <a:rPr lang="en-US" sz="1900" dirty="0"/>
              <a:t> B. Reliability of the Dynamic Gait Index in people with vestibular disorders. Arch Phys Med </a:t>
            </a:r>
            <a:r>
              <a:rPr lang="en-US" sz="1900" dirty="0" err="1"/>
              <a:t>Rehabil</a:t>
            </a:r>
            <a:r>
              <a:rPr lang="en-US" sz="1900" dirty="0"/>
              <a:t>. 2003;84:1528–1533</a:t>
            </a:r>
            <a:endParaRPr lang="es-ES" sz="19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Marcha 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4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5400" y="1268760"/>
            <a:ext cx="10515600" cy="6499919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000" b="1" i="1" dirty="0">
                <a:solidFill>
                  <a:schemeClr val="accent6"/>
                </a:solidFill>
              </a:rPr>
              <a:t>Escala de la marcha para la Enfermedad de Parkinson</a:t>
            </a:r>
            <a:endParaRPr lang="es-ES" sz="1000" b="1" i="1" dirty="0">
              <a:solidFill>
                <a:schemeClr val="accent6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111111"/>
                </a:solidFill>
                <a:highlight>
                  <a:srgbClr val="FFFFFF"/>
                </a:highlight>
                <a:latin typeface="-apple-system"/>
              </a:rPr>
              <a:t>H</a:t>
            </a:r>
            <a:r>
              <a:rPr lang="es-ES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erramienta utilizada para evaluar y cuantificar las alteraciones en la marcha de los pacientes con Parkinson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Está constituida en cuatro apartados: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Exploración (inicio, festinación braceo, levantarse de un silla, equilibrio dinámico postura, rigidez…)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Capacidad funcional (autonomía de la marcha, subir escaleras, caminar, caídas…)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Complicaciones a largo plazo (congelaciones, episodios off con </a:t>
            </a:r>
            <a:r>
              <a:rPr lang="es-ES" dirty="0" err="1"/>
              <a:t>recepercursión</a:t>
            </a:r>
            <a:r>
              <a:rPr lang="es-ES" dirty="0"/>
              <a:t> en la marcha)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Social</a:t>
            </a:r>
          </a:p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1900" dirty="0"/>
              <a:t>Martínez-Martín, P., &amp; García Urra, D. (1996). Escala de la marcha para Enfermedad de Parkinson - Versión 2.0Neurología, 11(5), 215-220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2933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Marcha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0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Equilibrio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3000" b="1" i="1" dirty="0">
                <a:solidFill>
                  <a:schemeClr val="accent6"/>
                </a:solidFill>
              </a:rPr>
              <a:t>Funciones de las Escalas de Equilibrio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sz="3000" b="1" i="1" dirty="0">
              <a:solidFill>
                <a:schemeClr val="accent6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Documentar el estado del equilibrio y los cambios tras una intervención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Evaluar el rendimiento en tareas motoras usando valores numéricos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Medir el tiempo que una persona puede mantener el equilibrio en distintas posturas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6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1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4996" y="1703467"/>
            <a:ext cx="10515600" cy="4622007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500" b="1" i="1" dirty="0">
                <a:solidFill>
                  <a:schemeClr val="accent6"/>
                </a:solidFill>
              </a:rPr>
              <a:t>SCI-FAP (</a:t>
            </a:r>
            <a:r>
              <a:rPr lang="en-US" sz="3500" b="1" i="1" dirty="0">
                <a:solidFill>
                  <a:schemeClr val="accent6"/>
                </a:solidFill>
              </a:rPr>
              <a:t>Spinal Cord Injury Functional Ambulation Profile)</a:t>
            </a: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Evalúa la capacidad funcional de marcha en individuos con LM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Escala observacional de la marcha que incluye 7 tareas específicas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Cada tarea se cronometra y el tiempo se registra.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Se aplica un factor de multiplicación basado en el nivel de asistencia requerido (uso de dispositivos de asistencia, ayuda física, etc.).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La puntuación de cada tarea se calcula multiplicando el tiempo por el factor de asistencia y dividiendo por el tiempo promedio de una persona sin lesión medular. La puntuación total es la suma de las puntuaciones de todas las tareas.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2100" dirty="0" err="1"/>
              <a:t>Musselman</a:t>
            </a:r>
            <a:r>
              <a:rPr lang="es-ES" sz="2100" dirty="0"/>
              <a:t> K, Brunton K, Lam T, Yang J. </a:t>
            </a:r>
            <a:r>
              <a:rPr lang="es-ES" sz="2100" dirty="0" err="1"/>
              <a:t>Spinal</a:t>
            </a:r>
            <a:r>
              <a:rPr lang="es-ES" sz="2100" dirty="0"/>
              <a:t> </a:t>
            </a:r>
            <a:r>
              <a:rPr lang="es-ES" sz="2100" dirty="0" err="1"/>
              <a:t>cord</a:t>
            </a:r>
            <a:r>
              <a:rPr lang="es-ES" sz="2100" dirty="0"/>
              <a:t> </a:t>
            </a:r>
            <a:r>
              <a:rPr lang="es-ES" sz="2100" dirty="0" err="1"/>
              <a:t>injury</a:t>
            </a:r>
            <a:r>
              <a:rPr lang="es-ES" sz="2100" dirty="0"/>
              <a:t> </a:t>
            </a:r>
            <a:r>
              <a:rPr lang="es-ES" sz="2100" dirty="0" err="1"/>
              <a:t>functional</a:t>
            </a:r>
            <a:r>
              <a:rPr lang="es-ES" sz="2100" dirty="0"/>
              <a:t> </a:t>
            </a:r>
            <a:r>
              <a:rPr lang="es-ES" sz="2100" dirty="0" err="1"/>
              <a:t>ambulation</a:t>
            </a:r>
            <a:r>
              <a:rPr lang="es-ES" sz="2100" dirty="0"/>
              <a:t> </a:t>
            </a:r>
            <a:r>
              <a:rPr lang="es-ES" sz="2100" dirty="0" err="1"/>
              <a:t>profile</a:t>
            </a:r>
            <a:r>
              <a:rPr lang="es-ES" sz="2100" dirty="0"/>
              <a:t>: a new </a:t>
            </a:r>
            <a:r>
              <a:rPr lang="es-ES" sz="2100" dirty="0" err="1"/>
              <a:t>measure</a:t>
            </a:r>
            <a:r>
              <a:rPr lang="es-ES" sz="2100" dirty="0"/>
              <a:t> of </a:t>
            </a:r>
            <a:r>
              <a:rPr lang="es-ES" sz="2100" dirty="0" err="1"/>
              <a:t>walking</a:t>
            </a:r>
            <a:r>
              <a:rPr lang="es-ES" sz="2100" dirty="0"/>
              <a:t> </a:t>
            </a:r>
            <a:r>
              <a:rPr lang="es-ES" sz="2100" dirty="0" err="1"/>
              <a:t>ability</a:t>
            </a:r>
            <a:r>
              <a:rPr lang="es-ES" sz="2100" dirty="0"/>
              <a:t>. </a:t>
            </a:r>
            <a:r>
              <a:rPr lang="es-ES" sz="2100" dirty="0" err="1"/>
              <a:t>Neurorehabil</a:t>
            </a:r>
            <a:r>
              <a:rPr lang="es-ES" sz="2100" dirty="0"/>
              <a:t> Neural </a:t>
            </a:r>
            <a:r>
              <a:rPr lang="es-ES" sz="2100" dirty="0" err="1"/>
              <a:t>Repair</a:t>
            </a:r>
            <a:r>
              <a:rPr lang="es-ES" sz="2100" dirty="0"/>
              <a:t>. 2011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6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46C9E2-7BCA-EDF2-1FDD-77D0505BAEB7}"/>
              </a:ext>
            </a:extLst>
          </p:cNvPr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Marcha </a:t>
            </a:r>
          </a:p>
        </p:txBody>
      </p:sp>
    </p:spTree>
    <p:extLst>
      <p:ext uri="{BB962C8B-B14F-4D97-AF65-F5344CB8AC3E}">
        <p14:creationId xmlns:p14="http://schemas.microsoft.com/office/powerpoint/2010/main" val="50045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154344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000" b="1" i="1" dirty="0">
                <a:solidFill>
                  <a:schemeClr val="accent6"/>
                </a:solidFill>
              </a:rPr>
              <a:t>WISCI (</a:t>
            </a:r>
            <a:r>
              <a:rPr lang="es-ES" sz="3000" b="1" i="1" dirty="0" err="1">
                <a:solidFill>
                  <a:schemeClr val="accent6"/>
                </a:solidFill>
              </a:rPr>
              <a:t>Walking</a:t>
            </a:r>
            <a:r>
              <a:rPr lang="es-ES" sz="3000" b="1" i="1" dirty="0">
                <a:solidFill>
                  <a:schemeClr val="accent6"/>
                </a:solidFill>
              </a:rPr>
              <a:t> </a:t>
            </a:r>
            <a:r>
              <a:rPr lang="es-ES" sz="3000" b="1" i="1" dirty="0" err="1">
                <a:solidFill>
                  <a:schemeClr val="accent6"/>
                </a:solidFill>
              </a:rPr>
              <a:t>index</a:t>
            </a:r>
            <a:r>
              <a:rPr lang="es-ES" sz="3000" b="1" i="1" dirty="0">
                <a:solidFill>
                  <a:schemeClr val="accent6"/>
                </a:solidFill>
              </a:rPr>
              <a:t> </a:t>
            </a:r>
            <a:r>
              <a:rPr lang="es-ES" sz="3000" b="1" i="1" dirty="0" err="1">
                <a:solidFill>
                  <a:schemeClr val="accent6"/>
                </a:solidFill>
              </a:rPr>
              <a:t>for</a:t>
            </a:r>
            <a:r>
              <a:rPr lang="es-ES" sz="3000" b="1" i="1" dirty="0">
                <a:solidFill>
                  <a:schemeClr val="accent6"/>
                </a:solidFill>
              </a:rPr>
              <a:t> </a:t>
            </a:r>
            <a:r>
              <a:rPr lang="es-ES" sz="3000" b="1" i="1" dirty="0" err="1">
                <a:solidFill>
                  <a:schemeClr val="accent6"/>
                </a:solidFill>
              </a:rPr>
              <a:t>spinal</a:t>
            </a:r>
            <a:r>
              <a:rPr lang="es-ES" sz="3000" b="1" i="1" dirty="0">
                <a:solidFill>
                  <a:schemeClr val="accent6"/>
                </a:solidFill>
              </a:rPr>
              <a:t> </a:t>
            </a:r>
            <a:r>
              <a:rPr lang="es-ES" sz="3000" b="1" i="1" dirty="0" err="1">
                <a:solidFill>
                  <a:schemeClr val="accent6"/>
                </a:solidFill>
              </a:rPr>
              <a:t>cord</a:t>
            </a:r>
            <a:r>
              <a:rPr lang="es-ES" sz="3000" b="1" i="1" dirty="0">
                <a:solidFill>
                  <a:schemeClr val="accent6"/>
                </a:solidFill>
              </a:rPr>
              <a:t> </a:t>
            </a:r>
            <a:r>
              <a:rPr lang="es-ES" sz="3000" b="1" i="1" dirty="0" err="1">
                <a:solidFill>
                  <a:schemeClr val="accent6"/>
                </a:solidFill>
              </a:rPr>
              <a:t>injury</a:t>
            </a:r>
            <a:r>
              <a:rPr lang="es-ES" sz="3000" b="1" i="1" dirty="0">
                <a:solidFill>
                  <a:schemeClr val="accent6"/>
                </a:solidFill>
              </a:rPr>
              <a:t>)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Evalúa la capacidad de marcha en LM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Incluye: ayudas de la marcha, ortesis y asistencia de otras personas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Escala jerárquica de 21 ítems, 0 incapaz de caminar y 20 camina sin ninguna asistencia 10 m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Desventaja: no tiene en cuenta velocidad de marcha, consumo de energía ni resistencia 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1900" dirty="0" err="1"/>
              <a:t>Ditunno</a:t>
            </a:r>
            <a:r>
              <a:rPr lang="es-ES" sz="1900" dirty="0"/>
              <a:t> JF </a:t>
            </a:r>
            <a:r>
              <a:rPr lang="es-ES" sz="1900" dirty="0" err="1"/>
              <a:t>Jr</a:t>
            </a:r>
            <a:r>
              <a:rPr lang="es-ES" sz="1900" dirty="0"/>
              <a:t>, </a:t>
            </a:r>
            <a:r>
              <a:rPr lang="es-ES" sz="1900" dirty="0" err="1"/>
              <a:t>Ditunno</a:t>
            </a:r>
            <a:r>
              <a:rPr lang="es-ES" sz="1900" dirty="0"/>
              <a:t> PL, Graziani V, </a:t>
            </a:r>
            <a:r>
              <a:rPr lang="es-ES" sz="1900" dirty="0" err="1"/>
              <a:t>Scivoletto</a:t>
            </a:r>
            <a:r>
              <a:rPr lang="es-ES" sz="1900" dirty="0"/>
              <a:t> G, </a:t>
            </a:r>
            <a:r>
              <a:rPr lang="es-ES" sz="1900" dirty="0" err="1"/>
              <a:t>Bernardi</a:t>
            </a:r>
            <a:r>
              <a:rPr lang="es-ES" sz="1900" dirty="0"/>
              <a:t> M, Castellano V, Marchetti M, </a:t>
            </a:r>
            <a:r>
              <a:rPr lang="es-ES" sz="1900" dirty="0" err="1"/>
              <a:t>Barbeau</a:t>
            </a:r>
            <a:r>
              <a:rPr lang="es-ES" sz="1900" dirty="0"/>
              <a:t> H, </a:t>
            </a:r>
            <a:r>
              <a:rPr lang="es-ES" sz="1900" dirty="0" err="1"/>
              <a:t>Frankel</a:t>
            </a:r>
            <a:r>
              <a:rPr lang="es-ES" sz="1900" dirty="0"/>
              <a:t> HL, </a:t>
            </a:r>
            <a:r>
              <a:rPr lang="es-ES" sz="1900" dirty="0" err="1"/>
              <a:t>D'Andrea</a:t>
            </a:r>
            <a:r>
              <a:rPr lang="es-ES" sz="1900" dirty="0"/>
              <a:t> </a:t>
            </a:r>
            <a:r>
              <a:rPr lang="es-ES" sz="1900" dirty="0" err="1"/>
              <a:t>Greve</a:t>
            </a:r>
            <a:r>
              <a:rPr lang="es-ES" sz="1900" dirty="0"/>
              <a:t> JM, </a:t>
            </a:r>
            <a:r>
              <a:rPr lang="es-ES" sz="1900" dirty="0" err="1"/>
              <a:t>Ko</a:t>
            </a:r>
            <a:r>
              <a:rPr lang="es-ES" sz="1900" dirty="0"/>
              <a:t> HY, Marshall R, Nance P. </a:t>
            </a:r>
            <a:r>
              <a:rPr lang="es-ES" sz="1900" dirty="0" err="1"/>
              <a:t>Walking</a:t>
            </a:r>
            <a:r>
              <a:rPr lang="es-ES" sz="1900" dirty="0"/>
              <a:t> </a:t>
            </a:r>
            <a:r>
              <a:rPr lang="es-ES" sz="1900" dirty="0" err="1"/>
              <a:t>index</a:t>
            </a:r>
            <a:r>
              <a:rPr lang="es-ES" sz="1900" dirty="0"/>
              <a:t> </a:t>
            </a:r>
            <a:r>
              <a:rPr lang="es-ES" sz="1900" dirty="0" err="1"/>
              <a:t>for</a:t>
            </a:r>
            <a:r>
              <a:rPr lang="es-ES" sz="1900" dirty="0"/>
              <a:t> </a:t>
            </a:r>
            <a:r>
              <a:rPr lang="es-ES" sz="1900" dirty="0" err="1"/>
              <a:t>spinal</a:t>
            </a:r>
            <a:r>
              <a:rPr lang="es-ES" sz="1900" dirty="0"/>
              <a:t> </a:t>
            </a:r>
            <a:r>
              <a:rPr lang="es-ES" sz="1900" dirty="0" err="1"/>
              <a:t>cord</a:t>
            </a:r>
            <a:r>
              <a:rPr lang="es-ES" sz="1900" dirty="0"/>
              <a:t> </a:t>
            </a:r>
            <a:r>
              <a:rPr lang="es-ES" sz="1900" dirty="0" err="1"/>
              <a:t>injury</a:t>
            </a:r>
            <a:r>
              <a:rPr lang="es-ES" sz="1900" dirty="0"/>
              <a:t> (WISCI): </a:t>
            </a:r>
            <a:r>
              <a:rPr lang="es-ES" sz="1900" dirty="0" err="1"/>
              <a:t>an</a:t>
            </a:r>
            <a:r>
              <a:rPr lang="es-ES" sz="1900" dirty="0"/>
              <a:t> </a:t>
            </a:r>
            <a:r>
              <a:rPr lang="es-ES" sz="1900" dirty="0" err="1"/>
              <a:t>international</a:t>
            </a:r>
            <a:r>
              <a:rPr lang="es-ES" sz="1900" dirty="0"/>
              <a:t> </a:t>
            </a:r>
            <a:r>
              <a:rPr lang="es-ES" sz="1900" dirty="0" err="1"/>
              <a:t>multicenter</a:t>
            </a:r>
            <a:r>
              <a:rPr lang="es-ES" sz="1900" dirty="0"/>
              <a:t> </a:t>
            </a:r>
            <a:r>
              <a:rPr lang="es-ES" sz="1900" dirty="0" err="1"/>
              <a:t>validity</a:t>
            </a:r>
            <a:r>
              <a:rPr lang="es-ES" sz="1900" dirty="0"/>
              <a:t> and </a:t>
            </a:r>
            <a:r>
              <a:rPr lang="es-ES" sz="1900" dirty="0" err="1"/>
              <a:t>reliability</a:t>
            </a:r>
            <a:r>
              <a:rPr lang="es-ES" sz="1900" dirty="0"/>
              <a:t> </a:t>
            </a:r>
            <a:r>
              <a:rPr lang="es-ES" sz="1900" dirty="0" err="1"/>
              <a:t>study</a:t>
            </a:r>
            <a:r>
              <a:rPr lang="es-ES" sz="1900" dirty="0"/>
              <a:t>. </a:t>
            </a:r>
            <a:r>
              <a:rPr lang="es-ES" sz="1900" dirty="0" err="1"/>
              <a:t>Spinal</a:t>
            </a:r>
            <a:r>
              <a:rPr lang="es-ES" sz="1900" dirty="0"/>
              <a:t> Cord. 2000 Apr;38(4):234-43.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6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2FAE9A-E136-EB37-3891-E9D456F688A0}"/>
              </a:ext>
            </a:extLst>
          </p:cNvPr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Marcha </a:t>
            </a:r>
          </a:p>
        </p:txBody>
      </p:sp>
    </p:spTree>
    <p:extLst>
      <p:ext uri="{BB962C8B-B14F-4D97-AF65-F5344CB8AC3E}">
        <p14:creationId xmlns:p14="http://schemas.microsoft.com/office/powerpoint/2010/main" val="3538247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2800" b="1" i="1" dirty="0">
                <a:solidFill>
                  <a:schemeClr val="accent6"/>
                </a:solidFill>
              </a:rPr>
              <a:t>Funciones de las Escalas de Miembro Superior 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Evaluación funcional: evaluación, medición y recogida de datos sobre la función del individuo, para desarrollar las actividades requeridas para su autocuidado y  su adecuada interacción con el medio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Conocer la capacidad funcional del individuo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Determinar la gravedad de la enfermedad, describir la recuperación motora, y para planificar y evaluar el tratamiento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Miembro Superior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3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200" b="1" i="1" dirty="0" err="1">
                <a:solidFill>
                  <a:schemeClr val="accent6"/>
                </a:solidFill>
              </a:rPr>
              <a:t>Fugl</a:t>
            </a:r>
            <a:r>
              <a:rPr lang="es-ES" sz="3200" b="1" i="1" dirty="0">
                <a:solidFill>
                  <a:schemeClr val="accent6"/>
                </a:solidFill>
              </a:rPr>
              <a:t>- Meyer</a:t>
            </a: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Creado en 1975 específicamente para la evaluación de la discapacidad del ACV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Valora la función motora basada en el desempeño del paciente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5 </a:t>
            </a:r>
            <a:r>
              <a:rPr lang="es-ES" sz="3000" dirty="0" err="1"/>
              <a:t>subescalas</a:t>
            </a:r>
            <a:r>
              <a:rPr lang="es-ES" sz="3000" dirty="0"/>
              <a:t> que estudian: función motora, función sensitiva, balance muscular, rango de movilidad articular y dolor articular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Escala ordinal cuya puntuación varía del 0 al 2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100" dirty="0"/>
              <a:t>Gladstone DJ, </a:t>
            </a:r>
            <a:r>
              <a:rPr lang="en-US" sz="2100" dirty="0" err="1"/>
              <a:t>Danells</a:t>
            </a:r>
            <a:r>
              <a:rPr lang="en-US" sz="2100" dirty="0"/>
              <a:t> CJ, Black SE. The </a:t>
            </a:r>
            <a:r>
              <a:rPr lang="en-US" sz="2100" dirty="0" err="1"/>
              <a:t>Fugl</a:t>
            </a:r>
            <a:r>
              <a:rPr lang="en-US" sz="2100" dirty="0"/>
              <a:t>-Meyer assessment of motor recovery after stroke: a critical review of its measurement properties. Neurorehabilitation and neural repair. 2002 Sep;16(3):232-40.</a:t>
            </a:r>
            <a:endParaRPr lang="es-ES" sz="21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21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Miembro Superior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81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000" b="1" i="1" dirty="0">
                <a:solidFill>
                  <a:schemeClr val="accent6"/>
                </a:solidFill>
              </a:rPr>
              <a:t>Box and Blocks </a:t>
            </a:r>
            <a:r>
              <a:rPr lang="es-ES" sz="3000" b="1" i="1" dirty="0" err="1">
                <a:solidFill>
                  <a:schemeClr val="accent6"/>
                </a:solidFill>
              </a:rPr>
              <a:t>Tests</a:t>
            </a:r>
            <a:endParaRPr lang="es-ES" sz="3000" b="1" i="1" dirty="0">
              <a:solidFill>
                <a:schemeClr val="accent6"/>
              </a:solidFill>
            </a:endParaRP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Evalúa la destreza manual gruesa unilateral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Bloques desplazados en un minuto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Cambio mínimo detectable: 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dirty="0"/>
              <a:t>ACV: 5,5 bloques/min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Excelente fiabilidad inter-sesión</a:t>
            </a:r>
          </a:p>
          <a:p>
            <a:endParaRPr lang="es-ES" dirty="0"/>
          </a:p>
          <a:p>
            <a:pPr marL="0" indent="0">
              <a:buNone/>
            </a:pPr>
            <a:r>
              <a:rPr lang="en-US" sz="2100" dirty="0"/>
              <a:t>hen, H. M., Chen, C. C., et al. "Test-retest reproducibility and smallest real difference of 5 hand function tests in patients with stroke." </a:t>
            </a:r>
            <a:r>
              <a:rPr lang="en-US" sz="2100" dirty="0" err="1"/>
              <a:t>Neurorehabil</a:t>
            </a:r>
            <a:r>
              <a:rPr lang="en-US" sz="2100" dirty="0"/>
              <a:t> Neural Repair 2009 23(5): 435-440</a:t>
            </a:r>
            <a:endParaRPr lang="es-ES" sz="21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Miembro Superior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52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s-ES" b="1" i="1" dirty="0" err="1">
                <a:solidFill>
                  <a:schemeClr val="accent6"/>
                </a:solidFill>
              </a:rPr>
              <a:t>Jebsen</a:t>
            </a:r>
            <a:r>
              <a:rPr lang="es-ES" b="1" i="1" dirty="0">
                <a:solidFill>
                  <a:schemeClr val="accent6"/>
                </a:solidFill>
              </a:rPr>
              <a:t> Hand </a:t>
            </a:r>
            <a:r>
              <a:rPr lang="es-ES" b="1" i="1" dirty="0" err="1">
                <a:solidFill>
                  <a:schemeClr val="accent6"/>
                </a:solidFill>
              </a:rPr>
              <a:t>Function</a:t>
            </a:r>
            <a:r>
              <a:rPr lang="es-ES" b="1" i="1" dirty="0">
                <a:solidFill>
                  <a:schemeClr val="accent6"/>
                </a:solidFill>
              </a:rPr>
              <a:t> Test</a:t>
            </a: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Valora la función motora fina y gruesa de la mano mediante diferentes tareas que simulan actividades de la vida diaria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7 ítems puntuados con el tiempo que tarda en realizarlos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0" indent="0">
              <a:buNone/>
            </a:pPr>
            <a:r>
              <a:rPr lang="en-US" sz="2100" dirty="0"/>
              <a:t>Sears E, Chung K. Validity and responsiveness of the Jebsen-Taylor Hand Function Test. J Hand Surg Am 2010; 35:30–37.</a:t>
            </a:r>
            <a:endParaRPr lang="es-ES" sz="21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Miembro Superior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55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900" b="1" i="1" dirty="0" err="1">
                <a:solidFill>
                  <a:schemeClr val="accent6"/>
                </a:solidFill>
              </a:rPr>
              <a:t>Purdue</a:t>
            </a:r>
            <a:r>
              <a:rPr lang="es-ES" sz="3900" b="1" i="1" dirty="0">
                <a:solidFill>
                  <a:schemeClr val="accent6"/>
                </a:solidFill>
              </a:rPr>
              <a:t> </a:t>
            </a:r>
            <a:r>
              <a:rPr lang="es-ES" sz="3900" b="1" i="1" dirty="0" err="1">
                <a:solidFill>
                  <a:schemeClr val="accent6"/>
                </a:solidFill>
              </a:rPr>
              <a:t>Pegboard</a:t>
            </a:r>
            <a:r>
              <a:rPr lang="es-ES" sz="3900" b="1" i="1" dirty="0">
                <a:solidFill>
                  <a:schemeClr val="accent6"/>
                </a:solidFill>
              </a:rPr>
              <a:t> Test </a:t>
            </a:r>
          </a:p>
          <a:p>
            <a:pPr>
              <a:buClr>
                <a:srgbClr val="FFC000"/>
              </a:buClr>
              <a:buNone/>
            </a:pPr>
            <a:endParaRPr lang="es-ES" sz="1000" b="1" i="1" dirty="0">
              <a:solidFill>
                <a:schemeClr val="accent6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600" dirty="0"/>
              <a:t>Evalúa dos tipos de destreza: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sz="3100" dirty="0"/>
              <a:t>Movimientos de los dedos, manos y brazos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sz="3100" dirty="0"/>
              <a:t>Destreza de los dedos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600" dirty="0"/>
              <a:t>Procedimiento: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100" dirty="0"/>
              <a:t>Mano derecha (30 segundos)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100" dirty="0"/>
              <a:t>Mano izquierda (30 segundos)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100" dirty="0"/>
              <a:t>Ambas manos (30 segundos) 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100" dirty="0"/>
              <a:t>Ensamblaje (60 segundos)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0" indent="0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500" dirty="0"/>
              <a:t>Gallus J, Mathiowetz V. Test-retest reliability of the Purdue Pegboard for persons with multiple sclerosis. Am J </a:t>
            </a:r>
            <a:r>
              <a:rPr lang="en-US" sz="2500" dirty="0" err="1"/>
              <a:t>Occup</a:t>
            </a:r>
            <a:r>
              <a:rPr lang="en-US" sz="2500" dirty="0"/>
              <a:t> </a:t>
            </a:r>
            <a:r>
              <a:rPr lang="en-US" sz="2500" dirty="0" err="1"/>
              <a:t>Ther</a:t>
            </a:r>
            <a:r>
              <a:rPr lang="en-US" sz="2500" dirty="0"/>
              <a:t>. 2003 Jan-Feb;57(1):108-11. </a:t>
            </a:r>
            <a:r>
              <a:rPr lang="en-US" sz="2500" dirty="0" err="1"/>
              <a:t>doi</a:t>
            </a:r>
            <a:r>
              <a:rPr lang="en-US" sz="2500" dirty="0"/>
              <a:t>: 10.5014/ajot.57.1.108. PMID: 12549896.</a:t>
            </a:r>
            <a:endParaRPr lang="es-ES" sz="25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Miembro Superior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19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000" b="1" i="1" dirty="0" err="1">
                <a:solidFill>
                  <a:schemeClr val="accent6"/>
                </a:solidFill>
              </a:rPr>
              <a:t>Nine</a:t>
            </a:r>
            <a:r>
              <a:rPr lang="es-ES" sz="3000" b="1" i="1" dirty="0">
                <a:solidFill>
                  <a:schemeClr val="accent6"/>
                </a:solidFill>
              </a:rPr>
              <a:t> </a:t>
            </a:r>
            <a:r>
              <a:rPr lang="es-ES" sz="3000" b="1" i="1" dirty="0" err="1">
                <a:solidFill>
                  <a:schemeClr val="accent6"/>
                </a:solidFill>
              </a:rPr>
              <a:t>Hole</a:t>
            </a:r>
            <a:r>
              <a:rPr lang="es-ES" sz="3000" b="1" i="1" dirty="0">
                <a:solidFill>
                  <a:schemeClr val="accent6"/>
                </a:solidFill>
              </a:rPr>
              <a:t> </a:t>
            </a:r>
            <a:r>
              <a:rPr lang="es-ES" sz="3000" b="1" i="1" dirty="0" err="1">
                <a:solidFill>
                  <a:schemeClr val="accent6"/>
                </a:solidFill>
              </a:rPr>
              <a:t>Peg</a:t>
            </a:r>
            <a:r>
              <a:rPr lang="es-ES" sz="3000" b="1" i="1" dirty="0">
                <a:solidFill>
                  <a:schemeClr val="accent6"/>
                </a:solidFill>
              </a:rPr>
              <a:t> Test</a:t>
            </a:r>
          </a:p>
          <a:p>
            <a:pPr>
              <a:buClr>
                <a:srgbClr val="FFC000"/>
              </a:buClr>
              <a:buNone/>
            </a:pPr>
            <a:endParaRPr lang="es-ES" sz="1000" b="1" i="1" dirty="0">
              <a:solidFill>
                <a:schemeClr val="accent6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Valora la destreza de los dedos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Cambio mínimo detectable: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dirty="0"/>
              <a:t>ACV: 32,8s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dirty="0"/>
              <a:t>EP: 2,6s (mano dominante) y </a:t>
            </a:r>
          </a:p>
          <a:p>
            <a:pPr marL="457200" lvl="1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dirty="0"/>
              <a:t>   1,3s (mano no dominante)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2100" dirty="0"/>
              <a:t>Mendoza-Sánchez S, Molina-Rueda F, Florencio LL, Carratalá-Tejada M, Cuesta-Gómez A. </a:t>
            </a:r>
            <a:r>
              <a:rPr lang="es-ES" sz="2100" dirty="0" err="1"/>
              <a:t>Reliability</a:t>
            </a:r>
            <a:r>
              <a:rPr lang="es-ES" sz="2100" dirty="0"/>
              <a:t> and </a:t>
            </a:r>
            <a:r>
              <a:rPr lang="es-ES" sz="2100" dirty="0" err="1"/>
              <a:t>agreement</a:t>
            </a:r>
            <a:r>
              <a:rPr lang="es-ES" sz="2100" dirty="0"/>
              <a:t> of the </a:t>
            </a:r>
            <a:r>
              <a:rPr lang="es-ES" sz="2100" dirty="0" err="1"/>
              <a:t>Nine</a:t>
            </a:r>
            <a:r>
              <a:rPr lang="es-ES" sz="2100" dirty="0"/>
              <a:t> </a:t>
            </a:r>
            <a:r>
              <a:rPr lang="es-ES" sz="2100" dirty="0" err="1"/>
              <a:t>Hole</a:t>
            </a:r>
            <a:r>
              <a:rPr lang="es-ES" sz="2100" dirty="0"/>
              <a:t> </a:t>
            </a:r>
            <a:r>
              <a:rPr lang="es-ES" sz="2100" dirty="0" err="1"/>
              <a:t>Peg</a:t>
            </a:r>
            <a:r>
              <a:rPr lang="es-ES" sz="2100" dirty="0"/>
              <a:t> Test in </a:t>
            </a:r>
            <a:r>
              <a:rPr lang="es-ES" sz="2100" dirty="0" err="1"/>
              <a:t>patients</a:t>
            </a:r>
            <a:r>
              <a:rPr lang="es-ES" sz="2100" dirty="0"/>
              <a:t> </a:t>
            </a:r>
            <a:r>
              <a:rPr lang="es-ES" sz="2100" dirty="0" err="1"/>
              <a:t>with</a:t>
            </a:r>
            <a:r>
              <a:rPr lang="es-ES" sz="2100" dirty="0"/>
              <a:t> unilateral </a:t>
            </a:r>
            <a:r>
              <a:rPr lang="es-ES" sz="2100" dirty="0" err="1"/>
              <a:t>spastic</a:t>
            </a:r>
            <a:r>
              <a:rPr lang="es-ES" sz="2100" dirty="0"/>
              <a:t> cerebral </a:t>
            </a:r>
            <a:r>
              <a:rPr lang="es-ES" sz="2100" dirty="0" err="1"/>
              <a:t>palsy</a:t>
            </a:r>
            <a:r>
              <a:rPr lang="es-ES" sz="2100" dirty="0"/>
              <a:t>. </a:t>
            </a:r>
            <a:r>
              <a:rPr lang="es-ES" sz="2100" dirty="0" err="1"/>
              <a:t>Eur</a:t>
            </a:r>
            <a:r>
              <a:rPr lang="es-ES" sz="2100" dirty="0"/>
              <a:t> J </a:t>
            </a:r>
            <a:r>
              <a:rPr lang="es-ES" sz="2100" dirty="0" err="1"/>
              <a:t>Pediatr</a:t>
            </a:r>
            <a:r>
              <a:rPr lang="es-ES" sz="2100" dirty="0"/>
              <a:t>. 2022 Jun;181(6):2283-2290.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Miembro Superior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12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n-US" sz="3000" b="1" i="1" dirty="0">
                <a:solidFill>
                  <a:schemeClr val="accent6"/>
                </a:solidFill>
              </a:rPr>
              <a:t>Wolf Motor Function Test (WMFT)</a:t>
            </a:r>
          </a:p>
          <a:p>
            <a:pPr>
              <a:buClr>
                <a:srgbClr val="FFC000"/>
              </a:buClr>
              <a:buNone/>
            </a:pPr>
            <a:endParaRPr lang="en-US" sz="1000" dirty="0">
              <a:solidFill>
                <a:srgbClr val="DF8017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Cuantifica la capacidad motora del MS a través de tareas cronometradas y funcionales</a:t>
            </a:r>
          </a:p>
          <a:p>
            <a:pPr marL="228600" lvl="1" algn="just">
              <a:spcBef>
                <a:spcPts val="1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Puntuación: 0 - 6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21 ítems (17)</a:t>
            </a:r>
            <a:endParaRPr lang="es-ES" sz="2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2000" b="0" i="0" dirty="0">
              <a:solidFill>
                <a:srgbClr val="020621"/>
              </a:solidFill>
              <a:effectLst/>
              <a:highlight>
                <a:srgbClr val="FFFFFF"/>
              </a:highlight>
              <a:latin typeface="tisapro-regular"/>
            </a:endParaRP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100" dirty="0"/>
              <a:t>Wolf SL, Catlin PA, Ellis M, Archer AL, Morgan B, </a:t>
            </a:r>
            <a:r>
              <a:rPr lang="en-US" sz="2100" dirty="0" err="1"/>
              <a:t>Piacentino</a:t>
            </a:r>
            <a:r>
              <a:rPr lang="en-US" sz="2100" dirty="0"/>
              <a:t> A. Assessing Wolf motor function test as outcome measure for research in patients after stroke. Stroke. 2001 Jul;32(7):1635-9.</a:t>
            </a:r>
            <a:endParaRPr lang="es-ES" sz="21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2100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Miembro Superior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6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s-ES" b="1" i="1" dirty="0" err="1">
                <a:solidFill>
                  <a:schemeClr val="accent6"/>
                </a:solidFill>
              </a:rPr>
              <a:t>Action</a:t>
            </a:r>
            <a:r>
              <a:rPr lang="es-ES" b="1" i="1" dirty="0">
                <a:solidFill>
                  <a:schemeClr val="accent6"/>
                </a:solidFill>
              </a:rPr>
              <a:t> Research </a:t>
            </a:r>
            <a:r>
              <a:rPr lang="es-ES" b="1" i="1" dirty="0" err="1">
                <a:solidFill>
                  <a:schemeClr val="accent6"/>
                </a:solidFill>
              </a:rPr>
              <a:t>Arm</a:t>
            </a:r>
            <a:r>
              <a:rPr lang="es-ES" b="1" i="1" dirty="0">
                <a:solidFill>
                  <a:schemeClr val="accent6"/>
                </a:solidFill>
              </a:rPr>
              <a:t> Test (ARAT)</a:t>
            </a:r>
          </a:p>
          <a:p>
            <a:pPr>
              <a:buClr>
                <a:srgbClr val="FFC000"/>
              </a:buClr>
              <a:buNone/>
            </a:pPr>
            <a:endParaRPr lang="es-ES" sz="1000" b="1" i="1" dirty="0">
              <a:solidFill>
                <a:schemeClr val="accent6"/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Medida de evaluación para los cambios específicos en la función del MS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19 ítems en 4 subescalas: agarre, puño, pinza, movimiento grueso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Puntuación: escala 0 (sin movimiento) a 3 (movimiento normal)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100" dirty="0"/>
              <a:t>McDonnell M. Action Research Arm Test. Australian Journal of Physiotherapy. 2008;54(3):220</a:t>
            </a:r>
            <a:endParaRPr lang="es-ES" sz="2100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Miembro Superior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None/>
            </a:pPr>
            <a:r>
              <a:rPr lang="en-US" sz="3000" b="1" i="1" dirty="0">
                <a:solidFill>
                  <a:schemeClr val="accent6"/>
                </a:solidFill>
              </a:rPr>
              <a:t>Activities of Balance Confidence (ABC)</a:t>
            </a:r>
          </a:p>
          <a:p>
            <a:pPr>
              <a:buClr>
                <a:srgbClr val="FFC000"/>
              </a:buClr>
              <a:buNone/>
            </a:pPr>
            <a:endParaRPr lang="en-US" sz="1000" dirty="0">
              <a:solidFill>
                <a:srgbClr val="DF8017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Evalúa la confianza en el equilibrio al realizar actividades de la vida diaria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Cuestionario de 16 ítems.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Puntuación total de 0 (sin confianza) a 100 (confianza total)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&lt; 67% alteración del equilibrio. Riesgo de caídas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1400" dirty="0"/>
              <a:t>Myers AM, Fletcher PC, Myers AH, </a:t>
            </a:r>
            <a:r>
              <a:rPr lang="es-ES" sz="1400" dirty="0" err="1"/>
              <a:t>Sherk</a:t>
            </a:r>
            <a:r>
              <a:rPr lang="es-ES" sz="1400" dirty="0"/>
              <a:t> W. Discriminative and evaluative </a:t>
            </a:r>
            <a:r>
              <a:rPr lang="es-ES" sz="1400" dirty="0" err="1"/>
              <a:t>properties</a:t>
            </a:r>
            <a:r>
              <a:rPr lang="es-ES" sz="1400" dirty="0"/>
              <a:t> of the </a:t>
            </a:r>
            <a:r>
              <a:rPr lang="es-ES" sz="1400" dirty="0" err="1"/>
              <a:t>activities-specific</a:t>
            </a:r>
            <a:r>
              <a:rPr lang="es-ES" sz="1400" dirty="0"/>
              <a:t> balance </a:t>
            </a:r>
            <a:r>
              <a:rPr lang="es-ES" sz="1400" dirty="0" err="1"/>
              <a:t>confidence</a:t>
            </a:r>
            <a:r>
              <a:rPr lang="es-ES" sz="1400" dirty="0"/>
              <a:t> (ABC) </a:t>
            </a:r>
            <a:r>
              <a:rPr lang="es-ES" sz="1400" dirty="0" err="1"/>
              <a:t>scale</a:t>
            </a:r>
            <a:r>
              <a:rPr lang="es-ES" sz="1400" dirty="0"/>
              <a:t>. J </a:t>
            </a:r>
            <a:r>
              <a:rPr lang="es-ES" sz="1400" dirty="0" err="1"/>
              <a:t>Gerontol</a:t>
            </a:r>
            <a:r>
              <a:rPr lang="es-ES" sz="1400" dirty="0"/>
              <a:t> A </a:t>
            </a:r>
            <a:r>
              <a:rPr lang="es-ES" sz="1400" dirty="0" err="1"/>
              <a:t>Biol</a:t>
            </a:r>
            <a:r>
              <a:rPr lang="es-ES" sz="1400" dirty="0"/>
              <a:t> </a:t>
            </a:r>
            <a:r>
              <a:rPr lang="es-ES" sz="1400" dirty="0" err="1"/>
              <a:t>Sci</a:t>
            </a:r>
            <a:r>
              <a:rPr lang="es-ES" sz="1400" dirty="0"/>
              <a:t> </a:t>
            </a:r>
            <a:r>
              <a:rPr lang="es-ES" sz="1400" dirty="0" err="1"/>
              <a:t>Med</a:t>
            </a:r>
            <a:r>
              <a:rPr lang="es-ES" sz="1400" dirty="0"/>
              <a:t> </a:t>
            </a:r>
            <a:r>
              <a:rPr lang="es-ES" sz="1400" dirty="0" err="1"/>
              <a:t>Sci</a:t>
            </a:r>
            <a:r>
              <a:rPr lang="es-ES" sz="1400" dirty="0"/>
              <a:t>. 1998 Jul;53(4):M287-94. </a:t>
            </a:r>
            <a:r>
              <a:rPr lang="es-ES" sz="1400" dirty="0" err="1"/>
              <a:t>doi</a:t>
            </a:r>
            <a:r>
              <a:rPr lang="es-ES" sz="1400" dirty="0"/>
              <a:t>: 10.1093/</a:t>
            </a:r>
            <a:r>
              <a:rPr lang="es-ES" sz="1400" dirty="0" err="1"/>
              <a:t>gerona</a:t>
            </a:r>
            <a:r>
              <a:rPr lang="es-ES" sz="1400" dirty="0"/>
              <a:t>/53a.4.m287. PMID: 18314568.</a:t>
            </a:r>
          </a:p>
          <a:p>
            <a:pPr marL="0" indent="0">
              <a:buNone/>
            </a:pPr>
            <a:r>
              <a:rPr lang="en-US" sz="1400" dirty="0" err="1"/>
              <a:t>Botner</a:t>
            </a:r>
            <a:r>
              <a:rPr lang="en-US" sz="1400" dirty="0"/>
              <a:t>, E.M., Miller, W.C., &amp; Eng, J. J. Measurement properties of the Activities-specific Balance Confidence scale among individuals with stroke. Disability and Rehabilitation,2009; 27(4), 156-63.</a:t>
            </a:r>
            <a:endParaRPr lang="es-ES" sz="1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Evaluación Neurológica. Máster Universitario en </a:t>
            </a:r>
            <a:r>
              <a:rPr lang="es-ES" dirty="0" err="1"/>
              <a:t>Neurocontrol</a:t>
            </a:r>
            <a:r>
              <a:rPr lang="es-ES" dirty="0"/>
              <a:t> Motor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Equilibrio</a:t>
            </a:r>
          </a:p>
        </p:txBody>
      </p:sp>
      <p:pic>
        <p:nvPicPr>
          <p:cNvPr id="6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s-ES" b="1" i="1" dirty="0">
                <a:solidFill>
                  <a:schemeClr val="accent6"/>
                </a:solidFill>
              </a:rPr>
              <a:t>Motor </a:t>
            </a:r>
            <a:r>
              <a:rPr lang="es-ES" b="1" i="1" dirty="0" err="1">
                <a:solidFill>
                  <a:schemeClr val="accent6"/>
                </a:solidFill>
              </a:rPr>
              <a:t>Activity</a:t>
            </a:r>
            <a:r>
              <a:rPr lang="es-ES" b="1" i="1" dirty="0">
                <a:solidFill>
                  <a:schemeClr val="accent6"/>
                </a:solidFill>
              </a:rPr>
              <a:t> Log (MAL)</a:t>
            </a: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Entrevista estructurada: uso del brazo y mano en las AVD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Clasificación para cantidad y calidad de movimiento en 6 niveles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Puntuación: escala de 0 a 5 puntos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0" indent="0">
              <a:buNone/>
            </a:pPr>
            <a:r>
              <a:rPr lang="es-ES" sz="2300" dirty="0"/>
              <a:t>van </a:t>
            </a:r>
            <a:r>
              <a:rPr lang="es-ES" sz="2300" dirty="0" err="1"/>
              <a:t>der</a:t>
            </a:r>
            <a:r>
              <a:rPr lang="es-ES" sz="2300" dirty="0"/>
              <a:t> Lee JH, </a:t>
            </a:r>
            <a:r>
              <a:rPr lang="es-ES" sz="2300" dirty="0" err="1"/>
              <a:t>Beckerman</a:t>
            </a:r>
            <a:r>
              <a:rPr lang="es-ES" sz="2300" dirty="0"/>
              <a:t> H, Knol DL, de </a:t>
            </a:r>
            <a:r>
              <a:rPr lang="es-ES" sz="2300" dirty="0" err="1"/>
              <a:t>Vet</a:t>
            </a:r>
            <a:r>
              <a:rPr lang="es-ES" sz="2300" dirty="0"/>
              <a:t> HC, </a:t>
            </a:r>
            <a:r>
              <a:rPr lang="es-ES" sz="2300" dirty="0" err="1"/>
              <a:t>Bouter</a:t>
            </a:r>
            <a:r>
              <a:rPr lang="es-ES" sz="2300" dirty="0"/>
              <a:t> LM. </a:t>
            </a:r>
            <a:r>
              <a:rPr lang="es-ES" sz="2300" dirty="0" err="1"/>
              <a:t>Clinimetric</a:t>
            </a:r>
            <a:r>
              <a:rPr lang="es-ES" sz="2300" dirty="0"/>
              <a:t> </a:t>
            </a:r>
            <a:r>
              <a:rPr lang="es-ES" sz="2300" dirty="0" err="1"/>
              <a:t>properties</a:t>
            </a:r>
            <a:r>
              <a:rPr lang="es-ES" sz="2300" dirty="0"/>
              <a:t> of the motor </a:t>
            </a:r>
            <a:r>
              <a:rPr lang="es-ES" sz="2300" dirty="0" err="1"/>
              <a:t>activity</a:t>
            </a:r>
            <a:r>
              <a:rPr lang="es-ES" sz="2300" dirty="0"/>
              <a:t> log </a:t>
            </a:r>
            <a:r>
              <a:rPr lang="es-ES" sz="2300" dirty="0" err="1"/>
              <a:t>for</a:t>
            </a:r>
            <a:r>
              <a:rPr lang="es-ES" sz="2300" dirty="0"/>
              <a:t> the </a:t>
            </a:r>
            <a:r>
              <a:rPr lang="es-ES" sz="2300" dirty="0" err="1"/>
              <a:t>assessment</a:t>
            </a:r>
            <a:r>
              <a:rPr lang="es-ES" sz="2300" dirty="0"/>
              <a:t> of </a:t>
            </a:r>
            <a:r>
              <a:rPr lang="es-ES" sz="2300" dirty="0" err="1"/>
              <a:t>arm</a:t>
            </a:r>
            <a:r>
              <a:rPr lang="es-ES" sz="2300" dirty="0"/>
              <a:t> use in </a:t>
            </a:r>
            <a:r>
              <a:rPr lang="es-ES" sz="2300" dirty="0" err="1"/>
              <a:t>hemiparetic</a:t>
            </a:r>
            <a:r>
              <a:rPr lang="es-ES" sz="2300" dirty="0"/>
              <a:t> </a:t>
            </a:r>
            <a:r>
              <a:rPr lang="es-ES" sz="2300" dirty="0" err="1"/>
              <a:t>patients</a:t>
            </a:r>
            <a:r>
              <a:rPr lang="es-ES" sz="2300" dirty="0"/>
              <a:t>. </a:t>
            </a:r>
            <a:r>
              <a:rPr lang="es-ES" sz="2300" dirty="0" err="1"/>
              <a:t>Stroke</a:t>
            </a:r>
            <a:r>
              <a:rPr lang="es-ES" sz="2300" dirty="0"/>
              <a:t>. 2004 Jun;35(6):1410-4.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Miembro Superior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54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9800" y="1340768"/>
            <a:ext cx="8566720" cy="1602434"/>
          </a:xfrm>
        </p:spPr>
        <p:txBody>
          <a:bodyPr>
            <a:normAutofit/>
          </a:bodyPr>
          <a:lstStyle/>
          <a:p>
            <a:r>
              <a:rPr lang="es-ES" sz="3600" b="1" dirty="0">
                <a:latin typeface="+mn-lt"/>
              </a:rPr>
              <a:t>Exploración y escalas de valoración del control postural y de las habilidades motoras  en el paciente adulto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5356" y="3387192"/>
            <a:ext cx="7272808" cy="17526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Profª. Dra. Alicia Cuesta Gómez</a:t>
            </a:r>
          </a:p>
          <a:p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Evaluación Neurológica. </a:t>
            </a:r>
          </a:p>
          <a:p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Máster Universitario en </a:t>
            </a:r>
            <a:r>
              <a:rPr lang="es-E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Neurocontrol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Motor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pic>
        <p:nvPicPr>
          <p:cNvPr id="1027" name="Picture 3" descr="C:\Users\francisco.molina\Dropbox\Láminas\Paper.Blog Neuro.1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5932" r="50000" b="17511"/>
          <a:stretch/>
        </p:blipFill>
        <p:spPr bwMode="auto">
          <a:xfrm rot="10800000">
            <a:off x="-24680" y="1096784"/>
            <a:ext cx="2286000" cy="45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8" y="5583782"/>
            <a:ext cx="2633464" cy="5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6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5400" y="1582777"/>
            <a:ext cx="10515600" cy="477357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  <a:buNone/>
            </a:pPr>
            <a:r>
              <a:rPr lang="en-US" sz="3200" b="1" i="1" dirty="0">
                <a:solidFill>
                  <a:schemeClr val="accent6"/>
                </a:solidFill>
              </a:rPr>
              <a:t>Test de Romberg</a:t>
            </a:r>
          </a:p>
          <a:p>
            <a:pPr>
              <a:buClr>
                <a:srgbClr val="FFC000"/>
              </a:buClr>
              <a:buNone/>
            </a:pPr>
            <a:endParaRPr lang="en-US" sz="1000" dirty="0">
              <a:solidFill>
                <a:srgbClr val="DF8017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600" dirty="0"/>
              <a:t>Prueba para evaluar la propiocepción. Enfocada a personas con ataxia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600" dirty="0"/>
              <a:t>Paciente en bipedestación brazos a lo largo del cuerpo, ojos abiertos y ojos cerrados. </a:t>
            </a:r>
            <a:r>
              <a:rPr lang="es-ES" sz="2600" b="1" dirty="0"/>
              <a:t>Romberg positivo: </a:t>
            </a:r>
            <a:r>
              <a:rPr lang="es-ES" sz="2600" dirty="0"/>
              <a:t>Indica problemas en la propiocepción cuando la estabilidad se pierde al cerrar los ojos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200" dirty="0"/>
              <a:t>Romberg de origen cerebeloso: caída en cualquier dirección. Tanto con ojos abiertos como cerrados 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200" dirty="0" err="1"/>
              <a:t>Romberg</a:t>
            </a:r>
            <a:r>
              <a:rPr lang="es-ES" sz="2200" dirty="0"/>
              <a:t> por afectación propioceptiva: positivo al cerrar los ojos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200" dirty="0"/>
              <a:t>Romberg origen vestibular: la caída es ipsilateral al lado afectado al cerrar los ojos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600" dirty="0"/>
              <a:t>Romberg sensibilizado: bipedestación con un pie delante del otro y brazos cruzados</a:t>
            </a:r>
          </a:p>
          <a:p>
            <a:pPr marL="0" indent="0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1400" dirty="0"/>
              <a:t>Black FO, et al. Normal subject postural sway during the Romberg test. Am J </a:t>
            </a:r>
            <a:r>
              <a:rPr lang="en-US" sz="1400" dirty="0" err="1"/>
              <a:t>Otolaryngol</a:t>
            </a:r>
            <a:r>
              <a:rPr lang="en-US" sz="1400" dirty="0"/>
              <a:t>. 1982 Sep-Oct;3(5):309-18</a:t>
            </a:r>
          </a:p>
          <a:p>
            <a:pPr marL="0" indent="0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1400" dirty="0"/>
              <a:t>Agrawal Y. The modified Romberg balance test: normative data in US adults. </a:t>
            </a:r>
            <a:r>
              <a:rPr lang="en-US" sz="1400" dirty="0" err="1"/>
              <a:t>Otol</a:t>
            </a:r>
            <a:r>
              <a:rPr lang="en-US" sz="1400" dirty="0"/>
              <a:t> </a:t>
            </a:r>
            <a:r>
              <a:rPr lang="en-US" sz="1400" dirty="0" err="1"/>
              <a:t>Neurotol</a:t>
            </a:r>
            <a:r>
              <a:rPr lang="en-US" sz="1400" dirty="0"/>
              <a:t>, 2011 Oct,32(8):1309–1311.</a:t>
            </a:r>
            <a:endParaRPr lang="es-ES" sz="1400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2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Equilibrio</a:t>
            </a:r>
          </a:p>
        </p:txBody>
      </p:sp>
      <p:pic>
        <p:nvPicPr>
          <p:cNvPr id="6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6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3392" y="1507505"/>
            <a:ext cx="10515600" cy="5032375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000" b="1" i="1" dirty="0">
                <a:solidFill>
                  <a:schemeClr val="accent6"/>
                </a:solidFill>
              </a:rPr>
              <a:t>Prueba de equilibrio y marcha de </a:t>
            </a:r>
            <a:r>
              <a:rPr lang="es-ES" sz="3000" b="1" i="1" dirty="0" err="1">
                <a:solidFill>
                  <a:schemeClr val="accent6"/>
                </a:solidFill>
              </a:rPr>
              <a:t>Tinetti</a:t>
            </a:r>
            <a:r>
              <a:rPr lang="es-ES" sz="3000" b="1" i="1" dirty="0">
                <a:solidFill>
                  <a:schemeClr val="accent6"/>
                </a:solidFill>
              </a:rPr>
              <a:t> o Performance </a:t>
            </a:r>
            <a:r>
              <a:rPr lang="es-ES" sz="3000" b="1" i="1" dirty="0" err="1">
                <a:solidFill>
                  <a:schemeClr val="accent6"/>
                </a:solidFill>
              </a:rPr>
              <a:t>Oriented</a:t>
            </a:r>
            <a:r>
              <a:rPr lang="es-ES" sz="3000" b="1" i="1" dirty="0">
                <a:solidFill>
                  <a:schemeClr val="accent6"/>
                </a:solidFill>
              </a:rPr>
              <a:t> </a:t>
            </a:r>
            <a:r>
              <a:rPr lang="es-ES" sz="3000" b="1" i="1" dirty="0" err="1">
                <a:solidFill>
                  <a:schemeClr val="accent6"/>
                </a:solidFill>
              </a:rPr>
              <a:t>Mobility</a:t>
            </a:r>
            <a:r>
              <a:rPr lang="es-ES" sz="3000" b="1" i="1" dirty="0">
                <a:solidFill>
                  <a:schemeClr val="accent6"/>
                </a:solidFill>
              </a:rPr>
              <a:t> </a:t>
            </a:r>
            <a:r>
              <a:rPr lang="es-ES" sz="3000" b="1" i="1" dirty="0" err="1">
                <a:solidFill>
                  <a:schemeClr val="accent6"/>
                </a:solidFill>
              </a:rPr>
              <a:t>Assessment</a:t>
            </a:r>
            <a:r>
              <a:rPr lang="es-ES" sz="3000" b="1" i="1" dirty="0">
                <a:solidFill>
                  <a:schemeClr val="accent6"/>
                </a:solidFill>
              </a:rPr>
              <a:t> (POMA)</a:t>
            </a:r>
          </a:p>
          <a:p>
            <a:pPr>
              <a:buClr>
                <a:srgbClr val="FFC000"/>
              </a:buClr>
              <a:buNone/>
            </a:pPr>
            <a:endParaRPr lang="es-ES" sz="1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Evalúa capacidad de marcha y equilibrio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Alta fiabilidad </a:t>
            </a:r>
            <a:r>
              <a:rPr lang="es-ES" dirty="0" err="1"/>
              <a:t>interobservador</a:t>
            </a:r>
            <a:r>
              <a:rPr lang="es-ES" dirty="0"/>
              <a:t> (85%) y excelente sensibilidad (93%) para detectar personas con riesgo de caídas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16 ítems: 9 para equilibrio y 7 para marcha. Puntuación total de 28 puntos (16 equilibrio y 12 marcha )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19 a 23 puntos: moderado riesgo de caída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&lt; 18 puntos: alto riesgo de caídas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1700" dirty="0" err="1"/>
              <a:t>Bushnik</a:t>
            </a:r>
            <a:r>
              <a:rPr lang="es-ES" sz="1700" dirty="0"/>
              <a:t>, T. (2018). Performance-</a:t>
            </a:r>
            <a:r>
              <a:rPr lang="es-ES" sz="1700" dirty="0" err="1"/>
              <a:t>Oriented</a:t>
            </a:r>
            <a:r>
              <a:rPr lang="es-ES" sz="1700" dirty="0"/>
              <a:t> </a:t>
            </a:r>
            <a:r>
              <a:rPr lang="es-ES" sz="1700" dirty="0" err="1"/>
              <a:t>Mobility</a:t>
            </a:r>
            <a:r>
              <a:rPr lang="es-ES" sz="1700" dirty="0"/>
              <a:t> </a:t>
            </a:r>
            <a:r>
              <a:rPr lang="es-ES" sz="1700" dirty="0" err="1"/>
              <a:t>Assessment</a:t>
            </a:r>
            <a:r>
              <a:rPr lang="es-ES" sz="1700" dirty="0"/>
              <a:t>. In: </a:t>
            </a:r>
            <a:r>
              <a:rPr lang="es-ES" sz="1700" dirty="0" err="1"/>
              <a:t>Kreutzer</a:t>
            </a:r>
            <a:r>
              <a:rPr lang="es-ES" sz="1700" dirty="0"/>
              <a:t>, J.S., </a:t>
            </a:r>
            <a:r>
              <a:rPr lang="es-ES" sz="1700" dirty="0" err="1"/>
              <a:t>DeLuca</a:t>
            </a:r>
            <a:r>
              <a:rPr lang="es-ES" sz="1700" dirty="0"/>
              <a:t>, J., Caplan, B. (</a:t>
            </a:r>
            <a:r>
              <a:rPr lang="es-ES" sz="1700" dirty="0" err="1"/>
              <a:t>eds</a:t>
            </a:r>
            <a:r>
              <a:rPr lang="es-ES" sz="1700" dirty="0"/>
              <a:t>) </a:t>
            </a:r>
            <a:r>
              <a:rPr lang="es-ES" sz="1700" dirty="0" err="1"/>
              <a:t>Encyclopedia</a:t>
            </a:r>
            <a:r>
              <a:rPr lang="es-ES" sz="1700" dirty="0"/>
              <a:t> of </a:t>
            </a:r>
            <a:r>
              <a:rPr lang="es-ES" sz="1700" dirty="0" err="1"/>
              <a:t>Clinical</a:t>
            </a:r>
            <a:r>
              <a:rPr lang="es-ES" sz="1700" dirty="0"/>
              <a:t> </a:t>
            </a:r>
            <a:r>
              <a:rPr lang="es-ES" sz="1700" dirty="0" err="1"/>
              <a:t>Neuropsychology</a:t>
            </a:r>
            <a:r>
              <a:rPr lang="es-ES" sz="1700" dirty="0"/>
              <a:t>. Springer, Cham. https://doi.org/10.1007/978-3-319-57111-9_1953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Equilibrio</a:t>
            </a:r>
          </a:p>
        </p:txBody>
      </p:sp>
      <p:pic>
        <p:nvPicPr>
          <p:cNvPr id="6" name="4 Imagen" descr="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6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7921" y="17359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200" b="1" i="1" dirty="0" err="1">
                <a:solidFill>
                  <a:schemeClr val="accent6"/>
                </a:solidFill>
              </a:rPr>
              <a:t>Berg</a:t>
            </a:r>
            <a:r>
              <a:rPr lang="es-ES" sz="3200" b="1" i="1" dirty="0">
                <a:solidFill>
                  <a:schemeClr val="accent6"/>
                </a:solidFill>
              </a:rPr>
              <a:t> Balance </a:t>
            </a:r>
            <a:r>
              <a:rPr lang="es-ES" sz="3200" b="1" i="1" dirty="0" err="1">
                <a:solidFill>
                  <a:schemeClr val="accent6"/>
                </a:solidFill>
              </a:rPr>
              <a:t>Scale</a:t>
            </a:r>
            <a:r>
              <a:rPr lang="es-ES" sz="3200" b="1" i="1" dirty="0">
                <a:solidFill>
                  <a:schemeClr val="accent6"/>
                </a:solidFill>
              </a:rPr>
              <a:t> (BBS)</a:t>
            </a:r>
          </a:p>
          <a:p>
            <a:pPr>
              <a:buClr>
                <a:srgbClr val="FFC000"/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Evalúa el equilibrio mediante la realización de 14 ítems.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Alta fiabilidad </a:t>
            </a:r>
            <a:r>
              <a:rPr lang="es-ES" dirty="0" err="1"/>
              <a:t>interobservador</a:t>
            </a:r>
            <a:r>
              <a:rPr lang="es-ES" dirty="0"/>
              <a:t>, pero sensibilidad es moderada baja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Puntuación 0 (equilibrio gravemente afectada) a 56 (excelente equilibrio):</a:t>
            </a:r>
          </a:p>
          <a:p>
            <a:pPr lvl="1" algn="just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600" dirty="0"/>
              <a:t>0-20: alto riesgo de caída</a:t>
            </a:r>
          </a:p>
          <a:p>
            <a:pPr lvl="1" algn="just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600" dirty="0"/>
              <a:t>21-40: moderado riesgo de caída</a:t>
            </a:r>
          </a:p>
          <a:p>
            <a:pPr lvl="1" algn="just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600" dirty="0"/>
              <a:t>41-56: leve riesgo de caída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Variación de 8 puntos para revelar cambio clínicamente significativo</a:t>
            </a:r>
          </a:p>
          <a:p>
            <a:pPr marL="0" indent="0" algn="just">
              <a:lnSpc>
                <a:spcPct val="100000"/>
              </a:lnSpc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000" dirty="0"/>
              <a:t>Blum L, Korner-</a:t>
            </a:r>
            <a:r>
              <a:rPr lang="en-US" sz="2000" dirty="0" err="1"/>
              <a:t>Bitensky</a:t>
            </a:r>
            <a:r>
              <a:rPr lang="en-US" sz="2000" dirty="0"/>
              <a:t> N. Usefulness of the Berg Balance Scale in stroke rehabilitation: a systematic review. Phys </a:t>
            </a:r>
            <a:r>
              <a:rPr lang="en-US" sz="2000" dirty="0" err="1"/>
              <a:t>Ther</a:t>
            </a:r>
            <a:r>
              <a:rPr lang="en-US" sz="2000" dirty="0"/>
              <a:t>. 2008 May;88(5):559-66</a:t>
            </a:r>
            <a:endParaRPr lang="es-ES" sz="2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Equilibrio</a:t>
            </a:r>
          </a:p>
        </p:txBody>
      </p:sp>
      <p:pic>
        <p:nvPicPr>
          <p:cNvPr id="6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6537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200" b="1" i="1" dirty="0" err="1">
                <a:solidFill>
                  <a:schemeClr val="accent6"/>
                </a:solidFill>
              </a:rPr>
              <a:t>Timed</a:t>
            </a:r>
            <a:r>
              <a:rPr lang="es-ES" sz="3200" b="1" i="1" dirty="0">
                <a:solidFill>
                  <a:schemeClr val="accent6"/>
                </a:solidFill>
              </a:rPr>
              <a:t> "Up and </a:t>
            </a:r>
            <a:r>
              <a:rPr lang="es-ES" sz="3200" b="1" i="1" dirty="0" err="1">
                <a:solidFill>
                  <a:schemeClr val="accent6"/>
                </a:solidFill>
              </a:rPr>
              <a:t>Go</a:t>
            </a:r>
            <a:r>
              <a:rPr lang="es-ES" sz="3200" b="1" i="1" dirty="0">
                <a:solidFill>
                  <a:schemeClr val="accent6"/>
                </a:solidFill>
              </a:rPr>
              <a:t> Test" (TUG)</a:t>
            </a:r>
          </a:p>
          <a:p>
            <a:pPr>
              <a:buClr>
                <a:srgbClr val="FFC000"/>
              </a:buClr>
              <a:buNone/>
            </a:pPr>
            <a:endParaRPr lang="en-US" sz="1000" dirty="0">
              <a:solidFill>
                <a:srgbClr val="DF8017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Más breve y simple. Más fiable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Tiempo que tarda una persona en levantarse de una silla, caminar 3 metros, girar, regresar y sentarse nuevamente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Predice riesgo de caídas en personas mayores, (cada segundo = incremento del 9% del riesgo de sufrir una caída futura). Correlación con gravedad en la EP y sensible a la intervención terapéutica. Variaciones: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600" dirty="0"/>
              <a:t>TUG cognitivo: TUG mientras se cuenta hacia atrás desde un número entre 80/100 ( más 15sg riesgo de caídas)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2600" dirty="0"/>
              <a:t>TUG manual: TUG mientras se lleva una taza de agua (más 14,5sg riesgo de caídas)</a:t>
            </a:r>
          </a:p>
          <a:p>
            <a:pPr marL="0" indent="0" algn="just">
              <a:lnSpc>
                <a:spcPct val="110000"/>
              </a:lnSpc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2100" dirty="0" err="1"/>
              <a:t>Beauchet</a:t>
            </a:r>
            <a:r>
              <a:rPr lang="es-ES" sz="2100" dirty="0"/>
              <a:t> O, Fantino B, </a:t>
            </a:r>
            <a:r>
              <a:rPr lang="es-ES" sz="2100" dirty="0" err="1"/>
              <a:t>Allali</a:t>
            </a:r>
            <a:r>
              <a:rPr lang="es-ES" sz="2100" dirty="0"/>
              <a:t> G, Muir SW, Montero-</a:t>
            </a:r>
            <a:r>
              <a:rPr lang="es-ES" sz="2100" dirty="0" err="1"/>
              <a:t>Odasso</a:t>
            </a:r>
            <a:r>
              <a:rPr lang="es-ES" sz="2100" dirty="0"/>
              <a:t> M, </a:t>
            </a:r>
            <a:r>
              <a:rPr lang="es-ES" sz="2100" dirty="0" err="1"/>
              <a:t>Annweiler</a:t>
            </a:r>
            <a:r>
              <a:rPr lang="es-ES" sz="2100" dirty="0"/>
              <a:t> C. </a:t>
            </a:r>
            <a:r>
              <a:rPr lang="es-ES" sz="2100" dirty="0" err="1"/>
              <a:t>Timed</a:t>
            </a:r>
            <a:r>
              <a:rPr lang="es-ES" sz="2100" dirty="0"/>
              <a:t> Up and </a:t>
            </a:r>
            <a:r>
              <a:rPr lang="es-ES" sz="2100" dirty="0" err="1"/>
              <a:t>Go</a:t>
            </a:r>
            <a:r>
              <a:rPr lang="es-ES" sz="2100" dirty="0"/>
              <a:t> test and </a:t>
            </a:r>
            <a:r>
              <a:rPr lang="es-ES" sz="2100" dirty="0" err="1"/>
              <a:t>risk</a:t>
            </a:r>
            <a:r>
              <a:rPr lang="es-ES" sz="2100" dirty="0"/>
              <a:t> of </a:t>
            </a:r>
            <a:r>
              <a:rPr lang="es-ES" sz="2100" dirty="0" err="1"/>
              <a:t>falls</a:t>
            </a:r>
            <a:r>
              <a:rPr lang="es-ES" sz="2100" dirty="0"/>
              <a:t> in </a:t>
            </a:r>
            <a:r>
              <a:rPr lang="es-ES" sz="2100" dirty="0" err="1"/>
              <a:t>older</a:t>
            </a:r>
            <a:r>
              <a:rPr lang="es-ES" sz="2100" dirty="0"/>
              <a:t> </a:t>
            </a:r>
            <a:r>
              <a:rPr lang="es-ES" sz="2100" dirty="0" err="1"/>
              <a:t>adults</a:t>
            </a:r>
            <a:r>
              <a:rPr lang="es-ES" sz="2100" dirty="0"/>
              <a:t>: a </a:t>
            </a:r>
            <a:r>
              <a:rPr lang="es-ES" sz="2100" dirty="0" err="1"/>
              <a:t>systematic</a:t>
            </a:r>
            <a:r>
              <a:rPr lang="es-ES" sz="2100" dirty="0"/>
              <a:t> </a:t>
            </a:r>
            <a:r>
              <a:rPr lang="es-ES" sz="2100" dirty="0" err="1"/>
              <a:t>review</a:t>
            </a:r>
            <a:r>
              <a:rPr lang="es-ES" sz="2100" dirty="0"/>
              <a:t>. J </a:t>
            </a:r>
            <a:r>
              <a:rPr lang="es-ES" sz="2100" dirty="0" err="1"/>
              <a:t>Nutr</a:t>
            </a:r>
            <a:r>
              <a:rPr lang="es-ES" sz="2100" dirty="0"/>
              <a:t> </a:t>
            </a:r>
            <a:r>
              <a:rPr lang="es-ES" sz="2100" dirty="0" err="1"/>
              <a:t>Health</a:t>
            </a:r>
            <a:r>
              <a:rPr lang="es-ES" sz="2100" dirty="0"/>
              <a:t> </a:t>
            </a:r>
            <a:r>
              <a:rPr lang="es-ES" sz="2100" dirty="0" err="1"/>
              <a:t>Aging</a:t>
            </a:r>
            <a:r>
              <a:rPr lang="es-ES" sz="2100" dirty="0"/>
              <a:t>. 2011 Dec;15(10):933-8.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Equilibrio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1623" y="1598216"/>
            <a:ext cx="10515600" cy="4895850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000" b="1" i="1" dirty="0" err="1">
                <a:solidFill>
                  <a:schemeClr val="accent6"/>
                </a:solidFill>
              </a:rPr>
              <a:t>Functional</a:t>
            </a:r>
            <a:r>
              <a:rPr lang="es-ES" sz="3000" b="1" i="1" dirty="0">
                <a:solidFill>
                  <a:schemeClr val="accent6"/>
                </a:solidFill>
              </a:rPr>
              <a:t>  </a:t>
            </a:r>
            <a:r>
              <a:rPr lang="es-ES" sz="3000" b="1" i="1" dirty="0" err="1">
                <a:solidFill>
                  <a:schemeClr val="accent6"/>
                </a:solidFill>
              </a:rPr>
              <a:t>Reach</a:t>
            </a:r>
            <a:r>
              <a:rPr lang="es-ES" sz="3000" b="1" i="1" dirty="0">
                <a:solidFill>
                  <a:schemeClr val="accent6"/>
                </a:solidFill>
              </a:rPr>
              <a:t> Test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Evalúa límites máximos de estabilidad en bipedestación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El sujeto debe alcanzar lo más lejos posible con el brazo extendido hacia adelante desde la bipedestación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Buena correlación con otras evaluaciones del equilibrio, como la Escala de Equilibrio de </a:t>
            </a:r>
            <a:r>
              <a:rPr lang="es-ES" dirty="0" err="1"/>
              <a:t>Berg</a:t>
            </a:r>
            <a:endParaRPr lang="es-ES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dirty="0"/>
              <a:t>Se ha demostrado que el desplazamiento del centro de masa no está bien correlacionado con la distancia de alcance funcional</a:t>
            </a:r>
          </a:p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s-ES" sz="2100" dirty="0"/>
              <a:t>Francisco L, Duarte J, </a:t>
            </a:r>
            <a:r>
              <a:rPr lang="es-ES" sz="2100" dirty="0" err="1"/>
              <a:t>Godinho</a:t>
            </a:r>
            <a:r>
              <a:rPr lang="es-ES" sz="2100" dirty="0"/>
              <a:t> AN, </a:t>
            </a:r>
            <a:r>
              <a:rPr lang="es-ES" sz="2100" dirty="0" err="1"/>
              <a:t>Zdravevski</a:t>
            </a:r>
            <a:r>
              <a:rPr lang="es-ES" sz="2100" dirty="0"/>
              <a:t> E, Albuquerque C, Pires IM, Coelho PJ. Sensor-</a:t>
            </a:r>
            <a:r>
              <a:rPr lang="es-ES" sz="2100" dirty="0" err="1"/>
              <a:t>based</a:t>
            </a:r>
            <a:r>
              <a:rPr lang="es-ES" sz="2100" dirty="0"/>
              <a:t> </a:t>
            </a:r>
            <a:r>
              <a:rPr lang="es-ES" sz="2100" dirty="0" err="1"/>
              <a:t>systems</a:t>
            </a:r>
            <a:r>
              <a:rPr lang="es-ES" sz="2100" dirty="0"/>
              <a:t> </a:t>
            </a:r>
            <a:r>
              <a:rPr lang="es-ES" sz="2100" dirty="0" err="1"/>
              <a:t>for</a:t>
            </a:r>
            <a:r>
              <a:rPr lang="es-ES" sz="2100" dirty="0"/>
              <a:t> the </a:t>
            </a:r>
            <a:r>
              <a:rPr lang="es-ES" sz="2100" dirty="0" err="1"/>
              <a:t>measurement</a:t>
            </a:r>
            <a:r>
              <a:rPr lang="es-ES" sz="2100" dirty="0"/>
              <a:t> of </a:t>
            </a:r>
            <a:r>
              <a:rPr lang="es-ES" sz="2100" dirty="0" err="1"/>
              <a:t>Functional</a:t>
            </a:r>
            <a:r>
              <a:rPr lang="es-ES" sz="2100" dirty="0"/>
              <a:t> </a:t>
            </a:r>
            <a:r>
              <a:rPr lang="es-ES" sz="2100" dirty="0" err="1"/>
              <a:t>Reach</a:t>
            </a:r>
            <a:r>
              <a:rPr lang="es-ES" sz="2100" dirty="0"/>
              <a:t> Test </a:t>
            </a:r>
            <a:r>
              <a:rPr lang="es-ES" sz="2100" dirty="0" err="1"/>
              <a:t>results</a:t>
            </a:r>
            <a:r>
              <a:rPr lang="es-ES" sz="2100" dirty="0"/>
              <a:t>: a </a:t>
            </a:r>
            <a:r>
              <a:rPr lang="es-ES" sz="2100" dirty="0" err="1"/>
              <a:t>systematic</a:t>
            </a:r>
            <a:r>
              <a:rPr lang="es-ES" sz="2100" dirty="0"/>
              <a:t> </a:t>
            </a:r>
            <a:r>
              <a:rPr lang="es-ES" sz="2100" dirty="0" err="1"/>
              <a:t>review</a:t>
            </a:r>
            <a:r>
              <a:rPr lang="es-ES" sz="2100" dirty="0"/>
              <a:t>. </a:t>
            </a:r>
            <a:r>
              <a:rPr lang="es-ES" sz="2100" dirty="0" err="1"/>
              <a:t>PeerJ</a:t>
            </a:r>
            <a:r>
              <a:rPr lang="es-ES" sz="2100" dirty="0"/>
              <a:t> </a:t>
            </a:r>
            <a:r>
              <a:rPr lang="es-ES" sz="2100" dirty="0" err="1"/>
              <a:t>Comput</a:t>
            </a:r>
            <a:r>
              <a:rPr lang="es-ES" sz="2100" dirty="0"/>
              <a:t> </a:t>
            </a:r>
            <a:r>
              <a:rPr lang="es-ES" sz="2100" dirty="0" err="1"/>
              <a:t>Sci</a:t>
            </a:r>
            <a:r>
              <a:rPr lang="es-ES" sz="2100" dirty="0"/>
              <a:t>. 2024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Equilibrio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2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5400" y="1559487"/>
            <a:ext cx="10658400" cy="477172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C000"/>
              </a:buClr>
              <a:buNone/>
            </a:pPr>
            <a:r>
              <a:rPr lang="es-ES" sz="3200" b="1" i="1" dirty="0">
                <a:solidFill>
                  <a:schemeClr val="accent6"/>
                </a:solidFill>
              </a:rPr>
              <a:t>Balance </a:t>
            </a:r>
            <a:r>
              <a:rPr lang="es-ES" sz="3200" b="1" i="1" dirty="0" err="1">
                <a:solidFill>
                  <a:schemeClr val="accent6"/>
                </a:solidFill>
              </a:rPr>
              <a:t>Evaluation</a:t>
            </a:r>
            <a:r>
              <a:rPr lang="es-ES" sz="3200" b="1" i="1" dirty="0">
                <a:solidFill>
                  <a:schemeClr val="accent6"/>
                </a:solidFill>
              </a:rPr>
              <a:t> </a:t>
            </a:r>
            <a:r>
              <a:rPr lang="es-ES" sz="3200" b="1" i="1" dirty="0" err="1">
                <a:solidFill>
                  <a:schemeClr val="accent6"/>
                </a:solidFill>
              </a:rPr>
              <a:t>Systems</a:t>
            </a:r>
            <a:r>
              <a:rPr lang="es-ES" sz="3200" b="1" i="1" dirty="0">
                <a:solidFill>
                  <a:schemeClr val="accent6"/>
                </a:solidFill>
              </a:rPr>
              <a:t> Test (BEST Test)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endParaRPr lang="es-ES" sz="10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Orienta e identifica los sistemas de control de equilibrio para poder diseñar mejores enfoques en la rehabilitación del mismo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27 ítems y 36 tareas en 6 secciones (restricciones biomecánicas, límites de estabilidad/ verticalidad, ajustes posturales anticipatorios, respuestas posturales, orientación sensorial y estabilidad en la marcha)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3000" dirty="0"/>
              <a:t>La puntuación de 0 a 3, en donde 0 in­dica el nivel más bajo de función, y 3, el nivel más alto. Puntuación total: 108 puntos (calculados en un porcentaje de 0-100% )</a:t>
            </a:r>
          </a:p>
          <a:p>
            <a:pPr marL="0" indent="0" algn="just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300" dirty="0" err="1"/>
              <a:t>Horak</a:t>
            </a:r>
            <a:r>
              <a:rPr lang="en-US" sz="2300" dirty="0"/>
              <a:t>, F. B., </a:t>
            </a:r>
            <a:r>
              <a:rPr lang="en-US" sz="2300" dirty="0" err="1"/>
              <a:t>Wrisley</a:t>
            </a:r>
            <a:r>
              <a:rPr lang="en-US" sz="2300" dirty="0"/>
              <a:t>, D. M., &amp; Frank, J. (2009). The Balance Evaluation Systems Test (</a:t>
            </a:r>
            <a:r>
              <a:rPr lang="en-US" sz="2300" dirty="0" err="1"/>
              <a:t>BESTest</a:t>
            </a:r>
            <a:r>
              <a:rPr lang="en-US" sz="2300" dirty="0"/>
              <a:t>) to differentiate balance deficits. Physical Therapy, 89(5), 484-498.</a:t>
            </a:r>
            <a:endParaRPr lang="es-ES" sz="2300" dirty="0"/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s-ES" sz="2300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Evaluación Neurológica. Máster Universitario en Neurocontrol Motor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Equilibrio</a:t>
            </a:r>
          </a:p>
        </p:txBody>
      </p:sp>
      <p:pic>
        <p:nvPicPr>
          <p:cNvPr id="7" name="4 Imagen" descr="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346" y="260648"/>
            <a:ext cx="46746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20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3246</Words>
  <Application>Microsoft Office PowerPoint</Application>
  <PresentationFormat>Panorámica</PresentationFormat>
  <Paragraphs>298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-apple-system</vt:lpstr>
      <vt:lpstr>Arial</vt:lpstr>
      <vt:lpstr>Calibri</vt:lpstr>
      <vt:lpstr>Calibri Light</vt:lpstr>
      <vt:lpstr>tisapro-regular</vt:lpstr>
      <vt:lpstr>Wingdings</vt:lpstr>
      <vt:lpstr>Tema de Office</vt:lpstr>
      <vt:lpstr>Exploración y escalas de valoración del control postural y de las habilidades motoras  en el paciente adulto </vt:lpstr>
      <vt:lpstr>Equilibrio</vt:lpstr>
      <vt:lpstr>Equilibrio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Exploración y escalas de valoración del control postural y de las habilidades motoras  en el paciente adulto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Nº del tema. Título</dc:title>
  <dc:creator>Francisco Molina Rueda</dc:creator>
  <cp:lastModifiedBy>Alicia Cuesta Gómez</cp:lastModifiedBy>
  <cp:revision>37</cp:revision>
  <dcterms:modified xsi:type="dcterms:W3CDTF">2024-10-15T09:46:52Z</dcterms:modified>
</cp:coreProperties>
</file>