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0" r:id="rId3"/>
    <p:sldId id="299" r:id="rId4"/>
    <p:sldId id="257" r:id="rId5"/>
    <p:sldId id="282" r:id="rId6"/>
    <p:sldId id="297" r:id="rId7"/>
    <p:sldId id="283" r:id="rId8"/>
    <p:sldId id="291" r:id="rId9"/>
    <p:sldId id="292" r:id="rId10"/>
    <p:sldId id="293" r:id="rId11"/>
    <p:sldId id="286" r:id="rId12"/>
    <p:sldId id="284" r:id="rId13"/>
    <p:sldId id="298" r:id="rId14"/>
    <p:sldId id="287" r:id="rId15"/>
    <p:sldId id="288" r:id="rId16"/>
    <p:sldId id="289" r:id="rId17"/>
    <p:sldId id="263" r:id="rId18"/>
  </p:sldIdLst>
  <p:sldSz cx="9144000" cy="6858000" type="screen4x3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47C884-6B3D-492B-89BD-439C34ED16E2}" v="9" dt="2024-11-06T09:52:57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97" autoAdjust="0"/>
  </p:normalViewPr>
  <p:slideViewPr>
    <p:cSldViewPr>
      <p:cViewPr varScale="1">
        <p:scale>
          <a:sx n="101" d="100"/>
          <a:sy n="101" d="100"/>
        </p:scale>
        <p:origin x="19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Rey Escudero" userId="04149727-8c5a-4d55-bc7c-dc0a7b2dbdeb" providerId="ADAL" clId="{714BBB5F-0983-43CE-963C-809C11DC619F}"/>
    <pc:docChg chg="undo redo custSel addSld delSld modSld">
      <pc:chgData name="Samuel Rey Escudero" userId="04149727-8c5a-4d55-bc7c-dc0a7b2dbdeb" providerId="ADAL" clId="{714BBB5F-0983-43CE-963C-809C11DC619F}" dt="2024-09-10T10:55:28.690" v="957" actId="20577"/>
      <pc:docMkLst>
        <pc:docMk/>
      </pc:docMkLst>
      <pc:sldChg chg="modSp mod">
        <pc:chgData name="Samuel Rey Escudero" userId="04149727-8c5a-4d55-bc7c-dc0a7b2dbdeb" providerId="ADAL" clId="{714BBB5F-0983-43CE-963C-809C11DC619F}" dt="2024-09-09T13:48:54.968" v="3" actId="20577"/>
        <pc:sldMkLst>
          <pc:docMk/>
          <pc:sldMk cId="0" sldId="256"/>
        </pc:sldMkLst>
        <pc:spChg chg="mod">
          <ac:chgData name="Samuel Rey Escudero" userId="04149727-8c5a-4d55-bc7c-dc0a7b2dbdeb" providerId="ADAL" clId="{714BBB5F-0983-43CE-963C-809C11DC619F}" dt="2024-09-09T13:48:54.968" v="3" actId="20577"/>
          <ac:spMkLst>
            <pc:docMk/>
            <pc:sldMk cId="0" sldId="256"/>
            <ac:spMk id="3" creationId="{00000000-0000-0000-0000-000000000000}"/>
          </ac:spMkLst>
        </pc:spChg>
      </pc:sldChg>
      <pc:sldChg chg="del mod modShow">
        <pc:chgData name="Samuel Rey Escudero" userId="04149727-8c5a-4d55-bc7c-dc0a7b2dbdeb" providerId="ADAL" clId="{714BBB5F-0983-43CE-963C-809C11DC619F}" dt="2024-09-09T14:19:09.662" v="800" actId="47"/>
        <pc:sldMkLst>
          <pc:docMk/>
          <pc:sldMk cId="0" sldId="262"/>
        </pc:sldMkLst>
      </pc:sldChg>
      <pc:sldChg chg="modSp mod">
        <pc:chgData name="Samuel Rey Escudero" userId="04149727-8c5a-4d55-bc7c-dc0a7b2dbdeb" providerId="ADAL" clId="{714BBB5F-0983-43CE-963C-809C11DC619F}" dt="2024-09-10T10:42:22.593" v="944" actId="20577"/>
        <pc:sldMkLst>
          <pc:docMk/>
          <pc:sldMk cId="0" sldId="283"/>
        </pc:sldMkLst>
        <pc:spChg chg="mod">
          <ac:chgData name="Samuel Rey Escudero" userId="04149727-8c5a-4d55-bc7c-dc0a7b2dbdeb" providerId="ADAL" clId="{714BBB5F-0983-43CE-963C-809C11DC619F}" dt="2024-09-10T10:42:22.593" v="944" actId="20577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Samuel Rey Escudero" userId="04149727-8c5a-4d55-bc7c-dc0a7b2dbdeb" providerId="ADAL" clId="{714BBB5F-0983-43CE-963C-809C11DC619F}" dt="2024-09-10T09:46:55.431" v="917" actId="5793"/>
        <pc:sldMkLst>
          <pc:docMk/>
          <pc:sldMk cId="0" sldId="284"/>
        </pc:sldMkLst>
        <pc:spChg chg="mod">
          <ac:chgData name="Samuel Rey Escudero" userId="04149727-8c5a-4d55-bc7c-dc0a7b2dbdeb" providerId="ADAL" clId="{714BBB5F-0983-43CE-963C-809C11DC619F}" dt="2024-09-10T09:46:55.431" v="917" actId="5793"/>
          <ac:spMkLst>
            <pc:docMk/>
            <pc:sldMk cId="0" sldId="284"/>
            <ac:spMk id="3" creationId="{00000000-0000-0000-0000-000000000000}"/>
          </ac:spMkLst>
        </pc:spChg>
      </pc:sldChg>
      <pc:sldChg chg="modSp del mod">
        <pc:chgData name="Samuel Rey Escudero" userId="04149727-8c5a-4d55-bc7c-dc0a7b2dbdeb" providerId="ADAL" clId="{714BBB5F-0983-43CE-963C-809C11DC619F}" dt="2024-09-09T13:58:59.570" v="229" actId="47"/>
        <pc:sldMkLst>
          <pc:docMk/>
          <pc:sldMk cId="0" sldId="285"/>
        </pc:sldMkLst>
        <pc:spChg chg="mod">
          <ac:chgData name="Samuel Rey Escudero" userId="04149727-8c5a-4d55-bc7c-dc0a7b2dbdeb" providerId="ADAL" clId="{714BBB5F-0983-43CE-963C-809C11DC619F}" dt="2024-09-09T13:56:23.079" v="59" actId="20577"/>
          <ac:spMkLst>
            <pc:docMk/>
            <pc:sldMk cId="0" sldId="285"/>
            <ac:spMk id="3" creationId="{00000000-0000-0000-0000-000000000000}"/>
          </ac:spMkLst>
        </pc:spChg>
      </pc:sldChg>
      <pc:sldChg chg="modSp">
        <pc:chgData name="Samuel Rey Escudero" userId="04149727-8c5a-4d55-bc7c-dc0a7b2dbdeb" providerId="ADAL" clId="{714BBB5F-0983-43CE-963C-809C11DC619F}" dt="2024-09-10T09:45:01.674" v="912" actId="20577"/>
        <pc:sldMkLst>
          <pc:docMk/>
          <pc:sldMk cId="0" sldId="286"/>
        </pc:sldMkLst>
        <pc:spChg chg="mod">
          <ac:chgData name="Samuel Rey Escudero" userId="04149727-8c5a-4d55-bc7c-dc0a7b2dbdeb" providerId="ADAL" clId="{714BBB5F-0983-43CE-963C-809C11DC619F}" dt="2024-09-10T09:45:01.674" v="912" actId="20577"/>
          <ac:spMkLst>
            <pc:docMk/>
            <pc:sldMk cId="0" sldId="286"/>
            <ac:spMk id="5" creationId="{EFFB1B61-3477-2E71-449C-AE87BBBEF84A}"/>
          </ac:spMkLst>
        </pc:spChg>
      </pc:sldChg>
      <pc:sldChg chg="modSp mod">
        <pc:chgData name="Samuel Rey Escudero" userId="04149727-8c5a-4d55-bc7c-dc0a7b2dbdeb" providerId="ADAL" clId="{714BBB5F-0983-43CE-963C-809C11DC619F}" dt="2024-09-10T10:55:28.690" v="957" actId="20577"/>
        <pc:sldMkLst>
          <pc:docMk/>
          <pc:sldMk cId="0" sldId="287"/>
        </pc:sldMkLst>
        <pc:spChg chg="mod">
          <ac:chgData name="Samuel Rey Escudero" userId="04149727-8c5a-4d55-bc7c-dc0a7b2dbdeb" providerId="ADAL" clId="{714BBB5F-0983-43CE-963C-809C11DC619F}" dt="2024-09-10T10:55:28.690" v="957" actId="20577"/>
          <ac:spMkLst>
            <pc:docMk/>
            <pc:sldMk cId="0" sldId="287"/>
            <ac:spMk id="3" creationId="{00000000-0000-0000-0000-000000000000}"/>
          </ac:spMkLst>
        </pc:spChg>
      </pc:sldChg>
      <pc:sldChg chg="modSp mod">
        <pc:chgData name="Samuel Rey Escudero" userId="04149727-8c5a-4d55-bc7c-dc0a7b2dbdeb" providerId="ADAL" clId="{714BBB5F-0983-43CE-963C-809C11DC619F}" dt="2024-09-10T09:54:20.987" v="941" actId="20577"/>
        <pc:sldMkLst>
          <pc:docMk/>
          <pc:sldMk cId="0" sldId="288"/>
        </pc:sldMkLst>
        <pc:spChg chg="mod">
          <ac:chgData name="Samuel Rey Escudero" userId="04149727-8c5a-4d55-bc7c-dc0a7b2dbdeb" providerId="ADAL" clId="{714BBB5F-0983-43CE-963C-809C11DC619F}" dt="2024-09-10T09:54:20.987" v="941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Samuel Rey Escudero" userId="04149727-8c5a-4d55-bc7c-dc0a7b2dbdeb" providerId="ADAL" clId="{714BBB5F-0983-43CE-963C-809C11DC619F}" dt="2024-09-09T13:52:53.669" v="23" actId="27636"/>
        <pc:sldMkLst>
          <pc:docMk/>
          <pc:sldMk cId="0" sldId="291"/>
        </pc:sldMkLst>
        <pc:spChg chg="mod">
          <ac:chgData name="Samuel Rey Escudero" userId="04149727-8c5a-4d55-bc7c-dc0a7b2dbdeb" providerId="ADAL" clId="{714BBB5F-0983-43CE-963C-809C11DC619F}" dt="2024-09-09T13:52:53.669" v="23" actId="27636"/>
          <ac:spMkLst>
            <pc:docMk/>
            <pc:sldMk cId="0" sldId="291"/>
            <ac:spMk id="6" creationId="{00000000-0000-0000-0000-000000000000}"/>
          </ac:spMkLst>
        </pc:spChg>
      </pc:sldChg>
      <pc:sldChg chg="del mod modShow">
        <pc:chgData name="Samuel Rey Escudero" userId="04149727-8c5a-4d55-bc7c-dc0a7b2dbdeb" providerId="ADAL" clId="{714BBB5F-0983-43CE-963C-809C11DC619F}" dt="2024-09-09T14:01:48.260" v="231" actId="47"/>
        <pc:sldMkLst>
          <pc:docMk/>
          <pc:sldMk cId="0" sldId="294"/>
        </pc:sldMkLst>
      </pc:sldChg>
      <pc:sldChg chg="addSp delSp modSp mod">
        <pc:chgData name="Samuel Rey Escudero" userId="04149727-8c5a-4d55-bc7c-dc0a7b2dbdeb" providerId="ADAL" clId="{714BBB5F-0983-43CE-963C-809C11DC619F}" dt="2024-09-10T10:51:39.341" v="956" actId="1076"/>
        <pc:sldMkLst>
          <pc:docMk/>
          <pc:sldMk cId="703634028" sldId="298"/>
        </pc:sldMkLst>
        <pc:spChg chg="mod">
          <ac:chgData name="Samuel Rey Escudero" userId="04149727-8c5a-4d55-bc7c-dc0a7b2dbdeb" providerId="ADAL" clId="{714BBB5F-0983-43CE-963C-809C11DC619F}" dt="2024-09-09T14:07:40.522" v="257" actId="20577"/>
          <ac:spMkLst>
            <pc:docMk/>
            <pc:sldMk cId="703634028" sldId="298"/>
            <ac:spMk id="3" creationId="{00000000-0000-0000-0000-000000000000}"/>
          </ac:spMkLst>
        </pc:spChg>
        <pc:graphicFrameChg chg="add mod">
          <ac:chgData name="Samuel Rey Escudero" userId="04149727-8c5a-4d55-bc7c-dc0a7b2dbdeb" providerId="ADAL" clId="{714BBB5F-0983-43CE-963C-809C11DC619F}" dt="2024-09-09T14:04:53.601" v="233"/>
          <ac:graphicFrameMkLst>
            <pc:docMk/>
            <pc:sldMk cId="703634028" sldId="298"/>
            <ac:graphicFrameMk id="5" creationId="{536D3B3E-0384-9B94-A161-1031F47AD41D}"/>
          </ac:graphicFrameMkLst>
        </pc:graphicFrameChg>
        <pc:graphicFrameChg chg="add mod">
          <ac:chgData name="Samuel Rey Escudero" userId="04149727-8c5a-4d55-bc7c-dc0a7b2dbdeb" providerId="ADAL" clId="{714BBB5F-0983-43CE-963C-809C11DC619F}" dt="2024-09-10T09:47:28.271" v="919"/>
          <ac:graphicFrameMkLst>
            <pc:docMk/>
            <pc:sldMk cId="703634028" sldId="298"/>
            <ac:graphicFrameMk id="5" creationId="{630B9F41-02B1-623D-86E5-1693511DF6A7}"/>
          </ac:graphicFrameMkLst>
        </pc:graphicFrameChg>
        <pc:graphicFrameChg chg="add mod">
          <ac:chgData name="Samuel Rey Escudero" userId="04149727-8c5a-4d55-bc7c-dc0a7b2dbdeb" providerId="ADAL" clId="{714BBB5F-0983-43CE-963C-809C11DC619F}" dt="2024-09-10T09:48:38.868" v="930"/>
          <ac:graphicFrameMkLst>
            <pc:docMk/>
            <pc:sldMk cId="703634028" sldId="298"/>
            <ac:graphicFrameMk id="7" creationId="{15245325-F932-E2CA-C434-9B9DCEA975EF}"/>
          </ac:graphicFrameMkLst>
        </pc:graphicFrameChg>
        <pc:graphicFrameChg chg="add mod">
          <ac:chgData name="Samuel Rey Escudero" userId="04149727-8c5a-4d55-bc7c-dc0a7b2dbdeb" providerId="ADAL" clId="{714BBB5F-0983-43CE-963C-809C11DC619F}" dt="2024-09-09T14:05:27.677" v="239"/>
          <ac:graphicFrameMkLst>
            <pc:docMk/>
            <pc:sldMk cId="703634028" sldId="298"/>
            <ac:graphicFrameMk id="7" creationId="{E8CAB838-658D-961E-20FC-C5EC4FFDF2C2}"/>
          </ac:graphicFrameMkLst>
        </pc:graphicFrameChg>
        <pc:graphicFrameChg chg="add mod">
          <ac:chgData name="Samuel Rey Escudero" userId="04149727-8c5a-4d55-bc7c-dc0a7b2dbdeb" providerId="ADAL" clId="{714BBB5F-0983-43CE-963C-809C11DC619F}" dt="2024-09-10T10:51:27.981" v="948"/>
          <ac:graphicFrameMkLst>
            <pc:docMk/>
            <pc:sldMk cId="703634028" sldId="298"/>
            <ac:graphicFrameMk id="10" creationId="{37B03FF9-3059-24EC-9992-6F0A5471FB8D}"/>
          </ac:graphicFrameMkLst>
        </pc:graphicFrameChg>
        <pc:picChg chg="add del mod">
          <ac:chgData name="Samuel Rey Escudero" userId="04149727-8c5a-4d55-bc7c-dc0a7b2dbdeb" providerId="ADAL" clId="{714BBB5F-0983-43CE-963C-809C11DC619F}" dt="2024-09-09T14:05:27.240" v="238" actId="478"/>
          <ac:picMkLst>
            <pc:docMk/>
            <pc:sldMk cId="703634028" sldId="298"/>
            <ac:picMk id="6" creationId="{249D8835-37C4-7C58-C164-9B63F2060059}"/>
          </ac:picMkLst>
        </pc:picChg>
        <pc:picChg chg="add del mod">
          <ac:chgData name="Samuel Rey Escudero" userId="04149727-8c5a-4d55-bc7c-dc0a7b2dbdeb" providerId="ADAL" clId="{714BBB5F-0983-43CE-963C-809C11DC619F}" dt="2024-09-10T09:48:38.471" v="929" actId="478"/>
          <ac:picMkLst>
            <pc:docMk/>
            <pc:sldMk cId="703634028" sldId="298"/>
            <ac:picMk id="6" creationId="{AE53ACF8-E2BF-142F-02B5-CC078D262988}"/>
          </ac:picMkLst>
        </pc:picChg>
        <pc:picChg chg="add del mod">
          <ac:chgData name="Samuel Rey Escudero" userId="04149727-8c5a-4d55-bc7c-dc0a7b2dbdeb" providerId="ADAL" clId="{714BBB5F-0983-43CE-963C-809C11DC619F}" dt="2024-09-10T10:51:27.292" v="947" actId="478"/>
          <ac:picMkLst>
            <pc:docMk/>
            <pc:sldMk cId="703634028" sldId="298"/>
            <ac:picMk id="8" creationId="{A866A3AD-7BCF-EF04-E855-9C07A44CCB24}"/>
          </ac:picMkLst>
        </pc:picChg>
        <pc:picChg chg="del">
          <ac:chgData name="Samuel Rey Escudero" userId="04149727-8c5a-4d55-bc7c-dc0a7b2dbdeb" providerId="ADAL" clId="{714BBB5F-0983-43CE-963C-809C11DC619F}" dt="2024-09-09T14:04:52.992" v="232" actId="478"/>
          <ac:picMkLst>
            <pc:docMk/>
            <pc:sldMk cId="703634028" sldId="298"/>
            <ac:picMk id="8" creationId="{F027D4E8-1BBC-C4D1-D98F-C7B1E6056874}"/>
          </ac:picMkLst>
        </pc:picChg>
        <pc:picChg chg="add del mod">
          <ac:chgData name="Samuel Rey Escudero" userId="04149727-8c5a-4d55-bc7c-dc0a7b2dbdeb" providerId="ADAL" clId="{714BBB5F-0983-43CE-963C-809C11DC619F}" dt="2024-09-10T09:47:27.719" v="918" actId="478"/>
          <ac:picMkLst>
            <pc:docMk/>
            <pc:sldMk cId="703634028" sldId="298"/>
            <ac:picMk id="9" creationId="{6475ADAE-42E9-EB5B-D0CD-96E4906C912D}"/>
          </ac:picMkLst>
        </pc:picChg>
        <pc:picChg chg="add mod">
          <ac:chgData name="Samuel Rey Escudero" userId="04149727-8c5a-4d55-bc7c-dc0a7b2dbdeb" providerId="ADAL" clId="{714BBB5F-0983-43CE-963C-809C11DC619F}" dt="2024-09-10T10:51:39.341" v="956" actId="1076"/>
          <ac:picMkLst>
            <pc:docMk/>
            <pc:sldMk cId="703634028" sldId="298"/>
            <ac:picMk id="11" creationId="{524C26F5-BC2E-B287-DCD4-800E107ED757}"/>
          </ac:picMkLst>
        </pc:picChg>
      </pc:sldChg>
      <pc:sldChg chg="modSp add mod">
        <pc:chgData name="Samuel Rey Escudero" userId="04149727-8c5a-4d55-bc7c-dc0a7b2dbdeb" providerId="ADAL" clId="{714BBB5F-0983-43CE-963C-809C11DC619F}" dt="2024-09-09T13:59:16.085" v="230" actId="20577"/>
        <pc:sldMkLst>
          <pc:docMk/>
          <pc:sldMk cId="2682840729" sldId="299"/>
        </pc:sldMkLst>
        <pc:spChg chg="mod">
          <ac:chgData name="Samuel Rey Escudero" userId="04149727-8c5a-4d55-bc7c-dc0a7b2dbdeb" providerId="ADAL" clId="{714BBB5F-0983-43CE-963C-809C11DC619F}" dt="2024-09-09T13:59:16.085" v="230" actId="20577"/>
          <ac:spMkLst>
            <pc:docMk/>
            <pc:sldMk cId="2682840729" sldId="299"/>
            <ac:spMk id="3" creationId="{00000000-0000-0000-0000-000000000000}"/>
          </ac:spMkLst>
        </pc:spChg>
      </pc:sldChg>
      <pc:sldChg chg="del">
        <pc:chgData name="Samuel Rey Escudero" userId="04149727-8c5a-4d55-bc7c-dc0a7b2dbdeb" providerId="ADAL" clId="{714BBB5F-0983-43CE-963C-809C11DC619F}" dt="2024-09-09T13:51:51.585" v="5" actId="47"/>
        <pc:sldMkLst>
          <pc:docMk/>
          <pc:sldMk cId="3369774254" sldId="302"/>
        </pc:sldMkLst>
      </pc:sldChg>
    </pc:docChg>
  </pc:docChgLst>
  <pc:docChgLst>
    <pc:chgData name="Samuel Rey Escudero" userId="04149727-8c5a-4d55-bc7c-dc0a7b2dbdeb" providerId="ADAL" clId="{F847C884-6B3D-492B-89BD-439C34ED16E2}"/>
    <pc:docChg chg="undo custSel addSld delSld modSld">
      <pc:chgData name="Samuel Rey Escudero" userId="04149727-8c5a-4d55-bc7c-dc0a7b2dbdeb" providerId="ADAL" clId="{F847C884-6B3D-492B-89BD-439C34ED16E2}" dt="2024-11-06T09:55:14.316" v="120" actId="20577"/>
      <pc:docMkLst>
        <pc:docMk/>
      </pc:docMkLst>
      <pc:sldChg chg="addSp modSp mod">
        <pc:chgData name="Samuel Rey Escudero" userId="04149727-8c5a-4d55-bc7c-dc0a7b2dbdeb" providerId="ADAL" clId="{F847C884-6B3D-492B-89BD-439C34ED16E2}" dt="2024-11-06T09:55:14.316" v="120" actId="20577"/>
        <pc:sldMkLst>
          <pc:docMk/>
          <pc:sldMk cId="0" sldId="256"/>
        </pc:sldMkLst>
        <pc:spChg chg="mod">
          <ac:chgData name="Samuel Rey Escudero" userId="04149727-8c5a-4d55-bc7c-dc0a7b2dbdeb" providerId="ADAL" clId="{F847C884-6B3D-492B-89BD-439C34ED16E2}" dt="2024-11-06T09:55:14.316" v="120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uel Rey Escudero" userId="04149727-8c5a-4d55-bc7c-dc0a7b2dbdeb" providerId="ADAL" clId="{F847C884-6B3D-492B-89BD-439C34ED16E2}" dt="2024-11-06T09:50:04.465" v="70" actId="1076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Samuel Rey Escudero" userId="04149727-8c5a-4d55-bc7c-dc0a7b2dbdeb" providerId="ADAL" clId="{F847C884-6B3D-492B-89BD-439C34ED16E2}" dt="2024-11-06T09:52:25.940" v="75" actId="1076"/>
          <ac:picMkLst>
            <pc:docMk/>
            <pc:sldMk cId="0" sldId="256"/>
            <ac:picMk id="6" creationId="{4E616B01-44E6-BB1C-8C5B-392A07A1A169}"/>
          </ac:picMkLst>
        </pc:picChg>
      </pc:sldChg>
      <pc:sldChg chg="addSp delSp modSp add mod">
        <pc:chgData name="Samuel Rey Escudero" userId="04149727-8c5a-4d55-bc7c-dc0a7b2dbdeb" providerId="ADAL" clId="{F847C884-6B3D-492B-89BD-439C34ED16E2}" dt="2024-11-06T09:53:28.864" v="118" actId="20577"/>
        <pc:sldMkLst>
          <pc:docMk/>
          <pc:sldMk cId="2281434173" sldId="300"/>
        </pc:sldMkLst>
        <pc:spChg chg="del">
          <ac:chgData name="Samuel Rey Escudero" userId="04149727-8c5a-4d55-bc7c-dc0a7b2dbdeb" providerId="ADAL" clId="{F847C884-6B3D-492B-89BD-439C34ED16E2}" dt="2024-11-06T09:53:00.695" v="91" actId="478"/>
          <ac:spMkLst>
            <pc:docMk/>
            <pc:sldMk cId="2281434173" sldId="300"/>
            <ac:spMk id="2" creationId="{00000000-0000-0000-0000-000000000000}"/>
          </ac:spMkLst>
        </pc:spChg>
        <pc:spChg chg="mod">
          <ac:chgData name="Samuel Rey Escudero" userId="04149727-8c5a-4d55-bc7c-dc0a7b2dbdeb" providerId="ADAL" clId="{F847C884-6B3D-492B-89BD-439C34ED16E2}" dt="2024-11-06T09:53:28.864" v="118" actId="20577"/>
          <ac:spMkLst>
            <pc:docMk/>
            <pc:sldMk cId="2281434173" sldId="300"/>
            <ac:spMk id="3" creationId="{00000000-0000-0000-0000-000000000000}"/>
          </ac:spMkLst>
        </pc:spChg>
        <pc:spChg chg="add">
          <ac:chgData name="Samuel Rey Escudero" userId="04149727-8c5a-4d55-bc7c-dc0a7b2dbdeb" providerId="ADAL" clId="{F847C884-6B3D-492B-89BD-439C34ED16E2}" dt="2024-11-06T09:52:42.094" v="78"/>
          <ac:spMkLst>
            <pc:docMk/>
            <pc:sldMk cId="2281434173" sldId="300"/>
            <ac:spMk id="5" creationId="{EAAF1281-B6B8-BD4E-04CE-660466C0D187}"/>
          </ac:spMkLst>
        </pc:spChg>
        <pc:spChg chg="add mod">
          <ac:chgData name="Samuel Rey Escudero" userId="04149727-8c5a-4d55-bc7c-dc0a7b2dbdeb" providerId="ADAL" clId="{F847C884-6B3D-492B-89BD-439C34ED16E2}" dt="2024-11-06T09:52:46.815" v="80"/>
          <ac:spMkLst>
            <pc:docMk/>
            <pc:sldMk cId="2281434173" sldId="300"/>
            <ac:spMk id="7" creationId="{FB343C8C-20B2-4F10-502F-9F8FC88AF514}"/>
          </ac:spMkLst>
        </pc:spChg>
        <pc:spChg chg="add">
          <ac:chgData name="Samuel Rey Escudero" userId="04149727-8c5a-4d55-bc7c-dc0a7b2dbdeb" providerId="ADAL" clId="{F847C884-6B3D-492B-89BD-439C34ED16E2}" dt="2024-11-06T09:52:54.653" v="87"/>
          <ac:spMkLst>
            <pc:docMk/>
            <pc:sldMk cId="2281434173" sldId="300"/>
            <ac:spMk id="8" creationId="{D10F4666-DDB1-A16C-97FC-C56AB0B50D16}"/>
          </ac:spMkLst>
        </pc:spChg>
        <pc:spChg chg="add del mod">
          <ac:chgData name="Samuel Rey Escudero" userId="04149727-8c5a-4d55-bc7c-dc0a7b2dbdeb" providerId="ADAL" clId="{F847C884-6B3D-492B-89BD-439C34ED16E2}" dt="2024-11-06T09:53:03.775" v="92" actId="478"/>
          <ac:spMkLst>
            <pc:docMk/>
            <pc:sldMk cId="2281434173" sldId="300"/>
            <ac:spMk id="10" creationId="{3FEE4860-1FB6-53C5-4792-28BAA36D0544}"/>
          </ac:spMkLst>
        </pc:spChg>
      </pc:sldChg>
      <pc:sldChg chg="add del">
        <pc:chgData name="Samuel Rey Escudero" userId="04149727-8c5a-4d55-bc7c-dc0a7b2dbdeb" providerId="ADAL" clId="{F847C884-6B3D-492B-89BD-439C34ED16E2}" dt="2024-11-06T09:52:31.076" v="76" actId="47"/>
        <pc:sldMkLst>
          <pc:docMk/>
          <pc:sldMk cId="3464302877" sldId="300"/>
        </pc:sldMkLst>
      </pc:sldChg>
    </pc:docChg>
  </pc:docChgLst>
  <pc:docChgLst>
    <pc:chgData name="Antonio García Marqués" userId="c69825ca-e07e-47a6-b398-a8d903d313f9" providerId="ADAL" clId="{685A45CA-58CF-49F1-8EE6-AD1B07D1FA8D}"/>
    <pc:docChg chg="custSel modSld">
      <pc:chgData name="Antonio García Marqués" userId="c69825ca-e07e-47a6-b398-a8d903d313f9" providerId="ADAL" clId="{685A45CA-58CF-49F1-8EE6-AD1B07D1FA8D}" dt="2022-09-06T10:41:34.188" v="1085" actId="20577"/>
      <pc:docMkLst>
        <pc:docMk/>
      </pc:docMkLst>
      <pc:sldChg chg="modSp mod">
        <pc:chgData name="Antonio García Marqués" userId="c69825ca-e07e-47a6-b398-a8d903d313f9" providerId="ADAL" clId="{685A45CA-58CF-49F1-8EE6-AD1B07D1FA8D}" dt="2022-09-06T10:25:23.916" v="3" actId="6549"/>
        <pc:sldMkLst>
          <pc:docMk/>
          <pc:sldMk cId="0" sldId="256"/>
        </pc:sldMkLst>
        <pc:spChg chg="mod">
          <ac:chgData name="Antonio García Marqués" userId="c69825ca-e07e-47a6-b398-a8d903d313f9" providerId="ADAL" clId="{685A45CA-58CF-49F1-8EE6-AD1B07D1FA8D}" dt="2022-09-06T10:25:23.916" v="3" actId="6549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Antonio García Marqués" userId="c69825ca-e07e-47a6-b398-a8d903d313f9" providerId="ADAL" clId="{685A45CA-58CF-49F1-8EE6-AD1B07D1FA8D}" dt="2022-09-06T10:37:51.492" v="699" actId="20577"/>
        <pc:sldMkLst>
          <pc:docMk/>
          <pc:sldMk cId="0" sldId="285"/>
        </pc:sldMkLst>
        <pc:spChg chg="mod">
          <ac:chgData name="Antonio García Marqués" userId="c69825ca-e07e-47a6-b398-a8d903d313f9" providerId="ADAL" clId="{685A45CA-58CF-49F1-8EE6-AD1B07D1FA8D}" dt="2022-09-06T10:37:51.492" v="699" actId="20577"/>
          <ac:spMkLst>
            <pc:docMk/>
            <pc:sldMk cId="0" sldId="285"/>
            <ac:spMk id="3" creationId="{00000000-0000-0000-0000-000000000000}"/>
          </ac:spMkLst>
        </pc:spChg>
      </pc:sldChg>
      <pc:sldChg chg="modSp modAnim">
        <pc:chgData name="Antonio García Marqués" userId="c69825ca-e07e-47a6-b398-a8d903d313f9" providerId="ADAL" clId="{685A45CA-58CF-49F1-8EE6-AD1B07D1FA8D}" dt="2022-09-06T10:27:52.370" v="145" actId="207"/>
        <pc:sldMkLst>
          <pc:docMk/>
          <pc:sldMk cId="0" sldId="286"/>
        </pc:sldMkLst>
        <pc:spChg chg="mod">
          <ac:chgData name="Antonio García Marqués" userId="c69825ca-e07e-47a6-b398-a8d903d313f9" providerId="ADAL" clId="{685A45CA-58CF-49F1-8EE6-AD1B07D1FA8D}" dt="2022-09-06T10:27:52.370" v="145" actId="207"/>
          <ac:spMkLst>
            <pc:docMk/>
            <pc:sldMk cId="0" sldId="286"/>
            <ac:spMk id="3" creationId="{00000000-0000-0000-0000-000000000000}"/>
          </ac:spMkLst>
        </pc:spChg>
      </pc:sldChg>
      <pc:sldChg chg="delSp modSp mod">
        <pc:chgData name="Antonio García Marqués" userId="c69825ca-e07e-47a6-b398-a8d903d313f9" providerId="ADAL" clId="{685A45CA-58CF-49F1-8EE6-AD1B07D1FA8D}" dt="2022-09-06T10:35:04.676" v="563" actId="6549"/>
        <pc:sldMkLst>
          <pc:docMk/>
          <pc:sldMk cId="0" sldId="287"/>
        </pc:sldMkLst>
        <pc:spChg chg="mod">
          <ac:chgData name="Antonio García Marqués" userId="c69825ca-e07e-47a6-b398-a8d903d313f9" providerId="ADAL" clId="{685A45CA-58CF-49F1-8EE6-AD1B07D1FA8D}" dt="2022-09-06T10:35:04.676" v="563" actId="6549"/>
          <ac:spMkLst>
            <pc:docMk/>
            <pc:sldMk cId="0" sldId="287"/>
            <ac:spMk id="3" creationId="{00000000-0000-0000-0000-000000000000}"/>
          </ac:spMkLst>
        </pc:spChg>
        <pc:spChg chg="del">
          <ac:chgData name="Antonio García Marqués" userId="c69825ca-e07e-47a6-b398-a8d903d313f9" providerId="ADAL" clId="{685A45CA-58CF-49F1-8EE6-AD1B07D1FA8D}" dt="2022-09-06T10:34:43.900" v="555" actId="478"/>
          <ac:spMkLst>
            <pc:docMk/>
            <pc:sldMk cId="0" sldId="287"/>
            <ac:spMk id="6" creationId="{6B2C72CF-8E35-42DC-B08A-E0BC5241B2EA}"/>
          </ac:spMkLst>
        </pc:spChg>
        <pc:cxnChg chg="del">
          <ac:chgData name="Antonio García Marqués" userId="c69825ca-e07e-47a6-b398-a8d903d313f9" providerId="ADAL" clId="{685A45CA-58CF-49F1-8EE6-AD1B07D1FA8D}" dt="2022-09-06T10:34:42.411" v="554" actId="478"/>
          <ac:cxnSpMkLst>
            <pc:docMk/>
            <pc:sldMk cId="0" sldId="287"/>
            <ac:cxnSpMk id="8" creationId="{697A9138-0ADF-4D08-933C-507FFACDE467}"/>
          </ac:cxnSpMkLst>
        </pc:cxnChg>
      </pc:sldChg>
      <pc:sldChg chg="modSp mod">
        <pc:chgData name="Antonio García Marqués" userId="c69825ca-e07e-47a6-b398-a8d903d313f9" providerId="ADAL" clId="{685A45CA-58CF-49F1-8EE6-AD1B07D1FA8D}" dt="2022-09-06T10:38:17.376" v="701" actId="255"/>
        <pc:sldMkLst>
          <pc:docMk/>
          <pc:sldMk cId="0" sldId="293"/>
        </pc:sldMkLst>
        <pc:spChg chg="mod">
          <ac:chgData name="Antonio García Marqués" userId="c69825ca-e07e-47a6-b398-a8d903d313f9" providerId="ADAL" clId="{685A45CA-58CF-49F1-8EE6-AD1B07D1FA8D}" dt="2022-09-06T10:38:17.376" v="701" actId="255"/>
          <ac:spMkLst>
            <pc:docMk/>
            <pc:sldMk cId="0" sldId="293"/>
            <ac:spMk id="7" creationId="{00000000-0000-0000-0000-000000000000}"/>
          </ac:spMkLst>
        </pc:spChg>
      </pc:sldChg>
      <pc:sldChg chg="modSp mod">
        <pc:chgData name="Antonio García Marqués" userId="c69825ca-e07e-47a6-b398-a8d903d313f9" providerId="ADAL" clId="{685A45CA-58CF-49F1-8EE6-AD1B07D1FA8D}" dt="2022-09-06T10:38:52.157" v="737" actId="20577"/>
        <pc:sldMkLst>
          <pc:docMk/>
          <pc:sldMk cId="2439957274" sldId="295"/>
        </pc:sldMkLst>
        <pc:spChg chg="mod">
          <ac:chgData name="Antonio García Marqués" userId="c69825ca-e07e-47a6-b398-a8d903d313f9" providerId="ADAL" clId="{685A45CA-58CF-49F1-8EE6-AD1B07D1FA8D}" dt="2022-09-06T10:38:52.157" v="737" actId="20577"/>
          <ac:spMkLst>
            <pc:docMk/>
            <pc:sldMk cId="2439957274" sldId="295"/>
            <ac:spMk id="3" creationId="{00000000-0000-0000-0000-000000000000}"/>
          </ac:spMkLst>
        </pc:spChg>
      </pc:sldChg>
      <pc:sldChg chg="modSp mod">
        <pc:chgData name="Antonio García Marqués" userId="c69825ca-e07e-47a6-b398-a8d903d313f9" providerId="ADAL" clId="{685A45CA-58CF-49F1-8EE6-AD1B07D1FA8D}" dt="2022-09-06T10:41:34.188" v="1085" actId="20577"/>
        <pc:sldMkLst>
          <pc:docMk/>
          <pc:sldMk cId="1069250088" sldId="297"/>
        </pc:sldMkLst>
        <pc:spChg chg="mod">
          <ac:chgData name="Antonio García Marqués" userId="c69825ca-e07e-47a6-b398-a8d903d313f9" providerId="ADAL" clId="{685A45CA-58CF-49F1-8EE6-AD1B07D1FA8D}" dt="2022-09-06T10:41:34.188" v="1085" actId="20577"/>
          <ac:spMkLst>
            <pc:docMk/>
            <pc:sldMk cId="1069250088" sldId="297"/>
            <ac:spMk id="3" creationId="{00000000-0000-0000-0000-000000000000}"/>
          </ac:spMkLst>
        </pc:spChg>
      </pc:sldChg>
    </pc:docChg>
  </pc:docChgLst>
  <pc:docChgLst>
    <pc:chgData name="Antonio García Marqués" userId="c69825ca-e07e-47a6-b398-a8d903d313f9" providerId="ADAL" clId="{11BDBFA8-D228-4E74-94FC-3EAF2E075AC4}"/>
    <pc:docChg chg="custSel addSld modSld">
      <pc:chgData name="Antonio García Marqués" userId="c69825ca-e07e-47a6-b398-a8d903d313f9" providerId="ADAL" clId="{11BDBFA8-D228-4E74-94FC-3EAF2E075AC4}" dt="2021-11-09T17:03:28.890" v="1479" actId="20577"/>
      <pc:docMkLst>
        <pc:docMk/>
      </pc:docMkLst>
      <pc:sldChg chg="modSp mod">
        <pc:chgData name="Antonio García Marqués" userId="c69825ca-e07e-47a6-b398-a8d903d313f9" providerId="ADAL" clId="{11BDBFA8-D228-4E74-94FC-3EAF2E075AC4}" dt="2021-09-15T19:16:32.965" v="1338" actId="20577"/>
        <pc:sldMkLst>
          <pc:docMk/>
          <pc:sldMk cId="0" sldId="256"/>
        </pc:sldMkLst>
        <pc:spChg chg="mod">
          <ac:chgData name="Antonio García Marqués" userId="c69825ca-e07e-47a6-b398-a8d903d313f9" providerId="ADAL" clId="{11BDBFA8-D228-4E74-94FC-3EAF2E075AC4}" dt="2021-09-15T19:16:32.965" v="133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Antonio García Marqués" userId="c69825ca-e07e-47a6-b398-a8d903d313f9" providerId="ADAL" clId="{11BDBFA8-D228-4E74-94FC-3EAF2E075AC4}" dt="2021-09-15T19:17:46.174" v="1476" actId="20577"/>
        <pc:sldMkLst>
          <pc:docMk/>
          <pc:sldMk cId="0" sldId="257"/>
        </pc:sldMkLst>
        <pc:spChg chg="mod">
          <ac:chgData name="Antonio García Marqués" userId="c69825ca-e07e-47a6-b398-a8d903d313f9" providerId="ADAL" clId="{11BDBFA8-D228-4E74-94FC-3EAF2E075AC4}" dt="2021-09-15T19:17:46.174" v="1476" actId="20577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Antonio García Marqués" userId="c69825ca-e07e-47a6-b398-a8d903d313f9" providerId="ADAL" clId="{11BDBFA8-D228-4E74-94FC-3EAF2E075AC4}" dt="2021-09-15T19:01:00.412" v="298" actId="20577"/>
        <pc:sldMkLst>
          <pc:docMk/>
          <pc:sldMk cId="0" sldId="284"/>
        </pc:sldMkLst>
        <pc:spChg chg="mod">
          <ac:chgData name="Antonio García Marqués" userId="c69825ca-e07e-47a6-b398-a8d903d313f9" providerId="ADAL" clId="{11BDBFA8-D228-4E74-94FC-3EAF2E075AC4}" dt="2021-09-15T19:01:00.412" v="298" actId="20577"/>
          <ac:spMkLst>
            <pc:docMk/>
            <pc:sldMk cId="0" sldId="284"/>
            <ac:spMk id="3" creationId="{00000000-0000-0000-0000-000000000000}"/>
          </ac:spMkLst>
        </pc:spChg>
      </pc:sldChg>
      <pc:sldChg chg="modSp modAnim">
        <pc:chgData name="Antonio García Marqués" userId="c69825ca-e07e-47a6-b398-a8d903d313f9" providerId="ADAL" clId="{11BDBFA8-D228-4E74-94FC-3EAF2E075AC4}" dt="2021-09-15T18:59:55.157" v="169" actId="20577"/>
        <pc:sldMkLst>
          <pc:docMk/>
          <pc:sldMk cId="0" sldId="286"/>
        </pc:sldMkLst>
        <pc:spChg chg="mod">
          <ac:chgData name="Antonio García Marqués" userId="c69825ca-e07e-47a6-b398-a8d903d313f9" providerId="ADAL" clId="{11BDBFA8-D228-4E74-94FC-3EAF2E075AC4}" dt="2021-09-15T18:59:55.157" v="169" actId="20577"/>
          <ac:spMkLst>
            <pc:docMk/>
            <pc:sldMk cId="0" sldId="286"/>
            <ac:spMk id="3" creationId="{00000000-0000-0000-0000-000000000000}"/>
          </ac:spMkLst>
        </pc:spChg>
      </pc:sldChg>
      <pc:sldChg chg="modSp mod">
        <pc:chgData name="Antonio García Marqués" userId="c69825ca-e07e-47a6-b398-a8d903d313f9" providerId="ADAL" clId="{11BDBFA8-D228-4E74-94FC-3EAF2E075AC4}" dt="2021-11-09T17:03:28.890" v="1479" actId="20577"/>
        <pc:sldMkLst>
          <pc:docMk/>
          <pc:sldMk cId="2439957274" sldId="295"/>
        </pc:sldMkLst>
        <pc:spChg chg="mod">
          <ac:chgData name="Antonio García Marqués" userId="c69825ca-e07e-47a6-b398-a8d903d313f9" providerId="ADAL" clId="{11BDBFA8-D228-4E74-94FC-3EAF2E075AC4}" dt="2021-11-09T17:03:28.890" v="1479" actId="20577"/>
          <ac:spMkLst>
            <pc:docMk/>
            <pc:sldMk cId="2439957274" sldId="295"/>
            <ac:spMk id="3" creationId="{00000000-0000-0000-0000-000000000000}"/>
          </ac:spMkLst>
        </pc:spChg>
      </pc:sldChg>
      <pc:sldChg chg="modSp add mod">
        <pc:chgData name="Antonio García Marqués" userId="c69825ca-e07e-47a6-b398-a8d903d313f9" providerId="ADAL" clId="{11BDBFA8-D228-4E74-94FC-3EAF2E075AC4}" dt="2021-09-15T21:47:34.123" v="1478" actId="20577"/>
        <pc:sldMkLst>
          <pc:docMk/>
          <pc:sldMk cId="1069250088" sldId="297"/>
        </pc:sldMkLst>
        <pc:spChg chg="mod">
          <ac:chgData name="Antonio García Marqués" userId="c69825ca-e07e-47a6-b398-a8d903d313f9" providerId="ADAL" clId="{11BDBFA8-D228-4E74-94FC-3EAF2E075AC4}" dt="2021-09-15T19:12:58.540" v="1256" actId="14100"/>
          <ac:spMkLst>
            <pc:docMk/>
            <pc:sldMk cId="1069250088" sldId="297"/>
            <ac:spMk id="2" creationId="{00000000-0000-0000-0000-000000000000}"/>
          </ac:spMkLst>
        </pc:spChg>
        <pc:spChg chg="mod">
          <ac:chgData name="Antonio García Marqués" userId="c69825ca-e07e-47a6-b398-a8d903d313f9" providerId="ADAL" clId="{11BDBFA8-D228-4E74-94FC-3EAF2E075AC4}" dt="2021-09-15T21:47:34.123" v="1478" actId="20577"/>
          <ac:spMkLst>
            <pc:docMk/>
            <pc:sldMk cId="1069250088" sldId="297"/>
            <ac:spMk id="3" creationId="{00000000-0000-0000-0000-000000000000}"/>
          </ac:spMkLst>
        </pc:spChg>
      </pc:sldChg>
    </pc:docChg>
  </pc:docChgLst>
  <pc:docChgLst>
    <pc:chgData name="Antonio García Marqués" userId="c69825ca-e07e-47a6-b398-a8d903d313f9" providerId="ADAL" clId="{364C716E-94B4-490F-9615-FE6EFB99C95C}"/>
    <pc:docChg chg="delSld modSld">
      <pc:chgData name="Antonio García Marqués" userId="c69825ca-e07e-47a6-b398-a8d903d313f9" providerId="ADAL" clId="{364C716E-94B4-490F-9615-FE6EFB99C95C}" dt="2022-09-15T18:03:32.590" v="2" actId="6549"/>
      <pc:docMkLst>
        <pc:docMk/>
      </pc:docMkLst>
      <pc:sldChg chg="modSp mod">
        <pc:chgData name="Antonio García Marqués" userId="c69825ca-e07e-47a6-b398-a8d903d313f9" providerId="ADAL" clId="{364C716E-94B4-490F-9615-FE6EFB99C95C}" dt="2022-09-15T18:03:32.590" v="2" actId="6549"/>
        <pc:sldMkLst>
          <pc:docMk/>
          <pc:sldMk cId="2439957274" sldId="295"/>
        </pc:sldMkLst>
        <pc:spChg chg="mod">
          <ac:chgData name="Antonio García Marqués" userId="c69825ca-e07e-47a6-b398-a8d903d313f9" providerId="ADAL" clId="{364C716E-94B4-490F-9615-FE6EFB99C95C}" dt="2022-09-15T18:03:32.590" v="2" actId="6549"/>
          <ac:spMkLst>
            <pc:docMk/>
            <pc:sldMk cId="2439957274" sldId="295"/>
            <ac:spMk id="3" creationId="{00000000-0000-0000-0000-000000000000}"/>
          </ac:spMkLst>
        </pc:spChg>
      </pc:sldChg>
      <pc:sldChg chg="del">
        <pc:chgData name="Antonio García Marqués" userId="c69825ca-e07e-47a6-b398-a8d903d313f9" providerId="ADAL" clId="{364C716E-94B4-490F-9615-FE6EFB99C95C}" dt="2022-09-15T15:00:36.227" v="0" actId="47"/>
        <pc:sldMkLst>
          <pc:docMk/>
          <pc:sldMk cId="1069250088" sldId="297"/>
        </pc:sldMkLst>
      </pc:sldChg>
    </pc:docChg>
  </pc:docChgLst>
  <pc:docChgLst>
    <pc:chgData name="Samuel Rey Escudero" userId="04149727-8c5a-4d55-bc7c-dc0a7b2dbdeb" providerId="ADAL" clId="{91BBDFA9-5758-4F4C-B74F-2C16B89AE00B}"/>
    <pc:docChg chg="undo redo custSel addSld delSld modSld modMainMaster">
      <pc:chgData name="Samuel Rey Escudero" userId="04149727-8c5a-4d55-bc7c-dc0a7b2dbdeb" providerId="ADAL" clId="{91BBDFA9-5758-4F4C-B74F-2C16B89AE00B}" dt="2023-09-04T21:50:59.560" v="5902" actId="1076"/>
      <pc:docMkLst>
        <pc:docMk/>
      </pc:docMkLst>
      <pc:sldChg chg="modSp mod">
        <pc:chgData name="Samuel Rey Escudero" userId="04149727-8c5a-4d55-bc7c-dc0a7b2dbdeb" providerId="ADAL" clId="{91BBDFA9-5758-4F4C-B74F-2C16B89AE00B}" dt="2023-09-04T21:11:37.643" v="5604" actId="20577"/>
        <pc:sldMkLst>
          <pc:docMk/>
          <pc:sldMk cId="0" sldId="256"/>
        </pc:sldMkLst>
        <pc:spChg chg="mod">
          <ac:chgData name="Samuel Rey Escudero" userId="04149727-8c5a-4d55-bc7c-dc0a7b2dbdeb" providerId="ADAL" clId="{91BBDFA9-5758-4F4C-B74F-2C16B89AE00B}" dt="2023-08-22T14:52:24.233" v="2786" actId="108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11:37.643" v="560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amuel Rey Escudero" userId="04149727-8c5a-4d55-bc7c-dc0a7b2dbdeb" providerId="ADAL" clId="{91BBDFA9-5758-4F4C-B74F-2C16B89AE00B}" dt="2023-09-04T21:20:21.062" v="5674" actId="14100"/>
        <pc:sldMkLst>
          <pc:docMk/>
          <pc:sldMk cId="0" sldId="257"/>
        </pc:sldMkLst>
        <pc:spChg chg="mod">
          <ac:chgData name="Samuel Rey Escudero" userId="04149727-8c5a-4d55-bc7c-dc0a7b2dbdeb" providerId="ADAL" clId="{91BBDFA9-5758-4F4C-B74F-2C16B89AE00B}" dt="2023-09-04T21:20:21.062" v="5674" actId="141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15:31.613" v="5619" actId="20577"/>
          <ac:spMkLst>
            <pc:docMk/>
            <pc:sldMk cId="0" sldId="257"/>
            <ac:spMk id="5" creationId="{00000000-0000-0000-0000-000000000000}"/>
          </ac:spMkLst>
        </pc:spChg>
      </pc:sldChg>
      <pc:sldChg chg="addSp delSp modSp mod">
        <pc:chgData name="Samuel Rey Escudero" userId="04149727-8c5a-4d55-bc7c-dc0a7b2dbdeb" providerId="ADAL" clId="{91BBDFA9-5758-4F4C-B74F-2C16B89AE00B}" dt="2023-09-04T21:20:36.369" v="5678" actId="20577"/>
        <pc:sldMkLst>
          <pc:docMk/>
          <pc:sldMk cId="0" sldId="262"/>
        </pc:sldMkLst>
        <pc:spChg chg="mod">
          <ac:chgData name="Samuel Rey Escudero" userId="04149727-8c5a-4d55-bc7c-dc0a7b2dbdeb" providerId="ADAL" clId="{91BBDFA9-5758-4F4C-B74F-2C16B89AE00B}" dt="2023-09-04T15:53:46.494" v="4213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20:28.541" v="5675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15:48:39.172" v="4091"/>
          <ac:spMkLst>
            <pc:docMk/>
            <pc:sldMk cId="0" sldId="262"/>
            <ac:spMk id="9" creationId="{8D79F81C-1B5D-25EE-CA98-CDE82D6A9AF4}"/>
          </ac:spMkLst>
        </pc:spChg>
        <pc:spChg chg="mod">
          <ac:chgData name="Samuel Rey Escudero" userId="04149727-8c5a-4d55-bc7c-dc0a7b2dbdeb" providerId="ADAL" clId="{91BBDFA9-5758-4F4C-B74F-2C16B89AE00B}" dt="2023-09-04T15:48:39.172" v="4091"/>
          <ac:spMkLst>
            <pc:docMk/>
            <pc:sldMk cId="0" sldId="262"/>
            <ac:spMk id="10" creationId="{03389D00-6D3C-2B5A-7A08-8E625928B68E}"/>
          </ac:spMkLst>
        </pc:spChg>
        <pc:spChg chg="mod">
          <ac:chgData name="Samuel Rey Escudero" userId="04149727-8c5a-4d55-bc7c-dc0a7b2dbdeb" providerId="ADAL" clId="{91BBDFA9-5758-4F4C-B74F-2C16B89AE00B}" dt="2023-09-04T21:20:36.369" v="5678" actId="20577"/>
          <ac:spMkLst>
            <pc:docMk/>
            <pc:sldMk cId="0" sldId="262"/>
            <ac:spMk id="15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8-07T09:26:33.772" v="179" actId="107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15:48:39.172" v="4091"/>
          <ac:spMkLst>
            <pc:docMk/>
            <pc:sldMk cId="0" sldId="262"/>
            <ac:spMk id="26" creationId="{7F81C48C-0142-9F9D-9ADA-6A4AC80BC7AF}"/>
          </ac:spMkLst>
        </pc:spChg>
        <pc:spChg chg="mod">
          <ac:chgData name="Samuel Rey Escudero" userId="04149727-8c5a-4d55-bc7c-dc0a7b2dbdeb" providerId="ADAL" clId="{91BBDFA9-5758-4F4C-B74F-2C16B89AE00B}" dt="2023-09-04T15:48:39.172" v="4091"/>
          <ac:spMkLst>
            <pc:docMk/>
            <pc:sldMk cId="0" sldId="262"/>
            <ac:spMk id="27" creationId="{1AE6A7CE-E551-5170-C460-AAA5E25601DB}"/>
          </ac:spMkLst>
        </pc:spChg>
        <pc:grpChg chg="add del mod">
          <ac:chgData name="Samuel Rey Escudero" userId="04149727-8c5a-4d55-bc7c-dc0a7b2dbdeb" providerId="ADAL" clId="{91BBDFA9-5758-4F4C-B74F-2C16B89AE00B}" dt="2023-09-04T15:48:40.175" v="4092"/>
          <ac:grpSpMkLst>
            <pc:docMk/>
            <pc:sldMk cId="0" sldId="262"/>
            <ac:grpSpMk id="5" creationId="{D874B0E7-3370-807D-3A83-9DE7651BB128}"/>
          </ac:grpSpMkLst>
        </pc:grpChg>
        <pc:grpChg chg="mod">
          <ac:chgData name="Samuel Rey Escudero" userId="04149727-8c5a-4d55-bc7c-dc0a7b2dbdeb" providerId="ADAL" clId="{91BBDFA9-5758-4F4C-B74F-2C16B89AE00B}" dt="2023-09-04T15:57:13.808" v="4271" actId="1076"/>
          <ac:grpSpMkLst>
            <pc:docMk/>
            <pc:sldMk cId="0" sldId="262"/>
            <ac:grpSpMk id="16" creationId="{00000000-0000-0000-0000-000000000000}"/>
          </ac:grpSpMkLst>
        </pc:grpChg>
        <pc:grpChg chg="mod">
          <ac:chgData name="Samuel Rey Escudero" userId="04149727-8c5a-4d55-bc7c-dc0a7b2dbdeb" providerId="ADAL" clId="{91BBDFA9-5758-4F4C-B74F-2C16B89AE00B}" dt="2023-08-07T09:26:41.313" v="180" actId="1076"/>
          <ac:grpSpMkLst>
            <pc:docMk/>
            <pc:sldMk cId="0" sldId="262"/>
            <ac:grpSpMk id="25" creationId="{00000000-0000-0000-0000-000000000000}"/>
          </ac:grpSpMkLst>
        </pc:grpChg>
        <pc:picChg chg="mod">
          <ac:chgData name="Samuel Rey Escudero" userId="04149727-8c5a-4d55-bc7c-dc0a7b2dbdeb" providerId="ADAL" clId="{91BBDFA9-5758-4F4C-B74F-2C16B89AE00B}" dt="2023-09-04T15:48:39.172" v="4091"/>
          <ac:picMkLst>
            <pc:docMk/>
            <pc:sldMk cId="0" sldId="262"/>
            <ac:picMk id="6" creationId="{F0AC2C91-14D7-55A2-AC75-CE274C5EBDE0}"/>
          </ac:picMkLst>
        </pc:picChg>
        <pc:picChg chg="mod">
          <ac:chgData name="Samuel Rey Escudero" userId="04149727-8c5a-4d55-bc7c-dc0a7b2dbdeb" providerId="ADAL" clId="{91BBDFA9-5758-4F4C-B74F-2C16B89AE00B}" dt="2023-09-04T15:48:39.172" v="4091"/>
          <ac:picMkLst>
            <pc:docMk/>
            <pc:sldMk cId="0" sldId="262"/>
            <ac:picMk id="7" creationId="{56263164-AD89-2F6D-5CCC-B73FE97DDB58}"/>
          </ac:picMkLst>
        </pc:picChg>
        <pc:picChg chg="mod">
          <ac:chgData name="Samuel Rey Escudero" userId="04149727-8c5a-4d55-bc7c-dc0a7b2dbdeb" providerId="ADAL" clId="{91BBDFA9-5758-4F4C-B74F-2C16B89AE00B}" dt="2023-09-04T15:48:39.172" v="4091"/>
          <ac:picMkLst>
            <pc:docMk/>
            <pc:sldMk cId="0" sldId="262"/>
            <ac:picMk id="12" creationId="{8C29F8E8-7F3B-1342-29C9-89752348A6B1}"/>
          </ac:picMkLst>
        </pc:picChg>
        <pc:cxnChg chg="mod">
          <ac:chgData name="Samuel Rey Escudero" userId="04149727-8c5a-4d55-bc7c-dc0a7b2dbdeb" providerId="ADAL" clId="{91BBDFA9-5758-4F4C-B74F-2C16B89AE00B}" dt="2023-08-07T09:26:21.266" v="177" actId="1038"/>
          <ac:cxnSpMkLst>
            <pc:docMk/>
            <pc:sldMk cId="0" sldId="262"/>
            <ac:cxnSpMk id="24" creationId="{00000000-0000-0000-0000-000000000000}"/>
          </ac:cxnSpMkLst>
        </pc:cxnChg>
      </pc:sldChg>
      <pc:sldChg chg="addSp delSp modSp mod">
        <pc:chgData name="Samuel Rey Escudero" userId="04149727-8c5a-4d55-bc7c-dc0a7b2dbdeb" providerId="ADAL" clId="{91BBDFA9-5758-4F4C-B74F-2C16B89AE00B}" dt="2023-09-04T21:50:59.560" v="5902" actId="1076"/>
        <pc:sldMkLst>
          <pc:docMk/>
          <pc:sldMk cId="0" sldId="263"/>
        </pc:sldMkLst>
        <pc:spChg chg="mod">
          <ac:chgData name="Samuel Rey Escudero" userId="04149727-8c5a-4d55-bc7c-dc0a7b2dbdeb" providerId="ADAL" clId="{91BBDFA9-5758-4F4C-B74F-2C16B89AE00B}" dt="2023-08-07T10:42:43.642" v="1213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50:55.667" v="5901" actId="14100"/>
          <ac:spMkLst>
            <pc:docMk/>
            <pc:sldMk cId="0" sldId="263"/>
            <ac:spMk id="3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50:59.560" v="5902" actId="1076"/>
          <ac:spMkLst>
            <pc:docMk/>
            <pc:sldMk cId="0" sldId="263"/>
            <ac:spMk id="10" creationId="{00000000-0000-0000-0000-000000000000}"/>
          </ac:spMkLst>
        </pc:spChg>
        <pc:spChg chg="add del mod">
          <ac:chgData name="Samuel Rey Escudero" userId="04149727-8c5a-4d55-bc7c-dc0a7b2dbdeb" providerId="ADAL" clId="{91BBDFA9-5758-4F4C-B74F-2C16B89AE00B}" dt="2023-09-04T21:50:44.197" v="5895" actId="478"/>
          <ac:spMkLst>
            <pc:docMk/>
            <pc:sldMk cId="0" sldId="263"/>
            <ac:spMk id="11" creationId="{00000000-0000-0000-0000-000000000000}"/>
          </ac:spMkLst>
        </pc:spChg>
        <pc:picChg chg="add del">
          <ac:chgData name="Samuel Rey Escudero" userId="04149727-8c5a-4d55-bc7c-dc0a7b2dbdeb" providerId="ADAL" clId="{91BBDFA9-5758-4F4C-B74F-2C16B89AE00B}" dt="2023-09-04T21:50:46.360" v="5896" actId="478"/>
          <ac:picMkLst>
            <pc:docMk/>
            <pc:sldMk cId="0" sldId="263"/>
            <ac:picMk id="12" creationId="{00000000-0000-0000-0000-000000000000}"/>
          </ac:picMkLst>
        </pc:picChg>
      </pc:sldChg>
      <pc:sldChg chg="addSp delSp modSp mod chgLayout">
        <pc:chgData name="Samuel Rey Escudero" userId="04149727-8c5a-4d55-bc7c-dc0a7b2dbdeb" providerId="ADAL" clId="{91BBDFA9-5758-4F4C-B74F-2C16B89AE00B}" dt="2023-09-04T21:17:47.189" v="5659" actId="20577"/>
        <pc:sldMkLst>
          <pc:docMk/>
          <pc:sldMk cId="0" sldId="282"/>
        </pc:sldMkLst>
        <pc:spChg chg="mod ord">
          <ac:chgData name="Samuel Rey Escudero" userId="04149727-8c5a-4d55-bc7c-dc0a7b2dbdeb" providerId="ADAL" clId="{91BBDFA9-5758-4F4C-B74F-2C16B89AE00B}" dt="2023-09-04T16:00:18.196" v="4487" actId="26606"/>
          <ac:spMkLst>
            <pc:docMk/>
            <pc:sldMk cId="0" sldId="282"/>
            <ac:spMk id="2" creationId="{00000000-0000-0000-0000-000000000000}"/>
          </ac:spMkLst>
        </pc:spChg>
        <pc:spChg chg="add del mod ord">
          <ac:chgData name="Samuel Rey Escudero" userId="04149727-8c5a-4d55-bc7c-dc0a7b2dbdeb" providerId="ADAL" clId="{91BBDFA9-5758-4F4C-B74F-2C16B89AE00B}" dt="2023-09-04T21:17:47.189" v="5659" actId="20577"/>
          <ac:spMkLst>
            <pc:docMk/>
            <pc:sldMk cId="0" sldId="282"/>
            <ac:spMk id="3" creationId="{00000000-0000-0000-0000-000000000000}"/>
          </ac:spMkLst>
        </pc:spChg>
        <pc:spChg chg="mod ord">
          <ac:chgData name="Samuel Rey Escudero" userId="04149727-8c5a-4d55-bc7c-dc0a7b2dbdeb" providerId="ADAL" clId="{91BBDFA9-5758-4F4C-B74F-2C16B89AE00B}" dt="2023-09-04T16:00:18.196" v="4487" actId="26606"/>
          <ac:spMkLst>
            <pc:docMk/>
            <pc:sldMk cId="0" sldId="282"/>
            <ac:spMk id="4" creationId="{00000000-0000-0000-0000-000000000000}"/>
          </ac:spMkLst>
        </pc:spChg>
        <pc:graphicFrameChg chg="add del">
          <ac:chgData name="Samuel Rey Escudero" userId="04149727-8c5a-4d55-bc7c-dc0a7b2dbdeb" providerId="ADAL" clId="{91BBDFA9-5758-4F4C-B74F-2C16B89AE00B}" dt="2023-09-04T16:00:18.196" v="4487" actId="26606"/>
          <ac:graphicFrameMkLst>
            <pc:docMk/>
            <pc:sldMk cId="0" sldId="282"/>
            <ac:graphicFrameMk id="6" creationId="{584D9E39-64D6-9451-9D50-C0A7B675096E}"/>
          </ac:graphicFrameMkLst>
        </pc:graphicFrameChg>
      </pc:sldChg>
      <pc:sldChg chg="modSp mod">
        <pc:chgData name="Samuel Rey Escudero" userId="04149727-8c5a-4d55-bc7c-dc0a7b2dbdeb" providerId="ADAL" clId="{91BBDFA9-5758-4F4C-B74F-2C16B89AE00B}" dt="2023-09-04T21:23:06.354" v="5699" actId="20577"/>
        <pc:sldMkLst>
          <pc:docMk/>
          <pc:sldMk cId="0" sldId="283"/>
        </pc:sldMkLst>
        <pc:spChg chg="mod">
          <ac:chgData name="Samuel Rey Escudero" userId="04149727-8c5a-4d55-bc7c-dc0a7b2dbdeb" providerId="ADAL" clId="{91BBDFA9-5758-4F4C-B74F-2C16B89AE00B}" dt="2023-09-04T21:23:06.354" v="5699" actId="20577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Samuel Rey Escudero" userId="04149727-8c5a-4d55-bc7c-dc0a7b2dbdeb" providerId="ADAL" clId="{91BBDFA9-5758-4F4C-B74F-2C16B89AE00B}" dt="2023-09-04T21:36:26.775" v="5805" actId="14100"/>
        <pc:sldMkLst>
          <pc:docMk/>
          <pc:sldMk cId="0" sldId="284"/>
        </pc:sldMkLst>
        <pc:spChg chg="mod">
          <ac:chgData name="Samuel Rey Escudero" userId="04149727-8c5a-4d55-bc7c-dc0a7b2dbdeb" providerId="ADAL" clId="{91BBDFA9-5758-4F4C-B74F-2C16B89AE00B}" dt="2023-08-22T15:33:26.646" v="3266" actId="13926"/>
          <ac:spMkLst>
            <pc:docMk/>
            <pc:sldMk cId="0" sldId="284"/>
            <ac:spMk id="2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36:26.775" v="5805" actId="14100"/>
          <ac:spMkLst>
            <pc:docMk/>
            <pc:sldMk cId="0" sldId="284"/>
            <ac:spMk id="3" creationId="{00000000-0000-0000-0000-000000000000}"/>
          </ac:spMkLst>
        </pc:spChg>
      </pc:sldChg>
      <pc:sldChg chg="modSp mod">
        <pc:chgData name="Samuel Rey Escudero" userId="04149727-8c5a-4d55-bc7c-dc0a7b2dbdeb" providerId="ADAL" clId="{91BBDFA9-5758-4F4C-B74F-2C16B89AE00B}" dt="2023-09-04T21:19:58.674" v="5666" actId="20577"/>
        <pc:sldMkLst>
          <pc:docMk/>
          <pc:sldMk cId="0" sldId="285"/>
        </pc:sldMkLst>
        <pc:spChg chg="mod">
          <ac:chgData name="Samuel Rey Escudero" userId="04149727-8c5a-4d55-bc7c-dc0a7b2dbdeb" providerId="ADAL" clId="{91BBDFA9-5758-4F4C-B74F-2C16B89AE00B}" dt="2023-09-04T21:19:58.674" v="5666" actId="20577"/>
          <ac:spMkLst>
            <pc:docMk/>
            <pc:sldMk cId="0" sldId="285"/>
            <ac:spMk id="3" creationId="{00000000-0000-0000-0000-000000000000}"/>
          </ac:spMkLst>
        </pc:spChg>
      </pc:sldChg>
      <pc:sldChg chg="addSp delSp modSp mod addAnim delAnim modAnim">
        <pc:chgData name="Samuel Rey Escudero" userId="04149727-8c5a-4d55-bc7c-dc0a7b2dbdeb" providerId="ADAL" clId="{91BBDFA9-5758-4F4C-B74F-2C16B89AE00B}" dt="2023-09-04T21:34:57.769" v="5804" actId="12"/>
        <pc:sldMkLst>
          <pc:docMk/>
          <pc:sldMk cId="0" sldId="286"/>
        </pc:sldMkLst>
        <pc:spChg chg="mod">
          <ac:chgData name="Samuel Rey Escudero" userId="04149727-8c5a-4d55-bc7c-dc0a7b2dbdeb" providerId="ADAL" clId="{91BBDFA9-5758-4F4C-B74F-2C16B89AE00B}" dt="2023-09-04T21:33:32.209" v="5792" actId="20577"/>
          <ac:spMkLst>
            <pc:docMk/>
            <pc:sldMk cId="0" sldId="286"/>
            <ac:spMk id="3" creationId="{00000000-0000-0000-0000-000000000000}"/>
          </ac:spMkLst>
        </pc:spChg>
        <pc:spChg chg="add del mod">
          <ac:chgData name="Samuel Rey Escudero" userId="04149727-8c5a-4d55-bc7c-dc0a7b2dbdeb" providerId="ADAL" clId="{91BBDFA9-5758-4F4C-B74F-2C16B89AE00B}" dt="2023-09-04T21:34:38.172" v="5799" actId="14100"/>
          <ac:spMkLst>
            <pc:docMk/>
            <pc:sldMk cId="0" sldId="286"/>
            <ac:spMk id="5" creationId="{EFFB1B61-3477-2E71-449C-AE87BBBEF84A}"/>
          </ac:spMkLst>
        </pc:spChg>
        <pc:spChg chg="add del mod">
          <ac:chgData name="Samuel Rey Escudero" userId="04149727-8c5a-4d55-bc7c-dc0a7b2dbdeb" providerId="ADAL" clId="{91BBDFA9-5758-4F4C-B74F-2C16B89AE00B}" dt="2023-08-07T10:30:00.003" v="1129"/>
          <ac:spMkLst>
            <pc:docMk/>
            <pc:sldMk cId="0" sldId="286"/>
            <ac:spMk id="6" creationId="{BD624D1B-1E6E-5948-A4AD-3703D78B258A}"/>
          </ac:spMkLst>
        </pc:spChg>
        <pc:spChg chg="add mod">
          <ac:chgData name="Samuel Rey Escudero" userId="04149727-8c5a-4d55-bc7c-dc0a7b2dbdeb" providerId="ADAL" clId="{91BBDFA9-5758-4F4C-B74F-2C16B89AE00B}" dt="2023-09-04T21:34:57.769" v="5804" actId="12"/>
          <ac:spMkLst>
            <pc:docMk/>
            <pc:sldMk cId="0" sldId="286"/>
            <ac:spMk id="7" creationId="{12BF0CB2-4397-93B1-2C90-497AACF4F0CE}"/>
          </ac:spMkLst>
        </pc:spChg>
        <pc:picChg chg="mod">
          <ac:chgData name="Samuel Rey Escudero" userId="04149727-8c5a-4d55-bc7c-dc0a7b2dbdeb" providerId="ADAL" clId="{91BBDFA9-5758-4F4C-B74F-2C16B89AE00B}" dt="2023-08-07T10:30:57.400" v="1150" actId="1036"/>
          <ac:picMkLst>
            <pc:docMk/>
            <pc:sldMk cId="0" sldId="286"/>
            <ac:picMk id="3078" creationId="{00000000-0000-0000-0000-000000000000}"/>
          </ac:picMkLst>
        </pc:picChg>
        <pc:picChg chg="mod">
          <ac:chgData name="Samuel Rey Escudero" userId="04149727-8c5a-4d55-bc7c-dc0a7b2dbdeb" providerId="ADAL" clId="{91BBDFA9-5758-4F4C-B74F-2C16B89AE00B}" dt="2023-08-07T10:32:41.072" v="1166" actId="1035"/>
          <ac:picMkLst>
            <pc:docMk/>
            <pc:sldMk cId="0" sldId="286"/>
            <ac:picMk id="3079" creationId="{00000000-0000-0000-0000-000000000000}"/>
          </ac:picMkLst>
        </pc:picChg>
        <pc:picChg chg="mod">
          <ac:chgData name="Samuel Rey Escudero" userId="04149727-8c5a-4d55-bc7c-dc0a7b2dbdeb" providerId="ADAL" clId="{91BBDFA9-5758-4F4C-B74F-2C16B89AE00B}" dt="2023-08-07T10:37:22.304" v="1202" actId="1035"/>
          <ac:picMkLst>
            <pc:docMk/>
            <pc:sldMk cId="0" sldId="286"/>
            <ac:picMk id="3084" creationId="{00000000-0000-0000-0000-000000000000}"/>
          </ac:picMkLst>
        </pc:picChg>
      </pc:sldChg>
      <pc:sldChg chg="modSp mod">
        <pc:chgData name="Samuel Rey Escudero" userId="04149727-8c5a-4d55-bc7c-dc0a7b2dbdeb" providerId="ADAL" clId="{91BBDFA9-5758-4F4C-B74F-2C16B89AE00B}" dt="2023-09-04T21:40:28.612" v="5831" actId="20577"/>
        <pc:sldMkLst>
          <pc:docMk/>
          <pc:sldMk cId="0" sldId="287"/>
        </pc:sldMkLst>
        <pc:spChg chg="mod">
          <ac:chgData name="Samuel Rey Escudero" userId="04149727-8c5a-4d55-bc7c-dc0a7b2dbdeb" providerId="ADAL" clId="{91BBDFA9-5758-4F4C-B74F-2C16B89AE00B}" dt="2023-08-22T16:23:30.676" v="4071" actId="13926"/>
          <ac:spMkLst>
            <pc:docMk/>
            <pc:sldMk cId="0" sldId="287"/>
            <ac:spMk id="2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40:28.612" v="5831" actId="20577"/>
          <ac:spMkLst>
            <pc:docMk/>
            <pc:sldMk cId="0" sldId="287"/>
            <ac:spMk id="3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8-22T16:23:33.742" v="4072" actId="1076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Samuel Rey Escudero" userId="04149727-8c5a-4d55-bc7c-dc0a7b2dbdeb" providerId="ADAL" clId="{91BBDFA9-5758-4F4C-B74F-2C16B89AE00B}" dt="2023-09-04T21:41:47.278" v="5842" actId="15"/>
        <pc:sldMkLst>
          <pc:docMk/>
          <pc:sldMk cId="0" sldId="288"/>
        </pc:sldMkLst>
        <pc:spChg chg="mod">
          <ac:chgData name="Samuel Rey Escudero" userId="04149727-8c5a-4d55-bc7c-dc0a7b2dbdeb" providerId="ADAL" clId="{91BBDFA9-5758-4F4C-B74F-2C16B89AE00B}" dt="2023-09-04T21:41:47.278" v="5842" actId="15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Samuel Rey Escudero" userId="04149727-8c5a-4d55-bc7c-dc0a7b2dbdeb" providerId="ADAL" clId="{91BBDFA9-5758-4F4C-B74F-2C16B89AE00B}" dt="2023-09-04T21:42:00.405" v="5845" actId="15"/>
        <pc:sldMkLst>
          <pc:docMk/>
          <pc:sldMk cId="0" sldId="289"/>
        </pc:sldMkLst>
        <pc:spChg chg="mod">
          <ac:chgData name="Samuel Rey Escudero" userId="04149727-8c5a-4d55-bc7c-dc0a7b2dbdeb" providerId="ADAL" clId="{91BBDFA9-5758-4F4C-B74F-2C16B89AE00B}" dt="2023-09-04T21:42:00.405" v="5845" actId="15"/>
          <ac:spMkLst>
            <pc:docMk/>
            <pc:sldMk cId="0" sldId="289"/>
            <ac:spMk id="3" creationId="{00000000-0000-0000-0000-000000000000}"/>
          </ac:spMkLst>
        </pc:spChg>
      </pc:sldChg>
      <pc:sldChg chg="del">
        <pc:chgData name="Samuel Rey Escudero" userId="04149727-8c5a-4d55-bc7c-dc0a7b2dbdeb" providerId="ADAL" clId="{91BBDFA9-5758-4F4C-B74F-2C16B89AE00B}" dt="2023-09-04T21:44:30.238" v="5846" actId="47"/>
        <pc:sldMkLst>
          <pc:docMk/>
          <pc:sldMk cId="0" sldId="290"/>
        </pc:sldMkLst>
      </pc:sldChg>
      <pc:sldChg chg="modSp mod">
        <pc:chgData name="Samuel Rey Escudero" userId="04149727-8c5a-4d55-bc7c-dc0a7b2dbdeb" providerId="ADAL" clId="{91BBDFA9-5758-4F4C-B74F-2C16B89AE00B}" dt="2023-09-04T21:31:48.911" v="5781" actId="255"/>
        <pc:sldMkLst>
          <pc:docMk/>
          <pc:sldMk cId="0" sldId="291"/>
        </pc:sldMkLst>
        <pc:spChg chg="mod">
          <ac:chgData name="Samuel Rey Escudero" userId="04149727-8c5a-4d55-bc7c-dc0a7b2dbdeb" providerId="ADAL" clId="{91BBDFA9-5758-4F4C-B74F-2C16B89AE00B}" dt="2023-08-22T15:17:33.437" v="3025" actId="13926"/>
          <ac:spMkLst>
            <pc:docMk/>
            <pc:sldMk cId="0" sldId="291"/>
            <ac:spMk id="2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8-22T15:21:08.001" v="3106" actId="20577"/>
          <ac:spMkLst>
            <pc:docMk/>
            <pc:sldMk cId="0" sldId="291"/>
            <ac:spMk id="5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31:48.911" v="5781" actId="255"/>
          <ac:spMkLst>
            <pc:docMk/>
            <pc:sldMk cId="0" sldId="291"/>
            <ac:spMk id="6" creationId="{00000000-0000-0000-0000-000000000000}"/>
          </ac:spMkLst>
        </pc:spChg>
      </pc:sldChg>
      <pc:sldChg chg="modSp mod">
        <pc:chgData name="Samuel Rey Escudero" userId="04149727-8c5a-4d55-bc7c-dc0a7b2dbdeb" providerId="ADAL" clId="{91BBDFA9-5758-4F4C-B74F-2C16B89AE00B}" dt="2023-09-04T21:31:03.133" v="5777" actId="255"/>
        <pc:sldMkLst>
          <pc:docMk/>
          <pc:sldMk cId="0" sldId="292"/>
        </pc:sldMkLst>
        <pc:spChg chg="mod">
          <ac:chgData name="Samuel Rey Escudero" userId="04149727-8c5a-4d55-bc7c-dc0a7b2dbdeb" providerId="ADAL" clId="{91BBDFA9-5758-4F4C-B74F-2C16B89AE00B}" dt="2023-09-04T21:31:03.133" v="5777" actId="255"/>
          <ac:spMkLst>
            <pc:docMk/>
            <pc:sldMk cId="0" sldId="292"/>
            <ac:spMk id="7" creationId="{00000000-0000-0000-0000-000000000000}"/>
          </ac:spMkLst>
        </pc:spChg>
      </pc:sldChg>
      <pc:sldChg chg="modSp mod">
        <pc:chgData name="Samuel Rey Escudero" userId="04149727-8c5a-4d55-bc7c-dc0a7b2dbdeb" providerId="ADAL" clId="{91BBDFA9-5758-4F4C-B74F-2C16B89AE00B}" dt="2023-09-04T21:32:55.211" v="5788" actId="255"/>
        <pc:sldMkLst>
          <pc:docMk/>
          <pc:sldMk cId="0" sldId="293"/>
        </pc:sldMkLst>
        <pc:spChg chg="mod">
          <ac:chgData name="Samuel Rey Escudero" userId="04149727-8c5a-4d55-bc7c-dc0a7b2dbdeb" providerId="ADAL" clId="{91BBDFA9-5758-4F4C-B74F-2C16B89AE00B}" dt="2023-08-08T11:20:17.515" v="2593" actId="1076"/>
          <ac:spMkLst>
            <pc:docMk/>
            <pc:sldMk cId="0" sldId="293"/>
            <ac:spMk id="2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32:55.211" v="5788" actId="255"/>
          <ac:spMkLst>
            <pc:docMk/>
            <pc:sldMk cId="0" sldId="293"/>
            <ac:spMk id="7" creationId="{00000000-0000-0000-0000-000000000000}"/>
          </ac:spMkLst>
        </pc:spChg>
      </pc:sldChg>
      <pc:sldChg chg="modSp mod">
        <pc:chgData name="Samuel Rey Escudero" userId="04149727-8c5a-4d55-bc7c-dc0a7b2dbdeb" providerId="ADAL" clId="{91BBDFA9-5758-4F4C-B74F-2C16B89AE00B}" dt="2023-09-04T21:21:59.759" v="5689" actId="20577"/>
        <pc:sldMkLst>
          <pc:docMk/>
          <pc:sldMk cId="0" sldId="294"/>
        </pc:sldMkLst>
        <pc:spChg chg="mod">
          <ac:chgData name="Samuel Rey Escudero" userId="04149727-8c5a-4d55-bc7c-dc0a7b2dbdeb" providerId="ADAL" clId="{91BBDFA9-5758-4F4C-B74F-2C16B89AE00B}" dt="2023-09-04T21:21:59.759" v="5689" actId="20577"/>
          <ac:spMkLst>
            <pc:docMk/>
            <pc:sldMk cId="0" sldId="294"/>
            <ac:spMk id="3" creationId="{00000000-0000-0000-0000-000000000000}"/>
          </ac:spMkLst>
        </pc:spChg>
      </pc:sldChg>
      <pc:sldChg chg="modSp del mod">
        <pc:chgData name="Samuel Rey Escudero" userId="04149727-8c5a-4d55-bc7c-dc0a7b2dbdeb" providerId="ADAL" clId="{91BBDFA9-5758-4F4C-B74F-2C16B89AE00B}" dt="2023-08-22T16:13:09.787" v="3658" actId="47"/>
        <pc:sldMkLst>
          <pc:docMk/>
          <pc:sldMk cId="2439957274" sldId="295"/>
        </pc:sldMkLst>
        <pc:spChg chg="mod">
          <ac:chgData name="Samuel Rey Escudero" userId="04149727-8c5a-4d55-bc7c-dc0a7b2dbdeb" providerId="ADAL" clId="{91BBDFA9-5758-4F4C-B74F-2C16B89AE00B}" dt="2023-08-07T10:38:28.598" v="1210" actId="13926"/>
          <ac:spMkLst>
            <pc:docMk/>
            <pc:sldMk cId="2439957274" sldId="295"/>
            <ac:spMk id="2" creationId="{00000000-0000-0000-0000-000000000000}"/>
          </ac:spMkLst>
        </pc:spChg>
      </pc:sldChg>
      <pc:sldChg chg="modSp del mod">
        <pc:chgData name="Samuel Rey Escudero" userId="04149727-8c5a-4d55-bc7c-dc0a7b2dbdeb" providerId="ADAL" clId="{91BBDFA9-5758-4F4C-B74F-2C16B89AE00B}" dt="2023-09-04T21:44:30.238" v="5846" actId="47"/>
        <pc:sldMkLst>
          <pc:docMk/>
          <pc:sldMk cId="0" sldId="296"/>
        </pc:sldMkLst>
        <pc:spChg chg="mod">
          <ac:chgData name="Samuel Rey Escudero" userId="04149727-8c5a-4d55-bc7c-dc0a7b2dbdeb" providerId="ADAL" clId="{91BBDFA9-5758-4F4C-B74F-2C16B89AE00B}" dt="2023-08-07T10:41:57.853" v="1211" actId="20577"/>
          <ac:spMkLst>
            <pc:docMk/>
            <pc:sldMk cId="0" sldId="296"/>
            <ac:spMk id="3" creationId="{00000000-0000-0000-0000-000000000000}"/>
          </ac:spMkLst>
        </pc:spChg>
      </pc:sldChg>
      <pc:sldChg chg="addSp delSp modSp new mod">
        <pc:chgData name="Samuel Rey Escudero" userId="04149727-8c5a-4d55-bc7c-dc0a7b2dbdeb" providerId="ADAL" clId="{91BBDFA9-5758-4F4C-B74F-2C16B89AE00B}" dt="2023-09-04T16:45:11.881" v="5589" actId="14100"/>
        <pc:sldMkLst>
          <pc:docMk/>
          <pc:sldMk cId="3290702099" sldId="297"/>
        </pc:sldMkLst>
        <pc:spChg chg="mod">
          <ac:chgData name="Samuel Rey Escudero" userId="04149727-8c5a-4d55-bc7c-dc0a7b2dbdeb" providerId="ADAL" clId="{91BBDFA9-5758-4F4C-B74F-2C16B89AE00B}" dt="2023-09-04T16:44:40.895" v="5580" actId="20577"/>
          <ac:spMkLst>
            <pc:docMk/>
            <pc:sldMk cId="3290702099" sldId="297"/>
            <ac:spMk id="2" creationId="{1E038EAF-865D-D64E-ABBF-546E219C2D0E}"/>
          </ac:spMkLst>
        </pc:spChg>
        <pc:spChg chg="del mod">
          <ac:chgData name="Samuel Rey Escudero" userId="04149727-8c5a-4d55-bc7c-dc0a7b2dbdeb" providerId="ADAL" clId="{91BBDFA9-5758-4F4C-B74F-2C16B89AE00B}" dt="2023-09-04T16:22:22.632" v="5161" actId="478"/>
          <ac:spMkLst>
            <pc:docMk/>
            <pc:sldMk cId="3290702099" sldId="297"/>
            <ac:spMk id="3" creationId="{FD4522A1-9FF6-532A-9763-4F64BDCD3022}"/>
          </ac:spMkLst>
        </pc:spChg>
        <pc:spChg chg="add del mod">
          <ac:chgData name="Samuel Rey Escudero" userId="04149727-8c5a-4d55-bc7c-dc0a7b2dbdeb" providerId="ADAL" clId="{91BBDFA9-5758-4F4C-B74F-2C16B89AE00B}" dt="2023-09-04T16:22:24.061" v="5162" actId="478"/>
          <ac:spMkLst>
            <pc:docMk/>
            <pc:sldMk cId="3290702099" sldId="297"/>
            <ac:spMk id="8" creationId="{84A98B7C-0565-EB9B-D8DE-11F2BEA7CA2D}"/>
          </ac:spMkLst>
        </pc:spChg>
        <pc:spChg chg="add mod">
          <ac:chgData name="Samuel Rey Escudero" userId="04149727-8c5a-4d55-bc7c-dc0a7b2dbdeb" providerId="ADAL" clId="{91BBDFA9-5758-4F4C-B74F-2C16B89AE00B}" dt="2023-09-04T16:40:54.412" v="5531" actId="1076"/>
          <ac:spMkLst>
            <pc:docMk/>
            <pc:sldMk cId="3290702099" sldId="297"/>
            <ac:spMk id="9" creationId="{3F8516E1-E6C6-58B9-8C70-5313F3B2EA1B}"/>
          </ac:spMkLst>
        </pc:spChg>
        <pc:spChg chg="add mod">
          <ac:chgData name="Samuel Rey Escudero" userId="04149727-8c5a-4d55-bc7c-dc0a7b2dbdeb" providerId="ADAL" clId="{91BBDFA9-5758-4F4C-B74F-2C16B89AE00B}" dt="2023-09-04T16:40:54.412" v="5531" actId="1076"/>
          <ac:spMkLst>
            <pc:docMk/>
            <pc:sldMk cId="3290702099" sldId="297"/>
            <ac:spMk id="11" creationId="{4C4BF651-E823-A7CD-B54C-4E9BB9A67CD5}"/>
          </ac:spMkLst>
        </pc:spChg>
        <pc:spChg chg="add mod">
          <ac:chgData name="Samuel Rey Escudero" userId="04149727-8c5a-4d55-bc7c-dc0a7b2dbdeb" providerId="ADAL" clId="{91BBDFA9-5758-4F4C-B74F-2C16B89AE00B}" dt="2023-09-04T16:40:54.412" v="5531" actId="1076"/>
          <ac:spMkLst>
            <pc:docMk/>
            <pc:sldMk cId="3290702099" sldId="297"/>
            <ac:spMk id="12" creationId="{ECC875DE-812D-C306-8C3D-507356E15309}"/>
          </ac:spMkLst>
        </pc:spChg>
        <pc:spChg chg="add del mod">
          <ac:chgData name="Samuel Rey Escudero" userId="04149727-8c5a-4d55-bc7c-dc0a7b2dbdeb" providerId="ADAL" clId="{91BBDFA9-5758-4F4C-B74F-2C16B89AE00B}" dt="2023-09-04T16:36:51.312" v="5507" actId="478"/>
          <ac:spMkLst>
            <pc:docMk/>
            <pc:sldMk cId="3290702099" sldId="297"/>
            <ac:spMk id="13" creationId="{96EB91B2-4845-2165-994C-927D6DCED7E1}"/>
          </ac:spMkLst>
        </pc:spChg>
        <pc:spChg chg="add del mod">
          <ac:chgData name="Samuel Rey Escudero" userId="04149727-8c5a-4d55-bc7c-dc0a7b2dbdeb" providerId="ADAL" clId="{91BBDFA9-5758-4F4C-B74F-2C16B89AE00B}" dt="2023-09-04T16:38:28.374" v="5510" actId="478"/>
          <ac:spMkLst>
            <pc:docMk/>
            <pc:sldMk cId="3290702099" sldId="297"/>
            <ac:spMk id="15" creationId="{B068054A-7156-3ACA-280F-8C5A220EC345}"/>
          </ac:spMkLst>
        </pc:spChg>
        <pc:picChg chg="add mod">
          <ac:chgData name="Samuel Rey Escudero" userId="04149727-8c5a-4d55-bc7c-dc0a7b2dbdeb" providerId="ADAL" clId="{91BBDFA9-5758-4F4C-B74F-2C16B89AE00B}" dt="2023-09-04T16:40:54.412" v="5531" actId="1076"/>
          <ac:picMkLst>
            <pc:docMk/>
            <pc:sldMk cId="3290702099" sldId="297"/>
            <ac:picMk id="5" creationId="{34EF7041-47D3-B6BF-606C-5C671E673A67}"/>
          </ac:picMkLst>
        </pc:picChg>
        <pc:picChg chg="add mod">
          <ac:chgData name="Samuel Rey Escudero" userId="04149727-8c5a-4d55-bc7c-dc0a7b2dbdeb" providerId="ADAL" clId="{91BBDFA9-5758-4F4C-B74F-2C16B89AE00B}" dt="2023-09-04T16:40:54.412" v="5531" actId="1076"/>
          <ac:picMkLst>
            <pc:docMk/>
            <pc:sldMk cId="3290702099" sldId="297"/>
            <ac:picMk id="6" creationId="{58F58DA4-7645-7368-FAE9-B74A17F80A1E}"/>
          </ac:picMkLst>
        </pc:picChg>
        <pc:picChg chg="add del mod">
          <ac:chgData name="Samuel Rey Escudero" userId="04149727-8c5a-4d55-bc7c-dc0a7b2dbdeb" providerId="ADAL" clId="{91BBDFA9-5758-4F4C-B74F-2C16B89AE00B}" dt="2023-09-04T16:45:11.881" v="5589" actId="14100"/>
          <ac:picMkLst>
            <pc:docMk/>
            <pc:sldMk cId="3290702099" sldId="297"/>
            <ac:picMk id="10" creationId="{84619BF0-9631-6E44-8AF1-6567EF6B7922}"/>
          </ac:picMkLst>
        </pc:picChg>
        <pc:picChg chg="add del mod">
          <ac:chgData name="Samuel Rey Escudero" userId="04149727-8c5a-4d55-bc7c-dc0a7b2dbdeb" providerId="ADAL" clId="{91BBDFA9-5758-4F4C-B74F-2C16B89AE00B}" dt="2023-09-04T16:45:06.175" v="5587" actId="478"/>
          <ac:picMkLst>
            <pc:docMk/>
            <pc:sldMk cId="3290702099" sldId="297"/>
            <ac:picMk id="16" creationId="{EB1C9B28-A41F-DAFD-CE74-D54F75B3E1F1}"/>
          </ac:picMkLst>
        </pc:picChg>
        <pc:picChg chg="add mod">
          <ac:chgData name="Samuel Rey Escudero" userId="04149727-8c5a-4d55-bc7c-dc0a7b2dbdeb" providerId="ADAL" clId="{91BBDFA9-5758-4F4C-B74F-2C16B89AE00B}" dt="2023-09-04T16:40:54.412" v="5531" actId="1076"/>
          <ac:picMkLst>
            <pc:docMk/>
            <pc:sldMk cId="3290702099" sldId="297"/>
            <ac:picMk id="2050" creationId="{BE9143C3-703A-815B-0880-0E2618B3F626}"/>
          </ac:picMkLst>
        </pc:picChg>
        <pc:picChg chg="add mod">
          <ac:chgData name="Samuel Rey Escudero" userId="04149727-8c5a-4d55-bc7c-dc0a7b2dbdeb" providerId="ADAL" clId="{91BBDFA9-5758-4F4C-B74F-2C16B89AE00B}" dt="2023-09-04T16:40:54.412" v="5531" actId="1076"/>
          <ac:picMkLst>
            <pc:docMk/>
            <pc:sldMk cId="3290702099" sldId="297"/>
            <ac:picMk id="2052" creationId="{6DA9D767-E8B3-BC67-02B4-6FEDA35B44DA}"/>
          </ac:picMkLst>
        </pc:picChg>
      </pc:sldChg>
      <pc:sldChg chg="addSp delSp modSp add mod modClrScheme chgLayout">
        <pc:chgData name="Samuel Rey Escudero" userId="04149727-8c5a-4d55-bc7c-dc0a7b2dbdeb" providerId="ADAL" clId="{91BBDFA9-5758-4F4C-B74F-2C16B89AE00B}" dt="2023-09-04T21:39:05.777" v="5816" actId="1076"/>
        <pc:sldMkLst>
          <pc:docMk/>
          <pc:sldMk cId="703634028" sldId="298"/>
        </pc:sldMkLst>
        <pc:spChg chg="mod">
          <ac:chgData name="Samuel Rey Escudero" userId="04149727-8c5a-4d55-bc7c-dc0a7b2dbdeb" providerId="ADAL" clId="{91BBDFA9-5758-4F4C-B74F-2C16B89AE00B}" dt="2023-08-22T16:13:05.549" v="3657" actId="13926"/>
          <ac:spMkLst>
            <pc:docMk/>
            <pc:sldMk cId="703634028" sldId="298"/>
            <ac:spMk id="2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39:05.777" v="5816" actId="1076"/>
          <ac:spMkLst>
            <pc:docMk/>
            <pc:sldMk cId="703634028" sldId="298"/>
            <ac:spMk id="3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8-22T16:02:17.232" v="3437" actId="26606"/>
          <ac:spMkLst>
            <pc:docMk/>
            <pc:sldMk cId="703634028" sldId="298"/>
            <ac:spMk id="4" creationId="{00000000-0000-0000-0000-000000000000}"/>
          </ac:spMkLst>
        </pc:spChg>
        <pc:graphicFrameChg chg="add del mod">
          <ac:chgData name="Samuel Rey Escudero" userId="04149727-8c5a-4d55-bc7c-dc0a7b2dbdeb" providerId="ADAL" clId="{91BBDFA9-5758-4F4C-B74F-2C16B89AE00B}" dt="2023-08-22T16:01:56.736" v="3429"/>
          <ac:graphicFrameMkLst>
            <pc:docMk/>
            <pc:sldMk cId="703634028" sldId="298"/>
            <ac:graphicFrameMk id="5" creationId="{EF8676FB-41CB-1BD7-B37F-2F24817FCFC5}"/>
          </ac:graphicFrameMkLst>
        </pc:graphicFrameChg>
        <pc:graphicFrameChg chg="add del mod">
          <ac:chgData name="Samuel Rey Escudero" userId="04149727-8c5a-4d55-bc7c-dc0a7b2dbdeb" providerId="ADAL" clId="{91BBDFA9-5758-4F4C-B74F-2C16B89AE00B}" dt="2023-08-22T16:05:41.468" v="3475"/>
          <ac:graphicFrameMkLst>
            <pc:docMk/>
            <pc:sldMk cId="703634028" sldId="298"/>
            <ac:graphicFrameMk id="7" creationId="{D4F79952-C835-C397-4230-2D353A374038}"/>
          </ac:graphicFrameMkLst>
        </pc:graphicFrameChg>
        <pc:picChg chg="add del mod ord">
          <ac:chgData name="Samuel Rey Escudero" userId="04149727-8c5a-4d55-bc7c-dc0a7b2dbdeb" providerId="ADAL" clId="{91BBDFA9-5758-4F4C-B74F-2C16B89AE00B}" dt="2023-08-22T16:05:37.783" v="3471" actId="478"/>
          <ac:picMkLst>
            <pc:docMk/>
            <pc:sldMk cId="703634028" sldId="298"/>
            <ac:picMk id="6" creationId="{648D7F8B-C921-2574-0561-4189B492CD12}"/>
          </ac:picMkLst>
        </pc:picChg>
        <pc:picChg chg="add mod ord">
          <ac:chgData name="Samuel Rey Escudero" userId="04149727-8c5a-4d55-bc7c-dc0a7b2dbdeb" providerId="ADAL" clId="{91BBDFA9-5758-4F4C-B74F-2C16B89AE00B}" dt="2023-09-04T21:39:02.520" v="5815" actId="1076"/>
          <ac:picMkLst>
            <pc:docMk/>
            <pc:sldMk cId="703634028" sldId="298"/>
            <ac:picMk id="8" creationId="{F027D4E8-1BBC-C4D1-D98F-C7B1E6056874}"/>
          </ac:picMkLst>
        </pc:picChg>
      </pc:sldChg>
      <pc:sldChg chg="addSp delSp modSp add del mod">
        <pc:chgData name="Samuel Rey Escudero" userId="04149727-8c5a-4d55-bc7c-dc0a7b2dbdeb" providerId="ADAL" clId="{91BBDFA9-5758-4F4C-B74F-2C16B89AE00B}" dt="2023-09-04T15:53:42.111" v="4212" actId="47"/>
        <pc:sldMkLst>
          <pc:docMk/>
          <pc:sldMk cId="456552478" sldId="299"/>
        </pc:sldMkLst>
        <pc:spChg chg="mod">
          <ac:chgData name="Samuel Rey Escudero" userId="04149727-8c5a-4d55-bc7c-dc0a7b2dbdeb" providerId="ADAL" clId="{91BBDFA9-5758-4F4C-B74F-2C16B89AE00B}" dt="2023-09-04T15:51:05.202" v="4144" actId="1076"/>
          <ac:spMkLst>
            <pc:docMk/>
            <pc:sldMk cId="456552478" sldId="299"/>
            <ac:spMk id="2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15:52:43.318" v="4209" actId="14100"/>
          <ac:spMkLst>
            <pc:docMk/>
            <pc:sldMk cId="456552478" sldId="299"/>
            <ac:spMk id="3" creationId="{00000000-0000-0000-0000-000000000000}"/>
          </ac:spMkLst>
        </pc:spChg>
        <pc:spChg chg="add del mod">
          <ac:chgData name="Samuel Rey Escudero" userId="04149727-8c5a-4d55-bc7c-dc0a7b2dbdeb" providerId="ADAL" clId="{91BBDFA9-5758-4F4C-B74F-2C16B89AE00B}" dt="2023-09-04T15:49:31.285" v="4112" actId="478"/>
          <ac:spMkLst>
            <pc:docMk/>
            <pc:sldMk cId="456552478" sldId="299"/>
            <ac:spMk id="5" creationId="{9841B006-D5DC-ACB9-4B4C-221B75A91908}"/>
          </ac:spMkLst>
        </pc:spChg>
        <pc:grpChg chg="mod">
          <ac:chgData name="Samuel Rey Escudero" userId="04149727-8c5a-4d55-bc7c-dc0a7b2dbdeb" providerId="ADAL" clId="{91BBDFA9-5758-4F4C-B74F-2C16B89AE00B}" dt="2023-09-04T15:52:46.931" v="4211" actId="14100"/>
          <ac:grpSpMkLst>
            <pc:docMk/>
            <pc:sldMk cId="456552478" sldId="299"/>
            <ac:grpSpMk id="16" creationId="{00000000-0000-0000-0000-000000000000}"/>
          </ac:grpSpMkLst>
        </pc:grpChg>
      </pc:sldChg>
      <pc:sldChg chg="modSp add del mod">
        <pc:chgData name="Samuel Rey Escudero" userId="04149727-8c5a-4d55-bc7c-dc0a7b2dbdeb" providerId="ADAL" clId="{91BBDFA9-5758-4F4C-B74F-2C16B89AE00B}" dt="2023-09-04T16:51:28.093" v="5602" actId="47"/>
        <pc:sldMkLst>
          <pc:docMk/>
          <pc:sldMk cId="3666492756" sldId="299"/>
        </pc:sldMkLst>
        <pc:spChg chg="mod">
          <ac:chgData name="Samuel Rey Escudero" userId="04149727-8c5a-4d55-bc7c-dc0a7b2dbdeb" providerId="ADAL" clId="{91BBDFA9-5758-4F4C-B74F-2C16B89AE00B}" dt="2023-09-04T16:21:07.855" v="5136" actId="6549"/>
          <ac:spMkLst>
            <pc:docMk/>
            <pc:sldMk cId="3666492756" sldId="299"/>
            <ac:spMk id="3" creationId="{00000000-0000-0000-0000-000000000000}"/>
          </ac:spMkLst>
        </pc:spChg>
      </pc:sldChg>
      <pc:sldChg chg="add del">
        <pc:chgData name="Samuel Rey Escudero" userId="04149727-8c5a-4d55-bc7c-dc0a7b2dbdeb" providerId="ADAL" clId="{91BBDFA9-5758-4F4C-B74F-2C16B89AE00B}" dt="2023-08-22T16:01:41.468" v="3423"/>
        <pc:sldMkLst>
          <pc:docMk/>
          <pc:sldMk cId="3915678187" sldId="299"/>
        </pc:sldMkLst>
      </pc:sldChg>
      <pc:sldChg chg="addSp modSp add del">
        <pc:chgData name="Samuel Rey Escudero" userId="04149727-8c5a-4d55-bc7c-dc0a7b2dbdeb" providerId="ADAL" clId="{91BBDFA9-5758-4F4C-B74F-2C16B89AE00B}" dt="2023-09-04T16:45:36.665" v="5591" actId="47"/>
        <pc:sldMkLst>
          <pc:docMk/>
          <pc:sldMk cId="840858526" sldId="300"/>
        </pc:sldMkLst>
        <pc:spChg chg="mod">
          <ac:chgData name="Samuel Rey Escudero" userId="04149727-8c5a-4d55-bc7c-dc0a7b2dbdeb" providerId="ADAL" clId="{91BBDFA9-5758-4F4C-B74F-2C16B89AE00B}" dt="2023-09-04T16:17:48.718" v="5117" actId="27636"/>
          <ac:spMkLst>
            <pc:docMk/>
            <pc:sldMk cId="840858526" sldId="300"/>
            <ac:spMk id="3" creationId="{FD4522A1-9FF6-532A-9763-4F64BDCD3022}"/>
          </ac:spMkLst>
        </pc:spChg>
        <pc:picChg chg="add mod">
          <ac:chgData name="Samuel Rey Escudero" userId="04149727-8c5a-4d55-bc7c-dc0a7b2dbdeb" providerId="ADAL" clId="{91BBDFA9-5758-4F4C-B74F-2C16B89AE00B}" dt="2023-09-04T16:19:31.873" v="5119" actId="1076"/>
          <ac:picMkLst>
            <pc:docMk/>
            <pc:sldMk cId="840858526" sldId="300"/>
            <ac:picMk id="1026" creationId="{5DC7801A-1C58-9170-419C-89D3C969EC03}"/>
          </ac:picMkLst>
        </pc:picChg>
        <pc:picChg chg="add mod">
          <ac:chgData name="Samuel Rey Escudero" userId="04149727-8c5a-4d55-bc7c-dc0a7b2dbdeb" providerId="ADAL" clId="{91BBDFA9-5758-4F4C-B74F-2C16B89AE00B}" dt="2023-09-04T16:19:38.970" v="5122" actId="1076"/>
          <ac:picMkLst>
            <pc:docMk/>
            <pc:sldMk cId="840858526" sldId="300"/>
            <ac:picMk id="1028" creationId="{1ACA264D-0E91-5A4D-3764-FFB71393B0C4}"/>
          </ac:picMkLst>
        </pc:picChg>
      </pc:sldChg>
      <pc:sldChg chg="add del">
        <pc:chgData name="Samuel Rey Escudero" userId="04149727-8c5a-4d55-bc7c-dc0a7b2dbdeb" providerId="ADAL" clId="{91BBDFA9-5758-4F4C-B74F-2C16B89AE00B}" dt="2023-09-04T16:17:37.674" v="5110"/>
        <pc:sldMkLst>
          <pc:docMk/>
          <pc:sldMk cId="1275914473" sldId="301"/>
        </pc:sldMkLst>
      </pc:sldChg>
      <pc:sldChg chg="addSp delSp modSp add del mod">
        <pc:chgData name="Samuel Rey Escudero" userId="04149727-8c5a-4d55-bc7c-dc0a7b2dbdeb" providerId="ADAL" clId="{91BBDFA9-5758-4F4C-B74F-2C16B89AE00B}" dt="2023-09-04T16:45:18.696" v="5590" actId="47"/>
        <pc:sldMkLst>
          <pc:docMk/>
          <pc:sldMk cId="1760433871" sldId="301"/>
        </pc:sldMkLst>
        <pc:spChg chg="mod">
          <ac:chgData name="Samuel Rey Escudero" userId="04149727-8c5a-4d55-bc7c-dc0a7b2dbdeb" providerId="ADAL" clId="{91BBDFA9-5758-4F4C-B74F-2C16B89AE00B}" dt="2023-09-04T16:32:31.587" v="5384" actId="20577"/>
          <ac:spMkLst>
            <pc:docMk/>
            <pc:sldMk cId="1760433871" sldId="301"/>
            <ac:spMk id="3" creationId="{FD4522A1-9FF6-532A-9763-4F64BDCD3022}"/>
          </ac:spMkLst>
        </pc:spChg>
        <pc:picChg chg="add del mod">
          <ac:chgData name="Samuel Rey Escudero" userId="04149727-8c5a-4d55-bc7c-dc0a7b2dbdeb" providerId="ADAL" clId="{91BBDFA9-5758-4F4C-B74F-2C16B89AE00B}" dt="2023-09-04T16:28:14.080" v="5332" actId="478"/>
          <ac:picMkLst>
            <pc:docMk/>
            <pc:sldMk cId="1760433871" sldId="301"/>
            <ac:picMk id="3074" creationId="{A42D34B6-0695-4650-0F70-83DDFF04E8A8}"/>
          </ac:picMkLst>
        </pc:picChg>
      </pc:sldChg>
      <pc:sldChg chg="addSp delSp modSp add mod modShow">
        <pc:chgData name="Samuel Rey Escudero" userId="04149727-8c5a-4d55-bc7c-dc0a7b2dbdeb" providerId="ADAL" clId="{91BBDFA9-5758-4F4C-B74F-2C16B89AE00B}" dt="2023-09-04T16:44:29.615" v="5558" actId="729"/>
        <pc:sldMkLst>
          <pc:docMk/>
          <pc:sldMk cId="3369774254" sldId="302"/>
        </pc:sldMkLst>
        <pc:spChg chg="add del">
          <ac:chgData name="Samuel Rey Escudero" userId="04149727-8c5a-4d55-bc7c-dc0a7b2dbdeb" providerId="ADAL" clId="{91BBDFA9-5758-4F4C-B74F-2C16B89AE00B}" dt="2023-09-04T16:42:01.057" v="5538" actId="22"/>
          <ac:spMkLst>
            <pc:docMk/>
            <pc:sldMk cId="3369774254" sldId="302"/>
            <ac:spMk id="7" creationId="{F4441972-D28C-C8A1-BD38-972DF070662E}"/>
          </ac:spMkLst>
        </pc:spChg>
        <pc:spChg chg="del">
          <ac:chgData name="Samuel Rey Escudero" userId="04149727-8c5a-4d55-bc7c-dc0a7b2dbdeb" providerId="ADAL" clId="{91BBDFA9-5758-4F4C-B74F-2C16B89AE00B}" dt="2023-09-04T16:38:39.407" v="5512" actId="478"/>
          <ac:spMkLst>
            <pc:docMk/>
            <pc:sldMk cId="3369774254" sldId="302"/>
            <ac:spMk id="9" creationId="{3F8516E1-E6C6-58B9-8C70-5313F3B2EA1B}"/>
          </ac:spMkLst>
        </pc:spChg>
        <pc:spChg chg="del">
          <ac:chgData name="Samuel Rey Escudero" userId="04149727-8c5a-4d55-bc7c-dc0a7b2dbdeb" providerId="ADAL" clId="{91BBDFA9-5758-4F4C-B74F-2C16B89AE00B}" dt="2023-09-04T16:38:39.407" v="5512" actId="478"/>
          <ac:spMkLst>
            <pc:docMk/>
            <pc:sldMk cId="3369774254" sldId="302"/>
            <ac:spMk id="11" creationId="{4C4BF651-E823-A7CD-B54C-4E9BB9A67CD5}"/>
          </ac:spMkLst>
        </pc:spChg>
        <pc:spChg chg="del">
          <ac:chgData name="Samuel Rey Escudero" userId="04149727-8c5a-4d55-bc7c-dc0a7b2dbdeb" providerId="ADAL" clId="{91BBDFA9-5758-4F4C-B74F-2C16B89AE00B}" dt="2023-09-04T16:38:39.407" v="5512" actId="478"/>
          <ac:spMkLst>
            <pc:docMk/>
            <pc:sldMk cId="3369774254" sldId="302"/>
            <ac:spMk id="12" creationId="{ECC875DE-812D-C306-8C3D-507356E15309}"/>
          </ac:spMkLst>
        </pc:spChg>
        <pc:picChg chg="del">
          <ac:chgData name="Samuel Rey Escudero" userId="04149727-8c5a-4d55-bc7c-dc0a7b2dbdeb" providerId="ADAL" clId="{91BBDFA9-5758-4F4C-B74F-2C16B89AE00B}" dt="2023-09-04T16:38:39.407" v="5512" actId="478"/>
          <ac:picMkLst>
            <pc:docMk/>
            <pc:sldMk cId="3369774254" sldId="302"/>
            <ac:picMk id="5" creationId="{34EF7041-47D3-B6BF-606C-5C671E673A67}"/>
          </ac:picMkLst>
        </pc:picChg>
        <pc:picChg chg="del">
          <ac:chgData name="Samuel Rey Escudero" userId="04149727-8c5a-4d55-bc7c-dc0a7b2dbdeb" providerId="ADAL" clId="{91BBDFA9-5758-4F4C-B74F-2C16B89AE00B}" dt="2023-09-04T16:38:39.407" v="5512" actId="478"/>
          <ac:picMkLst>
            <pc:docMk/>
            <pc:sldMk cId="3369774254" sldId="302"/>
            <ac:picMk id="6" creationId="{58F58DA4-7645-7368-FAE9-B74A17F80A1E}"/>
          </ac:picMkLst>
        </pc:picChg>
        <pc:picChg chg="del">
          <ac:chgData name="Samuel Rey Escudero" userId="04149727-8c5a-4d55-bc7c-dc0a7b2dbdeb" providerId="ADAL" clId="{91BBDFA9-5758-4F4C-B74F-2C16B89AE00B}" dt="2023-09-04T16:38:39.407" v="5512" actId="478"/>
          <ac:picMkLst>
            <pc:docMk/>
            <pc:sldMk cId="3369774254" sldId="302"/>
            <ac:picMk id="10" creationId="{84619BF0-9631-6E44-8AF1-6567EF6B7922}"/>
          </ac:picMkLst>
        </pc:picChg>
        <pc:picChg chg="del">
          <ac:chgData name="Samuel Rey Escudero" userId="04149727-8c5a-4d55-bc7c-dc0a7b2dbdeb" providerId="ADAL" clId="{91BBDFA9-5758-4F4C-B74F-2C16B89AE00B}" dt="2023-09-04T16:38:39.407" v="5512" actId="478"/>
          <ac:picMkLst>
            <pc:docMk/>
            <pc:sldMk cId="3369774254" sldId="302"/>
            <ac:picMk id="2050" creationId="{BE9143C3-703A-815B-0880-0E2618B3F626}"/>
          </ac:picMkLst>
        </pc:picChg>
        <pc:picChg chg="del">
          <ac:chgData name="Samuel Rey Escudero" userId="04149727-8c5a-4d55-bc7c-dc0a7b2dbdeb" providerId="ADAL" clId="{91BBDFA9-5758-4F4C-B74F-2C16B89AE00B}" dt="2023-09-04T16:38:39.407" v="5512" actId="478"/>
          <ac:picMkLst>
            <pc:docMk/>
            <pc:sldMk cId="3369774254" sldId="302"/>
            <ac:picMk id="2052" creationId="{6DA9D767-E8B3-BC67-02B4-6FEDA35B44DA}"/>
          </ac:picMkLst>
        </pc:picChg>
        <pc:picChg chg="add mod">
          <ac:chgData name="Samuel Rey Escudero" userId="04149727-8c5a-4d55-bc7c-dc0a7b2dbdeb" providerId="ADAL" clId="{91BBDFA9-5758-4F4C-B74F-2C16B89AE00B}" dt="2023-09-04T16:38:54.902" v="5515" actId="1076"/>
          <ac:picMkLst>
            <pc:docMk/>
            <pc:sldMk cId="3369774254" sldId="302"/>
            <ac:picMk id="4098" creationId="{D74EBD1C-83DD-ABBB-B973-07610BC5C488}"/>
          </ac:picMkLst>
        </pc:picChg>
        <pc:picChg chg="add del mod">
          <ac:chgData name="Samuel Rey Escudero" userId="04149727-8c5a-4d55-bc7c-dc0a7b2dbdeb" providerId="ADAL" clId="{91BBDFA9-5758-4F4C-B74F-2C16B89AE00B}" dt="2023-09-04T16:42:48.653" v="5548" actId="1076"/>
          <ac:picMkLst>
            <pc:docMk/>
            <pc:sldMk cId="3369774254" sldId="302"/>
            <ac:picMk id="4100" creationId="{64216515-C8BE-64A3-B859-7B8C05A10EC4}"/>
          </ac:picMkLst>
        </pc:picChg>
        <pc:picChg chg="add del mod">
          <ac:chgData name="Samuel Rey Escudero" userId="04149727-8c5a-4d55-bc7c-dc0a7b2dbdeb" providerId="ADAL" clId="{91BBDFA9-5758-4F4C-B74F-2C16B89AE00B}" dt="2023-09-04T16:40:20.248" v="5524"/>
          <ac:picMkLst>
            <pc:docMk/>
            <pc:sldMk cId="3369774254" sldId="302"/>
            <ac:picMk id="4102" creationId="{6985C161-3FC8-1229-31FF-A55698D649BF}"/>
          </ac:picMkLst>
        </pc:picChg>
        <pc:picChg chg="add del mod">
          <ac:chgData name="Samuel Rey Escudero" userId="04149727-8c5a-4d55-bc7c-dc0a7b2dbdeb" providerId="ADAL" clId="{91BBDFA9-5758-4F4C-B74F-2C16B89AE00B}" dt="2023-09-04T16:41:59.880" v="5536" actId="478"/>
          <ac:picMkLst>
            <pc:docMk/>
            <pc:sldMk cId="3369774254" sldId="302"/>
            <ac:picMk id="4104" creationId="{8B1FF232-037F-891F-4E22-6D58AB7AB615}"/>
          </ac:picMkLst>
        </pc:picChg>
        <pc:picChg chg="add del mod">
          <ac:chgData name="Samuel Rey Escudero" userId="04149727-8c5a-4d55-bc7c-dc0a7b2dbdeb" providerId="ADAL" clId="{91BBDFA9-5758-4F4C-B74F-2C16B89AE00B}" dt="2023-09-04T16:42:31.231" v="5542" actId="478"/>
          <ac:picMkLst>
            <pc:docMk/>
            <pc:sldMk cId="3369774254" sldId="302"/>
            <ac:picMk id="4106" creationId="{3C5FAA8C-B58F-3D29-EC80-EFF12630B70A}"/>
          </ac:picMkLst>
        </pc:picChg>
        <pc:picChg chg="add mod">
          <ac:chgData name="Samuel Rey Escudero" userId="04149727-8c5a-4d55-bc7c-dc0a7b2dbdeb" providerId="ADAL" clId="{91BBDFA9-5758-4F4C-B74F-2C16B89AE00B}" dt="2023-09-04T16:44:02.898" v="5555" actId="1076"/>
          <ac:picMkLst>
            <pc:docMk/>
            <pc:sldMk cId="3369774254" sldId="302"/>
            <ac:picMk id="4108" creationId="{6FCFC0C5-7D54-59DA-D62C-AC9B1BF896E7}"/>
          </ac:picMkLst>
        </pc:picChg>
        <pc:picChg chg="add mod">
          <ac:chgData name="Samuel Rey Escudero" userId="04149727-8c5a-4d55-bc7c-dc0a7b2dbdeb" providerId="ADAL" clId="{91BBDFA9-5758-4F4C-B74F-2C16B89AE00B}" dt="2023-09-04T16:44:09.969" v="5557" actId="732"/>
          <ac:picMkLst>
            <pc:docMk/>
            <pc:sldMk cId="3369774254" sldId="302"/>
            <ac:picMk id="4110" creationId="{B1C8B489-0375-F8DB-409B-8DA08B90E331}"/>
          </ac:picMkLst>
        </pc:picChg>
      </pc:sldChg>
      <pc:sldChg chg="delSp modSp add del mod modShow">
        <pc:chgData name="Samuel Rey Escudero" userId="04149727-8c5a-4d55-bc7c-dc0a7b2dbdeb" providerId="ADAL" clId="{91BBDFA9-5758-4F4C-B74F-2C16B89AE00B}" dt="2023-09-04T21:48:45.630" v="5894" actId="47"/>
        <pc:sldMkLst>
          <pc:docMk/>
          <pc:sldMk cId="1191568395" sldId="303"/>
        </pc:sldMkLst>
        <pc:spChg chg="mod">
          <ac:chgData name="Samuel Rey Escudero" userId="04149727-8c5a-4d55-bc7c-dc0a7b2dbdeb" providerId="ADAL" clId="{91BBDFA9-5758-4F4C-B74F-2C16B89AE00B}" dt="2023-09-04T21:48:17.421" v="5890" actId="20577"/>
          <ac:spMkLst>
            <pc:docMk/>
            <pc:sldMk cId="1191568395" sldId="303"/>
            <ac:spMk id="3" creationId="{00000000-0000-0000-0000-000000000000}"/>
          </ac:spMkLst>
        </pc:spChg>
        <pc:spChg chg="mod">
          <ac:chgData name="Samuel Rey Escudero" userId="04149727-8c5a-4d55-bc7c-dc0a7b2dbdeb" providerId="ADAL" clId="{91BBDFA9-5758-4F4C-B74F-2C16B89AE00B}" dt="2023-09-04T21:48:32.857" v="5893" actId="1076"/>
          <ac:spMkLst>
            <pc:docMk/>
            <pc:sldMk cId="1191568395" sldId="303"/>
            <ac:spMk id="10" creationId="{00000000-0000-0000-0000-000000000000}"/>
          </ac:spMkLst>
        </pc:spChg>
        <pc:spChg chg="del">
          <ac:chgData name="Samuel Rey Escudero" userId="04149727-8c5a-4d55-bc7c-dc0a7b2dbdeb" providerId="ADAL" clId="{91BBDFA9-5758-4F4C-B74F-2C16B89AE00B}" dt="2023-09-04T21:48:26.220" v="5892" actId="478"/>
          <ac:spMkLst>
            <pc:docMk/>
            <pc:sldMk cId="1191568395" sldId="303"/>
            <ac:spMk id="11" creationId="{00000000-0000-0000-0000-000000000000}"/>
          </ac:spMkLst>
        </pc:spChg>
        <pc:picChg chg="del">
          <ac:chgData name="Samuel Rey Escudero" userId="04149727-8c5a-4d55-bc7c-dc0a7b2dbdeb" providerId="ADAL" clId="{91BBDFA9-5758-4F4C-B74F-2C16B89AE00B}" dt="2023-09-04T21:48:19.762" v="5891" actId="478"/>
          <ac:picMkLst>
            <pc:docMk/>
            <pc:sldMk cId="1191568395" sldId="303"/>
            <ac:picMk id="12" creationId="{00000000-0000-0000-0000-000000000000}"/>
          </ac:picMkLst>
        </pc:picChg>
      </pc:sldChg>
      <pc:sldMasterChg chg="modSp mod">
        <pc:chgData name="Samuel Rey Escudero" userId="04149727-8c5a-4d55-bc7c-dc0a7b2dbdeb" providerId="ADAL" clId="{91BBDFA9-5758-4F4C-B74F-2C16B89AE00B}" dt="2023-09-04T15:56:41.225" v="4270" actId="20577"/>
        <pc:sldMasterMkLst>
          <pc:docMk/>
          <pc:sldMasterMk cId="0" sldId="2147483648"/>
        </pc:sldMasterMkLst>
        <pc:spChg chg="mod">
          <ac:chgData name="Samuel Rey Escudero" userId="04149727-8c5a-4d55-bc7c-dc0a7b2dbdeb" providerId="ADAL" clId="{91BBDFA9-5758-4F4C-B74F-2C16B89AE00B}" dt="2023-09-04T15:56:41.225" v="4270" actId="20577"/>
          <ac:spMkLst>
            <pc:docMk/>
            <pc:sldMasterMk cId="0" sldId="2147483648"/>
            <ac:spMk id="3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BD6DB8B-38D6-429A-AAAE-0E94A9CFC9B7}" type="datetimeFigureOut">
              <a:rPr lang="es-ES" smtClean="0"/>
              <a:pPr/>
              <a:t>06/11/2024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C55397C-8AA7-4C64-A6B7-633EB43476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16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F46D09C-1118-4292-BA74-27D40113E9BD}" type="datetimeFigureOut">
              <a:rPr lang="es-ES" smtClean="0"/>
              <a:pPr/>
              <a:t>06/11/2024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195E007-0EDF-46B6-92D9-72A5FD1E5D8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96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E200-4F83-4E56-B16C-3202C473CAFF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B4D-B0C8-4C7B-8D0B-245081985C8D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EFC8-2EAD-47DC-BDCA-1D1BDB16DA5A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79922"/>
            <a:ext cx="8229600" cy="508918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1236-87A1-4AB7-9301-CA2CD897BECC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0E58-E030-40A7-989A-4C0F98A0599D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9E1-E40D-484C-BDAC-6DEDC36F4AFE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381A-030D-4A31-AD0E-391A24C96027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6600-FD47-4765-ABB5-72D0C7CFD77C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144-55A7-422E-A9B1-47C6F942FE8E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09B-BE45-4196-B69F-0A53E3D91039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63B8-5A70-4049-AD90-410F838D0633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335906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955973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2542-19B9-4CB2-9DAA-7435600A62A6}" type="datetime1">
              <a:rPr lang="es-ES" smtClean="0"/>
              <a:pPr/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857DD-0974-42AD-9FCA-CD3500072770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7 Imagen" descr="Figure1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324100" y="-27384"/>
            <a:ext cx="6819900" cy="1296144"/>
          </a:xfrm>
          <a:prstGeom prst="rect">
            <a:avLst/>
          </a:prstGeom>
        </p:spPr>
      </p:pic>
      <p:pic>
        <p:nvPicPr>
          <p:cNvPr id="9" name="8 Imagen" descr="probability,-random-variables-and-stochastic-processes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-27383"/>
            <a:ext cx="2304000" cy="1276339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gestion2.urjc.es/examenes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muel.rey@urjc.es" TargetMode="External"/><Relationship Id="rId2" Type="http://schemas.openxmlformats.org/officeDocument/2006/relationships/hyperlink" Target="http://www.tsc.urjc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rja.imaz@urjc.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rjc.es/estudiar-en-la-urjc/oficina-del-estudiante/3511-curso-cero-onli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3096344"/>
          </a:xfrm>
        </p:spPr>
        <p:txBody>
          <a:bodyPr/>
          <a:lstStyle/>
          <a:p>
            <a:r>
              <a:rPr lang="es-ES" sz="3600" dirty="0"/>
              <a:t>Guía de la asignatura</a:t>
            </a:r>
            <a:br>
              <a:rPr lang="es-ES" dirty="0"/>
            </a:br>
            <a:br>
              <a:rPr lang="es-ES" dirty="0"/>
            </a:b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Grado en Ciencia e Ingeniería de Datos</a:t>
            </a:r>
            <a:br>
              <a:rPr lang="es-ES" dirty="0"/>
            </a:br>
            <a:br>
              <a:rPr lang="es-ES" dirty="0"/>
            </a:br>
            <a:r>
              <a:rPr lang="es-ES" dirty="0"/>
              <a:t>Señales y Sistemas</a:t>
            </a:r>
            <a:br>
              <a:rPr lang="es-ES" dirty="0"/>
            </a:br>
            <a:br>
              <a:rPr lang="es-ES" dirty="0"/>
            </a:b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Samuel Rey</a:t>
            </a:r>
            <a:br>
              <a:rPr lang="es-ES" dirty="0"/>
            </a:br>
            <a:endParaRPr lang="es-ES" u="sng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787691"/>
          </a:xfrm>
        </p:spPr>
        <p:txBody>
          <a:bodyPr>
            <a:normAutofit lnSpcReduction="10000"/>
          </a:bodyPr>
          <a:lstStyle/>
          <a:p>
            <a:r>
              <a:rPr lang="es-ES" sz="1400" dirty="0"/>
              <a:t>Escuela de Ingeniería de Fuenlabrada</a:t>
            </a:r>
          </a:p>
          <a:p>
            <a:r>
              <a:rPr lang="es-ES" sz="1400" dirty="0"/>
              <a:t>Universidad Rey Juan Carlos</a:t>
            </a:r>
          </a:p>
          <a:p>
            <a:r>
              <a:rPr lang="es-ES" sz="1400" dirty="0"/>
              <a:t>Curso 2024/2025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16B01-44E6-BB1C-8C5B-392A07A1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150545"/>
            <a:ext cx="1296143" cy="5220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81968"/>
            <a:ext cx="8229600" cy="508918"/>
          </a:xfrm>
        </p:spPr>
        <p:txBody>
          <a:bodyPr/>
          <a:lstStyle/>
          <a:p>
            <a:r>
              <a:rPr lang="es-ES" dirty="0"/>
              <a:t>Temario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2048" y="1858888"/>
            <a:ext cx="8879904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900" b="1" i="0" u="sng" strike="noStrike" kern="1200" cap="all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Bloque III: Relación entre TC y TD y diseño de filtros</a:t>
            </a:r>
            <a:endParaRPr kumimoji="0" lang="es-ES" sz="1900" b="1" i="0" u="sng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9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Tema 5: Muestreo </a:t>
            </a:r>
            <a:endParaRPr kumimoji="0" lang="es-ES" sz="19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Muestreo de señales continuas.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Teorema del muestreo y solapamiento espectral.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Problemas y aspectos prácticos.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Diezmado e interpolación Discreta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9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Tema 6: Fundamentos de la Transformada Discreta de Fourier (DFT)</a:t>
            </a:r>
            <a:endParaRPr kumimoji="0" lang="es-ES" sz="19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Definición de la DFT.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La DFT como el muestreo de la TF.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Propiedades de la DFT.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Problemas y aspectos prácticos.</a:t>
            </a:r>
          </a:p>
          <a:p>
            <a:pPr>
              <a:spcBef>
                <a:spcPct val="20000"/>
              </a:spcBef>
              <a:defRPr/>
            </a:pPr>
            <a:endParaRPr lang="es-ES" sz="17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s-ES" sz="19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Tema 7: Filtrado</a:t>
            </a:r>
            <a:endParaRPr kumimoji="0" lang="es-ES" sz="19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Repaso de sistemas descritos por diferencias.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Transformada Z y ROC para el análisis de filtros.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Fundamentos del filtrado digital: FIR vs IIR.</a:t>
            </a:r>
          </a:p>
          <a:p>
            <a:pPr lvl="1">
              <a:spcBef>
                <a:spcPct val="20000"/>
              </a:spcBef>
              <a:defRPr/>
            </a:pP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Actividades docentes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3856" y="2132856"/>
            <a:ext cx="7314608" cy="10389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Teoría (55% de la asignatura) </a:t>
            </a:r>
            <a:r>
              <a:rPr lang="es-ES" sz="1800" dirty="0">
                <a:solidFill>
                  <a:srgbClr val="3333FF"/>
                </a:solidFill>
              </a:rPr>
              <a:t>– Presencial.</a:t>
            </a:r>
          </a:p>
          <a:p>
            <a:pPr lvl="1"/>
            <a:r>
              <a:rPr lang="es-ES" sz="1600" dirty="0"/>
              <a:t>A través de transparencias </a:t>
            </a:r>
            <a:r>
              <a:rPr lang="es-ES" sz="1600" dirty="0">
                <a:sym typeface="Wingdings" pitchFamily="2" charset="2"/>
              </a:rPr>
              <a:t></a:t>
            </a:r>
            <a:r>
              <a:rPr lang="es-ES" sz="1600" dirty="0"/>
              <a:t> ¡¡</a:t>
            </a:r>
            <a:r>
              <a:rPr lang="es-ES" sz="1600" b="1" dirty="0"/>
              <a:t>Hay que leérselas antes</a:t>
            </a:r>
            <a:r>
              <a:rPr lang="es-ES" sz="1600" dirty="0"/>
              <a:t>!!</a:t>
            </a:r>
          </a:p>
          <a:p>
            <a:pPr lvl="1"/>
            <a:r>
              <a:rPr lang="es-ES" sz="1600" dirty="0"/>
              <a:t>Modelo/análisis/diseño.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3078" name="Picture 6" descr="http://safe-img02.olx.com.mx/ui/6/30/49/1274463524_95342149_1-Fotos-de--Clases-asesorias-y-resolucion-de-problemas-de-matematicas-1274463524.jpg"/>
          <p:cNvPicPr>
            <a:picLocks noChangeAspect="1" noChangeArrowheads="1"/>
          </p:cNvPicPr>
          <p:nvPr/>
        </p:nvPicPr>
        <p:blipFill>
          <a:blip r:embed="rId2" cstate="print"/>
          <a:srcRect b="9827"/>
          <a:stretch>
            <a:fillRect/>
          </a:stretch>
        </p:blipFill>
        <p:spPr bwMode="auto">
          <a:xfrm>
            <a:off x="257056" y="2102055"/>
            <a:ext cx="936104" cy="103891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1112912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5580191"/>
            <a:ext cx="1008112" cy="90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EFFB1B61-3477-2E71-449C-AE87BBBEF84A}"/>
              </a:ext>
            </a:extLst>
          </p:cNvPr>
          <p:cNvSpPr txBox="1">
            <a:spLocks/>
          </p:cNvSpPr>
          <p:nvPr/>
        </p:nvSpPr>
        <p:spPr>
          <a:xfrm>
            <a:off x="1433856" y="3140967"/>
            <a:ext cx="7314608" cy="3580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Problemas (32.5% de la asignatura)</a:t>
            </a:r>
            <a:r>
              <a:rPr lang="es-ES" sz="1800" dirty="0">
                <a:solidFill>
                  <a:srgbClr val="3333FF"/>
                </a:solidFill>
              </a:rPr>
              <a:t> – Presencial.</a:t>
            </a:r>
            <a:endParaRPr lang="es-E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600" dirty="0"/>
              <a:t>Complementan/refuerzan la teoría.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600" dirty="0"/>
              <a:t>Se suministrará un boletín de problemas por tema y el profesor resolverá una parte.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600" dirty="0"/>
              <a:t>Se empieza por casos sencillos (para entender), se van complicando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600" dirty="0"/>
              <a:t>Recomendable usar los foros para plantear y resolver las dudas.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12BF0CB2-4397-93B1-2C90-497AACF4F0CE}"/>
              </a:ext>
            </a:extLst>
          </p:cNvPr>
          <p:cNvSpPr txBox="1">
            <a:spLocks/>
          </p:cNvSpPr>
          <p:nvPr/>
        </p:nvSpPr>
        <p:spPr>
          <a:xfrm>
            <a:off x="1437304" y="5373216"/>
            <a:ext cx="7869560" cy="1954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" sz="10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Laboratorios (12.5% de la asignatura)</a:t>
            </a:r>
            <a:r>
              <a:rPr lang="es-ES" sz="1800" dirty="0">
                <a:solidFill>
                  <a:srgbClr val="3333FF"/>
                </a:solidFill>
              </a:rPr>
              <a:t> – Presencial.</a:t>
            </a:r>
            <a:endParaRPr lang="es-E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600" dirty="0"/>
              <a:t>En </a:t>
            </a:r>
            <a:r>
              <a:rPr lang="es-ES" sz="1600" dirty="0">
                <a:solidFill>
                  <a:srgbClr val="C00000"/>
                </a:solidFill>
              </a:rPr>
              <a:t>Python/Matlab</a:t>
            </a:r>
            <a:r>
              <a:rPr lang="es-ES" sz="1600" dirty="0"/>
              <a:t>, fundamentalmente para reforzar la teoría.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600" dirty="0"/>
              <a:t>Trabajo </a:t>
            </a:r>
            <a:r>
              <a:rPr lang="es-ES" sz="1600" dirty="0">
                <a:solidFill>
                  <a:srgbClr val="C00000"/>
                </a:solidFill>
              </a:rPr>
              <a:t>antes</a:t>
            </a:r>
            <a:r>
              <a:rPr lang="es-ES" sz="1600" dirty="0"/>
              <a:t> del laboratorio </a:t>
            </a:r>
            <a:r>
              <a:rPr lang="es-ES" sz="1600" dirty="0">
                <a:solidFill>
                  <a:srgbClr val="C00000"/>
                </a:solidFill>
              </a:rPr>
              <a:t>muy importante.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Laboratorios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4644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Planificadas</a:t>
            </a:r>
            <a:r>
              <a:rPr lang="en-US" sz="1800" dirty="0"/>
              <a:t> 3 </a:t>
            </a:r>
            <a:r>
              <a:rPr lang="en-US" sz="1800" dirty="0" err="1"/>
              <a:t>sesiones</a:t>
            </a:r>
            <a:r>
              <a:rPr lang="en-US" sz="1800" dirty="0"/>
              <a:t>:</a:t>
            </a:r>
            <a:endParaRPr lang="es-ES" sz="1800" dirty="0"/>
          </a:p>
          <a:p>
            <a:pPr lvl="1"/>
            <a:r>
              <a:rPr lang="es-ES" sz="1600" dirty="0"/>
              <a:t>1. Señales y sistemas en el dominio del tiempo. Generación y representación de señales, operaciones elementales con señales, convolución.</a:t>
            </a:r>
          </a:p>
          <a:p>
            <a:pPr lvl="1"/>
            <a:endParaRPr lang="es-ES" sz="1200" dirty="0"/>
          </a:p>
          <a:p>
            <a:pPr lvl="1"/>
            <a:r>
              <a:rPr lang="es-ES" sz="1600" dirty="0"/>
              <a:t>2. Señales y sistemas en el dominio de la frecuencia. DFT de señales discretas. Relaciones entre DFT y TF de secuencia. Relación entre DFT y TF de señales continuas muestreadas. </a:t>
            </a:r>
            <a:r>
              <a:rPr lang="es-ES" sz="1600" dirty="0" err="1"/>
              <a:t>Enventanado</a:t>
            </a:r>
            <a:r>
              <a:rPr lang="es-ES" sz="1600" dirty="0"/>
              <a:t>.</a:t>
            </a:r>
          </a:p>
          <a:p>
            <a:pPr lvl="1"/>
            <a:endParaRPr lang="es-ES" sz="1200" dirty="0"/>
          </a:p>
          <a:p>
            <a:pPr lvl="1"/>
            <a:r>
              <a:rPr lang="es-ES" sz="1600" dirty="0"/>
              <a:t>3. Diseño de filtros y TZ.</a:t>
            </a:r>
            <a:endParaRPr lang="es-ES" sz="1800" dirty="0"/>
          </a:p>
          <a:p>
            <a:endParaRPr lang="es-E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Evaluación a través de examen de prácticas.</a:t>
            </a:r>
          </a:p>
          <a:p>
            <a:pPr marL="0" indent="0">
              <a:buNone/>
            </a:pPr>
            <a:endParaRPr lang="es-E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El uso de Matlab (que es un programa útil en muchas asignaturas y ámbitos) facilita tremendamente las prácticas y ayuda a que se pueda aprender con ellas.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35906"/>
            <a:ext cx="8229600" cy="50891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Planificación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707904" y="1919209"/>
            <a:ext cx="5112568" cy="43841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1800" dirty="0"/>
              <a:t>Notas: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sz="1800" dirty="0"/>
              <a:t>Total con pruebas de evaluación incluidas: 28 sesiones.</a:t>
            </a:r>
          </a:p>
          <a:p>
            <a:pPr marL="0" indent="0">
              <a:lnSpc>
                <a:spcPct val="90000"/>
              </a:lnSpc>
              <a:buNone/>
            </a:pPr>
            <a:endParaRPr lang="es-ES" sz="1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sz="1800" dirty="0"/>
              <a:t>Planificación aproximada sujeta a cambios y evolución de las clases.</a:t>
            </a:r>
          </a:p>
          <a:p>
            <a:pPr marL="0" indent="0">
              <a:lnSpc>
                <a:spcPct val="90000"/>
              </a:lnSpc>
              <a:buNone/>
            </a:pPr>
            <a:endParaRPr lang="es-ES" sz="1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sz="1800" dirty="0"/>
              <a:t>Fechas de parciales se confirmarán con al menos una semana.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s-ES" sz="1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sz="1800" dirty="0"/>
              <a:t>Examen final y examen de prácticas en la fecha reservada para </a:t>
            </a:r>
            <a:r>
              <a:rPr lang="es-ES" sz="1800" dirty="0">
                <a:hlinkClick r:id="rId2"/>
              </a:rPr>
              <a:t>exámenes</a:t>
            </a:r>
            <a:r>
              <a:rPr lang="es-ES" sz="1800" dirty="0"/>
              <a:t> en enero.</a:t>
            </a:r>
          </a:p>
          <a:p>
            <a:pPr lvl="1">
              <a:lnSpc>
                <a:spcPct val="90000"/>
              </a:lnSpc>
            </a:pPr>
            <a:r>
              <a:rPr lang="es-ES" sz="1600" b="1" dirty="0"/>
              <a:t>13 de enero </a:t>
            </a:r>
            <a:r>
              <a:rPr lang="es-ES" sz="1600" dirty="0"/>
              <a:t>de 2025 de 18:00 – 21:00.</a:t>
            </a:r>
            <a:endParaRPr lang="es-ES" sz="16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s-ES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s-ES" sz="1800" dirty="0"/>
          </a:p>
          <a:p>
            <a:pPr marL="0" indent="0">
              <a:lnSpc>
                <a:spcPct val="90000"/>
              </a:lnSpc>
              <a:buNone/>
            </a:pPr>
            <a:endParaRPr lang="es-ES" sz="1800" dirty="0"/>
          </a:p>
          <a:p>
            <a:pPr marL="457200" lvl="1" indent="0">
              <a:lnSpc>
                <a:spcPct val="90000"/>
              </a:lnSpc>
              <a:buNone/>
            </a:pPr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35685F-D01A-422F-A9A3-DA8D737DA267}" type="slidenum">
              <a:rPr lang="es-ES" smtClean="0"/>
              <a:pPr>
                <a:spcAft>
                  <a:spcPts val="600"/>
                </a:spcAft>
              </a:pPr>
              <a:t>13</a:t>
            </a:fld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4C26F5-BC2E-B287-DCD4-800E107ED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19209"/>
            <a:ext cx="3178696" cy="45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1600" dirty="0"/>
              <a:t>Elementos que se tendrán en cuenta en la evaluación:</a:t>
            </a:r>
          </a:p>
          <a:p>
            <a:pPr lvl="1"/>
            <a:r>
              <a:rPr lang="es-ES" sz="1600" dirty="0"/>
              <a:t>Exámenes parciales: 35%.</a:t>
            </a:r>
          </a:p>
          <a:p>
            <a:pPr lvl="1"/>
            <a:r>
              <a:rPr lang="es-ES" sz="1600" dirty="0"/>
              <a:t>Examen final: </a:t>
            </a:r>
            <a:r>
              <a:rPr lang="es-ES" dirty="0"/>
              <a:t>4</a:t>
            </a:r>
            <a:r>
              <a:rPr lang="es-ES" sz="1600" dirty="0"/>
              <a:t>0%.</a:t>
            </a:r>
          </a:p>
          <a:p>
            <a:pPr lvl="1"/>
            <a:r>
              <a:rPr lang="es-ES" sz="1600" dirty="0"/>
              <a:t>Examen de prácticas: 15%.</a:t>
            </a:r>
          </a:p>
          <a:p>
            <a:pPr lvl="1"/>
            <a:r>
              <a:rPr lang="es-ES" dirty="0"/>
              <a:t>Entrega ejercicios: 10%.</a:t>
            </a:r>
            <a:endParaRPr lang="es-ES" sz="1600" dirty="0"/>
          </a:p>
          <a:p>
            <a:pPr marL="457200" lvl="1" indent="0">
              <a:buNone/>
            </a:pPr>
            <a:endParaRPr lang="es-ES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/>
              <a:t>Observaciones:</a:t>
            </a:r>
            <a:endParaRPr lang="es-ES" sz="1600" b="1" dirty="0"/>
          </a:p>
          <a:p>
            <a:pPr lvl="1"/>
            <a:r>
              <a:rPr lang="es-ES" dirty="0"/>
              <a:t>La media de exámenes parciales y examen final tiene una </a:t>
            </a:r>
            <a:r>
              <a:rPr lang="es-ES" b="1" dirty="0"/>
              <a:t>nota mínima de 4</a:t>
            </a:r>
            <a:r>
              <a:rPr lang="es-ES" dirty="0"/>
              <a:t>.</a:t>
            </a:r>
            <a:endParaRPr lang="es-ES" sz="1600" dirty="0"/>
          </a:p>
          <a:p>
            <a:pPr lvl="1"/>
            <a:r>
              <a:rPr lang="es-ES" dirty="0"/>
              <a:t>Los </a:t>
            </a:r>
            <a:r>
              <a:rPr lang="es-ES" sz="1600" dirty="0"/>
              <a:t>exámenes parciales o examen final se </a:t>
            </a:r>
            <a:r>
              <a:rPr lang="es-ES" sz="1600" b="1" dirty="0"/>
              <a:t>liberarán con nota superior al 4</a:t>
            </a:r>
            <a:r>
              <a:rPr lang="es-ES" sz="1600" dirty="0"/>
              <a:t>.</a:t>
            </a:r>
          </a:p>
          <a:p>
            <a:pPr lvl="1"/>
            <a:r>
              <a:rPr lang="es-ES" sz="1600" dirty="0"/>
              <a:t>Los ejercicios no tienen nota mínima</a:t>
            </a:r>
            <a:r>
              <a:rPr lang="es-ES" dirty="0"/>
              <a:t> y </a:t>
            </a:r>
            <a:r>
              <a:rPr lang="es-ES" b="1" dirty="0"/>
              <a:t>son no reevaluables</a:t>
            </a:r>
            <a:r>
              <a:rPr lang="es-ES" dirty="0"/>
              <a:t>.</a:t>
            </a:r>
            <a:endParaRPr lang="es-ES" sz="1600" dirty="0"/>
          </a:p>
          <a:p>
            <a:pPr lvl="1"/>
            <a:r>
              <a:rPr lang="es-ES" sz="1600" dirty="0">
                <a:solidFill>
                  <a:srgbClr val="FF0000"/>
                </a:solidFill>
              </a:rPr>
              <a:t>Ortografía: penaliza (hay que escribir correctamente nombre y apellidos).</a:t>
            </a:r>
          </a:p>
          <a:p>
            <a:pPr marL="457200" lvl="1" indent="0">
              <a:buNone/>
            </a:pPr>
            <a:endParaRPr lang="es-ES" sz="12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/>
              <a:t>En otras carreras la tasa de superación </a:t>
            </a:r>
            <a:r>
              <a:rPr lang="es-ES" sz="1600" b="1" dirty="0"/>
              <a:t>18-36%</a:t>
            </a:r>
            <a:r>
              <a:rPr lang="es-ES" sz="1600" dirty="0"/>
              <a:t> </a:t>
            </a:r>
            <a:r>
              <a:rPr lang="es-ES" sz="1600" dirty="0">
                <a:sym typeface="Wingdings" panose="05000000000000000000" pitchFamily="2" charset="2"/>
              </a:rPr>
              <a:t> </a:t>
            </a:r>
            <a:r>
              <a:rPr lang="es-ES" sz="1600" u="sng" dirty="0">
                <a:solidFill>
                  <a:schemeClr val="accent5"/>
                </a:solidFill>
                <a:sym typeface="Wingdings" panose="05000000000000000000" pitchFamily="2" charset="2"/>
              </a:rPr>
              <a:t>Trabajo continuo es imprescindible</a:t>
            </a:r>
            <a:r>
              <a:rPr lang="es-ES" sz="1600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s-ES" sz="1600" dirty="0">
                <a:sym typeface="Wingdings" panose="05000000000000000000" pitchFamily="2" charset="2"/>
              </a:rPr>
              <a:t>Hay que redoblar esfuerzos y llevar la asignatura al día.</a:t>
            </a:r>
            <a:endParaRPr lang="es-ES" sz="1600" dirty="0"/>
          </a:p>
          <a:p>
            <a:pPr>
              <a:buNone/>
            </a:pPr>
            <a:endParaRPr lang="es-ES" sz="1800" dirty="0"/>
          </a:p>
          <a:p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556" y="62090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solidFill>
                  <a:srgbClr val="7030A0"/>
                </a:solidFill>
                <a:latin typeface="Palatino Linotype" pitchFamily="18" charset="0"/>
              </a:rPr>
              <a:t>¡¡El objetivo debe ser aprender, no aprobar!! </a:t>
            </a:r>
            <a:r>
              <a:rPr lang="es-ES" b="1" i="1" dirty="0">
                <a:solidFill>
                  <a:srgbClr val="7030A0"/>
                </a:solidFill>
                <a:latin typeface="Palatino Linotype" pitchFamily="18" charset="0"/>
                <a:sym typeface="Wingdings" panose="05000000000000000000" pitchFamily="2" charset="2"/>
              </a:rPr>
              <a:t> Quien aprende, aprueba</a:t>
            </a:r>
            <a:endParaRPr lang="es-ES" b="1" i="1" dirty="0">
              <a:solidFill>
                <a:schemeClr val="accent5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 básica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176464"/>
          </a:xfrm>
        </p:spPr>
        <p:txBody>
          <a:bodyPr>
            <a:noAutofit/>
          </a:bodyPr>
          <a:lstStyle/>
          <a:p>
            <a:r>
              <a:rPr lang="es-ES" sz="1600" u="sng" dirty="0"/>
              <a:t>A. V. </a:t>
            </a:r>
            <a:r>
              <a:rPr lang="es-ES" sz="1600" u="sng" dirty="0" err="1"/>
              <a:t>Oppenheim</a:t>
            </a:r>
            <a:r>
              <a:rPr lang="es-ES" sz="1600" u="sng" dirty="0"/>
              <a:t>, S. </a:t>
            </a:r>
            <a:r>
              <a:rPr lang="es-ES" sz="1600" u="sng" dirty="0" err="1"/>
              <a:t>Willsky</a:t>
            </a:r>
            <a:r>
              <a:rPr lang="es-ES" sz="1600" u="sng" dirty="0"/>
              <a:t>, "Señales y Sistemas", Prentice Hall, 2nd Ed., 1998</a:t>
            </a:r>
            <a:endParaRPr lang="es-ES" sz="1600" dirty="0"/>
          </a:p>
          <a:p>
            <a:pPr lvl="1"/>
            <a:r>
              <a:rPr lang="es-ES" sz="1400" dirty="0"/>
              <a:t>Muy buen libro que sigue utilizándose 25 años después de su primera edición. Puede resultar demasiado “matemático”. No incluye los conceptos correspondientes al Tema 4.  </a:t>
            </a:r>
          </a:p>
          <a:p>
            <a:endParaRPr lang="es-ES" dirty="0"/>
          </a:p>
          <a:p>
            <a:r>
              <a:rPr lang="es-ES" sz="1600" u="sng" dirty="0"/>
              <a:t>A. V. </a:t>
            </a:r>
            <a:r>
              <a:rPr lang="es-ES" sz="1600" u="sng" dirty="0" err="1"/>
              <a:t>Oppenheim</a:t>
            </a:r>
            <a:r>
              <a:rPr lang="es-ES" sz="1600" u="sng" dirty="0"/>
              <a:t> and R. W. </a:t>
            </a:r>
            <a:r>
              <a:rPr lang="es-ES" sz="1600" u="sng" dirty="0" err="1"/>
              <a:t>Schafer</a:t>
            </a:r>
            <a:r>
              <a:rPr lang="es-ES" sz="1600" u="sng" dirty="0"/>
              <a:t>, "</a:t>
            </a:r>
            <a:r>
              <a:rPr lang="es-ES" sz="1600" u="sng" dirty="0" err="1"/>
              <a:t>Discrete</a:t>
            </a:r>
            <a:r>
              <a:rPr lang="es-ES" sz="1600" u="sng" dirty="0"/>
              <a:t>-Time </a:t>
            </a:r>
            <a:r>
              <a:rPr lang="es-ES" sz="1600" u="sng" dirty="0" err="1"/>
              <a:t>Signal</a:t>
            </a:r>
            <a:r>
              <a:rPr lang="es-ES" sz="1600" u="sng" dirty="0"/>
              <a:t> </a:t>
            </a:r>
            <a:r>
              <a:rPr lang="es-ES" sz="1600" u="sng" dirty="0" err="1"/>
              <a:t>Processing</a:t>
            </a:r>
            <a:r>
              <a:rPr lang="es-ES" sz="1600" u="sng" dirty="0"/>
              <a:t>", 3rd Ed., 2009</a:t>
            </a:r>
            <a:endParaRPr lang="es-ES" sz="1600" dirty="0"/>
          </a:p>
          <a:p>
            <a:pPr lvl="1"/>
            <a:r>
              <a:rPr lang="es-ES" sz="1400" dirty="0"/>
              <a:t>Cubre la totalidad del temario de una forma rigurosa y clara. Puede resultar demasiado matemático. Incide en aspectos algorítmicos que han perdido vigencia en los últimos años.</a:t>
            </a:r>
          </a:p>
          <a:p>
            <a:pPr>
              <a:buNone/>
            </a:pPr>
            <a:r>
              <a:rPr lang="es-ES" sz="1600" dirty="0"/>
              <a:t> </a:t>
            </a:r>
          </a:p>
          <a:p>
            <a:r>
              <a:rPr lang="en-US" sz="1600" u="sng" dirty="0"/>
              <a:t>J. H. McClellan, R. W. Schafer, M. A. Yoder "Signal Processing First", Prentice Hall, 2003</a:t>
            </a:r>
            <a:endParaRPr lang="es-ES" sz="1600" dirty="0"/>
          </a:p>
          <a:p>
            <a:pPr lvl="1"/>
            <a:r>
              <a:rPr lang="es-ES" sz="1400" dirty="0"/>
              <a:t>Menos redondo que los dos anteriores, cubre la totalidad del temario y es más sencillo de leer. Incluye bastantes ejemplos y material de apoyo. </a:t>
            </a:r>
          </a:p>
          <a:p>
            <a:pPr>
              <a:buNone/>
            </a:pPr>
            <a:r>
              <a:rPr lang="es-ES" sz="1600" dirty="0"/>
              <a:t> </a:t>
            </a:r>
          </a:p>
          <a:p>
            <a:r>
              <a:rPr lang="en-US" sz="1600" u="sng" dirty="0"/>
              <a:t>B. P. </a:t>
            </a:r>
            <a:r>
              <a:rPr lang="en-US" sz="1600" u="sng" dirty="0" err="1"/>
              <a:t>Lathi</a:t>
            </a:r>
            <a:r>
              <a:rPr lang="en-US" sz="1600" u="sng" dirty="0"/>
              <a:t>, "Signal Processing and Linear Systems ", Oxford Univ. Press, 2nd Ed. 2004</a:t>
            </a:r>
            <a:endParaRPr lang="es-ES" sz="1600" dirty="0"/>
          </a:p>
          <a:p>
            <a:pPr lvl="1"/>
            <a:r>
              <a:rPr lang="es-ES" sz="1400" dirty="0"/>
              <a:t>Cubre todo el temario (el Tema 4 en poca profundidad). Más sencillo de leer. Proporciona bastantes ejemplos y suele comenzar con aspectos muy básicos. </a:t>
            </a:r>
          </a:p>
          <a:p>
            <a:endParaRPr lang="es-ES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 complementaria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176464"/>
          </a:xfrm>
        </p:spPr>
        <p:txBody>
          <a:bodyPr>
            <a:noAutofit/>
          </a:bodyPr>
          <a:lstStyle/>
          <a:p>
            <a:r>
              <a:rPr lang="en-US" sz="1600" u="sng" dirty="0" err="1"/>
              <a:t>Hwei</a:t>
            </a:r>
            <a:r>
              <a:rPr lang="en-US" sz="1600" u="sng" dirty="0"/>
              <a:t> Hsu, "</a:t>
            </a:r>
            <a:r>
              <a:rPr lang="en-US" sz="1600" u="sng" dirty="0" err="1"/>
              <a:t>Schaum's</a:t>
            </a:r>
            <a:r>
              <a:rPr lang="en-US" sz="1600" u="sng" dirty="0"/>
              <a:t> Outline of Signals and Systems", McGraw-Hill, 2nd Ed. 2010</a:t>
            </a:r>
            <a:endParaRPr lang="es-ES" sz="1600" dirty="0"/>
          </a:p>
          <a:p>
            <a:pPr lvl="1"/>
            <a:r>
              <a:rPr lang="es-ES" sz="1400" dirty="0"/>
              <a:t>Libro de problemas con soluciones. Puede resultar de ayuda para aquellos que necesiten trabajar durante más tiempo los problemas.</a:t>
            </a:r>
          </a:p>
          <a:p>
            <a:pPr>
              <a:buNone/>
            </a:pPr>
            <a:r>
              <a:rPr lang="es-ES" sz="1600" dirty="0"/>
              <a:t> </a:t>
            </a:r>
          </a:p>
          <a:p>
            <a:r>
              <a:rPr lang="en-US" sz="1600" u="sng" dirty="0"/>
              <a:t>David McMahon, "Signals &amp; Systems Demystified", McGraw-Hill Professional, 2006</a:t>
            </a:r>
            <a:endParaRPr lang="es-ES" sz="1600" dirty="0"/>
          </a:p>
          <a:p>
            <a:pPr lvl="1"/>
            <a:r>
              <a:rPr lang="es-ES" sz="1400" dirty="0"/>
              <a:t>Al igual que el anterior, libro de problemas (y preguntas tipo test).</a:t>
            </a:r>
          </a:p>
          <a:p>
            <a:pPr>
              <a:buNone/>
            </a:pPr>
            <a:r>
              <a:rPr lang="es-ES" sz="1600" dirty="0"/>
              <a:t> </a:t>
            </a:r>
          </a:p>
          <a:p>
            <a:r>
              <a:rPr lang="en-US" sz="1600" u="sng" dirty="0"/>
              <a:t>Luis F. </a:t>
            </a:r>
            <a:r>
              <a:rPr lang="en-US" sz="1600" u="sng" dirty="0" err="1"/>
              <a:t>Chaparro</a:t>
            </a:r>
            <a:r>
              <a:rPr lang="en-US" sz="1600" u="sng" dirty="0"/>
              <a:t>, "Signals and Systems using MATLAB", Academic Press, 2010</a:t>
            </a:r>
            <a:endParaRPr lang="es-ES" sz="1600" dirty="0"/>
          </a:p>
          <a:p>
            <a:pPr lvl="1"/>
            <a:r>
              <a:rPr lang="es-ES" sz="1400" dirty="0"/>
              <a:t>Libro reciente que complementa los conceptos teóricos con numerosos ejemplos en </a:t>
            </a:r>
            <a:r>
              <a:rPr lang="es-ES" sz="1400" dirty="0" err="1"/>
              <a:t>Matlab</a:t>
            </a:r>
            <a:r>
              <a:rPr lang="es-ES" sz="1400" dirty="0"/>
              <a:t>, sirviendo a un doble propósito. Por un lado, a través de la simulación, ayuda a que los alumnos entiendan mejor las herramientas y modelos utilizados. Por otro, ayuda a que se domine la simulación de señales y sistemas en </a:t>
            </a:r>
            <a:r>
              <a:rPr lang="es-ES" sz="1400" dirty="0" err="1"/>
              <a:t>Matlab</a:t>
            </a:r>
            <a:r>
              <a:rPr lang="es-ES" sz="1400" dirty="0"/>
              <a:t>.</a:t>
            </a:r>
          </a:p>
          <a:p>
            <a:endParaRPr lang="es-ES" sz="1600" dirty="0"/>
          </a:p>
          <a:p>
            <a:endParaRPr lang="es-ES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16</a:t>
            </a:fld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23762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Asignatura con un fuerte contenido matemático.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Se centra en el modelado y análisis de señales y sistemas.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Base para asignaturas posteriores.</a:t>
            </a:r>
          </a:p>
          <a:p>
            <a:pPr>
              <a:buFont typeface="Wingdings" panose="05000000000000000000" pitchFamily="2" charset="2"/>
              <a:buChar char="q"/>
            </a:pPr>
            <a:endParaRPr lang="es-E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Asignatura difícil, el trabajo día a día es fundamental</a:t>
            </a:r>
          </a:p>
          <a:p>
            <a:pPr lvl="1"/>
            <a:r>
              <a:rPr lang="es-ES" sz="1600" dirty="0"/>
              <a:t>Los tres pilares para el aprendizaje en ingeniería son </a:t>
            </a:r>
            <a:r>
              <a:rPr lang="es-ES" sz="1600" dirty="0">
                <a:solidFill>
                  <a:srgbClr val="7030A0"/>
                </a:solidFill>
              </a:rPr>
              <a:t>esfuerzo</a:t>
            </a:r>
            <a:r>
              <a:rPr lang="es-ES" sz="1600" dirty="0"/>
              <a:t>, </a:t>
            </a:r>
            <a:r>
              <a:rPr lang="es-ES" sz="1600" dirty="0">
                <a:solidFill>
                  <a:srgbClr val="C00000"/>
                </a:solidFill>
              </a:rPr>
              <a:t>curiosidad/ingenio</a:t>
            </a:r>
            <a:r>
              <a:rPr lang="es-ES" sz="1600" dirty="0"/>
              <a:t> y 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práctica.</a:t>
            </a:r>
          </a:p>
          <a:p>
            <a:pPr marL="457200" lvl="1" indent="0">
              <a:buNone/>
            </a:pPr>
            <a:endParaRPr lang="es-ES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24582" name="AutoShape 6" descr="data:image/jpeg;base64,/9j/4AAQSkZJRgABAQAAAQABAAD/2wCEAAkGBhQSERUTExQWFBQWGBgYGBgYFxodHBoYHB8cHBwYGBkcHCYeHBokGhcVHy8gJCcpLCwsFx8xNTAqNSYrLCkBCQoKDgwOGg8PGiwkHyQpLCwpLCwpKSkpLCkpKSkpLCkpLCkpKSkpKSkpKSwpLCwpLCksKSwsLCkvKSksKS8pLf/AABEIALcBFAMBIgACEQEDEQH/xAAcAAACAgMBAQAAAAAAAAAAAAAEBQMGAAECBwj/xABEEAACAQIEAwUFBQYGAQIHAAABAhEAAwQSITEFQVEGImFxgRMykaGxQlLB0fAHFCNicuEzgpKisvEWU2MVFySjwsPS/8QAGgEAAwEBAQEAAAAAAAAAAAAAAQIDAAQFBv/EACoRAAICAgIBAwQCAgMAAAAAAAABAhEDIRIxQQQiURMyYXGBsUKhBSOR/9oADAMBAAIRAxEAPwCoKh5H4/nVt7I8awyW3TF2BcUmA41I02gn1mqqNRpWs3dGs6k5eenOoJ7LDLi9qz7Vv3dm9nPdDxMeI85oUSNwD5afI0JbxyneR4MP+xRVoA+6fgdPxpWEkFxdjp4HT+1dNbCiRp5bVgzeBHwrm1aDNqCoG5H9tKDbME2S2WXhxyB3/XrXSOvih8dR8/zrnMW2IYDafzH5V37TqD6aj5VroNBCIZkQ3l+R1rUjN+FDDKSADBPQ9N9KlF5xp7/gw2/XpWsxmKQRBAYdCJ/6qPB4IBp1y9CSYPQT+hUovoRqCsb5dR8Nx8a6nMJQq/hMfI0AFr4L2bs38K9xnS3dWSApiANp56jw+NUu9itwCHUb6QV/CaLbEOogSJ3n+9BC4fakHRSPnGmtZ/gwGuLMgNIPU8+kRXb3vXwobE2HEq2h+zMQPCR9k6UdwzhxiXOvTceu1Bm7JOH4IvDNtyH6502AAECorbtMFfUaj8xRAWkGArqd8UUErm6neX1opLNYBALdcXbOqeZ+lMUsRVf4x2rs22UIfassyE22jVtvrTxhKWkgNpDYWaWcR4/YsGGbM33F1b8h60jucdu35Dt7JPuWtz4F948qDbhBKF7VvuDoRJ685NdUPTV95N5Pg5x/ai9cJyfwVJ5at8eXpScoJkmTzJOp9TTjhvZ27fIgQD6n8APUin2G7M2bZhypcQdSG0IkQdV1HQHzrp+pjxaiSqUip4bh9y5BRdD9o6D0J38hJp3hexksoukmQTzUCI+yO+dxvl508TGrbEWk5RJ0+c5o9QPCozbu3TzO+g0GutRn6iUtIosaRIcPh7KZBrOhAA6H7C6HX7zNttUV7jRCBLaAKugLd6PJdEX0E+Joqx2fPP4D8TUrYdU90A/zEwPQ7n0gVzyl8lEhQMHdvMM2ZifvfgPyqYcHVWAckk8hAA8CSQRXeJ4rl91tf5RA+O5+NKTfBaFGZzsPxY8h40vL4CN7tqyBHdPgLigHwP6NZw1RleFRRyykHpvHnQfEsTlVbagFxBYiIMamR08elFcKclbkgDUxAG0LrpWmvawx+5D3ho/hL6/Wsrrhy/wl8qypYmlBfopLtlM9kvSPLT6U6HCcM2GW6uIK3wD/AA3t6NrrlZfxpJ7RhyHzH51q3iSYBGi6CNfE7GqkQkoeahvI/n+dQvhbe8Mh9R86It3h1HrRK0NhAktMuouZl6HX50flyqF57t59K4XDqziQIGp9K2tnchiJ66/XWt+QnZtDmPzrMhGxP1+uvzrBnHQ/EVo3jsVIPhqPlQsFHMljBAPj0+P51NhnXMFUkSYJOq/rx+VRXbqgqqydyT4+NaDwdND8j+VD8mLB2l4KMNkZXS6HEyjazzMdKrbXkJn3W8QRPnU93GyIblWYXBF9TovlqaATlcaR3ZJ/lMH9CireEzasuXyP4HSsfAqrJl013Gn0o0Wmn3pHiNfiPxpbNQuuYEjYyAZ6RRGEt6UXctaVvB2SRpWsJtUqVbdS38lpc91lRerGPh19KrnEO26+7h0zfzvoPRfePyp4Y5T6Qrkl2OsUoXKWIUCSSTA9TSfH9trSd2ypvN97ZPjufT40lbiftNb04huS8lnmtsab8zO9cYfhj3SO6Uze6MuZ28Ag29SK64enhHeRknKUtRQFxPjN6/8A4tzu/cXur6jn6zUWC4c9zS2hjrsvxqwXeBJZZVuxaJ3LkO4HXIDkTf7Rn5Udw/DrdzW8ObmUEzcaAOmmkzE6a/kcnqo44vgqRfF6dSf/AGMG4P2FZhnvXAE5hTpHWYmN98tWPC8HtIpW0hfXXQ5SfhlPrO9MeHYQ2h7xJ0/QreLxDLogL3XOVVnUk/h1NeVk/wCRc3Udh+gotgnE+E2wqB7pzEHNbtx02zGYEchvVexPErNksPe2094yJks3MyTzobtFxN2Z7Vls0Ehrk+8eYX+Wfj5b1L91un7MxV4Y5S92RiOVaRbrHaK3tky6/dB+QP4GrLw7F27/ALjKANwN/If9V5NbxRHP0NM+H8RKsGQww/WvWr8eK0KpfJ6HxDEhQbaSTzM/I+HhSc4MnViT60TwXELfWdMw96mF6woHh41PyP2I3wylYC6Dn1NAYi0F55QTEwT9Ksd/bSlONw9ohWuZok93Yec7kxypoumBoU4lBBgm5/MNh5HY6aeFOOFJFttwcrEg8vdgfCPhXGLxZuKtu3mtKBIG8jlPnyqfB2iqsGMtlMmeZI+cClyS9rGgvch3gf8ADTyFZUOExyBFBbUDoayoRb4oaf3MqS4lfvfFfyP4Uzx3GDfCq62iU0zBFViOjGBNKkWGELrP60iKN4jjDdabltUYaHKi2/8AUFAk+MV0kjQsiNj8/wDqtewXkfhp9IqFQOTEfrxqZGbfMGA0hqUJItpgpAOpPy6aj8a7V2G4B+I+k1Cjt0B8jH0itjFcirfL8q1mJ0xgG6n9fP5Vgcr3jpm0VjsPAc5iuP3kROpG0lTAPSetcvigy5e5odCAobyzQCfIzQMF2uLZLL2WS2yv9plUsD1V+X/dLjbUDcj1/tXL4QEGNJHTSecxUWBwpFwGQy9M2nSY3oGD7PDyVLHYaqD/AGpuhMDu6abGtODkM9OVE2l7o8hSBIbtvVfOmFnCk0BjuI2rOU3XAM+6NWPko1pNxDtxdYFbC+yX7xAZz5DYfM1bHhnPpaFc0i0cQxFrD22N11SRoCdT/SNz6VWz2rJBW0BbH/qOAT/lSY9WPpS+12fe4i3i4Z3mQ+YuACNWJ2mTA6DlTHh/A1GpXOf54K+YUCPjNdKx4cf3u2JcpdCa5gbl9s8tdP33Og9T3R5Cm3AuzJzhnYSD7o1B6+8NdJ5DwNOf3YKJYgAaCYAHQdAI9K44bhrsM790fYIEwxC6hpK+6RGn3idtVyer/wAY6RljXk5vpg8J3vZt7S4SNFKrIM954022AJ+o1huO9xsoCM2iraDZrpOi5naWgCNJ8OooF+LXPYhGKlnXKrRDZZMZY0krOkHwiRTvsrwfKouOTmIAVT9lfTSfz9a831Hqfpxt9+C0I3pE3CuzOWbl5g1xjqANAPuyRqdTrt50/WwgByJAGg8PzNbUwAAP11rZukgKNhP9z8vlXlTzubtl1GjgYfulzoBPy3NUTjfGyqkjR7hZVPNbU5SR0LEET0zVb+L4osq2Q0F+6PIauw+BP+WvNeK3va3Wce7sg6INF+WvmTXX6PGm+ZOb8EOHQcv1FGWLXekedAICDRFrEEV6pFHR7JJdz5WKsFZlETJ3A9TVSsXoPiP1Fei8Nx0AnmD8qRdrOABLIxCAKCVBAPWeVNF+GCS+CHgvE/ZurjbmPDmKvl5ldAZ7pgg/SvJ8Ff1jkfrVp4dfe6gtgkhJ0HxmOca/GtJbDFjLiPGwvugMZIgzqevlQWHs3XQOzDSYB5akyB6+WldtwVlYbMCAZzDQ/WeVTYXh4Em4c06BRMKOnKZ0+FD9DeRf+8NICd+NSY/tt5Uz4cC1ty0nuyJ6ljrXFzCw27dABAAHwNEYBQEugCAFAHxJ/GkyfY/0NH7kO8EkW105VlZhrwCLodhsKykh9qGl2UmzhTK97Lr70toeukn4CurofMSzm4ZjNJM+PeAb4gVJhsWuYEkDxCZjr/K0Aj1qcYfTN7PfXSB8tKKlZIDYnXw8P71t3IgRMCTrzO9FqqidGHpP60HzrDk2nXy+tGzAvt9+6dPI/jRFu4GhS4t5t2YMQB/lUnXwmohi7K3VR2IzDUhSY6Dca6VPev8AtAqQhCyFgKCfMgSfU1mzEJ4s6q1oXO43vLLBWjYlSRPrXNiwGgle7IGnOu73CgwGxkE+nSi+H2yFynkVI/pO3zkegoWYIs4cArEjfb+9buDvg+KrPqZPxFc8R4mlo7ywnujXWNJ6a0mxWKv3SqBTbXujmPHMWOupYnSqQxOW3oVySHvEuMW7YKs0sfsjU+vT1ikl/tDfu920Ci/y6t6ty9PjUidmALeYnM0+In5yacYHAqoAgAeH638a6ceJf4q/6Fk2Jf8Axh1fvtIMGRJYyJ1LeBqwWeHi0BC+znYx3iOuY6x8BVwwdu0FSApYAeJGnLpsKTdquJKw5aGAecxPwnSmi5Tlxl1+AaStBWAtIyW0BBgXCwnWGKxPwMeVdpwRbdvOzAjQmTlAXmS2uw1+Vddn7Q9lZaBmZHBMamGESecT86Uca4pbYhVWSqBria52M9y1AJ+1JJ5CuPNUZaKRdoCxdj95ZUSB7S4QEEEKF5vGhIWG1JmVGgmrDxW9bsW7dkaLIXXmWMEnqSWLedKOA2btlM7i2t28SzOzGQxOgC7RCgQOnSk/ajEYg4hcxWNTbMCCR9nwaJ8elc726G6BOzXDTdv3Fb3FdmJImMpIgemnrXp+GFu3bEnOxgxEAeBqp9k8MRZzFYLHXT5+Os6+VWE7eP4V4mfNKWVtLrSLwjUQlsVOYwBPy8vT61gxMKRzPl+ulQOukAztP6/W1YoAV3JjKPn0+FTjzlIZ0VvtJi9XP3VFoH+a578eIRW/1VWGsKdtKP43dYrbE6kG63m2g+Qb40lXEwcp0P62PMV73p4ccaOeT2dMkaGuMlTXNR41EhroTFDuGYclhGs6RThuDvftthdAxIInbTX6TS3gxPtU/qq/cOEYi05GrGD6yPpRvZjwviODNi81s7oR9J/GnnZ3FRdX7rafl86I/abws28febYZgP8AaP70k4ZdIAPNT9Nat2ia7PQzbqP2VM7NkOqsD7wB+NaGEHjSFBVcsnN61ItnKt3yH1NHXsOAfWh747t3yH1NTy/Yx4fchjhU7i+QrK3hT3F8hWUkVpBk9spFnhVohicwgT7zb6ac/nFWDHYsi2oDFSVXUN3thsIIA8aU4TC3jYe4LNzLKifZnaSSZ6CBUXEsWBcAjX2ds/7RQUUuhAqxiHUybruNdHCH55AalxN9skgWxJ3a2D8hBjxrvCYP+Fma2STqsqxkTzgyBt+VbxeDLBme2AFMD/EUBYPhA25ee5rGFZhj3rWHYmdct1Z9Q1F2cPrIw69JW60/BkP1ou3btA5QNQoO7dOpXak/EOKsVhWVe8QFDHWN2J07uw31PrT8G+wXRPc4vatke0R1EEaXEb5ZQTrpS3iPG2YKLaMiAwCxAJk/aI5baUruFkksgdebAbDoQeXlXKYyFMHPZOhB3X+1OopdC8gqxiWtuCbCsdYBZo8dJg786e4XtTYYhL1trRDLLRMQZOkAj4VXEvkAicxtw6t1X67GPhTbH37TteLL3WRbi8yDkI946+8BTybfYEXXitm37JHstmRi0MCDJ01mY9KCDDSARprJG/hG48Zqnpdu4FkE5rbgPkDAiDpOhIVuXLarpgAL1tXTVWHL6V1YskYxpsRptgOMx7272dCQRB08hpHOhOL4ubhzvbD7sqBu74NoQG6jrVlfg5e4qqBMKTm5aAk/rwplgeD2LGltEZ92uMo1J3I3EfSpT9Qk7iFQfTK/Z4sgwqj2rKUFwsoB7ymJUEidgdtdfGlPC+PHKzDLbJZjIESJMb6xrT/tHi1yiQuYSCmmZUJCuWQe6DBAnXyqmYCyXLpBhO4ug3GkjYHQ/IVyyfPbKdBvEO0Jmc+aOe/wAoPEcVLuAw9yGjxI7oPqVpZdxV5gMzhXUAALoI35HQ6nSKKwFxyyBlDknn1XUHN8R51KcEkFbPSOFXQqKumixJ8Of41Ff4+SISzcPiYUfnSvh/EVccww3U7ijP3gGvnlOWNtTVs6qvo7biOIaCqW082LfKKixN68Lb57krBGUD7Tws9fGpfaxQnEHkKPvOvyk/hTwzylKkkv4A4pIQcXxy+3cSO7lUDwAn6s1B3UVxB1H61HjS7inCWu3HuK8FmbQjTfkRS/2eItawSPDUfnX0kYpJUzkscpcNsgNqp2b8G/OpnEGaAwPFlu9xhBPwP96IDarbJjvBQ52AJgFj4c6FbNY04Pigt1JMDNrXollpOHIP3T8zqfSvHL/GFQwkd0xm1OcjQuJ91TpC+Akmo7vbjFNolwoo00Apvptm5JFw/apdF5vaKPfbN8AfzFUbhzakeRru92ivXIz3C8CBIXbzAors3wW5ibhFlWbKstOwHIluWoqtUhb2XzgLXXtWmFxQioUKZAdQTBJnUjSpeFYN7Ob2t72smQW0j4k+FR9n+CZbZS8kOGMSdxptBg6zTO3whZkWxH9P8AamUpNUPSBbmPthhLoNR9oUvx3GLX8QZpJiIBM/AU4xtgWhnbuqGXWOpA5CknEP8AEuAiZCwf9VTyQ9jY8GuSCsP2gthVBFzQcrbflWVPhWthFErtrrzrdTgo8UNJ7Zq1xVFUIEtgeH/dR2OC2buVmOuVNYOwGm1Grh7ZXczHjvQWDwd8JorE5BABHvTqNfzqLgk64iBPGeGoUtxCgEgaNrKt08RNILvE2ymb9tdwf4bDw5pT7tFYc4VQqZnBSVMeup061UuKcJvR3bepOslYjXcGZ5cq3Hiko+WZnN269wjJilBCmQM691QBqAgmB160qOGsNrcvW2Pm4gcoOSiMDwrEZmZ0A/hXF0KDUjTQHyqG5hMYVCraFtQI1dZ/5V01SqydkAwVsGbeLRD0ZiR/xFaXhpZgRcw+c6MFuDvqecRuK4fguK5lD4F0j5t+FMODdn7qAsVTw/iJHM8zprzBoyfFWbsEXszeI9+zGUKf4q7SSdedGWMBdJZbjWba3Aitda4mUW1MBLTE6t/Dgx0PjUF/h+JLEgIMvW/ZH/7JWjcZwt2tgdz2ndzENbGgzRN1myZtdlOvoak5yVX5YaR2cC5VxNk54CA37JIQaA+/tqSQOZpj2PvvhTcRyjKwkRcQmR4KxMGZpDY4LcEBfZI86ucZZdiOQVc2h+NOMF2UuWbudh3IEuTtOpJ/08ucCqy0gJl+tXPZYfOTDOJLHSF3JPT+4pVZx5M3ASFOig/aA+1BGg59frXeIvNdK5pVFjKm0xs1wfRfj4yrYneoUZsXLwi/chgiAEkOQ0HQjkIB9RyFLhgwyst1SIJBBJMxznzFE8VxRVWFuJBgmQIOmg/m1Aqq28a1qDq2Q97xWdZ9Z+PWqLZv0cca4etssyRE5m5x18QND8a3bVkWRrpqNdSdZJGwGk1rjvGbTAhGnTpQ2Awwa7mElCDE9dN/CNQenrSzajFthSd0T4Q3LaFlYly0FjsvlJkk9atHCeJAqvtnt5oGo0ObxjlFILViLjW/vCB5xK/KR6VNgxKA6aGD+vWuLNOLVuKLRTLVYxc7m2V/lMn0FQYvECFBILFjEep38BFR4MDMNdDB9ak4gkMkfz/8Vrkw5o8uCS2PKOrPP7vaHKYCjSuU7S9VFcf+Lse81xVB12POtDg1hfevSfAf3r3Kgcmye7fs39fcfrz/AL0WjXLWFvXldNV9gQdW7+kgfZMTr50sODsg925P+X+9T8eW0MMnswxY3BmZhpAVtNO7uZjfSt5RivXrnL0/WtFYW3C5wyyhXQkSSTyU7gRr50Afe9aMKgc/GriHV++XYsYliSYAAk9FEADwAiva/wBlvDBZ4etyO/eZnPkDlUeWhP8Amrw32nQ17dwHHMmCw4Gy2VP+0HT1mkmx49nmvbDtK97G3HVmCoxS3lOyqYkeZBPrR3Bv2kXkZfbM11F0yyBPnprFU+73iSdyZOnWrb+zHgQv4vO4/h2B7QzsWnug+Ey3+WjfFWDtnpuKxBxGHU3Bcs2nKkK5AMghhoTHIeOtJMaZN4xr3PxqidrO15xeJZmRXtKStsHMCFHMEEanc+ccqHwPaC6hyWma4HIHs2GbXkAd/hWyNzxuI0Goys9Uw6gIunKtVXMT2vNgi3eslLgUZlBzRIkajwIrKjHG6HlJWM24DmnMGaSSJB2JmPf2onC8C0KkEKVjboZ60PhLRHI/EU9wnESO6Un1aPkpqM2o7bGQNjsAbuHFsb6dPGqZj+ANdZrcEFcxB2BIGgnar5fxKqpLaKsltDlAGp1MGInlWitu5ZS6ghWggkGYb3ZE+IpYtT2n0Zo8r4bwu77YlrbAG3cWchA90gDbmaAPZ6+4JZWgaQBr869H4njlsrnKZkmJGY69InmJ58qTDtjYjS3odTpy6+/tOldPInxRTV7M4k+7YKj/ACz8zNH8N7P4pT/hHzLJ/wD0dKfL+0O0ASLB0MchPzNcD9pIJUCyBmE/Z3jbb50XbVUDRxa7FXrmvsojkWWJ+P1qV+zd13GGIVGChgDczACW2CkaHMM06yZE7VrD/tQud0BFVWfKSSIG2phOUzvyoG5+0i8rlgirfkgnkVECDEFjINReOWqDaCsJ+zPGowcDDAqZBzHSNvs6VacJcuXmTMPaGBBGoZx9qYGbnE7VVOHftHxNy4ltyqhmVSQGiCYO7VeOBcNu2bqrEoFyhp8h7vLQEz41SbfkCXwcXezdx2Dez5ySYM+fe9KZ4LgRtqWZFkczAGmg5/qaLs4AWLLBmdwxWe8JEkDQx8aMxnDku2fZTKgwIPMHaflWS0GjzPinD7a5FDHNcbM6gsQpbXczLSuuu89KX4jh6M8MCRO0iI6ajrVn7Q4MISU1RWT3jqpVh3RzKkAmfE9KTYjhZYXHBj2dssRHvRuPDSdfAVPmoq30NxcnSFWLwllFLZUzMeZWPy0qNMI1twDEMQdCDE+XIiNPPrTDhzA22W4qhWlSWExOz9RrqaE4txG2cqWVYssTodCsLBHLX0FPmipQqP8AIkHvZnF2KlLo3EfLX6TROCAz3V5TmHkdvkRUmPw+fDknoD+B/GhOB3JuKTztQfNdPooryYe/D+rR1PTLBw95APlRuII9pbnpd/4j8qFwaREeFEcTEZGHK4oPk0qRXn4NZkVkvaeTYviDsYnbSoMLcBbv5j4D9TRt7hBDszsEWTHMnyHLbc/ChHxippbEePP4/lX1i/B5w9sWbIGq5fA7n03rvtIS2EUgBUR1gc9QRPQctKR4bGsNoHjGvxpph2W6rWj/ABLlwQpJgId5E+I1Mc6SqYbKwfe/X4UzxfDvZ5ZdHlZlCTE8jIGtLbqkHXcaHwIplhcRnQKfs7eVWEBxZFezdnAHwNg9bQU+YGU/OvJVw5J0Feg9icRcWwbTgplJKs2gg6kSYEzJjxqeToePZ5riMNldljYkfA1fOx/8LhOOuL7zErPhlAH/ADNRcd7LB7puWZcO0nKpyhjv3zpvr61cv2f8BFpxZvhTacOzIxkEgATsOa03FzWgdM8y4f2GxV22bosutoa+0ZSFjbQnf0p/wXgAwre0BzXIIBI0Wdyo115TXr/afB2Uwrm2ACBplZiOUSCYrzg4s/y+oFcvqpyg1FHX6bGpLk0CBS2t3vN1DD8VHOayumuTyHwrK51nkvP+izwJ+P8AZaFf9TUyk+FVn/4oZ1xCg/yWx+OaibHELZIDXr5n7oVf/wAatwZy2O8YpNpwAGOUwp2JjQHwNDXpOEs52VjK5inuzBBy+E/Sg8YlgAkrfJIOput05AQJ9KMsOFwVr+EEACxbOuUawD4xB9alXuMat8HS7auI8w4XUaEEcwf9NUnjnBUSDbCgAsA4OYHl3huuxBGu/wALdjLQuIAVU7HWYHUiDvFR3VBCggwZkKNzI1McoJqyl7jNaPKcVZBBC6CY8J5weXrQ1+wQyyCAP1vtXqq9h7V9x3fYkkSw89yp0Jrj/wCVl0tcFu6CqEhjHLrE9Kupi/TT8nlQJgr9mZHnsflFT4bhruIy7faOgjrJq3cRwwwrMpUtlErc2DEgb6agHyqvWsPduE5UuNPRWP0HWnjLkTcaLr2W7EW0C3rjC6d1yEFARpM8yCPlXpNsaqaqXZHhV9MGm6nv9xlgjvNrqY1EHYb1bh9n0qOVjpaJscQLcxOqmNuYH41rh2itsf4jnQz9rnpv+prOJ3QtpmImMpjxzCKhwMqlwkfbuMNzImZ1pvBio8cuZlPeEMxHMmdToRoAADXIvZQYAbOpU9INT3rKv7xCmGMEZSNDJyxBMT60AeIWpCu62yQYzAhSBzDRA05GCKVxjLXg1uO0J+K41gYL5VUAKAq6vyZjGwjby3qsD2lss0SGzBmmZzaxvyAPqatnFcJnucnQgahgRrmGjDSdjQWJ4HcTDkXO6cobWBpoevON6ZsVBXDree1lDaxtO4PVaXcGtxetgGe/liCIz6R47zTjBW0FtLqCPZohb+ZfdfruMrR1pdiMP7PEvHJ0YHyaJ+YrzcMa5ROt9ItGDs+78P18ql4xZi1I3zW/+QoxFIOo0JkeR/6NEcWwZOFeBqskeamfwrz446yaKN+08Z7QWj7e4vIMYpELRJPQbmrn2osAXy+wYBvlHqdKq+LTugAEeH63NfS45XFHny7Bxd5DQfM+dTJc6GKHCwJ58vzrkNp5/SmqxQrGXw5lgJ0mBGmw0GkwN96GIK6jetwTPpW79ySKJhpgu0t9MoDaf0rOvpT3h+LZ2ZrjFjAGpnfWqrw4culWXhVmV/qP00FLIaJaOFYy6Va3bxHs1VHuZcqsCVE8xMnTnRPCsfiWNt1xdoHIxGazMS7Svdfc6nyNQCyLZeQf8JxymCANDtRicQsQoVcvI6cgNPia582WcF7FZVRUjO0PaDF27JS5fsPnHurZbMYM6Q5j1qpLxa8dwg80f8DXOLuNdvXMusO0eCk92uktNHppSOTyJOa2NFuOos3/APFbv/tf/c/KsrLl9Z72/nFZQ4R+EPzl8m7SvzIX0J/KjFup1YkEEBSo1Gv83SrHZ4PYXUufiB8gDRtizbUgoG31IVyfjIHzp3KiQp4nZd3F1bhW0yK4ERlMagk8gZprwsC5g0CM1wb5m0LamW16mTTFMKSZCXG/q9mo+Ss3zruzw66dDkH+ZmP4D5VJXJ21QRUdAFmDljyNSXGcKoLAkDWB5Vu9wxrNwm5lZH92FAhtdDtJI5+FZexaKRt01YfONaKdsIZh+Ux5gGfLfb6U54ZjGtl8w0uDcHfQielV5cb0DHyQ/VoFbOKuEaLHQs6j5KGp06A6YRfwp2MFd4O3TlRGHw9sgBXyN0aCCfCY+E0FZ9oR3mT/AEkn5kVp8KHKhyzQQY0A+AArWAsgwLZSAonqy6eokfWo2SAAYkaabelWDEOAQOZ20Pj8PWkN7b1NUkqAgbtDeK2GIE7emo19Kq/BOPXMze0LezyuWLawNe91iSNBVhbi1y4xRcNcgSM7lVUkdBOYg9aHwOHuhri3BYVSDCIDn3GrE+HIfGqSg0t/2AV8QS1eVXzZhMAqcszzMkfCq/i8MZ0Qm0dZEONBqWWSSNQDGogkVccXwxXTKVBXpVfv9m8muGdrWslG7yFuoG6moRlSLRxSmriVjEW8ottZSbanMVTeCdWWJzLoRB8vOx8XxdrE2T7F5ZbStliCQjDNGYawDPlrQFrFFbrLeAVt4QACTAZsx0APcYiNwDuTUa2GBW9aZJJL6HcjTOB90ghXXaHPSnu9E2muxRhuMMhuIgDJ7sAkkKwynlrM/KjsQrObZYEM9t0P9SAEH5CjOH9mfaO1613UKNCRJVgRKkDU5TMN0I6iZceptJYd2D+yvICR/wCm2Yak793Lr+VT4JN0MnrY24VxlbijMRm0I9RP1pzib+IuzZtCLbLmZoUzOjLrrsRt49KqvB+FLigti2T7a3nBB2ABPeDaeHPnT3DcBx2BJuwLlrMoK55IBMGOYGsz4VxxxzjPlFWUck1TKD2xwh9lbY7oxVvQ/wBv91U1rhO50Ar1LtDw97ovhgoD95QDPeHMHxAT515XiRl7vTX1r0MDbjTOWa3o6vCYArRQFh0FaDc/h4mo2u1cQmUwaEGsV0X1Pl+FSYTDFhp+tKYwwwWF5jc6VbMHg+7GohTrp8Z6yaXcGwcsJ+yJ9aeHHW7Zys4DHl+tPnU5MeKAsLg7lvN/Ea4CpENHhrPpXJZudsjy/tTazeR/dZTpyIqX93qE1y7KJ0Vi1avLcZ0gZo330ETtpv8AnUivdAAKzHSn/so/X6/XXao/3edAB+X6/wC+lGjCC5fJOo1rKsQwijTfzzfgNPXXyrdD6Zi92cIg2A9BRJAAnbzqnni1xj7zbkdPpU+GLsP8v0rcTFpfidtRq49JP0oK52lQDRWb4D86UDDkjU/o1GqCPH8Rv8qyMd9oe0btZbLbQqRqGknqCPrsedccNxC3LavbGUECRGqkbq3iDpWmAiPsx/tP5HlSDDucHfaSxtXDLkycuwzzAEAkAmNQ38tTaqWzFrW2TuanS0K4Tzqe2lYJ0i1HjMaLKhmGk8vQfiKnVx+taNucHw9xEuXbYZjpmOsRtI25CjEDZan5VWrGJFxMyzGZhr1BIPzFWVjtVOsKuGf2HtA3tHZkTKSwLEky0+7M6x4cq6JCo6bgzS1y5iLrKZi2MqooPLQSY6k1HwPA4ZbjGyqZz7zAyxB1MnpMGBpR/GbZbDsgnMywI3PWNKrXZXhN394Vjoq5s0gxGwUa7/LSlYsYpbLE1khiI2NDYjBldY0Py86eYhNfOouvOptF8eR43aPOO2mAIC30ElNGH3lOkfMj1HSk/DbV622a3Ye5bI9qgA1EbnqBDDXbbrXoPGeFvkYLbNy2VjKPeHX+oRr10qu4VrjkW1uNadVZVVwA2RhlYQWljBJIA0yjpWiUyuM/dE64dcUYn21h0KBgLqnQlCcrMusjuzy3HwrOLw6jE3sLeth4YwQSjErJALqdRAJEgxqBuJJxeG9iqshZ8so3dAkHr34CwBrvKg0ddxC3w9y8VRthFxfaFxoCyqoAAiZMnzp20tomoOTpIj7Hm3h77XxnZiARmMn2bDvDQCTI3jltXoadqPaqVy6RvM+RryzDkgyxGZc3eQkQCMysJjWZ0pjwrjHsbqi6wUNqr/ZYdDGxiK5cv1Um4sqowTpot/FuF+0s5lEXF/IjbxmvHe1vDPZ3faAd19Y6Ge8p8mn5V7vbxoZQRlII5fjrVJ7X9nQQwMZHJIb7rEACf5dBt1qWHM4S9wuXHrR4u7yfAbVo70fjOEPbuFGEQajsYSXA9a9ezioHw9klvjTvhWDIBncnTxrWF4YVMnnsBvTrB4SNToeUcv70GwpD/s5wP2ly3aB1ZgCfE16Hxr9j2HvSbbG25jXXkI2mNgKpeF4ZdtW7LgMbt1yAAIygDQkyImTrV6s3cTaQW1xJuYo6i0oDqo/nLbDxkVoRcukGToovE/2K4u3JtMlweBg1XMV2bx+F0KXF+f69K9bxH7Qnw1wWsQLN1uZtMQR/UDKg+E05wfbzC3RBJWeTCR8prOrpg2fPj8Zvpowkg7kEH9eNT2+18ABrceKn5xHwGwr6EucJwOKHuWXn7sA/KDVU7QfsZwjqzWs1sgTAgj8K3FGtnlv/AJZZ/wDcHkY+h186ypG7BIft3httazDbXXTnNZS+35H9w/tNqP6j0qw8Gy+zY5e9t13/AOqrdp4A8Gp3w3FlQw0666+PPzqbHicMDqKhjT50Xi7hzeBAPr+ooJ2ifOkRjnNtHifTmKA4ph86H3VIE5jGgH2j3SWKiQB/MaKY/LUeXOsA6eY/EVpRtAAuzHEch/dbjEER7IsRmZdspAJhgdgd1g1dLGBLQYPr+Vebdo8AgX2gEPMqQzF3iWYn+kxB5Vf+wnaIYuwMxHtk0cdej+RHzBoKPJX/AOmT8Di1wvqfh/eaMu2B7NVgEAnfWiVSpvZAiDTqILJj7q+VVxkL4hYHuOSfEaj5EzHhVibYDpQlrC5WJ5kk/HlTSTtGRNZtSIpRbx9q2bsNm9mQHyiSJ02FPrVqRB5yKqdk28O9yxbQLde+oVFBn2QIIck7rBfvT4UWgIehg6K0ESJgiCPAitoAKnIkUMaVmOs9D4vAW7oOdQTBGaBIB6Ej5VIdK2G0oBKdxHsURnNtybbIVZSJ8mgalupGp12mqXcwT2yVcQZM76md9ddq9gw6KLhZ2uRyAO3pzoLE8Jt3mIyOdjKkgCNQYGk+IFJKPJUdPp830p8qs8y4XiDccYe8GWzEBgskSZO26T8I00JojtLw9bCWldWvI4Cj2cSTqZAgyQAvTY+npScBsZYVShgrKsQYO4MzI86SY3sW5dCj27qosKt3P1kjRo1PPSIHhVE6jVE5T5ycvkp3BOMW8MhGe53sxQGAsaqAwMkHMpEaDTcb08w/an2y+wv2sp2YJJIP3ip1HI6TpPqVhv2VucpyJlylTbDAD3mIJY5mCkMdFn03oi92CvWLJtoyBSddG0nQ5WJ0gHlBMCoywqS6NzrVlY4twBbqhx3lMw4GojSGHMSNjBBNV1uEuh0X1WPoYP1r09+zSC2qgqLi/aAI185zR4E70p4twTEXD3Cix0yd7XmcgM71oc4aFai9lJs4NvuwerED8Zj0qy8E7Ju+VyO6SDJMSvPKNTz3PjEU24D2QC3Q1zK4AJkyZY9AdoI1010qym8BNNKdgSIMfwNr9oW7bBMsRr9kaQDB1iKrHGrOJwFthbW6EPvOoLT/AJhPxNXrAsT7uunKiUxJHUVaGRpUhWrPndsRcds0kfrn1o6xxO4vIMPDQ17RxDgWGv8A+LYRiftAZW/1LB+NVjiH7MrRk2LrWz91xmH+pdR6g0bTBRTbPaaNyynx/MU0sdub4Uqt5ip5Zsw+BmhOKdhsXak+z9ov3rZzD4e98qq1/DwSCMpG/I+o3rGstY7Q3Pv/ACFZVP8AauPtn61utxNyLvb2PnVi4FcAfYagfQ/lWVlK+h0ScUU6H0+o/AUsc7eNZWUqAQg/LQ1h0n+XUeVZWUTGyhOitkLbNAJGonfrH651PCcaOExoxFofwiWIXbMk5XUjl4eMdK3WUIqp/wAAZ7zwzEpetJdSSlxQyzpoROooopWVlWAYRXATWsrKxgm2lA41YuegrVZQl0BdnSVAcO/eJXujYyNR4isrKV9DEZE1qsrKQxA7VzbvFWlSQetbrKUJhukkknWtrihOXnWqyjZuwmzjmXY1Ldxgds5nMEZInQgkGY5EEb+NZWU/J0DoWsk1z+71lZUvITaIV1gH60RZQMNvjWVlNQQ3C2wOQHlQ97gK6mzce2d4JzpP9DbD+kisrKpSaEbF+NN6yJuKGXm6HbzViCPQmoLHFlcBlMjrB+GtZWVKWh1sKw+KCstliWd1dleAAcu6kAyCAQdoPnQXF8Gjj/6iyjj70A/A6MKysrRk9oxWb3YTCMZBuKDyDAj/AHAmsrKytyYeK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4" name="AutoShape 8" descr="data:image/jpeg;base64,/9j/4AAQSkZJRgABAQAAAQABAAD/2wCEAAkGBhQSERUTExQWFBQWGBgYGBgYFxodHBoYHB8cHBwYGBkcHCYeHBokGhcVHy8gJCcpLCwsFx8xNTAqNSYrLCkBCQoKDgwOGg8PGiwkHyQpLCwpLCwpKSkpLCkpKSkpLCkpLCkpKSkpKSkpKSwpLCwpLCksKSwsLCkvKSksKS8pLf/AABEIALcBFAMBIgACEQEDEQH/xAAcAAACAgMBAQAAAAAAAAAAAAAEBQMGAAECBwj/xABEEAACAQIEAwUFBQYGAQIHAAABAhEAAwQSITEFQVEGImFxgRMykaGxQlLB0fAHFCNicuEzgpKisvEWU2MVFySjwsPS/8QAGgEAAwEBAQEAAAAAAAAAAAAAAQIDAAQFBv/EACoRAAICAgIBAwQCAgMAAAAAAAABAhEDIRIxQQQiURMyYXGBsUKhBSOR/9oADAMBAAIRAxEAPwCoKh5H4/nVt7I8awyW3TF2BcUmA41I02gn1mqqNRpWs3dGs6k5eenOoJ7LDLi9qz7Vv3dm9nPdDxMeI85oUSNwD5afI0JbxyneR4MP+xRVoA+6fgdPxpWEkFxdjp4HT+1dNbCiRp5bVgzeBHwrm1aDNqCoG5H9tKDbME2S2WXhxyB3/XrXSOvih8dR8/zrnMW2IYDafzH5V37TqD6aj5VroNBCIZkQ3l+R1rUjN+FDDKSADBPQ9N9KlF5xp7/gw2/XpWsxmKQRBAYdCJ/6qPB4IBp1y9CSYPQT+hUovoRqCsb5dR8Nx8a6nMJQq/hMfI0AFr4L2bs38K9xnS3dWSApiANp56jw+NUu9itwCHUb6QV/CaLbEOogSJ3n+9BC4fakHRSPnGmtZ/gwGuLMgNIPU8+kRXb3vXwobE2HEq2h+zMQPCR9k6UdwzhxiXOvTceu1Bm7JOH4IvDNtyH6502AAECorbtMFfUaj8xRAWkGArqd8UUErm6neX1opLNYBALdcXbOqeZ+lMUsRVf4x2rs22UIfassyE22jVtvrTxhKWkgNpDYWaWcR4/YsGGbM33F1b8h60jucdu35Dt7JPuWtz4F948qDbhBKF7VvuDoRJ685NdUPTV95N5Pg5x/ai9cJyfwVJ5at8eXpScoJkmTzJOp9TTjhvZ27fIgQD6n8APUin2G7M2bZhypcQdSG0IkQdV1HQHzrp+pjxaiSqUip4bh9y5BRdD9o6D0J38hJp3hexksoukmQTzUCI+yO+dxvl508TGrbEWk5RJ0+c5o9QPCozbu3TzO+g0GutRn6iUtIosaRIcPh7KZBrOhAA6H7C6HX7zNttUV7jRCBLaAKugLd6PJdEX0E+Joqx2fPP4D8TUrYdU90A/zEwPQ7n0gVzyl8lEhQMHdvMM2ZifvfgPyqYcHVWAckk8hAA8CSQRXeJ4rl91tf5RA+O5+NKTfBaFGZzsPxY8h40vL4CN7tqyBHdPgLigHwP6NZw1RleFRRyykHpvHnQfEsTlVbagFxBYiIMamR08elFcKclbkgDUxAG0LrpWmvawx+5D3ho/hL6/Wsrrhy/wl8qypYmlBfopLtlM9kvSPLT6U6HCcM2GW6uIK3wD/AA3t6NrrlZfxpJ7RhyHzH51q3iSYBGi6CNfE7GqkQkoeahvI/n+dQvhbe8Mh9R86It3h1HrRK0NhAktMuouZl6HX50flyqF57t59K4XDqziQIGp9K2tnchiJ66/XWt+QnZtDmPzrMhGxP1+uvzrBnHQ/EVo3jsVIPhqPlQsFHMljBAPj0+P51NhnXMFUkSYJOq/rx+VRXbqgqqydyT4+NaDwdND8j+VD8mLB2l4KMNkZXS6HEyjazzMdKrbXkJn3W8QRPnU93GyIblWYXBF9TovlqaATlcaR3ZJ/lMH9CireEzasuXyP4HSsfAqrJl013Gn0o0Wmn3pHiNfiPxpbNQuuYEjYyAZ6RRGEt6UXctaVvB2SRpWsJtUqVbdS38lpc91lRerGPh19KrnEO26+7h0zfzvoPRfePyp4Y5T6Qrkl2OsUoXKWIUCSSTA9TSfH9trSd2ypvN97ZPjufT40lbiftNb04huS8lnmtsab8zO9cYfhj3SO6Uze6MuZ28Ag29SK64enhHeRknKUtRQFxPjN6/8A4tzu/cXur6jn6zUWC4c9zS2hjrsvxqwXeBJZZVuxaJ3LkO4HXIDkTf7Rn5Udw/DrdzW8ObmUEzcaAOmmkzE6a/kcnqo44vgqRfF6dSf/AGMG4P2FZhnvXAE5hTpHWYmN98tWPC8HtIpW0hfXXQ5SfhlPrO9MeHYQ2h7xJ0/QreLxDLogL3XOVVnUk/h1NeVk/wCRc3Udh+gotgnE+E2wqB7pzEHNbtx02zGYEchvVexPErNksPe2094yJks3MyTzobtFxN2Z7Vls0Ehrk+8eYX+Wfj5b1L91un7MxV4Y5S92RiOVaRbrHaK3tky6/dB+QP4GrLw7F27/ALjKANwN/If9V5NbxRHP0NM+H8RKsGQww/WvWr8eK0KpfJ6HxDEhQbaSTzM/I+HhSc4MnViT60TwXELfWdMw96mF6woHh41PyP2I3wylYC6Dn1NAYi0F55QTEwT9Ksd/bSlONw9ohWuZok93Yec7kxypoumBoU4lBBgm5/MNh5HY6aeFOOFJFttwcrEg8vdgfCPhXGLxZuKtu3mtKBIG8jlPnyqfB2iqsGMtlMmeZI+cClyS9rGgvch3gf8ADTyFZUOExyBFBbUDoayoRb4oaf3MqS4lfvfFfyP4Uzx3GDfCq62iU0zBFViOjGBNKkWGELrP60iKN4jjDdabltUYaHKi2/8AUFAk+MV0kjQsiNj8/wDqtewXkfhp9IqFQOTEfrxqZGbfMGA0hqUJItpgpAOpPy6aj8a7V2G4B+I+k1Cjt0B8jH0itjFcirfL8q1mJ0xgG6n9fP5Vgcr3jpm0VjsPAc5iuP3kROpG0lTAPSetcvigy5e5odCAobyzQCfIzQMF2uLZLL2WS2yv9plUsD1V+X/dLjbUDcj1/tXL4QEGNJHTSecxUWBwpFwGQy9M2nSY3oGD7PDyVLHYaqD/AGpuhMDu6abGtODkM9OVE2l7o8hSBIbtvVfOmFnCk0BjuI2rOU3XAM+6NWPko1pNxDtxdYFbC+yX7xAZz5DYfM1bHhnPpaFc0i0cQxFrD22N11SRoCdT/SNz6VWz2rJBW0BbH/qOAT/lSY9WPpS+12fe4i3i4Z3mQ+YuACNWJ2mTA6DlTHh/A1GpXOf54K+YUCPjNdKx4cf3u2JcpdCa5gbl9s8tdP33Og9T3R5Cm3AuzJzhnYSD7o1B6+8NdJ5DwNOf3YKJYgAaCYAHQdAI9K44bhrsM790fYIEwxC6hpK+6RGn3idtVyer/wAY6RljXk5vpg8J3vZt7S4SNFKrIM954022AJ+o1huO9xsoCM2iraDZrpOi5naWgCNJ8OooF+LXPYhGKlnXKrRDZZMZY0krOkHwiRTvsrwfKouOTmIAVT9lfTSfz9a831Hqfpxt9+C0I3pE3CuzOWbl5g1xjqANAPuyRqdTrt50/WwgByJAGg8PzNbUwAAP11rZukgKNhP9z8vlXlTzubtl1GjgYfulzoBPy3NUTjfGyqkjR7hZVPNbU5SR0LEET0zVb+L4osq2Q0F+6PIauw+BP+WvNeK3va3Wce7sg6INF+WvmTXX6PGm+ZOb8EOHQcv1FGWLXekedAICDRFrEEV6pFHR7JJdz5WKsFZlETJ3A9TVSsXoPiP1Fei8Nx0AnmD8qRdrOABLIxCAKCVBAPWeVNF+GCS+CHgvE/ZurjbmPDmKvl5ldAZ7pgg/SvJ8Ff1jkfrVp4dfe6gtgkhJ0HxmOca/GtJbDFjLiPGwvugMZIgzqevlQWHs3XQOzDSYB5akyB6+WldtwVlYbMCAZzDQ/WeVTYXh4Em4c06BRMKOnKZ0+FD9DeRf+8NICd+NSY/tt5Uz4cC1ty0nuyJ6ljrXFzCw27dABAAHwNEYBQEugCAFAHxJ/GkyfY/0NH7kO8EkW105VlZhrwCLodhsKykh9qGl2UmzhTK97Lr70toeukn4CurofMSzm4ZjNJM+PeAb4gVJhsWuYEkDxCZjr/K0Aj1qcYfTN7PfXSB8tKKlZIDYnXw8P71t3IgRMCTrzO9FqqidGHpP60HzrDk2nXy+tGzAvt9+6dPI/jRFu4GhS4t5t2YMQB/lUnXwmohi7K3VR2IzDUhSY6Dca6VPev8AtAqQhCyFgKCfMgSfU1mzEJ4s6q1oXO43vLLBWjYlSRPrXNiwGgle7IGnOu73CgwGxkE+nSi+H2yFynkVI/pO3zkegoWYIs4cArEjfb+9buDvg+KrPqZPxFc8R4mlo7ywnujXWNJ6a0mxWKv3SqBTbXujmPHMWOupYnSqQxOW3oVySHvEuMW7YKs0sfsjU+vT1ikl/tDfu920Ci/y6t6ty9PjUidmALeYnM0+In5yacYHAqoAgAeH638a6ceJf4q/6Fk2Jf8Axh1fvtIMGRJYyJ1LeBqwWeHi0BC+znYx3iOuY6x8BVwwdu0FSApYAeJGnLpsKTdquJKw5aGAecxPwnSmi5Tlxl1+AaStBWAtIyW0BBgXCwnWGKxPwMeVdpwRbdvOzAjQmTlAXmS2uw1+Vddn7Q9lZaBmZHBMamGESecT86Uca4pbYhVWSqBria52M9y1AJ+1JJ5CuPNUZaKRdoCxdj95ZUSB7S4QEEEKF5vGhIWG1JmVGgmrDxW9bsW7dkaLIXXmWMEnqSWLedKOA2btlM7i2t28SzOzGQxOgC7RCgQOnSk/ajEYg4hcxWNTbMCCR9nwaJ8elc726G6BOzXDTdv3Fb3FdmJImMpIgemnrXp+GFu3bEnOxgxEAeBqp9k8MRZzFYLHXT5+Os6+VWE7eP4V4mfNKWVtLrSLwjUQlsVOYwBPy8vT61gxMKRzPl+ulQOukAztP6/W1YoAV3JjKPn0+FTjzlIZ0VvtJi9XP3VFoH+a578eIRW/1VWGsKdtKP43dYrbE6kG63m2g+Qb40lXEwcp0P62PMV73p4ccaOeT2dMkaGuMlTXNR41EhroTFDuGYclhGs6RThuDvftthdAxIInbTX6TS3gxPtU/qq/cOEYi05GrGD6yPpRvZjwviODNi81s7oR9J/GnnZ3FRdX7rafl86I/abws28febYZgP8AaP70k4ZdIAPNT9Nat2ia7PQzbqP2VM7NkOqsD7wB+NaGEHjSFBVcsnN61ItnKt3yH1NHXsOAfWh747t3yH1NTy/Yx4fchjhU7i+QrK3hT3F8hWUkVpBk9spFnhVohicwgT7zb6ac/nFWDHYsi2oDFSVXUN3thsIIA8aU4TC3jYe4LNzLKifZnaSSZ6CBUXEsWBcAjX2ds/7RQUUuhAqxiHUybruNdHCH55AalxN9skgWxJ3a2D8hBjxrvCYP+Fma2STqsqxkTzgyBt+VbxeDLBme2AFMD/EUBYPhA25ee5rGFZhj3rWHYmdct1Z9Q1F2cPrIw69JW60/BkP1ou3btA5QNQoO7dOpXak/EOKsVhWVe8QFDHWN2J07uw31PrT8G+wXRPc4vatke0R1EEaXEb5ZQTrpS3iPG2YKLaMiAwCxAJk/aI5baUruFkksgdebAbDoQeXlXKYyFMHPZOhB3X+1OopdC8gqxiWtuCbCsdYBZo8dJg786e4XtTYYhL1trRDLLRMQZOkAj4VXEvkAicxtw6t1X67GPhTbH37TteLL3WRbi8yDkI946+8BTybfYEXXitm37JHstmRi0MCDJ01mY9KCDDSARprJG/hG48Zqnpdu4FkE5rbgPkDAiDpOhIVuXLarpgAL1tXTVWHL6V1YskYxpsRptgOMx7272dCQRB08hpHOhOL4ubhzvbD7sqBu74NoQG6jrVlfg5e4qqBMKTm5aAk/rwplgeD2LGltEZ92uMo1J3I3EfSpT9Qk7iFQfTK/Z4sgwqj2rKUFwsoB7ymJUEidgdtdfGlPC+PHKzDLbJZjIESJMb6xrT/tHi1yiQuYSCmmZUJCuWQe6DBAnXyqmYCyXLpBhO4ug3GkjYHQ/IVyyfPbKdBvEO0Jmc+aOe/wAoPEcVLuAw9yGjxI7oPqVpZdxV5gMzhXUAALoI35HQ6nSKKwFxyyBlDknn1XUHN8R51KcEkFbPSOFXQqKumixJ8Of41Ff4+SISzcPiYUfnSvh/EVccww3U7ijP3gGvnlOWNtTVs6qvo7biOIaCqW082LfKKixN68Lb57krBGUD7Tws9fGpfaxQnEHkKPvOvyk/hTwzylKkkv4A4pIQcXxy+3cSO7lUDwAn6s1B3UVxB1H61HjS7inCWu3HuK8FmbQjTfkRS/2eItawSPDUfnX0kYpJUzkscpcNsgNqp2b8G/OpnEGaAwPFlu9xhBPwP96IDarbJjvBQ52AJgFj4c6FbNY04Pigt1JMDNrXollpOHIP3T8zqfSvHL/GFQwkd0xm1OcjQuJ91TpC+Akmo7vbjFNolwoo00Apvptm5JFw/apdF5vaKPfbN8AfzFUbhzakeRru92ivXIz3C8CBIXbzAors3wW5ibhFlWbKstOwHIluWoqtUhb2XzgLXXtWmFxQioUKZAdQTBJnUjSpeFYN7Ob2t72smQW0j4k+FR9n+CZbZS8kOGMSdxptBg6zTO3whZkWxH9P8AamUpNUPSBbmPthhLoNR9oUvx3GLX8QZpJiIBM/AU4xtgWhnbuqGXWOpA5CknEP8AEuAiZCwf9VTyQ9jY8GuSCsP2gthVBFzQcrbflWVPhWthFErtrrzrdTgo8UNJ7Zq1xVFUIEtgeH/dR2OC2buVmOuVNYOwGm1Grh7ZXczHjvQWDwd8JorE5BABHvTqNfzqLgk64iBPGeGoUtxCgEgaNrKt08RNILvE2ymb9tdwf4bDw5pT7tFYc4VQqZnBSVMeup061UuKcJvR3bepOslYjXcGZ5cq3Hiko+WZnN269wjJilBCmQM691QBqAgmB160qOGsNrcvW2Pm4gcoOSiMDwrEZmZ0A/hXF0KDUjTQHyqG5hMYVCraFtQI1dZ/5V01SqydkAwVsGbeLRD0ZiR/xFaXhpZgRcw+c6MFuDvqecRuK4fguK5lD4F0j5t+FMODdn7qAsVTw/iJHM8zprzBoyfFWbsEXszeI9+zGUKf4q7SSdedGWMBdJZbjWba3Aitda4mUW1MBLTE6t/Dgx0PjUF/h+JLEgIMvW/ZH/7JWjcZwt2tgdz2ndzENbGgzRN1myZtdlOvoak5yVX5YaR2cC5VxNk54CA37JIQaA+/tqSQOZpj2PvvhTcRyjKwkRcQmR4KxMGZpDY4LcEBfZI86ucZZdiOQVc2h+NOMF2UuWbudh3IEuTtOpJ/08ucCqy0gJl+tXPZYfOTDOJLHSF3JPT+4pVZx5M3ASFOig/aA+1BGg59frXeIvNdK5pVFjKm0xs1wfRfj4yrYneoUZsXLwi/chgiAEkOQ0HQjkIB9RyFLhgwyst1SIJBBJMxznzFE8VxRVWFuJBgmQIOmg/m1Aqq28a1qDq2Q97xWdZ9Z+PWqLZv0cca4etssyRE5m5x18QND8a3bVkWRrpqNdSdZJGwGk1rjvGbTAhGnTpQ2Awwa7mElCDE9dN/CNQenrSzajFthSd0T4Q3LaFlYly0FjsvlJkk9atHCeJAqvtnt5oGo0ObxjlFILViLjW/vCB5xK/KR6VNgxKA6aGD+vWuLNOLVuKLRTLVYxc7m2V/lMn0FQYvECFBILFjEep38BFR4MDMNdDB9ak4gkMkfz/8Vrkw5o8uCS2PKOrPP7vaHKYCjSuU7S9VFcf+Lse81xVB12POtDg1hfevSfAf3r3Kgcmye7fs39fcfrz/AL0WjXLWFvXldNV9gQdW7+kgfZMTr50sODsg925P+X+9T8eW0MMnswxY3BmZhpAVtNO7uZjfSt5RivXrnL0/WtFYW3C5wyyhXQkSSTyU7gRr50Afe9aMKgc/GriHV++XYsYliSYAAk9FEADwAiva/wBlvDBZ4etyO/eZnPkDlUeWhP8Amrw32nQ17dwHHMmCw4Gy2VP+0HT1mkmx49nmvbDtK97G3HVmCoxS3lOyqYkeZBPrR3Bv2kXkZfbM11F0yyBPnprFU+73iSdyZOnWrb+zHgQv4vO4/h2B7QzsWnug+Ey3+WjfFWDtnpuKxBxGHU3Bcs2nKkK5AMghhoTHIeOtJMaZN4xr3PxqidrO15xeJZmRXtKStsHMCFHMEEanc+ccqHwPaC6hyWma4HIHs2GbXkAd/hWyNzxuI0Goys9Uw6gIunKtVXMT2vNgi3eslLgUZlBzRIkajwIrKjHG6HlJWM24DmnMGaSSJB2JmPf2onC8C0KkEKVjboZ60PhLRHI/EU9wnESO6Un1aPkpqM2o7bGQNjsAbuHFsb6dPGqZj+ANdZrcEFcxB2BIGgnar5fxKqpLaKsltDlAGp1MGInlWitu5ZS6ghWggkGYb3ZE+IpYtT2n0Zo8r4bwu77YlrbAG3cWchA90gDbmaAPZ6+4JZWgaQBr869H4njlsrnKZkmJGY69InmJ58qTDtjYjS3odTpy6+/tOldPInxRTV7M4k+7YKj/ACz8zNH8N7P4pT/hHzLJ/wD0dKfL+0O0ASLB0MchPzNcD9pIJUCyBmE/Z3jbb50XbVUDRxa7FXrmvsojkWWJ+P1qV+zd13GGIVGChgDczACW2CkaHMM06yZE7VrD/tQud0BFVWfKSSIG2phOUzvyoG5+0i8rlgirfkgnkVECDEFjINReOWqDaCsJ+zPGowcDDAqZBzHSNvs6VacJcuXmTMPaGBBGoZx9qYGbnE7VVOHftHxNy4ltyqhmVSQGiCYO7VeOBcNu2bqrEoFyhp8h7vLQEz41SbfkCXwcXezdx2Dez5ySYM+fe9KZ4LgRtqWZFkczAGmg5/qaLs4AWLLBmdwxWe8JEkDQx8aMxnDku2fZTKgwIPMHaflWS0GjzPinD7a5FDHNcbM6gsQpbXczLSuuu89KX4jh6M8MCRO0iI6ajrVn7Q4MISU1RWT3jqpVh3RzKkAmfE9KTYjhZYXHBj2dssRHvRuPDSdfAVPmoq30NxcnSFWLwllFLZUzMeZWPy0qNMI1twDEMQdCDE+XIiNPPrTDhzA22W4qhWlSWExOz9RrqaE4txG2cqWVYssTodCsLBHLX0FPmipQqP8AIkHvZnF2KlLo3EfLX6TROCAz3V5TmHkdvkRUmPw+fDknoD+B/GhOB3JuKTztQfNdPooryYe/D+rR1PTLBw95APlRuII9pbnpd/4j8qFwaREeFEcTEZGHK4oPk0qRXn4NZkVkvaeTYviDsYnbSoMLcBbv5j4D9TRt7hBDszsEWTHMnyHLbc/ChHxippbEePP4/lX1i/B5w9sWbIGq5fA7n03rvtIS2EUgBUR1gc9QRPQctKR4bGsNoHjGvxpph2W6rWj/ABLlwQpJgId5E+I1Mc6SqYbKwfe/X4UzxfDvZ5ZdHlZlCTE8jIGtLbqkHXcaHwIplhcRnQKfs7eVWEBxZFezdnAHwNg9bQU+YGU/OvJVw5J0Feg9icRcWwbTgplJKs2gg6kSYEzJjxqeToePZ5riMNldljYkfA1fOx/8LhOOuL7zErPhlAH/ADNRcd7LB7puWZcO0nKpyhjv3zpvr61cv2f8BFpxZvhTacOzIxkEgATsOa03FzWgdM8y4f2GxV22bosutoa+0ZSFjbQnf0p/wXgAwre0BzXIIBI0Wdyo115TXr/afB2Uwrm2ACBplZiOUSCYrzg4s/y+oFcvqpyg1FHX6bGpLk0CBS2t3vN1DD8VHOayumuTyHwrK51nkvP+izwJ+P8AZaFf9TUyk+FVn/4oZ1xCg/yWx+OaibHELZIDXr5n7oVf/wAatwZy2O8YpNpwAGOUwp2JjQHwNDXpOEs52VjK5inuzBBy+E/Sg8YlgAkrfJIOput05AQJ9KMsOFwVr+EEACxbOuUawD4xB9alXuMat8HS7auI8w4XUaEEcwf9NUnjnBUSDbCgAsA4OYHl3huuxBGu/wALdjLQuIAVU7HWYHUiDvFR3VBCggwZkKNzI1McoJqyl7jNaPKcVZBBC6CY8J5weXrQ1+wQyyCAP1vtXqq9h7V9x3fYkkSw89yp0Jrj/wCVl0tcFu6CqEhjHLrE9Kupi/TT8nlQJgr9mZHnsflFT4bhruIy7faOgjrJq3cRwwwrMpUtlErc2DEgb6agHyqvWsPduE5UuNPRWP0HWnjLkTcaLr2W7EW0C3rjC6d1yEFARpM8yCPlXpNsaqaqXZHhV9MGm6nv9xlgjvNrqY1EHYb1bh9n0qOVjpaJscQLcxOqmNuYH41rh2itsf4jnQz9rnpv+prOJ3QtpmImMpjxzCKhwMqlwkfbuMNzImZ1pvBio8cuZlPeEMxHMmdToRoAADXIvZQYAbOpU9INT3rKv7xCmGMEZSNDJyxBMT60AeIWpCu62yQYzAhSBzDRA05GCKVxjLXg1uO0J+K41gYL5VUAKAq6vyZjGwjby3qsD2lss0SGzBmmZzaxvyAPqatnFcJnucnQgahgRrmGjDSdjQWJ4HcTDkXO6cobWBpoevON6ZsVBXDree1lDaxtO4PVaXcGtxetgGe/liCIz6R47zTjBW0FtLqCPZohb+ZfdfruMrR1pdiMP7PEvHJ0YHyaJ+YrzcMa5ROt9ItGDs+78P18ql4xZi1I3zW/+QoxFIOo0JkeR/6NEcWwZOFeBqskeamfwrz446yaKN+08Z7QWj7e4vIMYpELRJPQbmrn2osAXy+wYBvlHqdKq+LTugAEeH63NfS45XFHny7Bxd5DQfM+dTJc6GKHCwJ58vzrkNp5/SmqxQrGXw5lgJ0mBGmw0GkwN96GIK6jetwTPpW79ySKJhpgu0t9MoDaf0rOvpT3h+LZ2ZrjFjAGpnfWqrw4culWXhVmV/qP00FLIaJaOFYy6Va3bxHs1VHuZcqsCVE8xMnTnRPCsfiWNt1xdoHIxGazMS7Svdfc6nyNQCyLZeQf8JxymCANDtRicQsQoVcvI6cgNPia582WcF7FZVRUjO0PaDF27JS5fsPnHurZbMYM6Q5j1qpLxa8dwg80f8DXOLuNdvXMusO0eCk92uktNHppSOTyJOa2NFuOos3/APFbv/tf/c/KsrLl9Z72/nFZQ4R+EPzl8m7SvzIX0J/KjFup1YkEEBSo1Gv83SrHZ4PYXUufiB8gDRtizbUgoG31IVyfjIHzp3KiQp4nZd3F1bhW0yK4ERlMagk8gZprwsC5g0CM1wb5m0LamW16mTTFMKSZCXG/q9mo+Ss3zruzw66dDkH+ZmP4D5VJXJ21QRUdAFmDljyNSXGcKoLAkDWB5Vu9wxrNwm5lZH92FAhtdDtJI5+FZexaKRt01YfONaKdsIZh+Ux5gGfLfb6U54ZjGtl8w0uDcHfQielV5cb0DHyQ/VoFbOKuEaLHQs6j5KGp06A6YRfwp2MFd4O3TlRGHw9sgBXyN0aCCfCY+E0FZ9oR3mT/AEkn5kVp8KHKhyzQQY0A+AArWAsgwLZSAonqy6eokfWo2SAAYkaabelWDEOAQOZ20Pj8PWkN7b1NUkqAgbtDeK2GIE7emo19Kq/BOPXMze0LezyuWLawNe91iSNBVhbi1y4xRcNcgSM7lVUkdBOYg9aHwOHuhri3BYVSDCIDn3GrE+HIfGqSg0t/2AV8QS1eVXzZhMAqcszzMkfCq/i8MZ0Qm0dZEONBqWWSSNQDGogkVccXwxXTKVBXpVfv9m8muGdrWslG7yFuoG6moRlSLRxSmriVjEW8ottZSbanMVTeCdWWJzLoRB8vOx8XxdrE2T7F5ZbStliCQjDNGYawDPlrQFrFFbrLeAVt4QACTAZsx0APcYiNwDuTUa2GBW9aZJJL6HcjTOB90ghXXaHPSnu9E2muxRhuMMhuIgDJ7sAkkKwynlrM/KjsQrObZYEM9t0P9SAEH5CjOH9mfaO1613UKNCRJVgRKkDU5TMN0I6iZceptJYd2D+yvICR/wCm2Yak793Lr+VT4JN0MnrY24VxlbijMRm0I9RP1pzib+IuzZtCLbLmZoUzOjLrrsRt49KqvB+FLigti2T7a3nBB2ABPeDaeHPnT3DcBx2BJuwLlrMoK55IBMGOYGsz4VxxxzjPlFWUck1TKD2xwh9lbY7oxVvQ/wBv91U1rhO50Ar1LtDw97ovhgoD95QDPeHMHxAT515XiRl7vTX1r0MDbjTOWa3o6vCYArRQFh0FaDc/h4mo2u1cQmUwaEGsV0X1Pl+FSYTDFhp+tKYwwwWF5jc6VbMHg+7GohTrp8Z6yaXcGwcsJ+yJ9aeHHW7Zys4DHl+tPnU5MeKAsLg7lvN/Ea4CpENHhrPpXJZudsjy/tTazeR/dZTpyIqX93qE1y7KJ0Vi1avLcZ0gZo330ETtpv8AnUivdAAKzHSn/so/X6/XXao/3edAB+X6/wC+lGjCC5fJOo1rKsQwijTfzzfgNPXXyrdD6Zi92cIg2A9BRJAAnbzqnni1xj7zbkdPpU+GLsP8v0rcTFpfidtRq49JP0oK52lQDRWb4D86UDDkjU/o1GqCPH8Rv8qyMd9oe0btZbLbQqRqGknqCPrsedccNxC3LavbGUECRGqkbq3iDpWmAiPsx/tP5HlSDDucHfaSxtXDLkycuwzzAEAkAmNQ38tTaqWzFrW2TuanS0K4Tzqe2lYJ0i1HjMaLKhmGk8vQfiKnVx+taNucHw9xEuXbYZjpmOsRtI25CjEDZan5VWrGJFxMyzGZhr1BIPzFWVjtVOsKuGf2HtA3tHZkTKSwLEky0+7M6x4cq6JCo6bgzS1y5iLrKZi2MqooPLQSY6k1HwPA4ZbjGyqZz7zAyxB1MnpMGBpR/GbZbDsgnMywI3PWNKrXZXhN394Vjoq5s0gxGwUa7/LSlYsYpbLE1khiI2NDYjBldY0Py86eYhNfOouvOptF8eR43aPOO2mAIC30ElNGH3lOkfMj1HSk/DbV622a3Ye5bI9qgA1EbnqBDDXbbrXoPGeFvkYLbNy2VjKPeHX+oRr10qu4VrjkW1uNadVZVVwA2RhlYQWljBJIA0yjpWiUyuM/dE64dcUYn21h0KBgLqnQlCcrMusjuzy3HwrOLw6jE3sLeth4YwQSjErJALqdRAJEgxqBuJJxeG9iqshZ8so3dAkHr34CwBrvKg0ddxC3w9y8VRthFxfaFxoCyqoAAiZMnzp20tomoOTpIj7Hm3h77XxnZiARmMn2bDvDQCTI3jltXoadqPaqVy6RvM+RryzDkgyxGZc3eQkQCMysJjWZ0pjwrjHsbqi6wUNqr/ZYdDGxiK5cv1Um4sqowTpot/FuF+0s5lEXF/IjbxmvHe1vDPZ3faAd19Y6Ge8p8mn5V7vbxoZQRlII5fjrVJ7X9nQQwMZHJIb7rEACf5dBt1qWHM4S9wuXHrR4u7yfAbVo70fjOEPbuFGEQajsYSXA9a9ezioHw9klvjTvhWDIBncnTxrWF4YVMnnsBvTrB4SNToeUcv70GwpD/s5wP2ly3aB1ZgCfE16Hxr9j2HvSbbG25jXXkI2mNgKpeF4ZdtW7LgMbt1yAAIygDQkyImTrV6s3cTaQW1xJuYo6i0oDqo/nLbDxkVoRcukGToovE/2K4u3JtMlweBg1XMV2bx+F0KXF+f69K9bxH7Qnw1wWsQLN1uZtMQR/UDKg+E05wfbzC3RBJWeTCR8prOrpg2fPj8Zvpowkg7kEH9eNT2+18ABrceKn5xHwGwr6EucJwOKHuWXn7sA/KDVU7QfsZwjqzWs1sgTAgj8K3FGtnlv/AJZZ/wDcHkY+h186ypG7BIft3httazDbXXTnNZS+35H9w/tNqP6j0qw8Gy+zY5e9t13/AOqrdp4A8Gp3w3FlQw0666+PPzqbHicMDqKhjT50Xi7hzeBAPr+ooJ2ifOkRjnNtHifTmKA4ph86H3VIE5jGgH2j3SWKiQB/MaKY/LUeXOsA6eY/EVpRtAAuzHEch/dbjEER7IsRmZdspAJhgdgd1g1dLGBLQYPr+Vebdo8AgX2gEPMqQzF3iWYn+kxB5Vf+wnaIYuwMxHtk0cdej+RHzBoKPJX/AOmT8Di1wvqfh/eaMu2B7NVgEAnfWiVSpvZAiDTqILJj7q+VVxkL4hYHuOSfEaj5EzHhVibYDpQlrC5WJ5kk/HlTSTtGRNZtSIpRbx9q2bsNm9mQHyiSJ02FPrVqRB5yKqdk28O9yxbQLde+oVFBn2QIIck7rBfvT4UWgIehg6K0ESJgiCPAitoAKnIkUMaVmOs9D4vAW7oOdQTBGaBIB6Ej5VIdK2G0oBKdxHsURnNtybbIVZSJ8mgalupGp12mqXcwT2yVcQZM76md9ddq9gw6KLhZ2uRyAO3pzoLE8Jt3mIyOdjKkgCNQYGk+IFJKPJUdPp830p8qs8y4XiDccYe8GWzEBgskSZO26T8I00JojtLw9bCWldWvI4Cj2cSTqZAgyQAvTY+npScBsZYVShgrKsQYO4MzI86SY3sW5dCj27qosKt3P1kjRo1PPSIHhVE6jVE5T5ycvkp3BOMW8MhGe53sxQGAsaqAwMkHMpEaDTcb08w/an2y+wv2sp2YJJIP3ip1HI6TpPqVhv2VucpyJlylTbDAD3mIJY5mCkMdFn03oi92CvWLJtoyBSddG0nQ5WJ0gHlBMCoywqS6NzrVlY4twBbqhx3lMw4GojSGHMSNjBBNV1uEuh0X1WPoYP1r09+zSC2qgqLi/aAI185zR4E70p4twTEXD3Cix0yd7XmcgM71oc4aFai9lJs4NvuwerED8Zj0qy8E7Ju+VyO6SDJMSvPKNTz3PjEU24D2QC3Q1zK4AJkyZY9AdoI1010qym8BNNKdgSIMfwNr9oW7bBMsRr9kaQDB1iKrHGrOJwFthbW6EPvOoLT/AJhPxNXrAsT7uunKiUxJHUVaGRpUhWrPndsRcds0kfrn1o6xxO4vIMPDQ17RxDgWGv8A+LYRiftAZW/1LB+NVjiH7MrRk2LrWz91xmH+pdR6g0bTBRTbPaaNyynx/MU0sdub4Uqt5ip5Zsw+BmhOKdhsXak+z9ov3rZzD4e98qq1/DwSCMpG/I+o3rGstY7Q3Pv/ACFZVP8AauPtn61utxNyLvb2PnVi4FcAfYagfQ/lWVlK+h0ScUU6H0+o/AUsc7eNZWUqAQg/LQ1h0n+XUeVZWUTGyhOitkLbNAJGonfrH651PCcaOExoxFofwiWIXbMk5XUjl4eMdK3WUIqp/wAAZ7zwzEpetJdSSlxQyzpoROooopWVlWAYRXATWsrKxgm2lA41YuegrVZQl0BdnSVAcO/eJXujYyNR4isrKV9DEZE1qsrKQxA7VzbvFWlSQetbrKUJhukkknWtrihOXnWqyjZuwmzjmXY1Ldxgds5nMEZInQgkGY5EEb+NZWU/J0DoWsk1z+71lZUvITaIV1gH60RZQMNvjWVlNQQ3C2wOQHlQ97gK6mzce2d4JzpP9DbD+kisrKpSaEbF+NN6yJuKGXm6HbzViCPQmoLHFlcBlMjrB+GtZWVKWh1sKw+KCstliWd1dleAAcu6kAyCAQdoPnQXF8Gjj/6iyjj70A/A6MKysrRk9oxWb3YTCMZBuKDyDAj/AHAmsrKytyYeK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609328" y="4581128"/>
            <a:ext cx="72831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pitchFamily="34" charset="0"/>
              </a:rPr>
              <a:t>Estudiar sin pensar es tan inútil como pensar sin estudiar – Confucio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pitchFamily="34" charset="0"/>
              </a:rPr>
              <a:t>El cerebro no es un vaso por llenar, sino una lámpara por encender – Plutarco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pitchFamily="34" charset="0"/>
              </a:rPr>
              <a:t>Lo que tenemos que aprender, lo aprendemos haciendo – Aristóteles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7344816" cy="230425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ES" dirty="0"/>
              <a:t>©2024 Autor Samuel Rey Escudero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Algunos derechos reservados 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Este documento se distribuye bajo la licencia  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“Atribución-</a:t>
            </a:r>
            <a:r>
              <a:rPr lang="es-ES" dirty="0" err="1"/>
              <a:t>CompartirIgual</a:t>
            </a:r>
            <a:r>
              <a:rPr lang="es-ES" dirty="0"/>
              <a:t> 4.0 Internacional” de Creative </a:t>
            </a:r>
            <a:r>
              <a:rPr lang="es-ES" dirty="0" err="1"/>
              <a:t>Commons</a:t>
            </a:r>
            <a:r>
              <a:rPr lang="es-ES" dirty="0"/>
              <a:t>,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disponible en  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https://creativecommons.org/licenses/by-sa/4.0/deed.es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Esta licencia no se aplica a materiales de terceros que puedan estar incluidos en esta obra y que mantiene los derechos de los autores originales.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57DD-0974-42AD-9FCA-CD3500072770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16B01-44E6-BB1C-8C5B-392A07A1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150545"/>
            <a:ext cx="1296143" cy="5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Datos básicos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2352" y="2160185"/>
            <a:ext cx="8579296" cy="45365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6 créditos, obligatoria , 2º curso (M de 15 a 17 y J de 17 a 19).</a:t>
            </a:r>
            <a:endParaRPr lang="es-ES" sz="1400" dirty="0"/>
          </a:p>
          <a:p>
            <a:pPr>
              <a:buFont typeface="Wingdings" panose="05000000000000000000" pitchFamily="2" charset="2"/>
              <a:buChar char="q"/>
            </a:pPr>
            <a:endParaRPr lang="es-E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Área de Teoría de la Señal y Comunicaciones (</a:t>
            </a:r>
            <a:r>
              <a:rPr lang="es-ES" sz="1800" dirty="0">
                <a:hlinkClick r:id="rId2"/>
              </a:rPr>
              <a:t>www.tsc.urjc.es</a:t>
            </a:r>
            <a:r>
              <a:rPr lang="es-ES" sz="1800" dirty="0"/>
              <a:t>).</a:t>
            </a:r>
            <a:endParaRPr lang="es-ES" sz="1400" dirty="0"/>
          </a:p>
          <a:p>
            <a:pPr>
              <a:buFont typeface="Wingdings" panose="05000000000000000000" pitchFamily="2" charset="2"/>
              <a:buChar char="q"/>
            </a:pPr>
            <a:endParaRPr lang="es-E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Profesorado:</a:t>
            </a:r>
          </a:p>
          <a:p>
            <a:pPr lvl="1"/>
            <a:r>
              <a:rPr lang="es-ES" sz="1800" dirty="0"/>
              <a:t>Samuel Rey (</a:t>
            </a:r>
            <a:r>
              <a:rPr lang="es-ES" sz="1800" dirty="0">
                <a:hlinkClick r:id="rId3"/>
              </a:rPr>
              <a:t>samuel.rey.escudero@urjc.es</a:t>
            </a:r>
            <a:r>
              <a:rPr lang="es-ES" sz="1800" dirty="0"/>
              <a:t>, B109).</a:t>
            </a:r>
          </a:p>
          <a:p>
            <a:pPr lvl="1"/>
            <a:r>
              <a:rPr lang="es-ES" sz="1800" dirty="0"/>
              <a:t>Borja Imaz (</a:t>
            </a:r>
            <a:r>
              <a:rPr lang="es-ES" sz="1800" dirty="0">
                <a:hlinkClick r:id="rId4"/>
              </a:rPr>
              <a:t>borja.imaz@urjc.es</a:t>
            </a:r>
            <a:r>
              <a:rPr lang="es-ES" sz="1800" dirty="0"/>
              <a:t>, D213).</a:t>
            </a:r>
          </a:p>
          <a:p>
            <a:pPr lvl="1"/>
            <a:r>
              <a:rPr lang="es-ES" sz="1800" dirty="0"/>
              <a:t>Solicitud de tutorías por e-mail (en exámenes sesiones colectivas).</a:t>
            </a:r>
            <a:endParaRPr lang="es-ES" sz="1400" dirty="0"/>
          </a:p>
          <a:p>
            <a:pPr lvl="1"/>
            <a:endParaRPr lang="es-ES" sz="1400" dirty="0"/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s-ES" sz="1800" dirty="0"/>
              <a:t>Para contactar por email:</a:t>
            </a:r>
            <a:endParaRPr lang="es-ES" sz="1600" dirty="0"/>
          </a:p>
          <a:p>
            <a:pPr lvl="1"/>
            <a:r>
              <a:rPr lang="es-ES" sz="1800" dirty="0"/>
              <a:t>Incluir </a:t>
            </a:r>
            <a:r>
              <a:rPr lang="es-ES" sz="1800" b="1" dirty="0"/>
              <a:t>[SyS-GCID] </a:t>
            </a:r>
            <a:r>
              <a:rPr lang="es-ES" sz="1800" dirty="0"/>
              <a:t>en el asunto.</a:t>
            </a:r>
          </a:p>
          <a:p>
            <a:pPr lvl="1"/>
            <a:r>
              <a:rPr lang="es-ES" sz="1800" dirty="0"/>
              <a:t>Identificarse correctamente y uso obligatorio del email institucional.</a:t>
            </a:r>
          </a:p>
          <a:p>
            <a:pPr lvl="1"/>
            <a:endParaRPr lang="es-ES" sz="1800" dirty="0"/>
          </a:p>
          <a:p>
            <a:endParaRPr lang="es-ES" sz="2000" dirty="0"/>
          </a:p>
          <a:p>
            <a:pPr marL="457200" lvl="1" indent="0">
              <a:buNone/>
            </a:pPr>
            <a:endParaRPr lang="es-ES" sz="1800" dirty="0"/>
          </a:p>
          <a:p>
            <a:pPr lvl="1"/>
            <a:endParaRPr lang="es-ES" sz="1800" dirty="0"/>
          </a:p>
          <a:p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284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¿De qué vamos a hablar?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240360"/>
          </a:xfrm>
        </p:spPr>
        <p:txBody>
          <a:bodyPr>
            <a:normAutofit/>
          </a:bodyPr>
          <a:lstStyle/>
          <a:p>
            <a:r>
              <a:rPr lang="es-ES" dirty="0"/>
              <a:t>Propósito de la asignatura y encaje dentro de la titulación.</a:t>
            </a:r>
          </a:p>
          <a:p>
            <a:endParaRPr lang="es-ES" dirty="0"/>
          </a:p>
          <a:p>
            <a:r>
              <a:rPr lang="es-ES" dirty="0"/>
              <a:t>Análisis del temario.</a:t>
            </a:r>
          </a:p>
          <a:p>
            <a:endParaRPr lang="es-ES" dirty="0"/>
          </a:p>
          <a:p>
            <a:r>
              <a:rPr lang="es-ES" dirty="0"/>
              <a:t>Actividades docentes.</a:t>
            </a:r>
          </a:p>
          <a:p>
            <a:endParaRPr lang="es-ES" dirty="0"/>
          </a:p>
          <a:p>
            <a:r>
              <a:rPr lang="es-ES" dirty="0"/>
              <a:t>Evaluación.</a:t>
            </a:r>
          </a:p>
          <a:p>
            <a:endParaRPr lang="es-ES" dirty="0"/>
          </a:p>
          <a:p>
            <a:r>
              <a:rPr lang="es-ES" dirty="0"/>
              <a:t>Bibliografía y material de apoyo.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57120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solidFill>
                  <a:srgbClr val="7030A0"/>
                </a:solidFill>
                <a:latin typeface="Palatino Linotype" pitchFamily="18" charset="0"/>
              </a:rPr>
              <a:t>La guía docente de la asignatura está disponible online, no obstante, vamos a presentar un resumen de los principales apartados de la guía.</a:t>
            </a:r>
            <a:endParaRPr lang="es-ES" sz="1600" b="1" i="1" dirty="0">
              <a:solidFill>
                <a:schemeClr val="accent5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¿SyS en un grado de Ciencia de Datos?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132855"/>
            <a:ext cx="8640960" cy="4588619"/>
          </a:xfrm>
        </p:spPr>
        <p:txBody>
          <a:bodyPr>
            <a:noAutofit/>
          </a:bodyPr>
          <a:lstStyle/>
          <a:p>
            <a:r>
              <a:rPr lang="es-ES" dirty="0"/>
              <a:t>¿Qué vamos a ver en la asignatura?</a:t>
            </a:r>
          </a:p>
          <a:p>
            <a:pPr lvl="1"/>
            <a:r>
              <a:rPr lang="es-ES" dirty="0"/>
              <a:t>Emplear las matemáticas para el </a:t>
            </a:r>
            <a:r>
              <a:rPr lang="es-ES" dirty="0">
                <a:solidFill>
                  <a:srgbClr val="3333FF"/>
                </a:solidFill>
              </a:rPr>
              <a:t>modelado</a:t>
            </a:r>
            <a:r>
              <a:rPr lang="es-ES" dirty="0"/>
              <a:t> y </a:t>
            </a:r>
            <a:r>
              <a:rPr lang="es-ES" dirty="0">
                <a:solidFill>
                  <a:srgbClr val="3333FF"/>
                </a:solidFill>
              </a:rPr>
              <a:t>análisis</a:t>
            </a:r>
            <a:r>
              <a:rPr lang="es-ES" dirty="0"/>
              <a:t> de señales y sistemas.</a:t>
            </a:r>
          </a:p>
          <a:p>
            <a:pPr lvl="1"/>
            <a:r>
              <a:rPr lang="es-ES" sz="1600" dirty="0"/>
              <a:t>En la tercera parte de la asignatura (muestreo, filtros) hablaremos también de diseño. </a:t>
            </a:r>
          </a:p>
          <a:p>
            <a:pPr lvl="1"/>
            <a:endParaRPr lang="es-ES" sz="1000" dirty="0"/>
          </a:p>
          <a:p>
            <a:r>
              <a:rPr lang="es-ES" sz="1800" dirty="0"/>
              <a:t>Base fundamental para otras asignaturas de carácter más aplicado/tecnológico.</a:t>
            </a:r>
          </a:p>
          <a:p>
            <a:endParaRPr lang="es-ES" sz="1000" dirty="0"/>
          </a:p>
          <a:p>
            <a:r>
              <a:rPr lang="es-ES" dirty="0"/>
              <a:t>¿Cómo encaja en un grado sobre Ciencia e Ingeniería de Datos?</a:t>
            </a:r>
          </a:p>
          <a:p>
            <a:pPr lvl="1"/>
            <a:r>
              <a:rPr lang="es-ES" dirty="0"/>
              <a:t>Las señales representan </a:t>
            </a:r>
            <a:r>
              <a:rPr lang="es-ES" b="1" dirty="0">
                <a:solidFill>
                  <a:srgbClr val="3333FF"/>
                </a:solidFill>
              </a:rPr>
              <a:t>DATOS</a:t>
            </a:r>
            <a:r>
              <a:rPr lang="es-ES" b="1" dirty="0"/>
              <a:t> </a:t>
            </a:r>
            <a:r>
              <a:rPr lang="es-ES" dirty="0"/>
              <a:t>e </a:t>
            </a:r>
            <a:r>
              <a:rPr lang="es-ES" b="1" dirty="0">
                <a:solidFill>
                  <a:srgbClr val="3333FF"/>
                </a:solidFill>
              </a:rPr>
              <a:t>INFORMACIÓN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Los sistemas son “entidades” que </a:t>
            </a:r>
            <a:r>
              <a:rPr lang="es-ES" b="1" dirty="0">
                <a:solidFill>
                  <a:srgbClr val="00B050"/>
                </a:solidFill>
              </a:rPr>
              <a:t>TRANSFORMAN</a:t>
            </a:r>
            <a:r>
              <a:rPr lang="es-ES" dirty="0"/>
              <a:t>/</a:t>
            </a:r>
            <a:r>
              <a:rPr lang="es-ES" b="1" dirty="0">
                <a:solidFill>
                  <a:srgbClr val="00B050"/>
                </a:solidFill>
              </a:rPr>
              <a:t>PROCESAN</a:t>
            </a:r>
            <a:r>
              <a:rPr lang="es-ES" dirty="0"/>
              <a:t> señales.</a:t>
            </a:r>
          </a:p>
          <a:p>
            <a:pPr lvl="1"/>
            <a:r>
              <a:rPr lang="es-ES" dirty="0"/>
              <a:t>Nociones básicas para trabajar con datos </a:t>
            </a:r>
            <a:r>
              <a:rPr lang="es-ES" b="1" dirty="0">
                <a:solidFill>
                  <a:srgbClr val="FF0000"/>
                </a:solidFill>
              </a:rPr>
              <a:t>analógicos</a:t>
            </a:r>
            <a:r>
              <a:rPr lang="es-ES" b="1" dirty="0"/>
              <a:t> </a:t>
            </a:r>
            <a:r>
              <a:rPr lang="es-ES" dirty="0"/>
              <a:t>en medios </a:t>
            </a:r>
            <a:r>
              <a:rPr lang="es-ES" b="1" dirty="0">
                <a:solidFill>
                  <a:srgbClr val="FF0000"/>
                </a:solidFill>
              </a:rPr>
              <a:t>digitales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sz="10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Ejemplos de señales: MULTIMEDIA (audio, voz, imagen, vídeo), biológicas, datos financieros, sismología, acústica, localización, radar, …</a:t>
            </a:r>
          </a:p>
          <a:p>
            <a:pPr>
              <a:buFont typeface="Wingdings" panose="05000000000000000000" pitchFamily="2" charset="2"/>
              <a:buChar char="q"/>
            </a:pPr>
            <a:endParaRPr lang="es-ES" sz="1000" dirty="0"/>
          </a:p>
          <a:p>
            <a:r>
              <a:rPr lang="es-ES" sz="1800" dirty="0"/>
              <a:t>Sistemas de comunicación, tratamiento de datos, procesamiento de información, aprendizaje máquina,  inteligencia artificial, …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EAF-865D-D64E-ABBF-546E219C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9934"/>
            <a:ext cx="8229600" cy="508918"/>
          </a:xfrm>
        </p:spPr>
        <p:txBody>
          <a:bodyPr/>
          <a:lstStyle/>
          <a:p>
            <a:r>
              <a:rPr lang="es-ES" dirty="0"/>
              <a:t>Algunas aplicaciones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CBCF4-B853-0CB4-4F10-3830FBB2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5" name="Picture 2" descr="Self Driving Car Using CNN. End to End CNN Model | by Mohd Saquib | The  Wisdom | Medium">
            <a:extLst>
              <a:ext uri="{FF2B5EF4-FFF2-40B4-BE49-F238E27FC236}">
                <a16:creationId xmlns:a16="http://schemas.microsoft.com/office/drawing/2014/main" id="{34EF7041-47D3-B6BF-606C-5C671E67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45" y="2218596"/>
            <a:ext cx="2091385" cy="139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uhammad Rizwan Munawar on LinkedIn: #computervision #objectdetection  #deeplearning #researchanddevelopment… | 24 comments">
            <a:extLst>
              <a:ext uri="{FF2B5EF4-FFF2-40B4-BE49-F238E27FC236}">
                <a16:creationId xmlns:a16="http://schemas.microsoft.com/office/drawing/2014/main" id="{58F58DA4-7645-7368-FAE9-B74A17F80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93" y="2218596"/>
            <a:ext cx="2478391" cy="139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al-World Applications of Convolutional Neural Networks - Data Analytics">
            <a:extLst>
              <a:ext uri="{FF2B5EF4-FFF2-40B4-BE49-F238E27FC236}">
                <a16:creationId xmlns:a16="http://schemas.microsoft.com/office/drawing/2014/main" id="{BE9143C3-703A-815B-0880-0E2618B3F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23" y="3789193"/>
            <a:ext cx="4710639" cy="15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8516E1-E6C6-58B9-8C70-5313F3B2EA1B}"/>
              </a:ext>
            </a:extLst>
          </p:cNvPr>
          <p:cNvSpPr txBox="1"/>
          <p:nvPr/>
        </p:nvSpPr>
        <p:spPr>
          <a:xfrm>
            <a:off x="4094106" y="5497487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4">
                    <a:lumMod val="75000"/>
                  </a:schemeClr>
                </a:solidFill>
              </a:rPr>
              <a:t>Redes convolucionales para detección/clasificación de objetos</a:t>
            </a:r>
          </a:p>
        </p:txBody>
      </p:sp>
      <p:pic>
        <p:nvPicPr>
          <p:cNvPr id="10" name="Picture 2" descr="The Difference Between Speech and Voice Recognition">
            <a:extLst>
              <a:ext uri="{FF2B5EF4-FFF2-40B4-BE49-F238E27FC236}">
                <a16:creationId xmlns:a16="http://schemas.microsoft.com/office/drawing/2014/main" id="{84619BF0-9631-6E44-8AF1-6567EF6B7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21122" r="6864" b="20783"/>
          <a:stretch/>
        </p:blipFill>
        <p:spPr bwMode="auto">
          <a:xfrm>
            <a:off x="251520" y="2204864"/>
            <a:ext cx="3384376" cy="11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4BF651-E823-A7CD-B54C-4E9BB9A67CD5}"/>
              </a:ext>
            </a:extLst>
          </p:cNvPr>
          <p:cNvSpPr txBox="1"/>
          <p:nvPr/>
        </p:nvSpPr>
        <p:spPr>
          <a:xfrm>
            <a:off x="251520" y="3391720"/>
            <a:ext cx="3496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4">
                    <a:lumMod val="75000"/>
                  </a:schemeClr>
                </a:solidFill>
              </a:rPr>
              <a:t>Reconocimiento de voz</a:t>
            </a:r>
          </a:p>
        </p:txBody>
      </p:sp>
      <p:pic>
        <p:nvPicPr>
          <p:cNvPr id="2052" name="Picture 4" descr="A critical survey of state-of-the-art image inpainting quality assessment  metrics - ScienceDirect">
            <a:extLst>
              <a:ext uri="{FF2B5EF4-FFF2-40B4-BE49-F238E27FC236}">
                <a16:creationId xmlns:a16="http://schemas.microsoft.com/office/drawing/2014/main" id="{6DA9D767-E8B3-BC67-02B4-6FEDA35B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7" y="3932733"/>
            <a:ext cx="3323763" cy="15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C875DE-812D-C306-8C3D-507356E15309}"/>
              </a:ext>
            </a:extLst>
          </p:cNvPr>
          <p:cNvSpPr txBox="1"/>
          <p:nvPr/>
        </p:nvSpPr>
        <p:spPr>
          <a:xfrm>
            <a:off x="323767" y="547553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4">
                    <a:lumMod val="75000"/>
                  </a:schemeClr>
                </a:solidFill>
              </a:rPr>
              <a:t>Eliminación de ruido/interpolación</a:t>
            </a:r>
          </a:p>
        </p:txBody>
      </p:sp>
    </p:spTree>
    <p:extLst>
      <p:ext uri="{BB962C8B-B14F-4D97-AF65-F5344CB8AC3E}">
        <p14:creationId xmlns:p14="http://schemas.microsoft.com/office/powerpoint/2010/main" val="329070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Relación con otras asignaturas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132856"/>
            <a:ext cx="8507288" cy="41764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Conceptos/competencias previas </a:t>
            </a:r>
            <a:r>
              <a:rPr lang="es-ES" sz="1800" b="1" u="sng" dirty="0">
                <a:solidFill>
                  <a:srgbClr val="7030A0"/>
                </a:solidFill>
              </a:rPr>
              <a:t>FUNDAMENTALES</a:t>
            </a:r>
            <a:r>
              <a:rPr lang="es-ES" sz="18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1600" dirty="0"/>
              <a:t>Fundamentos de cálculo: series, </a:t>
            </a:r>
            <a:r>
              <a:rPr lang="pt-BR" sz="1600" dirty="0" err="1"/>
              <a:t>integrales</a:t>
            </a:r>
            <a:r>
              <a:rPr lang="pt-BR" sz="1600" dirty="0"/>
              <a:t> y </a:t>
            </a:r>
            <a:r>
              <a:rPr lang="es-ES" sz="1600" dirty="0"/>
              <a:t>números complejos</a:t>
            </a:r>
            <a:r>
              <a:rPr lang="pt-BR" sz="1600" dirty="0"/>
              <a:t>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ES" sz="1600" dirty="0"/>
              <a:t>Fundamentos de álgebra: espacio vectorial, ortogonalidad y bases.</a:t>
            </a:r>
          </a:p>
          <a:p>
            <a:pPr marL="800100" lvl="1" indent="-342900">
              <a:buFont typeface="+mj-lt"/>
              <a:buAutoNum type="alphaLcParenR"/>
            </a:pPr>
            <a:endParaRPr lang="es-ES" sz="1600" dirty="0"/>
          </a:p>
          <a:p>
            <a:pPr marL="400050">
              <a:buFont typeface="Wingdings" panose="05000000000000000000" pitchFamily="2" charset="2"/>
              <a:buChar char="q"/>
            </a:pPr>
            <a:r>
              <a:rPr lang="es-ES" sz="1800" dirty="0"/>
              <a:t>¿Dónde se adquieren?</a:t>
            </a:r>
          </a:p>
          <a:p>
            <a:pPr lvl="1"/>
            <a:r>
              <a:rPr lang="es-ES" sz="1600" dirty="0"/>
              <a:t>Álgebra Lineal, Cálculo, Herramientas Matemáticas para la Ciencia de Datos I y II.</a:t>
            </a:r>
            <a:endParaRPr lang="es-ES" sz="1800" b="1" u="sng" dirty="0">
              <a:solidFill>
                <a:srgbClr val="7030A0"/>
              </a:solidFill>
            </a:endParaRPr>
          </a:p>
          <a:p>
            <a:pPr lvl="1"/>
            <a:r>
              <a:rPr lang="es-ES" sz="1600" dirty="0"/>
              <a:t>También es muy recomendable saber/aprender fundamentos de Matlab.</a:t>
            </a:r>
          </a:p>
          <a:p>
            <a:pPr lvl="1"/>
            <a:r>
              <a:rPr lang="es-ES" b="1" dirty="0"/>
              <a:t>Recomendable</a:t>
            </a:r>
            <a:r>
              <a:rPr lang="es-ES" dirty="0"/>
              <a:t>: </a:t>
            </a:r>
            <a:r>
              <a:rPr lang="es-ES" dirty="0">
                <a:hlinkClick r:id="rId2"/>
              </a:rPr>
              <a:t>Curso Cero de Matemáticas</a:t>
            </a:r>
            <a:r>
              <a:rPr lang="es-ES" dirty="0"/>
              <a:t> para repasar los conceptos básicos.</a:t>
            </a:r>
            <a:endParaRPr lang="es-ES" sz="1800" dirty="0"/>
          </a:p>
          <a:p>
            <a:endParaRPr lang="es-E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/>
              <a:t>Base para las siguientes asignaturas:</a:t>
            </a:r>
          </a:p>
          <a:p>
            <a:pPr lvl="1"/>
            <a:r>
              <a:rPr lang="es-ES" sz="1600" dirty="0"/>
              <a:t>Fundamentos Matemáticos de la Información.</a:t>
            </a:r>
          </a:p>
          <a:p>
            <a:pPr lvl="1"/>
            <a:r>
              <a:rPr lang="es-ES" sz="1600" dirty="0"/>
              <a:t>Análisis de Series Temporales.</a:t>
            </a:r>
          </a:p>
          <a:p>
            <a:pPr lvl="1"/>
            <a:r>
              <a:rPr lang="es-ES" sz="1600" dirty="0"/>
              <a:t>Análisis de Datos Multimedia.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Temario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87357" y="2204864"/>
            <a:ext cx="8229600" cy="4032448"/>
          </a:xfrm>
        </p:spPr>
        <p:txBody>
          <a:bodyPr/>
          <a:lstStyle/>
          <a:p>
            <a:pPr>
              <a:buNone/>
            </a:pPr>
            <a:r>
              <a:rPr lang="es-ES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2088976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900" b="1" i="0" u="sng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Bloque I: Señales y sistemas en el dominio del tiempo</a:t>
            </a:r>
            <a:endParaRPr kumimoji="0" lang="es-ES" sz="19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9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Tema 1: Señales en el dominio del tiempo</a:t>
            </a: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Concepto de señal en tiempo continuo y discreto.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Operaciones básicas con señales.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Propiedades y parámetros básicos para la caracterización de señales.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Señales básicas.</a:t>
            </a:r>
          </a:p>
          <a:p>
            <a:pPr lvl="1">
              <a:spcBef>
                <a:spcPct val="20000"/>
              </a:spcBef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9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Tema 2: Sistemas en el dominio del tiempo</a:t>
            </a:r>
            <a:endParaRPr kumimoji="0" lang="es-ES" sz="19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Concepto de sistema en tiempo continuo y en tiempo discreto.</a:t>
            </a: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Propiedades básicas de los sistemas.</a:t>
            </a: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Sistemas lineales e invariantes en el tiempo (LIT).</a:t>
            </a:r>
          </a:p>
          <a:p>
            <a:pPr marL="742950" marR="0" lvl="1" indent="-28575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Sistemas LIT descritos por ecuaciones en diferencia.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Temario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85F-D01A-422F-A9A3-DA8D737DA26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988840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1" i="0" u="sng" strike="noStrike" kern="1200" cap="all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Bloque II: Señales y sistemas en el dominio de la frecuencia</a:t>
            </a:r>
            <a:endParaRPr kumimoji="0" lang="es-ES" sz="1800" b="1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Tema 3: Señales y sistemas continuos en el dominio de la frecuencia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Sistemas LIT y las señales sinusoidales.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Desarrollo en Serie de Fourier.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Transformada de Fourier.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Aplicaciones: filtrado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Tema 4: Señales y sistemas discretos en el dominio de la frecuencia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sz="1700" dirty="0">
                <a:latin typeface="Arial" pitchFamily="34" charset="0"/>
                <a:cs typeface="Arial" pitchFamily="34" charset="0"/>
              </a:rPr>
              <a:t>Exponenciales complejas en tiempo discreto.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sz="1700" dirty="0">
                <a:latin typeface="Arial" pitchFamily="34" charset="0"/>
                <a:cs typeface="Arial" pitchFamily="34" charset="0"/>
              </a:rPr>
              <a:t>Desarrollo en Serie de Fourier para señales discretas.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sz="1700" dirty="0">
                <a:latin typeface="Arial" pitchFamily="34" charset="0"/>
                <a:cs typeface="Arial" pitchFamily="34" charset="0"/>
              </a:rPr>
              <a:t>Transformada de Fourier para señales discretas.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1689</Words>
  <Application>Microsoft Office PowerPoint</Application>
  <PresentationFormat>On-screen Show (4:3)</PresentationFormat>
  <Paragraphs>228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Palatino Linotype</vt:lpstr>
      <vt:lpstr>Wingdings</vt:lpstr>
      <vt:lpstr>Tema de Office</vt:lpstr>
      <vt:lpstr>Guía de la asignatura  Grado en Ciencia e Ingeniería de Datos  Señales y Sistemas  Samuel Rey </vt:lpstr>
      <vt:lpstr>PowerPoint Presentation</vt:lpstr>
      <vt:lpstr>Datos básicos</vt:lpstr>
      <vt:lpstr>¿De qué vamos a hablar?</vt:lpstr>
      <vt:lpstr>¿SyS en un grado de Ciencia de Datos?</vt:lpstr>
      <vt:lpstr>Algunas aplicaciones</vt:lpstr>
      <vt:lpstr>Relación con otras asignaturas</vt:lpstr>
      <vt:lpstr>Temario </vt:lpstr>
      <vt:lpstr>Temario </vt:lpstr>
      <vt:lpstr>Temario </vt:lpstr>
      <vt:lpstr>Actividades docentes</vt:lpstr>
      <vt:lpstr>Laboratorios</vt:lpstr>
      <vt:lpstr>Planificación</vt:lpstr>
      <vt:lpstr>Evaluación</vt:lpstr>
      <vt:lpstr>Bibliografía básica</vt:lpstr>
      <vt:lpstr>Bibliografía complementaria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la asignatura ASyS - URJC</dc:title>
  <dc:creator>AGM</dc:creator>
  <cp:lastModifiedBy>Samuel Rey Escudero</cp:lastModifiedBy>
  <cp:revision>86</cp:revision>
  <dcterms:created xsi:type="dcterms:W3CDTF">2013-04-02T21:30:34Z</dcterms:created>
  <dcterms:modified xsi:type="dcterms:W3CDTF">2024-11-06T09:55:24Z</dcterms:modified>
</cp:coreProperties>
</file>