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75" r:id="rId3"/>
    <p:sldId id="258" r:id="rId4"/>
    <p:sldId id="338" r:id="rId5"/>
    <p:sldId id="351" r:id="rId6"/>
    <p:sldId id="357" r:id="rId7"/>
    <p:sldId id="359" r:id="rId8"/>
    <p:sldId id="371" r:id="rId9"/>
    <p:sldId id="372" r:id="rId10"/>
    <p:sldId id="374" r:id="rId11"/>
    <p:sldId id="378" r:id="rId12"/>
    <p:sldId id="379" r:id="rId13"/>
    <p:sldId id="380" r:id="rId14"/>
    <p:sldId id="356" r:id="rId15"/>
    <p:sldId id="377" r:id="rId16"/>
    <p:sldId id="376" r:id="rId17"/>
    <p:sldId id="367" r:id="rId18"/>
    <p:sldId id="373" r:id="rId19"/>
    <p:sldId id="369" r:id="rId2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604E1-D97A-4979-88C7-9332A718EEFD}" v="2" dt="2024-11-12T11:17:04.860"/>
    <p1510:client id="{A85CB7F4-1F05-470F-BA19-FAD0778C6A49}" v="41" dt="2024-11-11T15:41:58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González Pardo" userId="d14e0c7e-f661-4f13-b68a-fd817babc351" providerId="ADAL" clId="{1B379277-F96C-48F0-B3C3-09051F369A57}"/>
    <pc:docChg chg="undo custSel modSld">
      <pc:chgData name="Antonio González Pardo" userId="d14e0c7e-f661-4f13-b68a-fd817babc351" providerId="ADAL" clId="{1B379277-F96C-48F0-B3C3-09051F369A57}" dt="2023-09-10T20:22:59.252" v="11" actId="6549"/>
      <pc:docMkLst>
        <pc:docMk/>
      </pc:docMkLst>
      <pc:sldChg chg="modSp mod">
        <pc:chgData name="Antonio González Pardo" userId="d14e0c7e-f661-4f13-b68a-fd817babc351" providerId="ADAL" clId="{1B379277-F96C-48F0-B3C3-09051F369A57}" dt="2023-09-10T18:56:58.560" v="5" actId="123"/>
        <pc:sldMkLst>
          <pc:docMk/>
          <pc:sldMk cId="0" sldId="338"/>
        </pc:sldMkLst>
        <pc:spChg chg="mod">
          <ac:chgData name="Antonio González Pardo" userId="d14e0c7e-f661-4f13-b68a-fd817babc351" providerId="ADAL" clId="{1B379277-F96C-48F0-B3C3-09051F369A57}" dt="2023-09-10T18:56:58.560" v="5" actId="123"/>
          <ac:spMkLst>
            <pc:docMk/>
            <pc:sldMk cId="0" sldId="338"/>
            <ac:spMk id="15362" creationId="{00000000-0000-0000-0000-000000000000}"/>
          </ac:spMkLst>
        </pc:spChg>
      </pc:sldChg>
      <pc:sldChg chg="modSp mod">
        <pc:chgData name="Antonio González Pardo" userId="d14e0c7e-f661-4f13-b68a-fd817babc351" providerId="ADAL" clId="{1B379277-F96C-48F0-B3C3-09051F369A57}" dt="2023-09-10T19:00:49.435" v="7" actId="20577"/>
        <pc:sldMkLst>
          <pc:docMk/>
          <pc:sldMk cId="3643213673" sldId="357"/>
        </pc:sldMkLst>
        <pc:spChg chg="mod">
          <ac:chgData name="Antonio González Pardo" userId="d14e0c7e-f661-4f13-b68a-fd817babc351" providerId="ADAL" clId="{1B379277-F96C-48F0-B3C3-09051F369A57}" dt="2023-09-10T19:00:49.435" v="7" actId="20577"/>
          <ac:spMkLst>
            <pc:docMk/>
            <pc:sldMk cId="3643213673" sldId="357"/>
            <ac:spMk id="15362" creationId="{00000000-0000-0000-0000-000000000000}"/>
          </ac:spMkLst>
        </pc:spChg>
      </pc:sldChg>
      <pc:sldChg chg="modSp mod">
        <pc:chgData name="Antonio González Pardo" userId="d14e0c7e-f661-4f13-b68a-fd817babc351" providerId="ADAL" clId="{1B379277-F96C-48F0-B3C3-09051F369A57}" dt="2023-09-10T19:01:52.540" v="8" actId="242"/>
        <pc:sldMkLst>
          <pc:docMk/>
          <pc:sldMk cId="1064798009" sldId="371"/>
        </pc:sldMkLst>
        <pc:spChg chg="mod">
          <ac:chgData name="Antonio González Pardo" userId="d14e0c7e-f661-4f13-b68a-fd817babc351" providerId="ADAL" clId="{1B379277-F96C-48F0-B3C3-09051F369A57}" dt="2023-09-10T19:01:52.540" v="8" actId="242"/>
          <ac:spMkLst>
            <pc:docMk/>
            <pc:sldMk cId="1064798009" sldId="371"/>
            <ac:spMk id="15362" creationId="{00000000-0000-0000-0000-000000000000}"/>
          </ac:spMkLst>
        </pc:spChg>
      </pc:sldChg>
      <pc:sldChg chg="modSp mod modNotesTx">
        <pc:chgData name="Antonio González Pardo" userId="d14e0c7e-f661-4f13-b68a-fd817babc351" providerId="ADAL" clId="{1B379277-F96C-48F0-B3C3-09051F369A57}" dt="2023-09-10T20:22:59.252" v="11" actId="6549"/>
        <pc:sldMkLst>
          <pc:docMk/>
          <pc:sldMk cId="1640001270" sldId="372"/>
        </pc:sldMkLst>
        <pc:spChg chg="mod">
          <ac:chgData name="Antonio González Pardo" userId="d14e0c7e-f661-4f13-b68a-fd817babc351" providerId="ADAL" clId="{1B379277-F96C-48F0-B3C3-09051F369A57}" dt="2023-09-10T19:52:20.829" v="10" actId="114"/>
          <ac:spMkLst>
            <pc:docMk/>
            <pc:sldMk cId="1640001270" sldId="372"/>
            <ac:spMk id="15362" creationId="{00000000-0000-0000-0000-000000000000}"/>
          </ac:spMkLst>
        </pc:spChg>
      </pc:sldChg>
    </pc:docChg>
  </pc:docChgLst>
  <pc:docChgLst>
    <pc:chgData name="Antonio González Pardo" userId="d14e0c7e-f661-4f13-b68a-fd817babc351" providerId="ADAL" clId="{AABED03F-F298-48C9-81C3-84985BBE49CD}"/>
    <pc:docChg chg="custSel modSld">
      <pc:chgData name="Antonio González Pardo" userId="d14e0c7e-f661-4f13-b68a-fd817babc351" providerId="ADAL" clId="{AABED03F-F298-48C9-81C3-84985BBE49CD}" dt="2022-09-14T06:03:57.326" v="143"/>
      <pc:docMkLst>
        <pc:docMk/>
      </pc:docMkLst>
      <pc:sldChg chg="addSp delSp modSp mod modAnim">
        <pc:chgData name="Antonio González Pardo" userId="d14e0c7e-f661-4f13-b68a-fd817babc351" providerId="ADAL" clId="{AABED03F-F298-48C9-81C3-84985BBE49CD}" dt="2022-09-14T06:03:57.326" v="143"/>
        <pc:sldMkLst>
          <pc:docMk/>
          <pc:sldMk cId="0" sldId="258"/>
        </pc:sldMkLst>
        <pc:spChg chg="mod">
          <ac:chgData name="Antonio González Pardo" userId="d14e0c7e-f661-4f13-b68a-fd817babc351" providerId="ADAL" clId="{AABED03F-F298-48C9-81C3-84985BBE49CD}" dt="2022-09-13T18:55:28.141" v="142" actId="1076"/>
          <ac:spMkLst>
            <pc:docMk/>
            <pc:sldMk cId="0" sldId="258"/>
            <ac:spMk id="6" creationId="{00000000-0000-0000-0000-000000000000}"/>
          </ac:spMkLst>
        </pc:spChg>
        <pc:spChg chg="add mod">
          <ac:chgData name="Antonio González Pardo" userId="d14e0c7e-f661-4f13-b68a-fd817babc351" providerId="ADAL" clId="{AABED03F-F298-48C9-81C3-84985BBE49CD}" dt="2022-09-13T18:55:28.141" v="142" actId="1076"/>
          <ac:spMkLst>
            <pc:docMk/>
            <pc:sldMk cId="0" sldId="258"/>
            <ac:spMk id="8" creationId="{11470350-33A3-75DF-FE12-0B13B4173491}"/>
          </ac:spMkLst>
        </pc:spChg>
        <pc:spChg chg="add del mod">
          <ac:chgData name="Antonio González Pardo" userId="d14e0c7e-f661-4f13-b68a-fd817babc351" providerId="ADAL" clId="{AABED03F-F298-48C9-81C3-84985BBE49CD}" dt="2022-09-13T18:52:55.058" v="111"/>
          <ac:spMkLst>
            <pc:docMk/>
            <pc:sldMk cId="0" sldId="258"/>
            <ac:spMk id="9" creationId="{E1500030-63F5-800A-10A8-DF11CE052EF8}"/>
          </ac:spMkLst>
        </pc:spChg>
        <pc:picChg chg="del">
          <ac:chgData name="Antonio González Pardo" userId="d14e0c7e-f661-4f13-b68a-fd817babc351" providerId="ADAL" clId="{AABED03F-F298-48C9-81C3-84985BBE49CD}" dt="2022-09-13T18:52:38.708" v="107" actId="478"/>
          <ac:picMkLst>
            <pc:docMk/>
            <pc:sldMk cId="0" sldId="258"/>
            <ac:picMk id="5" creationId="{CE6057E0-144B-AEB4-BCEF-CF91900E5E2B}"/>
          </ac:picMkLst>
        </pc:picChg>
      </pc:sldChg>
      <pc:sldChg chg="modSp mod">
        <pc:chgData name="Antonio González Pardo" userId="d14e0c7e-f661-4f13-b68a-fd817babc351" providerId="ADAL" clId="{AABED03F-F298-48C9-81C3-84985BBE49CD}" dt="2022-09-11T09:42:58.446" v="53" actId="20577"/>
        <pc:sldMkLst>
          <pc:docMk/>
          <pc:sldMk cId="3739692881" sldId="351"/>
        </pc:sldMkLst>
        <pc:spChg chg="mod">
          <ac:chgData name="Antonio González Pardo" userId="d14e0c7e-f661-4f13-b68a-fd817babc351" providerId="ADAL" clId="{AABED03F-F298-48C9-81C3-84985BBE49CD}" dt="2022-09-11T09:42:58.446" v="53" actId="20577"/>
          <ac:spMkLst>
            <pc:docMk/>
            <pc:sldMk cId="3739692881" sldId="351"/>
            <ac:spMk id="15362" creationId="{00000000-0000-0000-0000-000000000000}"/>
          </ac:spMkLst>
        </pc:spChg>
      </pc:sldChg>
      <pc:sldChg chg="modSp mod">
        <pc:chgData name="Antonio González Pardo" userId="d14e0c7e-f661-4f13-b68a-fd817babc351" providerId="ADAL" clId="{AABED03F-F298-48C9-81C3-84985BBE49CD}" dt="2022-09-11T09:43:23.925" v="55" actId="20577"/>
        <pc:sldMkLst>
          <pc:docMk/>
          <pc:sldMk cId="3643213673" sldId="357"/>
        </pc:sldMkLst>
        <pc:spChg chg="mod">
          <ac:chgData name="Antonio González Pardo" userId="d14e0c7e-f661-4f13-b68a-fd817babc351" providerId="ADAL" clId="{AABED03F-F298-48C9-81C3-84985BBE49CD}" dt="2022-09-11T09:43:23.925" v="55" actId="20577"/>
          <ac:spMkLst>
            <pc:docMk/>
            <pc:sldMk cId="3643213673" sldId="357"/>
            <ac:spMk id="15362" creationId="{00000000-0000-0000-0000-000000000000}"/>
          </ac:spMkLst>
        </pc:spChg>
      </pc:sldChg>
      <pc:sldChg chg="modNotesTx">
        <pc:chgData name="Antonio González Pardo" userId="d14e0c7e-f661-4f13-b68a-fd817babc351" providerId="ADAL" clId="{AABED03F-F298-48C9-81C3-84985BBE49CD}" dt="2022-09-11T09:50:49.196" v="106" actId="20577"/>
        <pc:sldMkLst>
          <pc:docMk/>
          <pc:sldMk cId="1640001270" sldId="372"/>
        </pc:sldMkLst>
      </pc:sldChg>
    </pc:docChg>
  </pc:docChgLst>
  <pc:docChgLst>
    <pc:chgData name="Raúl Martín Santamaría" userId="087e2469-f7a1-41a2-8aa4-8608edeb8ea5" providerId="ADAL" clId="{54F84501-59EE-4011-AFB4-C4CA6280944D}"/>
    <pc:docChg chg="undo custSel modSld">
      <pc:chgData name="Raúl Martín Santamaría" userId="087e2469-f7a1-41a2-8aa4-8608edeb8ea5" providerId="ADAL" clId="{54F84501-59EE-4011-AFB4-C4CA6280944D}" dt="2023-09-11T08:40:22.365" v="696" actId="20577"/>
      <pc:docMkLst>
        <pc:docMk/>
      </pc:docMkLst>
      <pc:sldChg chg="addSp delSp modSp mod addAnim delAnim">
        <pc:chgData name="Raúl Martín Santamaría" userId="087e2469-f7a1-41a2-8aa4-8608edeb8ea5" providerId="ADAL" clId="{54F84501-59EE-4011-AFB4-C4CA6280944D}" dt="2023-09-11T08:38:28.723" v="688" actId="113"/>
        <pc:sldMkLst>
          <pc:docMk/>
          <pc:sldMk cId="0" sldId="258"/>
        </pc:sldMkLst>
        <pc:spChg chg="add del mod">
          <ac:chgData name="Raúl Martín Santamaría" userId="087e2469-f7a1-41a2-8aa4-8608edeb8ea5" providerId="ADAL" clId="{54F84501-59EE-4011-AFB4-C4CA6280944D}" dt="2023-09-08T09:41:24.062" v="237" actId="478"/>
          <ac:spMkLst>
            <pc:docMk/>
            <pc:sldMk cId="0" sldId="258"/>
            <ac:spMk id="6" creationId="{00000000-0000-0000-0000-000000000000}"/>
          </ac:spMkLst>
        </pc:spChg>
        <pc:spChg chg="mod">
          <ac:chgData name="Raúl Martín Santamaría" userId="087e2469-f7a1-41a2-8aa4-8608edeb8ea5" providerId="ADAL" clId="{54F84501-59EE-4011-AFB4-C4CA6280944D}" dt="2023-09-11T08:38:28.723" v="688" actId="113"/>
          <ac:spMkLst>
            <pc:docMk/>
            <pc:sldMk cId="0" sldId="258"/>
            <ac:spMk id="8" creationId="{11470350-33A3-75DF-FE12-0B13B4173491}"/>
          </ac:spMkLst>
        </pc:spChg>
      </pc:sldChg>
      <pc:sldChg chg="modSp mod">
        <pc:chgData name="Raúl Martín Santamaría" userId="087e2469-f7a1-41a2-8aa4-8608edeb8ea5" providerId="ADAL" clId="{54F84501-59EE-4011-AFB4-C4CA6280944D}" dt="2023-09-08T09:40:49.334" v="219" actId="114"/>
        <pc:sldMkLst>
          <pc:docMk/>
          <pc:sldMk cId="0" sldId="338"/>
        </pc:sldMkLst>
        <pc:spChg chg="mod">
          <ac:chgData name="Raúl Martín Santamaría" userId="087e2469-f7a1-41a2-8aa4-8608edeb8ea5" providerId="ADAL" clId="{54F84501-59EE-4011-AFB4-C4CA6280944D}" dt="2023-09-08T09:40:49.334" v="219" actId="114"/>
          <ac:spMkLst>
            <pc:docMk/>
            <pc:sldMk cId="0" sldId="338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11T08:39:29.301" v="691" actId="113"/>
        <pc:sldMkLst>
          <pc:docMk/>
          <pc:sldMk cId="3739692881" sldId="351"/>
        </pc:sldMkLst>
        <pc:spChg chg="mod">
          <ac:chgData name="Raúl Martín Santamaría" userId="087e2469-f7a1-41a2-8aa4-8608edeb8ea5" providerId="ADAL" clId="{54F84501-59EE-4011-AFB4-C4CA6280944D}" dt="2023-09-11T08:39:29.301" v="691" actId="113"/>
          <ac:spMkLst>
            <pc:docMk/>
            <pc:sldMk cId="3739692881" sldId="351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08T11:31:30.236" v="580" actId="1076"/>
        <pc:sldMkLst>
          <pc:docMk/>
          <pc:sldMk cId="3293224572" sldId="356"/>
        </pc:sldMkLst>
        <pc:graphicFrameChg chg="mod modGraphic">
          <ac:chgData name="Raúl Martín Santamaría" userId="087e2469-f7a1-41a2-8aa4-8608edeb8ea5" providerId="ADAL" clId="{54F84501-59EE-4011-AFB4-C4CA6280944D}" dt="2023-09-08T11:31:30.236" v="580" actId="1076"/>
          <ac:graphicFrameMkLst>
            <pc:docMk/>
            <pc:sldMk cId="3293224572" sldId="356"/>
            <ac:graphicFrameMk id="4" creationId="{0625AD3F-4AA1-4402-8C61-ADEAA95F87DA}"/>
          </ac:graphicFrameMkLst>
        </pc:graphicFrameChg>
      </pc:sldChg>
      <pc:sldChg chg="modSp mod">
        <pc:chgData name="Raúl Martín Santamaría" userId="087e2469-f7a1-41a2-8aa4-8608edeb8ea5" providerId="ADAL" clId="{54F84501-59EE-4011-AFB4-C4CA6280944D}" dt="2023-09-11T08:39:37.053" v="693" actId="20577"/>
        <pc:sldMkLst>
          <pc:docMk/>
          <pc:sldMk cId="3643213673" sldId="357"/>
        </pc:sldMkLst>
        <pc:spChg chg="mod">
          <ac:chgData name="Raúl Martín Santamaría" userId="087e2469-f7a1-41a2-8aa4-8608edeb8ea5" providerId="ADAL" clId="{54F84501-59EE-4011-AFB4-C4CA6280944D}" dt="2023-09-11T08:39:37.053" v="693" actId="20577"/>
          <ac:spMkLst>
            <pc:docMk/>
            <pc:sldMk cId="3643213673" sldId="357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08T11:08:40.386" v="462" actId="20577"/>
        <pc:sldMkLst>
          <pc:docMk/>
          <pc:sldMk cId="2800281235" sldId="359"/>
        </pc:sldMkLst>
        <pc:spChg chg="mod">
          <ac:chgData name="Raúl Martín Santamaría" userId="087e2469-f7a1-41a2-8aa4-8608edeb8ea5" providerId="ADAL" clId="{54F84501-59EE-4011-AFB4-C4CA6280944D}" dt="2023-09-08T11:08:40.386" v="462" actId="20577"/>
          <ac:spMkLst>
            <pc:docMk/>
            <pc:sldMk cId="2800281235" sldId="359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08T11:33:47.880" v="681" actId="113"/>
        <pc:sldMkLst>
          <pc:docMk/>
          <pc:sldMk cId="1759187856" sldId="367"/>
        </pc:sldMkLst>
        <pc:spChg chg="mod">
          <ac:chgData name="Raúl Martín Santamaría" userId="087e2469-f7a1-41a2-8aa4-8608edeb8ea5" providerId="ADAL" clId="{54F84501-59EE-4011-AFB4-C4CA6280944D}" dt="2023-09-08T11:33:47.880" v="681" actId="113"/>
          <ac:spMkLst>
            <pc:docMk/>
            <pc:sldMk cId="1759187856" sldId="367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11T08:40:22.365" v="696" actId="20577"/>
        <pc:sldMkLst>
          <pc:docMk/>
          <pc:sldMk cId="1064798009" sldId="371"/>
        </pc:sldMkLst>
        <pc:spChg chg="mod">
          <ac:chgData name="Raúl Martín Santamaría" userId="087e2469-f7a1-41a2-8aa4-8608edeb8ea5" providerId="ADAL" clId="{54F84501-59EE-4011-AFB4-C4CA6280944D}" dt="2023-09-11T08:40:22.365" v="696" actId="20577"/>
          <ac:spMkLst>
            <pc:docMk/>
            <pc:sldMk cId="1064798009" sldId="371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54F84501-59EE-4011-AFB4-C4CA6280944D}" dt="2023-09-08T11:26:16.614" v="478" actId="20577"/>
        <pc:sldMkLst>
          <pc:docMk/>
          <pc:sldMk cId="1640001270" sldId="372"/>
        </pc:sldMkLst>
        <pc:spChg chg="mod">
          <ac:chgData name="Raúl Martín Santamaría" userId="087e2469-f7a1-41a2-8aa4-8608edeb8ea5" providerId="ADAL" clId="{54F84501-59EE-4011-AFB4-C4CA6280944D}" dt="2023-09-08T11:26:16.614" v="478" actId="20577"/>
          <ac:spMkLst>
            <pc:docMk/>
            <pc:sldMk cId="1640001270" sldId="372"/>
            <ac:spMk id="15362" creationId="{00000000-0000-0000-0000-000000000000}"/>
          </ac:spMkLst>
        </pc:spChg>
      </pc:sldChg>
    </pc:docChg>
  </pc:docChgLst>
  <pc:docChgLst>
    <pc:chgData name="Raúl Martín Santamaría" userId="087e2469-f7a1-41a2-8aa4-8608edeb8ea5" providerId="ADAL" clId="{6E9604E1-D97A-4979-88C7-9332A718EEFD}"/>
    <pc:docChg chg="modSld">
      <pc:chgData name="Raúl Martín Santamaría" userId="087e2469-f7a1-41a2-8aa4-8608edeb8ea5" providerId="ADAL" clId="{6E9604E1-D97A-4979-88C7-9332A718EEFD}" dt="2024-11-12T11:01:53.941" v="7" actId="114"/>
      <pc:docMkLst>
        <pc:docMk/>
      </pc:docMkLst>
      <pc:sldChg chg="modSp mod">
        <pc:chgData name="Raúl Martín Santamaría" userId="087e2469-f7a1-41a2-8aa4-8608edeb8ea5" providerId="ADAL" clId="{6E9604E1-D97A-4979-88C7-9332A718EEFD}" dt="2024-11-12T11:01:53.941" v="7" actId="114"/>
        <pc:sldMkLst>
          <pc:docMk/>
          <pc:sldMk cId="1640001270" sldId="372"/>
        </pc:sldMkLst>
        <pc:spChg chg="mod">
          <ac:chgData name="Raúl Martín Santamaría" userId="087e2469-f7a1-41a2-8aa4-8608edeb8ea5" providerId="ADAL" clId="{6E9604E1-D97A-4979-88C7-9332A718EEFD}" dt="2024-11-12T11:01:53.941" v="7" actId="114"/>
          <ac:spMkLst>
            <pc:docMk/>
            <pc:sldMk cId="1640001270" sldId="372"/>
            <ac:spMk id="15362" creationId="{00000000-0000-0000-0000-000000000000}"/>
          </ac:spMkLst>
        </pc:spChg>
      </pc:sldChg>
    </pc:docChg>
  </pc:docChgLst>
  <pc:docChgLst>
    <pc:chgData name="Sergio Pérez Peló" userId="047f36cf-fb5b-491d-851f-8eac805bfd10" providerId="ADAL" clId="{CA805CC7-80D7-5744-88F9-805C05BD1710}"/>
    <pc:docChg chg="undo redo custSel addSld modSld">
      <pc:chgData name="Sergio Pérez Peló" userId="047f36cf-fb5b-491d-851f-8eac805bfd10" providerId="ADAL" clId="{CA805CC7-80D7-5744-88F9-805C05BD1710}" dt="2024-09-09T07:14:48.144" v="107" actId="20577"/>
      <pc:docMkLst>
        <pc:docMk/>
      </pc:docMkLst>
      <pc:sldChg chg="modSp">
        <pc:chgData name="Sergio Pérez Peló" userId="047f36cf-fb5b-491d-851f-8eac805bfd10" providerId="ADAL" clId="{CA805CC7-80D7-5744-88F9-805C05BD1710}" dt="2024-09-09T07:04:55.031" v="2" actId="1076"/>
        <pc:sldMkLst>
          <pc:docMk/>
          <pc:sldMk cId="0" sldId="258"/>
        </pc:sldMkLst>
        <pc:picChg chg="mod">
          <ac:chgData name="Sergio Pérez Peló" userId="047f36cf-fb5b-491d-851f-8eac805bfd10" providerId="ADAL" clId="{CA805CC7-80D7-5744-88F9-805C05BD1710}" dt="2024-09-09T07:04:55.031" v="2" actId="1076"/>
          <ac:picMkLst>
            <pc:docMk/>
            <pc:sldMk cId="0" sldId="258"/>
            <ac:picMk id="1028" creationId="{2F007E0C-9F9F-5519-D270-EACE063EAD16}"/>
          </ac:picMkLst>
        </pc:picChg>
      </pc:sldChg>
      <pc:sldChg chg="modSp mod">
        <pc:chgData name="Sergio Pérez Peló" userId="047f36cf-fb5b-491d-851f-8eac805bfd10" providerId="ADAL" clId="{CA805CC7-80D7-5744-88F9-805C05BD1710}" dt="2024-09-09T07:13:43.419" v="45" actId="113"/>
        <pc:sldMkLst>
          <pc:docMk/>
          <pc:sldMk cId="3293224572" sldId="356"/>
        </pc:sldMkLst>
        <pc:graphicFrameChg chg="modGraphic">
          <ac:chgData name="Sergio Pérez Peló" userId="047f36cf-fb5b-491d-851f-8eac805bfd10" providerId="ADAL" clId="{CA805CC7-80D7-5744-88F9-805C05BD1710}" dt="2024-09-09T07:13:43.419" v="45" actId="113"/>
          <ac:graphicFrameMkLst>
            <pc:docMk/>
            <pc:sldMk cId="3293224572" sldId="356"/>
            <ac:graphicFrameMk id="4" creationId="{0625AD3F-4AA1-4402-8C61-ADEAA95F87DA}"/>
          </ac:graphicFrameMkLst>
        </pc:graphicFrameChg>
      </pc:sldChg>
      <pc:sldChg chg="modSp mod">
        <pc:chgData name="Sergio Pérez Peló" userId="047f36cf-fb5b-491d-851f-8eac805bfd10" providerId="ADAL" clId="{CA805CC7-80D7-5744-88F9-805C05BD1710}" dt="2024-09-09T07:14:48.144" v="107" actId="20577"/>
        <pc:sldMkLst>
          <pc:docMk/>
          <pc:sldMk cId="1033570955" sldId="373"/>
        </pc:sldMkLst>
        <pc:spChg chg="mod">
          <ac:chgData name="Sergio Pérez Peló" userId="047f36cf-fb5b-491d-851f-8eac805bfd10" providerId="ADAL" clId="{CA805CC7-80D7-5744-88F9-805C05BD1710}" dt="2024-09-09T07:14:48.144" v="107" actId="20577"/>
          <ac:spMkLst>
            <pc:docMk/>
            <pc:sldMk cId="1033570955" sldId="373"/>
            <ac:spMk id="15362" creationId="{00000000-0000-0000-0000-000000000000}"/>
          </ac:spMkLst>
        </pc:spChg>
      </pc:sldChg>
      <pc:sldChg chg="addSp delSp modSp add mod">
        <pc:chgData name="Sergio Pérez Peló" userId="047f36cf-fb5b-491d-851f-8eac805bfd10" providerId="ADAL" clId="{CA805CC7-80D7-5744-88F9-805C05BD1710}" dt="2024-09-09T07:08:11.989" v="11" actId="1076"/>
        <pc:sldMkLst>
          <pc:docMk/>
          <pc:sldMk cId="1554485009" sldId="374"/>
        </pc:sldMkLst>
        <pc:spChg chg="add">
          <ac:chgData name="Sergio Pérez Peló" userId="047f36cf-fb5b-491d-851f-8eac805bfd10" providerId="ADAL" clId="{CA805CC7-80D7-5744-88F9-805C05BD1710}" dt="2024-09-09T07:07:31.167" v="4"/>
          <ac:spMkLst>
            <pc:docMk/>
            <pc:sldMk cId="1554485009" sldId="374"/>
            <ac:spMk id="3" creationId="{AF861AAC-3F9C-A06F-4E6E-A3E5C611EF80}"/>
          </ac:spMkLst>
        </pc:spChg>
        <pc:spChg chg="add del mod">
          <ac:chgData name="Sergio Pérez Peló" userId="047f36cf-fb5b-491d-851f-8eac805bfd10" providerId="ADAL" clId="{CA805CC7-80D7-5744-88F9-805C05BD1710}" dt="2024-09-09T07:07:52.008" v="7" actId="478"/>
          <ac:spMkLst>
            <pc:docMk/>
            <pc:sldMk cId="1554485009" sldId="374"/>
            <ac:spMk id="8" creationId="{C848986A-47CE-E53E-93D4-93219497574B}"/>
          </ac:spMkLst>
        </pc:spChg>
        <pc:spChg chg="del">
          <ac:chgData name="Sergio Pérez Peló" userId="047f36cf-fb5b-491d-851f-8eac805bfd10" providerId="ADAL" clId="{CA805CC7-80D7-5744-88F9-805C05BD1710}" dt="2024-09-09T07:07:49.634" v="6" actId="478"/>
          <ac:spMkLst>
            <pc:docMk/>
            <pc:sldMk cId="1554485009" sldId="374"/>
            <ac:spMk id="15362" creationId="{00000000-0000-0000-0000-000000000000}"/>
          </ac:spMkLst>
        </pc:spChg>
        <pc:picChg chg="add mod">
          <ac:chgData name="Sergio Pérez Peló" userId="047f36cf-fb5b-491d-851f-8eac805bfd10" providerId="ADAL" clId="{CA805CC7-80D7-5744-88F9-805C05BD1710}" dt="2024-09-09T07:08:11.989" v="11" actId="1076"/>
          <ac:picMkLst>
            <pc:docMk/>
            <pc:sldMk cId="1554485009" sldId="374"/>
            <ac:picMk id="4" creationId="{219B5F10-5178-01D7-A279-92F9326D9DC6}"/>
          </ac:picMkLst>
        </pc:picChg>
      </pc:sldChg>
    </pc:docChg>
  </pc:docChgLst>
  <pc:docChgLst>
    <pc:chgData name="Raúl Martín Santamaría" userId="087e2469-f7a1-41a2-8aa4-8608edeb8ea5" providerId="ADAL" clId="{A85CB7F4-1F05-470F-BA19-FAD0778C6A49}"/>
    <pc:docChg chg="undo custSel addSld modSld sldOrd">
      <pc:chgData name="Raúl Martín Santamaría" userId="087e2469-f7a1-41a2-8aa4-8608edeb8ea5" providerId="ADAL" clId="{A85CB7F4-1F05-470F-BA19-FAD0778C6A49}" dt="2024-11-11T15:47:30.262" v="1865" actId="207"/>
      <pc:docMkLst>
        <pc:docMk/>
      </pc:docMkLst>
      <pc:sldChg chg="addSp delSp modSp mod">
        <pc:chgData name="Raúl Martín Santamaría" userId="087e2469-f7a1-41a2-8aa4-8608edeb8ea5" providerId="ADAL" clId="{A85CB7F4-1F05-470F-BA19-FAD0778C6A49}" dt="2024-11-11T11:22:26.821" v="1679"/>
        <pc:sldMkLst>
          <pc:docMk/>
          <pc:sldMk cId="0" sldId="256"/>
        </pc:sldMkLst>
        <pc:picChg chg="add del mod">
          <ac:chgData name="Raúl Martín Santamaría" userId="087e2469-f7a1-41a2-8aa4-8608edeb8ea5" providerId="ADAL" clId="{A85CB7F4-1F05-470F-BA19-FAD0778C6A49}" dt="2024-11-11T10:56:35.584" v="485" actId="478"/>
          <ac:picMkLst>
            <pc:docMk/>
            <pc:sldMk cId="0" sldId="256"/>
            <ac:picMk id="4" creationId="{A7D8C5C5-04FA-E23E-3A53-4EB7FDD1BD5A}"/>
          </ac:picMkLst>
        </pc:picChg>
        <pc:picChg chg="add del mod">
          <ac:chgData name="Raúl Martín Santamaría" userId="087e2469-f7a1-41a2-8aa4-8608edeb8ea5" providerId="ADAL" clId="{A85CB7F4-1F05-470F-BA19-FAD0778C6A49}" dt="2024-11-11T11:22:26.527" v="1678" actId="478"/>
          <ac:picMkLst>
            <pc:docMk/>
            <pc:sldMk cId="0" sldId="256"/>
            <ac:picMk id="5" creationId="{35BDFB60-B640-D46A-151C-E102C3368A8A}"/>
          </ac:picMkLst>
        </pc:picChg>
        <pc:picChg chg="add mod">
          <ac:chgData name="Raúl Martín Santamaría" userId="087e2469-f7a1-41a2-8aa4-8608edeb8ea5" providerId="ADAL" clId="{A85CB7F4-1F05-470F-BA19-FAD0778C6A49}" dt="2024-11-11T11:22:26.821" v="1679"/>
          <ac:picMkLst>
            <pc:docMk/>
            <pc:sldMk cId="0" sldId="256"/>
            <ac:picMk id="6" creationId="{5C1ABBA1-C3DB-D782-88C5-C1B4393A2857}"/>
          </ac:picMkLst>
        </pc:picChg>
      </pc:sldChg>
      <pc:sldChg chg="modSp mod">
        <pc:chgData name="Raúl Martín Santamaría" userId="087e2469-f7a1-41a2-8aa4-8608edeb8ea5" providerId="ADAL" clId="{A85CB7F4-1F05-470F-BA19-FAD0778C6A49}" dt="2024-11-11T10:57:20.099" v="487" actId="207"/>
        <pc:sldMkLst>
          <pc:docMk/>
          <pc:sldMk cId="3739692881" sldId="351"/>
        </pc:sldMkLst>
        <pc:spChg chg="mod">
          <ac:chgData name="Raúl Martín Santamaría" userId="087e2469-f7a1-41a2-8aa4-8608edeb8ea5" providerId="ADAL" clId="{A85CB7F4-1F05-470F-BA19-FAD0778C6A49}" dt="2024-11-11T10:57:20.099" v="487" actId="207"/>
          <ac:spMkLst>
            <pc:docMk/>
            <pc:sldMk cId="3739692881" sldId="351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A85CB7F4-1F05-470F-BA19-FAD0778C6A49}" dt="2024-11-11T11:15:54.457" v="1370" actId="14100"/>
        <pc:sldMkLst>
          <pc:docMk/>
          <pc:sldMk cId="3293224572" sldId="356"/>
        </pc:sldMkLst>
        <pc:spChg chg="mod">
          <ac:chgData name="Raúl Martín Santamaría" userId="087e2469-f7a1-41a2-8aa4-8608edeb8ea5" providerId="ADAL" clId="{A85CB7F4-1F05-470F-BA19-FAD0778C6A49}" dt="2024-11-11T11:11:26.683" v="1055" actId="20577"/>
          <ac:spMkLst>
            <pc:docMk/>
            <pc:sldMk cId="3293224572" sldId="356"/>
            <ac:spMk id="5" creationId="{00000000-0000-0000-0000-000000000000}"/>
          </ac:spMkLst>
        </pc:spChg>
        <pc:graphicFrameChg chg="mod modGraphic">
          <ac:chgData name="Raúl Martín Santamaría" userId="087e2469-f7a1-41a2-8aa4-8608edeb8ea5" providerId="ADAL" clId="{A85CB7F4-1F05-470F-BA19-FAD0778C6A49}" dt="2024-11-11T11:15:54.457" v="1370" actId="14100"/>
          <ac:graphicFrameMkLst>
            <pc:docMk/>
            <pc:sldMk cId="3293224572" sldId="356"/>
            <ac:graphicFrameMk id="4" creationId="{0625AD3F-4AA1-4402-8C61-ADEAA95F87DA}"/>
          </ac:graphicFrameMkLst>
        </pc:graphicFrameChg>
      </pc:sldChg>
      <pc:sldChg chg="addSp delSp modSp mod">
        <pc:chgData name="Raúl Martín Santamaría" userId="087e2469-f7a1-41a2-8aa4-8608edeb8ea5" providerId="ADAL" clId="{A85CB7F4-1F05-470F-BA19-FAD0778C6A49}" dt="2024-11-11T11:22:18.298" v="1677" actId="14100"/>
        <pc:sldMkLst>
          <pc:docMk/>
          <pc:sldMk cId="970189724" sldId="369"/>
        </pc:sldMkLst>
        <pc:picChg chg="add del mod">
          <ac:chgData name="Raúl Martín Santamaría" userId="087e2469-f7a1-41a2-8aa4-8608edeb8ea5" providerId="ADAL" clId="{A85CB7F4-1F05-470F-BA19-FAD0778C6A49}" dt="2024-11-11T10:56:20.141" v="480" actId="478"/>
          <ac:picMkLst>
            <pc:docMk/>
            <pc:sldMk cId="970189724" sldId="369"/>
            <ac:picMk id="4" creationId="{94C29D72-C23A-45F8-31BA-7EC2B09CAD0A}"/>
          </ac:picMkLst>
        </pc:picChg>
        <pc:picChg chg="add mod">
          <ac:chgData name="Raúl Martín Santamaría" userId="087e2469-f7a1-41a2-8aa4-8608edeb8ea5" providerId="ADAL" clId="{A85CB7F4-1F05-470F-BA19-FAD0778C6A49}" dt="2024-11-11T11:22:18.298" v="1677" actId="14100"/>
          <ac:picMkLst>
            <pc:docMk/>
            <pc:sldMk cId="970189724" sldId="369"/>
            <ac:picMk id="5" creationId="{7BC67ED0-F607-9C36-2029-B976BBBFEE5C}"/>
          </ac:picMkLst>
        </pc:picChg>
      </pc:sldChg>
      <pc:sldChg chg="addSp delSp modSp mod">
        <pc:chgData name="Raúl Martín Santamaría" userId="087e2469-f7a1-41a2-8aa4-8608edeb8ea5" providerId="ADAL" clId="{A85CB7F4-1F05-470F-BA19-FAD0778C6A49}" dt="2024-11-11T11:05:56.705" v="707" actId="1076"/>
        <pc:sldMkLst>
          <pc:docMk/>
          <pc:sldMk cId="1554485009" sldId="374"/>
        </pc:sldMkLst>
        <pc:spChg chg="add mod">
          <ac:chgData name="Raúl Martín Santamaría" userId="087e2469-f7a1-41a2-8aa4-8608edeb8ea5" providerId="ADAL" clId="{A85CB7F4-1F05-470F-BA19-FAD0778C6A49}" dt="2024-11-11T11:05:56.705" v="707" actId="1076"/>
          <ac:spMkLst>
            <pc:docMk/>
            <pc:sldMk cId="1554485009" sldId="374"/>
            <ac:spMk id="8" creationId="{9389922D-88C8-0A38-8282-29250259B07D}"/>
          </ac:spMkLst>
        </pc:spChg>
        <pc:picChg chg="del">
          <ac:chgData name="Raúl Martín Santamaría" userId="087e2469-f7a1-41a2-8aa4-8608edeb8ea5" providerId="ADAL" clId="{A85CB7F4-1F05-470F-BA19-FAD0778C6A49}" dt="2024-11-11T11:03:59.589" v="488" actId="478"/>
          <ac:picMkLst>
            <pc:docMk/>
            <pc:sldMk cId="1554485009" sldId="374"/>
            <ac:picMk id="4" creationId="{219B5F10-5178-01D7-A279-92F9326D9DC6}"/>
          </ac:picMkLst>
        </pc:picChg>
        <pc:picChg chg="add mod modCrop">
          <ac:chgData name="Raúl Martín Santamaría" userId="087e2469-f7a1-41a2-8aa4-8608edeb8ea5" providerId="ADAL" clId="{A85CB7F4-1F05-470F-BA19-FAD0778C6A49}" dt="2024-11-11T11:05:28.965" v="700" actId="1076"/>
          <ac:picMkLst>
            <pc:docMk/>
            <pc:sldMk cId="1554485009" sldId="374"/>
            <ac:picMk id="7" creationId="{D28CFBB8-DD86-1A1F-6240-2B1E226B2B55}"/>
          </ac:picMkLst>
        </pc:picChg>
      </pc:sldChg>
      <pc:sldChg chg="addSp delSp modSp add mod">
        <pc:chgData name="Raúl Martín Santamaría" userId="087e2469-f7a1-41a2-8aa4-8608edeb8ea5" providerId="ADAL" clId="{A85CB7F4-1F05-470F-BA19-FAD0778C6A49}" dt="2024-11-11T10:55:41.088" v="476" actId="1076"/>
        <pc:sldMkLst>
          <pc:docMk/>
          <pc:sldMk cId="29060846" sldId="375"/>
        </pc:sldMkLst>
        <pc:spChg chg="mod">
          <ac:chgData name="Raúl Martín Santamaría" userId="087e2469-f7a1-41a2-8aa4-8608edeb8ea5" providerId="ADAL" clId="{A85CB7F4-1F05-470F-BA19-FAD0778C6A49}" dt="2024-11-11T10:47:46.310" v="12" actId="20577"/>
          <ac:spMkLst>
            <pc:docMk/>
            <pc:sldMk cId="29060846" sldId="375"/>
            <ac:spMk id="2" creationId="{2F6FA759-006E-30C6-A7E1-0D6D71278F36}"/>
          </ac:spMkLst>
        </pc:spChg>
        <pc:spChg chg="del">
          <ac:chgData name="Raúl Martín Santamaría" userId="087e2469-f7a1-41a2-8aa4-8608edeb8ea5" providerId="ADAL" clId="{A85CB7F4-1F05-470F-BA19-FAD0778C6A49}" dt="2024-11-11T10:47:37.812" v="1" actId="478"/>
          <ac:spMkLst>
            <pc:docMk/>
            <pc:sldMk cId="29060846" sldId="375"/>
            <ac:spMk id="4" creationId="{4C68CDB6-6552-0861-6718-F5D978A7553D}"/>
          </ac:spMkLst>
        </pc:spChg>
        <pc:spChg chg="mod">
          <ac:chgData name="Raúl Martín Santamaría" userId="087e2469-f7a1-41a2-8aa4-8608edeb8ea5" providerId="ADAL" clId="{A85CB7F4-1F05-470F-BA19-FAD0778C6A49}" dt="2024-11-11T10:55:26.955" v="475" actId="255"/>
          <ac:spMkLst>
            <pc:docMk/>
            <pc:sldMk cId="29060846" sldId="375"/>
            <ac:spMk id="8" creationId="{264F083F-5BF6-89B2-2AB7-896669571534}"/>
          </ac:spMkLst>
        </pc:spChg>
        <pc:picChg chg="add mod">
          <ac:chgData name="Raúl Martín Santamaría" userId="087e2469-f7a1-41a2-8aa4-8608edeb8ea5" providerId="ADAL" clId="{A85CB7F4-1F05-470F-BA19-FAD0778C6A49}" dt="2024-11-11T10:55:41.088" v="476" actId="1076"/>
          <ac:picMkLst>
            <pc:docMk/>
            <pc:sldMk cId="29060846" sldId="375"/>
            <ac:picMk id="6" creationId="{03932DD4-9F99-27A3-06CD-E24491A089F6}"/>
          </ac:picMkLst>
        </pc:picChg>
        <pc:picChg chg="del">
          <ac:chgData name="Raúl Martín Santamaría" userId="087e2469-f7a1-41a2-8aa4-8608edeb8ea5" providerId="ADAL" clId="{A85CB7F4-1F05-470F-BA19-FAD0778C6A49}" dt="2024-11-11T10:50:20.435" v="247" actId="478"/>
          <ac:picMkLst>
            <pc:docMk/>
            <pc:sldMk cId="29060846" sldId="375"/>
            <ac:picMk id="1026" creationId="{5310D33C-774B-D2B8-09D2-30141A419A10}"/>
          </ac:picMkLst>
        </pc:picChg>
        <pc:picChg chg="del">
          <ac:chgData name="Raúl Martín Santamaría" userId="087e2469-f7a1-41a2-8aa4-8608edeb8ea5" providerId="ADAL" clId="{A85CB7F4-1F05-470F-BA19-FAD0778C6A49}" dt="2024-11-11T10:47:38.566" v="2" actId="478"/>
          <ac:picMkLst>
            <pc:docMk/>
            <pc:sldMk cId="29060846" sldId="375"/>
            <ac:picMk id="1028" creationId="{DE70475F-889E-19B8-AC78-3DDC711225A7}"/>
          </ac:picMkLst>
        </pc:picChg>
      </pc:sldChg>
      <pc:sldChg chg="add">
        <pc:chgData name="Raúl Martín Santamaría" userId="087e2469-f7a1-41a2-8aa4-8608edeb8ea5" providerId="ADAL" clId="{A85CB7F4-1F05-470F-BA19-FAD0778C6A49}" dt="2024-11-11T11:06:55.688" v="708"/>
        <pc:sldMkLst>
          <pc:docMk/>
          <pc:sldMk cId="2523569553" sldId="376"/>
        </pc:sldMkLst>
      </pc:sldChg>
      <pc:sldChg chg="addSp delSp modSp add mod">
        <pc:chgData name="Raúl Martín Santamaría" userId="087e2469-f7a1-41a2-8aa4-8608edeb8ea5" providerId="ADAL" clId="{A85CB7F4-1F05-470F-BA19-FAD0778C6A49}" dt="2024-11-11T11:21:06.564" v="1676" actId="20577"/>
        <pc:sldMkLst>
          <pc:docMk/>
          <pc:sldMk cId="3798379005" sldId="377"/>
        </pc:sldMkLst>
        <pc:graphicFrameChg chg="add mod modGraphic">
          <ac:chgData name="Raúl Martín Santamaría" userId="087e2469-f7a1-41a2-8aa4-8608edeb8ea5" providerId="ADAL" clId="{A85CB7F4-1F05-470F-BA19-FAD0778C6A49}" dt="2024-11-11T11:21:06.564" v="1676" actId="20577"/>
          <ac:graphicFrameMkLst>
            <pc:docMk/>
            <pc:sldMk cId="3798379005" sldId="377"/>
            <ac:graphicFrameMk id="3" creationId="{AF669824-7E1D-F30A-7FB2-53DE9DA46E09}"/>
          </ac:graphicFrameMkLst>
        </pc:graphicFrameChg>
        <pc:graphicFrameChg chg="del">
          <ac:chgData name="Raúl Martín Santamaría" userId="087e2469-f7a1-41a2-8aa4-8608edeb8ea5" providerId="ADAL" clId="{A85CB7F4-1F05-470F-BA19-FAD0778C6A49}" dt="2024-11-11T11:16:01.157" v="1371" actId="478"/>
          <ac:graphicFrameMkLst>
            <pc:docMk/>
            <pc:sldMk cId="3798379005" sldId="377"/>
            <ac:graphicFrameMk id="4" creationId="{A38A6C75-E1A4-65FC-A943-E4AF060DEFDB}"/>
          </ac:graphicFrameMkLst>
        </pc:graphicFrameChg>
        <pc:graphicFrameChg chg="add mod">
          <ac:chgData name="Raúl Martín Santamaría" userId="087e2469-f7a1-41a2-8aa4-8608edeb8ea5" providerId="ADAL" clId="{A85CB7F4-1F05-470F-BA19-FAD0778C6A49}" dt="2024-11-11T11:16:42.027" v="1374"/>
          <ac:graphicFrameMkLst>
            <pc:docMk/>
            <pc:sldMk cId="3798379005" sldId="377"/>
            <ac:graphicFrameMk id="7" creationId="{963278E2-87E2-1DE2-C043-12EE76E3D264}"/>
          </ac:graphicFrameMkLst>
        </pc:graphicFrameChg>
        <pc:graphicFrameChg chg="add del mod">
          <ac:chgData name="Raúl Martín Santamaría" userId="087e2469-f7a1-41a2-8aa4-8608edeb8ea5" providerId="ADAL" clId="{A85CB7F4-1F05-470F-BA19-FAD0778C6A49}" dt="2024-11-11T11:16:57.070" v="1376" actId="478"/>
          <ac:graphicFrameMkLst>
            <pc:docMk/>
            <pc:sldMk cId="3798379005" sldId="377"/>
            <ac:graphicFrameMk id="9" creationId="{D75CFB7E-6803-A3B8-765F-184CB198F28C}"/>
          </ac:graphicFrameMkLst>
        </pc:graphicFrameChg>
      </pc:sldChg>
      <pc:sldChg chg="modSp add mod">
        <pc:chgData name="Raúl Martín Santamaría" userId="087e2469-f7a1-41a2-8aa4-8608edeb8ea5" providerId="ADAL" clId="{A85CB7F4-1F05-470F-BA19-FAD0778C6A49}" dt="2024-11-11T15:47:30.262" v="1865" actId="207"/>
        <pc:sldMkLst>
          <pc:docMk/>
          <pc:sldMk cId="3080550337" sldId="378"/>
        </pc:sldMkLst>
        <pc:spChg chg="mod">
          <ac:chgData name="Raúl Martín Santamaría" userId="087e2469-f7a1-41a2-8aa4-8608edeb8ea5" providerId="ADAL" clId="{A85CB7F4-1F05-470F-BA19-FAD0778C6A49}" dt="2024-11-11T15:44:41.981" v="1838" actId="27636"/>
          <ac:spMkLst>
            <pc:docMk/>
            <pc:sldMk cId="3080550337" sldId="378"/>
            <ac:spMk id="5" creationId="{42805203-6BDC-4333-AF6F-C8718B077206}"/>
          </ac:spMkLst>
        </pc:spChg>
        <pc:spChg chg="mod">
          <ac:chgData name="Raúl Martín Santamaría" userId="087e2469-f7a1-41a2-8aa4-8608edeb8ea5" providerId="ADAL" clId="{A85CB7F4-1F05-470F-BA19-FAD0778C6A49}" dt="2024-11-11T15:47:30.262" v="1865" actId="207"/>
          <ac:spMkLst>
            <pc:docMk/>
            <pc:sldMk cId="3080550337" sldId="378"/>
            <ac:spMk id="15362" creationId="{8E9A726A-36D2-ADA1-A0BE-68A19BA0F5D5}"/>
          </ac:spMkLst>
        </pc:spChg>
      </pc:sldChg>
      <pc:sldChg chg="modSp add mod">
        <pc:chgData name="Raúl Martín Santamaría" userId="087e2469-f7a1-41a2-8aa4-8608edeb8ea5" providerId="ADAL" clId="{A85CB7F4-1F05-470F-BA19-FAD0778C6A49}" dt="2024-11-11T15:45:44.185" v="1849" actId="207"/>
        <pc:sldMkLst>
          <pc:docMk/>
          <pc:sldMk cId="1980078976" sldId="379"/>
        </pc:sldMkLst>
        <pc:spChg chg="mod">
          <ac:chgData name="Raúl Martín Santamaría" userId="087e2469-f7a1-41a2-8aa4-8608edeb8ea5" providerId="ADAL" clId="{A85CB7F4-1F05-470F-BA19-FAD0778C6A49}" dt="2024-11-11T15:44:34.312" v="1810" actId="27636"/>
          <ac:spMkLst>
            <pc:docMk/>
            <pc:sldMk cId="1980078976" sldId="379"/>
            <ac:spMk id="5" creationId="{7E906E5F-08BE-D887-FFC6-7B082CB705C0}"/>
          </ac:spMkLst>
        </pc:spChg>
        <pc:spChg chg="mod">
          <ac:chgData name="Raúl Martín Santamaría" userId="087e2469-f7a1-41a2-8aa4-8608edeb8ea5" providerId="ADAL" clId="{A85CB7F4-1F05-470F-BA19-FAD0778C6A49}" dt="2024-11-11T15:45:44.185" v="1849" actId="207"/>
          <ac:spMkLst>
            <pc:docMk/>
            <pc:sldMk cId="1980078976" sldId="379"/>
            <ac:spMk id="15362" creationId="{080AB222-10C5-A4E6-DB43-D02740F3B9DB}"/>
          </ac:spMkLst>
        </pc:spChg>
      </pc:sldChg>
      <pc:sldChg chg="modSp add mod ord">
        <pc:chgData name="Raúl Martín Santamaría" userId="087e2469-f7a1-41a2-8aa4-8608edeb8ea5" providerId="ADAL" clId="{A85CB7F4-1F05-470F-BA19-FAD0778C6A49}" dt="2024-11-11T15:44:30.215" v="1798" actId="20577"/>
        <pc:sldMkLst>
          <pc:docMk/>
          <pc:sldMk cId="1041489109" sldId="380"/>
        </pc:sldMkLst>
        <pc:spChg chg="mod">
          <ac:chgData name="Raúl Martín Santamaría" userId="087e2469-f7a1-41a2-8aa4-8608edeb8ea5" providerId="ADAL" clId="{A85CB7F4-1F05-470F-BA19-FAD0778C6A49}" dt="2024-11-11T15:44:30.215" v="1798" actId="20577"/>
          <ac:spMkLst>
            <pc:docMk/>
            <pc:sldMk cId="1041489109" sldId="380"/>
            <ac:spMk id="5" creationId="{ED5E59F5-DB9F-4E4C-A5EF-FF14D6DD9D3C}"/>
          </ac:spMkLst>
        </pc:spChg>
        <pc:spChg chg="mod">
          <ac:chgData name="Raúl Martín Santamaría" userId="087e2469-f7a1-41a2-8aa4-8608edeb8ea5" providerId="ADAL" clId="{A85CB7F4-1F05-470F-BA19-FAD0778C6A49}" dt="2024-11-11T15:43:51.367" v="1778" actId="207"/>
          <ac:spMkLst>
            <pc:docMk/>
            <pc:sldMk cId="1041489109" sldId="380"/>
            <ac:spMk id="15362" creationId="{1334C35A-6081-749B-753C-C601D0F36475}"/>
          </ac:spMkLst>
        </pc:spChg>
      </pc:sldChg>
    </pc:docChg>
  </pc:docChgLst>
  <pc:docChgLst>
    <pc:chgData name="Raúl Martín Santamaría" userId="087e2469-f7a1-41a2-8aa4-8608edeb8ea5" providerId="ADAL" clId="{2808E7FD-EC2B-4FA7-B941-054D00114D89}"/>
    <pc:docChg chg="modSld">
      <pc:chgData name="Raúl Martín Santamaría" userId="087e2469-f7a1-41a2-8aa4-8608edeb8ea5" providerId="ADAL" clId="{2808E7FD-EC2B-4FA7-B941-054D00114D89}" dt="2024-09-03T14:13:01.175" v="237" actId="20577"/>
      <pc:docMkLst>
        <pc:docMk/>
      </pc:docMkLst>
      <pc:sldChg chg="addSp modSp mod">
        <pc:chgData name="Raúl Martín Santamaría" userId="087e2469-f7a1-41a2-8aa4-8608edeb8ea5" providerId="ADAL" clId="{2808E7FD-EC2B-4FA7-B941-054D00114D89}" dt="2024-09-03T14:04:48.391" v="49" actId="20577"/>
        <pc:sldMkLst>
          <pc:docMk/>
          <pc:sldMk cId="0" sldId="258"/>
        </pc:sldMkLst>
        <pc:spChg chg="add mod">
          <ac:chgData name="Raúl Martín Santamaría" userId="087e2469-f7a1-41a2-8aa4-8608edeb8ea5" providerId="ADAL" clId="{2808E7FD-EC2B-4FA7-B941-054D00114D89}" dt="2024-09-03T14:04:04.262" v="45" actId="1076"/>
          <ac:spMkLst>
            <pc:docMk/>
            <pc:sldMk cId="0" sldId="258"/>
            <ac:spMk id="4" creationId="{0821E247-ED42-0C33-D512-0A3C6E78283C}"/>
          </ac:spMkLst>
        </pc:spChg>
        <pc:spChg chg="mod">
          <ac:chgData name="Raúl Martín Santamaría" userId="087e2469-f7a1-41a2-8aa4-8608edeb8ea5" providerId="ADAL" clId="{2808E7FD-EC2B-4FA7-B941-054D00114D89}" dt="2024-09-03T14:04:48.391" v="49" actId="20577"/>
          <ac:spMkLst>
            <pc:docMk/>
            <pc:sldMk cId="0" sldId="258"/>
            <ac:spMk id="8" creationId="{11470350-33A3-75DF-FE12-0B13B4173491}"/>
          </ac:spMkLst>
        </pc:spChg>
        <pc:picChg chg="add mod">
          <ac:chgData name="Raúl Martín Santamaría" userId="087e2469-f7a1-41a2-8aa4-8608edeb8ea5" providerId="ADAL" clId="{2808E7FD-EC2B-4FA7-B941-054D00114D89}" dt="2024-09-03T14:04:09.808" v="47" actId="1076"/>
          <ac:picMkLst>
            <pc:docMk/>
            <pc:sldMk cId="0" sldId="258"/>
            <ac:picMk id="1026" creationId="{19E3EE76-06E5-A64A-F6D2-70D7537B91EF}"/>
          </ac:picMkLst>
        </pc:picChg>
        <pc:picChg chg="add mod">
          <ac:chgData name="Raúl Martín Santamaría" userId="087e2469-f7a1-41a2-8aa4-8608edeb8ea5" providerId="ADAL" clId="{2808E7FD-EC2B-4FA7-B941-054D00114D89}" dt="2024-09-03T14:04:06.513" v="46" actId="1076"/>
          <ac:picMkLst>
            <pc:docMk/>
            <pc:sldMk cId="0" sldId="258"/>
            <ac:picMk id="1028" creationId="{2F007E0C-9F9F-5519-D270-EACE063EAD16}"/>
          </ac:picMkLst>
        </pc:picChg>
      </pc:sldChg>
      <pc:sldChg chg="modSp mod">
        <pc:chgData name="Raúl Martín Santamaría" userId="087e2469-f7a1-41a2-8aa4-8608edeb8ea5" providerId="ADAL" clId="{2808E7FD-EC2B-4FA7-B941-054D00114D89}" dt="2024-09-03T14:05:31.729" v="51" actId="207"/>
        <pc:sldMkLst>
          <pc:docMk/>
          <pc:sldMk cId="0" sldId="338"/>
        </pc:sldMkLst>
        <pc:spChg chg="mod">
          <ac:chgData name="Raúl Martín Santamaría" userId="087e2469-f7a1-41a2-8aa4-8608edeb8ea5" providerId="ADAL" clId="{2808E7FD-EC2B-4FA7-B941-054D00114D89}" dt="2024-09-03T14:05:31.729" v="51" actId="207"/>
          <ac:spMkLst>
            <pc:docMk/>
            <pc:sldMk cId="0" sldId="338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2808E7FD-EC2B-4FA7-B941-054D00114D89}" dt="2024-09-03T14:05:43.350" v="53" actId="207"/>
        <pc:sldMkLst>
          <pc:docMk/>
          <pc:sldMk cId="3739692881" sldId="351"/>
        </pc:sldMkLst>
        <pc:spChg chg="mod">
          <ac:chgData name="Raúl Martín Santamaría" userId="087e2469-f7a1-41a2-8aa4-8608edeb8ea5" providerId="ADAL" clId="{2808E7FD-EC2B-4FA7-B941-054D00114D89}" dt="2024-09-03T14:05:43.350" v="53" actId="207"/>
          <ac:spMkLst>
            <pc:docMk/>
            <pc:sldMk cId="3739692881" sldId="351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2808E7FD-EC2B-4FA7-B941-054D00114D89}" dt="2024-09-03T14:06:16.942" v="56" actId="1076"/>
        <pc:sldMkLst>
          <pc:docMk/>
          <pc:sldMk cId="3643213673" sldId="357"/>
        </pc:sldMkLst>
        <pc:spChg chg="mod">
          <ac:chgData name="Raúl Martín Santamaría" userId="087e2469-f7a1-41a2-8aa4-8608edeb8ea5" providerId="ADAL" clId="{2808E7FD-EC2B-4FA7-B941-054D00114D89}" dt="2024-09-03T14:06:16.942" v="56" actId="1076"/>
          <ac:spMkLst>
            <pc:docMk/>
            <pc:sldMk cId="3643213673" sldId="357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2808E7FD-EC2B-4FA7-B941-054D00114D89}" dt="2024-09-03T14:06:54.529" v="57" actId="114"/>
        <pc:sldMkLst>
          <pc:docMk/>
          <pc:sldMk cId="2800281235" sldId="359"/>
        </pc:sldMkLst>
        <pc:spChg chg="mod">
          <ac:chgData name="Raúl Martín Santamaría" userId="087e2469-f7a1-41a2-8aa4-8608edeb8ea5" providerId="ADAL" clId="{2808E7FD-EC2B-4FA7-B941-054D00114D89}" dt="2024-09-03T14:06:54.529" v="57" actId="114"/>
          <ac:spMkLst>
            <pc:docMk/>
            <pc:sldMk cId="2800281235" sldId="359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2808E7FD-EC2B-4FA7-B941-054D00114D89}" dt="2024-09-03T14:13:01.175" v="237" actId="20577"/>
        <pc:sldMkLst>
          <pc:docMk/>
          <pc:sldMk cId="1759187856" sldId="367"/>
        </pc:sldMkLst>
        <pc:spChg chg="mod">
          <ac:chgData name="Raúl Martín Santamaría" userId="087e2469-f7a1-41a2-8aa4-8608edeb8ea5" providerId="ADAL" clId="{2808E7FD-EC2B-4FA7-B941-054D00114D89}" dt="2024-09-03T14:13:01.175" v="237" actId="20577"/>
          <ac:spMkLst>
            <pc:docMk/>
            <pc:sldMk cId="1759187856" sldId="367"/>
            <ac:spMk id="15362" creationId="{00000000-0000-0000-0000-000000000000}"/>
          </ac:spMkLst>
        </pc:spChg>
      </pc:sldChg>
      <pc:sldChg chg="modSp mod">
        <pc:chgData name="Raúl Martín Santamaría" userId="087e2469-f7a1-41a2-8aa4-8608edeb8ea5" providerId="ADAL" clId="{2808E7FD-EC2B-4FA7-B941-054D00114D89}" dt="2024-09-03T14:08:54.526" v="229" actId="20577"/>
        <pc:sldMkLst>
          <pc:docMk/>
          <pc:sldMk cId="1064798009" sldId="371"/>
        </pc:sldMkLst>
        <pc:spChg chg="mod">
          <ac:chgData name="Raúl Martín Santamaría" userId="087e2469-f7a1-41a2-8aa4-8608edeb8ea5" providerId="ADAL" clId="{2808E7FD-EC2B-4FA7-B941-054D00114D89}" dt="2024-09-03T14:08:54.526" v="229" actId="20577"/>
          <ac:spMkLst>
            <pc:docMk/>
            <pc:sldMk cId="1064798009" sldId="371"/>
            <ac:spMk id="15362" creationId="{00000000-0000-0000-0000-000000000000}"/>
          </ac:spMkLst>
        </pc:spChg>
      </pc:sldChg>
    </pc:docChg>
  </pc:docChgLst>
  <pc:docChgLst>
    <pc:chgData name="Sergio Pérez Peló" userId="S::sergio.perez.pelo@urjc.es::047f36cf-fb5b-491d-851f-8eac805bfd10" providerId="AD" clId="Web-{CB3CD893-9011-E1BF-22EC-68A51D124A4A}"/>
    <pc:docChg chg="modSld">
      <pc:chgData name="Sergio Pérez Peló" userId="S::sergio.perez.pelo@urjc.es::047f36cf-fb5b-491d-851f-8eac805bfd10" providerId="AD" clId="Web-{CB3CD893-9011-E1BF-22EC-68A51D124A4A}" dt="2023-07-31T11:36:19.535" v="1"/>
      <pc:docMkLst>
        <pc:docMk/>
      </pc:docMkLst>
      <pc:sldChg chg="modSp">
        <pc:chgData name="Sergio Pérez Peló" userId="S::sergio.perez.pelo@urjc.es::047f36cf-fb5b-491d-851f-8eac805bfd10" providerId="AD" clId="Web-{CB3CD893-9011-E1BF-22EC-68A51D124A4A}" dt="2023-07-31T11:36:19.535" v="1"/>
        <pc:sldMkLst>
          <pc:docMk/>
          <pc:sldMk cId="3293224572" sldId="356"/>
        </pc:sldMkLst>
        <pc:graphicFrameChg chg="mod modGraphic">
          <ac:chgData name="Sergio Pérez Peló" userId="S::sergio.perez.pelo@urjc.es::047f36cf-fb5b-491d-851f-8eac805bfd10" providerId="AD" clId="Web-{CB3CD893-9011-E1BF-22EC-68A51D124A4A}" dt="2023-07-31T11:36:19.535" v="1"/>
          <ac:graphicFrameMkLst>
            <pc:docMk/>
            <pc:sldMk cId="3293224572" sldId="356"/>
            <ac:graphicFrameMk id="4" creationId="{0625AD3F-4AA1-4402-8C61-ADEAA95F87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BE19388-9F9B-4100-BCAA-303D608A736F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37AFD49-BFD2-4EEE-BFDD-25FAE083E1C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07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74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02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BD13C-871C-4BFB-FB66-2ED8815F6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313CFE4-9104-E10A-B0AB-DC520B2D30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BCC2A32-3491-9C5C-77A8-008CA47F6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6E21F7-A10D-6C2A-E0C1-504E2661F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59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3AE85-AF48-3CB9-C1BA-2FC8DA2BA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D69E04A-3BE2-AD46-9206-FC43AD66E6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6FB6201-0F5A-D16A-0E8E-3556FFFAF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FA158C-C44D-E661-0B3C-E2AF593474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418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71547-241D-4D40-E2DD-9AF83EC34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9838565-EBD5-615A-2714-97B5C19D8F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DF3AF21-C8DB-3D9E-7E22-CC57140DB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6AF225-9E18-C66F-C877-E082BD346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713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000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4D19D-DFF9-031D-FF7A-71ACA997B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75D7FCE-E319-82F4-A720-36001AC77F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9D88791-E1C7-B53B-6A96-B33D8AC6CB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080B42-8740-2A7D-9498-5D346B5135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86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5BF569-B79E-3505-DCE2-FB20DDB34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3060576-701D-526C-1D35-7989F43EFF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438224E-6BFC-4784-E152-1D9B6AEB7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4D02BA-F3FB-C5C5-1806-AAD3850DB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04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548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723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03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0D90E-DAFD-75A7-E08F-4E1F3C8F7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6E4F5EE-E5DB-AF03-6D89-14B9E4995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6ED4AAB-8EFE-D294-80F8-8E5D44E28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9FB4EB-7729-74AA-7807-50732E7831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65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52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7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003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029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98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439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FD49-BFD2-4EEE-BFDD-25FAE083E1CB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26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13F8-4178-42C6-8504-B2A887D8C8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8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0941-784C-4075-8119-ED83887174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8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AE651-AD05-498B-93FF-45142D7FB1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>
          <a:xfrm>
            <a:off x="8488363" y="6542088"/>
            <a:ext cx="490537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53AF7-6FF7-4F50-8C76-95335AB122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6652-7EEC-4789-B456-690BCC959EB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FD5-378A-432F-AD72-E4BDDC1AD2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17D9B-86DA-4BF7-A3D9-F23F2D0657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10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1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0D35-54E5-4AAE-98DD-20D9A5CBEB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7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8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333C-69DF-4D2B-9AAB-3552F7EED0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3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4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6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8759-BB68-4A25-8E70-1E1E84E8C3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9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C87D3-CD39-4182-B92D-A6CAED6961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spc="1200">
                <a:solidFill>
                  <a:srgbClr val="B3B3B3"/>
                </a:solidFill>
                <a:latin typeface="+mn-lt"/>
                <a:ea typeface="ＭＳ Ｐゴシック" charset="-128"/>
              </a:rPr>
              <a:t>INFORMÁTICA  GRÁFICA</a:t>
            </a:r>
          </a:p>
        </p:txBody>
      </p:sp>
      <p:sp>
        <p:nvSpPr>
          <p:cNvPr id="6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9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none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CF64F-9322-4E42-8585-0857A002FD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6648450"/>
            <a:ext cx="85344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571750" y="6553200"/>
            <a:ext cx="4214813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Máster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de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Informática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Gráfica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,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Juegos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y </a:t>
            </a:r>
            <a:r>
              <a:rPr lang="en-US" sz="1400" b="1" u="none" cap="small" err="1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Realidad</a:t>
            </a:r>
            <a:r>
              <a:rPr lang="en-US" sz="1400" b="1" u="none" cap="small">
                <a:solidFill>
                  <a:srgbClr val="A50021"/>
                </a:solidFill>
                <a:latin typeface="+mj-lt"/>
                <a:ea typeface="ＭＳ Ｐゴシック" pitchFamily="-110" charset="-128"/>
              </a:rPr>
              <a:t> Virtual</a:t>
            </a:r>
          </a:p>
        </p:txBody>
      </p:sp>
      <p:sp>
        <p:nvSpPr>
          <p:cNvPr id="11" name="Rectangle 52"/>
          <p:cNvSpPr>
            <a:spLocks noChangeArrowheads="1"/>
          </p:cNvSpPr>
          <p:nvPr/>
        </p:nvSpPr>
        <p:spPr bwMode="auto">
          <a:xfrm>
            <a:off x="8915400" y="6648450"/>
            <a:ext cx="228600" cy="76200"/>
          </a:xfrm>
          <a:prstGeom prst="rect">
            <a:avLst/>
          </a:prstGeom>
          <a:solidFill>
            <a:srgbClr val="A50021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u="none">
              <a:latin typeface="Arial" pitchFamily="-110" charset="0"/>
              <a:ea typeface="ＭＳ Ｐゴシック" pitchFamily="-110" charset="-128"/>
            </a:endParaRPr>
          </a:p>
        </p:txBody>
      </p:sp>
      <p:pic>
        <p:nvPicPr>
          <p:cNvPr id="1030" name="Picture 10" descr="C:\microProcesadores\logo URJC rojo COMPLETO para presentaciones peq izq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1 Marcador de título"/>
          <p:cNvSpPr>
            <a:spLocks noGrp="1"/>
          </p:cNvSpPr>
          <p:nvPr>
            <p:ph type="title"/>
          </p:nvPr>
        </p:nvSpPr>
        <p:spPr bwMode="auto">
          <a:xfrm>
            <a:off x="428625" y="142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32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88363" y="6542088"/>
            <a:ext cx="490537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u="none" smtClean="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fld id="{AD03C3E7-0781-43D6-B5AB-A673C82D3D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Text Box 53"/>
          <p:cNvSpPr txBox="1">
            <a:spLocks noChangeArrowheads="1"/>
          </p:cNvSpPr>
          <p:nvPr userDrawn="1"/>
        </p:nvSpPr>
        <p:spPr bwMode="auto">
          <a:xfrm>
            <a:off x="-1012" y="908720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r>
              <a:rPr lang="en-US" sz="1200" b="1" u="none" err="1">
                <a:solidFill>
                  <a:srgbClr val="B3B3B3"/>
                </a:solidFill>
                <a:latin typeface="Calibri" pitchFamily="34" charset="0"/>
                <a:ea typeface="ＭＳ Ｐゴシック"/>
                <a:cs typeface="ＭＳ Ｐゴシック"/>
              </a:rPr>
              <a:t>Informática</a:t>
            </a:r>
            <a:r>
              <a:rPr lang="en-US" sz="1200" b="1" u="none">
                <a:solidFill>
                  <a:srgbClr val="B3B3B3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n-US" sz="1200" b="1" u="none" err="1">
                <a:solidFill>
                  <a:srgbClr val="B3B3B3"/>
                </a:solidFill>
                <a:latin typeface="Calibri" pitchFamily="34" charset="0"/>
                <a:ea typeface="ＭＳ Ｐゴシック"/>
                <a:cs typeface="ＭＳ Ｐゴシック"/>
              </a:rPr>
              <a:t>Gráfica</a:t>
            </a:r>
            <a:endParaRPr lang="en-US" sz="1200" b="1" u="none">
              <a:solidFill>
                <a:srgbClr val="B3B3B3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" name="11 CuadroTexto"/>
          <p:cNvSpPr txBox="1"/>
          <p:nvPr userDrawn="1"/>
        </p:nvSpPr>
        <p:spPr>
          <a:xfrm>
            <a:off x="2627784" y="6516052"/>
            <a:ext cx="41764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u="none">
                <a:solidFill>
                  <a:schemeClr val="accent2">
                    <a:lumMod val="75000"/>
                  </a:schemeClr>
                </a:solidFill>
              </a:rPr>
              <a:t>Grado en Ingeniería de Informática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rain.urjc.e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creativecommons.org/licenses/by-sa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mailto:sergio.perez.pelo@urjc.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mailto:raul.martin@urjc.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2400" cy="1470025"/>
          </a:xfrm>
        </p:spPr>
        <p:txBody>
          <a:bodyPr/>
          <a:lstStyle/>
          <a:p>
            <a:r>
              <a:rPr lang="es-ES"/>
              <a:t>Técnicas de Hacking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70622"/>
            <a:ext cx="6400800" cy="614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/>
              <a:t>Presentación de la asignatura</a:t>
            </a:r>
          </a:p>
        </p:txBody>
      </p:sp>
      <p:pic>
        <p:nvPicPr>
          <p:cNvPr id="13317" name="Picture 2" descr="C:\trabajo\temp_luis\logo_URJ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864" y="5373216"/>
            <a:ext cx="39481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9AF413F8-4178-42C6-8504-B2A887D8C8FD}" type="slidenum">
              <a:rPr lang="es-ES" smtClean="0"/>
              <a:pPr algn="ctr">
                <a:defRPr/>
              </a:pPr>
              <a:t>1</a:t>
            </a:fld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33" y="3748410"/>
            <a:ext cx="976734" cy="97673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8FA7DF9-19C1-3093-D405-9F3B8244708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pic>
        <p:nvPicPr>
          <p:cNvPr id="6" name="Picture 5" descr="A black and white sign with a person in a circle&#10;&#10;Description automatically generated">
            <a:extLst>
              <a:ext uri="{FF2B5EF4-FFF2-40B4-BE49-F238E27FC236}">
                <a16:creationId xmlns:a16="http://schemas.microsoft.com/office/drawing/2014/main" id="{5C1ABBA1-C3DB-D782-88C5-C1B4393A28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625153"/>
            <a:ext cx="1525891" cy="5338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Temario de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10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1B3CA91-A009-998B-F4BB-BD8FFFEA333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pic>
        <p:nvPicPr>
          <p:cNvPr id="7" name="Picture 6" descr="Fuente: elaboración propia&#10;">
            <a:extLst>
              <a:ext uri="{FF2B5EF4-FFF2-40B4-BE49-F238E27FC236}">
                <a16:creationId xmlns:a16="http://schemas.microsoft.com/office/drawing/2014/main" id="{D28CFBB8-DD86-1A1F-6240-2B1E226B2B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01"/>
          <a:stretch/>
        </p:blipFill>
        <p:spPr>
          <a:xfrm>
            <a:off x="2190750" y="1041584"/>
            <a:ext cx="4762500" cy="4181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89922D-88C8-0A38-8282-29250259B07D}"/>
              </a:ext>
            </a:extLst>
          </p:cNvPr>
          <p:cNvSpPr txBox="1"/>
          <p:nvPr/>
        </p:nvSpPr>
        <p:spPr>
          <a:xfrm>
            <a:off x="1360931" y="537321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u="none">
                <a:latin typeface="+mj-lt"/>
              </a:rPr>
              <a:t>Estamos ante una asignatura eminentemente práctica, en la que memorizar será de muy limitada utilidad</a:t>
            </a:r>
            <a:endParaRPr lang="en-US" sz="2400" u="non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448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71B59-CFB8-D08A-425D-F839CDFB6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>
            <a:extLst>
              <a:ext uri="{FF2B5EF4-FFF2-40B4-BE49-F238E27FC236}">
                <a16:creationId xmlns:a16="http://schemas.microsoft.com/office/drawing/2014/main" id="{8E9A726A-36D2-ADA1-A0BE-68A19BA0F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3650"/>
            <a:ext cx="8871396" cy="517178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resolver problemas con iniciativa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, buena toma de decisiones, autonomía y creatividad.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CG3. Capacidad para concebir, redactar, organizar, planificar, desarrollar y firmar documentos que tengan por objeto definir,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planificar, especificar, resumir proyectos y planes en el ámbito de la ciberseguridad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CG6.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conocer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, comprender y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aplicar la legislación y código ético 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necesario para la labor profesional en el sector de la ciberseguridad.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CG7. Capacidad para evaluar y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asegurar la confidencialidad, integridad y disponibilidad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 de los activos tecnológicos.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CG11. Conocimiento para la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realización de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 mediciones, cálculos, valoraciones, tasaciones,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peritaciones, estudios, informes, planificación de tareas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 y otros trabajos análogos.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CG12.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analizar y valorar el impacto social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 y medioambiental de las soluciones técnicas, comprendiendo la responsabilidad ética y profesional de la actividad en el ámbito de la ciberseguridad.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42805203-6BDC-4333-AF6F-C8718B077206}"/>
              </a:ext>
            </a:extLst>
          </p:cNvPr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 dirty="0"/>
              <a:t>Resultados de aprendizaje: generales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A3866BF-9064-2F41-5FAA-19C5626661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11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3DFB14E-33CA-D239-9DF6-0F7AAB93A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1A4AEF3-A656-9A57-8B30-07F733B49440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308055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5936C-7028-8D9A-78F2-47167374B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>
            <a:extLst>
              <a:ext uri="{FF2B5EF4-FFF2-40B4-BE49-F238E27FC236}">
                <a16:creationId xmlns:a16="http://schemas.microsoft.com/office/drawing/2014/main" id="{080AB222-10C5-A4E6-DB43-D02740F3B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8871396" cy="502868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CG13.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concebir, desarrollar, implantar y mantener sistemas, servicios y aplicaciones 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informáticas empleándolos métodos de la ingeniería como instrumento para el aseguramiento de su calidad.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CG15. Capacidad para aplicar conocimientos a su trabajo o vocación de una forma profesional.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elaborar y defender argumentos y resolver problemas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 dentro de su aérea de estudio.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CG16. Capacidad de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reunir e interpretar datos relevantes 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(normalmente dentro de su área de estudio) para emitir juicios que incluyan una reflexión sobre temas relevantes de índole social, científica o ética.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CG17. Capacidad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transmitir información, ideas, problemas y soluciones 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a un público tanto especializado como no especializado.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CG18. Capacidad para aplicar las habilidades de aprendizaje adquiridas necesarias para </a:t>
            </a:r>
            <a:r>
              <a:rPr lang="es-ES" sz="1800" b="1" dirty="0">
                <a:solidFill>
                  <a:srgbClr val="C00000"/>
                </a:solidFill>
                <a:latin typeface="Helvetica" panose="020B0604020202020204" pitchFamily="34" charset="0"/>
              </a:rPr>
              <a:t>emprender estudios posteriores con un alto grado de autonomía</a:t>
            </a:r>
            <a:r>
              <a:rPr lang="es-ES" sz="18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7E906E5F-08BE-D887-FFC6-7B082CB705C0}"/>
              </a:ext>
            </a:extLst>
          </p:cNvPr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 dirty="0"/>
              <a:t>Resultados de aprendizaje: generales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25D6203-C11A-B265-C67D-F0ED6AC803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12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99796D9-E41C-7E74-A54E-F0F184A731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6353674-82CD-8EA9-6E7F-77879ADFB6D5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98007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AE281-59D4-0601-D1F1-54283B97F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>
            <a:extLst>
              <a:ext uri="{FF2B5EF4-FFF2-40B4-BE49-F238E27FC236}">
                <a16:creationId xmlns:a16="http://schemas.microsoft.com/office/drawing/2014/main" id="{1334C35A-6081-749B-753C-C601D0F36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8871396" cy="502868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CE19. Comprender los </a:t>
            </a:r>
            <a:r>
              <a:rPr lang="es-ES" sz="2000" b="1" dirty="0">
                <a:solidFill>
                  <a:srgbClr val="C00000"/>
                </a:solidFill>
                <a:latin typeface="Helvetica" panose="020B0604020202020204" pitchFamily="34" charset="0"/>
              </a:rPr>
              <a:t>algoritmos criptográficos de clave pública y de clave privada</a:t>
            </a: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 más importantes y conocer sus aplicaciones en ciberseguridad.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CE20. Analizar las etapas o pasos que los atacantes siguen para construir sus ataques de manera que se puedan comprender los </a:t>
            </a:r>
            <a:r>
              <a:rPr lang="es-ES" sz="2000" b="1" dirty="0">
                <a:solidFill>
                  <a:srgbClr val="C00000"/>
                </a:solidFill>
                <a:latin typeface="Helvetica" panose="020B0604020202020204" pitchFamily="34" charset="0"/>
              </a:rPr>
              <a:t>patrones de ataque más graves e importantes y llevarlos a cabo en entornos de seguridad ofensiva.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CE26. </a:t>
            </a:r>
            <a:r>
              <a:rPr lang="es-ES" sz="2000" b="1" dirty="0">
                <a:solidFill>
                  <a:srgbClr val="C00000"/>
                </a:solidFill>
                <a:latin typeface="Helvetica" panose="020B0604020202020204" pitchFamily="34" charset="0"/>
              </a:rPr>
              <a:t>Conocer</a:t>
            </a: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 los distintos </a:t>
            </a:r>
            <a:r>
              <a:rPr lang="es-ES" sz="2000" b="1" dirty="0">
                <a:solidFill>
                  <a:srgbClr val="C00000"/>
                </a:solidFill>
                <a:latin typeface="Helvetica" panose="020B0604020202020204" pitchFamily="34" charset="0"/>
              </a:rPr>
              <a:t>tipos de malware </a:t>
            </a:r>
            <a:r>
              <a:rPr lang="es-ES" sz="2000" dirty="0">
                <a:solidFill>
                  <a:srgbClr val="000000"/>
                </a:solidFill>
                <a:latin typeface="Helvetica" panose="020B0604020202020204" pitchFamily="34" charset="0"/>
              </a:rPr>
              <a:t>en función de su vector de infección, mecanismos de propagación, replicación y protección, de sus objetivos, etc.</a:t>
            </a:r>
            <a:endParaRPr lang="es-ES" sz="2000" dirty="0"/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ED5E59F5-DB9F-4E4C-A5EF-FF14D6DD9D3C}"/>
              </a:ext>
            </a:extLst>
          </p:cNvPr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 dirty="0"/>
              <a:t>Resultados de aprendizaje: específicos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CD11F53-18CB-4196-7377-3A79CD0498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13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3230CA5-9405-C0C4-1E35-9BB9E2BBE8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45A896C-E460-D591-1873-1366E7442C87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04148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Planificación orientativa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14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0625AD3F-4AA1-4402-8C61-ADEAA95F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22149"/>
              </p:ext>
            </p:extLst>
          </p:nvPr>
        </p:nvGraphicFramePr>
        <p:xfrm>
          <a:off x="899592" y="1268760"/>
          <a:ext cx="7472192" cy="4736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8048">
                  <a:extLst>
                    <a:ext uri="{9D8B030D-6E8A-4147-A177-3AD203B41FA5}">
                      <a16:colId xmlns:a16="http://schemas.microsoft.com/office/drawing/2014/main" val="1238252619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1054986803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2852749802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448848824"/>
                    </a:ext>
                  </a:extLst>
                </a:gridCol>
              </a:tblGrid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Lunes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Actividad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Miércoles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Actividad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697497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09/09/2024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Presentación (¡Hoy!)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11/09/2024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1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25549429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16</a:t>
                      </a:r>
                      <a:r>
                        <a:rPr lang="en-US"/>
                        <a:t>/09/2024</a:t>
                      </a:r>
                      <a:endParaRPr lang="es-ES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18/09/2024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34700921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23/09/2024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4, ejercicios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25/09/2024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Ejercicios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47155101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30/09/2024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Examen Bloque 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02/10/2024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35995786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07/10/2024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09</a:t>
                      </a:r>
                      <a:r>
                        <a:rPr lang="en-US"/>
                        <a:t>/10/2024</a:t>
                      </a:r>
                      <a:endParaRPr lang="es-ES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5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4760664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/>
                        <a:t>14/10/2024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16/10/2024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6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61648409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21/10/2024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23/10/2024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Práctica 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5506869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28/10/2024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Presentaciones 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30/10/2024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Presentaciones 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0340499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50D06FEF-9076-273F-9F83-20A685E48DD9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329322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88D51-7077-8716-F672-F0CB453DE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AE53A855-1ACA-DAFB-F912-853B2F8538DE}"/>
              </a:ext>
            </a:extLst>
          </p:cNvPr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Planificación orientativa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174B900-842F-569B-4225-446598E9F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15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F230289-085E-CB2D-2A55-D07DC751E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D8E4F61-A581-2C01-0EAD-B588ADD9AC0A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graphicFrame>
        <p:nvGraphicFramePr>
          <p:cNvPr id="3" name="Tabla 7">
            <a:extLst>
              <a:ext uri="{FF2B5EF4-FFF2-40B4-BE49-F238E27FC236}">
                <a16:creationId xmlns:a16="http://schemas.microsoft.com/office/drawing/2014/main" id="{AF669824-7E1D-F30A-7FB2-53DE9DA46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02605"/>
              </p:ext>
            </p:extLst>
          </p:nvPr>
        </p:nvGraphicFramePr>
        <p:xfrm>
          <a:off x="907911" y="1592258"/>
          <a:ext cx="7472192" cy="4096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8048">
                  <a:extLst>
                    <a:ext uri="{9D8B030D-6E8A-4147-A177-3AD203B41FA5}">
                      <a16:colId xmlns:a16="http://schemas.microsoft.com/office/drawing/2014/main" val="1238252619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1054986803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2852749802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448848824"/>
                    </a:ext>
                  </a:extLst>
                </a:gridCol>
              </a:tblGrid>
              <a:tr h="512057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Lunes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Actividad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Miércoles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Actividad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697497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04/11/2024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Presentaciones 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06</a:t>
                      </a:r>
                      <a:r>
                        <a:rPr lang="en-US"/>
                        <a:t>/11/2024</a:t>
                      </a:r>
                      <a:endParaRPr lang="es-ES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7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925549429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11/11/2024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13/11/2024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7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34700921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18/11/2024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20/11/2024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8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47155101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25/11/2024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27/11/2024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Práctica 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35995786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02/12/2024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Práctica 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04/12/2024</a:t>
                      </a:r>
                      <a:endParaRPr lang="es-ES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Práctica 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4760664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09/12/2024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11/12/2024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9, 10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61648409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16/12/2024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Tema 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18/12/2024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Repaso / Dudas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5506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379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6426C-5225-20A3-DE6F-BCFC8F203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DE7432CD-87B6-BC67-8E54-39910A532C15}"/>
              </a:ext>
            </a:extLst>
          </p:cNvPr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Evaluación de la asignatura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97D482A-6977-8A70-C52A-180153FE2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16</a:t>
            </a:fld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6DF8344-0343-F4DF-E2FC-27E4B6410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072A01C6-985A-4FF4-7D6A-995420CC1401}"/>
              </a:ext>
            </a:extLst>
          </p:cNvPr>
          <p:cNvGraphicFramePr>
            <a:graphicFrameLocks noGrp="1"/>
          </p:cNvGraphicFramePr>
          <p:nvPr/>
        </p:nvGraphicFramePr>
        <p:xfrm>
          <a:off x="835904" y="1556792"/>
          <a:ext cx="7472192" cy="44787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8048">
                  <a:extLst>
                    <a:ext uri="{9D8B030D-6E8A-4147-A177-3AD203B41FA5}">
                      <a16:colId xmlns:a16="http://schemas.microsoft.com/office/drawing/2014/main" val="1238252619"/>
                    </a:ext>
                  </a:extLst>
                </a:gridCol>
                <a:gridCol w="2372104">
                  <a:extLst>
                    <a:ext uri="{9D8B030D-6E8A-4147-A177-3AD203B41FA5}">
                      <a16:colId xmlns:a16="http://schemas.microsoft.com/office/drawing/2014/main" val="1054986803"/>
                    </a:ext>
                  </a:extLst>
                </a:gridCol>
                <a:gridCol w="1363992">
                  <a:extLst>
                    <a:ext uri="{9D8B030D-6E8A-4147-A177-3AD203B41FA5}">
                      <a16:colId xmlns:a16="http://schemas.microsoft.com/office/drawing/2014/main" val="2852749802"/>
                    </a:ext>
                  </a:extLst>
                </a:gridCol>
                <a:gridCol w="1868048">
                  <a:extLst>
                    <a:ext uri="{9D8B030D-6E8A-4147-A177-3AD203B41FA5}">
                      <a16:colId xmlns:a16="http://schemas.microsoft.com/office/drawing/2014/main" val="448848824"/>
                    </a:ext>
                  </a:extLst>
                </a:gridCol>
              </a:tblGrid>
              <a:tr h="883331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Actividad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Fecha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Peso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Nota mínima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697497"/>
                  </a:ext>
                </a:extLst>
              </a:tr>
              <a:tr h="883331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Parcial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Tras finalizar Bloque 1 (Aprox. </a:t>
                      </a:r>
                      <a:r>
                        <a:rPr lang="es-ES" b="1"/>
                        <a:t>semana del 23/09</a:t>
                      </a:r>
                      <a:r>
                        <a:rPr lang="es-ES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549429"/>
                  </a:ext>
                </a:extLst>
              </a:tr>
              <a:tr h="883331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Parcial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Fecha examen ordinaria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30 %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700921"/>
                  </a:ext>
                </a:extLst>
              </a:tr>
              <a:tr h="883331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Prácticas con ordenador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 lo largo del cuatrimestre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30 %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155101"/>
                  </a:ext>
                </a:extLst>
              </a:tr>
              <a:tr h="511771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Resolución de problemas y casos prácticos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Semanas 14 y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15 %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599578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4432CAEF-B4B1-0DCD-3DC0-571130A675FC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2523569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871396" cy="5172699"/>
          </a:xfrm>
        </p:spPr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/>
              <a:t>Tenemos fecha de examen para la convocatoria ordinaria:</a:t>
            </a: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s-ES" sz="2800" b="1"/>
              <a:t>15 de Enero de 2025 (de 13:00 a 15:00)</a:t>
            </a: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s-ES" sz="2800"/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s-ES" sz="2800"/>
              <a:t>Podéis consultarlo en</a:t>
            </a: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s-ES" sz="2400" b="1">
                <a:solidFill>
                  <a:srgbClr val="C00000"/>
                </a:solidFill>
              </a:rPr>
              <a:t>https://gestion2.urjc.es/examenes/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s-ES" sz="2400"/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s-ES" sz="280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Evaluación de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17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15E899C-F59E-B003-E5ED-CAC840573B14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75918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871396" cy="5172699"/>
          </a:xfrm>
        </p:spPr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dirty="0" err="1"/>
              <a:t>Ethical</a:t>
            </a:r>
            <a:r>
              <a:rPr lang="es-ES" sz="2400" b="1" dirty="0"/>
              <a:t> Hacking and </a:t>
            </a:r>
            <a:r>
              <a:rPr lang="es-ES" sz="2400" b="1" dirty="0" err="1"/>
              <a:t>Penetration</a:t>
            </a:r>
            <a:r>
              <a:rPr lang="es-ES" sz="2400" b="1" dirty="0"/>
              <a:t> </a:t>
            </a:r>
            <a:r>
              <a:rPr lang="es-ES" sz="2400" b="1" dirty="0" err="1"/>
              <a:t>Testing</a:t>
            </a:r>
            <a:r>
              <a:rPr lang="es-ES" sz="2400" b="1" dirty="0"/>
              <a:t> Guide.</a:t>
            </a:r>
            <a:r>
              <a:rPr lang="es-ES" sz="2400" dirty="0"/>
              <a:t> </a:t>
            </a:r>
            <a:r>
              <a:rPr lang="es-ES" sz="2400" dirty="0" err="1"/>
              <a:t>Rafay</a:t>
            </a:r>
            <a:r>
              <a:rPr lang="es-ES" sz="2400" dirty="0"/>
              <a:t> </a:t>
            </a:r>
            <a:r>
              <a:rPr lang="es-ES" sz="2400" dirty="0" err="1"/>
              <a:t>Baloch</a:t>
            </a:r>
            <a:r>
              <a:rPr lang="es-ES" sz="2400" dirty="0"/>
              <a:t>.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dirty="0"/>
              <a:t>Gray </a:t>
            </a:r>
            <a:r>
              <a:rPr lang="es-ES" sz="2400" b="1" dirty="0" err="1"/>
              <a:t>Hat</a:t>
            </a:r>
            <a:r>
              <a:rPr lang="es-ES" sz="2400" b="1" dirty="0"/>
              <a:t> Hacking </a:t>
            </a:r>
            <a:r>
              <a:rPr lang="es-ES" sz="2400" b="1" dirty="0" err="1"/>
              <a:t>The</a:t>
            </a:r>
            <a:r>
              <a:rPr lang="es-ES" sz="2400" b="1" dirty="0"/>
              <a:t> </a:t>
            </a:r>
            <a:r>
              <a:rPr lang="es-ES" sz="2400" b="1" dirty="0" err="1"/>
              <a:t>Ethical</a:t>
            </a:r>
            <a:r>
              <a:rPr lang="es-ES" sz="2400" b="1" dirty="0"/>
              <a:t> </a:t>
            </a:r>
            <a:r>
              <a:rPr lang="es-ES" sz="2400" b="1" dirty="0" err="1"/>
              <a:t>Hacker’s</a:t>
            </a:r>
            <a:r>
              <a:rPr lang="es-ES" sz="2400" b="1" dirty="0"/>
              <a:t> </a:t>
            </a:r>
            <a:r>
              <a:rPr lang="es-ES" sz="2400" b="1" dirty="0" err="1"/>
              <a:t>Handbook</a:t>
            </a:r>
            <a:r>
              <a:rPr lang="es-ES" sz="2400" dirty="0"/>
              <a:t>. Sims et.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dirty="0" err="1"/>
              <a:t>Learn</a:t>
            </a:r>
            <a:r>
              <a:rPr lang="es-ES" sz="2400" b="1" dirty="0"/>
              <a:t> </a:t>
            </a:r>
            <a:r>
              <a:rPr lang="es-ES" sz="2400" b="1" dirty="0" err="1"/>
              <a:t>Ethical</a:t>
            </a:r>
            <a:r>
              <a:rPr lang="es-ES" sz="2400" b="1" dirty="0"/>
              <a:t> Hacking </a:t>
            </a:r>
            <a:r>
              <a:rPr lang="es-ES" sz="2400" b="1" dirty="0" err="1"/>
              <a:t>from</a:t>
            </a:r>
            <a:r>
              <a:rPr lang="es-ES" sz="2400" b="1" dirty="0"/>
              <a:t> Scratch</a:t>
            </a:r>
            <a:r>
              <a:rPr lang="es-ES" sz="2400" dirty="0"/>
              <a:t>. Zaid </a:t>
            </a:r>
            <a:r>
              <a:rPr lang="es-ES" sz="2400" dirty="0" err="1"/>
              <a:t>Sabih</a:t>
            </a:r>
            <a:r>
              <a:rPr lang="es-ES" sz="2400" dirty="0"/>
              <a:t>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dirty="0"/>
              <a:t>Hacking </a:t>
            </a:r>
            <a:r>
              <a:rPr lang="es-ES" sz="2400" b="1" dirty="0" err="1"/>
              <a:t>For</a:t>
            </a:r>
            <a:r>
              <a:rPr lang="es-ES" sz="2400" b="1" dirty="0"/>
              <a:t> </a:t>
            </a:r>
            <a:r>
              <a:rPr lang="es-ES" sz="2400" b="1" dirty="0" err="1"/>
              <a:t>Dummies</a:t>
            </a:r>
            <a:r>
              <a:rPr lang="es-ES" sz="2400" dirty="0"/>
              <a:t>. Kevin Beaver.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b="1" dirty="0"/>
              <a:t>Kali Linux 2018: </a:t>
            </a:r>
            <a:r>
              <a:rPr lang="es-ES" sz="2400" b="1" dirty="0" err="1"/>
              <a:t>Assuring</a:t>
            </a:r>
            <a:r>
              <a:rPr lang="es-ES" sz="2400" b="1" dirty="0"/>
              <a:t> Security </a:t>
            </a:r>
            <a:r>
              <a:rPr lang="es-ES" sz="2400" b="1" dirty="0" err="1"/>
              <a:t>by</a:t>
            </a:r>
            <a:r>
              <a:rPr lang="es-ES" sz="2400" b="1" dirty="0"/>
              <a:t> </a:t>
            </a:r>
            <a:r>
              <a:rPr lang="es-ES" sz="2400" b="1" dirty="0" err="1"/>
              <a:t>Penetration</a:t>
            </a:r>
            <a:r>
              <a:rPr lang="es-ES" sz="2400" b="1" dirty="0"/>
              <a:t> </a:t>
            </a:r>
            <a:r>
              <a:rPr lang="es-ES" sz="2400" b="1" dirty="0" err="1"/>
              <a:t>Testing</a:t>
            </a:r>
            <a:r>
              <a:rPr lang="es-ES" sz="2400" b="1" dirty="0"/>
              <a:t> – </a:t>
            </a:r>
            <a:r>
              <a:rPr lang="es-ES" sz="2400" b="1" dirty="0" err="1"/>
              <a:t>Fourth</a:t>
            </a:r>
            <a:r>
              <a:rPr lang="es-ES" sz="2400" b="1" dirty="0"/>
              <a:t> </a:t>
            </a:r>
            <a:r>
              <a:rPr lang="es-ES" sz="2400" b="1" dirty="0" err="1"/>
              <a:t>Edition</a:t>
            </a:r>
            <a:r>
              <a:rPr lang="es-ES" sz="2400" dirty="0"/>
              <a:t>. Ali et. Al.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s-ES" sz="2400" dirty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2400" dirty="0"/>
              <a:t>Todos estos libros (y muchos más) son de O’Reilly, lo que significa que tenéis acceso a ellos a través de </a:t>
            </a:r>
            <a:r>
              <a:rPr lang="es-ES" sz="2400" dirty="0">
                <a:hlinkClick r:id="rId3"/>
              </a:rPr>
              <a:t>https://brain.urjc.es/</a:t>
            </a:r>
            <a:r>
              <a:rPr lang="es-ES" sz="2400" dirty="0"/>
              <a:t>.</a:t>
            </a:r>
            <a:endParaRPr lang="es-ES" sz="2800" dirty="0"/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s-ES" sz="28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Bibliografía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18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15E899C-F59E-B003-E5ED-CAC840573B14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03357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2400" cy="1470025"/>
          </a:xfrm>
        </p:spPr>
        <p:txBody>
          <a:bodyPr/>
          <a:lstStyle/>
          <a:p>
            <a:r>
              <a:rPr lang="es-ES"/>
              <a:t>Técnicas de Hacking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70622"/>
            <a:ext cx="6400800" cy="614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/>
              <a:t>Presentación de la asignatura</a:t>
            </a:r>
          </a:p>
        </p:txBody>
      </p:sp>
      <p:pic>
        <p:nvPicPr>
          <p:cNvPr id="13317" name="Picture 2" descr="C:\trabajo\temp_luis\logo_URJ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864" y="5373216"/>
            <a:ext cx="39481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9AF413F8-4178-42C6-8504-B2A887D8C8FD}" type="slidenum">
              <a:rPr lang="es-ES" smtClean="0"/>
              <a:pPr algn="ctr">
                <a:defRPr/>
              </a:pPr>
              <a:t>19</a:t>
            </a:fld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33" y="3748410"/>
            <a:ext cx="976734" cy="97673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8FA7DF9-19C1-3093-D405-9F3B8244708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pic>
        <p:nvPicPr>
          <p:cNvPr id="5" name="Picture 4" descr="A black and white sign with a person in a circle&#10;&#10;Description automatically generated">
            <a:extLst>
              <a:ext uri="{FF2B5EF4-FFF2-40B4-BE49-F238E27FC236}">
                <a16:creationId xmlns:a16="http://schemas.microsoft.com/office/drawing/2014/main" id="{7BC67ED0-F607-9C36-2029-B976BBBFE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625153"/>
            <a:ext cx="1525891" cy="5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8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BC484-F062-A5F5-A015-03A187D46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F6FA759-006E-30C6-A7E1-0D6D7127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6632"/>
            <a:ext cx="6203033" cy="66918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3200"/>
              <a:t>Licencia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F3C93B3-D851-8A66-1B08-9A3E10E65A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2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A9B6D00-0613-EA83-78FB-B13BCDD4BA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5311433-70EF-EAD5-F593-01EA2BCF6520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264F083F-5BF6-89B2-2AB7-896669571534}"/>
              </a:ext>
            </a:extLst>
          </p:cNvPr>
          <p:cNvSpPr txBox="1">
            <a:spLocks/>
          </p:cNvSpPr>
          <p:nvPr/>
        </p:nvSpPr>
        <p:spPr bwMode="auto">
          <a:xfrm>
            <a:off x="683568" y="1177828"/>
            <a:ext cx="784887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u="none"/>
              <a:t>© 2024</a:t>
            </a:r>
            <a:br>
              <a:rPr lang="es-ES" sz="2400" b="1" u="none"/>
            </a:br>
            <a:r>
              <a:rPr lang="es-ES" sz="1400" b="1" i="1" u="none"/>
              <a:t>Algunos derechos reservados</a:t>
            </a:r>
            <a:br>
              <a:rPr lang="es-ES" sz="2400" b="1" i="1" u="none"/>
            </a:br>
            <a:r>
              <a:rPr lang="es-ES" sz="2400" b="1" u="none"/>
              <a:t>Sergio Pérez Peló</a:t>
            </a:r>
            <a:br>
              <a:rPr lang="es-ES" sz="2400" b="1" u="none"/>
            </a:br>
            <a:r>
              <a:rPr lang="es-ES" sz="1800" b="1" u="none"/>
              <a:t>sergio.perez.pelo@urjc.es</a:t>
            </a:r>
            <a:br>
              <a:rPr lang="es-ES" sz="1800" b="1" u="none"/>
            </a:br>
            <a:r>
              <a:rPr lang="es-ES" sz="2400" b="1" u="none"/>
              <a:t>Raúl Martín Santamaría</a:t>
            </a:r>
            <a:br>
              <a:rPr lang="es-ES" sz="2400" b="1" u="none"/>
            </a:br>
            <a:r>
              <a:rPr lang="es-ES" sz="1800" b="1" u="none"/>
              <a:t>raul.martin@urjc.es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ES" sz="2400" b="1" i="1" u="none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i="1" u="none"/>
              <a:t>Este documento se distribuye bajo la licencia </a:t>
            </a:r>
            <a:br>
              <a:rPr lang="es-ES" sz="2400" i="1" u="none"/>
            </a:br>
            <a:r>
              <a:rPr lang="es-ES" sz="2400" i="1" u="none"/>
              <a:t>“</a:t>
            </a:r>
            <a:r>
              <a:rPr lang="es-ES" sz="2400" b="1" i="1" u="none"/>
              <a:t>Atribución - Compartir Igual</a:t>
            </a:r>
            <a:r>
              <a:rPr lang="es-ES" sz="2400" i="1" u="none"/>
              <a:t> </a:t>
            </a:r>
            <a:r>
              <a:rPr lang="es-ES" sz="2400" b="1" i="1" u="none"/>
              <a:t>4.0</a:t>
            </a:r>
            <a:r>
              <a:rPr lang="es-ES" sz="2400" i="1" u="none"/>
              <a:t>” de Creative </a:t>
            </a:r>
            <a:r>
              <a:rPr lang="es-ES" sz="2400" i="1" u="none" err="1"/>
              <a:t>Commons</a:t>
            </a:r>
            <a:endParaRPr lang="es-ES" sz="2400" i="1" u="none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1600" i="1" u="none"/>
              <a:t>Para más información, ver: </a:t>
            </a:r>
            <a:r>
              <a:rPr lang="es-ES" sz="1600" u="none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https://creativecommons.org/licenses/by-sa/4.0/</a:t>
            </a:r>
            <a:endParaRPr lang="es-ES" sz="1600" u="none">
              <a:solidFill>
                <a:srgbClr val="C00000"/>
              </a:solidFill>
            </a:endParaRPr>
          </a:p>
        </p:txBody>
      </p:sp>
      <p:pic>
        <p:nvPicPr>
          <p:cNvPr id="6" name="Picture 5" descr="A black and white sign with a person in a circle&#10;&#10;Description automatically generated">
            <a:extLst>
              <a:ext uri="{FF2B5EF4-FFF2-40B4-BE49-F238E27FC236}">
                <a16:creationId xmlns:a16="http://schemas.microsoft.com/office/drawing/2014/main" id="{03932DD4-9F99-27A3-06CD-E24491A089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060848"/>
            <a:ext cx="2462684" cy="86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116632"/>
            <a:ext cx="6203033" cy="669181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3200"/>
              <a:t>Profesor/es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3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11470350-33A3-75DF-FE12-0B13B4173491}"/>
              </a:ext>
            </a:extLst>
          </p:cNvPr>
          <p:cNvSpPr txBox="1">
            <a:spLocks/>
          </p:cNvSpPr>
          <p:nvPr/>
        </p:nvSpPr>
        <p:spPr bwMode="auto">
          <a:xfrm>
            <a:off x="971600" y="3178033"/>
            <a:ext cx="7848872" cy="440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i="1" u="none"/>
              <a:t>Raúl Martín Santamaría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s-ES" sz="1800" u="none"/>
              <a:t>Email: </a:t>
            </a:r>
            <a:r>
              <a:rPr lang="es-ES" sz="1800" u="none">
                <a:hlinkClick r:id="rId4"/>
              </a:rPr>
              <a:t>raul.martin@urjc.es</a:t>
            </a:r>
            <a:endParaRPr lang="es-ES" sz="1800" u="none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s-ES" sz="1800" u="none"/>
              <a:t>Despacho 104 – Departamental II</a:t>
            </a:r>
            <a:br>
              <a:rPr lang="es-ES" sz="1800" u="none"/>
            </a:br>
            <a:endParaRPr lang="es-ES" sz="1800" u="none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s-ES" sz="1500" u="none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500" u="none"/>
              <a:t>Para contactar con nosotros con cualquier tema relacionado con la asignatura,</a:t>
            </a:r>
            <a:br>
              <a:rPr lang="es-ES" sz="1500" u="none"/>
            </a:br>
            <a:r>
              <a:rPr lang="es-ES" sz="1500" u="none"/>
              <a:t>escribirnos un correo </a:t>
            </a:r>
            <a:r>
              <a:rPr lang="es-ES" sz="1500" b="1" u="none"/>
              <a:t>con copia a ambos profesores.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E3EE76-06E5-A64A-F6D2-70D7537B9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584" y="3178033"/>
            <a:ext cx="1479295" cy="175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rgio Pérez Peló">
            <a:extLst>
              <a:ext uri="{FF2B5EF4-FFF2-40B4-BE49-F238E27FC236}">
                <a16:creationId xmlns:a16="http://schemas.microsoft.com/office/drawing/2014/main" id="{2F007E0C-9F9F-5519-D270-EACE063EA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26111"/>
            <a:ext cx="1757189" cy="175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0821E247-ED42-0C33-D512-0A3C6E78283C}"/>
              </a:ext>
            </a:extLst>
          </p:cNvPr>
          <p:cNvSpPr txBox="1">
            <a:spLocks/>
          </p:cNvSpPr>
          <p:nvPr/>
        </p:nvSpPr>
        <p:spPr bwMode="auto">
          <a:xfrm>
            <a:off x="3737374" y="1257571"/>
            <a:ext cx="4759621" cy="169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2400" b="1" i="1" u="none"/>
              <a:t>Sergio Pérez Peló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s-ES" sz="1800" u="none"/>
              <a:t>Email: </a:t>
            </a:r>
            <a:r>
              <a:rPr lang="es-ES" sz="1800" u="none">
                <a:hlinkClick r:id="rId7"/>
              </a:rPr>
              <a:t>sergio.perez.pelo@urjc.es</a:t>
            </a:r>
            <a:endParaRPr lang="es-ES" sz="1800" u="none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s-ES" sz="1800" u="none"/>
              <a:t>Despacho 104 – Departamental II</a:t>
            </a:r>
            <a:br>
              <a:rPr lang="es-ES" sz="1800" u="none"/>
            </a:br>
            <a:endParaRPr lang="es-ES" sz="1800" u="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457199" y="1340768"/>
            <a:ext cx="8521701" cy="4884667"/>
          </a:xfrm>
        </p:spPr>
        <p:txBody>
          <a:bodyPr/>
          <a:lstStyle/>
          <a:p>
            <a:r>
              <a:rPr lang="es-ES" sz="2400" b="1"/>
              <a:t>Clases:</a:t>
            </a:r>
          </a:p>
          <a:p>
            <a:pPr lvl="1"/>
            <a:r>
              <a:rPr lang="es-ES" sz="2000"/>
              <a:t>Horario:</a:t>
            </a:r>
          </a:p>
          <a:p>
            <a:pPr lvl="2"/>
            <a:r>
              <a:rPr lang="es-ES" sz="1800" b="1">
                <a:solidFill>
                  <a:srgbClr val="C00000"/>
                </a:solidFill>
              </a:rPr>
              <a:t>Lunes de 11:00 a 13:00</a:t>
            </a:r>
          </a:p>
          <a:p>
            <a:pPr lvl="2"/>
            <a:r>
              <a:rPr lang="es-ES" sz="1800" b="1">
                <a:solidFill>
                  <a:srgbClr val="C00000"/>
                </a:solidFill>
              </a:rPr>
              <a:t>Miércoles de 09:00 a 11:00</a:t>
            </a:r>
            <a:endParaRPr lang="es-ES" sz="1600" b="1">
              <a:solidFill>
                <a:srgbClr val="C00000"/>
              </a:solidFill>
            </a:endParaRPr>
          </a:p>
          <a:p>
            <a:pPr lvl="1"/>
            <a:r>
              <a:rPr lang="es-ES" sz="2000"/>
              <a:t>Aula: 109 del Aulario I.</a:t>
            </a:r>
          </a:p>
          <a:p>
            <a:pPr marL="457200" lvl="1" indent="0">
              <a:buNone/>
            </a:pPr>
            <a:r>
              <a:rPr lang="es-ES" sz="2000"/>
              <a:t> </a:t>
            </a:r>
          </a:p>
          <a:p>
            <a:r>
              <a:rPr lang="es-ES" sz="2400"/>
              <a:t>Todo el material estará disponible en el Aula Virtual de la asignatura.</a:t>
            </a:r>
          </a:p>
          <a:p>
            <a:endParaRPr lang="es-ES" sz="1600"/>
          </a:p>
          <a:p>
            <a:r>
              <a:rPr lang="es-ES" sz="2400"/>
              <a:t>Avisos por campus virtual:</a:t>
            </a:r>
          </a:p>
          <a:p>
            <a:pPr lvl="1"/>
            <a:r>
              <a:rPr lang="es-ES" sz="2000" b="1"/>
              <a:t>Mirar con asiduidad la página web de la asignatura.</a:t>
            </a:r>
          </a:p>
          <a:p>
            <a:pPr lvl="1"/>
            <a:r>
              <a:rPr lang="es-ES" sz="2000"/>
              <a:t>No contestar estos avisos a través de campus virtual.</a:t>
            </a:r>
            <a:endParaRPr lang="es-ES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Cómo seguir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4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481A92C-3601-541E-9E33-6E15482FAF50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323528" y="1149608"/>
            <a:ext cx="8496944" cy="5316715"/>
          </a:xfrm>
        </p:spPr>
        <p:txBody>
          <a:bodyPr anchor="ctr"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Nos encontramos ante la primera asignatura de </a:t>
            </a:r>
            <a:r>
              <a:rPr lang="es-ES" sz="2400" b="1">
                <a:solidFill>
                  <a:srgbClr val="C00000"/>
                </a:solidFill>
              </a:rPr>
              <a:t>seguridad ofensiva</a:t>
            </a:r>
            <a:r>
              <a:rPr lang="es-ES" sz="240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Nos permitirá conocer las </a:t>
            </a:r>
            <a:r>
              <a:rPr lang="es-ES" sz="2400" b="1">
                <a:solidFill>
                  <a:srgbClr val="C00000"/>
                </a:solidFill>
              </a:rPr>
              <a:t>técnicas que usan los atacantes</a:t>
            </a:r>
            <a:r>
              <a:rPr lang="es-ES" sz="2400"/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También conoceréis las estrategias de prevención, de detección y de respuesta.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Se verán técnicas básicas de explotación de vulnerabilidades en Windows y Linux, ingeniería inversa, desbordamientos de memoria, inyecciones… etc.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Objetivos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5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5E9A5BE-DEBD-19CE-3D17-99B749AAAF00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373969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395536" y="1083737"/>
            <a:ext cx="8280920" cy="4785395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Las habilidades que se pretende que alcance el alumno son: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/>
              <a:t>Capacidad para evaluar y asegurar la confidencialidad, integridad y disponibilidad de los activos tecnológicos.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/>
              <a:t>Aprender nuevas técnicas de seguridad ofensiva de manera autónoma.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Se recomienda al alumno haber superado satisfactoriamente las asignaturas: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/>
              <a:t>Introducción a la Ciberseguridad.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400"/>
              <a:t>El temario se compone de 10 temas distribuidos en 4 bloques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Habilidades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6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9631926-18D4-4B4C-E2BD-A4BFADF5213B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364321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871396" cy="502868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200" b="1" dirty="0"/>
              <a:t>Bloque I: Técnicas de recogida de información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1: Introducción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Seguridad ofensiva: conceptos básicos. Anatomía de un ataque y </a:t>
            </a:r>
            <a:r>
              <a:rPr lang="es-ES" sz="1800" i="1" dirty="0" err="1"/>
              <a:t>kill</a:t>
            </a:r>
            <a:r>
              <a:rPr lang="es-ES" sz="1800" i="1" dirty="0"/>
              <a:t> </a:t>
            </a:r>
            <a:r>
              <a:rPr lang="es-ES" sz="1800" i="1" dirty="0" err="1"/>
              <a:t>chain</a:t>
            </a:r>
            <a:r>
              <a:rPr lang="es-ES" sz="1800" dirty="0"/>
              <a:t>. </a:t>
            </a:r>
            <a:r>
              <a:rPr lang="es-ES" sz="1800" dirty="0" err="1"/>
              <a:t>TTPs</a:t>
            </a:r>
            <a:r>
              <a:rPr lang="es-ES" sz="1800" dirty="0"/>
              <a:t>, estándares y clasificaciones. Hacking ético.</a:t>
            </a:r>
            <a:endParaRPr lang="es-E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2: </a:t>
            </a:r>
            <a:r>
              <a:rPr lang="es-ES" sz="2000" dirty="0" err="1"/>
              <a:t>Footprinting</a:t>
            </a:r>
            <a:r>
              <a:rPr lang="es-ES" sz="2000" dirty="0"/>
              <a:t> y OSINT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Hacking con buscadores. Metadatos. Otras fuentes abiertas de inteligencia.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3: </a:t>
            </a:r>
            <a:r>
              <a:rPr lang="es-ES" sz="2000" dirty="0" err="1"/>
              <a:t>Fingerprinting</a:t>
            </a:r>
            <a:endParaRPr lang="es-ES" sz="20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Reconocimiento y enumeración. Análisis de tráfico. Escaneo de puertos y de vulnerabilidades. </a:t>
            </a:r>
            <a:r>
              <a:rPr lang="es-ES" sz="1800" dirty="0" err="1"/>
              <a:t>Fuzzing</a:t>
            </a:r>
            <a:r>
              <a:rPr lang="es-ES" sz="1800" dirty="0"/>
              <a:t>. Anonimato.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4: Ingeniería Social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Técnicas que atacan el factor humano: no invasivas e invasivas. </a:t>
            </a:r>
            <a:r>
              <a:rPr lang="es-ES" sz="1800" dirty="0" err="1"/>
              <a:t>Phising</a:t>
            </a:r>
            <a:r>
              <a:rPr lang="es-ES" sz="1800" dirty="0"/>
              <a:t> y diseño de campañas. Hacking en el lado del cliente.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s-ES" sz="1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Temario de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7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1B3CA91-A009-998B-F4BB-BD8FFFEA333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280028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871396" cy="5028683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200" b="1" dirty="0"/>
              <a:t>Bloque II: Hacking de sistemas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5: Técnicas básicas de explotación en Windows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Particularidades de los sistemas operativos de Microsoft (registro, WMI, </a:t>
            </a:r>
            <a:r>
              <a:rPr lang="es-ES" sz="1800" dirty="0" err="1"/>
              <a:t>APIs</a:t>
            </a:r>
            <a:r>
              <a:rPr lang="es-ES" sz="1800" dirty="0"/>
              <a:t>, PowerShell, etc.). Autenticación, autorización y escalada de privilegios en Windows.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6: Técnicas básicas de explotación en Linux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Particularidades de los sistemas operativos de tipo Linux. Escalada de privilegios, ataques a contraseñas.</a:t>
            </a:r>
            <a:endParaRPr lang="es-ES" sz="1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Temario de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8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1B3CA91-A009-998B-F4BB-BD8FFFEA333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06479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871396" cy="502868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sz="2200" b="1" dirty="0"/>
              <a:t>Bloque III: Hacking de aplicaciones tradicionales y web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s-ES" sz="2000" dirty="0"/>
              <a:t>Tema 7: Ingeniería inversa y desbordamientos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Ingeniería inversa y análisis de código en Windows y en Linux. Funcionamiento de la pila. </a:t>
            </a:r>
            <a:r>
              <a:rPr lang="es-ES" sz="1800" i="1" dirty="0"/>
              <a:t>Buffer </a:t>
            </a:r>
            <a:r>
              <a:rPr lang="es-ES" sz="1800" i="1" dirty="0" err="1"/>
              <a:t>overflow</a:t>
            </a:r>
            <a:r>
              <a:rPr lang="es-ES" sz="1800" dirty="0"/>
              <a:t>. Otros desbordamientos.</a:t>
            </a:r>
            <a:endParaRPr lang="es-E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8: Inyecciones y </a:t>
            </a:r>
            <a:r>
              <a:rPr lang="es-ES" sz="2000" i="1" dirty="0" err="1"/>
              <a:t>forgeries</a:t>
            </a:r>
            <a:endParaRPr lang="es-ES" sz="20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Inyección de comandos. Inyección SQL. Otras inyecciones. XSS y XSRF.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s-ES" sz="2200" b="1" dirty="0"/>
              <a:t>Bloque IV: Hacking de redes y comunicaciones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s-ES" sz="2000" dirty="0"/>
              <a:t>Tema 9: Envenenamientos, </a:t>
            </a:r>
            <a:r>
              <a:rPr lang="es-ES" sz="2000" dirty="0" err="1"/>
              <a:t>MitM</a:t>
            </a:r>
            <a:r>
              <a:rPr lang="es-ES" sz="2000" dirty="0"/>
              <a:t>, suplantaciones y secuestros.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ARP </a:t>
            </a:r>
            <a:r>
              <a:rPr lang="es-ES" sz="1800" i="1" dirty="0" err="1"/>
              <a:t>poisoning</a:t>
            </a:r>
            <a:r>
              <a:rPr lang="es-ES" sz="1800" dirty="0"/>
              <a:t> y </a:t>
            </a:r>
            <a:r>
              <a:rPr lang="es-ES" sz="1800" i="1" dirty="0"/>
              <a:t>Man in </a:t>
            </a:r>
            <a:r>
              <a:rPr lang="es-ES" sz="1800" i="1" dirty="0" err="1"/>
              <a:t>the</a:t>
            </a:r>
            <a:r>
              <a:rPr lang="es-ES" sz="1800" i="1" dirty="0"/>
              <a:t> </a:t>
            </a:r>
            <a:r>
              <a:rPr lang="es-ES" sz="1800" i="1" dirty="0" err="1"/>
              <a:t>Middle</a:t>
            </a:r>
            <a:r>
              <a:rPr lang="es-ES" sz="1800" dirty="0"/>
              <a:t>. </a:t>
            </a:r>
            <a:r>
              <a:rPr lang="es-ES" sz="1800" i="1" dirty="0" err="1"/>
              <a:t>Spoofing</a:t>
            </a:r>
            <a:r>
              <a:rPr lang="es-ES" sz="1800" dirty="0"/>
              <a:t> a diferentes niveles. Secuestros de sesión (UDP y TCP </a:t>
            </a:r>
            <a:r>
              <a:rPr lang="es-ES" sz="1800" i="1" dirty="0" err="1"/>
              <a:t>hijacking</a:t>
            </a:r>
            <a:r>
              <a:rPr lang="es-ES" sz="1800" dirty="0"/>
              <a:t>).</a:t>
            </a:r>
            <a:endParaRPr lang="es-E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s-ES" sz="2000" dirty="0"/>
              <a:t>Tema 10: Denegación de servicio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Denegaciones de servicio volumétricas. Ataques en la capa de infraestructura: inundaciones y reflejos. Ataques en la capa de aplicación.</a:t>
            </a:r>
            <a:endParaRPr lang="es-ES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s-ES" sz="22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199" y="116632"/>
            <a:ext cx="6203033" cy="6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3200" u="none"/>
              <a:t>Temario de la asignatura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A4536652-7EEC-4789-B456-690BCC959EBF}" type="slidenum">
              <a:rPr lang="es-ES" smtClean="0"/>
              <a:pPr algn="ctr">
                <a:defRPr/>
              </a:pPr>
              <a:t>9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48" y="116632"/>
            <a:ext cx="1566267" cy="5983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1B3CA91-A009-998B-F4BB-BD8FFFEA333F}"/>
              </a:ext>
            </a:extLst>
          </p:cNvPr>
          <p:cNvSpPr txBox="1"/>
          <p:nvPr/>
        </p:nvSpPr>
        <p:spPr>
          <a:xfrm>
            <a:off x="2483767" y="6531992"/>
            <a:ext cx="432048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 u="none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s-ES" sz="1400" b="0" i="1">
                <a:cs typeface="Arial" panose="020B0604020202020204" pitchFamily="34" charset="0"/>
              </a:rPr>
              <a:t>Técnicas de Hacking</a:t>
            </a:r>
          </a:p>
        </p:txBody>
      </p:sp>
    </p:spTree>
    <p:extLst>
      <p:ext uri="{BB962C8B-B14F-4D97-AF65-F5344CB8AC3E}">
        <p14:creationId xmlns:p14="http://schemas.microsoft.com/office/powerpoint/2010/main" val="1640001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1465</Words>
  <Application>Microsoft Office PowerPoint</Application>
  <PresentationFormat>On-screen Show (4:3)</PresentationFormat>
  <Paragraphs>252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Helvetica</vt:lpstr>
      <vt:lpstr>Wingdings</vt:lpstr>
      <vt:lpstr>Tema de Office</vt:lpstr>
      <vt:lpstr>Técnicas de Hacking</vt:lpstr>
      <vt:lpstr>Licencia</vt:lpstr>
      <vt:lpstr>Profesor/es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Técnicas de Hacking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Informática</dc:title>
  <dc:subject>Presentación</dc:subject>
  <dc:creator>sergio.perez.pelo@urjc.es;raul.martin@urjc.es</dc:creator>
  <cp:lastModifiedBy>Raúl Martín Santamaría</cp:lastModifiedBy>
  <cp:revision>1</cp:revision>
  <cp:lastPrinted>2015-09-10T10:03:04Z</cp:lastPrinted>
  <dcterms:created xsi:type="dcterms:W3CDTF">2009-09-22T21:26:58Z</dcterms:created>
  <dcterms:modified xsi:type="dcterms:W3CDTF">2024-11-12T11:17:08Z</dcterms:modified>
</cp:coreProperties>
</file>