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6" r:id="rId2"/>
    <p:sldId id="583" r:id="rId3"/>
    <p:sldId id="355" r:id="rId4"/>
    <p:sldId id="356" r:id="rId5"/>
    <p:sldId id="569" r:id="rId6"/>
    <p:sldId id="570" r:id="rId7"/>
    <p:sldId id="571" r:id="rId8"/>
    <p:sldId id="397" r:id="rId9"/>
    <p:sldId id="282" r:id="rId10"/>
    <p:sldId id="284" r:id="rId11"/>
    <p:sldId id="288" r:id="rId12"/>
    <p:sldId id="289" r:id="rId13"/>
    <p:sldId id="292" r:id="rId14"/>
    <p:sldId id="294" r:id="rId15"/>
    <p:sldId id="363" r:id="rId16"/>
    <p:sldId id="298" r:id="rId17"/>
    <p:sldId id="301" r:id="rId18"/>
    <p:sldId id="580" r:id="rId19"/>
    <p:sldId id="310" r:id="rId20"/>
    <p:sldId id="581" r:id="rId21"/>
    <p:sldId id="341" r:id="rId22"/>
    <p:sldId id="343" r:id="rId23"/>
    <p:sldId id="349" r:id="rId24"/>
    <p:sldId id="353" r:id="rId25"/>
    <p:sldId id="362" r:id="rId26"/>
    <p:sldId id="486" r:id="rId27"/>
    <p:sldId id="574" r:id="rId28"/>
    <p:sldId id="364" r:id="rId29"/>
    <p:sldId id="365" r:id="rId30"/>
    <p:sldId id="366" r:id="rId31"/>
    <p:sldId id="290" r:id="rId32"/>
    <p:sldId id="367" r:id="rId33"/>
    <p:sldId id="368" r:id="rId34"/>
    <p:sldId id="369" r:id="rId35"/>
    <p:sldId id="370" r:id="rId36"/>
    <p:sldId id="302" r:id="rId37"/>
    <p:sldId id="308" r:id="rId38"/>
    <p:sldId id="371" r:id="rId39"/>
    <p:sldId id="372" r:id="rId40"/>
    <p:sldId id="373" r:id="rId41"/>
    <p:sldId id="374" r:id="rId42"/>
    <p:sldId id="375" r:id="rId43"/>
    <p:sldId id="376" r:id="rId44"/>
    <p:sldId id="377" r:id="rId45"/>
    <p:sldId id="575" r:id="rId46"/>
    <p:sldId id="487" r:id="rId47"/>
    <p:sldId id="274" r:id="rId48"/>
    <p:sldId id="276" r:id="rId49"/>
    <p:sldId id="278" r:id="rId50"/>
    <p:sldId id="283" r:id="rId51"/>
    <p:sldId id="516" r:id="rId52"/>
    <p:sldId id="576" r:id="rId53"/>
    <p:sldId id="582" r:id="rId54"/>
    <p:sldId id="285" r:id="rId55"/>
    <p:sldId id="286" r:id="rId56"/>
    <p:sldId id="287" r:id="rId57"/>
    <p:sldId id="577" r:id="rId58"/>
    <p:sldId id="517" r:id="rId59"/>
    <p:sldId id="306" r:id="rId60"/>
    <p:sldId id="307" r:id="rId61"/>
    <p:sldId id="311" r:id="rId62"/>
    <p:sldId id="314" r:id="rId63"/>
    <p:sldId id="318" r:id="rId64"/>
    <p:sldId id="321" r:id="rId65"/>
    <p:sldId id="324" r:id="rId66"/>
    <p:sldId id="331" r:id="rId67"/>
    <p:sldId id="557" r:id="rId68"/>
    <p:sldId id="578" r:id="rId69"/>
    <p:sldId id="305" r:id="rId70"/>
    <p:sldId id="309" r:id="rId71"/>
    <p:sldId id="312" r:id="rId72"/>
    <p:sldId id="315" r:id="rId73"/>
    <p:sldId id="319" r:id="rId74"/>
    <p:sldId id="322" r:id="rId75"/>
    <p:sldId id="332" r:id="rId76"/>
    <p:sldId id="333" r:id="rId77"/>
    <p:sldId id="579"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rtada e índice" id="{CAB4AC2C-9502-4C1B-A6AE-BFCFB1C102A9}">
          <p14:sldIdLst>
            <p14:sldId id="256"/>
            <p14:sldId id="583"/>
            <p14:sldId id="355"/>
          </p14:sldIdLst>
        </p14:section>
        <p14:section name="Tema 1 y 2 - Ejercicios" id="{32ED2418-9E39-4BAC-A22F-F346EDA13A51}">
          <p14:sldIdLst>
            <p14:sldId id="356"/>
            <p14:sldId id="569"/>
          </p14:sldIdLst>
        </p14:section>
        <p14:section name="Tema 1 y 2 - Soluciones" id="{728D3FC1-661A-4368-B414-688BB959027F}">
          <p14:sldIdLst>
            <p14:sldId id="570"/>
            <p14:sldId id="571"/>
          </p14:sldIdLst>
        </p14:section>
        <p14:section name="Tema 3 - Ejercicios" id="{74760260-47CC-40BA-8A26-E8B3E06AAD2E}">
          <p14:sldIdLst>
            <p14:sldId id="397"/>
            <p14:sldId id="282"/>
            <p14:sldId id="284"/>
            <p14:sldId id="288"/>
            <p14:sldId id="289"/>
            <p14:sldId id="292"/>
            <p14:sldId id="294"/>
            <p14:sldId id="363"/>
            <p14:sldId id="298"/>
            <p14:sldId id="301"/>
            <p14:sldId id="580"/>
            <p14:sldId id="310"/>
            <p14:sldId id="581"/>
            <p14:sldId id="341"/>
            <p14:sldId id="343"/>
            <p14:sldId id="349"/>
            <p14:sldId id="353"/>
            <p14:sldId id="362"/>
            <p14:sldId id="486"/>
          </p14:sldIdLst>
        </p14:section>
        <p14:section name="Tema 3 - Soluciones" id="{2C3C4621-1972-43FB-A2E8-6571741E6074}">
          <p14:sldIdLst>
            <p14:sldId id="574"/>
            <p14:sldId id="364"/>
            <p14:sldId id="365"/>
            <p14:sldId id="366"/>
            <p14:sldId id="290"/>
            <p14:sldId id="367"/>
            <p14:sldId id="368"/>
            <p14:sldId id="369"/>
            <p14:sldId id="370"/>
            <p14:sldId id="302"/>
            <p14:sldId id="308"/>
            <p14:sldId id="371"/>
            <p14:sldId id="372"/>
            <p14:sldId id="373"/>
            <p14:sldId id="374"/>
            <p14:sldId id="375"/>
            <p14:sldId id="376"/>
            <p14:sldId id="377"/>
            <p14:sldId id="575"/>
          </p14:sldIdLst>
        </p14:section>
        <p14:section name="Tema 4 - Ejercicios" id="{500BDE3A-697B-4CD8-8DE1-D242A3A83554}">
          <p14:sldIdLst>
            <p14:sldId id="487"/>
            <p14:sldId id="274"/>
            <p14:sldId id="276"/>
            <p14:sldId id="278"/>
            <p14:sldId id="283"/>
            <p14:sldId id="516"/>
          </p14:sldIdLst>
        </p14:section>
        <p14:section name="Tema 4 - Soluciones" id="{24B73D88-59D7-40BD-9E22-655A5B452049}">
          <p14:sldIdLst>
            <p14:sldId id="576"/>
            <p14:sldId id="582"/>
            <p14:sldId id="285"/>
            <p14:sldId id="286"/>
            <p14:sldId id="287"/>
            <p14:sldId id="577"/>
          </p14:sldIdLst>
        </p14:section>
        <p14:section name="Tema 5 - Ejercicios" id="{AB725F63-ED42-429C-BC12-3B42B70B0208}">
          <p14:sldIdLst>
            <p14:sldId id="517"/>
            <p14:sldId id="306"/>
            <p14:sldId id="307"/>
            <p14:sldId id="311"/>
            <p14:sldId id="314"/>
            <p14:sldId id="318"/>
            <p14:sldId id="321"/>
            <p14:sldId id="324"/>
            <p14:sldId id="331"/>
            <p14:sldId id="557"/>
          </p14:sldIdLst>
        </p14:section>
        <p14:section name="Tema 5 - Soluciones" id="{F97D7A3D-35D9-4AEE-A7E3-7E1810BEF27B}">
          <p14:sldIdLst>
            <p14:sldId id="578"/>
            <p14:sldId id="305"/>
            <p14:sldId id="309"/>
            <p14:sldId id="312"/>
            <p14:sldId id="315"/>
            <p14:sldId id="319"/>
            <p14:sldId id="322"/>
            <p14:sldId id="332"/>
            <p14:sldId id="333"/>
            <p14:sldId id="5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59687" autoAdjust="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8FDC9-E8AE-44D4-BAA6-426C405BB0D6}" type="datetimeFigureOut">
              <a:rPr lang="es-ES" smtClean="0"/>
              <a:t>12/11/2024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5D8852-B82D-4915-A644-226A788A5407}" type="slidenum">
              <a:rPr lang="es-ES" smtClean="0"/>
              <a:t>‹Nº›</a:t>
            </a:fld>
            <a:endParaRPr lang="es-ES"/>
          </a:p>
        </p:txBody>
      </p:sp>
    </p:spTree>
    <p:extLst>
      <p:ext uri="{BB962C8B-B14F-4D97-AF65-F5344CB8AC3E}">
        <p14:creationId xmlns:p14="http://schemas.microsoft.com/office/powerpoint/2010/main" val="365469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85D8852-B82D-4915-A644-226A788A5407}" type="slidenum">
              <a:rPr lang="es-ES" smtClean="0"/>
              <a:t>3</a:t>
            </a:fld>
            <a:endParaRPr lang="es-ES"/>
          </a:p>
        </p:txBody>
      </p:sp>
    </p:spTree>
    <p:extLst>
      <p:ext uri="{BB962C8B-B14F-4D97-AF65-F5344CB8AC3E}">
        <p14:creationId xmlns:p14="http://schemas.microsoft.com/office/powerpoint/2010/main" val="1356685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 B">
    <p:bg>
      <p:bgPr>
        <a:solidFill>
          <a:schemeClr val="bg1"/>
        </a:solidFill>
        <a:effectLst/>
      </p:bgPr>
    </p:bg>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DFD2D5F5-C307-3641-80F6-534BF4E275A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468142" y="1357154"/>
            <a:ext cx="5255712" cy="5500847"/>
          </a:xfrm>
          <a:prstGeom prst="rect">
            <a:avLst/>
          </a:prstGeom>
          <a:effectLst>
            <a:outerShdw blurRad="25400" dist="12700" dir="5400000" algn="ctr" rotWithShape="0">
              <a:schemeClr val="tx1">
                <a:alpha val="25000"/>
              </a:schemeClr>
            </a:outerShdw>
          </a:effectLst>
        </p:spPr>
      </p:pic>
      <p:sp>
        <p:nvSpPr>
          <p:cNvPr id="8" name="Rectángulo 7"/>
          <p:cNvSpPr/>
          <p:nvPr/>
        </p:nvSpPr>
        <p:spPr>
          <a:xfrm>
            <a:off x="970844" y="3399341"/>
            <a:ext cx="10250312" cy="89034"/>
          </a:xfrm>
          <a:prstGeom prst="rect">
            <a:avLst/>
          </a:prstGeom>
          <a:solidFill>
            <a:srgbClr val="CB001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S_tradnl" sz="1800"/>
          </a:p>
        </p:txBody>
      </p:sp>
      <p:sp>
        <p:nvSpPr>
          <p:cNvPr id="9" name="Subtitle 2"/>
          <p:cNvSpPr>
            <a:spLocks noGrp="1"/>
          </p:cNvSpPr>
          <p:nvPr>
            <p:ph type="subTitle" idx="1" hasCustomPrompt="1"/>
          </p:nvPr>
        </p:nvSpPr>
        <p:spPr>
          <a:xfrm>
            <a:off x="970840" y="3731167"/>
            <a:ext cx="7560523" cy="908209"/>
          </a:xfrm>
        </p:spPr>
        <p:txBody>
          <a:bodyPr vert="horz" lIns="91440" tIns="45720" rIns="91440" bIns="45720" rtlCol="0">
            <a:noAutofit/>
          </a:bodyPr>
          <a:lstStyle>
            <a:lvl1pPr marL="0" indent="0" algn="l" defTabSz="914400" rtl="0" eaLnBrk="1" latinLnBrk="0" hangingPunct="1">
              <a:lnSpc>
                <a:spcPts val="2410"/>
              </a:lnSpc>
              <a:spcBef>
                <a:spcPts val="0"/>
              </a:spcBef>
              <a:buClr>
                <a:schemeClr val="accent1"/>
              </a:buClr>
              <a:buSzPct val="100000"/>
              <a:buFont typeface="Wingdings 2" pitchFamily="18" charset="2"/>
              <a:buNone/>
              <a:defRPr sz="2400" kern="1200" baseline="0">
                <a:solidFill>
                  <a:schemeClr val="tx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Subtítulo</a:t>
            </a:r>
            <a:endParaRPr lang="en-US" dirty="0"/>
          </a:p>
        </p:txBody>
      </p:sp>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013" y="5862700"/>
            <a:ext cx="1974855" cy="753533"/>
          </a:xfrm>
          <a:prstGeom prst="rect">
            <a:avLst/>
          </a:prstGeom>
        </p:spPr>
      </p:pic>
      <p:sp>
        <p:nvSpPr>
          <p:cNvPr id="13" name="Title 1"/>
          <p:cNvSpPr>
            <a:spLocks noGrp="1"/>
          </p:cNvSpPr>
          <p:nvPr>
            <p:ph type="ctrTitle" hasCustomPrompt="1"/>
          </p:nvPr>
        </p:nvSpPr>
        <p:spPr>
          <a:xfrm>
            <a:off x="970845" y="206152"/>
            <a:ext cx="9137980" cy="3193188"/>
          </a:xfrm>
          <a:noFill/>
        </p:spPr>
        <p:txBody>
          <a:bodyPr vert="horz" lIns="91440" tIns="45720" rIns="91440" bIns="45720" rtlCol="0" anchor="b" anchorCtr="0">
            <a:noAutofit/>
          </a:bodyPr>
          <a:lstStyle>
            <a:lvl1pPr algn="l" defTabSz="914400" rtl="0" eaLnBrk="1" latinLnBrk="0" hangingPunct="1">
              <a:lnSpc>
                <a:spcPts val="4410"/>
              </a:lnSpc>
              <a:spcBef>
                <a:spcPct val="0"/>
              </a:spcBef>
              <a:buNone/>
              <a:defRPr sz="4400" b="1" kern="1200">
                <a:solidFill>
                  <a:schemeClr val="tx2"/>
                </a:solidFill>
                <a:latin typeface="+mj-lt"/>
                <a:ea typeface="+mj-ea"/>
                <a:cs typeface="+mj-cs"/>
              </a:defRPr>
            </a:lvl1pPr>
          </a:lstStyle>
          <a:p>
            <a:r>
              <a:rPr lang="en-US" dirty="0"/>
              <a:t>[</a:t>
            </a:r>
            <a:r>
              <a:rPr lang="en-US" dirty="0" err="1"/>
              <a:t>Título</a:t>
            </a:r>
            <a:r>
              <a:rPr lang="en-US" dirty="0"/>
              <a:t> de la </a:t>
            </a:r>
            <a:r>
              <a:rPr lang="en-US" dirty="0" err="1"/>
              <a:t>presentaci</a:t>
            </a:r>
            <a:r>
              <a:rPr lang="es-ES" dirty="0" err="1"/>
              <a:t>ón</a:t>
            </a:r>
            <a:r>
              <a:rPr lang="en-US" dirty="0"/>
              <a:t>]</a:t>
            </a:r>
            <a:endParaRPr dirty="0"/>
          </a:p>
        </p:txBody>
      </p:sp>
      <p:sp>
        <p:nvSpPr>
          <p:cNvPr id="2" name="Subtitle 2">
            <a:extLst>
              <a:ext uri="{FF2B5EF4-FFF2-40B4-BE49-F238E27FC236}">
                <a16:creationId xmlns:a16="http://schemas.microsoft.com/office/drawing/2014/main" id="{8798581D-E007-AE8F-8541-D162B6F059DA}"/>
              </a:ext>
            </a:extLst>
          </p:cNvPr>
          <p:cNvSpPr txBox="1">
            <a:spLocks/>
          </p:cNvSpPr>
          <p:nvPr userDrawn="1"/>
        </p:nvSpPr>
        <p:spPr>
          <a:xfrm>
            <a:off x="4424506" y="5645426"/>
            <a:ext cx="6796645" cy="1006422"/>
          </a:xfrm>
          <a:prstGeom prst="rect">
            <a:avLst/>
          </a:prstGeom>
        </p:spPr>
        <p:txBody>
          <a:bodyPr vert="horz" lIns="91440" tIns="45720" rIns="91440" bIns="45720" rtlCol="0">
            <a:noAutofit/>
          </a:bodyPr>
          <a:lstStyle>
            <a:lvl1pPr marL="0" indent="0" algn="l" defTabSz="914400" rtl="0" eaLnBrk="1" latinLnBrk="0" hangingPunct="1">
              <a:lnSpc>
                <a:spcPts val="2410"/>
              </a:lnSpc>
              <a:spcBef>
                <a:spcPts val="0"/>
              </a:spcBef>
              <a:buClr>
                <a:schemeClr val="accent1"/>
              </a:buClr>
              <a:buSzPct val="100000"/>
              <a:buFont typeface="Wingdings 2" pitchFamily="18" charset="2"/>
              <a:buNone/>
              <a:defRPr sz="2400" b="0" i="0" kern="1200" baseline="0">
                <a:solidFill>
                  <a:schemeClr val="tx2"/>
                </a:solidFill>
                <a:latin typeface="+mj-lt"/>
                <a:ea typeface="+mn-ea"/>
                <a:cs typeface="+mn-cs"/>
              </a:defRPr>
            </a:lvl1pPr>
            <a:lvl2pPr marL="457200" indent="0" algn="ctr" defTabSz="914400" rtl="0" eaLnBrk="1" latinLnBrk="0" hangingPunct="1">
              <a:spcBef>
                <a:spcPts val="600"/>
              </a:spcBef>
              <a:buClr>
                <a:schemeClr val="accent1">
                  <a:lumMod val="50000"/>
                </a:schemeClr>
              </a:buClr>
              <a:buSzPct val="100000"/>
              <a:buFont typeface="Arial"/>
              <a:buNone/>
              <a:defRPr sz="1800" kern="1200">
                <a:solidFill>
                  <a:schemeClr val="tx1">
                    <a:tint val="75000"/>
                  </a:schemeClr>
                </a:solidFill>
                <a:latin typeface="Gill Sans"/>
                <a:ea typeface="+mn-ea"/>
                <a:cs typeface="+mn-cs"/>
              </a:defRPr>
            </a:lvl2pPr>
            <a:lvl3pPr marL="914400" indent="0" algn="ctr" defTabSz="914400" rtl="0" eaLnBrk="1" latinLnBrk="0" hangingPunct="1">
              <a:spcBef>
                <a:spcPts val="600"/>
              </a:spcBef>
              <a:buClr>
                <a:schemeClr val="accent1"/>
              </a:buClr>
              <a:buSzPct val="100000"/>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50000"/>
                </a:schemeClr>
              </a:buClr>
              <a:buSzPct val="100000"/>
              <a:buFont typeface="Arial"/>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100000"/>
              <a:buFont typeface="Arial"/>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50000"/>
                </a:schemeClr>
              </a:buClr>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50000"/>
                </a:schemeClr>
              </a:buClr>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Wingdings 2" pitchFamily="18" charset="2"/>
              <a:buNone/>
              <a:defRPr lang="en-US" sz="1800" kern="1200">
                <a:solidFill>
                  <a:schemeClr val="tx1">
                    <a:tint val="75000"/>
                  </a:schemeClr>
                </a:solidFill>
                <a:latin typeface="+mn-lt"/>
                <a:ea typeface="+mn-ea"/>
                <a:cs typeface="+mn-cs"/>
              </a:defRPr>
            </a:lvl9pPr>
          </a:lstStyle>
          <a:p>
            <a:pPr algn="r"/>
            <a:r>
              <a:rPr lang="es-ES" sz="1800" dirty="0"/>
              <a:t>Cristian Gómez Macías</a:t>
            </a:r>
          </a:p>
          <a:p>
            <a:pPr algn="r"/>
            <a:r>
              <a:rPr lang="es-ES" sz="1800" dirty="0"/>
              <a:t>Francisco Javier Pérez Blanco</a:t>
            </a:r>
          </a:p>
          <a:p>
            <a:pPr algn="r"/>
            <a:r>
              <a:rPr lang="es-ES" sz="1800" b="1" dirty="0"/>
              <a:t>Grado en Comunicación Digital</a:t>
            </a:r>
          </a:p>
        </p:txBody>
      </p:sp>
    </p:spTree>
    <p:extLst>
      <p:ext uri="{BB962C8B-B14F-4D97-AF65-F5344CB8AC3E}">
        <p14:creationId xmlns:p14="http://schemas.microsoft.com/office/powerpoint/2010/main" val="3400409370"/>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y pie de foto">
    <p:spTree>
      <p:nvGrpSpPr>
        <p:cNvPr id="1" name=""/>
        <p:cNvGrpSpPr/>
        <p:nvPr/>
      </p:nvGrpSpPr>
      <p:grpSpPr>
        <a:xfrm>
          <a:off x="0" y="0"/>
          <a:ext cx="0" cy="0"/>
          <a:chOff x="0" y="0"/>
          <a:chExt cx="0" cy="0"/>
        </a:xfrm>
      </p:grpSpPr>
      <p:sp>
        <p:nvSpPr>
          <p:cNvPr id="19" name="Rectángulo 18"/>
          <p:cNvSpPr/>
          <p:nvPr/>
        </p:nvSpPr>
        <p:spPr>
          <a:xfrm>
            <a:off x="1649403" y="379562"/>
            <a:ext cx="8916999" cy="5406182"/>
          </a:xfrm>
          <a:prstGeom prst="rect">
            <a:avLst/>
          </a:prstGeom>
          <a:solidFill>
            <a:schemeClr val="bg2"/>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8" name="Rectángulo 7"/>
          <p:cNvSpPr/>
          <p:nvPr/>
        </p:nvSpPr>
        <p:spPr>
          <a:xfrm>
            <a:off x="5825067" y="4277349"/>
            <a:ext cx="5746484" cy="218830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0" name="Picture Placeholder 8"/>
          <p:cNvSpPr>
            <a:spLocks noGrp="1"/>
          </p:cNvSpPr>
          <p:nvPr>
            <p:ph type="pic" sz="quarter" idx="20"/>
          </p:nvPr>
        </p:nvSpPr>
        <p:spPr>
          <a:xfrm>
            <a:off x="1856849" y="440510"/>
            <a:ext cx="8487920" cy="3775890"/>
          </a:xfrm>
        </p:spPr>
        <p:txBody>
          <a:bodyPr/>
          <a:lstStyle>
            <a:lvl1pPr>
              <a:buNone/>
              <a:defRPr/>
            </a:lvl1pPr>
          </a:lstStyle>
          <a:p>
            <a:r>
              <a:rPr lang="es-ES"/>
              <a:t>Haga clic en el icono para agregar una imagen</a:t>
            </a:r>
            <a:endParaRPr dirty="0"/>
          </a:p>
        </p:txBody>
      </p:sp>
      <p:sp>
        <p:nvSpPr>
          <p:cNvPr id="21" name="Rectangle 9"/>
          <p:cNvSpPr/>
          <p:nvPr/>
        </p:nvSpPr>
        <p:spPr>
          <a:xfrm>
            <a:off x="11749905" y="2073939"/>
            <a:ext cx="318632"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2" name="Slide Number Placeholder 8"/>
          <p:cNvSpPr>
            <a:spLocks noGrp="1"/>
          </p:cNvSpPr>
          <p:nvPr>
            <p:ph type="sldNum" sz="quarter" idx="12"/>
          </p:nvPr>
        </p:nvSpPr>
        <p:spPr>
          <a:xfrm>
            <a:off x="11571552" y="3320265"/>
            <a:ext cx="675341" cy="365125"/>
          </a:xfrm>
        </p:spPr>
        <p:txBody>
          <a:bodyPr/>
          <a:lstStyle>
            <a:lvl1pPr algn="ctr">
              <a:defRPr>
                <a:solidFill>
                  <a:srgbClr val="FFFFFF"/>
                </a:solidFill>
              </a:defRPr>
            </a:lvl1pPr>
          </a:lstStyle>
          <a:p>
            <a:fld id="{A8DC117A-DD3C-4D79-AE3A-1962C66726E2}" type="slidenum">
              <a:rPr lang="es-ES" smtClean="0"/>
              <a:t>‹Nº›</a:t>
            </a:fld>
            <a:endParaRPr lang="es-ES"/>
          </a:p>
        </p:txBody>
      </p:sp>
      <p:sp>
        <p:nvSpPr>
          <p:cNvPr id="24" name="Marcador de pie de página 9"/>
          <p:cNvSpPr>
            <a:spLocks noGrp="1"/>
          </p:cNvSpPr>
          <p:nvPr>
            <p:ph type="ftr" sz="quarter" idx="11"/>
          </p:nvPr>
        </p:nvSpPr>
        <p:spPr>
          <a:xfrm>
            <a:off x="4094348" y="6465655"/>
            <a:ext cx="8009467" cy="365125"/>
          </a:xfrm>
        </p:spPr>
        <p:txBody>
          <a:bodyPr/>
          <a:lstStyle>
            <a:lvl1pPr algn="r">
              <a:defRPr/>
            </a:lvl1pPr>
          </a:lstStyle>
          <a:p>
            <a:endParaRPr lang="es-ES"/>
          </a:p>
        </p:txBody>
      </p:sp>
      <p:sp>
        <p:nvSpPr>
          <p:cNvPr id="45" name="Vertical Text Placeholder 2"/>
          <p:cNvSpPr>
            <a:spLocks noGrp="1"/>
          </p:cNvSpPr>
          <p:nvPr>
            <p:ph type="body" orient="vert" idx="22"/>
          </p:nvPr>
        </p:nvSpPr>
        <p:spPr>
          <a:xfrm>
            <a:off x="5994407" y="4403998"/>
            <a:ext cx="5424751" cy="1938190"/>
          </a:xfrm>
          <a:noFill/>
        </p:spPr>
        <p:txBody>
          <a:bodyPr vert="horz"/>
          <a:lstStyle>
            <a:lvl1pPr>
              <a:defRPr sz="1800" b="0" i="0">
                <a:solidFill>
                  <a:schemeClr val="bg1"/>
                </a:solidFill>
                <a:latin typeface="Helvetica" charset="0"/>
                <a:ea typeface="Helvetica" charset="0"/>
                <a:cs typeface="Helvetica" charset="0"/>
              </a:defRPr>
            </a:lvl1pPr>
            <a:lvl2pPr>
              <a:defRPr b="0" i="0">
                <a:solidFill>
                  <a:schemeClr val="bg1"/>
                </a:solidFill>
                <a:latin typeface="Helvetica" charset="0"/>
                <a:ea typeface="Helvetica" charset="0"/>
                <a:cs typeface="Helvetica" charset="0"/>
              </a:defRPr>
            </a:lvl2pPr>
            <a:lvl3pPr>
              <a:defRPr b="0" i="0">
                <a:solidFill>
                  <a:schemeClr val="bg1"/>
                </a:solidFill>
                <a:latin typeface="Helvetica" charset="0"/>
                <a:ea typeface="Helvetica" charset="0"/>
                <a:cs typeface="Helvetica" charset="0"/>
              </a:defRPr>
            </a:lvl3pPr>
            <a:lvl4pPr>
              <a:defRPr b="0" i="0">
                <a:solidFill>
                  <a:schemeClr val="bg1"/>
                </a:solidFill>
                <a:latin typeface="Helvetica" charset="0"/>
                <a:ea typeface="Helvetica" charset="0"/>
                <a:cs typeface="Helvetica" charset="0"/>
              </a:defRPr>
            </a:lvl4pPr>
            <a:lvl5pPr>
              <a:defRPr b="0" i="0">
                <a:solidFill>
                  <a:schemeClr val="bg1"/>
                </a:solidFill>
                <a:latin typeface="Helvetica" charset="0"/>
                <a:ea typeface="Helvetica" charset="0"/>
                <a:cs typeface="Helvetica"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15" name="Rectángulo 14"/>
          <p:cNvSpPr/>
          <p:nvPr/>
        </p:nvSpPr>
        <p:spPr>
          <a:xfrm>
            <a:off x="1" y="-1"/>
            <a:ext cx="1233844" cy="6869459"/>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6" name="Rectángulo 15"/>
          <p:cNvSpPr/>
          <p:nvPr/>
        </p:nvSpPr>
        <p:spPr>
          <a:xfrm>
            <a:off x="-2" y="5698808"/>
            <a:ext cx="1233847" cy="221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7" name="Rectángulo 16"/>
          <p:cNvSpPr/>
          <p:nvPr/>
        </p:nvSpPr>
        <p:spPr>
          <a:xfrm>
            <a:off x="-2" y="5920166"/>
            <a:ext cx="1233847" cy="949295"/>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8" name="Title 1"/>
          <p:cNvSpPr>
            <a:spLocks noGrp="1"/>
          </p:cNvSpPr>
          <p:nvPr>
            <p:ph type="title" hasCustomPrompt="1"/>
          </p:nvPr>
        </p:nvSpPr>
        <p:spPr>
          <a:xfrm rot="16200000">
            <a:off x="-2070893" y="2226192"/>
            <a:ext cx="5430816" cy="1225570"/>
          </a:xfrm>
        </p:spPr>
        <p:txBody>
          <a:bodyPr/>
          <a:lstStyle>
            <a:lvl1pPr>
              <a:lnSpc>
                <a:spcPts val="3600"/>
              </a:lnSpc>
              <a:defRPr>
                <a:solidFill>
                  <a:schemeClr val="bg1"/>
                </a:solidFill>
              </a:defRPr>
            </a:lvl1pPr>
          </a:lstStyle>
          <a:p>
            <a:r>
              <a:rPr lang="es-ES_tradnl" dirty="0"/>
              <a:t>Clic para </a:t>
            </a:r>
            <a:br>
              <a:rPr lang="es-ES_tradnl" dirty="0"/>
            </a:br>
            <a:r>
              <a:rPr lang="es-ES_tradnl" dirty="0"/>
              <a:t>editar título</a:t>
            </a:r>
            <a:endParaRPr dirty="0"/>
          </a:p>
        </p:txBody>
      </p:sp>
      <p:pic>
        <p:nvPicPr>
          <p:cNvPr id="23" name="Imagen 22"/>
          <p:cNvPicPr>
            <a:picLocks noChangeAspect="1"/>
          </p:cNvPicPr>
          <p:nvPr/>
        </p:nvPicPr>
        <p:blipFill>
          <a:blip r:embed="rId2">
            <a:extLst>
              <a:ext uri="{28A0092B-C50C-407E-A947-70E740481C1C}">
                <a14:useLocalDpi xmlns:a14="http://schemas.microsoft.com/office/drawing/2010/main" val="0"/>
              </a:ext>
            </a:extLst>
          </a:blip>
          <a:srcRect/>
          <a:stretch/>
        </p:blipFill>
        <p:spPr>
          <a:xfrm>
            <a:off x="227349" y="6172842"/>
            <a:ext cx="747382" cy="492293"/>
          </a:xfrm>
          <a:prstGeom prst="rect">
            <a:avLst/>
          </a:prstGeom>
        </p:spPr>
      </p:pic>
    </p:spTree>
    <p:extLst>
      <p:ext uri="{BB962C8B-B14F-4D97-AF65-F5344CB8AC3E}">
        <p14:creationId xmlns:p14="http://schemas.microsoft.com/office/powerpoint/2010/main" val="3378008463"/>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os imágenes y dos textos">
    <p:spTree>
      <p:nvGrpSpPr>
        <p:cNvPr id="1" name=""/>
        <p:cNvGrpSpPr/>
        <p:nvPr/>
      </p:nvGrpSpPr>
      <p:grpSpPr>
        <a:xfrm>
          <a:off x="0" y="0"/>
          <a:ext cx="0" cy="0"/>
          <a:chOff x="0" y="0"/>
          <a:chExt cx="0" cy="0"/>
        </a:xfrm>
      </p:grpSpPr>
      <p:sp>
        <p:nvSpPr>
          <p:cNvPr id="23" name="Rectángulo 22"/>
          <p:cNvSpPr/>
          <p:nvPr/>
        </p:nvSpPr>
        <p:spPr>
          <a:xfrm>
            <a:off x="6760336" y="3629887"/>
            <a:ext cx="4817089" cy="2895781"/>
          </a:xfrm>
          <a:prstGeom prst="rect">
            <a:avLst/>
          </a:prstGeom>
          <a:solidFill>
            <a:schemeClr val="bg2"/>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4" name="Picture Placeholder 8"/>
          <p:cNvSpPr>
            <a:spLocks noGrp="1"/>
          </p:cNvSpPr>
          <p:nvPr>
            <p:ph type="pic" sz="quarter" idx="18"/>
          </p:nvPr>
        </p:nvSpPr>
        <p:spPr>
          <a:xfrm>
            <a:off x="6849248" y="3690836"/>
            <a:ext cx="4633389" cy="2774819"/>
          </a:xfrm>
        </p:spPr>
        <p:txBody>
          <a:bodyPr/>
          <a:lstStyle>
            <a:lvl1pPr>
              <a:buNone/>
              <a:defRPr/>
            </a:lvl1pPr>
          </a:lstStyle>
          <a:p>
            <a:r>
              <a:rPr lang="es-ES"/>
              <a:t>Haga clic en el icono para agregar una imagen</a:t>
            </a:r>
            <a:endParaRPr dirty="0"/>
          </a:p>
        </p:txBody>
      </p:sp>
      <p:sp>
        <p:nvSpPr>
          <p:cNvPr id="31" name="Rectángulo 30"/>
          <p:cNvSpPr/>
          <p:nvPr/>
        </p:nvSpPr>
        <p:spPr>
          <a:xfrm>
            <a:off x="1637733" y="3404089"/>
            <a:ext cx="9933819" cy="50941"/>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32" name="Marcador de pie de página 9"/>
          <p:cNvSpPr>
            <a:spLocks noGrp="1"/>
          </p:cNvSpPr>
          <p:nvPr>
            <p:ph type="ftr" sz="quarter" idx="11"/>
          </p:nvPr>
        </p:nvSpPr>
        <p:spPr>
          <a:xfrm>
            <a:off x="4094348" y="6465655"/>
            <a:ext cx="8009467" cy="365125"/>
          </a:xfrm>
        </p:spPr>
        <p:txBody>
          <a:bodyPr/>
          <a:lstStyle>
            <a:lvl1pPr algn="r">
              <a:defRPr/>
            </a:lvl1pPr>
          </a:lstStyle>
          <a:p>
            <a:endParaRPr lang="es-ES"/>
          </a:p>
        </p:txBody>
      </p:sp>
      <p:sp>
        <p:nvSpPr>
          <p:cNvPr id="33" name="Rectangle 9"/>
          <p:cNvSpPr/>
          <p:nvPr/>
        </p:nvSpPr>
        <p:spPr>
          <a:xfrm>
            <a:off x="11749905" y="2073939"/>
            <a:ext cx="318632"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34" name="Slide Number Placeholder 8"/>
          <p:cNvSpPr>
            <a:spLocks noGrp="1"/>
          </p:cNvSpPr>
          <p:nvPr>
            <p:ph type="sldNum" sz="quarter" idx="12"/>
          </p:nvPr>
        </p:nvSpPr>
        <p:spPr>
          <a:xfrm>
            <a:off x="11571552" y="3320265"/>
            <a:ext cx="675341" cy="365125"/>
          </a:xfrm>
        </p:spPr>
        <p:txBody>
          <a:bodyPr/>
          <a:lstStyle>
            <a:lvl1pPr algn="ctr">
              <a:defRPr>
                <a:solidFill>
                  <a:srgbClr val="FFFFFF"/>
                </a:solidFill>
              </a:defRPr>
            </a:lvl1pPr>
          </a:lstStyle>
          <a:p>
            <a:fld id="{A8DC117A-DD3C-4D79-AE3A-1962C66726E2}" type="slidenum">
              <a:rPr lang="es-ES" smtClean="0"/>
              <a:t>‹Nº›</a:t>
            </a:fld>
            <a:endParaRPr lang="es-ES"/>
          </a:p>
        </p:txBody>
      </p:sp>
      <p:sp>
        <p:nvSpPr>
          <p:cNvPr id="43" name="Rectángulo 42"/>
          <p:cNvSpPr/>
          <p:nvPr/>
        </p:nvSpPr>
        <p:spPr>
          <a:xfrm>
            <a:off x="1649403" y="379563"/>
            <a:ext cx="4311132" cy="2895781"/>
          </a:xfrm>
          <a:prstGeom prst="rect">
            <a:avLst/>
          </a:prstGeom>
          <a:solidFill>
            <a:schemeClr val="bg2"/>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44" name="Picture Placeholder 8"/>
          <p:cNvSpPr>
            <a:spLocks noGrp="1"/>
          </p:cNvSpPr>
          <p:nvPr>
            <p:ph type="pic" sz="quarter" idx="20"/>
          </p:nvPr>
        </p:nvSpPr>
        <p:spPr>
          <a:xfrm>
            <a:off x="1738318" y="440511"/>
            <a:ext cx="4103684" cy="2774819"/>
          </a:xfrm>
        </p:spPr>
        <p:txBody>
          <a:bodyPr/>
          <a:lstStyle>
            <a:lvl1pPr>
              <a:buNone/>
              <a:defRPr/>
            </a:lvl1pPr>
          </a:lstStyle>
          <a:p>
            <a:r>
              <a:rPr lang="es-ES"/>
              <a:t>Haga clic en el icono para agregar una imagen</a:t>
            </a:r>
            <a:endParaRPr dirty="0"/>
          </a:p>
        </p:txBody>
      </p:sp>
      <p:sp>
        <p:nvSpPr>
          <p:cNvPr id="52" name="Vertical Text Placeholder 2"/>
          <p:cNvSpPr>
            <a:spLocks noGrp="1"/>
          </p:cNvSpPr>
          <p:nvPr>
            <p:ph type="body" orient="vert" idx="23"/>
          </p:nvPr>
        </p:nvSpPr>
        <p:spPr>
          <a:xfrm>
            <a:off x="6146802" y="379556"/>
            <a:ext cx="5424751" cy="2835773"/>
          </a:xfrm>
        </p:spPr>
        <p:txBody>
          <a:bodyPr vert="horz"/>
          <a:lstStyle>
            <a:lvl1pPr>
              <a:defRPr sz="1800" b="0" i="0">
                <a:solidFill>
                  <a:schemeClr val="tx2"/>
                </a:solidFill>
                <a:latin typeface="Helvetica" charset="0"/>
                <a:ea typeface="Helvetica" charset="0"/>
                <a:cs typeface="Helvetica" charset="0"/>
              </a:defRPr>
            </a:lvl1pPr>
            <a:lvl2pPr>
              <a:defRPr b="0" i="0">
                <a:solidFill>
                  <a:schemeClr val="tx2"/>
                </a:solidFill>
                <a:latin typeface="Helvetica" charset="0"/>
                <a:ea typeface="Helvetica" charset="0"/>
                <a:cs typeface="Helvetica" charset="0"/>
              </a:defRPr>
            </a:lvl2pPr>
            <a:lvl3pPr>
              <a:defRPr b="0" i="0">
                <a:solidFill>
                  <a:schemeClr val="tx2"/>
                </a:solidFill>
                <a:latin typeface="Helvetica" charset="0"/>
                <a:ea typeface="Helvetica" charset="0"/>
                <a:cs typeface="Helvetica" charset="0"/>
              </a:defRPr>
            </a:lvl3pPr>
            <a:lvl4pPr>
              <a:defRPr b="0" i="0">
                <a:solidFill>
                  <a:schemeClr val="tx2"/>
                </a:solidFill>
                <a:latin typeface="Helvetica" charset="0"/>
                <a:ea typeface="Helvetica" charset="0"/>
                <a:cs typeface="Helvetica" charset="0"/>
              </a:defRPr>
            </a:lvl4pPr>
            <a:lvl5pPr>
              <a:defRPr b="0" i="0">
                <a:solidFill>
                  <a:schemeClr val="tx2"/>
                </a:solidFill>
                <a:latin typeface="Helvetica" charset="0"/>
                <a:ea typeface="Helvetica" charset="0"/>
                <a:cs typeface="Helvetica"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56" name="Vertical Text Placeholder 2"/>
          <p:cNvSpPr>
            <a:spLocks noGrp="1"/>
          </p:cNvSpPr>
          <p:nvPr>
            <p:ph type="body" orient="vert" idx="25"/>
          </p:nvPr>
        </p:nvSpPr>
        <p:spPr>
          <a:xfrm>
            <a:off x="1649404" y="3643787"/>
            <a:ext cx="4764977" cy="2835773"/>
          </a:xfrm>
        </p:spPr>
        <p:txBody>
          <a:bodyPr vert="horz"/>
          <a:lstStyle>
            <a:lvl1pPr>
              <a:defRPr sz="1800" b="0" i="0">
                <a:solidFill>
                  <a:schemeClr val="tx2"/>
                </a:solidFill>
                <a:latin typeface="Helvetica" charset="0"/>
                <a:ea typeface="Helvetica" charset="0"/>
                <a:cs typeface="Helvetica" charset="0"/>
              </a:defRPr>
            </a:lvl1pPr>
            <a:lvl2pPr>
              <a:defRPr b="0" i="0">
                <a:solidFill>
                  <a:schemeClr val="tx2"/>
                </a:solidFill>
                <a:latin typeface="Helvetica" charset="0"/>
                <a:ea typeface="Helvetica" charset="0"/>
                <a:cs typeface="Helvetica" charset="0"/>
              </a:defRPr>
            </a:lvl2pPr>
            <a:lvl3pPr>
              <a:defRPr b="0" i="0">
                <a:solidFill>
                  <a:schemeClr val="tx2"/>
                </a:solidFill>
                <a:latin typeface="Helvetica" charset="0"/>
                <a:ea typeface="Helvetica" charset="0"/>
                <a:cs typeface="Helvetica" charset="0"/>
              </a:defRPr>
            </a:lvl3pPr>
            <a:lvl4pPr>
              <a:defRPr b="0" i="0">
                <a:solidFill>
                  <a:schemeClr val="tx2"/>
                </a:solidFill>
                <a:latin typeface="Helvetica" charset="0"/>
                <a:ea typeface="Helvetica" charset="0"/>
                <a:cs typeface="Helvetica" charset="0"/>
              </a:defRPr>
            </a:lvl4pPr>
            <a:lvl5pPr>
              <a:defRPr b="0" i="0">
                <a:solidFill>
                  <a:schemeClr val="tx2"/>
                </a:solidFill>
                <a:latin typeface="Helvetica" charset="0"/>
                <a:ea typeface="Helvetica" charset="0"/>
                <a:cs typeface="Helvetica"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18" name="Rectángulo 17"/>
          <p:cNvSpPr/>
          <p:nvPr/>
        </p:nvSpPr>
        <p:spPr>
          <a:xfrm>
            <a:off x="1" y="-1"/>
            <a:ext cx="1233844" cy="6869459"/>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9" name="Rectángulo 18"/>
          <p:cNvSpPr/>
          <p:nvPr/>
        </p:nvSpPr>
        <p:spPr>
          <a:xfrm>
            <a:off x="-2" y="5698808"/>
            <a:ext cx="1233847" cy="221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0" name="Rectángulo 19"/>
          <p:cNvSpPr/>
          <p:nvPr/>
        </p:nvSpPr>
        <p:spPr>
          <a:xfrm>
            <a:off x="-2" y="5920166"/>
            <a:ext cx="1233847" cy="949295"/>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1" name="Title 1"/>
          <p:cNvSpPr>
            <a:spLocks noGrp="1"/>
          </p:cNvSpPr>
          <p:nvPr>
            <p:ph type="title" hasCustomPrompt="1"/>
          </p:nvPr>
        </p:nvSpPr>
        <p:spPr>
          <a:xfrm rot="16200000">
            <a:off x="-2070893" y="2226192"/>
            <a:ext cx="5430816" cy="1225570"/>
          </a:xfrm>
        </p:spPr>
        <p:txBody>
          <a:bodyPr/>
          <a:lstStyle>
            <a:lvl1pPr>
              <a:lnSpc>
                <a:spcPts val="3600"/>
              </a:lnSpc>
              <a:defRPr>
                <a:solidFill>
                  <a:schemeClr val="bg1"/>
                </a:solidFill>
              </a:defRPr>
            </a:lvl1pPr>
          </a:lstStyle>
          <a:p>
            <a:r>
              <a:rPr lang="es-ES_tradnl" dirty="0"/>
              <a:t>Clic para </a:t>
            </a:r>
            <a:br>
              <a:rPr lang="es-ES_tradnl" dirty="0"/>
            </a:br>
            <a:r>
              <a:rPr lang="es-ES_tradnl" dirty="0"/>
              <a:t>editar título</a:t>
            </a:r>
            <a:endParaRPr dirty="0"/>
          </a:p>
        </p:txBody>
      </p:sp>
      <p:pic>
        <p:nvPicPr>
          <p:cNvPr id="22" name="Imagen 21"/>
          <p:cNvPicPr>
            <a:picLocks noChangeAspect="1"/>
          </p:cNvPicPr>
          <p:nvPr/>
        </p:nvPicPr>
        <p:blipFill>
          <a:blip r:embed="rId2">
            <a:extLst>
              <a:ext uri="{28A0092B-C50C-407E-A947-70E740481C1C}">
                <a14:useLocalDpi xmlns:a14="http://schemas.microsoft.com/office/drawing/2010/main" val="0"/>
              </a:ext>
            </a:extLst>
          </a:blip>
          <a:srcRect/>
          <a:stretch/>
        </p:blipFill>
        <p:spPr>
          <a:xfrm>
            <a:off x="227349" y="6172842"/>
            <a:ext cx="747382" cy="492293"/>
          </a:xfrm>
          <a:prstGeom prst="rect">
            <a:avLst/>
          </a:prstGeom>
        </p:spPr>
      </p:pic>
    </p:spTree>
    <p:extLst>
      <p:ext uri="{BB962C8B-B14F-4D97-AF65-F5344CB8AC3E}">
        <p14:creationId xmlns:p14="http://schemas.microsoft.com/office/powerpoint/2010/main" val="4004660754"/>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os imágenes y pie de foto">
    <p:spTree>
      <p:nvGrpSpPr>
        <p:cNvPr id="1" name=""/>
        <p:cNvGrpSpPr/>
        <p:nvPr/>
      </p:nvGrpSpPr>
      <p:grpSpPr>
        <a:xfrm>
          <a:off x="0" y="0"/>
          <a:ext cx="0" cy="0"/>
          <a:chOff x="0" y="0"/>
          <a:chExt cx="0" cy="0"/>
        </a:xfrm>
      </p:grpSpPr>
      <p:sp>
        <p:nvSpPr>
          <p:cNvPr id="6" name="Rectángulo 5"/>
          <p:cNvSpPr/>
          <p:nvPr/>
        </p:nvSpPr>
        <p:spPr>
          <a:xfrm>
            <a:off x="2094535" y="561155"/>
            <a:ext cx="4568936" cy="5152066"/>
          </a:xfrm>
          <a:prstGeom prst="rect">
            <a:avLst/>
          </a:prstGeom>
          <a:solidFill>
            <a:schemeClr val="bg2"/>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9" name="Text Placeholder 2"/>
          <p:cNvSpPr>
            <a:spLocks noGrp="1"/>
          </p:cNvSpPr>
          <p:nvPr>
            <p:ph type="body" idx="14" hasCustomPrompt="1"/>
          </p:nvPr>
        </p:nvSpPr>
        <p:spPr>
          <a:xfrm>
            <a:off x="2094536" y="5785745"/>
            <a:ext cx="4394699" cy="520120"/>
          </a:xfrm>
        </p:spPr>
        <p:txBody>
          <a:bodyPr anchor="t" anchorCtr="0">
            <a:normAutofit/>
          </a:bodyPr>
          <a:lstStyle>
            <a:lvl1pPr marL="0" indent="0" algn="l">
              <a:spcBef>
                <a:spcPts val="0"/>
              </a:spcBef>
              <a:buNone/>
              <a:defRPr sz="1400" b="0" i="0">
                <a:solidFill>
                  <a:schemeClr val="tx1">
                    <a:lumMod val="50000"/>
                    <a:lumOff val="50000"/>
                  </a:schemeClr>
                </a:solidFill>
                <a:latin typeface="Helvetica" charset="0"/>
                <a:ea typeface="Helvetica" charset="0"/>
                <a:cs typeface="Helvetica"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Pie de Foto / Texto</a:t>
            </a:r>
          </a:p>
        </p:txBody>
      </p:sp>
      <p:sp>
        <p:nvSpPr>
          <p:cNvPr id="10" name="Text Placeholder 2"/>
          <p:cNvSpPr>
            <a:spLocks noGrp="1"/>
          </p:cNvSpPr>
          <p:nvPr>
            <p:ph type="body" idx="15" hasCustomPrompt="1"/>
          </p:nvPr>
        </p:nvSpPr>
        <p:spPr>
          <a:xfrm>
            <a:off x="6774052" y="5785745"/>
            <a:ext cx="4394699" cy="520120"/>
          </a:xfrm>
        </p:spPr>
        <p:txBody>
          <a:bodyPr anchor="t" anchorCtr="0">
            <a:normAutofit/>
          </a:bodyPr>
          <a:lstStyle>
            <a:lvl1pPr marL="0" indent="0" algn="l">
              <a:spcBef>
                <a:spcPts val="0"/>
              </a:spcBef>
              <a:buNone/>
              <a:defRPr sz="1400" b="0" i="0">
                <a:solidFill>
                  <a:schemeClr val="tx1">
                    <a:lumMod val="50000"/>
                    <a:lumOff val="50000"/>
                  </a:schemeClr>
                </a:solidFill>
                <a:latin typeface="Helvetica" charset="0"/>
                <a:ea typeface="Helvetica" charset="0"/>
                <a:cs typeface="Helvetica"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Pie de Foto / Texto</a:t>
            </a:r>
          </a:p>
        </p:txBody>
      </p:sp>
      <p:sp>
        <p:nvSpPr>
          <p:cNvPr id="11" name="Picture Placeholder 8"/>
          <p:cNvSpPr>
            <a:spLocks noGrp="1"/>
          </p:cNvSpPr>
          <p:nvPr>
            <p:ph type="pic" sz="quarter" idx="17"/>
          </p:nvPr>
        </p:nvSpPr>
        <p:spPr>
          <a:xfrm>
            <a:off x="2183452" y="622104"/>
            <a:ext cx="4394699" cy="5040756"/>
          </a:xfrm>
        </p:spPr>
        <p:txBody>
          <a:bodyPr/>
          <a:lstStyle>
            <a:lvl1pPr>
              <a:buNone/>
              <a:defRPr/>
            </a:lvl1pPr>
          </a:lstStyle>
          <a:p>
            <a:r>
              <a:rPr lang="es-ES"/>
              <a:t>Haga clic en el icono para agregar una imagen</a:t>
            </a:r>
            <a:endParaRPr dirty="0"/>
          </a:p>
        </p:txBody>
      </p:sp>
      <p:sp>
        <p:nvSpPr>
          <p:cNvPr id="12" name="Rectángulo 11"/>
          <p:cNvSpPr/>
          <p:nvPr/>
        </p:nvSpPr>
        <p:spPr>
          <a:xfrm>
            <a:off x="6774051" y="561155"/>
            <a:ext cx="4568936" cy="5152066"/>
          </a:xfrm>
          <a:prstGeom prst="rect">
            <a:avLst/>
          </a:prstGeom>
          <a:solidFill>
            <a:schemeClr val="bg2"/>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3" name="Picture Placeholder 8"/>
          <p:cNvSpPr>
            <a:spLocks noGrp="1"/>
          </p:cNvSpPr>
          <p:nvPr>
            <p:ph type="pic" sz="quarter" idx="18"/>
          </p:nvPr>
        </p:nvSpPr>
        <p:spPr>
          <a:xfrm>
            <a:off x="6862968" y="622104"/>
            <a:ext cx="4394699" cy="5040756"/>
          </a:xfrm>
        </p:spPr>
        <p:txBody>
          <a:bodyPr/>
          <a:lstStyle>
            <a:lvl1pPr>
              <a:buNone/>
              <a:defRPr/>
            </a:lvl1pPr>
          </a:lstStyle>
          <a:p>
            <a:r>
              <a:rPr lang="es-ES"/>
              <a:t>Haga clic en el icono para agregar una imagen</a:t>
            </a:r>
            <a:endParaRPr dirty="0"/>
          </a:p>
        </p:txBody>
      </p:sp>
      <p:sp>
        <p:nvSpPr>
          <p:cNvPr id="14" name="Marcador de pie de página 9"/>
          <p:cNvSpPr>
            <a:spLocks noGrp="1"/>
          </p:cNvSpPr>
          <p:nvPr>
            <p:ph type="ftr" sz="quarter" idx="11"/>
          </p:nvPr>
        </p:nvSpPr>
        <p:spPr>
          <a:xfrm>
            <a:off x="4094348" y="6465655"/>
            <a:ext cx="8009467" cy="365125"/>
          </a:xfrm>
        </p:spPr>
        <p:txBody>
          <a:bodyPr/>
          <a:lstStyle>
            <a:lvl1pPr algn="r">
              <a:defRPr/>
            </a:lvl1pPr>
          </a:lstStyle>
          <a:p>
            <a:endParaRPr lang="es-ES"/>
          </a:p>
        </p:txBody>
      </p:sp>
      <p:sp>
        <p:nvSpPr>
          <p:cNvPr id="20" name="Rectangle 9"/>
          <p:cNvSpPr/>
          <p:nvPr/>
        </p:nvSpPr>
        <p:spPr>
          <a:xfrm>
            <a:off x="11749905" y="2073939"/>
            <a:ext cx="318632"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Slide Number Placeholder 8"/>
          <p:cNvSpPr>
            <a:spLocks noGrp="1"/>
          </p:cNvSpPr>
          <p:nvPr>
            <p:ph type="sldNum" sz="quarter" idx="12"/>
          </p:nvPr>
        </p:nvSpPr>
        <p:spPr>
          <a:xfrm>
            <a:off x="11571552" y="3320265"/>
            <a:ext cx="675341" cy="365125"/>
          </a:xfrm>
        </p:spPr>
        <p:txBody>
          <a:bodyPr/>
          <a:lstStyle>
            <a:lvl1pPr algn="ctr">
              <a:defRPr>
                <a:solidFill>
                  <a:srgbClr val="FFFFFF"/>
                </a:solidFill>
              </a:defRPr>
            </a:lvl1pPr>
          </a:lstStyle>
          <a:p>
            <a:fld id="{A8DC117A-DD3C-4D79-AE3A-1962C66726E2}" type="slidenum">
              <a:rPr lang="es-ES" smtClean="0"/>
              <a:t>‹Nº›</a:t>
            </a:fld>
            <a:endParaRPr lang="es-ES"/>
          </a:p>
        </p:txBody>
      </p:sp>
      <p:sp>
        <p:nvSpPr>
          <p:cNvPr id="17" name="Rectángulo 16"/>
          <p:cNvSpPr/>
          <p:nvPr/>
        </p:nvSpPr>
        <p:spPr>
          <a:xfrm>
            <a:off x="1" y="-1"/>
            <a:ext cx="1233844" cy="6869459"/>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8" name="Rectángulo 17"/>
          <p:cNvSpPr/>
          <p:nvPr/>
        </p:nvSpPr>
        <p:spPr>
          <a:xfrm>
            <a:off x="-2" y="5698808"/>
            <a:ext cx="1233847" cy="221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9" name="Rectángulo 18"/>
          <p:cNvSpPr/>
          <p:nvPr/>
        </p:nvSpPr>
        <p:spPr>
          <a:xfrm>
            <a:off x="-2" y="5920166"/>
            <a:ext cx="1233847" cy="949295"/>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2" name="Title 1"/>
          <p:cNvSpPr>
            <a:spLocks noGrp="1"/>
          </p:cNvSpPr>
          <p:nvPr>
            <p:ph type="title" hasCustomPrompt="1"/>
          </p:nvPr>
        </p:nvSpPr>
        <p:spPr>
          <a:xfrm rot="16200000">
            <a:off x="-2070893" y="2226192"/>
            <a:ext cx="5430816" cy="1225570"/>
          </a:xfrm>
        </p:spPr>
        <p:txBody>
          <a:bodyPr/>
          <a:lstStyle>
            <a:lvl1pPr>
              <a:lnSpc>
                <a:spcPts val="3600"/>
              </a:lnSpc>
              <a:defRPr>
                <a:solidFill>
                  <a:schemeClr val="bg1"/>
                </a:solidFill>
              </a:defRPr>
            </a:lvl1pPr>
          </a:lstStyle>
          <a:p>
            <a:r>
              <a:rPr lang="es-ES_tradnl" dirty="0"/>
              <a:t>Clic para </a:t>
            </a:r>
            <a:br>
              <a:rPr lang="es-ES_tradnl" dirty="0"/>
            </a:br>
            <a:r>
              <a:rPr lang="es-ES_tradnl" dirty="0"/>
              <a:t>editar título</a:t>
            </a:r>
            <a:endParaRPr dirty="0"/>
          </a:p>
        </p:txBody>
      </p:sp>
      <p:pic>
        <p:nvPicPr>
          <p:cNvPr id="23" name="Imagen 22"/>
          <p:cNvPicPr>
            <a:picLocks noChangeAspect="1"/>
          </p:cNvPicPr>
          <p:nvPr/>
        </p:nvPicPr>
        <p:blipFill>
          <a:blip r:embed="rId2">
            <a:extLst>
              <a:ext uri="{28A0092B-C50C-407E-A947-70E740481C1C}">
                <a14:useLocalDpi xmlns:a14="http://schemas.microsoft.com/office/drawing/2010/main" val="0"/>
              </a:ext>
            </a:extLst>
          </a:blip>
          <a:srcRect/>
          <a:stretch/>
        </p:blipFill>
        <p:spPr>
          <a:xfrm>
            <a:off x="227349" y="6172842"/>
            <a:ext cx="747382" cy="492293"/>
          </a:xfrm>
          <a:prstGeom prst="rect">
            <a:avLst/>
          </a:prstGeom>
        </p:spPr>
      </p:pic>
    </p:spTree>
    <p:extLst>
      <p:ext uri="{BB962C8B-B14F-4D97-AF65-F5344CB8AC3E}">
        <p14:creationId xmlns:p14="http://schemas.microsoft.com/office/powerpoint/2010/main" val="2030987710"/>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os objetos con texto">
    <p:spTree>
      <p:nvGrpSpPr>
        <p:cNvPr id="1" name=""/>
        <p:cNvGrpSpPr/>
        <p:nvPr/>
      </p:nvGrpSpPr>
      <p:grpSpPr>
        <a:xfrm>
          <a:off x="0" y="0"/>
          <a:ext cx="0" cy="0"/>
          <a:chOff x="0" y="0"/>
          <a:chExt cx="0" cy="0"/>
        </a:xfrm>
      </p:grpSpPr>
      <p:sp>
        <p:nvSpPr>
          <p:cNvPr id="22" name="Rectangle 9"/>
          <p:cNvSpPr/>
          <p:nvPr/>
        </p:nvSpPr>
        <p:spPr>
          <a:xfrm>
            <a:off x="11749905" y="2073939"/>
            <a:ext cx="318632"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3" name="Slide Number Placeholder 8"/>
          <p:cNvSpPr>
            <a:spLocks noGrp="1"/>
          </p:cNvSpPr>
          <p:nvPr>
            <p:ph type="sldNum" sz="quarter" idx="12"/>
          </p:nvPr>
        </p:nvSpPr>
        <p:spPr>
          <a:xfrm>
            <a:off x="11571552" y="3320265"/>
            <a:ext cx="675341" cy="365125"/>
          </a:xfrm>
        </p:spPr>
        <p:txBody>
          <a:bodyPr/>
          <a:lstStyle>
            <a:lvl1pPr algn="ctr">
              <a:defRPr>
                <a:solidFill>
                  <a:srgbClr val="FFFFFF"/>
                </a:solidFill>
              </a:defRPr>
            </a:lvl1pPr>
          </a:lstStyle>
          <a:p>
            <a:fld id="{A8DC117A-DD3C-4D79-AE3A-1962C66726E2}" type="slidenum">
              <a:rPr lang="es-ES" smtClean="0"/>
              <a:t>‹Nº›</a:t>
            </a:fld>
            <a:endParaRPr lang="es-ES"/>
          </a:p>
        </p:txBody>
      </p:sp>
      <p:sp>
        <p:nvSpPr>
          <p:cNvPr id="25" name="Marcador de pie de página 9"/>
          <p:cNvSpPr>
            <a:spLocks noGrp="1"/>
          </p:cNvSpPr>
          <p:nvPr>
            <p:ph type="ftr" sz="quarter" idx="11"/>
          </p:nvPr>
        </p:nvSpPr>
        <p:spPr>
          <a:xfrm>
            <a:off x="4094348" y="6465655"/>
            <a:ext cx="8009467" cy="365125"/>
          </a:xfrm>
        </p:spPr>
        <p:txBody>
          <a:bodyPr/>
          <a:lstStyle>
            <a:lvl1pPr algn="r">
              <a:defRPr/>
            </a:lvl1pPr>
          </a:lstStyle>
          <a:p>
            <a:endParaRPr lang="es-ES"/>
          </a:p>
        </p:txBody>
      </p:sp>
      <p:sp>
        <p:nvSpPr>
          <p:cNvPr id="26" name="Content Placeholder 2"/>
          <p:cNvSpPr>
            <a:spLocks noGrp="1"/>
          </p:cNvSpPr>
          <p:nvPr>
            <p:ph idx="1"/>
          </p:nvPr>
        </p:nvSpPr>
        <p:spPr>
          <a:xfrm>
            <a:off x="609607" y="1273341"/>
            <a:ext cx="4941583" cy="160475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marL="228600" marR="0" lvl="0" indent="-228600" algn="l" defTabSz="914400" rtl="0" eaLnBrk="1" fontAlgn="auto" latinLnBrk="0" hangingPunct="1">
              <a:lnSpc>
                <a:spcPct val="100000"/>
              </a:lnSpc>
              <a:spcBef>
                <a:spcPts val="1800"/>
              </a:spcBef>
              <a:spcAft>
                <a:spcPts val="0"/>
              </a:spcAft>
              <a:buClr>
                <a:schemeClr val="accent1"/>
              </a:buClr>
              <a:buSzPct val="100000"/>
              <a:buFont typeface="Arial"/>
              <a:buNone/>
              <a:tabLst/>
              <a:defRPr/>
            </a:pPr>
            <a:r>
              <a:rPr lang="es-ES"/>
              <a:t>Haga clic para modificar los estilos de texto del patrón</a:t>
            </a:r>
          </a:p>
        </p:txBody>
      </p:sp>
      <p:sp>
        <p:nvSpPr>
          <p:cNvPr id="31" name="Rectángulo 30"/>
          <p:cNvSpPr/>
          <p:nvPr/>
        </p:nvSpPr>
        <p:spPr>
          <a:xfrm rot="5400000" flipV="1">
            <a:off x="3461385" y="3834516"/>
            <a:ext cx="5192311" cy="69964"/>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33" name="Content Placeholder 2"/>
          <p:cNvSpPr>
            <a:spLocks noGrp="1"/>
          </p:cNvSpPr>
          <p:nvPr>
            <p:ph idx="24"/>
          </p:nvPr>
        </p:nvSpPr>
        <p:spPr>
          <a:xfrm>
            <a:off x="6559910" y="4864904"/>
            <a:ext cx="4941583" cy="160475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marL="228600" marR="0" lvl="0" indent="-228600" algn="l" defTabSz="914400" rtl="0" eaLnBrk="1" fontAlgn="auto" latinLnBrk="0" hangingPunct="1">
              <a:lnSpc>
                <a:spcPct val="100000"/>
              </a:lnSpc>
              <a:spcBef>
                <a:spcPts val="1800"/>
              </a:spcBef>
              <a:spcAft>
                <a:spcPts val="0"/>
              </a:spcAft>
              <a:buClr>
                <a:schemeClr val="accent1"/>
              </a:buClr>
              <a:buSzPct val="100000"/>
              <a:buFont typeface="Arial"/>
              <a:buNone/>
              <a:tabLst/>
              <a:defRPr/>
            </a:pPr>
            <a:r>
              <a:rPr lang="es-ES"/>
              <a:t>Haga clic para modificar los estilos de texto del patrón</a:t>
            </a:r>
          </a:p>
        </p:txBody>
      </p:sp>
      <p:sp>
        <p:nvSpPr>
          <p:cNvPr id="35" name="Vertical Text Placeholder 2"/>
          <p:cNvSpPr>
            <a:spLocks noGrp="1"/>
          </p:cNvSpPr>
          <p:nvPr>
            <p:ph type="body" orient="vert" idx="25"/>
          </p:nvPr>
        </p:nvSpPr>
        <p:spPr>
          <a:xfrm>
            <a:off x="609606" y="2997200"/>
            <a:ext cx="4941583" cy="3475530"/>
          </a:xfrm>
        </p:spPr>
        <p:txBody>
          <a:bodyPr vert="horz" numCol="1"/>
          <a:lstStyle>
            <a:lvl1pPr>
              <a:defRPr sz="1800" b="0" i="0">
                <a:solidFill>
                  <a:schemeClr val="tx2"/>
                </a:solidFill>
                <a:latin typeface="Helvetica" charset="0"/>
                <a:ea typeface="Helvetica" charset="0"/>
                <a:cs typeface="Helvetica" charset="0"/>
              </a:defRPr>
            </a:lvl1pPr>
            <a:lvl2pPr>
              <a:defRPr b="0" i="0">
                <a:solidFill>
                  <a:schemeClr val="tx2"/>
                </a:solidFill>
                <a:latin typeface="Helvetica" charset="0"/>
                <a:ea typeface="Helvetica" charset="0"/>
                <a:cs typeface="Helvetica" charset="0"/>
              </a:defRPr>
            </a:lvl2pPr>
            <a:lvl3pPr>
              <a:defRPr b="0" i="0">
                <a:solidFill>
                  <a:schemeClr val="tx2"/>
                </a:solidFill>
                <a:latin typeface="Helvetica" charset="0"/>
                <a:ea typeface="Helvetica" charset="0"/>
                <a:cs typeface="Helvetica" charset="0"/>
              </a:defRPr>
            </a:lvl3pPr>
            <a:lvl4pPr>
              <a:defRPr b="0" i="0">
                <a:solidFill>
                  <a:schemeClr val="tx2"/>
                </a:solidFill>
                <a:latin typeface="Helvetica" charset="0"/>
                <a:ea typeface="Helvetica" charset="0"/>
                <a:cs typeface="Helvetica" charset="0"/>
              </a:defRPr>
            </a:lvl4pPr>
            <a:lvl5pPr>
              <a:defRPr b="0" i="0">
                <a:solidFill>
                  <a:schemeClr val="tx2"/>
                </a:solidFill>
                <a:latin typeface="Helvetica" charset="0"/>
                <a:ea typeface="Helvetica" charset="0"/>
                <a:cs typeface="Helvetica"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38" name="Vertical Text Placeholder 2"/>
          <p:cNvSpPr>
            <a:spLocks noGrp="1"/>
          </p:cNvSpPr>
          <p:nvPr>
            <p:ph type="body" orient="vert" idx="27"/>
          </p:nvPr>
        </p:nvSpPr>
        <p:spPr>
          <a:xfrm>
            <a:off x="6569553" y="1273341"/>
            <a:ext cx="4931939" cy="3475530"/>
          </a:xfrm>
        </p:spPr>
        <p:txBody>
          <a:bodyPr vert="horz" numCol="1"/>
          <a:lstStyle>
            <a:lvl1pPr>
              <a:defRPr sz="1800" b="0" i="0">
                <a:solidFill>
                  <a:schemeClr val="tx2"/>
                </a:solidFill>
                <a:latin typeface="Helvetica" charset="0"/>
                <a:ea typeface="Helvetica" charset="0"/>
                <a:cs typeface="Helvetica" charset="0"/>
              </a:defRPr>
            </a:lvl1pPr>
            <a:lvl2pPr>
              <a:defRPr b="0" i="0">
                <a:solidFill>
                  <a:schemeClr val="tx2"/>
                </a:solidFill>
                <a:latin typeface="Helvetica" charset="0"/>
                <a:ea typeface="Helvetica" charset="0"/>
                <a:cs typeface="Helvetica" charset="0"/>
              </a:defRPr>
            </a:lvl2pPr>
            <a:lvl3pPr>
              <a:defRPr b="0" i="0">
                <a:solidFill>
                  <a:schemeClr val="tx2"/>
                </a:solidFill>
                <a:latin typeface="Helvetica" charset="0"/>
                <a:ea typeface="Helvetica" charset="0"/>
                <a:cs typeface="Helvetica" charset="0"/>
              </a:defRPr>
            </a:lvl3pPr>
            <a:lvl4pPr>
              <a:defRPr b="0" i="0">
                <a:solidFill>
                  <a:schemeClr val="tx2"/>
                </a:solidFill>
                <a:latin typeface="Helvetica" charset="0"/>
                <a:ea typeface="Helvetica" charset="0"/>
                <a:cs typeface="Helvetica" charset="0"/>
              </a:defRPr>
            </a:lvl4pPr>
            <a:lvl5pPr>
              <a:defRPr b="0" i="0">
                <a:solidFill>
                  <a:schemeClr val="tx2"/>
                </a:solidFill>
                <a:latin typeface="Helvetica" charset="0"/>
                <a:ea typeface="Helvetica" charset="0"/>
                <a:cs typeface="Helvetica"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17" name="Rectángulo 16"/>
          <p:cNvSpPr/>
          <p:nvPr/>
        </p:nvSpPr>
        <p:spPr>
          <a:xfrm>
            <a:off x="957259" y="3"/>
            <a:ext cx="10546700" cy="1048215"/>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8" name="Title 1"/>
          <p:cNvSpPr>
            <a:spLocks noGrp="1"/>
          </p:cNvSpPr>
          <p:nvPr>
            <p:ph type="title" hasCustomPrompt="1"/>
          </p:nvPr>
        </p:nvSpPr>
        <p:spPr>
          <a:xfrm>
            <a:off x="1673612" y="7083"/>
            <a:ext cx="9474200" cy="1048214"/>
          </a:xfrm>
        </p:spPr>
        <p:txBody>
          <a:bodyPr anchor="ctr"/>
          <a:lstStyle>
            <a:lvl1pPr>
              <a:lnSpc>
                <a:spcPts val="3600"/>
              </a:lnSpc>
              <a:defRPr>
                <a:solidFill>
                  <a:schemeClr val="bg1"/>
                </a:solidFill>
              </a:defRPr>
            </a:lvl1pPr>
          </a:lstStyle>
          <a:p>
            <a:r>
              <a:rPr lang="es-ES_tradnl" dirty="0"/>
              <a:t>Clic para editar título</a:t>
            </a:r>
            <a:endParaRPr dirty="0"/>
          </a:p>
        </p:txBody>
      </p:sp>
      <p:sp>
        <p:nvSpPr>
          <p:cNvPr id="19" name="Rectángulo 18"/>
          <p:cNvSpPr/>
          <p:nvPr/>
        </p:nvSpPr>
        <p:spPr>
          <a:xfrm rot="5400000">
            <a:off x="102041" y="-112296"/>
            <a:ext cx="1055294" cy="1265727"/>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0" name="Rectángulo 19"/>
          <p:cNvSpPr/>
          <p:nvPr/>
        </p:nvSpPr>
        <p:spPr>
          <a:xfrm rot="5400000">
            <a:off x="886538" y="380078"/>
            <a:ext cx="1055294" cy="295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pic>
        <p:nvPicPr>
          <p:cNvPr id="21" name="Imagen 20"/>
          <p:cNvPicPr>
            <a:picLocks noChangeAspect="1"/>
          </p:cNvPicPr>
          <p:nvPr/>
        </p:nvPicPr>
        <p:blipFill>
          <a:blip r:embed="rId2">
            <a:extLst>
              <a:ext uri="{28A0092B-C50C-407E-A947-70E740481C1C}">
                <a14:useLocalDpi xmlns:a14="http://schemas.microsoft.com/office/drawing/2010/main" val="0"/>
              </a:ext>
            </a:extLst>
          </a:blip>
          <a:srcRect/>
          <a:stretch/>
        </p:blipFill>
        <p:spPr>
          <a:xfrm>
            <a:off x="247801" y="292488"/>
            <a:ext cx="747382" cy="492293"/>
          </a:xfrm>
          <a:prstGeom prst="rect">
            <a:avLst/>
          </a:prstGeom>
        </p:spPr>
      </p:pic>
    </p:spTree>
    <p:extLst>
      <p:ext uri="{BB962C8B-B14F-4D97-AF65-F5344CB8AC3E}">
        <p14:creationId xmlns:p14="http://schemas.microsoft.com/office/powerpoint/2010/main" val="2083209075"/>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ítulo, imágenes y texto">
    <p:spTree>
      <p:nvGrpSpPr>
        <p:cNvPr id="1" name=""/>
        <p:cNvGrpSpPr/>
        <p:nvPr/>
      </p:nvGrpSpPr>
      <p:grpSpPr>
        <a:xfrm>
          <a:off x="0" y="0"/>
          <a:ext cx="0" cy="0"/>
          <a:chOff x="0" y="0"/>
          <a:chExt cx="0" cy="0"/>
        </a:xfrm>
      </p:grpSpPr>
      <p:sp>
        <p:nvSpPr>
          <p:cNvPr id="6" name="Rectángulo 5"/>
          <p:cNvSpPr/>
          <p:nvPr/>
        </p:nvSpPr>
        <p:spPr>
          <a:xfrm>
            <a:off x="236255" y="3533778"/>
            <a:ext cx="3982565" cy="2571901"/>
          </a:xfrm>
          <a:prstGeom prst="rect">
            <a:avLst/>
          </a:prstGeom>
          <a:solidFill>
            <a:schemeClr val="bg2"/>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7" name="Rectangle 9"/>
          <p:cNvSpPr/>
          <p:nvPr/>
        </p:nvSpPr>
        <p:spPr>
          <a:xfrm>
            <a:off x="11749905" y="2073939"/>
            <a:ext cx="318632"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Slide Number Placeholder 8"/>
          <p:cNvSpPr>
            <a:spLocks noGrp="1"/>
          </p:cNvSpPr>
          <p:nvPr>
            <p:ph type="sldNum" sz="quarter" idx="12"/>
          </p:nvPr>
        </p:nvSpPr>
        <p:spPr>
          <a:xfrm>
            <a:off x="11571552" y="3320265"/>
            <a:ext cx="675341" cy="365125"/>
          </a:xfrm>
        </p:spPr>
        <p:txBody>
          <a:bodyPr/>
          <a:lstStyle>
            <a:lvl1pPr algn="ctr">
              <a:defRPr>
                <a:solidFill>
                  <a:srgbClr val="FFFFFF"/>
                </a:solidFill>
              </a:defRPr>
            </a:lvl1pPr>
          </a:lstStyle>
          <a:p>
            <a:fld id="{A8DC117A-DD3C-4D79-AE3A-1962C66726E2}" type="slidenum">
              <a:rPr lang="es-ES" smtClean="0"/>
              <a:t>‹Nº›</a:t>
            </a:fld>
            <a:endParaRPr lang="es-ES"/>
          </a:p>
        </p:txBody>
      </p:sp>
      <p:sp>
        <p:nvSpPr>
          <p:cNvPr id="15" name="Picture Placeholder 8"/>
          <p:cNvSpPr>
            <a:spLocks noGrp="1"/>
          </p:cNvSpPr>
          <p:nvPr>
            <p:ph type="pic" sz="quarter" idx="17"/>
          </p:nvPr>
        </p:nvSpPr>
        <p:spPr>
          <a:xfrm>
            <a:off x="277866" y="3573607"/>
            <a:ext cx="3873588" cy="2479954"/>
          </a:xfrm>
        </p:spPr>
        <p:txBody>
          <a:bodyPr/>
          <a:lstStyle>
            <a:lvl1pPr>
              <a:buNone/>
              <a:defRPr/>
            </a:lvl1pPr>
          </a:lstStyle>
          <a:p>
            <a:r>
              <a:rPr lang="es-ES"/>
              <a:t>Haga clic en el icono para agregar una imagen</a:t>
            </a:r>
            <a:endParaRPr dirty="0"/>
          </a:p>
        </p:txBody>
      </p:sp>
      <p:sp>
        <p:nvSpPr>
          <p:cNvPr id="16" name="Rectángulo 15"/>
          <p:cNvSpPr/>
          <p:nvPr/>
        </p:nvSpPr>
        <p:spPr>
          <a:xfrm>
            <a:off x="4384700" y="3533778"/>
            <a:ext cx="3982565" cy="2571901"/>
          </a:xfrm>
          <a:prstGeom prst="rect">
            <a:avLst/>
          </a:prstGeom>
          <a:solidFill>
            <a:schemeClr val="bg2"/>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7" name="Picture Placeholder 8"/>
          <p:cNvSpPr>
            <a:spLocks noGrp="1"/>
          </p:cNvSpPr>
          <p:nvPr>
            <p:ph type="pic" sz="quarter" idx="18"/>
          </p:nvPr>
        </p:nvSpPr>
        <p:spPr>
          <a:xfrm>
            <a:off x="4426311" y="3573607"/>
            <a:ext cx="3873588" cy="2479954"/>
          </a:xfrm>
        </p:spPr>
        <p:txBody>
          <a:bodyPr/>
          <a:lstStyle>
            <a:lvl1pPr>
              <a:buNone/>
              <a:defRPr/>
            </a:lvl1pPr>
          </a:lstStyle>
          <a:p>
            <a:r>
              <a:rPr lang="es-ES"/>
              <a:t>Haga clic en el icono para agregar una imagen</a:t>
            </a:r>
            <a:endParaRPr dirty="0"/>
          </a:p>
        </p:txBody>
      </p:sp>
      <p:sp>
        <p:nvSpPr>
          <p:cNvPr id="18" name="Rectángulo 17"/>
          <p:cNvSpPr/>
          <p:nvPr/>
        </p:nvSpPr>
        <p:spPr>
          <a:xfrm>
            <a:off x="8570813" y="1204774"/>
            <a:ext cx="2985943" cy="4900902"/>
          </a:xfrm>
          <a:prstGeom prst="rect">
            <a:avLst/>
          </a:prstGeom>
          <a:solidFill>
            <a:schemeClr val="bg2"/>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9" name="Picture Placeholder 8"/>
          <p:cNvSpPr>
            <a:spLocks noGrp="1"/>
          </p:cNvSpPr>
          <p:nvPr>
            <p:ph type="pic" sz="quarter" idx="19"/>
          </p:nvPr>
        </p:nvSpPr>
        <p:spPr>
          <a:xfrm>
            <a:off x="8652045" y="1264358"/>
            <a:ext cx="2780631" cy="4789205"/>
          </a:xfrm>
        </p:spPr>
        <p:txBody>
          <a:bodyPr/>
          <a:lstStyle>
            <a:lvl1pPr>
              <a:buNone/>
              <a:defRPr/>
            </a:lvl1pPr>
          </a:lstStyle>
          <a:p>
            <a:r>
              <a:rPr lang="es-ES"/>
              <a:t>Haga clic en el icono para agregar una imagen</a:t>
            </a:r>
            <a:endParaRPr dirty="0"/>
          </a:p>
        </p:txBody>
      </p:sp>
      <p:sp>
        <p:nvSpPr>
          <p:cNvPr id="37" name="Marcador de pie de página 9"/>
          <p:cNvSpPr>
            <a:spLocks noGrp="1"/>
          </p:cNvSpPr>
          <p:nvPr>
            <p:ph type="ftr" sz="quarter" idx="11"/>
          </p:nvPr>
        </p:nvSpPr>
        <p:spPr>
          <a:xfrm>
            <a:off x="4094348" y="6465655"/>
            <a:ext cx="8009467" cy="365125"/>
          </a:xfrm>
        </p:spPr>
        <p:txBody>
          <a:bodyPr/>
          <a:lstStyle>
            <a:lvl1pPr algn="r">
              <a:defRPr/>
            </a:lvl1pPr>
          </a:lstStyle>
          <a:p>
            <a:endParaRPr lang="es-ES"/>
          </a:p>
        </p:txBody>
      </p:sp>
      <p:sp>
        <p:nvSpPr>
          <p:cNvPr id="26" name="Vertical Text Placeholder 2"/>
          <p:cNvSpPr>
            <a:spLocks noGrp="1"/>
          </p:cNvSpPr>
          <p:nvPr>
            <p:ph type="body" orient="vert" idx="22"/>
          </p:nvPr>
        </p:nvSpPr>
        <p:spPr>
          <a:xfrm>
            <a:off x="249750" y="1204323"/>
            <a:ext cx="8142708" cy="2221782"/>
          </a:xfrm>
        </p:spPr>
        <p:txBody>
          <a:bodyPr vert="horz"/>
          <a:lstStyle>
            <a:lvl1pPr>
              <a:defRPr sz="1800" b="0" i="0">
                <a:solidFill>
                  <a:schemeClr val="tx2"/>
                </a:solidFill>
                <a:latin typeface="Helvetica" charset="0"/>
                <a:ea typeface="Helvetica" charset="0"/>
                <a:cs typeface="Helvetica" charset="0"/>
              </a:defRPr>
            </a:lvl1pPr>
            <a:lvl2pPr>
              <a:defRPr b="0" i="0">
                <a:solidFill>
                  <a:schemeClr val="tx2"/>
                </a:solidFill>
                <a:latin typeface="Helvetica" charset="0"/>
                <a:ea typeface="Helvetica" charset="0"/>
                <a:cs typeface="Helvetica" charset="0"/>
              </a:defRPr>
            </a:lvl2pPr>
            <a:lvl3pPr>
              <a:defRPr b="0" i="0">
                <a:solidFill>
                  <a:schemeClr val="tx2"/>
                </a:solidFill>
                <a:latin typeface="Helvetica" charset="0"/>
                <a:ea typeface="Helvetica" charset="0"/>
                <a:cs typeface="Helvetica" charset="0"/>
              </a:defRPr>
            </a:lvl3pPr>
            <a:lvl4pPr>
              <a:defRPr b="0" i="0">
                <a:solidFill>
                  <a:schemeClr val="tx2"/>
                </a:solidFill>
                <a:latin typeface="Helvetica" charset="0"/>
                <a:ea typeface="Helvetica" charset="0"/>
                <a:cs typeface="Helvetica" charset="0"/>
              </a:defRPr>
            </a:lvl4pPr>
            <a:lvl5pPr>
              <a:defRPr b="0" i="0">
                <a:solidFill>
                  <a:schemeClr val="tx2"/>
                </a:solidFill>
                <a:latin typeface="Helvetica" charset="0"/>
                <a:ea typeface="Helvetica" charset="0"/>
                <a:cs typeface="Helvetica"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23" name="Rectángulo 22"/>
          <p:cNvSpPr/>
          <p:nvPr/>
        </p:nvSpPr>
        <p:spPr>
          <a:xfrm>
            <a:off x="957259" y="3"/>
            <a:ext cx="10546700" cy="1048215"/>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7" name="Title 1"/>
          <p:cNvSpPr>
            <a:spLocks noGrp="1"/>
          </p:cNvSpPr>
          <p:nvPr>
            <p:ph type="title" hasCustomPrompt="1"/>
          </p:nvPr>
        </p:nvSpPr>
        <p:spPr>
          <a:xfrm>
            <a:off x="1699491" y="0"/>
            <a:ext cx="9474200" cy="1048216"/>
          </a:xfrm>
        </p:spPr>
        <p:txBody>
          <a:bodyPr anchor="ctr"/>
          <a:lstStyle>
            <a:lvl1pPr>
              <a:lnSpc>
                <a:spcPts val="3600"/>
              </a:lnSpc>
              <a:defRPr>
                <a:solidFill>
                  <a:schemeClr val="bg1"/>
                </a:solidFill>
              </a:defRPr>
            </a:lvl1pPr>
          </a:lstStyle>
          <a:p>
            <a:r>
              <a:rPr lang="es-ES_tradnl" dirty="0"/>
              <a:t>Clic para editar título</a:t>
            </a:r>
            <a:endParaRPr dirty="0"/>
          </a:p>
        </p:txBody>
      </p:sp>
      <p:sp>
        <p:nvSpPr>
          <p:cNvPr id="28" name="Rectángulo 27"/>
          <p:cNvSpPr/>
          <p:nvPr/>
        </p:nvSpPr>
        <p:spPr>
          <a:xfrm rot="5400000">
            <a:off x="102041" y="-112296"/>
            <a:ext cx="1055294" cy="1265727"/>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9" name="Rectángulo 28"/>
          <p:cNvSpPr/>
          <p:nvPr/>
        </p:nvSpPr>
        <p:spPr>
          <a:xfrm rot="5400000">
            <a:off x="886538" y="380078"/>
            <a:ext cx="1055294" cy="295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pic>
        <p:nvPicPr>
          <p:cNvPr id="30" name="Imagen 29"/>
          <p:cNvPicPr>
            <a:picLocks noChangeAspect="1"/>
          </p:cNvPicPr>
          <p:nvPr/>
        </p:nvPicPr>
        <p:blipFill>
          <a:blip r:embed="rId2">
            <a:extLst>
              <a:ext uri="{28A0092B-C50C-407E-A947-70E740481C1C}">
                <a14:useLocalDpi xmlns:a14="http://schemas.microsoft.com/office/drawing/2010/main" val="0"/>
              </a:ext>
            </a:extLst>
          </a:blip>
          <a:srcRect/>
          <a:stretch/>
        </p:blipFill>
        <p:spPr>
          <a:xfrm>
            <a:off x="247801" y="292488"/>
            <a:ext cx="747382" cy="492293"/>
          </a:xfrm>
          <a:prstGeom prst="rect">
            <a:avLst/>
          </a:prstGeom>
        </p:spPr>
      </p:pic>
    </p:spTree>
    <p:extLst>
      <p:ext uri="{BB962C8B-B14F-4D97-AF65-F5344CB8AC3E}">
        <p14:creationId xmlns:p14="http://schemas.microsoft.com/office/powerpoint/2010/main" val="2158887816"/>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o y tres imágenes">
    <p:spTree>
      <p:nvGrpSpPr>
        <p:cNvPr id="1" name=""/>
        <p:cNvGrpSpPr/>
        <p:nvPr/>
      </p:nvGrpSpPr>
      <p:grpSpPr>
        <a:xfrm>
          <a:off x="0" y="0"/>
          <a:ext cx="0" cy="0"/>
          <a:chOff x="0" y="0"/>
          <a:chExt cx="0" cy="0"/>
        </a:xfrm>
      </p:grpSpPr>
      <p:sp>
        <p:nvSpPr>
          <p:cNvPr id="35" name="Rectangle 9"/>
          <p:cNvSpPr/>
          <p:nvPr/>
        </p:nvSpPr>
        <p:spPr>
          <a:xfrm>
            <a:off x="11749905" y="2073939"/>
            <a:ext cx="318632"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36" name="Slide Number Placeholder 8"/>
          <p:cNvSpPr>
            <a:spLocks noGrp="1"/>
          </p:cNvSpPr>
          <p:nvPr>
            <p:ph type="sldNum" sz="quarter" idx="12"/>
          </p:nvPr>
        </p:nvSpPr>
        <p:spPr>
          <a:xfrm>
            <a:off x="11571552" y="3320265"/>
            <a:ext cx="675341" cy="365125"/>
          </a:xfrm>
        </p:spPr>
        <p:txBody>
          <a:bodyPr/>
          <a:lstStyle>
            <a:lvl1pPr algn="ctr">
              <a:defRPr>
                <a:solidFill>
                  <a:srgbClr val="FFFFFF"/>
                </a:solidFill>
              </a:defRPr>
            </a:lvl1pPr>
          </a:lstStyle>
          <a:p>
            <a:fld id="{A8DC117A-DD3C-4D79-AE3A-1962C66726E2}" type="slidenum">
              <a:rPr lang="es-ES" smtClean="0"/>
              <a:t>‹Nº›</a:t>
            </a:fld>
            <a:endParaRPr lang="es-ES"/>
          </a:p>
        </p:txBody>
      </p:sp>
      <p:sp>
        <p:nvSpPr>
          <p:cNvPr id="43" name="Rectángulo 42"/>
          <p:cNvSpPr/>
          <p:nvPr/>
        </p:nvSpPr>
        <p:spPr>
          <a:xfrm>
            <a:off x="492977" y="3932458"/>
            <a:ext cx="11061339" cy="2332249"/>
          </a:xfrm>
          <a:prstGeom prst="rect">
            <a:avLst/>
          </a:prstGeom>
          <a:solidFill>
            <a:schemeClr val="bg2"/>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44" name="Picture Placeholder 8"/>
          <p:cNvSpPr>
            <a:spLocks noGrp="1"/>
          </p:cNvSpPr>
          <p:nvPr>
            <p:ph type="pic" sz="quarter" idx="19"/>
          </p:nvPr>
        </p:nvSpPr>
        <p:spPr>
          <a:xfrm>
            <a:off x="603902" y="4059036"/>
            <a:ext cx="3490447" cy="2112822"/>
          </a:xfrm>
        </p:spPr>
        <p:txBody>
          <a:bodyPr/>
          <a:lstStyle>
            <a:lvl1pPr>
              <a:buNone/>
              <a:defRPr/>
            </a:lvl1pPr>
          </a:lstStyle>
          <a:p>
            <a:r>
              <a:rPr lang="es-ES"/>
              <a:t>Haga clic en el icono para agregar una imagen</a:t>
            </a:r>
            <a:endParaRPr dirty="0"/>
          </a:p>
        </p:txBody>
      </p:sp>
      <p:sp>
        <p:nvSpPr>
          <p:cNvPr id="48" name="Marcador de pie de página 9"/>
          <p:cNvSpPr>
            <a:spLocks noGrp="1"/>
          </p:cNvSpPr>
          <p:nvPr>
            <p:ph type="ftr" sz="quarter" idx="11"/>
          </p:nvPr>
        </p:nvSpPr>
        <p:spPr>
          <a:xfrm>
            <a:off x="4094348" y="6465655"/>
            <a:ext cx="8009467" cy="365125"/>
          </a:xfrm>
        </p:spPr>
        <p:txBody>
          <a:bodyPr/>
          <a:lstStyle>
            <a:lvl1pPr algn="r">
              <a:defRPr/>
            </a:lvl1pPr>
          </a:lstStyle>
          <a:p>
            <a:endParaRPr lang="es-ES"/>
          </a:p>
        </p:txBody>
      </p:sp>
      <p:sp>
        <p:nvSpPr>
          <p:cNvPr id="52" name="Picture Placeholder 8"/>
          <p:cNvSpPr>
            <a:spLocks noGrp="1"/>
          </p:cNvSpPr>
          <p:nvPr>
            <p:ph type="pic" sz="quarter" idx="23"/>
          </p:nvPr>
        </p:nvSpPr>
        <p:spPr>
          <a:xfrm>
            <a:off x="4259597" y="4036450"/>
            <a:ext cx="3490447" cy="2112822"/>
          </a:xfrm>
        </p:spPr>
        <p:txBody>
          <a:bodyPr/>
          <a:lstStyle>
            <a:lvl1pPr>
              <a:buNone/>
              <a:defRPr/>
            </a:lvl1pPr>
          </a:lstStyle>
          <a:p>
            <a:r>
              <a:rPr lang="es-ES"/>
              <a:t>Haga clic en el icono para agregar una imagen</a:t>
            </a:r>
            <a:endParaRPr dirty="0"/>
          </a:p>
        </p:txBody>
      </p:sp>
      <p:sp>
        <p:nvSpPr>
          <p:cNvPr id="53" name="Picture Placeholder 8"/>
          <p:cNvSpPr>
            <a:spLocks noGrp="1"/>
          </p:cNvSpPr>
          <p:nvPr>
            <p:ph type="pic" sz="quarter" idx="24"/>
          </p:nvPr>
        </p:nvSpPr>
        <p:spPr>
          <a:xfrm>
            <a:off x="7918418" y="4036450"/>
            <a:ext cx="3490447" cy="2112822"/>
          </a:xfrm>
        </p:spPr>
        <p:txBody>
          <a:bodyPr/>
          <a:lstStyle>
            <a:lvl1pPr>
              <a:buNone/>
              <a:defRPr/>
            </a:lvl1pPr>
          </a:lstStyle>
          <a:p>
            <a:r>
              <a:rPr lang="es-ES"/>
              <a:t>Haga clic en el icono para agregar una imagen</a:t>
            </a:r>
            <a:endParaRPr dirty="0"/>
          </a:p>
        </p:txBody>
      </p:sp>
      <p:sp>
        <p:nvSpPr>
          <p:cNvPr id="55" name="Rectángulo 54"/>
          <p:cNvSpPr/>
          <p:nvPr/>
        </p:nvSpPr>
        <p:spPr>
          <a:xfrm>
            <a:off x="492978" y="3788668"/>
            <a:ext cx="5592236" cy="50941"/>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3" name="Vertical Text Placeholder 2"/>
          <p:cNvSpPr>
            <a:spLocks noGrp="1"/>
          </p:cNvSpPr>
          <p:nvPr>
            <p:ph type="body" orient="vert" idx="25"/>
          </p:nvPr>
        </p:nvSpPr>
        <p:spPr>
          <a:xfrm>
            <a:off x="492977" y="1365873"/>
            <a:ext cx="11023683" cy="2329951"/>
          </a:xfrm>
        </p:spPr>
        <p:txBody>
          <a:bodyPr vert="horz"/>
          <a:lstStyle>
            <a:lvl1pPr>
              <a:defRPr sz="1800" b="0" i="0">
                <a:solidFill>
                  <a:schemeClr val="tx2"/>
                </a:solidFill>
                <a:latin typeface="Helvetica" charset="0"/>
                <a:ea typeface="Helvetica" charset="0"/>
                <a:cs typeface="Helvetica" charset="0"/>
              </a:defRPr>
            </a:lvl1pPr>
            <a:lvl2pPr>
              <a:defRPr b="0" i="0">
                <a:solidFill>
                  <a:schemeClr val="tx2"/>
                </a:solidFill>
                <a:latin typeface="Helvetica" charset="0"/>
                <a:ea typeface="Helvetica" charset="0"/>
                <a:cs typeface="Helvetica" charset="0"/>
              </a:defRPr>
            </a:lvl2pPr>
            <a:lvl3pPr>
              <a:defRPr b="0" i="0">
                <a:solidFill>
                  <a:schemeClr val="tx2"/>
                </a:solidFill>
                <a:latin typeface="Helvetica" charset="0"/>
                <a:ea typeface="Helvetica" charset="0"/>
                <a:cs typeface="Helvetica" charset="0"/>
              </a:defRPr>
            </a:lvl3pPr>
            <a:lvl4pPr>
              <a:defRPr b="0" i="0">
                <a:solidFill>
                  <a:schemeClr val="tx2"/>
                </a:solidFill>
                <a:latin typeface="Helvetica" charset="0"/>
                <a:ea typeface="Helvetica" charset="0"/>
                <a:cs typeface="Helvetica" charset="0"/>
              </a:defRPr>
            </a:lvl4pPr>
            <a:lvl5pPr>
              <a:defRPr b="0" i="0">
                <a:solidFill>
                  <a:schemeClr val="tx2"/>
                </a:solidFill>
                <a:latin typeface="Helvetica" charset="0"/>
                <a:ea typeface="Helvetica" charset="0"/>
                <a:cs typeface="Helvetica"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20" name="Rectángulo 19"/>
          <p:cNvSpPr/>
          <p:nvPr/>
        </p:nvSpPr>
        <p:spPr>
          <a:xfrm>
            <a:off x="957259" y="3"/>
            <a:ext cx="10546700" cy="1048215"/>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2" name="Title 1"/>
          <p:cNvSpPr>
            <a:spLocks noGrp="1"/>
          </p:cNvSpPr>
          <p:nvPr>
            <p:ph type="title" hasCustomPrompt="1"/>
          </p:nvPr>
        </p:nvSpPr>
        <p:spPr>
          <a:xfrm>
            <a:off x="1673612" y="0"/>
            <a:ext cx="9474200" cy="1048216"/>
          </a:xfrm>
        </p:spPr>
        <p:txBody>
          <a:bodyPr anchor="ctr"/>
          <a:lstStyle>
            <a:lvl1pPr>
              <a:lnSpc>
                <a:spcPts val="3600"/>
              </a:lnSpc>
              <a:defRPr>
                <a:solidFill>
                  <a:schemeClr val="bg1"/>
                </a:solidFill>
              </a:defRPr>
            </a:lvl1pPr>
          </a:lstStyle>
          <a:p>
            <a:r>
              <a:rPr lang="es-ES_tradnl" dirty="0"/>
              <a:t>Clic para editar título</a:t>
            </a:r>
            <a:endParaRPr dirty="0"/>
          </a:p>
        </p:txBody>
      </p:sp>
      <p:sp>
        <p:nvSpPr>
          <p:cNvPr id="24" name="Rectángulo 23"/>
          <p:cNvSpPr/>
          <p:nvPr/>
        </p:nvSpPr>
        <p:spPr>
          <a:xfrm rot="5400000">
            <a:off x="102041" y="-112296"/>
            <a:ext cx="1055294" cy="1265727"/>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5" name="Rectángulo 24"/>
          <p:cNvSpPr/>
          <p:nvPr/>
        </p:nvSpPr>
        <p:spPr>
          <a:xfrm rot="5400000">
            <a:off x="886538" y="380078"/>
            <a:ext cx="1055294" cy="295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pic>
        <p:nvPicPr>
          <p:cNvPr id="26" name="Imagen 25"/>
          <p:cNvPicPr>
            <a:picLocks noChangeAspect="1"/>
          </p:cNvPicPr>
          <p:nvPr/>
        </p:nvPicPr>
        <p:blipFill>
          <a:blip r:embed="rId2">
            <a:extLst>
              <a:ext uri="{28A0092B-C50C-407E-A947-70E740481C1C}">
                <a14:useLocalDpi xmlns:a14="http://schemas.microsoft.com/office/drawing/2010/main" val="0"/>
              </a:ext>
            </a:extLst>
          </a:blip>
          <a:srcRect/>
          <a:stretch/>
        </p:blipFill>
        <p:spPr>
          <a:xfrm>
            <a:off x="247801" y="292488"/>
            <a:ext cx="747382" cy="492293"/>
          </a:xfrm>
          <a:prstGeom prst="rect">
            <a:avLst/>
          </a:prstGeom>
        </p:spPr>
      </p:pic>
    </p:spTree>
    <p:extLst>
      <p:ext uri="{BB962C8B-B14F-4D97-AF65-F5344CB8AC3E}">
        <p14:creationId xmlns:p14="http://schemas.microsoft.com/office/powerpoint/2010/main" val="3410822349"/>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volución, Tres objetos">
    <p:spTree>
      <p:nvGrpSpPr>
        <p:cNvPr id="1" name=""/>
        <p:cNvGrpSpPr/>
        <p:nvPr/>
      </p:nvGrpSpPr>
      <p:grpSpPr>
        <a:xfrm>
          <a:off x="0" y="0"/>
          <a:ext cx="0" cy="0"/>
          <a:chOff x="0" y="0"/>
          <a:chExt cx="0" cy="0"/>
        </a:xfrm>
      </p:grpSpPr>
      <p:sp>
        <p:nvSpPr>
          <p:cNvPr id="17" name="Rectangle 9"/>
          <p:cNvSpPr/>
          <p:nvPr/>
        </p:nvSpPr>
        <p:spPr>
          <a:xfrm>
            <a:off x="11749905" y="2073939"/>
            <a:ext cx="318632"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8" name="Slide Number Placeholder 8"/>
          <p:cNvSpPr>
            <a:spLocks noGrp="1"/>
          </p:cNvSpPr>
          <p:nvPr>
            <p:ph type="sldNum" sz="quarter" idx="12"/>
          </p:nvPr>
        </p:nvSpPr>
        <p:spPr>
          <a:xfrm>
            <a:off x="11571552" y="3320265"/>
            <a:ext cx="675341" cy="365125"/>
          </a:xfrm>
        </p:spPr>
        <p:txBody>
          <a:bodyPr/>
          <a:lstStyle>
            <a:lvl1pPr algn="ctr">
              <a:defRPr>
                <a:solidFill>
                  <a:srgbClr val="FFFFFF"/>
                </a:solidFill>
              </a:defRPr>
            </a:lvl1pPr>
          </a:lstStyle>
          <a:p>
            <a:fld id="{A8DC117A-DD3C-4D79-AE3A-1962C66726E2}" type="slidenum">
              <a:rPr lang="es-ES" smtClean="0"/>
              <a:t>‹Nº›</a:t>
            </a:fld>
            <a:endParaRPr lang="es-ES"/>
          </a:p>
        </p:txBody>
      </p:sp>
      <p:sp>
        <p:nvSpPr>
          <p:cNvPr id="20" name="Marcador de pie de página 9"/>
          <p:cNvSpPr>
            <a:spLocks noGrp="1"/>
          </p:cNvSpPr>
          <p:nvPr>
            <p:ph type="ftr" sz="quarter" idx="11"/>
          </p:nvPr>
        </p:nvSpPr>
        <p:spPr>
          <a:xfrm>
            <a:off x="4094348" y="6465655"/>
            <a:ext cx="8009467" cy="365125"/>
          </a:xfrm>
        </p:spPr>
        <p:txBody>
          <a:bodyPr/>
          <a:lstStyle>
            <a:lvl1pPr algn="r">
              <a:defRPr/>
            </a:lvl1pPr>
          </a:lstStyle>
          <a:p>
            <a:endParaRPr lang="es-ES"/>
          </a:p>
        </p:txBody>
      </p:sp>
      <p:sp>
        <p:nvSpPr>
          <p:cNvPr id="23" name="Content Placeholder 2"/>
          <p:cNvSpPr>
            <a:spLocks noGrp="1"/>
          </p:cNvSpPr>
          <p:nvPr>
            <p:ph idx="1"/>
          </p:nvPr>
        </p:nvSpPr>
        <p:spPr>
          <a:xfrm>
            <a:off x="393316" y="2525080"/>
            <a:ext cx="3164355" cy="338104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marL="228600" marR="0" lvl="0" indent="-228600" algn="l" defTabSz="914400" rtl="0" eaLnBrk="1" fontAlgn="auto" latinLnBrk="0" hangingPunct="1">
              <a:lnSpc>
                <a:spcPct val="100000"/>
              </a:lnSpc>
              <a:spcBef>
                <a:spcPts val="1800"/>
              </a:spcBef>
              <a:spcAft>
                <a:spcPts val="0"/>
              </a:spcAft>
              <a:buClr>
                <a:schemeClr val="accent1"/>
              </a:buClr>
              <a:buSzPct val="100000"/>
              <a:buFont typeface="Arial"/>
              <a:buNone/>
              <a:tabLst/>
              <a:defRPr/>
            </a:pPr>
            <a:r>
              <a:rPr lang="es-ES"/>
              <a:t>Haga clic para modificar los estilos de texto del patrón</a:t>
            </a:r>
          </a:p>
        </p:txBody>
      </p:sp>
      <p:sp>
        <p:nvSpPr>
          <p:cNvPr id="26" name="Content Placeholder 2"/>
          <p:cNvSpPr>
            <a:spLocks noGrp="1"/>
          </p:cNvSpPr>
          <p:nvPr>
            <p:ph idx="23"/>
          </p:nvPr>
        </p:nvSpPr>
        <p:spPr>
          <a:xfrm>
            <a:off x="4372809" y="2525080"/>
            <a:ext cx="3164355" cy="338104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marL="228600" marR="0" lvl="0" indent="-228600" algn="l" defTabSz="914400" rtl="0" eaLnBrk="1" fontAlgn="auto" latinLnBrk="0" hangingPunct="1">
              <a:lnSpc>
                <a:spcPct val="100000"/>
              </a:lnSpc>
              <a:spcBef>
                <a:spcPts val="1800"/>
              </a:spcBef>
              <a:spcAft>
                <a:spcPts val="0"/>
              </a:spcAft>
              <a:buClr>
                <a:schemeClr val="accent1"/>
              </a:buClr>
              <a:buSzPct val="100000"/>
              <a:buFont typeface="Arial"/>
              <a:buNone/>
              <a:tabLst/>
              <a:defRPr/>
            </a:pPr>
            <a:r>
              <a:rPr lang="es-ES"/>
              <a:t>Haga clic para modificar los estilos de texto del patrón</a:t>
            </a:r>
          </a:p>
        </p:txBody>
      </p:sp>
      <p:sp>
        <p:nvSpPr>
          <p:cNvPr id="27" name="Content Placeholder 2"/>
          <p:cNvSpPr>
            <a:spLocks noGrp="1"/>
          </p:cNvSpPr>
          <p:nvPr>
            <p:ph idx="24"/>
          </p:nvPr>
        </p:nvSpPr>
        <p:spPr>
          <a:xfrm>
            <a:off x="8352305" y="2525080"/>
            <a:ext cx="3164355" cy="338104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marL="228600" marR="0" lvl="0" indent="-228600" algn="l" defTabSz="914400" rtl="0" eaLnBrk="1" fontAlgn="auto" latinLnBrk="0" hangingPunct="1">
              <a:lnSpc>
                <a:spcPct val="100000"/>
              </a:lnSpc>
              <a:spcBef>
                <a:spcPts val="1800"/>
              </a:spcBef>
              <a:spcAft>
                <a:spcPts val="0"/>
              </a:spcAft>
              <a:buClr>
                <a:schemeClr val="accent1"/>
              </a:buClr>
              <a:buSzPct val="100000"/>
              <a:buFont typeface="Arial"/>
              <a:buNone/>
              <a:tabLst/>
              <a:defRPr/>
            </a:pPr>
            <a:r>
              <a:rPr lang="es-ES"/>
              <a:t>Haga clic para modificar los estilos de texto del patrón</a:t>
            </a:r>
          </a:p>
        </p:txBody>
      </p:sp>
      <p:sp>
        <p:nvSpPr>
          <p:cNvPr id="5" name="Flecha derecha 4"/>
          <p:cNvSpPr/>
          <p:nvPr/>
        </p:nvSpPr>
        <p:spPr>
          <a:xfrm rot="19800000">
            <a:off x="3598940" y="3620856"/>
            <a:ext cx="732609" cy="272161"/>
          </a:xfrm>
          <a:prstGeom prst="rightArrow">
            <a:avLst/>
          </a:prstGeom>
          <a:solidFill>
            <a:srgbClr val="CB0017"/>
          </a:solidFill>
          <a:effectLst>
            <a:innerShdw dist="38100" dir="5400000">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8" name="Flecha derecha 27"/>
          <p:cNvSpPr/>
          <p:nvPr/>
        </p:nvSpPr>
        <p:spPr>
          <a:xfrm rot="1800000">
            <a:off x="7637956" y="3621862"/>
            <a:ext cx="732609" cy="272161"/>
          </a:xfrm>
          <a:prstGeom prst="rightArrow">
            <a:avLst/>
          </a:prstGeom>
          <a:solidFill>
            <a:srgbClr val="CB0017"/>
          </a:solidFill>
          <a:effectLst>
            <a:innerShdw dist="38100" dir="5400000">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31" name="Vertical Text Placeholder 2"/>
          <p:cNvSpPr>
            <a:spLocks noGrp="1"/>
          </p:cNvSpPr>
          <p:nvPr>
            <p:ph type="body" orient="vert" idx="25"/>
          </p:nvPr>
        </p:nvSpPr>
        <p:spPr>
          <a:xfrm>
            <a:off x="1439337" y="1251653"/>
            <a:ext cx="10077323" cy="1164976"/>
          </a:xfrm>
        </p:spPr>
        <p:txBody>
          <a:bodyPr vert="horz"/>
          <a:lstStyle>
            <a:lvl1pPr>
              <a:defRPr sz="1800" b="0" i="0">
                <a:solidFill>
                  <a:schemeClr val="tx2"/>
                </a:solidFill>
                <a:latin typeface="Helvetica" charset="0"/>
                <a:ea typeface="Helvetica" charset="0"/>
                <a:cs typeface="Helvetica" charset="0"/>
              </a:defRPr>
            </a:lvl1pPr>
            <a:lvl2pPr>
              <a:defRPr b="0" i="0">
                <a:solidFill>
                  <a:schemeClr val="tx2"/>
                </a:solidFill>
                <a:latin typeface="Helvetica" charset="0"/>
                <a:ea typeface="Helvetica" charset="0"/>
                <a:cs typeface="Helvetica" charset="0"/>
              </a:defRPr>
            </a:lvl2pPr>
            <a:lvl3pPr>
              <a:defRPr b="0" i="0">
                <a:solidFill>
                  <a:schemeClr val="tx2"/>
                </a:solidFill>
                <a:latin typeface="Helvetica" charset="0"/>
                <a:ea typeface="Helvetica" charset="0"/>
                <a:cs typeface="Helvetica" charset="0"/>
              </a:defRPr>
            </a:lvl3pPr>
            <a:lvl4pPr>
              <a:defRPr b="0" i="0">
                <a:solidFill>
                  <a:schemeClr val="tx2"/>
                </a:solidFill>
                <a:latin typeface="Helvetica" charset="0"/>
                <a:ea typeface="Helvetica" charset="0"/>
                <a:cs typeface="Helvetica" charset="0"/>
              </a:defRPr>
            </a:lvl4pPr>
            <a:lvl5pPr>
              <a:defRPr b="0" i="0">
                <a:solidFill>
                  <a:schemeClr val="tx2"/>
                </a:solidFill>
                <a:latin typeface="Helvetica" charset="0"/>
                <a:ea typeface="Helvetica" charset="0"/>
                <a:cs typeface="Helvetica" charset="0"/>
              </a:defRPr>
            </a:lvl5pPr>
          </a:lstStyle>
          <a:p>
            <a:pPr lvl="0"/>
            <a:r>
              <a:rPr lang="es-ES"/>
              <a:t>Haga clic para modificar los estilos de texto del patrón</a:t>
            </a:r>
          </a:p>
          <a:p>
            <a:pPr lvl="1"/>
            <a:r>
              <a:rPr lang="es-ES"/>
              <a:t>Segundo nivel</a:t>
            </a:r>
          </a:p>
          <a:p>
            <a:pPr lvl="2"/>
            <a:r>
              <a:rPr lang="es-ES"/>
              <a:t>Tercer nivel</a:t>
            </a:r>
          </a:p>
        </p:txBody>
      </p:sp>
      <p:sp>
        <p:nvSpPr>
          <p:cNvPr id="19" name="Rectángulo 18"/>
          <p:cNvSpPr/>
          <p:nvPr/>
        </p:nvSpPr>
        <p:spPr>
          <a:xfrm>
            <a:off x="957259" y="3"/>
            <a:ext cx="10546700" cy="1048215"/>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5" name="Title 1"/>
          <p:cNvSpPr>
            <a:spLocks noGrp="1"/>
          </p:cNvSpPr>
          <p:nvPr>
            <p:ph type="title" hasCustomPrompt="1"/>
          </p:nvPr>
        </p:nvSpPr>
        <p:spPr>
          <a:xfrm>
            <a:off x="1673612" y="0"/>
            <a:ext cx="9474200" cy="1048216"/>
          </a:xfrm>
        </p:spPr>
        <p:txBody>
          <a:bodyPr anchor="ctr"/>
          <a:lstStyle>
            <a:lvl1pPr>
              <a:lnSpc>
                <a:spcPts val="3600"/>
              </a:lnSpc>
              <a:defRPr>
                <a:solidFill>
                  <a:schemeClr val="bg1"/>
                </a:solidFill>
              </a:defRPr>
            </a:lvl1pPr>
          </a:lstStyle>
          <a:p>
            <a:r>
              <a:rPr lang="es-ES_tradnl" dirty="0"/>
              <a:t>Clic para editar título</a:t>
            </a:r>
            <a:endParaRPr dirty="0"/>
          </a:p>
        </p:txBody>
      </p:sp>
      <p:sp>
        <p:nvSpPr>
          <p:cNvPr id="30" name="Rectángulo 29"/>
          <p:cNvSpPr/>
          <p:nvPr/>
        </p:nvSpPr>
        <p:spPr>
          <a:xfrm rot="5400000">
            <a:off x="102041" y="-112296"/>
            <a:ext cx="1055294" cy="1265727"/>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32" name="Rectángulo 31"/>
          <p:cNvSpPr/>
          <p:nvPr/>
        </p:nvSpPr>
        <p:spPr>
          <a:xfrm rot="5400000">
            <a:off x="886538" y="380078"/>
            <a:ext cx="1055294" cy="295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pic>
        <p:nvPicPr>
          <p:cNvPr id="33" name="Imagen 32"/>
          <p:cNvPicPr>
            <a:picLocks noChangeAspect="1"/>
          </p:cNvPicPr>
          <p:nvPr/>
        </p:nvPicPr>
        <p:blipFill>
          <a:blip r:embed="rId2">
            <a:extLst>
              <a:ext uri="{28A0092B-C50C-407E-A947-70E740481C1C}">
                <a14:useLocalDpi xmlns:a14="http://schemas.microsoft.com/office/drawing/2010/main" val="0"/>
              </a:ext>
            </a:extLst>
          </a:blip>
          <a:srcRect/>
          <a:stretch/>
        </p:blipFill>
        <p:spPr>
          <a:xfrm>
            <a:off x="247801" y="292488"/>
            <a:ext cx="747382" cy="492293"/>
          </a:xfrm>
          <a:prstGeom prst="rect">
            <a:avLst/>
          </a:prstGeom>
        </p:spPr>
      </p:pic>
    </p:spTree>
    <p:extLst>
      <p:ext uri="{BB962C8B-B14F-4D97-AF65-F5344CB8AC3E}">
        <p14:creationId xmlns:p14="http://schemas.microsoft.com/office/powerpoint/2010/main" val="3250593574"/>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atro imágenes">
    <p:spTree>
      <p:nvGrpSpPr>
        <p:cNvPr id="1" name=""/>
        <p:cNvGrpSpPr/>
        <p:nvPr/>
      </p:nvGrpSpPr>
      <p:grpSpPr>
        <a:xfrm>
          <a:off x="0" y="0"/>
          <a:ext cx="0" cy="0"/>
          <a:chOff x="0" y="0"/>
          <a:chExt cx="0" cy="0"/>
        </a:xfrm>
      </p:grpSpPr>
      <p:sp>
        <p:nvSpPr>
          <p:cNvPr id="17" name="Rectangle 9"/>
          <p:cNvSpPr/>
          <p:nvPr/>
        </p:nvSpPr>
        <p:spPr>
          <a:xfrm>
            <a:off x="11749905" y="2073939"/>
            <a:ext cx="318632"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8" name="Rectángulo 17"/>
          <p:cNvSpPr/>
          <p:nvPr/>
        </p:nvSpPr>
        <p:spPr>
          <a:xfrm>
            <a:off x="1778451" y="561155"/>
            <a:ext cx="4568936" cy="2419019"/>
          </a:xfrm>
          <a:prstGeom prst="rect">
            <a:avLst/>
          </a:prstGeom>
          <a:solidFill>
            <a:schemeClr val="bg2"/>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9" name="Picture Placeholder 8"/>
          <p:cNvSpPr>
            <a:spLocks noGrp="1"/>
          </p:cNvSpPr>
          <p:nvPr>
            <p:ph type="pic" sz="quarter" idx="17"/>
          </p:nvPr>
        </p:nvSpPr>
        <p:spPr>
          <a:xfrm>
            <a:off x="1924558" y="658586"/>
            <a:ext cx="4286644" cy="2217294"/>
          </a:xfrm>
        </p:spPr>
        <p:txBody>
          <a:bodyPr/>
          <a:lstStyle>
            <a:lvl1pPr>
              <a:buNone/>
              <a:defRPr/>
            </a:lvl1pPr>
          </a:lstStyle>
          <a:p>
            <a:r>
              <a:rPr lang="es-ES"/>
              <a:t>Haga clic en el icono para agregar una imagen</a:t>
            </a:r>
            <a:endParaRPr dirty="0"/>
          </a:p>
        </p:txBody>
      </p:sp>
      <p:sp>
        <p:nvSpPr>
          <p:cNvPr id="20" name="Rectángulo 19"/>
          <p:cNvSpPr/>
          <p:nvPr/>
        </p:nvSpPr>
        <p:spPr>
          <a:xfrm rot="5400000" flipV="1">
            <a:off x="5764917" y="5062384"/>
            <a:ext cx="1686217" cy="60959"/>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1" name="Rectángulo 20"/>
          <p:cNvSpPr/>
          <p:nvPr/>
        </p:nvSpPr>
        <p:spPr>
          <a:xfrm rot="5400000" flipV="1">
            <a:off x="5764917" y="1775002"/>
            <a:ext cx="1686217" cy="60959"/>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2" name="Rectángulo 21"/>
          <p:cNvSpPr/>
          <p:nvPr/>
        </p:nvSpPr>
        <p:spPr>
          <a:xfrm rot="10800000" flipV="1">
            <a:off x="3040726" y="3512111"/>
            <a:ext cx="2234396" cy="45719"/>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3" name="Rectángulo 22"/>
          <p:cNvSpPr/>
          <p:nvPr/>
        </p:nvSpPr>
        <p:spPr>
          <a:xfrm rot="10800000" flipV="1">
            <a:off x="8039102" y="3512111"/>
            <a:ext cx="2234396" cy="45719"/>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4" name="Text Placeholder 2"/>
          <p:cNvSpPr>
            <a:spLocks noGrp="1"/>
          </p:cNvSpPr>
          <p:nvPr>
            <p:ph type="body" idx="14" hasCustomPrompt="1"/>
          </p:nvPr>
        </p:nvSpPr>
        <p:spPr>
          <a:xfrm>
            <a:off x="1778452" y="2992030"/>
            <a:ext cx="4394699" cy="520120"/>
          </a:xfrm>
        </p:spPr>
        <p:txBody>
          <a:bodyPr anchor="t" anchorCtr="0">
            <a:normAutofit/>
          </a:bodyPr>
          <a:lstStyle>
            <a:lvl1pPr marL="0" indent="0" algn="l">
              <a:spcBef>
                <a:spcPts val="0"/>
              </a:spcBef>
              <a:buNone/>
              <a:defRPr sz="1400" b="0" i="0">
                <a:solidFill>
                  <a:schemeClr val="tx1">
                    <a:lumMod val="50000"/>
                    <a:lumOff val="50000"/>
                  </a:schemeClr>
                </a:solidFill>
                <a:latin typeface="Helvetica" charset="0"/>
                <a:ea typeface="Helvetica" charset="0"/>
                <a:cs typeface="Helvetica"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Pie de Foto / Texto</a:t>
            </a:r>
          </a:p>
        </p:txBody>
      </p:sp>
      <p:sp>
        <p:nvSpPr>
          <p:cNvPr id="25" name="Rectángulo 24"/>
          <p:cNvSpPr/>
          <p:nvPr/>
        </p:nvSpPr>
        <p:spPr>
          <a:xfrm>
            <a:off x="6864885" y="556815"/>
            <a:ext cx="4568936" cy="2419019"/>
          </a:xfrm>
          <a:prstGeom prst="rect">
            <a:avLst/>
          </a:prstGeom>
          <a:solidFill>
            <a:schemeClr val="bg2"/>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6" name="Picture Placeholder 8"/>
          <p:cNvSpPr>
            <a:spLocks noGrp="1"/>
          </p:cNvSpPr>
          <p:nvPr>
            <p:ph type="pic" sz="quarter" idx="21"/>
          </p:nvPr>
        </p:nvSpPr>
        <p:spPr>
          <a:xfrm>
            <a:off x="7010991" y="654243"/>
            <a:ext cx="4286644" cy="2217294"/>
          </a:xfrm>
        </p:spPr>
        <p:txBody>
          <a:bodyPr/>
          <a:lstStyle>
            <a:lvl1pPr>
              <a:buNone/>
              <a:defRPr/>
            </a:lvl1pPr>
          </a:lstStyle>
          <a:p>
            <a:r>
              <a:rPr lang="es-ES"/>
              <a:t>Haga clic en el icono para agregar una imagen</a:t>
            </a:r>
            <a:endParaRPr dirty="0"/>
          </a:p>
        </p:txBody>
      </p:sp>
      <p:sp>
        <p:nvSpPr>
          <p:cNvPr id="27" name="Rectángulo 26"/>
          <p:cNvSpPr/>
          <p:nvPr/>
        </p:nvSpPr>
        <p:spPr>
          <a:xfrm>
            <a:off x="6864885" y="3651214"/>
            <a:ext cx="4568936" cy="2419019"/>
          </a:xfrm>
          <a:prstGeom prst="rect">
            <a:avLst/>
          </a:prstGeom>
          <a:solidFill>
            <a:schemeClr val="bg2"/>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8" name="Picture Placeholder 8"/>
          <p:cNvSpPr>
            <a:spLocks noGrp="1"/>
          </p:cNvSpPr>
          <p:nvPr>
            <p:ph type="pic" sz="quarter" idx="22"/>
          </p:nvPr>
        </p:nvSpPr>
        <p:spPr>
          <a:xfrm>
            <a:off x="7010991" y="3748642"/>
            <a:ext cx="4286644" cy="2217294"/>
          </a:xfrm>
        </p:spPr>
        <p:txBody>
          <a:bodyPr/>
          <a:lstStyle>
            <a:lvl1pPr>
              <a:buNone/>
              <a:defRPr/>
            </a:lvl1pPr>
          </a:lstStyle>
          <a:p>
            <a:r>
              <a:rPr lang="es-ES"/>
              <a:t>Haga clic en el icono para agregar una imagen</a:t>
            </a:r>
            <a:endParaRPr dirty="0"/>
          </a:p>
        </p:txBody>
      </p:sp>
      <p:sp>
        <p:nvSpPr>
          <p:cNvPr id="29" name="Rectángulo 28"/>
          <p:cNvSpPr/>
          <p:nvPr/>
        </p:nvSpPr>
        <p:spPr>
          <a:xfrm>
            <a:off x="1778451" y="3671693"/>
            <a:ext cx="4568936" cy="2419019"/>
          </a:xfrm>
          <a:prstGeom prst="rect">
            <a:avLst/>
          </a:prstGeom>
          <a:solidFill>
            <a:schemeClr val="bg2"/>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30" name="Picture Placeholder 8"/>
          <p:cNvSpPr>
            <a:spLocks noGrp="1"/>
          </p:cNvSpPr>
          <p:nvPr>
            <p:ph type="pic" sz="quarter" idx="23"/>
          </p:nvPr>
        </p:nvSpPr>
        <p:spPr>
          <a:xfrm>
            <a:off x="1924558" y="3769121"/>
            <a:ext cx="4286644" cy="2217294"/>
          </a:xfrm>
        </p:spPr>
        <p:txBody>
          <a:bodyPr/>
          <a:lstStyle>
            <a:lvl1pPr>
              <a:buNone/>
              <a:defRPr/>
            </a:lvl1pPr>
          </a:lstStyle>
          <a:p>
            <a:r>
              <a:rPr lang="es-ES"/>
              <a:t>Haga clic en el icono para agregar una imagen</a:t>
            </a:r>
            <a:endParaRPr dirty="0"/>
          </a:p>
        </p:txBody>
      </p:sp>
      <p:sp>
        <p:nvSpPr>
          <p:cNvPr id="31" name="Text Placeholder 2"/>
          <p:cNvSpPr>
            <a:spLocks noGrp="1"/>
          </p:cNvSpPr>
          <p:nvPr>
            <p:ph type="body" idx="24" hasCustomPrompt="1"/>
          </p:nvPr>
        </p:nvSpPr>
        <p:spPr>
          <a:xfrm>
            <a:off x="6879437" y="2992030"/>
            <a:ext cx="4394699" cy="520120"/>
          </a:xfrm>
        </p:spPr>
        <p:txBody>
          <a:bodyPr anchor="t" anchorCtr="0">
            <a:normAutofit/>
          </a:bodyPr>
          <a:lstStyle>
            <a:lvl1pPr marL="0" indent="0" algn="l">
              <a:spcBef>
                <a:spcPts val="0"/>
              </a:spcBef>
              <a:buNone/>
              <a:defRPr sz="1400" b="0" i="0">
                <a:solidFill>
                  <a:schemeClr val="tx1">
                    <a:lumMod val="50000"/>
                    <a:lumOff val="50000"/>
                  </a:schemeClr>
                </a:solidFill>
                <a:latin typeface="Helvetica" charset="0"/>
                <a:ea typeface="Helvetica" charset="0"/>
                <a:cs typeface="Helvetica"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Pie de Foto / Texto</a:t>
            </a:r>
          </a:p>
        </p:txBody>
      </p:sp>
      <p:sp>
        <p:nvSpPr>
          <p:cNvPr id="32" name="Text Placeholder 2"/>
          <p:cNvSpPr>
            <a:spLocks noGrp="1"/>
          </p:cNvSpPr>
          <p:nvPr>
            <p:ph type="body" idx="25" hasCustomPrompt="1"/>
          </p:nvPr>
        </p:nvSpPr>
        <p:spPr>
          <a:xfrm>
            <a:off x="1778452" y="6092364"/>
            <a:ext cx="4394699" cy="520120"/>
          </a:xfrm>
        </p:spPr>
        <p:txBody>
          <a:bodyPr anchor="t" anchorCtr="0">
            <a:normAutofit/>
          </a:bodyPr>
          <a:lstStyle>
            <a:lvl1pPr marL="0" indent="0" algn="l">
              <a:spcBef>
                <a:spcPts val="0"/>
              </a:spcBef>
              <a:buNone/>
              <a:defRPr sz="1400" b="0" i="0">
                <a:solidFill>
                  <a:schemeClr val="tx1">
                    <a:lumMod val="50000"/>
                    <a:lumOff val="50000"/>
                  </a:schemeClr>
                </a:solidFill>
                <a:latin typeface="Helvetica" charset="0"/>
                <a:ea typeface="Helvetica" charset="0"/>
                <a:cs typeface="Helvetica"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Pie de Foto / Texto</a:t>
            </a:r>
          </a:p>
        </p:txBody>
      </p:sp>
      <p:sp>
        <p:nvSpPr>
          <p:cNvPr id="33" name="Text Placeholder 2"/>
          <p:cNvSpPr>
            <a:spLocks noGrp="1"/>
          </p:cNvSpPr>
          <p:nvPr>
            <p:ph type="body" idx="26" hasCustomPrompt="1"/>
          </p:nvPr>
        </p:nvSpPr>
        <p:spPr>
          <a:xfrm>
            <a:off x="6879437" y="6092364"/>
            <a:ext cx="4394699" cy="520120"/>
          </a:xfrm>
        </p:spPr>
        <p:txBody>
          <a:bodyPr anchor="t" anchorCtr="0">
            <a:normAutofit/>
          </a:bodyPr>
          <a:lstStyle>
            <a:lvl1pPr marL="0" indent="0" algn="l">
              <a:spcBef>
                <a:spcPts val="0"/>
              </a:spcBef>
              <a:buNone/>
              <a:defRPr sz="1400" b="0" i="0">
                <a:solidFill>
                  <a:schemeClr val="tx1">
                    <a:lumMod val="50000"/>
                    <a:lumOff val="50000"/>
                  </a:schemeClr>
                </a:solidFill>
                <a:latin typeface="Helvetica" charset="0"/>
                <a:ea typeface="Helvetica" charset="0"/>
                <a:cs typeface="Helvetica"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Pie de Foto / Texto</a:t>
            </a:r>
          </a:p>
        </p:txBody>
      </p:sp>
      <p:sp>
        <p:nvSpPr>
          <p:cNvPr id="34" name="Slide Number Placeholder 8"/>
          <p:cNvSpPr>
            <a:spLocks noGrp="1"/>
          </p:cNvSpPr>
          <p:nvPr>
            <p:ph type="sldNum" sz="quarter" idx="12"/>
          </p:nvPr>
        </p:nvSpPr>
        <p:spPr>
          <a:xfrm>
            <a:off x="11571552" y="3320265"/>
            <a:ext cx="675341" cy="365125"/>
          </a:xfrm>
        </p:spPr>
        <p:txBody>
          <a:bodyPr/>
          <a:lstStyle>
            <a:lvl1pPr algn="ctr">
              <a:defRPr>
                <a:solidFill>
                  <a:srgbClr val="FFFFFF"/>
                </a:solidFill>
              </a:defRPr>
            </a:lvl1pPr>
          </a:lstStyle>
          <a:p>
            <a:fld id="{A8DC117A-DD3C-4D79-AE3A-1962C66726E2}" type="slidenum">
              <a:rPr lang="es-ES" smtClean="0"/>
              <a:t>‹Nº›</a:t>
            </a:fld>
            <a:endParaRPr lang="es-ES"/>
          </a:p>
        </p:txBody>
      </p:sp>
      <p:sp>
        <p:nvSpPr>
          <p:cNvPr id="35" name="Marcador de pie de página 9"/>
          <p:cNvSpPr>
            <a:spLocks noGrp="1"/>
          </p:cNvSpPr>
          <p:nvPr>
            <p:ph type="ftr" sz="quarter" idx="11"/>
          </p:nvPr>
        </p:nvSpPr>
        <p:spPr>
          <a:xfrm>
            <a:off x="4094348" y="6465655"/>
            <a:ext cx="8009467" cy="365125"/>
          </a:xfrm>
        </p:spPr>
        <p:txBody>
          <a:bodyPr/>
          <a:lstStyle>
            <a:lvl1pPr algn="r">
              <a:defRPr/>
            </a:lvl1pPr>
          </a:lstStyle>
          <a:p>
            <a:endParaRPr lang="es-ES"/>
          </a:p>
        </p:txBody>
      </p:sp>
      <p:sp>
        <p:nvSpPr>
          <p:cNvPr id="37" name="Rectángulo 36"/>
          <p:cNvSpPr/>
          <p:nvPr/>
        </p:nvSpPr>
        <p:spPr>
          <a:xfrm>
            <a:off x="1" y="-1"/>
            <a:ext cx="1233844" cy="6869459"/>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38" name="Rectángulo 37"/>
          <p:cNvSpPr/>
          <p:nvPr/>
        </p:nvSpPr>
        <p:spPr>
          <a:xfrm>
            <a:off x="-2" y="5698808"/>
            <a:ext cx="1233847" cy="221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39" name="Rectángulo 38"/>
          <p:cNvSpPr/>
          <p:nvPr/>
        </p:nvSpPr>
        <p:spPr>
          <a:xfrm>
            <a:off x="-2" y="5920166"/>
            <a:ext cx="1233847" cy="949295"/>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40" name="Title 1"/>
          <p:cNvSpPr>
            <a:spLocks noGrp="1"/>
          </p:cNvSpPr>
          <p:nvPr>
            <p:ph type="title" hasCustomPrompt="1"/>
          </p:nvPr>
        </p:nvSpPr>
        <p:spPr>
          <a:xfrm rot="16200000">
            <a:off x="-2070893" y="2226192"/>
            <a:ext cx="5430816" cy="1225570"/>
          </a:xfrm>
        </p:spPr>
        <p:txBody>
          <a:bodyPr/>
          <a:lstStyle>
            <a:lvl1pPr>
              <a:lnSpc>
                <a:spcPts val="3600"/>
              </a:lnSpc>
              <a:defRPr>
                <a:solidFill>
                  <a:schemeClr val="bg1"/>
                </a:solidFill>
              </a:defRPr>
            </a:lvl1pPr>
          </a:lstStyle>
          <a:p>
            <a:r>
              <a:rPr lang="es-ES_tradnl" dirty="0"/>
              <a:t>Clic para </a:t>
            </a:r>
            <a:br>
              <a:rPr lang="es-ES_tradnl" dirty="0"/>
            </a:br>
            <a:r>
              <a:rPr lang="es-ES_tradnl" dirty="0"/>
              <a:t>editar título</a:t>
            </a:r>
            <a:endParaRPr dirty="0"/>
          </a:p>
        </p:txBody>
      </p:sp>
      <p:pic>
        <p:nvPicPr>
          <p:cNvPr id="41" name="Imagen 40"/>
          <p:cNvPicPr>
            <a:picLocks noChangeAspect="1"/>
          </p:cNvPicPr>
          <p:nvPr/>
        </p:nvPicPr>
        <p:blipFill>
          <a:blip r:embed="rId2">
            <a:extLst>
              <a:ext uri="{28A0092B-C50C-407E-A947-70E740481C1C}">
                <a14:useLocalDpi xmlns:a14="http://schemas.microsoft.com/office/drawing/2010/main" val="0"/>
              </a:ext>
            </a:extLst>
          </a:blip>
          <a:srcRect/>
          <a:stretch/>
        </p:blipFill>
        <p:spPr>
          <a:xfrm>
            <a:off x="227349" y="6172842"/>
            <a:ext cx="747382" cy="492293"/>
          </a:xfrm>
          <a:prstGeom prst="rect">
            <a:avLst/>
          </a:prstGeom>
        </p:spPr>
      </p:pic>
    </p:spTree>
    <p:extLst>
      <p:ext uri="{BB962C8B-B14F-4D97-AF65-F5344CB8AC3E}">
        <p14:creationId xmlns:p14="http://schemas.microsoft.com/office/powerpoint/2010/main" val="2673275064"/>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objetos con título">
    <p:spTree>
      <p:nvGrpSpPr>
        <p:cNvPr id="1" name=""/>
        <p:cNvGrpSpPr/>
        <p:nvPr/>
      </p:nvGrpSpPr>
      <p:grpSpPr>
        <a:xfrm>
          <a:off x="0" y="0"/>
          <a:ext cx="0" cy="0"/>
          <a:chOff x="0" y="0"/>
          <a:chExt cx="0" cy="0"/>
        </a:xfrm>
      </p:grpSpPr>
      <p:sp>
        <p:nvSpPr>
          <p:cNvPr id="2" name="Rectangle 9"/>
          <p:cNvSpPr/>
          <p:nvPr/>
        </p:nvSpPr>
        <p:spPr>
          <a:xfrm>
            <a:off x="11749905" y="2073939"/>
            <a:ext cx="318632"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5" name="Rectángulo 4"/>
          <p:cNvSpPr/>
          <p:nvPr/>
        </p:nvSpPr>
        <p:spPr>
          <a:xfrm rot="5400000" flipV="1">
            <a:off x="5764917" y="5062384"/>
            <a:ext cx="1686217" cy="60959"/>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6" name="Rectángulo 5"/>
          <p:cNvSpPr/>
          <p:nvPr/>
        </p:nvSpPr>
        <p:spPr>
          <a:xfrm rot="5400000" flipV="1">
            <a:off x="5764917" y="1775002"/>
            <a:ext cx="1686217" cy="60959"/>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7" name="Rectángulo 6"/>
          <p:cNvSpPr/>
          <p:nvPr/>
        </p:nvSpPr>
        <p:spPr>
          <a:xfrm rot="10800000" flipV="1">
            <a:off x="3040726" y="3512111"/>
            <a:ext cx="2234396" cy="45719"/>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8" name="Rectángulo 7"/>
          <p:cNvSpPr/>
          <p:nvPr/>
        </p:nvSpPr>
        <p:spPr>
          <a:xfrm rot="10800000" flipV="1">
            <a:off x="8039102" y="3512111"/>
            <a:ext cx="2234396" cy="45719"/>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9" name="Text Placeholder 2"/>
          <p:cNvSpPr>
            <a:spLocks noGrp="1"/>
          </p:cNvSpPr>
          <p:nvPr>
            <p:ph type="body" idx="14" hasCustomPrompt="1"/>
          </p:nvPr>
        </p:nvSpPr>
        <p:spPr>
          <a:xfrm>
            <a:off x="1778452" y="2992030"/>
            <a:ext cx="4394699" cy="520120"/>
          </a:xfrm>
        </p:spPr>
        <p:txBody>
          <a:bodyPr anchor="t" anchorCtr="0">
            <a:normAutofit/>
          </a:bodyPr>
          <a:lstStyle>
            <a:lvl1pPr marL="0" indent="0" algn="l">
              <a:spcBef>
                <a:spcPts val="0"/>
              </a:spcBef>
              <a:buNone/>
              <a:defRPr sz="1400" b="0" i="0">
                <a:solidFill>
                  <a:schemeClr val="tx1">
                    <a:lumMod val="50000"/>
                    <a:lumOff val="50000"/>
                  </a:schemeClr>
                </a:solidFill>
                <a:latin typeface="Helvetica" charset="0"/>
                <a:ea typeface="Helvetica" charset="0"/>
                <a:cs typeface="Helvetica"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Pie de Foto / Texto</a:t>
            </a:r>
          </a:p>
        </p:txBody>
      </p:sp>
      <p:sp>
        <p:nvSpPr>
          <p:cNvPr id="16" name="Text Placeholder 2"/>
          <p:cNvSpPr>
            <a:spLocks noGrp="1"/>
          </p:cNvSpPr>
          <p:nvPr>
            <p:ph type="body" idx="24" hasCustomPrompt="1"/>
          </p:nvPr>
        </p:nvSpPr>
        <p:spPr>
          <a:xfrm>
            <a:off x="6879437" y="2992030"/>
            <a:ext cx="4394699" cy="520120"/>
          </a:xfrm>
        </p:spPr>
        <p:txBody>
          <a:bodyPr anchor="t" anchorCtr="0">
            <a:normAutofit/>
          </a:bodyPr>
          <a:lstStyle>
            <a:lvl1pPr marL="0" indent="0" algn="l">
              <a:spcBef>
                <a:spcPts val="0"/>
              </a:spcBef>
              <a:buNone/>
              <a:defRPr sz="1400" b="0" i="0">
                <a:solidFill>
                  <a:schemeClr val="tx1">
                    <a:lumMod val="50000"/>
                    <a:lumOff val="50000"/>
                  </a:schemeClr>
                </a:solidFill>
                <a:latin typeface="Helvetica" charset="0"/>
                <a:ea typeface="Helvetica" charset="0"/>
                <a:cs typeface="Helvetica"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Pie de Foto / Texto</a:t>
            </a:r>
          </a:p>
        </p:txBody>
      </p:sp>
      <p:sp>
        <p:nvSpPr>
          <p:cNvPr id="17" name="Text Placeholder 2"/>
          <p:cNvSpPr>
            <a:spLocks noGrp="1"/>
          </p:cNvSpPr>
          <p:nvPr>
            <p:ph type="body" idx="25" hasCustomPrompt="1"/>
          </p:nvPr>
        </p:nvSpPr>
        <p:spPr>
          <a:xfrm>
            <a:off x="1778452" y="6092364"/>
            <a:ext cx="4394699" cy="520120"/>
          </a:xfrm>
        </p:spPr>
        <p:txBody>
          <a:bodyPr anchor="t" anchorCtr="0">
            <a:normAutofit/>
          </a:bodyPr>
          <a:lstStyle>
            <a:lvl1pPr marL="0" indent="0" algn="l">
              <a:spcBef>
                <a:spcPts val="0"/>
              </a:spcBef>
              <a:buNone/>
              <a:defRPr sz="1400" b="0" i="0">
                <a:solidFill>
                  <a:schemeClr val="tx1">
                    <a:lumMod val="50000"/>
                    <a:lumOff val="50000"/>
                  </a:schemeClr>
                </a:solidFill>
                <a:latin typeface="Helvetica" charset="0"/>
                <a:ea typeface="Helvetica" charset="0"/>
                <a:cs typeface="Helvetica"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Pie de Foto / Texto</a:t>
            </a:r>
          </a:p>
        </p:txBody>
      </p:sp>
      <p:sp>
        <p:nvSpPr>
          <p:cNvPr id="18" name="Text Placeholder 2"/>
          <p:cNvSpPr>
            <a:spLocks noGrp="1"/>
          </p:cNvSpPr>
          <p:nvPr>
            <p:ph type="body" idx="26" hasCustomPrompt="1"/>
          </p:nvPr>
        </p:nvSpPr>
        <p:spPr>
          <a:xfrm>
            <a:off x="6879437" y="6092364"/>
            <a:ext cx="4394699" cy="520120"/>
          </a:xfrm>
        </p:spPr>
        <p:txBody>
          <a:bodyPr anchor="t" anchorCtr="0">
            <a:normAutofit/>
          </a:bodyPr>
          <a:lstStyle>
            <a:lvl1pPr marL="0" indent="0" algn="l">
              <a:spcBef>
                <a:spcPts val="0"/>
              </a:spcBef>
              <a:buNone/>
              <a:defRPr sz="1400" b="0" i="0">
                <a:solidFill>
                  <a:schemeClr val="tx1">
                    <a:lumMod val="50000"/>
                    <a:lumOff val="50000"/>
                  </a:schemeClr>
                </a:solidFill>
                <a:latin typeface="Helvetica" charset="0"/>
                <a:ea typeface="Helvetica" charset="0"/>
                <a:cs typeface="Helvetica"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Pie de Foto / Texto</a:t>
            </a:r>
          </a:p>
        </p:txBody>
      </p:sp>
      <p:sp>
        <p:nvSpPr>
          <p:cNvPr id="19" name="Slide Number Placeholder 8"/>
          <p:cNvSpPr>
            <a:spLocks noGrp="1"/>
          </p:cNvSpPr>
          <p:nvPr>
            <p:ph type="sldNum" sz="quarter" idx="12"/>
          </p:nvPr>
        </p:nvSpPr>
        <p:spPr>
          <a:xfrm>
            <a:off x="11571552" y="3320265"/>
            <a:ext cx="675341" cy="365125"/>
          </a:xfrm>
        </p:spPr>
        <p:txBody>
          <a:bodyPr/>
          <a:lstStyle>
            <a:lvl1pPr algn="ctr">
              <a:defRPr>
                <a:solidFill>
                  <a:srgbClr val="FFFFFF"/>
                </a:solidFill>
              </a:defRPr>
            </a:lvl1pPr>
          </a:lstStyle>
          <a:p>
            <a:fld id="{A8DC117A-DD3C-4D79-AE3A-1962C66726E2}" type="slidenum">
              <a:rPr lang="es-ES" smtClean="0"/>
              <a:t>‹Nº›</a:t>
            </a:fld>
            <a:endParaRPr lang="es-ES"/>
          </a:p>
        </p:txBody>
      </p:sp>
      <p:sp>
        <p:nvSpPr>
          <p:cNvPr id="20" name="Marcador de pie de página 9"/>
          <p:cNvSpPr>
            <a:spLocks noGrp="1"/>
          </p:cNvSpPr>
          <p:nvPr>
            <p:ph type="ftr" sz="quarter" idx="11"/>
          </p:nvPr>
        </p:nvSpPr>
        <p:spPr>
          <a:xfrm>
            <a:off x="4094348" y="6465655"/>
            <a:ext cx="8009467" cy="365125"/>
          </a:xfrm>
        </p:spPr>
        <p:txBody>
          <a:bodyPr/>
          <a:lstStyle>
            <a:lvl1pPr algn="r">
              <a:defRPr/>
            </a:lvl1pPr>
          </a:lstStyle>
          <a:p>
            <a:endParaRPr lang="es-ES"/>
          </a:p>
        </p:txBody>
      </p:sp>
      <p:sp>
        <p:nvSpPr>
          <p:cNvPr id="27" name="Content Placeholder 2"/>
          <p:cNvSpPr>
            <a:spLocks noGrp="1"/>
          </p:cNvSpPr>
          <p:nvPr>
            <p:ph idx="1"/>
          </p:nvPr>
        </p:nvSpPr>
        <p:spPr>
          <a:xfrm>
            <a:off x="1926938" y="654243"/>
            <a:ext cx="4278119" cy="221729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marL="228600" marR="0" lvl="0" indent="-228600" algn="l" defTabSz="914400" rtl="0" eaLnBrk="1" fontAlgn="auto" latinLnBrk="0" hangingPunct="1">
              <a:lnSpc>
                <a:spcPct val="100000"/>
              </a:lnSpc>
              <a:spcBef>
                <a:spcPts val="1800"/>
              </a:spcBef>
              <a:spcAft>
                <a:spcPts val="0"/>
              </a:spcAft>
              <a:buClr>
                <a:schemeClr val="accent1"/>
              </a:buClr>
              <a:buSzPct val="100000"/>
              <a:buFont typeface="Arial"/>
              <a:buNone/>
              <a:tabLst/>
              <a:defRPr/>
            </a:pPr>
            <a:r>
              <a:rPr lang="es-ES"/>
              <a:t>Haga clic para modificar los estilos de texto del patrón</a:t>
            </a:r>
          </a:p>
        </p:txBody>
      </p:sp>
      <p:sp>
        <p:nvSpPr>
          <p:cNvPr id="29" name="Content Placeholder 2"/>
          <p:cNvSpPr>
            <a:spLocks noGrp="1"/>
          </p:cNvSpPr>
          <p:nvPr>
            <p:ph idx="27"/>
          </p:nvPr>
        </p:nvSpPr>
        <p:spPr>
          <a:xfrm>
            <a:off x="7010993" y="648308"/>
            <a:ext cx="4278119" cy="221729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marL="228600" marR="0" lvl="0" indent="-228600" algn="l" defTabSz="914400" rtl="0" eaLnBrk="1" fontAlgn="auto" latinLnBrk="0" hangingPunct="1">
              <a:lnSpc>
                <a:spcPct val="100000"/>
              </a:lnSpc>
              <a:spcBef>
                <a:spcPts val="1800"/>
              </a:spcBef>
              <a:spcAft>
                <a:spcPts val="0"/>
              </a:spcAft>
              <a:buClr>
                <a:schemeClr val="accent1"/>
              </a:buClr>
              <a:buSzPct val="100000"/>
              <a:buFont typeface="Arial"/>
              <a:buNone/>
              <a:tabLst/>
              <a:defRPr/>
            </a:pPr>
            <a:r>
              <a:rPr lang="es-ES"/>
              <a:t>Haga clic para modificar los estilos de texto del patrón</a:t>
            </a:r>
          </a:p>
        </p:txBody>
      </p:sp>
      <p:sp>
        <p:nvSpPr>
          <p:cNvPr id="31" name="Content Placeholder 2"/>
          <p:cNvSpPr>
            <a:spLocks noGrp="1"/>
          </p:cNvSpPr>
          <p:nvPr>
            <p:ph idx="28"/>
          </p:nvPr>
        </p:nvSpPr>
        <p:spPr>
          <a:xfrm>
            <a:off x="1933850" y="3769121"/>
            <a:ext cx="4278119" cy="221729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marL="228600" marR="0" lvl="0" indent="-228600" algn="l" defTabSz="914400" rtl="0" eaLnBrk="1" fontAlgn="auto" latinLnBrk="0" hangingPunct="1">
              <a:lnSpc>
                <a:spcPct val="100000"/>
              </a:lnSpc>
              <a:spcBef>
                <a:spcPts val="1800"/>
              </a:spcBef>
              <a:spcAft>
                <a:spcPts val="0"/>
              </a:spcAft>
              <a:buClr>
                <a:schemeClr val="accent1"/>
              </a:buClr>
              <a:buSzPct val="100000"/>
              <a:buFont typeface="Arial"/>
              <a:buNone/>
              <a:tabLst/>
              <a:defRPr/>
            </a:pPr>
            <a:r>
              <a:rPr lang="es-ES"/>
              <a:t>Haga clic para modificar los estilos de texto del patrón</a:t>
            </a:r>
          </a:p>
        </p:txBody>
      </p:sp>
      <p:sp>
        <p:nvSpPr>
          <p:cNvPr id="33" name="Content Placeholder 2"/>
          <p:cNvSpPr>
            <a:spLocks noGrp="1"/>
          </p:cNvSpPr>
          <p:nvPr>
            <p:ph idx="29"/>
          </p:nvPr>
        </p:nvSpPr>
        <p:spPr>
          <a:xfrm>
            <a:off x="7019518" y="3748642"/>
            <a:ext cx="4278119" cy="221729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marL="228600" marR="0" lvl="0" indent="-228600" algn="l" defTabSz="914400" rtl="0" eaLnBrk="1" fontAlgn="auto" latinLnBrk="0" hangingPunct="1">
              <a:lnSpc>
                <a:spcPct val="100000"/>
              </a:lnSpc>
              <a:spcBef>
                <a:spcPts val="1800"/>
              </a:spcBef>
              <a:spcAft>
                <a:spcPts val="0"/>
              </a:spcAft>
              <a:buClr>
                <a:schemeClr val="accent1"/>
              </a:buClr>
              <a:buSzPct val="100000"/>
              <a:buFont typeface="Arial"/>
              <a:buNone/>
              <a:tabLst/>
              <a:defRPr/>
            </a:pPr>
            <a:r>
              <a:rPr lang="es-ES"/>
              <a:t>Haga clic para modificar los estilos de texto del patrón</a:t>
            </a:r>
          </a:p>
        </p:txBody>
      </p:sp>
      <p:sp>
        <p:nvSpPr>
          <p:cNvPr id="23" name="Rectángulo 22"/>
          <p:cNvSpPr/>
          <p:nvPr/>
        </p:nvSpPr>
        <p:spPr>
          <a:xfrm>
            <a:off x="1" y="-1"/>
            <a:ext cx="1233844" cy="6869459"/>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4" name="Rectángulo 23"/>
          <p:cNvSpPr/>
          <p:nvPr/>
        </p:nvSpPr>
        <p:spPr>
          <a:xfrm>
            <a:off x="-2" y="5698808"/>
            <a:ext cx="1233847" cy="221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5" name="Rectángulo 24"/>
          <p:cNvSpPr/>
          <p:nvPr/>
        </p:nvSpPr>
        <p:spPr>
          <a:xfrm>
            <a:off x="-2" y="5920166"/>
            <a:ext cx="1233847" cy="949295"/>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6" name="Title 1"/>
          <p:cNvSpPr>
            <a:spLocks noGrp="1"/>
          </p:cNvSpPr>
          <p:nvPr>
            <p:ph type="title" hasCustomPrompt="1"/>
          </p:nvPr>
        </p:nvSpPr>
        <p:spPr>
          <a:xfrm rot="16200000">
            <a:off x="-2070893" y="2226192"/>
            <a:ext cx="5430816" cy="1225570"/>
          </a:xfrm>
        </p:spPr>
        <p:txBody>
          <a:bodyPr/>
          <a:lstStyle>
            <a:lvl1pPr>
              <a:lnSpc>
                <a:spcPts val="3600"/>
              </a:lnSpc>
              <a:defRPr>
                <a:solidFill>
                  <a:schemeClr val="bg1"/>
                </a:solidFill>
              </a:defRPr>
            </a:lvl1pPr>
          </a:lstStyle>
          <a:p>
            <a:r>
              <a:rPr lang="es-ES_tradnl" dirty="0"/>
              <a:t>Clic para </a:t>
            </a:r>
            <a:br>
              <a:rPr lang="es-ES_tradnl" dirty="0"/>
            </a:br>
            <a:r>
              <a:rPr lang="es-ES_tradnl" dirty="0"/>
              <a:t>editar título</a:t>
            </a:r>
            <a:endParaRPr dirty="0"/>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rcRect/>
          <a:stretch/>
        </p:blipFill>
        <p:spPr>
          <a:xfrm>
            <a:off x="227349" y="6172842"/>
            <a:ext cx="747382" cy="492293"/>
          </a:xfrm>
          <a:prstGeom prst="rect">
            <a:avLst/>
          </a:prstGeom>
        </p:spPr>
      </p:pic>
    </p:spTree>
    <p:extLst>
      <p:ext uri="{BB962C8B-B14F-4D97-AF65-F5344CB8AC3E}">
        <p14:creationId xmlns:p14="http://schemas.microsoft.com/office/powerpoint/2010/main" val="1218503675"/>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raportada B">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C0C2292-2BBB-0D45-976A-EC680FB8246E}"/>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468143" y="1357154"/>
            <a:ext cx="5255712" cy="5500847"/>
          </a:xfrm>
          <a:prstGeom prst="rect">
            <a:avLst/>
          </a:prstGeom>
          <a:effectLst>
            <a:outerShdw blurRad="25400" dist="12700" dir="5400000" algn="ctr" rotWithShape="0">
              <a:schemeClr val="tx1">
                <a:alpha val="25000"/>
              </a:schemeClr>
            </a:outerShdw>
          </a:effectLst>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013" y="5862700"/>
            <a:ext cx="1974855" cy="753533"/>
          </a:xfrm>
          <a:prstGeom prst="rect">
            <a:avLst/>
          </a:prstGeom>
        </p:spPr>
      </p:pic>
      <p:sp>
        <p:nvSpPr>
          <p:cNvPr id="13" name="Rectángulo 12"/>
          <p:cNvSpPr/>
          <p:nvPr/>
        </p:nvSpPr>
        <p:spPr>
          <a:xfrm>
            <a:off x="970844" y="5648327"/>
            <a:ext cx="10250312" cy="49029"/>
          </a:xfrm>
          <a:prstGeom prst="rect">
            <a:avLst/>
          </a:prstGeom>
          <a:solidFill>
            <a:srgbClr val="CB001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S_tradnl" sz="1800"/>
          </a:p>
        </p:txBody>
      </p:sp>
    </p:spTree>
    <p:extLst>
      <p:ext uri="{BB962C8B-B14F-4D97-AF65-F5344CB8AC3E}">
        <p14:creationId xmlns:p14="http://schemas.microsoft.com/office/powerpoint/2010/main" val="4071533651"/>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Introducción_A">
    <p:spTree>
      <p:nvGrpSpPr>
        <p:cNvPr id="1" name=""/>
        <p:cNvGrpSpPr/>
        <p:nvPr/>
      </p:nvGrpSpPr>
      <p:grpSpPr>
        <a:xfrm>
          <a:off x="0" y="0"/>
          <a:ext cx="0" cy="0"/>
          <a:chOff x="0" y="0"/>
          <a:chExt cx="0" cy="0"/>
        </a:xfrm>
      </p:grpSpPr>
      <p:sp>
        <p:nvSpPr>
          <p:cNvPr id="16" name="Vertical Text Placeholder 2"/>
          <p:cNvSpPr>
            <a:spLocks noGrp="1"/>
          </p:cNvSpPr>
          <p:nvPr>
            <p:ph type="body" orient="vert" idx="22"/>
          </p:nvPr>
        </p:nvSpPr>
        <p:spPr>
          <a:xfrm>
            <a:off x="1574456" y="1159729"/>
            <a:ext cx="9942203" cy="5250170"/>
          </a:xfrm>
        </p:spPr>
        <p:txBody>
          <a:bodyPr vert="horz" numCol="1"/>
          <a:lstStyle>
            <a:lvl1pPr marL="0" indent="0" algn="just">
              <a:buNone/>
              <a:defRPr sz="1800" b="0" i="0">
                <a:solidFill>
                  <a:schemeClr val="tx2"/>
                </a:solidFill>
                <a:latin typeface="Helvetica" charset="0"/>
                <a:ea typeface="Helvetica" charset="0"/>
                <a:cs typeface="Helvetica" charset="0"/>
              </a:defRPr>
            </a:lvl1pPr>
            <a:lvl2pPr algn="ctr">
              <a:defRPr b="0" i="0">
                <a:solidFill>
                  <a:schemeClr val="tx2"/>
                </a:solidFill>
                <a:latin typeface="Helvetica" charset="0"/>
                <a:ea typeface="Helvetica" charset="0"/>
                <a:cs typeface="Helvetica" charset="0"/>
              </a:defRPr>
            </a:lvl2pPr>
            <a:lvl3pPr algn="ctr">
              <a:defRPr b="0" i="0">
                <a:solidFill>
                  <a:schemeClr val="tx2"/>
                </a:solidFill>
                <a:latin typeface="Helvetica" charset="0"/>
                <a:ea typeface="Helvetica" charset="0"/>
                <a:cs typeface="Helvetica" charset="0"/>
              </a:defRPr>
            </a:lvl3pPr>
            <a:lvl4pPr algn="ctr">
              <a:defRPr b="0" i="0">
                <a:solidFill>
                  <a:schemeClr val="tx2"/>
                </a:solidFill>
                <a:latin typeface="Helvetica" charset="0"/>
                <a:ea typeface="Helvetica" charset="0"/>
                <a:cs typeface="Helvetica" charset="0"/>
              </a:defRPr>
            </a:lvl4pPr>
            <a:lvl5pPr algn="ctr">
              <a:defRPr b="0" i="0">
                <a:solidFill>
                  <a:schemeClr val="tx2"/>
                </a:solidFill>
                <a:latin typeface="Helvetica" charset="0"/>
                <a:ea typeface="Helvetica" charset="0"/>
                <a:cs typeface="Helvetica" charset="0"/>
              </a:defRPr>
            </a:lvl5pPr>
          </a:lstStyle>
          <a:p>
            <a:pPr lvl="0"/>
            <a:r>
              <a:rPr lang="es-ES"/>
              <a:t>Haga clic para modificar los estilos de texto del patrón</a:t>
            </a:r>
          </a:p>
        </p:txBody>
      </p:sp>
      <p:sp>
        <p:nvSpPr>
          <p:cNvPr id="23" name="Rectangle 9"/>
          <p:cNvSpPr/>
          <p:nvPr/>
        </p:nvSpPr>
        <p:spPr>
          <a:xfrm>
            <a:off x="11749905" y="2073939"/>
            <a:ext cx="318632"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4" name="Slide Number Placeholder 8"/>
          <p:cNvSpPr>
            <a:spLocks noGrp="1"/>
          </p:cNvSpPr>
          <p:nvPr>
            <p:ph type="sldNum" sz="quarter" idx="12"/>
          </p:nvPr>
        </p:nvSpPr>
        <p:spPr>
          <a:xfrm>
            <a:off x="11571552" y="3320265"/>
            <a:ext cx="675341" cy="365125"/>
          </a:xfrm>
        </p:spPr>
        <p:txBody>
          <a:bodyPr/>
          <a:lstStyle>
            <a:lvl1pPr algn="ctr">
              <a:defRPr>
                <a:solidFill>
                  <a:srgbClr val="FFFFFF"/>
                </a:solidFill>
              </a:defRPr>
            </a:lvl1pPr>
          </a:lstStyle>
          <a:p>
            <a:fld id="{A8DC117A-DD3C-4D79-AE3A-1962C66726E2}" type="slidenum">
              <a:rPr lang="es-ES" smtClean="0"/>
              <a:t>‹Nº›</a:t>
            </a:fld>
            <a:endParaRPr lang="es-ES" dirty="0"/>
          </a:p>
        </p:txBody>
      </p:sp>
      <p:sp>
        <p:nvSpPr>
          <p:cNvPr id="32" name="Rectángulo 31"/>
          <p:cNvSpPr/>
          <p:nvPr/>
        </p:nvSpPr>
        <p:spPr>
          <a:xfrm rot="5400000">
            <a:off x="899238" y="380078"/>
            <a:ext cx="1055294" cy="295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1" name="Rectángulo 10">
            <a:extLst>
              <a:ext uri="{FF2B5EF4-FFF2-40B4-BE49-F238E27FC236}">
                <a16:creationId xmlns:a16="http://schemas.microsoft.com/office/drawing/2014/main" id="{BB31B5EC-08A4-B14C-B4F9-4BCB268EF2FB}"/>
              </a:ext>
            </a:extLst>
          </p:cNvPr>
          <p:cNvSpPr/>
          <p:nvPr/>
        </p:nvSpPr>
        <p:spPr>
          <a:xfrm>
            <a:off x="957259" y="3"/>
            <a:ext cx="10546700" cy="1048215"/>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2" name="Title 1">
            <a:extLst>
              <a:ext uri="{FF2B5EF4-FFF2-40B4-BE49-F238E27FC236}">
                <a16:creationId xmlns:a16="http://schemas.microsoft.com/office/drawing/2014/main" id="{F56F1859-FF24-1647-B05E-C0C26C4EA1DC}"/>
              </a:ext>
            </a:extLst>
          </p:cNvPr>
          <p:cNvSpPr>
            <a:spLocks noGrp="1"/>
          </p:cNvSpPr>
          <p:nvPr>
            <p:ph type="title" hasCustomPrompt="1"/>
          </p:nvPr>
        </p:nvSpPr>
        <p:spPr>
          <a:xfrm>
            <a:off x="1673612" y="4003"/>
            <a:ext cx="9474200" cy="1048215"/>
          </a:xfrm>
        </p:spPr>
        <p:txBody>
          <a:bodyPr anchor="ctr"/>
          <a:lstStyle>
            <a:lvl1pPr>
              <a:lnSpc>
                <a:spcPts val="3600"/>
              </a:lnSpc>
              <a:defRPr>
                <a:solidFill>
                  <a:schemeClr val="bg1"/>
                </a:solidFill>
              </a:defRPr>
            </a:lvl1pPr>
          </a:lstStyle>
          <a:p>
            <a:r>
              <a:rPr lang="es-ES_tradnl" dirty="0"/>
              <a:t>Clic para editar título</a:t>
            </a:r>
            <a:endParaRPr dirty="0"/>
          </a:p>
        </p:txBody>
      </p:sp>
      <p:sp>
        <p:nvSpPr>
          <p:cNvPr id="13" name="Rectángulo 12">
            <a:extLst>
              <a:ext uri="{FF2B5EF4-FFF2-40B4-BE49-F238E27FC236}">
                <a16:creationId xmlns:a16="http://schemas.microsoft.com/office/drawing/2014/main" id="{1FAD6AC3-875D-6D41-9AA8-9941A619BC6B}"/>
              </a:ext>
            </a:extLst>
          </p:cNvPr>
          <p:cNvSpPr/>
          <p:nvPr/>
        </p:nvSpPr>
        <p:spPr>
          <a:xfrm rot="5400000">
            <a:off x="102041" y="-112296"/>
            <a:ext cx="1055294" cy="1265727"/>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4" name="Rectángulo 13">
            <a:extLst>
              <a:ext uri="{FF2B5EF4-FFF2-40B4-BE49-F238E27FC236}">
                <a16:creationId xmlns:a16="http://schemas.microsoft.com/office/drawing/2014/main" id="{843E1F71-DDA9-854F-AE64-614F20B26F9F}"/>
              </a:ext>
            </a:extLst>
          </p:cNvPr>
          <p:cNvSpPr/>
          <p:nvPr/>
        </p:nvSpPr>
        <p:spPr>
          <a:xfrm rot="5400000">
            <a:off x="886538" y="380078"/>
            <a:ext cx="1055294" cy="295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pic>
        <p:nvPicPr>
          <p:cNvPr id="15" name="Imagen 14">
            <a:extLst>
              <a:ext uri="{FF2B5EF4-FFF2-40B4-BE49-F238E27FC236}">
                <a16:creationId xmlns:a16="http://schemas.microsoft.com/office/drawing/2014/main" id="{BF8EE269-3017-C841-9177-C86AAABA356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7801" y="292488"/>
            <a:ext cx="747382" cy="492293"/>
          </a:xfrm>
          <a:prstGeom prst="rect">
            <a:avLst/>
          </a:prstGeom>
        </p:spPr>
      </p:pic>
      <p:sp>
        <p:nvSpPr>
          <p:cNvPr id="2" name="Marcador de pie de página 9">
            <a:extLst>
              <a:ext uri="{FF2B5EF4-FFF2-40B4-BE49-F238E27FC236}">
                <a16:creationId xmlns:a16="http://schemas.microsoft.com/office/drawing/2014/main" id="{09647CE8-3740-3E57-EE92-FF6D83ADD6AB}"/>
              </a:ext>
            </a:extLst>
          </p:cNvPr>
          <p:cNvSpPr txBox="1">
            <a:spLocks/>
          </p:cNvSpPr>
          <p:nvPr userDrawn="1"/>
        </p:nvSpPr>
        <p:spPr>
          <a:xfrm>
            <a:off x="4031084" y="6465654"/>
            <a:ext cx="8009467"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Tecnología y Uso de Internet</a:t>
            </a:r>
          </a:p>
        </p:txBody>
      </p:sp>
    </p:spTree>
    <p:extLst>
      <p:ext uri="{BB962C8B-B14F-4D97-AF65-F5344CB8AC3E}">
        <p14:creationId xmlns:p14="http://schemas.microsoft.com/office/powerpoint/2010/main" val="4051827033"/>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FCC72D-3B2C-A81B-1B1C-45AE2715F4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2DD988F-FF9F-DDC1-E736-21F7293D4A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7BF039C-73D9-D91F-E666-B8BED447E363}"/>
              </a:ext>
            </a:extLst>
          </p:cNvPr>
          <p:cNvSpPr>
            <a:spLocks noGrp="1"/>
          </p:cNvSpPr>
          <p:nvPr>
            <p:ph type="dt" sz="half" idx="10"/>
          </p:nvPr>
        </p:nvSpPr>
        <p:spPr/>
        <p:txBody>
          <a:bodyPr/>
          <a:lstStyle/>
          <a:p>
            <a:fld id="{A8E4EA7C-C5FC-41E3-B058-798F0F63FC60}" type="datetimeFigureOut">
              <a:rPr lang="es-ES" smtClean="0"/>
              <a:t>12/11/2024</a:t>
            </a:fld>
            <a:endParaRPr lang="es-ES"/>
          </a:p>
        </p:txBody>
      </p:sp>
      <p:sp>
        <p:nvSpPr>
          <p:cNvPr id="5" name="Marcador de pie de página 4">
            <a:extLst>
              <a:ext uri="{FF2B5EF4-FFF2-40B4-BE49-F238E27FC236}">
                <a16:creationId xmlns:a16="http://schemas.microsoft.com/office/drawing/2014/main" id="{CD47C3D7-5208-E719-0DCF-AE9C6B72AE4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53A995B-7ECC-0251-63C6-5066084BF13D}"/>
              </a:ext>
            </a:extLst>
          </p:cNvPr>
          <p:cNvSpPr>
            <a:spLocks noGrp="1"/>
          </p:cNvSpPr>
          <p:nvPr>
            <p:ph type="sldNum" sz="quarter" idx="12"/>
          </p:nvPr>
        </p:nvSpPr>
        <p:spPr/>
        <p:txBody>
          <a:bodyPr/>
          <a:lstStyle/>
          <a:p>
            <a:fld id="{A8DC117A-DD3C-4D79-AE3A-1962C66726E2}" type="slidenum">
              <a:rPr lang="es-ES" smtClean="0"/>
              <a:t>‹Nº›</a:t>
            </a:fld>
            <a:endParaRPr lang="es-ES"/>
          </a:p>
        </p:txBody>
      </p:sp>
    </p:spTree>
    <p:extLst>
      <p:ext uri="{BB962C8B-B14F-4D97-AF65-F5344CB8AC3E}">
        <p14:creationId xmlns:p14="http://schemas.microsoft.com/office/powerpoint/2010/main" val="237406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Introducción_A">
    <p:spTree>
      <p:nvGrpSpPr>
        <p:cNvPr id="1" name=""/>
        <p:cNvGrpSpPr/>
        <p:nvPr/>
      </p:nvGrpSpPr>
      <p:grpSpPr>
        <a:xfrm>
          <a:off x="0" y="0"/>
          <a:ext cx="0" cy="0"/>
          <a:chOff x="0" y="0"/>
          <a:chExt cx="0" cy="0"/>
        </a:xfrm>
      </p:grpSpPr>
      <p:sp>
        <p:nvSpPr>
          <p:cNvPr id="16" name="Vertical Text Placeholder 2"/>
          <p:cNvSpPr>
            <a:spLocks noGrp="1"/>
          </p:cNvSpPr>
          <p:nvPr>
            <p:ph type="body" orient="vert" idx="22"/>
          </p:nvPr>
        </p:nvSpPr>
        <p:spPr>
          <a:xfrm>
            <a:off x="1574456" y="2073939"/>
            <a:ext cx="9942203" cy="4335960"/>
          </a:xfrm>
        </p:spPr>
        <p:txBody>
          <a:bodyPr vert="horz" numCol="1"/>
          <a:lstStyle>
            <a:lvl1pPr marL="0" indent="0" algn="ctr">
              <a:buNone/>
              <a:defRPr sz="1800" b="0" i="0">
                <a:solidFill>
                  <a:schemeClr val="tx2"/>
                </a:solidFill>
                <a:latin typeface="Helvetica" charset="0"/>
                <a:ea typeface="Helvetica" charset="0"/>
                <a:cs typeface="Helvetica" charset="0"/>
              </a:defRPr>
            </a:lvl1pPr>
            <a:lvl2pPr algn="ctr">
              <a:defRPr b="0" i="0">
                <a:solidFill>
                  <a:schemeClr val="tx2"/>
                </a:solidFill>
                <a:latin typeface="Helvetica" charset="0"/>
                <a:ea typeface="Helvetica" charset="0"/>
                <a:cs typeface="Helvetica" charset="0"/>
              </a:defRPr>
            </a:lvl2pPr>
            <a:lvl3pPr algn="ctr">
              <a:defRPr b="0" i="0">
                <a:solidFill>
                  <a:schemeClr val="tx2"/>
                </a:solidFill>
                <a:latin typeface="Helvetica" charset="0"/>
                <a:ea typeface="Helvetica" charset="0"/>
                <a:cs typeface="Helvetica" charset="0"/>
              </a:defRPr>
            </a:lvl3pPr>
            <a:lvl4pPr algn="ctr">
              <a:defRPr b="0" i="0">
                <a:solidFill>
                  <a:schemeClr val="tx2"/>
                </a:solidFill>
                <a:latin typeface="Helvetica" charset="0"/>
                <a:ea typeface="Helvetica" charset="0"/>
                <a:cs typeface="Helvetica" charset="0"/>
              </a:defRPr>
            </a:lvl4pPr>
            <a:lvl5pPr algn="ctr">
              <a:defRPr b="0" i="0">
                <a:solidFill>
                  <a:schemeClr val="tx2"/>
                </a:solidFill>
                <a:latin typeface="Helvetica" charset="0"/>
                <a:ea typeface="Helvetica" charset="0"/>
                <a:cs typeface="Helvetica" charset="0"/>
              </a:defRPr>
            </a:lvl5pPr>
          </a:lstStyle>
          <a:p>
            <a:pPr lvl="0"/>
            <a:r>
              <a:rPr lang="es-ES"/>
              <a:t>Haga clic para modificar los estilos de texto del patrón</a:t>
            </a:r>
          </a:p>
        </p:txBody>
      </p:sp>
      <p:sp>
        <p:nvSpPr>
          <p:cNvPr id="23" name="Rectangle 9"/>
          <p:cNvSpPr/>
          <p:nvPr/>
        </p:nvSpPr>
        <p:spPr>
          <a:xfrm>
            <a:off x="11749905" y="2073939"/>
            <a:ext cx="318632"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4" name="Slide Number Placeholder 8"/>
          <p:cNvSpPr>
            <a:spLocks noGrp="1"/>
          </p:cNvSpPr>
          <p:nvPr>
            <p:ph type="sldNum" sz="quarter" idx="12"/>
          </p:nvPr>
        </p:nvSpPr>
        <p:spPr>
          <a:xfrm>
            <a:off x="11571552" y="3320265"/>
            <a:ext cx="675341" cy="365125"/>
          </a:xfrm>
        </p:spPr>
        <p:txBody>
          <a:bodyPr/>
          <a:lstStyle>
            <a:lvl1pPr algn="ctr">
              <a:defRPr>
                <a:solidFill>
                  <a:srgbClr val="FFFFFF"/>
                </a:solidFill>
              </a:defRPr>
            </a:lvl1pPr>
          </a:lstStyle>
          <a:p>
            <a:fld id="{A8DC117A-DD3C-4D79-AE3A-1962C66726E2}" type="slidenum">
              <a:rPr lang="es-ES" smtClean="0"/>
              <a:t>‹Nº›</a:t>
            </a:fld>
            <a:endParaRPr lang="es-ES"/>
          </a:p>
        </p:txBody>
      </p:sp>
      <p:sp>
        <p:nvSpPr>
          <p:cNvPr id="25" name="Marcador de pie de página 9"/>
          <p:cNvSpPr>
            <a:spLocks noGrp="1"/>
          </p:cNvSpPr>
          <p:nvPr>
            <p:ph type="ftr" sz="quarter" idx="11"/>
          </p:nvPr>
        </p:nvSpPr>
        <p:spPr>
          <a:xfrm>
            <a:off x="4094348" y="6465655"/>
            <a:ext cx="8009467" cy="365125"/>
          </a:xfrm>
        </p:spPr>
        <p:txBody>
          <a:bodyPr/>
          <a:lstStyle>
            <a:lvl1pPr algn="r">
              <a:defRPr/>
            </a:lvl1pPr>
          </a:lstStyle>
          <a:p>
            <a:endParaRPr lang="es-ES"/>
          </a:p>
        </p:txBody>
      </p:sp>
      <p:sp>
        <p:nvSpPr>
          <p:cNvPr id="32" name="Rectángulo 31"/>
          <p:cNvSpPr/>
          <p:nvPr/>
        </p:nvSpPr>
        <p:spPr>
          <a:xfrm rot="5400000">
            <a:off x="899238" y="380078"/>
            <a:ext cx="1055294" cy="295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3" name="Marcador de contenido 2">
            <a:extLst>
              <a:ext uri="{FF2B5EF4-FFF2-40B4-BE49-F238E27FC236}">
                <a16:creationId xmlns:a16="http://schemas.microsoft.com/office/drawing/2014/main" id="{B346C451-16E2-6D46-BF7D-F1DF7E2156EA}"/>
              </a:ext>
            </a:extLst>
          </p:cNvPr>
          <p:cNvSpPr>
            <a:spLocks noGrp="1"/>
          </p:cNvSpPr>
          <p:nvPr>
            <p:ph sz="quarter" idx="23"/>
          </p:nvPr>
        </p:nvSpPr>
        <p:spPr>
          <a:xfrm>
            <a:off x="1574800" y="1111251"/>
            <a:ext cx="9941984" cy="842963"/>
          </a:xfrm>
        </p:spPr>
        <p:txBody>
          <a:bodyPr/>
          <a:lstStyle>
            <a:lvl1pPr marL="0" indent="0">
              <a:buNone/>
              <a:defRPr/>
            </a:lvl1pPr>
          </a:lstStyle>
          <a:p>
            <a:pPr lvl="0"/>
            <a:r>
              <a:rPr lang="es-ES"/>
              <a:t>Haga clic para modificar los estilos de texto del patrón</a:t>
            </a:r>
          </a:p>
        </p:txBody>
      </p:sp>
      <p:sp>
        <p:nvSpPr>
          <p:cNvPr id="12" name="Rectángulo 11">
            <a:extLst>
              <a:ext uri="{FF2B5EF4-FFF2-40B4-BE49-F238E27FC236}">
                <a16:creationId xmlns:a16="http://schemas.microsoft.com/office/drawing/2014/main" id="{26E9F3FF-07BF-E74F-8D62-AF88EA031854}"/>
              </a:ext>
            </a:extLst>
          </p:cNvPr>
          <p:cNvSpPr/>
          <p:nvPr/>
        </p:nvSpPr>
        <p:spPr>
          <a:xfrm>
            <a:off x="957259" y="3"/>
            <a:ext cx="10546700" cy="1048215"/>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3" name="Title 1">
            <a:extLst>
              <a:ext uri="{FF2B5EF4-FFF2-40B4-BE49-F238E27FC236}">
                <a16:creationId xmlns:a16="http://schemas.microsoft.com/office/drawing/2014/main" id="{5E268885-7C19-0946-8A53-FE5B78C5DCDC}"/>
              </a:ext>
            </a:extLst>
          </p:cNvPr>
          <p:cNvSpPr>
            <a:spLocks noGrp="1"/>
          </p:cNvSpPr>
          <p:nvPr>
            <p:ph type="title" hasCustomPrompt="1"/>
          </p:nvPr>
        </p:nvSpPr>
        <p:spPr>
          <a:xfrm>
            <a:off x="1673612" y="18594"/>
            <a:ext cx="9474200" cy="1028075"/>
          </a:xfrm>
        </p:spPr>
        <p:txBody>
          <a:bodyPr anchor="ctr"/>
          <a:lstStyle>
            <a:lvl1pPr>
              <a:lnSpc>
                <a:spcPts val="3600"/>
              </a:lnSpc>
              <a:defRPr>
                <a:solidFill>
                  <a:schemeClr val="bg1"/>
                </a:solidFill>
              </a:defRPr>
            </a:lvl1pPr>
          </a:lstStyle>
          <a:p>
            <a:r>
              <a:rPr lang="es-ES_tradnl" dirty="0"/>
              <a:t>Clic para editar título</a:t>
            </a:r>
            <a:endParaRPr dirty="0"/>
          </a:p>
        </p:txBody>
      </p:sp>
      <p:sp>
        <p:nvSpPr>
          <p:cNvPr id="14" name="Rectángulo 13">
            <a:extLst>
              <a:ext uri="{FF2B5EF4-FFF2-40B4-BE49-F238E27FC236}">
                <a16:creationId xmlns:a16="http://schemas.microsoft.com/office/drawing/2014/main" id="{86F84993-EC1A-7841-B06E-797D0C13CF11}"/>
              </a:ext>
            </a:extLst>
          </p:cNvPr>
          <p:cNvSpPr/>
          <p:nvPr/>
        </p:nvSpPr>
        <p:spPr>
          <a:xfrm rot="5400000">
            <a:off x="102041" y="-112296"/>
            <a:ext cx="1055294" cy="1265727"/>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5" name="Rectángulo 14">
            <a:extLst>
              <a:ext uri="{FF2B5EF4-FFF2-40B4-BE49-F238E27FC236}">
                <a16:creationId xmlns:a16="http://schemas.microsoft.com/office/drawing/2014/main" id="{2F4DCC6C-54EC-6946-94ED-1F82B7BC579F}"/>
              </a:ext>
            </a:extLst>
          </p:cNvPr>
          <p:cNvSpPr/>
          <p:nvPr/>
        </p:nvSpPr>
        <p:spPr>
          <a:xfrm rot="5400000">
            <a:off x="886538" y="380078"/>
            <a:ext cx="1055294" cy="295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pic>
        <p:nvPicPr>
          <p:cNvPr id="17" name="Imagen 16">
            <a:extLst>
              <a:ext uri="{FF2B5EF4-FFF2-40B4-BE49-F238E27FC236}">
                <a16:creationId xmlns:a16="http://schemas.microsoft.com/office/drawing/2014/main" id="{1A69858E-F84D-2245-A924-61C8B32959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7801" y="292488"/>
            <a:ext cx="747382" cy="492293"/>
          </a:xfrm>
          <a:prstGeom prst="rect">
            <a:avLst/>
          </a:prstGeom>
        </p:spPr>
      </p:pic>
    </p:spTree>
    <p:extLst>
      <p:ext uri="{BB962C8B-B14F-4D97-AF65-F5344CB8AC3E}">
        <p14:creationId xmlns:p14="http://schemas.microsoft.com/office/powerpoint/2010/main" val="340343797"/>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Imagen y texto explicativo">
    <p:spTree>
      <p:nvGrpSpPr>
        <p:cNvPr id="1" name=""/>
        <p:cNvGrpSpPr/>
        <p:nvPr/>
      </p:nvGrpSpPr>
      <p:grpSpPr>
        <a:xfrm>
          <a:off x="0" y="0"/>
          <a:ext cx="0" cy="0"/>
          <a:chOff x="0" y="0"/>
          <a:chExt cx="0" cy="0"/>
        </a:xfrm>
      </p:grpSpPr>
      <p:sp>
        <p:nvSpPr>
          <p:cNvPr id="15" name="Rectangle 9"/>
          <p:cNvSpPr/>
          <p:nvPr/>
        </p:nvSpPr>
        <p:spPr>
          <a:xfrm>
            <a:off x="11749905" y="2073939"/>
            <a:ext cx="318632"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Slide Number Placeholder 8"/>
          <p:cNvSpPr>
            <a:spLocks noGrp="1"/>
          </p:cNvSpPr>
          <p:nvPr>
            <p:ph type="sldNum" sz="quarter" idx="12"/>
          </p:nvPr>
        </p:nvSpPr>
        <p:spPr>
          <a:xfrm>
            <a:off x="11571552" y="3320265"/>
            <a:ext cx="675341" cy="365125"/>
          </a:xfrm>
        </p:spPr>
        <p:txBody>
          <a:bodyPr/>
          <a:lstStyle>
            <a:lvl1pPr algn="ctr">
              <a:defRPr>
                <a:solidFill>
                  <a:srgbClr val="FFFFFF"/>
                </a:solidFill>
              </a:defRPr>
            </a:lvl1pPr>
          </a:lstStyle>
          <a:p>
            <a:fld id="{A8DC117A-DD3C-4D79-AE3A-1962C66726E2}" type="slidenum">
              <a:rPr lang="es-ES" smtClean="0"/>
              <a:t>‹Nº›</a:t>
            </a:fld>
            <a:endParaRPr lang="es-ES"/>
          </a:p>
        </p:txBody>
      </p:sp>
      <p:sp>
        <p:nvSpPr>
          <p:cNvPr id="20" name="Marcador de pie de página 9"/>
          <p:cNvSpPr>
            <a:spLocks noGrp="1"/>
          </p:cNvSpPr>
          <p:nvPr>
            <p:ph type="ftr" sz="quarter" idx="11"/>
          </p:nvPr>
        </p:nvSpPr>
        <p:spPr>
          <a:xfrm>
            <a:off x="4094348" y="6465655"/>
            <a:ext cx="8009467" cy="365125"/>
          </a:xfrm>
        </p:spPr>
        <p:txBody>
          <a:bodyPr/>
          <a:lstStyle>
            <a:lvl1pPr algn="r">
              <a:defRPr/>
            </a:lvl1pPr>
          </a:lstStyle>
          <a:p>
            <a:endParaRPr lang="es-ES"/>
          </a:p>
        </p:txBody>
      </p:sp>
      <p:sp>
        <p:nvSpPr>
          <p:cNvPr id="27" name="Vertical Text Placeholder 2"/>
          <p:cNvSpPr>
            <a:spLocks noGrp="1"/>
          </p:cNvSpPr>
          <p:nvPr>
            <p:ph type="body" orient="vert" idx="23"/>
          </p:nvPr>
        </p:nvSpPr>
        <p:spPr>
          <a:xfrm>
            <a:off x="1684839" y="259883"/>
            <a:ext cx="9708357" cy="6088481"/>
          </a:xfrm>
        </p:spPr>
        <p:txBody>
          <a:bodyPr vert="horz" numCol="1"/>
          <a:lstStyle>
            <a:lvl1pPr>
              <a:defRPr sz="1800" b="0" i="0">
                <a:solidFill>
                  <a:schemeClr val="tx2"/>
                </a:solidFill>
                <a:latin typeface="Helvetica" charset="0"/>
                <a:ea typeface="Helvetica" charset="0"/>
                <a:cs typeface="Helvetica" charset="0"/>
              </a:defRPr>
            </a:lvl1pPr>
            <a:lvl2pPr>
              <a:defRPr b="0" i="0">
                <a:solidFill>
                  <a:schemeClr val="tx2"/>
                </a:solidFill>
                <a:latin typeface="Helvetica" charset="0"/>
                <a:ea typeface="Helvetica" charset="0"/>
                <a:cs typeface="Helvetica" charset="0"/>
              </a:defRPr>
            </a:lvl2pPr>
            <a:lvl3pPr>
              <a:defRPr b="0" i="0">
                <a:solidFill>
                  <a:schemeClr val="tx2"/>
                </a:solidFill>
                <a:latin typeface="Helvetica" charset="0"/>
                <a:ea typeface="Helvetica" charset="0"/>
                <a:cs typeface="Helvetica" charset="0"/>
              </a:defRPr>
            </a:lvl3pPr>
            <a:lvl4pPr>
              <a:defRPr b="0" i="0">
                <a:solidFill>
                  <a:schemeClr val="tx2"/>
                </a:solidFill>
                <a:latin typeface="Helvetica" charset="0"/>
                <a:ea typeface="Helvetica" charset="0"/>
                <a:cs typeface="Helvetica" charset="0"/>
              </a:defRPr>
            </a:lvl4pPr>
            <a:lvl5pPr>
              <a:defRPr b="0" i="0">
                <a:solidFill>
                  <a:schemeClr val="tx2"/>
                </a:solidFill>
                <a:latin typeface="Helvetica" charset="0"/>
                <a:ea typeface="Helvetica" charset="0"/>
                <a:cs typeface="Helvetica"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13" name="Rectángulo 12">
            <a:extLst>
              <a:ext uri="{FF2B5EF4-FFF2-40B4-BE49-F238E27FC236}">
                <a16:creationId xmlns:a16="http://schemas.microsoft.com/office/drawing/2014/main" id="{4F2362B3-142E-474A-8E36-75164205A566}"/>
              </a:ext>
            </a:extLst>
          </p:cNvPr>
          <p:cNvSpPr/>
          <p:nvPr/>
        </p:nvSpPr>
        <p:spPr>
          <a:xfrm>
            <a:off x="1" y="-1"/>
            <a:ext cx="1233844" cy="6869459"/>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4" name="Rectángulo 13">
            <a:extLst>
              <a:ext uri="{FF2B5EF4-FFF2-40B4-BE49-F238E27FC236}">
                <a16:creationId xmlns:a16="http://schemas.microsoft.com/office/drawing/2014/main" id="{0645FF52-2F2F-E641-B752-A1476A134799}"/>
              </a:ext>
            </a:extLst>
          </p:cNvPr>
          <p:cNvSpPr/>
          <p:nvPr/>
        </p:nvSpPr>
        <p:spPr>
          <a:xfrm>
            <a:off x="-2" y="5698808"/>
            <a:ext cx="1233847" cy="221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7" name="Rectángulo 16">
            <a:extLst>
              <a:ext uri="{FF2B5EF4-FFF2-40B4-BE49-F238E27FC236}">
                <a16:creationId xmlns:a16="http://schemas.microsoft.com/office/drawing/2014/main" id="{3EC467C5-29AF-2743-B394-77ADB3B4F024}"/>
              </a:ext>
            </a:extLst>
          </p:cNvPr>
          <p:cNvSpPr/>
          <p:nvPr/>
        </p:nvSpPr>
        <p:spPr>
          <a:xfrm>
            <a:off x="-2" y="5920166"/>
            <a:ext cx="1233847" cy="949295"/>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8" name="Title 1">
            <a:extLst>
              <a:ext uri="{FF2B5EF4-FFF2-40B4-BE49-F238E27FC236}">
                <a16:creationId xmlns:a16="http://schemas.microsoft.com/office/drawing/2014/main" id="{1162125B-6DBB-414A-93E4-F6E01B1826E6}"/>
              </a:ext>
            </a:extLst>
          </p:cNvPr>
          <p:cNvSpPr>
            <a:spLocks noGrp="1"/>
          </p:cNvSpPr>
          <p:nvPr>
            <p:ph type="title" hasCustomPrompt="1"/>
          </p:nvPr>
        </p:nvSpPr>
        <p:spPr>
          <a:xfrm rot="16200000">
            <a:off x="-2070893" y="2226192"/>
            <a:ext cx="5430816" cy="1225570"/>
          </a:xfrm>
        </p:spPr>
        <p:txBody>
          <a:bodyPr/>
          <a:lstStyle>
            <a:lvl1pPr>
              <a:lnSpc>
                <a:spcPts val="3600"/>
              </a:lnSpc>
              <a:defRPr>
                <a:solidFill>
                  <a:schemeClr val="bg1"/>
                </a:solidFill>
              </a:defRPr>
            </a:lvl1pPr>
          </a:lstStyle>
          <a:p>
            <a:r>
              <a:rPr lang="es-ES_tradnl" dirty="0"/>
              <a:t>Clic para </a:t>
            </a:r>
            <a:br>
              <a:rPr lang="es-ES_tradnl" dirty="0"/>
            </a:br>
            <a:r>
              <a:rPr lang="es-ES_tradnl" dirty="0"/>
              <a:t>editar título</a:t>
            </a:r>
            <a:endParaRPr dirty="0"/>
          </a:p>
        </p:txBody>
      </p:sp>
      <p:pic>
        <p:nvPicPr>
          <p:cNvPr id="19" name="Imagen 18">
            <a:extLst>
              <a:ext uri="{FF2B5EF4-FFF2-40B4-BE49-F238E27FC236}">
                <a16:creationId xmlns:a16="http://schemas.microsoft.com/office/drawing/2014/main" id="{947906D8-A08D-D640-A09E-EC559AB1D8B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7349" y="6172842"/>
            <a:ext cx="747382" cy="492293"/>
          </a:xfrm>
          <a:prstGeom prst="rect">
            <a:avLst/>
          </a:prstGeom>
        </p:spPr>
      </p:pic>
    </p:spTree>
    <p:extLst>
      <p:ext uri="{BB962C8B-B14F-4D97-AF65-F5344CB8AC3E}">
        <p14:creationId xmlns:p14="http://schemas.microsoft.com/office/powerpoint/2010/main" val="3300194302"/>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ducción_A">
    <p:spTree>
      <p:nvGrpSpPr>
        <p:cNvPr id="1" name=""/>
        <p:cNvGrpSpPr/>
        <p:nvPr/>
      </p:nvGrpSpPr>
      <p:grpSpPr>
        <a:xfrm>
          <a:off x="0" y="0"/>
          <a:ext cx="0" cy="0"/>
          <a:chOff x="0" y="0"/>
          <a:chExt cx="0" cy="0"/>
        </a:xfrm>
      </p:grpSpPr>
      <p:sp>
        <p:nvSpPr>
          <p:cNvPr id="16" name="Vertical Text Placeholder 2"/>
          <p:cNvSpPr>
            <a:spLocks noGrp="1"/>
          </p:cNvSpPr>
          <p:nvPr>
            <p:ph type="body" orient="vert" idx="22"/>
          </p:nvPr>
        </p:nvSpPr>
        <p:spPr>
          <a:xfrm>
            <a:off x="1301984" y="2923953"/>
            <a:ext cx="9831816" cy="655272"/>
          </a:xfrm>
        </p:spPr>
        <p:txBody>
          <a:bodyPr vert="horz" numCol="1">
            <a:normAutofit/>
          </a:bodyPr>
          <a:lstStyle>
            <a:lvl1pPr marL="0" indent="0" algn="r" defTabSz="914400" rtl="0" eaLnBrk="1" latinLnBrk="0" hangingPunct="1">
              <a:lnSpc>
                <a:spcPts val="3600"/>
              </a:lnSpc>
              <a:spcBef>
                <a:spcPct val="0"/>
              </a:spcBef>
              <a:buNone/>
              <a:defRPr lang="es-ES" sz="3600" kern="1200" dirty="0">
                <a:solidFill>
                  <a:schemeClr val="tx1"/>
                </a:solidFill>
                <a:latin typeface="+mj-lt"/>
                <a:ea typeface="+mj-ea"/>
                <a:cs typeface="+mj-cs"/>
              </a:defRPr>
            </a:lvl1pPr>
            <a:lvl2pPr algn="ctr">
              <a:defRPr b="0" i="0">
                <a:solidFill>
                  <a:schemeClr val="tx2"/>
                </a:solidFill>
                <a:latin typeface="Helvetica" charset="0"/>
                <a:ea typeface="Helvetica" charset="0"/>
                <a:cs typeface="Helvetica" charset="0"/>
              </a:defRPr>
            </a:lvl2pPr>
            <a:lvl3pPr algn="ctr">
              <a:defRPr b="0" i="0">
                <a:solidFill>
                  <a:schemeClr val="tx2"/>
                </a:solidFill>
                <a:latin typeface="Helvetica" charset="0"/>
                <a:ea typeface="Helvetica" charset="0"/>
                <a:cs typeface="Helvetica" charset="0"/>
              </a:defRPr>
            </a:lvl3pPr>
            <a:lvl4pPr algn="ctr">
              <a:defRPr b="0" i="0">
                <a:solidFill>
                  <a:schemeClr val="tx2"/>
                </a:solidFill>
                <a:latin typeface="Helvetica" charset="0"/>
                <a:ea typeface="Helvetica" charset="0"/>
                <a:cs typeface="Helvetica" charset="0"/>
              </a:defRPr>
            </a:lvl4pPr>
            <a:lvl5pPr algn="ctr">
              <a:defRPr b="0" i="0">
                <a:solidFill>
                  <a:schemeClr val="tx2"/>
                </a:solidFill>
                <a:latin typeface="Helvetica" charset="0"/>
                <a:ea typeface="Helvetica" charset="0"/>
                <a:cs typeface="Helvetica" charset="0"/>
              </a:defRPr>
            </a:lvl5pPr>
          </a:lstStyle>
          <a:p>
            <a:pPr lvl="0"/>
            <a:r>
              <a:rPr lang="es-ES" dirty="0"/>
              <a:t>Haga clic para modificar los estilos</a:t>
            </a:r>
          </a:p>
        </p:txBody>
      </p:sp>
      <p:sp>
        <p:nvSpPr>
          <p:cNvPr id="23" name="Rectangle 9"/>
          <p:cNvSpPr/>
          <p:nvPr/>
        </p:nvSpPr>
        <p:spPr>
          <a:xfrm>
            <a:off x="11749905" y="2073939"/>
            <a:ext cx="318632"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4" name="Slide Number Placeholder 8"/>
          <p:cNvSpPr>
            <a:spLocks noGrp="1"/>
          </p:cNvSpPr>
          <p:nvPr>
            <p:ph type="sldNum" sz="quarter" idx="12"/>
          </p:nvPr>
        </p:nvSpPr>
        <p:spPr>
          <a:xfrm>
            <a:off x="11571552" y="3320265"/>
            <a:ext cx="675341" cy="365125"/>
          </a:xfrm>
        </p:spPr>
        <p:txBody>
          <a:bodyPr/>
          <a:lstStyle>
            <a:lvl1pPr algn="ctr">
              <a:defRPr>
                <a:solidFill>
                  <a:srgbClr val="FFFFFF"/>
                </a:solidFill>
              </a:defRPr>
            </a:lvl1pPr>
          </a:lstStyle>
          <a:p>
            <a:fld id="{A8DC117A-DD3C-4D79-AE3A-1962C66726E2}" type="slidenum">
              <a:rPr lang="es-ES" smtClean="0"/>
              <a:t>‹Nº›</a:t>
            </a:fld>
            <a:endParaRPr lang="es-ES"/>
          </a:p>
        </p:txBody>
      </p:sp>
      <p:sp>
        <p:nvSpPr>
          <p:cNvPr id="26" name="Rectángulo 25"/>
          <p:cNvSpPr/>
          <p:nvPr/>
        </p:nvSpPr>
        <p:spPr>
          <a:xfrm flipV="1">
            <a:off x="7106195" y="3711516"/>
            <a:ext cx="4017693" cy="45719"/>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8" name="Rectángulo 27"/>
          <p:cNvSpPr/>
          <p:nvPr/>
        </p:nvSpPr>
        <p:spPr>
          <a:xfrm>
            <a:off x="957259" y="3"/>
            <a:ext cx="10546700" cy="1048215"/>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9" name="Title 1"/>
          <p:cNvSpPr>
            <a:spLocks noGrp="1"/>
          </p:cNvSpPr>
          <p:nvPr>
            <p:ph type="title" hasCustomPrompt="1"/>
          </p:nvPr>
        </p:nvSpPr>
        <p:spPr>
          <a:xfrm>
            <a:off x="1673612" y="-7079"/>
            <a:ext cx="9474200" cy="1062376"/>
          </a:xfrm>
        </p:spPr>
        <p:txBody>
          <a:bodyPr anchor="ctr"/>
          <a:lstStyle>
            <a:lvl1pPr>
              <a:lnSpc>
                <a:spcPts val="3600"/>
              </a:lnSpc>
              <a:defRPr>
                <a:solidFill>
                  <a:schemeClr val="bg1"/>
                </a:solidFill>
              </a:defRPr>
            </a:lvl1pPr>
          </a:lstStyle>
          <a:p>
            <a:r>
              <a:rPr lang="es-ES_tradnl" dirty="0"/>
              <a:t>Clic para editar título</a:t>
            </a:r>
            <a:endParaRPr dirty="0"/>
          </a:p>
        </p:txBody>
      </p:sp>
      <p:sp>
        <p:nvSpPr>
          <p:cNvPr id="30" name="Rectángulo 29"/>
          <p:cNvSpPr/>
          <p:nvPr/>
        </p:nvSpPr>
        <p:spPr>
          <a:xfrm rot="5400000">
            <a:off x="102041" y="-112296"/>
            <a:ext cx="1055294" cy="1265727"/>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32" name="Rectángulo 31"/>
          <p:cNvSpPr/>
          <p:nvPr/>
        </p:nvSpPr>
        <p:spPr>
          <a:xfrm rot="5400000">
            <a:off x="886538" y="380078"/>
            <a:ext cx="1055294" cy="295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rcRect/>
          <a:stretch/>
        </p:blipFill>
        <p:spPr>
          <a:xfrm>
            <a:off x="247801" y="292488"/>
            <a:ext cx="747382" cy="492293"/>
          </a:xfrm>
          <a:prstGeom prst="rect">
            <a:avLst/>
          </a:prstGeom>
        </p:spPr>
      </p:pic>
      <p:sp>
        <p:nvSpPr>
          <p:cNvPr id="2" name="Marcador de pie de página 9">
            <a:extLst>
              <a:ext uri="{FF2B5EF4-FFF2-40B4-BE49-F238E27FC236}">
                <a16:creationId xmlns:a16="http://schemas.microsoft.com/office/drawing/2014/main" id="{7A59D761-B6BB-7DF4-3471-BE982934F918}"/>
              </a:ext>
            </a:extLst>
          </p:cNvPr>
          <p:cNvSpPr txBox="1">
            <a:spLocks/>
          </p:cNvSpPr>
          <p:nvPr userDrawn="1"/>
        </p:nvSpPr>
        <p:spPr>
          <a:xfrm>
            <a:off x="4097663" y="6465500"/>
            <a:ext cx="8009467"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Tecnología y Uso de Internet</a:t>
            </a:r>
          </a:p>
        </p:txBody>
      </p:sp>
    </p:spTree>
    <p:extLst>
      <p:ext uri="{BB962C8B-B14F-4D97-AF65-F5344CB8AC3E}">
        <p14:creationId xmlns:p14="http://schemas.microsoft.com/office/powerpoint/2010/main" val="1105535759"/>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ubtítulo y texto">
    <p:spTree>
      <p:nvGrpSpPr>
        <p:cNvPr id="1" name=""/>
        <p:cNvGrpSpPr/>
        <p:nvPr/>
      </p:nvGrpSpPr>
      <p:grpSpPr>
        <a:xfrm>
          <a:off x="0" y="0"/>
          <a:ext cx="0" cy="0"/>
          <a:chOff x="0" y="0"/>
          <a:chExt cx="0" cy="0"/>
        </a:xfrm>
      </p:grpSpPr>
      <p:sp>
        <p:nvSpPr>
          <p:cNvPr id="9" name="Rectangle 9"/>
          <p:cNvSpPr/>
          <p:nvPr/>
        </p:nvSpPr>
        <p:spPr>
          <a:xfrm>
            <a:off x="11749905" y="2073939"/>
            <a:ext cx="318632"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Slide Number Placeholder 8"/>
          <p:cNvSpPr>
            <a:spLocks noGrp="1"/>
          </p:cNvSpPr>
          <p:nvPr>
            <p:ph type="sldNum" sz="quarter" idx="12"/>
          </p:nvPr>
        </p:nvSpPr>
        <p:spPr>
          <a:xfrm>
            <a:off x="11571552" y="3320265"/>
            <a:ext cx="675341" cy="365125"/>
          </a:xfrm>
        </p:spPr>
        <p:txBody>
          <a:bodyPr/>
          <a:lstStyle>
            <a:lvl1pPr algn="ctr">
              <a:defRPr>
                <a:solidFill>
                  <a:srgbClr val="FFFFFF"/>
                </a:solidFill>
              </a:defRPr>
            </a:lvl1pPr>
          </a:lstStyle>
          <a:p>
            <a:fld id="{A8DC117A-DD3C-4D79-AE3A-1962C66726E2}" type="slidenum">
              <a:rPr lang="es-ES" smtClean="0"/>
              <a:t>‹Nº›</a:t>
            </a:fld>
            <a:endParaRPr lang="es-ES"/>
          </a:p>
        </p:txBody>
      </p:sp>
      <p:sp>
        <p:nvSpPr>
          <p:cNvPr id="12" name="Marcador de pie de página 9"/>
          <p:cNvSpPr>
            <a:spLocks noGrp="1"/>
          </p:cNvSpPr>
          <p:nvPr>
            <p:ph type="ftr" sz="quarter" idx="11"/>
          </p:nvPr>
        </p:nvSpPr>
        <p:spPr>
          <a:xfrm>
            <a:off x="4094348" y="6465655"/>
            <a:ext cx="8009467" cy="365125"/>
          </a:xfrm>
        </p:spPr>
        <p:txBody>
          <a:bodyPr/>
          <a:lstStyle>
            <a:lvl1pPr algn="r">
              <a:defRPr/>
            </a:lvl1pPr>
          </a:lstStyle>
          <a:p>
            <a:endParaRPr lang="es-ES"/>
          </a:p>
        </p:txBody>
      </p:sp>
      <p:sp>
        <p:nvSpPr>
          <p:cNvPr id="13" name="Rectángulo 12"/>
          <p:cNvSpPr/>
          <p:nvPr/>
        </p:nvSpPr>
        <p:spPr>
          <a:xfrm>
            <a:off x="1676400" y="1307940"/>
            <a:ext cx="4639456" cy="724634"/>
          </a:xfrm>
          <a:prstGeom prst="rect">
            <a:avLst/>
          </a:prstGeom>
          <a:solidFill>
            <a:schemeClr val="bg2">
              <a:lumMod val="25000"/>
            </a:schemeClr>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1" name="Vertical Text Placeholder 2"/>
          <p:cNvSpPr>
            <a:spLocks noGrp="1"/>
          </p:cNvSpPr>
          <p:nvPr>
            <p:ph type="body" orient="vert" idx="24"/>
          </p:nvPr>
        </p:nvSpPr>
        <p:spPr>
          <a:xfrm>
            <a:off x="1699063" y="2073938"/>
            <a:ext cx="10050844" cy="4131990"/>
          </a:xfrm>
        </p:spPr>
        <p:txBody>
          <a:bodyPr vert="horz" numCol="2"/>
          <a:lstStyle>
            <a:lvl1pPr>
              <a:defRPr sz="1800" b="0" i="0">
                <a:solidFill>
                  <a:schemeClr val="tx2"/>
                </a:solidFill>
                <a:latin typeface="Helvetica" charset="0"/>
                <a:ea typeface="Helvetica" charset="0"/>
                <a:cs typeface="Helvetica" charset="0"/>
              </a:defRPr>
            </a:lvl1pPr>
            <a:lvl2pPr>
              <a:defRPr b="0" i="0">
                <a:solidFill>
                  <a:schemeClr val="tx2"/>
                </a:solidFill>
                <a:latin typeface="Helvetica" charset="0"/>
                <a:ea typeface="Helvetica" charset="0"/>
                <a:cs typeface="Helvetica" charset="0"/>
              </a:defRPr>
            </a:lvl2pPr>
            <a:lvl3pPr>
              <a:defRPr b="0" i="0">
                <a:solidFill>
                  <a:schemeClr val="tx2"/>
                </a:solidFill>
                <a:latin typeface="Helvetica" charset="0"/>
                <a:ea typeface="Helvetica" charset="0"/>
                <a:cs typeface="Helvetica" charset="0"/>
              </a:defRPr>
            </a:lvl3pPr>
            <a:lvl4pPr>
              <a:defRPr b="0" i="0">
                <a:solidFill>
                  <a:schemeClr val="tx2"/>
                </a:solidFill>
                <a:latin typeface="Helvetica" charset="0"/>
                <a:ea typeface="Helvetica" charset="0"/>
                <a:cs typeface="Helvetica" charset="0"/>
              </a:defRPr>
            </a:lvl4pPr>
            <a:lvl5pPr>
              <a:defRPr b="0" i="0">
                <a:solidFill>
                  <a:schemeClr val="tx2"/>
                </a:solidFill>
                <a:latin typeface="Helvetica" charset="0"/>
                <a:ea typeface="Helvetica" charset="0"/>
                <a:cs typeface="Helvetica"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24" name="Vertical Text Placeholder 2"/>
          <p:cNvSpPr>
            <a:spLocks noGrp="1"/>
          </p:cNvSpPr>
          <p:nvPr>
            <p:ph type="body" orient="vert" idx="25" hasCustomPrompt="1"/>
          </p:nvPr>
        </p:nvSpPr>
        <p:spPr>
          <a:xfrm>
            <a:off x="1748492" y="1355447"/>
            <a:ext cx="4462841" cy="643272"/>
          </a:xfrm>
        </p:spPr>
        <p:txBody>
          <a:bodyPr vert="horz">
            <a:noAutofit/>
          </a:bodyPr>
          <a:lstStyle>
            <a:lvl1pPr marL="0" indent="0" algn="ctr">
              <a:lnSpc>
                <a:spcPts val="1810"/>
              </a:lnSpc>
              <a:buNone/>
              <a:defRPr sz="1800" b="1" i="0" baseline="0">
                <a:solidFill>
                  <a:schemeClr val="bg1"/>
                </a:solidFill>
                <a:latin typeface="+mj-lt"/>
                <a:ea typeface="Helvetica" charset="0"/>
                <a:cs typeface="Helvetica" charset="0"/>
              </a:defRPr>
            </a:lvl1pPr>
            <a:lvl2pPr>
              <a:defRPr b="0" i="0">
                <a:solidFill>
                  <a:schemeClr val="tx2"/>
                </a:solidFill>
                <a:latin typeface="Helvetica" charset="0"/>
                <a:ea typeface="Helvetica" charset="0"/>
                <a:cs typeface="Helvetica" charset="0"/>
              </a:defRPr>
            </a:lvl2pPr>
            <a:lvl3pPr>
              <a:defRPr b="0" i="0">
                <a:solidFill>
                  <a:schemeClr val="tx2"/>
                </a:solidFill>
                <a:latin typeface="Helvetica" charset="0"/>
                <a:ea typeface="Helvetica" charset="0"/>
                <a:cs typeface="Helvetica" charset="0"/>
              </a:defRPr>
            </a:lvl3pPr>
            <a:lvl4pPr>
              <a:defRPr b="0" i="0">
                <a:solidFill>
                  <a:schemeClr val="tx2"/>
                </a:solidFill>
                <a:latin typeface="Helvetica" charset="0"/>
                <a:ea typeface="Helvetica" charset="0"/>
                <a:cs typeface="Helvetica" charset="0"/>
              </a:defRPr>
            </a:lvl4pPr>
            <a:lvl5pPr>
              <a:defRPr b="0" i="0">
                <a:solidFill>
                  <a:schemeClr val="tx2"/>
                </a:solidFill>
                <a:latin typeface="Helvetica" charset="0"/>
                <a:ea typeface="Helvetica" charset="0"/>
                <a:cs typeface="Helvetica" charset="0"/>
              </a:defRPr>
            </a:lvl5pPr>
          </a:lstStyle>
          <a:p>
            <a:pPr lvl="0"/>
            <a:r>
              <a:rPr lang="es-ES_tradnl" dirty="0"/>
              <a:t>Clic para </a:t>
            </a:r>
            <a:r>
              <a:rPr lang="es-ES_tradnl" dirty="0" err="1"/>
              <a:t>Subt</a:t>
            </a:r>
            <a:r>
              <a:rPr lang="es-ES" dirty="0" err="1"/>
              <a:t>ítulo</a:t>
            </a:r>
            <a:endParaRPr dirty="0"/>
          </a:p>
        </p:txBody>
      </p:sp>
      <p:sp>
        <p:nvSpPr>
          <p:cNvPr id="18" name="Rectángulo 17"/>
          <p:cNvSpPr/>
          <p:nvPr/>
        </p:nvSpPr>
        <p:spPr>
          <a:xfrm>
            <a:off x="957259" y="3"/>
            <a:ext cx="10546700" cy="1048215"/>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0" name="Title 1"/>
          <p:cNvSpPr>
            <a:spLocks noGrp="1"/>
          </p:cNvSpPr>
          <p:nvPr>
            <p:ph type="title" hasCustomPrompt="1"/>
          </p:nvPr>
        </p:nvSpPr>
        <p:spPr>
          <a:xfrm>
            <a:off x="1673612" y="-7082"/>
            <a:ext cx="9474200" cy="1055296"/>
          </a:xfrm>
        </p:spPr>
        <p:txBody>
          <a:bodyPr anchor="ctr"/>
          <a:lstStyle>
            <a:lvl1pPr>
              <a:lnSpc>
                <a:spcPts val="3600"/>
              </a:lnSpc>
              <a:defRPr>
                <a:solidFill>
                  <a:schemeClr val="bg1"/>
                </a:solidFill>
              </a:defRPr>
            </a:lvl1pPr>
          </a:lstStyle>
          <a:p>
            <a:r>
              <a:rPr lang="es-ES_tradnl" dirty="0"/>
              <a:t>Clic para editar título</a:t>
            </a:r>
            <a:endParaRPr dirty="0"/>
          </a:p>
        </p:txBody>
      </p:sp>
      <p:sp>
        <p:nvSpPr>
          <p:cNvPr id="22" name="Rectángulo 21"/>
          <p:cNvSpPr/>
          <p:nvPr/>
        </p:nvSpPr>
        <p:spPr>
          <a:xfrm rot="5400000">
            <a:off x="102041" y="-112296"/>
            <a:ext cx="1055294" cy="1265727"/>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3" name="Rectángulo 22"/>
          <p:cNvSpPr/>
          <p:nvPr/>
        </p:nvSpPr>
        <p:spPr>
          <a:xfrm rot="5400000">
            <a:off x="886538" y="380078"/>
            <a:ext cx="1055294" cy="295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pic>
        <p:nvPicPr>
          <p:cNvPr id="25" name="Imagen 24"/>
          <p:cNvPicPr>
            <a:picLocks noChangeAspect="1"/>
          </p:cNvPicPr>
          <p:nvPr/>
        </p:nvPicPr>
        <p:blipFill>
          <a:blip r:embed="rId2">
            <a:extLst>
              <a:ext uri="{28A0092B-C50C-407E-A947-70E740481C1C}">
                <a14:useLocalDpi xmlns:a14="http://schemas.microsoft.com/office/drawing/2010/main" val="0"/>
              </a:ext>
            </a:extLst>
          </a:blip>
          <a:srcRect/>
          <a:stretch/>
        </p:blipFill>
        <p:spPr>
          <a:xfrm>
            <a:off x="247801" y="292488"/>
            <a:ext cx="747382" cy="492293"/>
          </a:xfrm>
          <a:prstGeom prst="rect">
            <a:avLst/>
          </a:prstGeom>
        </p:spPr>
      </p:pic>
    </p:spTree>
    <p:extLst>
      <p:ext uri="{BB962C8B-B14F-4D97-AF65-F5344CB8AC3E}">
        <p14:creationId xmlns:p14="http://schemas.microsoft.com/office/powerpoint/2010/main" val="2525925750"/>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trada de sección">
    <p:spTree>
      <p:nvGrpSpPr>
        <p:cNvPr id="1" name=""/>
        <p:cNvGrpSpPr/>
        <p:nvPr/>
      </p:nvGrpSpPr>
      <p:grpSpPr>
        <a:xfrm>
          <a:off x="0" y="0"/>
          <a:ext cx="0" cy="0"/>
          <a:chOff x="0" y="0"/>
          <a:chExt cx="0" cy="0"/>
        </a:xfrm>
      </p:grpSpPr>
      <p:sp>
        <p:nvSpPr>
          <p:cNvPr id="23" name="Rectángulo 22"/>
          <p:cNvSpPr/>
          <p:nvPr/>
        </p:nvSpPr>
        <p:spPr>
          <a:xfrm>
            <a:off x="6488954" y="1291801"/>
            <a:ext cx="4302615" cy="782141"/>
          </a:xfrm>
          <a:prstGeom prst="rect">
            <a:avLst/>
          </a:prstGeom>
          <a:solidFill>
            <a:schemeClr val="bg2">
              <a:lumMod val="25000"/>
            </a:schemeClr>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6" name="Rectángulo 15"/>
          <p:cNvSpPr/>
          <p:nvPr/>
        </p:nvSpPr>
        <p:spPr>
          <a:xfrm>
            <a:off x="270436" y="497391"/>
            <a:ext cx="6218517" cy="6222499"/>
          </a:xfrm>
          <a:prstGeom prst="rect">
            <a:avLst/>
          </a:prstGeom>
          <a:solidFill>
            <a:schemeClr val="bg2"/>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7" name="Picture Placeholder 8"/>
          <p:cNvSpPr>
            <a:spLocks noGrp="1"/>
          </p:cNvSpPr>
          <p:nvPr>
            <p:ph type="pic" sz="quarter" idx="17"/>
          </p:nvPr>
        </p:nvSpPr>
        <p:spPr>
          <a:xfrm>
            <a:off x="481659" y="1114501"/>
            <a:ext cx="5755623" cy="5455632"/>
          </a:xfrm>
        </p:spPr>
        <p:txBody>
          <a:bodyPr/>
          <a:lstStyle>
            <a:lvl1pPr>
              <a:buNone/>
              <a:defRPr/>
            </a:lvl1pPr>
          </a:lstStyle>
          <a:p>
            <a:r>
              <a:rPr lang="es-ES"/>
              <a:t>Haga clic en el icono para agregar una imagen</a:t>
            </a:r>
            <a:endParaRPr dirty="0"/>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7216" r="7216"/>
          <a:stretch/>
        </p:blipFill>
        <p:spPr>
          <a:xfrm>
            <a:off x="-3641776" y="-5385313"/>
            <a:ext cx="5223191" cy="4750420"/>
          </a:xfrm>
          <a:prstGeom prst="rect">
            <a:avLst/>
          </a:prstGeom>
        </p:spPr>
      </p:pic>
      <p:sp>
        <p:nvSpPr>
          <p:cNvPr id="27" name="Rectangle 9"/>
          <p:cNvSpPr/>
          <p:nvPr/>
        </p:nvSpPr>
        <p:spPr>
          <a:xfrm>
            <a:off x="11749905" y="2073939"/>
            <a:ext cx="318632"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8" name="Slide Number Placeholder 8"/>
          <p:cNvSpPr>
            <a:spLocks noGrp="1"/>
          </p:cNvSpPr>
          <p:nvPr>
            <p:ph type="sldNum" sz="quarter" idx="12"/>
          </p:nvPr>
        </p:nvSpPr>
        <p:spPr>
          <a:xfrm>
            <a:off x="11571552" y="3320265"/>
            <a:ext cx="675341" cy="365125"/>
          </a:xfrm>
        </p:spPr>
        <p:txBody>
          <a:bodyPr/>
          <a:lstStyle>
            <a:lvl1pPr algn="ctr">
              <a:defRPr>
                <a:solidFill>
                  <a:srgbClr val="FFFFFF"/>
                </a:solidFill>
              </a:defRPr>
            </a:lvl1pPr>
          </a:lstStyle>
          <a:p>
            <a:fld id="{A8DC117A-DD3C-4D79-AE3A-1962C66726E2}" type="slidenum">
              <a:rPr lang="es-ES" smtClean="0"/>
              <a:t>‹Nº›</a:t>
            </a:fld>
            <a:endParaRPr lang="es-ES"/>
          </a:p>
        </p:txBody>
      </p:sp>
      <p:sp>
        <p:nvSpPr>
          <p:cNvPr id="29" name="Marcador de pie de página 9"/>
          <p:cNvSpPr>
            <a:spLocks noGrp="1"/>
          </p:cNvSpPr>
          <p:nvPr>
            <p:ph type="ftr" sz="quarter" idx="11"/>
          </p:nvPr>
        </p:nvSpPr>
        <p:spPr>
          <a:xfrm>
            <a:off x="4094348" y="6465655"/>
            <a:ext cx="8009467" cy="365125"/>
          </a:xfrm>
        </p:spPr>
        <p:txBody>
          <a:bodyPr/>
          <a:lstStyle>
            <a:lvl1pPr algn="r">
              <a:defRPr/>
            </a:lvl1pPr>
          </a:lstStyle>
          <a:p>
            <a:endParaRPr lang="es-ES"/>
          </a:p>
        </p:txBody>
      </p:sp>
      <p:sp>
        <p:nvSpPr>
          <p:cNvPr id="19" name="Rectángulo 18"/>
          <p:cNvSpPr/>
          <p:nvPr/>
        </p:nvSpPr>
        <p:spPr>
          <a:xfrm>
            <a:off x="2705102" y="3"/>
            <a:ext cx="8811559" cy="1048215"/>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4" name="Title 1"/>
          <p:cNvSpPr>
            <a:spLocks noGrp="1"/>
          </p:cNvSpPr>
          <p:nvPr>
            <p:ph type="title" hasCustomPrompt="1"/>
          </p:nvPr>
        </p:nvSpPr>
        <p:spPr>
          <a:xfrm>
            <a:off x="3257552" y="-7079"/>
            <a:ext cx="7127989" cy="1062375"/>
          </a:xfrm>
        </p:spPr>
        <p:txBody>
          <a:bodyPr anchor="ctr"/>
          <a:lstStyle>
            <a:lvl1pPr>
              <a:lnSpc>
                <a:spcPts val="3600"/>
              </a:lnSpc>
              <a:defRPr>
                <a:solidFill>
                  <a:schemeClr val="bg1"/>
                </a:solidFill>
              </a:defRPr>
            </a:lvl1pPr>
          </a:lstStyle>
          <a:p>
            <a:r>
              <a:rPr lang="es-ES_tradnl" dirty="0"/>
              <a:t>Clic para editar título</a:t>
            </a:r>
            <a:endParaRPr dirty="0"/>
          </a:p>
        </p:txBody>
      </p:sp>
      <p:sp>
        <p:nvSpPr>
          <p:cNvPr id="25" name="Rectángulo 24"/>
          <p:cNvSpPr/>
          <p:nvPr/>
        </p:nvSpPr>
        <p:spPr>
          <a:xfrm rot="5400000">
            <a:off x="11044941" y="-112296"/>
            <a:ext cx="1055294" cy="1265727"/>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31" name="Rectángulo 30"/>
          <p:cNvSpPr/>
          <p:nvPr/>
        </p:nvSpPr>
        <p:spPr>
          <a:xfrm rot="5400000">
            <a:off x="10264506" y="380078"/>
            <a:ext cx="1055294" cy="295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34" name="Vertical Text Placeholder 2"/>
          <p:cNvSpPr>
            <a:spLocks noGrp="1"/>
          </p:cNvSpPr>
          <p:nvPr>
            <p:ph type="body" orient="vert" idx="23"/>
          </p:nvPr>
        </p:nvSpPr>
        <p:spPr>
          <a:xfrm>
            <a:off x="6740179" y="2221562"/>
            <a:ext cx="4831372" cy="3976038"/>
          </a:xfrm>
        </p:spPr>
        <p:txBody>
          <a:bodyPr vert="horz"/>
          <a:lstStyle>
            <a:lvl1pPr>
              <a:defRPr sz="1800" b="0" i="0">
                <a:solidFill>
                  <a:schemeClr val="tx2"/>
                </a:solidFill>
                <a:latin typeface="Helvetica" charset="0"/>
                <a:ea typeface="Helvetica" charset="0"/>
                <a:cs typeface="Helvetica" charset="0"/>
              </a:defRPr>
            </a:lvl1pPr>
            <a:lvl2pPr>
              <a:defRPr b="0" i="0">
                <a:solidFill>
                  <a:schemeClr val="tx2"/>
                </a:solidFill>
                <a:latin typeface="Helvetica" charset="0"/>
                <a:ea typeface="Helvetica" charset="0"/>
                <a:cs typeface="Helvetica" charset="0"/>
              </a:defRPr>
            </a:lvl2pPr>
            <a:lvl3pPr>
              <a:defRPr b="0" i="0">
                <a:solidFill>
                  <a:schemeClr val="tx2"/>
                </a:solidFill>
                <a:latin typeface="Helvetica" charset="0"/>
                <a:ea typeface="Helvetica" charset="0"/>
                <a:cs typeface="Helvetica" charset="0"/>
              </a:defRPr>
            </a:lvl3pPr>
            <a:lvl4pPr>
              <a:defRPr b="0" i="0">
                <a:solidFill>
                  <a:schemeClr val="tx2"/>
                </a:solidFill>
                <a:latin typeface="Helvetica" charset="0"/>
                <a:ea typeface="Helvetica" charset="0"/>
                <a:cs typeface="Helvetica" charset="0"/>
              </a:defRPr>
            </a:lvl4pPr>
            <a:lvl5pPr>
              <a:defRPr b="0" i="0">
                <a:solidFill>
                  <a:schemeClr val="tx2"/>
                </a:solidFill>
                <a:latin typeface="Helvetica" charset="0"/>
                <a:ea typeface="Helvetica" charset="0"/>
                <a:cs typeface="Helvetica"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35" name="Vertical Text Placeholder 2"/>
          <p:cNvSpPr>
            <a:spLocks noGrp="1"/>
          </p:cNvSpPr>
          <p:nvPr>
            <p:ph type="body" orient="vert" idx="25" hasCustomPrompt="1"/>
          </p:nvPr>
        </p:nvSpPr>
        <p:spPr>
          <a:xfrm>
            <a:off x="6554855" y="1372023"/>
            <a:ext cx="4155632" cy="643272"/>
          </a:xfrm>
        </p:spPr>
        <p:txBody>
          <a:bodyPr vert="horz">
            <a:noAutofit/>
          </a:bodyPr>
          <a:lstStyle>
            <a:lvl1pPr marL="0" indent="0" algn="ctr">
              <a:lnSpc>
                <a:spcPts val="1810"/>
              </a:lnSpc>
              <a:buNone/>
              <a:defRPr sz="1800" b="1" i="0" baseline="0">
                <a:solidFill>
                  <a:schemeClr val="bg1"/>
                </a:solidFill>
                <a:latin typeface="+mj-lt"/>
                <a:ea typeface="Helvetica" charset="0"/>
                <a:cs typeface="Helvetica" charset="0"/>
              </a:defRPr>
            </a:lvl1pPr>
            <a:lvl2pPr>
              <a:defRPr b="0" i="0">
                <a:solidFill>
                  <a:schemeClr val="tx2"/>
                </a:solidFill>
                <a:latin typeface="Helvetica" charset="0"/>
                <a:ea typeface="Helvetica" charset="0"/>
                <a:cs typeface="Helvetica" charset="0"/>
              </a:defRPr>
            </a:lvl2pPr>
            <a:lvl3pPr>
              <a:defRPr b="0" i="0">
                <a:solidFill>
                  <a:schemeClr val="tx2"/>
                </a:solidFill>
                <a:latin typeface="Helvetica" charset="0"/>
                <a:ea typeface="Helvetica" charset="0"/>
                <a:cs typeface="Helvetica" charset="0"/>
              </a:defRPr>
            </a:lvl3pPr>
            <a:lvl4pPr>
              <a:defRPr b="0" i="0">
                <a:solidFill>
                  <a:schemeClr val="tx2"/>
                </a:solidFill>
                <a:latin typeface="Helvetica" charset="0"/>
                <a:ea typeface="Helvetica" charset="0"/>
                <a:cs typeface="Helvetica" charset="0"/>
              </a:defRPr>
            </a:lvl4pPr>
            <a:lvl5pPr>
              <a:defRPr b="0" i="0">
                <a:solidFill>
                  <a:schemeClr val="tx2"/>
                </a:solidFill>
                <a:latin typeface="Helvetica" charset="0"/>
                <a:ea typeface="Helvetica" charset="0"/>
                <a:cs typeface="Helvetica" charset="0"/>
              </a:defRPr>
            </a:lvl5pPr>
          </a:lstStyle>
          <a:p>
            <a:pPr lvl="0"/>
            <a:r>
              <a:rPr lang="es-ES_tradnl" dirty="0"/>
              <a:t>Clic para </a:t>
            </a:r>
            <a:r>
              <a:rPr lang="es-ES_tradnl" dirty="0" err="1"/>
              <a:t>Subt</a:t>
            </a:r>
            <a:r>
              <a:rPr lang="es-ES" dirty="0" err="1"/>
              <a:t>ítulo</a:t>
            </a:r>
            <a:endParaRPr dirty="0"/>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rcRect/>
          <a:stretch/>
        </p:blipFill>
        <p:spPr>
          <a:xfrm>
            <a:off x="11197860" y="292488"/>
            <a:ext cx="747382" cy="492293"/>
          </a:xfrm>
          <a:prstGeom prst="rect">
            <a:avLst/>
          </a:prstGeom>
        </p:spPr>
      </p:pic>
    </p:spTree>
    <p:extLst>
      <p:ext uri="{BB962C8B-B14F-4D97-AF65-F5344CB8AC3E}">
        <p14:creationId xmlns:p14="http://schemas.microsoft.com/office/powerpoint/2010/main" val="3221368268"/>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n y texto explicativo">
    <p:spTree>
      <p:nvGrpSpPr>
        <p:cNvPr id="1" name=""/>
        <p:cNvGrpSpPr/>
        <p:nvPr/>
      </p:nvGrpSpPr>
      <p:grpSpPr>
        <a:xfrm>
          <a:off x="0" y="0"/>
          <a:ext cx="0" cy="0"/>
          <a:chOff x="0" y="0"/>
          <a:chExt cx="0" cy="0"/>
        </a:xfrm>
      </p:grpSpPr>
      <p:sp>
        <p:nvSpPr>
          <p:cNvPr id="15" name="Rectangle 9"/>
          <p:cNvSpPr/>
          <p:nvPr/>
        </p:nvSpPr>
        <p:spPr>
          <a:xfrm>
            <a:off x="11749905" y="2073939"/>
            <a:ext cx="318632"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Slide Number Placeholder 8"/>
          <p:cNvSpPr>
            <a:spLocks noGrp="1"/>
          </p:cNvSpPr>
          <p:nvPr>
            <p:ph type="sldNum" sz="quarter" idx="12"/>
          </p:nvPr>
        </p:nvSpPr>
        <p:spPr>
          <a:xfrm>
            <a:off x="11571552" y="3320265"/>
            <a:ext cx="675341" cy="365125"/>
          </a:xfrm>
        </p:spPr>
        <p:txBody>
          <a:bodyPr/>
          <a:lstStyle>
            <a:lvl1pPr algn="ctr">
              <a:defRPr>
                <a:solidFill>
                  <a:srgbClr val="FFFFFF"/>
                </a:solidFill>
              </a:defRPr>
            </a:lvl1pPr>
          </a:lstStyle>
          <a:p>
            <a:fld id="{A8DC117A-DD3C-4D79-AE3A-1962C66726E2}" type="slidenum">
              <a:rPr lang="es-ES" smtClean="0"/>
              <a:t>‹Nº›</a:t>
            </a:fld>
            <a:endParaRPr lang="es-ES"/>
          </a:p>
        </p:txBody>
      </p:sp>
      <p:sp>
        <p:nvSpPr>
          <p:cNvPr id="18" name="Rectángulo 17"/>
          <p:cNvSpPr/>
          <p:nvPr/>
        </p:nvSpPr>
        <p:spPr>
          <a:xfrm>
            <a:off x="6108101" y="815647"/>
            <a:ext cx="5463451" cy="5532716"/>
          </a:xfrm>
          <a:prstGeom prst="rect">
            <a:avLst/>
          </a:prstGeom>
          <a:solidFill>
            <a:schemeClr val="bg2"/>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9" name="Picture Placeholder 8"/>
          <p:cNvSpPr>
            <a:spLocks noGrp="1"/>
          </p:cNvSpPr>
          <p:nvPr>
            <p:ph type="pic" sz="quarter" idx="18"/>
          </p:nvPr>
        </p:nvSpPr>
        <p:spPr>
          <a:xfrm>
            <a:off x="6222412" y="883253"/>
            <a:ext cx="5255101" cy="5413182"/>
          </a:xfrm>
        </p:spPr>
        <p:txBody>
          <a:bodyPr/>
          <a:lstStyle>
            <a:lvl1pPr>
              <a:buNone/>
              <a:defRPr/>
            </a:lvl1pPr>
          </a:lstStyle>
          <a:p>
            <a:r>
              <a:rPr lang="es-ES"/>
              <a:t>Haga clic en el icono para agregar una imagen</a:t>
            </a:r>
            <a:endParaRPr dirty="0"/>
          </a:p>
        </p:txBody>
      </p:sp>
      <p:sp>
        <p:nvSpPr>
          <p:cNvPr id="20" name="Marcador de pie de página 9"/>
          <p:cNvSpPr>
            <a:spLocks noGrp="1"/>
          </p:cNvSpPr>
          <p:nvPr>
            <p:ph type="ftr" sz="quarter" idx="11"/>
          </p:nvPr>
        </p:nvSpPr>
        <p:spPr>
          <a:xfrm>
            <a:off x="4094348" y="6465655"/>
            <a:ext cx="8009467" cy="365125"/>
          </a:xfrm>
        </p:spPr>
        <p:txBody>
          <a:bodyPr/>
          <a:lstStyle>
            <a:lvl1pPr algn="r">
              <a:defRPr/>
            </a:lvl1pPr>
          </a:lstStyle>
          <a:p>
            <a:endParaRPr lang="es-ES"/>
          </a:p>
        </p:txBody>
      </p:sp>
      <p:sp>
        <p:nvSpPr>
          <p:cNvPr id="27" name="Vertical Text Placeholder 2"/>
          <p:cNvSpPr>
            <a:spLocks noGrp="1"/>
          </p:cNvSpPr>
          <p:nvPr>
            <p:ph type="body" orient="vert" idx="23"/>
          </p:nvPr>
        </p:nvSpPr>
        <p:spPr>
          <a:xfrm>
            <a:off x="1684839" y="3430509"/>
            <a:ext cx="4244908" cy="2917854"/>
          </a:xfrm>
        </p:spPr>
        <p:txBody>
          <a:bodyPr vert="horz" numCol="1"/>
          <a:lstStyle>
            <a:lvl1pPr>
              <a:defRPr sz="1800" b="0" i="0">
                <a:solidFill>
                  <a:schemeClr val="tx2"/>
                </a:solidFill>
                <a:latin typeface="Helvetica" charset="0"/>
                <a:ea typeface="Helvetica" charset="0"/>
                <a:cs typeface="Helvetica" charset="0"/>
              </a:defRPr>
            </a:lvl1pPr>
            <a:lvl2pPr>
              <a:defRPr b="0" i="0">
                <a:solidFill>
                  <a:schemeClr val="tx2"/>
                </a:solidFill>
                <a:latin typeface="Helvetica" charset="0"/>
                <a:ea typeface="Helvetica" charset="0"/>
                <a:cs typeface="Helvetica" charset="0"/>
              </a:defRPr>
            </a:lvl2pPr>
            <a:lvl3pPr>
              <a:defRPr b="0" i="0">
                <a:solidFill>
                  <a:schemeClr val="tx2"/>
                </a:solidFill>
                <a:latin typeface="Helvetica" charset="0"/>
                <a:ea typeface="Helvetica" charset="0"/>
                <a:cs typeface="Helvetica" charset="0"/>
              </a:defRPr>
            </a:lvl3pPr>
            <a:lvl4pPr>
              <a:defRPr b="0" i="0">
                <a:solidFill>
                  <a:schemeClr val="tx2"/>
                </a:solidFill>
                <a:latin typeface="Helvetica" charset="0"/>
                <a:ea typeface="Helvetica" charset="0"/>
                <a:cs typeface="Helvetica" charset="0"/>
              </a:defRPr>
            </a:lvl4pPr>
            <a:lvl5pPr>
              <a:defRPr b="0" i="0">
                <a:solidFill>
                  <a:schemeClr val="tx2"/>
                </a:solidFill>
                <a:latin typeface="Helvetica" charset="0"/>
                <a:ea typeface="Helvetica" charset="0"/>
                <a:cs typeface="Helvetica"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32" name="Rectángulo 31"/>
          <p:cNvSpPr/>
          <p:nvPr/>
        </p:nvSpPr>
        <p:spPr>
          <a:xfrm>
            <a:off x="1" y="-1"/>
            <a:ext cx="1233844" cy="6869459"/>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33" name="Rectángulo 32"/>
          <p:cNvSpPr/>
          <p:nvPr/>
        </p:nvSpPr>
        <p:spPr>
          <a:xfrm>
            <a:off x="-2" y="5698808"/>
            <a:ext cx="1233847" cy="221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34" name="Rectángulo 33"/>
          <p:cNvSpPr/>
          <p:nvPr/>
        </p:nvSpPr>
        <p:spPr>
          <a:xfrm>
            <a:off x="-2" y="5920166"/>
            <a:ext cx="1233847" cy="949295"/>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36" name="Title 1"/>
          <p:cNvSpPr>
            <a:spLocks noGrp="1"/>
          </p:cNvSpPr>
          <p:nvPr>
            <p:ph type="title" hasCustomPrompt="1"/>
          </p:nvPr>
        </p:nvSpPr>
        <p:spPr>
          <a:xfrm rot="16200000">
            <a:off x="-2070893" y="2226192"/>
            <a:ext cx="5430816" cy="1225570"/>
          </a:xfrm>
        </p:spPr>
        <p:txBody>
          <a:bodyPr/>
          <a:lstStyle>
            <a:lvl1pPr>
              <a:lnSpc>
                <a:spcPts val="3600"/>
              </a:lnSpc>
              <a:defRPr>
                <a:solidFill>
                  <a:schemeClr val="bg1"/>
                </a:solidFill>
              </a:defRPr>
            </a:lvl1pPr>
          </a:lstStyle>
          <a:p>
            <a:r>
              <a:rPr lang="es-ES_tradnl" dirty="0"/>
              <a:t>Clic para </a:t>
            </a:r>
            <a:br>
              <a:rPr lang="es-ES_tradnl" dirty="0"/>
            </a:br>
            <a:r>
              <a:rPr lang="es-ES_tradnl" dirty="0"/>
              <a:t>editar título</a:t>
            </a:r>
            <a:endParaRPr dirty="0"/>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rcRect/>
          <a:stretch/>
        </p:blipFill>
        <p:spPr>
          <a:xfrm>
            <a:off x="227349" y="6172842"/>
            <a:ext cx="747382" cy="492293"/>
          </a:xfrm>
          <a:prstGeom prst="rect">
            <a:avLst/>
          </a:prstGeom>
        </p:spPr>
      </p:pic>
    </p:spTree>
    <p:extLst>
      <p:ext uri="{BB962C8B-B14F-4D97-AF65-F5344CB8AC3E}">
        <p14:creationId xmlns:p14="http://schemas.microsoft.com/office/powerpoint/2010/main" val="4213165435"/>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y texto">
    <p:spTree>
      <p:nvGrpSpPr>
        <p:cNvPr id="1" name=""/>
        <p:cNvGrpSpPr/>
        <p:nvPr/>
      </p:nvGrpSpPr>
      <p:grpSpPr>
        <a:xfrm>
          <a:off x="0" y="0"/>
          <a:ext cx="0" cy="0"/>
          <a:chOff x="0" y="0"/>
          <a:chExt cx="0" cy="0"/>
        </a:xfrm>
      </p:grpSpPr>
      <p:sp>
        <p:nvSpPr>
          <p:cNvPr id="25" name="Rectangle 9"/>
          <p:cNvSpPr/>
          <p:nvPr/>
        </p:nvSpPr>
        <p:spPr>
          <a:xfrm>
            <a:off x="11749905" y="2073939"/>
            <a:ext cx="318632"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6" name="Slide Number Placeholder 8"/>
          <p:cNvSpPr>
            <a:spLocks noGrp="1"/>
          </p:cNvSpPr>
          <p:nvPr>
            <p:ph type="sldNum" sz="quarter" idx="12"/>
          </p:nvPr>
        </p:nvSpPr>
        <p:spPr>
          <a:xfrm>
            <a:off x="11571552" y="3320265"/>
            <a:ext cx="675341" cy="365125"/>
          </a:xfrm>
        </p:spPr>
        <p:txBody>
          <a:bodyPr/>
          <a:lstStyle>
            <a:lvl1pPr algn="ctr">
              <a:defRPr>
                <a:solidFill>
                  <a:srgbClr val="FFFFFF"/>
                </a:solidFill>
              </a:defRPr>
            </a:lvl1pPr>
          </a:lstStyle>
          <a:p>
            <a:fld id="{A8DC117A-DD3C-4D79-AE3A-1962C66726E2}" type="slidenum">
              <a:rPr lang="es-ES" smtClean="0"/>
              <a:t>‹Nº›</a:t>
            </a:fld>
            <a:endParaRPr lang="es-ES"/>
          </a:p>
        </p:txBody>
      </p:sp>
      <p:sp>
        <p:nvSpPr>
          <p:cNvPr id="28" name="Rectángulo 27"/>
          <p:cNvSpPr/>
          <p:nvPr/>
        </p:nvSpPr>
        <p:spPr>
          <a:xfrm>
            <a:off x="2684178" y="1179394"/>
            <a:ext cx="7169359" cy="2834047"/>
          </a:xfrm>
          <a:prstGeom prst="rect">
            <a:avLst/>
          </a:prstGeom>
          <a:solidFill>
            <a:schemeClr val="bg2"/>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9" name="Picture Placeholder 8"/>
          <p:cNvSpPr>
            <a:spLocks noGrp="1"/>
          </p:cNvSpPr>
          <p:nvPr>
            <p:ph type="pic" sz="quarter" idx="18"/>
          </p:nvPr>
        </p:nvSpPr>
        <p:spPr>
          <a:xfrm>
            <a:off x="2838137" y="1247000"/>
            <a:ext cx="6895955" cy="2637239"/>
          </a:xfrm>
        </p:spPr>
        <p:txBody>
          <a:bodyPr/>
          <a:lstStyle>
            <a:lvl1pPr>
              <a:buNone/>
              <a:defRPr/>
            </a:lvl1pPr>
          </a:lstStyle>
          <a:p>
            <a:r>
              <a:rPr lang="es-ES"/>
              <a:t>Haga clic en el icono para agregar una imagen</a:t>
            </a:r>
            <a:endParaRPr dirty="0"/>
          </a:p>
        </p:txBody>
      </p:sp>
      <p:sp>
        <p:nvSpPr>
          <p:cNvPr id="31" name="Marcador de pie de página 9"/>
          <p:cNvSpPr>
            <a:spLocks noGrp="1"/>
          </p:cNvSpPr>
          <p:nvPr>
            <p:ph type="ftr" sz="quarter" idx="11"/>
          </p:nvPr>
        </p:nvSpPr>
        <p:spPr>
          <a:xfrm>
            <a:off x="4094348" y="6465655"/>
            <a:ext cx="8009467" cy="365125"/>
          </a:xfrm>
        </p:spPr>
        <p:txBody>
          <a:bodyPr/>
          <a:lstStyle>
            <a:lvl1pPr algn="r">
              <a:defRPr/>
            </a:lvl1pPr>
          </a:lstStyle>
          <a:p>
            <a:endParaRPr lang="es-ES"/>
          </a:p>
        </p:txBody>
      </p:sp>
      <p:sp>
        <p:nvSpPr>
          <p:cNvPr id="36" name="Vertical Text Placeholder 2"/>
          <p:cNvSpPr>
            <a:spLocks noGrp="1"/>
          </p:cNvSpPr>
          <p:nvPr>
            <p:ph type="body" orient="vert" idx="23"/>
          </p:nvPr>
        </p:nvSpPr>
        <p:spPr>
          <a:xfrm>
            <a:off x="713112" y="4172723"/>
            <a:ext cx="11030240" cy="2343501"/>
          </a:xfrm>
        </p:spPr>
        <p:txBody>
          <a:bodyPr vert="horz" numCol="2"/>
          <a:lstStyle>
            <a:lvl1pPr>
              <a:defRPr sz="1800" b="0" i="0">
                <a:solidFill>
                  <a:schemeClr val="tx2"/>
                </a:solidFill>
                <a:latin typeface="Helvetica" charset="0"/>
                <a:ea typeface="Helvetica" charset="0"/>
                <a:cs typeface="Helvetica" charset="0"/>
              </a:defRPr>
            </a:lvl1pPr>
            <a:lvl2pPr>
              <a:defRPr b="0" i="0">
                <a:solidFill>
                  <a:schemeClr val="tx2"/>
                </a:solidFill>
                <a:latin typeface="Helvetica" charset="0"/>
                <a:ea typeface="Helvetica" charset="0"/>
                <a:cs typeface="Helvetica" charset="0"/>
              </a:defRPr>
            </a:lvl2pPr>
            <a:lvl3pPr>
              <a:defRPr b="0" i="0">
                <a:solidFill>
                  <a:schemeClr val="tx2"/>
                </a:solidFill>
                <a:latin typeface="Helvetica" charset="0"/>
                <a:ea typeface="Helvetica" charset="0"/>
                <a:cs typeface="Helvetica" charset="0"/>
              </a:defRPr>
            </a:lvl3pPr>
            <a:lvl4pPr>
              <a:defRPr b="0" i="0">
                <a:solidFill>
                  <a:schemeClr val="tx2"/>
                </a:solidFill>
                <a:latin typeface="Helvetica" charset="0"/>
                <a:ea typeface="Helvetica" charset="0"/>
                <a:cs typeface="Helvetica" charset="0"/>
              </a:defRPr>
            </a:lvl4pPr>
            <a:lvl5pPr>
              <a:defRPr b="0" i="0">
                <a:solidFill>
                  <a:schemeClr val="tx2"/>
                </a:solidFill>
                <a:latin typeface="Helvetica" charset="0"/>
                <a:ea typeface="Helvetica" charset="0"/>
                <a:cs typeface="Helvetica"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14" name="Rectángulo 13"/>
          <p:cNvSpPr/>
          <p:nvPr/>
        </p:nvSpPr>
        <p:spPr>
          <a:xfrm>
            <a:off x="957259" y="3"/>
            <a:ext cx="10546700" cy="1048215"/>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5" name="Title 1"/>
          <p:cNvSpPr>
            <a:spLocks noGrp="1"/>
          </p:cNvSpPr>
          <p:nvPr>
            <p:ph type="title" hasCustomPrompt="1"/>
          </p:nvPr>
        </p:nvSpPr>
        <p:spPr>
          <a:xfrm>
            <a:off x="1673612" y="-7080"/>
            <a:ext cx="9474200" cy="1055296"/>
          </a:xfrm>
        </p:spPr>
        <p:txBody>
          <a:bodyPr anchor="ctr"/>
          <a:lstStyle>
            <a:lvl1pPr>
              <a:lnSpc>
                <a:spcPts val="3600"/>
              </a:lnSpc>
              <a:defRPr>
                <a:solidFill>
                  <a:schemeClr val="bg1"/>
                </a:solidFill>
              </a:defRPr>
            </a:lvl1pPr>
          </a:lstStyle>
          <a:p>
            <a:r>
              <a:rPr lang="es-ES_tradnl" dirty="0"/>
              <a:t>Clic para editar título</a:t>
            </a:r>
            <a:endParaRPr dirty="0"/>
          </a:p>
        </p:txBody>
      </p:sp>
      <p:sp>
        <p:nvSpPr>
          <p:cNvPr id="16" name="Rectángulo 15"/>
          <p:cNvSpPr/>
          <p:nvPr/>
        </p:nvSpPr>
        <p:spPr>
          <a:xfrm rot="5400000">
            <a:off x="102041" y="-112296"/>
            <a:ext cx="1055294" cy="1265727"/>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7" name="Rectángulo 16"/>
          <p:cNvSpPr/>
          <p:nvPr/>
        </p:nvSpPr>
        <p:spPr>
          <a:xfrm rot="5400000">
            <a:off x="886538" y="380078"/>
            <a:ext cx="1055294" cy="295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pic>
        <p:nvPicPr>
          <p:cNvPr id="18" name="Imagen 17"/>
          <p:cNvPicPr>
            <a:picLocks noChangeAspect="1"/>
          </p:cNvPicPr>
          <p:nvPr/>
        </p:nvPicPr>
        <p:blipFill>
          <a:blip r:embed="rId2">
            <a:extLst>
              <a:ext uri="{28A0092B-C50C-407E-A947-70E740481C1C}">
                <a14:useLocalDpi xmlns:a14="http://schemas.microsoft.com/office/drawing/2010/main" val="0"/>
              </a:ext>
            </a:extLst>
          </a:blip>
          <a:srcRect/>
          <a:stretch/>
        </p:blipFill>
        <p:spPr>
          <a:xfrm>
            <a:off x="247801" y="292488"/>
            <a:ext cx="747382" cy="492293"/>
          </a:xfrm>
          <a:prstGeom prst="rect">
            <a:avLst/>
          </a:prstGeom>
        </p:spPr>
      </p:pic>
    </p:spTree>
    <p:extLst>
      <p:ext uri="{BB962C8B-B14F-4D97-AF65-F5344CB8AC3E}">
        <p14:creationId xmlns:p14="http://schemas.microsoft.com/office/powerpoint/2010/main" val="1545759029"/>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9" y="914400"/>
            <a:ext cx="8677836" cy="1143000"/>
          </a:xfrm>
          <a:prstGeom prst="rect">
            <a:avLst/>
          </a:prstGeom>
        </p:spPr>
        <p:txBody>
          <a:bodyPr vert="horz" lIns="91440" tIns="45720" rIns="91440" bIns="45720" rtlCol="0" anchor="b" anchorCtr="0">
            <a:noAutofit/>
          </a:bodyPr>
          <a:lstStyle/>
          <a:p>
            <a:r>
              <a:rPr lang="es-ES_tradnl"/>
              <a:t>Clic para editar título</a:t>
            </a:r>
            <a:endParaRPr dirty="0"/>
          </a:p>
        </p:txBody>
      </p:sp>
      <p:sp>
        <p:nvSpPr>
          <p:cNvPr id="3" name="Text Placeholder 2"/>
          <p:cNvSpPr>
            <a:spLocks noGrp="1"/>
          </p:cNvSpPr>
          <p:nvPr>
            <p:ph type="body" idx="1"/>
          </p:nvPr>
        </p:nvSpPr>
        <p:spPr>
          <a:xfrm>
            <a:off x="609599" y="2209802"/>
            <a:ext cx="8677836" cy="3916363"/>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dirty="0"/>
          </a:p>
        </p:txBody>
      </p:sp>
      <p:sp>
        <p:nvSpPr>
          <p:cNvPr id="4" name="Date Placeholder 3"/>
          <p:cNvSpPr>
            <a:spLocks noGrp="1"/>
          </p:cNvSpPr>
          <p:nvPr>
            <p:ph type="dt" sz="half" idx="2"/>
          </p:nvPr>
        </p:nvSpPr>
        <p:spPr>
          <a:xfrm>
            <a:off x="9598212" y="6356353"/>
            <a:ext cx="23368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A8E4EA7C-C5FC-41E3-B058-798F0F63FC60}" type="datetimeFigureOut">
              <a:rPr lang="es-ES" smtClean="0"/>
              <a:t>12/11/2024</a:t>
            </a:fld>
            <a:endParaRPr lang="es-ES"/>
          </a:p>
        </p:txBody>
      </p:sp>
      <p:sp>
        <p:nvSpPr>
          <p:cNvPr id="5" name="Footer Placeholder 4"/>
          <p:cNvSpPr>
            <a:spLocks noGrp="1"/>
          </p:cNvSpPr>
          <p:nvPr>
            <p:ph type="ftr" sz="quarter" idx="3"/>
          </p:nvPr>
        </p:nvSpPr>
        <p:spPr>
          <a:xfrm>
            <a:off x="233084" y="6356353"/>
            <a:ext cx="8009467"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s-ES"/>
          </a:p>
        </p:txBody>
      </p:sp>
      <p:sp>
        <p:nvSpPr>
          <p:cNvPr id="6" name="Slide Number Placeholder 5"/>
          <p:cNvSpPr>
            <a:spLocks noGrp="1"/>
          </p:cNvSpPr>
          <p:nvPr>
            <p:ph type="sldNum" sz="quarter" idx="4"/>
          </p:nvPr>
        </p:nvSpPr>
        <p:spPr>
          <a:xfrm>
            <a:off x="11008660" y="361019"/>
            <a:ext cx="675341" cy="365125"/>
          </a:xfrm>
          <a:prstGeom prst="rect">
            <a:avLst/>
          </a:prstGeom>
        </p:spPr>
        <p:txBody>
          <a:bodyPr vert="horz" lIns="91440" tIns="45720" rIns="91440" bIns="45720" rtlCol="0" anchor="ctr"/>
          <a:lstStyle>
            <a:lvl1pPr algn="r">
              <a:defRPr sz="1600" b="1">
                <a:solidFill>
                  <a:srgbClr val="CB0017"/>
                </a:solidFill>
              </a:defRPr>
            </a:lvl1pPr>
          </a:lstStyle>
          <a:p>
            <a:fld id="{A8DC117A-DD3C-4D79-AE3A-1962C66726E2}" type="slidenum">
              <a:rPr lang="es-ES" smtClean="0"/>
              <a:t>‹Nº›</a:t>
            </a:fld>
            <a:endParaRPr lang="es-ES"/>
          </a:p>
        </p:txBody>
      </p:sp>
    </p:spTree>
    <p:extLst>
      <p:ext uri="{BB962C8B-B14F-4D97-AF65-F5344CB8AC3E}">
        <p14:creationId xmlns:p14="http://schemas.microsoft.com/office/powerpoint/2010/main" val="2035360362"/>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2" r:id="rId19"/>
    <p:sldLayoutId id="2147483684" r:id="rId20"/>
  </p:sldLayoutIdLst>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Arial"/>
        <a:buChar char="•"/>
        <a:defRPr sz="2000" b="0" i="0" kern="1200">
          <a:solidFill>
            <a:schemeClr val="tx2"/>
          </a:solidFill>
          <a:latin typeface="+mn-lt"/>
          <a:ea typeface="+mn-ea"/>
          <a:cs typeface="Gill Sans Light"/>
        </a:defRPr>
      </a:lvl1pPr>
      <a:lvl2pPr marL="457200" indent="-228600" algn="l" defTabSz="914400" rtl="0" eaLnBrk="1" latinLnBrk="0" hangingPunct="1">
        <a:spcBef>
          <a:spcPts val="600"/>
        </a:spcBef>
        <a:buClr>
          <a:schemeClr val="accent1">
            <a:lumMod val="50000"/>
          </a:schemeClr>
        </a:buClr>
        <a:buSzPct val="100000"/>
        <a:buFont typeface="Arial"/>
        <a:buChar char="•"/>
        <a:defRPr sz="1800" kern="1200">
          <a:solidFill>
            <a:schemeClr val="tx2"/>
          </a:solidFill>
          <a:latin typeface="Gill Sans"/>
          <a:ea typeface="+mn-ea"/>
          <a:cs typeface="+mn-cs"/>
        </a:defRPr>
      </a:lvl2pPr>
      <a:lvl3pPr marL="685800" indent="-228600" algn="l" defTabSz="914400" rtl="0" eaLnBrk="1" latinLnBrk="0" hangingPunct="1">
        <a:spcBef>
          <a:spcPts val="600"/>
        </a:spcBef>
        <a:buClr>
          <a:schemeClr val="accent1"/>
        </a:buClr>
        <a:buSzPct val="100000"/>
        <a:buFont typeface="Arial"/>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Arial"/>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Arial"/>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B51F0845-5675-42B5-6500-6D8D12924CC8}"/>
              </a:ext>
            </a:extLst>
          </p:cNvPr>
          <p:cNvSpPr>
            <a:spLocks noGrp="1"/>
          </p:cNvSpPr>
          <p:nvPr>
            <p:ph type="subTitle" idx="1"/>
          </p:nvPr>
        </p:nvSpPr>
        <p:spPr/>
        <p:txBody>
          <a:bodyPr/>
          <a:lstStyle/>
          <a:p>
            <a:r>
              <a:rPr lang="es-ES" dirty="0"/>
              <a:t>Ejercicios (Año 2024)</a:t>
            </a:r>
          </a:p>
        </p:txBody>
      </p:sp>
      <p:sp>
        <p:nvSpPr>
          <p:cNvPr id="4" name="Título 3">
            <a:extLst>
              <a:ext uri="{FF2B5EF4-FFF2-40B4-BE49-F238E27FC236}">
                <a16:creationId xmlns:a16="http://schemas.microsoft.com/office/drawing/2014/main" id="{63940F4F-A907-CC99-2BF7-8D8BA484FFE4}"/>
              </a:ext>
            </a:extLst>
          </p:cNvPr>
          <p:cNvSpPr>
            <a:spLocks noGrp="1"/>
          </p:cNvSpPr>
          <p:nvPr>
            <p:ph type="ctrTitle"/>
          </p:nvPr>
        </p:nvSpPr>
        <p:spPr/>
        <p:txBody>
          <a:bodyPr/>
          <a:lstStyle/>
          <a:p>
            <a:r>
              <a:rPr lang="es-ES" dirty="0"/>
              <a:t>Tecnología y Uso de Internet</a:t>
            </a:r>
          </a:p>
        </p:txBody>
      </p:sp>
      <p:pic>
        <p:nvPicPr>
          <p:cNvPr id="2" name="Imagen 1">
            <a:extLst>
              <a:ext uri="{FF2B5EF4-FFF2-40B4-BE49-F238E27FC236}">
                <a16:creationId xmlns:a16="http://schemas.microsoft.com/office/drawing/2014/main" id="{37E74E82-C6EA-60CF-6144-B39ED9FFD6F7}"/>
              </a:ext>
            </a:extLst>
          </p:cNvPr>
          <p:cNvPicPr>
            <a:picLocks noChangeAspect="1"/>
          </p:cNvPicPr>
          <p:nvPr/>
        </p:nvPicPr>
        <p:blipFill>
          <a:blip r:embed="rId2"/>
          <a:stretch>
            <a:fillRect/>
          </a:stretch>
        </p:blipFill>
        <p:spPr>
          <a:xfrm>
            <a:off x="4022107" y="6150172"/>
            <a:ext cx="3035456" cy="501676"/>
          </a:xfrm>
          <a:prstGeom prst="rect">
            <a:avLst/>
          </a:prstGeom>
        </p:spPr>
      </p:pic>
    </p:spTree>
    <p:extLst>
      <p:ext uri="{BB962C8B-B14F-4D97-AF65-F5344CB8AC3E}">
        <p14:creationId xmlns:p14="http://schemas.microsoft.com/office/powerpoint/2010/main" val="2611874620"/>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a:xfrm>
            <a:off x="1574457" y="1656271"/>
            <a:ext cx="8078502" cy="4753627"/>
          </a:xfrm>
        </p:spPr>
        <p:txBody>
          <a:bodyPr/>
          <a:lstStyle/>
          <a:p>
            <a:r>
              <a:rPr lang="es-ES" b="1" dirty="0"/>
              <a:t>Ejercicio 2: </a:t>
            </a:r>
            <a:r>
              <a:rPr lang="es-ES" dirty="0"/>
              <a:t>crear un nuevo archivo HTML en el que aparezca:</a:t>
            </a:r>
          </a:p>
          <a:p>
            <a:pPr marL="285750" indent="-285750">
              <a:buFont typeface="Arial" panose="020B0604020202020204" pitchFamily="34" charset="0"/>
              <a:buChar char="•"/>
            </a:pPr>
            <a:r>
              <a:rPr lang="es-ES" dirty="0"/>
              <a:t>En la pestaña del navegador: “URJC".</a:t>
            </a:r>
          </a:p>
          <a:p>
            <a:pPr marL="285750" indent="-285750">
              <a:buFont typeface="Arial" panose="020B0604020202020204" pitchFamily="34" charset="0"/>
              <a:buChar char="•"/>
            </a:pPr>
            <a:r>
              <a:rPr lang="es-ES" dirty="0"/>
              <a:t>Un encabezado/título que ponga “Bienvenido, ” seguido de vuestro nombre.</a:t>
            </a:r>
          </a:p>
          <a:p>
            <a:pPr marL="285750" indent="-285750">
              <a:buFont typeface="Arial" panose="020B0604020202020204" pitchFamily="34" charset="0"/>
              <a:buChar char="•"/>
            </a:pPr>
            <a:r>
              <a:rPr lang="es-ES" dirty="0"/>
              <a:t>A continuación, con un menor énfasis, otro encabezado/título que muestre: "Asignatura: Tecnología y Uso de Internet".</a:t>
            </a:r>
          </a:p>
          <a:p>
            <a:pPr marL="285750" indent="-285750">
              <a:buFont typeface="Arial" panose="020B0604020202020204" pitchFamily="34" charset="0"/>
              <a:buChar char="•"/>
            </a:pPr>
            <a:r>
              <a:rPr lang="es-ES" dirty="0"/>
              <a:t>Por último, un párrafo con una breve descripción de la asignatura.</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10</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párrafos</a:t>
            </a:r>
          </a:p>
        </p:txBody>
      </p:sp>
    </p:spTree>
    <p:extLst>
      <p:ext uri="{BB962C8B-B14F-4D97-AF65-F5344CB8AC3E}">
        <p14:creationId xmlns:p14="http://schemas.microsoft.com/office/powerpoint/2010/main" val="1044461677"/>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a:xfrm>
            <a:off x="1574456" y="1828801"/>
            <a:ext cx="9942203" cy="4581098"/>
          </a:xfrm>
        </p:spPr>
        <p:txBody>
          <a:bodyPr/>
          <a:lstStyle/>
          <a:p>
            <a:r>
              <a:rPr lang="es-ES" b="1" dirty="0"/>
              <a:t>Ejercicio 3: </a:t>
            </a:r>
            <a:r>
              <a:rPr lang="es-ES" dirty="0"/>
              <a:t>realizar un html con las etiquetas necesarias para representar la siguiente imagen:</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11</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párrafos</a:t>
            </a:r>
          </a:p>
        </p:txBody>
      </p:sp>
      <p:pic>
        <p:nvPicPr>
          <p:cNvPr id="5" name="Imagen 4">
            <a:extLst>
              <a:ext uri="{FF2B5EF4-FFF2-40B4-BE49-F238E27FC236}">
                <a16:creationId xmlns:a16="http://schemas.microsoft.com/office/drawing/2014/main" id="{055EEC1D-B664-BDBA-E732-B5F4A3BD00A7}"/>
              </a:ext>
            </a:extLst>
          </p:cNvPr>
          <p:cNvPicPr>
            <a:picLocks noChangeAspect="1"/>
          </p:cNvPicPr>
          <p:nvPr/>
        </p:nvPicPr>
        <p:blipFill>
          <a:blip r:embed="rId2"/>
          <a:stretch>
            <a:fillRect/>
          </a:stretch>
        </p:blipFill>
        <p:spPr>
          <a:xfrm>
            <a:off x="4502441" y="2893622"/>
            <a:ext cx="3187117" cy="2339312"/>
          </a:xfrm>
          <a:prstGeom prst="rect">
            <a:avLst/>
          </a:prstGeom>
        </p:spPr>
      </p:pic>
    </p:spTree>
    <p:extLst>
      <p:ext uri="{BB962C8B-B14F-4D97-AF65-F5344CB8AC3E}">
        <p14:creationId xmlns:p14="http://schemas.microsoft.com/office/powerpoint/2010/main" val="367443943"/>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a:xfrm>
            <a:off x="1570250" y="1282367"/>
            <a:ext cx="9942203" cy="5250170"/>
          </a:xfrm>
        </p:spPr>
        <p:txBody>
          <a:bodyPr/>
          <a:lstStyle/>
          <a:p>
            <a:r>
              <a:rPr lang="es-ES" b="1" dirty="0"/>
              <a:t>Ejercicio 4: </a:t>
            </a:r>
            <a:r>
              <a:rPr lang="es-ES" dirty="0"/>
              <a:t>realizar el árbol de nodos del siguiente archivo HTML (solo representar los nodos/elementos, no los datos):</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12</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párrafos</a:t>
            </a:r>
          </a:p>
        </p:txBody>
      </p:sp>
      <p:pic>
        <p:nvPicPr>
          <p:cNvPr id="5" name="Imagen 4">
            <a:extLst>
              <a:ext uri="{FF2B5EF4-FFF2-40B4-BE49-F238E27FC236}">
                <a16:creationId xmlns:a16="http://schemas.microsoft.com/office/drawing/2014/main" id="{C8E2BF85-68B8-01D5-4ACC-0798C38A64D8}"/>
              </a:ext>
            </a:extLst>
          </p:cNvPr>
          <p:cNvPicPr>
            <a:picLocks noChangeAspect="1"/>
          </p:cNvPicPr>
          <p:nvPr/>
        </p:nvPicPr>
        <p:blipFill>
          <a:blip r:embed="rId2"/>
          <a:stretch>
            <a:fillRect/>
          </a:stretch>
        </p:blipFill>
        <p:spPr>
          <a:xfrm>
            <a:off x="1519563" y="2116634"/>
            <a:ext cx="9585388" cy="3581637"/>
          </a:xfrm>
          <a:prstGeom prst="rect">
            <a:avLst/>
          </a:prstGeom>
        </p:spPr>
      </p:pic>
    </p:spTree>
    <p:extLst>
      <p:ext uri="{BB962C8B-B14F-4D97-AF65-F5344CB8AC3E}">
        <p14:creationId xmlns:p14="http://schemas.microsoft.com/office/powerpoint/2010/main" val="2421754215"/>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a:xfrm>
            <a:off x="2255944" y="1975449"/>
            <a:ext cx="7120970" cy="4399944"/>
          </a:xfrm>
        </p:spPr>
        <p:txBody>
          <a:bodyPr/>
          <a:lstStyle/>
          <a:p>
            <a:r>
              <a:rPr lang="es-ES" b="1" dirty="0"/>
              <a:t>Ejercicio 5: </a:t>
            </a:r>
            <a:r>
              <a:rPr lang="es-ES" dirty="0"/>
              <a:t>buscar dos imágenes en internet. Una ponerla en el html desde el link donde se encuentra en la web, y la otra desde la carpeta de vuestro ordenador donde la hayáis guardado.</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13</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imágenes</a:t>
            </a:r>
          </a:p>
        </p:txBody>
      </p:sp>
    </p:spTree>
    <p:extLst>
      <p:ext uri="{BB962C8B-B14F-4D97-AF65-F5344CB8AC3E}">
        <p14:creationId xmlns:p14="http://schemas.microsoft.com/office/powerpoint/2010/main" val="1718970818"/>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a:xfrm>
            <a:off x="1574457" y="1958195"/>
            <a:ext cx="9018782" cy="4451703"/>
          </a:xfrm>
        </p:spPr>
        <p:txBody>
          <a:bodyPr/>
          <a:lstStyle/>
          <a:p>
            <a:r>
              <a:rPr lang="es-ES" b="1" dirty="0"/>
              <a:t>Ejercicio 6: </a:t>
            </a:r>
            <a:r>
              <a:rPr lang="es-ES" dirty="0"/>
              <a:t>crear otro archivo html con un enlace que redirija a la página web de la universidad, y otro enlace que redirija al html que hemos creado anteriormente.</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14</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enlaces</a:t>
            </a:r>
          </a:p>
        </p:txBody>
      </p:sp>
    </p:spTree>
    <p:extLst>
      <p:ext uri="{BB962C8B-B14F-4D97-AF65-F5344CB8AC3E}">
        <p14:creationId xmlns:p14="http://schemas.microsoft.com/office/powerpoint/2010/main" val="2245990114"/>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a:xfrm>
            <a:off x="1574457" y="1958195"/>
            <a:ext cx="9018782" cy="4451703"/>
          </a:xfrm>
        </p:spPr>
        <p:txBody>
          <a:bodyPr/>
          <a:lstStyle/>
          <a:p>
            <a:r>
              <a:rPr lang="es-ES" b="1" dirty="0"/>
              <a:t>Ejercicio 7: </a:t>
            </a:r>
            <a:r>
              <a:rPr lang="es-ES" dirty="0"/>
              <a:t>crear un archivo html que muestra una imagen con el logo de la URJC, y al pinchar sobre ella nos lleve a la página web de la universidad.</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15</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enlaces</a:t>
            </a:r>
          </a:p>
        </p:txBody>
      </p:sp>
    </p:spTree>
    <p:extLst>
      <p:ext uri="{BB962C8B-B14F-4D97-AF65-F5344CB8AC3E}">
        <p14:creationId xmlns:p14="http://schemas.microsoft.com/office/powerpoint/2010/main" val="221679458"/>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a:xfrm>
            <a:off x="1574457" y="1923691"/>
            <a:ext cx="8820374" cy="4486208"/>
          </a:xfrm>
        </p:spPr>
        <p:txBody>
          <a:bodyPr/>
          <a:lstStyle/>
          <a:p>
            <a:r>
              <a:rPr lang="es-ES" b="1" dirty="0"/>
              <a:t>Ejercicio 8: </a:t>
            </a:r>
            <a:r>
              <a:rPr lang="es-ES" dirty="0"/>
              <a:t>crear en un archivo html tres listas que usen los diferentes índices que se acaban de ver. Pueden ser listas de animales, equipos de futbol, platos de comida, etc., pero al menos tendrá que haber una de letras, una de números naturales y otra de números romanos.</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16</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listas</a:t>
            </a:r>
          </a:p>
        </p:txBody>
      </p:sp>
    </p:spTree>
    <p:extLst>
      <p:ext uri="{BB962C8B-B14F-4D97-AF65-F5344CB8AC3E}">
        <p14:creationId xmlns:p14="http://schemas.microsoft.com/office/powerpoint/2010/main" val="1393824832"/>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a:xfrm>
            <a:off x="1574457" y="1889185"/>
            <a:ext cx="8820374" cy="4520714"/>
          </a:xfrm>
        </p:spPr>
        <p:txBody>
          <a:bodyPr/>
          <a:lstStyle/>
          <a:p>
            <a:r>
              <a:rPr lang="es-ES" b="1" dirty="0"/>
              <a:t>Ejercicio 9: </a:t>
            </a:r>
            <a:r>
              <a:rPr lang="es-ES" dirty="0"/>
              <a:t>de las 3 listas que se han creado en el ejercicio anterior, una ha de empezar por la letra "a", otra debe empezar de manera descendente haciendo uso de letras mayúsculas y para finalizar, la última lista, tendrá que empezar de forma numérica por el 10 y continuar de manera descendente.</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17</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listas</a:t>
            </a:r>
          </a:p>
        </p:txBody>
      </p:sp>
    </p:spTree>
    <p:extLst>
      <p:ext uri="{BB962C8B-B14F-4D97-AF65-F5344CB8AC3E}">
        <p14:creationId xmlns:p14="http://schemas.microsoft.com/office/powerpoint/2010/main" val="1975017220"/>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a:xfrm>
            <a:off x="1574457" y="1371600"/>
            <a:ext cx="8199272" cy="5038298"/>
          </a:xfrm>
        </p:spPr>
        <p:txBody>
          <a:bodyPr/>
          <a:lstStyle/>
          <a:p>
            <a:r>
              <a:rPr lang="es-ES" b="1" dirty="0"/>
              <a:t>Ejercicio 10: </a:t>
            </a:r>
            <a:r>
              <a:rPr lang="es-ES" dirty="0"/>
              <a:t>realizar un archivo html usando listas como el que muestra la siguiente imagen:</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18</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listas</a:t>
            </a:r>
          </a:p>
        </p:txBody>
      </p:sp>
      <p:pic>
        <p:nvPicPr>
          <p:cNvPr id="6" name="Imagen 5" descr="Texto&#10;&#10;Descripción generada automáticamente">
            <a:extLst>
              <a:ext uri="{FF2B5EF4-FFF2-40B4-BE49-F238E27FC236}">
                <a16:creationId xmlns:a16="http://schemas.microsoft.com/office/drawing/2014/main" id="{541ACDBA-C45D-3D31-9F56-7A6E07C5A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882" y="2203888"/>
            <a:ext cx="3398236" cy="3704875"/>
          </a:xfrm>
          <a:prstGeom prst="rect">
            <a:avLst/>
          </a:prstGeom>
        </p:spPr>
      </p:pic>
    </p:spTree>
    <p:extLst>
      <p:ext uri="{BB962C8B-B14F-4D97-AF65-F5344CB8AC3E}">
        <p14:creationId xmlns:p14="http://schemas.microsoft.com/office/powerpoint/2010/main" val="2168605285"/>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p:txBody>
          <a:bodyPr/>
          <a:lstStyle/>
          <a:p>
            <a:r>
              <a:rPr lang="es-ES" b="1" dirty="0"/>
              <a:t>Ejercicio 11: </a:t>
            </a:r>
            <a:r>
              <a:rPr lang="es-ES" dirty="0"/>
              <a:t>añadir al ejercicio anterior los siguientes enlaces:</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19</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listas</a:t>
            </a:r>
          </a:p>
        </p:txBody>
      </p:sp>
      <p:pic>
        <p:nvPicPr>
          <p:cNvPr id="6" name="Imagen 5" descr="Texto&#10;&#10;Descripción generada automáticamente">
            <a:extLst>
              <a:ext uri="{FF2B5EF4-FFF2-40B4-BE49-F238E27FC236}">
                <a16:creationId xmlns:a16="http://schemas.microsoft.com/office/drawing/2014/main" id="{A8C7695A-B993-59B1-3B6F-F3F654591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3257" y="1906437"/>
            <a:ext cx="3792184" cy="4175185"/>
          </a:xfrm>
          <a:prstGeom prst="rect">
            <a:avLst/>
          </a:prstGeom>
        </p:spPr>
      </p:pic>
      <p:sp>
        <p:nvSpPr>
          <p:cNvPr id="7" name="CuadroTexto 6">
            <a:extLst>
              <a:ext uri="{FF2B5EF4-FFF2-40B4-BE49-F238E27FC236}">
                <a16:creationId xmlns:a16="http://schemas.microsoft.com/office/drawing/2014/main" id="{D9294349-6B6B-5DA8-9170-55973EF419B2}"/>
              </a:ext>
            </a:extLst>
          </p:cNvPr>
          <p:cNvSpPr txBox="1"/>
          <p:nvPr/>
        </p:nvSpPr>
        <p:spPr>
          <a:xfrm>
            <a:off x="7320334" y="3429000"/>
            <a:ext cx="1723677" cy="369332"/>
          </a:xfrm>
          <a:prstGeom prst="rect">
            <a:avLst/>
          </a:prstGeom>
          <a:noFill/>
        </p:spPr>
        <p:txBody>
          <a:bodyPr wrap="none" rtlCol="0">
            <a:spAutoFit/>
          </a:bodyPr>
          <a:lstStyle/>
          <a:p>
            <a:r>
              <a:rPr lang="es-ES" dirty="0"/>
              <a:t>Web de la URJC</a:t>
            </a:r>
          </a:p>
        </p:txBody>
      </p:sp>
      <p:sp>
        <p:nvSpPr>
          <p:cNvPr id="9" name="CuadroTexto 8">
            <a:extLst>
              <a:ext uri="{FF2B5EF4-FFF2-40B4-BE49-F238E27FC236}">
                <a16:creationId xmlns:a16="http://schemas.microsoft.com/office/drawing/2014/main" id="{6F256644-2258-604F-FF50-7591BD827B2C}"/>
              </a:ext>
            </a:extLst>
          </p:cNvPr>
          <p:cNvSpPr txBox="1"/>
          <p:nvPr/>
        </p:nvSpPr>
        <p:spPr>
          <a:xfrm>
            <a:off x="8254519" y="4734783"/>
            <a:ext cx="2066027" cy="369332"/>
          </a:xfrm>
          <a:prstGeom prst="rect">
            <a:avLst/>
          </a:prstGeom>
          <a:noFill/>
        </p:spPr>
        <p:txBody>
          <a:bodyPr wrap="square" rtlCol="0">
            <a:spAutoFit/>
          </a:bodyPr>
          <a:lstStyle/>
          <a:p>
            <a:r>
              <a:rPr lang="es-ES" dirty="0"/>
              <a:t>Web de Amazon</a:t>
            </a:r>
          </a:p>
        </p:txBody>
      </p:sp>
      <p:cxnSp>
        <p:nvCxnSpPr>
          <p:cNvPr id="11" name="Conector recto de flecha 10">
            <a:extLst>
              <a:ext uri="{FF2B5EF4-FFF2-40B4-BE49-F238E27FC236}">
                <a16:creationId xmlns:a16="http://schemas.microsoft.com/office/drawing/2014/main" id="{845965E5-325A-4F10-CA23-50D6AD1F0F47}"/>
              </a:ext>
            </a:extLst>
          </p:cNvPr>
          <p:cNvCxnSpPr>
            <a:cxnSpLocks/>
            <a:endCxn id="9" idx="1"/>
          </p:cNvCxnSpPr>
          <p:nvPr/>
        </p:nvCxnSpPr>
        <p:spPr>
          <a:xfrm>
            <a:off x="7213683" y="4919449"/>
            <a:ext cx="10408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ector recto de flecha 12">
            <a:extLst>
              <a:ext uri="{FF2B5EF4-FFF2-40B4-BE49-F238E27FC236}">
                <a16:creationId xmlns:a16="http://schemas.microsoft.com/office/drawing/2014/main" id="{63DA154A-D603-9095-A3B5-43505EBE9D91}"/>
              </a:ext>
            </a:extLst>
          </p:cNvPr>
          <p:cNvCxnSpPr>
            <a:cxnSpLocks/>
            <a:endCxn id="7" idx="1"/>
          </p:cNvCxnSpPr>
          <p:nvPr/>
        </p:nvCxnSpPr>
        <p:spPr>
          <a:xfrm>
            <a:off x="5434642" y="3613666"/>
            <a:ext cx="188569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1465334"/>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FAD66966-67EA-CD3D-5611-6830119C1497}"/>
              </a:ext>
            </a:extLst>
          </p:cNvPr>
          <p:cNvSpPr>
            <a:spLocks noGrp="1"/>
          </p:cNvSpPr>
          <p:nvPr>
            <p:ph type="body" orient="vert" idx="22"/>
          </p:nvPr>
        </p:nvSpPr>
        <p:spPr>
          <a:xfrm>
            <a:off x="1005496" y="4431249"/>
            <a:ext cx="9942203" cy="5250170"/>
          </a:xfrm>
        </p:spPr>
        <p:txBody>
          <a:bodyPr/>
          <a:lstStyle/>
          <a:p>
            <a:pPr algn="ctr"/>
            <a:r>
              <a:rPr lang="es-ES" sz="1800"/>
              <a:t>©2024 </a:t>
            </a:r>
            <a:r>
              <a:rPr lang="es-ES" sz="1800" dirty="0"/>
              <a:t>Cristian Gómez Macías, Fco. Javier Pérez Blanco</a:t>
            </a:r>
          </a:p>
          <a:p>
            <a:pPr algn="ctr"/>
            <a:r>
              <a:rPr lang="es-ES" sz="1800" dirty="0"/>
              <a:t>Algunos derechos reservados. Este documento se distribuye bajo la licencia “Atribución-</a:t>
            </a:r>
            <a:r>
              <a:rPr lang="es-ES" sz="1800" dirty="0" err="1"/>
              <a:t>CompartirIgual</a:t>
            </a:r>
            <a:r>
              <a:rPr lang="es-ES" sz="1800" dirty="0"/>
              <a:t> 4.0 Internacional” de Creative </a:t>
            </a:r>
            <a:r>
              <a:rPr lang="es-ES" sz="1800" dirty="0" err="1"/>
              <a:t>Commons</a:t>
            </a:r>
            <a:r>
              <a:rPr lang="es-ES" sz="1800" dirty="0"/>
              <a:t>, disponible en https://creativecommons.org/licenses/by-sa/4.0/deed.es</a:t>
            </a:r>
            <a:endParaRPr lang="es-ES_tradnl" sz="1800" dirty="0"/>
          </a:p>
          <a:p>
            <a:endParaRPr lang="es-ES" dirty="0"/>
          </a:p>
        </p:txBody>
      </p:sp>
      <p:sp>
        <p:nvSpPr>
          <p:cNvPr id="3" name="Marcador de número de diapositiva 2">
            <a:extLst>
              <a:ext uri="{FF2B5EF4-FFF2-40B4-BE49-F238E27FC236}">
                <a16:creationId xmlns:a16="http://schemas.microsoft.com/office/drawing/2014/main" id="{77E92290-A0D2-6BAB-20A5-6AE24B21D382}"/>
              </a:ext>
            </a:extLst>
          </p:cNvPr>
          <p:cNvSpPr>
            <a:spLocks noGrp="1"/>
          </p:cNvSpPr>
          <p:nvPr>
            <p:ph type="sldNum" sz="quarter" idx="12"/>
          </p:nvPr>
        </p:nvSpPr>
        <p:spPr/>
        <p:txBody>
          <a:bodyPr/>
          <a:lstStyle/>
          <a:p>
            <a:fld id="{A8DC117A-DD3C-4D79-AE3A-1962C66726E2}" type="slidenum">
              <a:rPr lang="es-ES" smtClean="0"/>
              <a:t>2</a:t>
            </a:fld>
            <a:endParaRPr lang="es-ES" dirty="0"/>
          </a:p>
        </p:txBody>
      </p:sp>
      <p:sp>
        <p:nvSpPr>
          <p:cNvPr id="4" name="Título 3">
            <a:extLst>
              <a:ext uri="{FF2B5EF4-FFF2-40B4-BE49-F238E27FC236}">
                <a16:creationId xmlns:a16="http://schemas.microsoft.com/office/drawing/2014/main" id="{60600FB3-C1F3-AEDB-5DE0-35210C577D4C}"/>
              </a:ext>
            </a:extLst>
          </p:cNvPr>
          <p:cNvSpPr>
            <a:spLocks noGrp="1"/>
          </p:cNvSpPr>
          <p:nvPr>
            <p:ph type="title"/>
          </p:nvPr>
        </p:nvSpPr>
        <p:spPr/>
        <p:txBody>
          <a:bodyPr/>
          <a:lstStyle/>
          <a:p>
            <a:r>
              <a:rPr lang="es-ES" dirty="0"/>
              <a:t>Tecnología y Uso de Internet - Transparencias</a:t>
            </a:r>
          </a:p>
        </p:txBody>
      </p:sp>
      <p:pic>
        <p:nvPicPr>
          <p:cNvPr id="5" name="Imagen 4">
            <a:extLst>
              <a:ext uri="{FF2B5EF4-FFF2-40B4-BE49-F238E27FC236}">
                <a16:creationId xmlns:a16="http://schemas.microsoft.com/office/drawing/2014/main" id="{F12F848C-AC3C-4214-38E9-AC8B849B8F5B}"/>
              </a:ext>
            </a:extLst>
          </p:cNvPr>
          <p:cNvPicPr>
            <a:picLocks noChangeAspect="1"/>
          </p:cNvPicPr>
          <p:nvPr/>
        </p:nvPicPr>
        <p:blipFill>
          <a:blip r:embed="rId2"/>
          <a:stretch>
            <a:fillRect/>
          </a:stretch>
        </p:blipFill>
        <p:spPr>
          <a:xfrm>
            <a:off x="4458869" y="3685390"/>
            <a:ext cx="3035456" cy="501676"/>
          </a:xfrm>
          <a:prstGeom prst="rect">
            <a:avLst/>
          </a:prstGeom>
        </p:spPr>
      </p:pic>
    </p:spTree>
    <p:extLst>
      <p:ext uri="{BB962C8B-B14F-4D97-AF65-F5344CB8AC3E}">
        <p14:creationId xmlns:p14="http://schemas.microsoft.com/office/powerpoint/2010/main" val="786033545"/>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62DD055-6EE9-9BA5-6B68-CEE8131E9784}"/>
              </a:ext>
            </a:extLst>
          </p:cNvPr>
          <p:cNvSpPr>
            <a:spLocks noGrp="1"/>
          </p:cNvSpPr>
          <p:nvPr>
            <p:ph type="body" orient="vert" idx="22"/>
          </p:nvPr>
        </p:nvSpPr>
        <p:spPr>
          <a:xfrm>
            <a:off x="1574456" y="1889185"/>
            <a:ext cx="8380427" cy="4520714"/>
          </a:xfrm>
        </p:spPr>
        <p:txBody>
          <a:bodyPr/>
          <a:lstStyle/>
          <a:p>
            <a:r>
              <a:rPr lang="es-ES" b="1" dirty="0"/>
              <a:t>Ejercicio 12: </a:t>
            </a:r>
            <a:r>
              <a:rPr lang="es-ES" dirty="0"/>
              <a:t>realizar una tabla en HTML con vuestro horario de clases. </a:t>
            </a:r>
          </a:p>
          <a:p>
            <a:pPr marL="742950" lvl="1" indent="-285750" algn="l">
              <a:buFont typeface="Arial" panose="020B0604020202020204" pitchFamily="34" charset="0"/>
              <a:buChar char="•"/>
            </a:pPr>
            <a:r>
              <a:rPr lang="es-ES" dirty="0"/>
              <a:t>En la primera fila, como encabezados, irán los días de la semana. </a:t>
            </a:r>
          </a:p>
          <a:p>
            <a:pPr marL="742950" lvl="1" indent="-285750" algn="l">
              <a:buFont typeface="Arial" panose="020B0604020202020204" pitchFamily="34" charset="0"/>
              <a:buChar char="•"/>
            </a:pPr>
            <a:r>
              <a:rPr lang="es-ES" dirty="0"/>
              <a:t>Una primera columna contendrá las franjas horarias (15:00 a 17:00, 17:00 a 19:00, 19:00 a 21:00). </a:t>
            </a:r>
          </a:p>
          <a:p>
            <a:pPr marL="742950" lvl="1" indent="-285750" algn="l">
              <a:buFont typeface="Arial" panose="020B0604020202020204" pitchFamily="34" charset="0"/>
              <a:buChar char="•"/>
            </a:pPr>
            <a:r>
              <a:rPr lang="es-ES" dirty="0"/>
              <a:t>El resto de las celdas contendrán el nombre de las asignaturas correspondientes.</a:t>
            </a:r>
          </a:p>
        </p:txBody>
      </p:sp>
      <p:sp>
        <p:nvSpPr>
          <p:cNvPr id="3" name="Marcador de número de diapositiva 2">
            <a:extLst>
              <a:ext uri="{FF2B5EF4-FFF2-40B4-BE49-F238E27FC236}">
                <a16:creationId xmlns:a16="http://schemas.microsoft.com/office/drawing/2014/main" id="{13B11391-6975-2A2D-2F79-9C9E8CFC62A7}"/>
              </a:ext>
            </a:extLst>
          </p:cNvPr>
          <p:cNvSpPr>
            <a:spLocks noGrp="1"/>
          </p:cNvSpPr>
          <p:nvPr>
            <p:ph type="sldNum" sz="quarter" idx="12"/>
          </p:nvPr>
        </p:nvSpPr>
        <p:spPr/>
        <p:txBody>
          <a:bodyPr/>
          <a:lstStyle/>
          <a:p>
            <a:fld id="{A8DC117A-DD3C-4D79-AE3A-1962C66726E2}" type="slidenum">
              <a:rPr lang="es-ES" smtClean="0"/>
              <a:t>20</a:t>
            </a:fld>
            <a:endParaRPr lang="es-ES" dirty="0"/>
          </a:p>
        </p:txBody>
      </p:sp>
      <p:sp>
        <p:nvSpPr>
          <p:cNvPr id="4" name="Título 3">
            <a:extLst>
              <a:ext uri="{FF2B5EF4-FFF2-40B4-BE49-F238E27FC236}">
                <a16:creationId xmlns:a16="http://schemas.microsoft.com/office/drawing/2014/main" id="{055D0265-D3C7-ECA3-2EFD-8D50DCF9F74B}"/>
              </a:ext>
            </a:extLst>
          </p:cNvPr>
          <p:cNvSpPr>
            <a:spLocks noGrp="1"/>
          </p:cNvSpPr>
          <p:nvPr>
            <p:ph type="title"/>
          </p:nvPr>
        </p:nvSpPr>
        <p:spPr/>
        <p:txBody>
          <a:bodyPr/>
          <a:lstStyle/>
          <a:p>
            <a:r>
              <a:rPr lang="es-ES" dirty="0"/>
              <a:t>Elementos HTML: tablas</a:t>
            </a:r>
          </a:p>
        </p:txBody>
      </p:sp>
      <p:pic>
        <p:nvPicPr>
          <p:cNvPr id="6" name="Imagen 5" descr="Tabla, Calendario&#10;&#10;Descripción generada automáticamente">
            <a:extLst>
              <a:ext uri="{FF2B5EF4-FFF2-40B4-BE49-F238E27FC236}">
                <a16:creationId xmlns:a16="http://schemas.microsoft.com/office/drawing/2014/main" id="{42BA84D3-7660-FFF8-3D03-B9A3BAC8E9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81" y="4217842"/>
            <a:ext cx="5409576" cy="1485649"/>
          </a:xfrm>
          <a:prstGeom prst="rect">
            <a:avLst/>
          </a:prstGeom>
        </p:spPr>
      </p:pic>
    </p:spTree>
    <p:extLst>
      <p:ext uri="{BB962C8B-B14F-4D97-AF65-F5344CB8AC3E}">
        <p14:creationId xmlns:p14="http://schemas.microsoft.com/office/powerpoint/2010/main" val="3378871878"/>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EB9BAFD7-9AA6-85FD-DF05-7C6EB7162232}"/>
              </a:ext>
            </a:extLst>
          </p:cNvPr>
          <p:cNvSpPr>
            <a:spLocks noGrp="1"/>
          </p:cNvSpPr>
          <p:nvPr>
            <p:ph type="body" orient="vert" idx="22"/>
          </p:nvPr>
        </p:nvSpPr>
        <p:spPr>
          <a:xfrm>
            <a:off x="1574456" y="1526875"/>
            <a:ext cx="9942203" cy="4883024"/>
          </a:xfrm>
        </p:spPr>
        <p:txBody>
          <a:bodyPr/>
          <a:lstStyle/>
          <a:p>
            <a:r>
              <a:rPr lang="es-ES" b="1" dirty="0"/>
              <a:t>Ejercicio 13: </a:t>
            </a:r>
            <a:r>
              <a:rPr lang="es-ES" dirty="0"/>
              <a:t>hacer un formulario </a:t>
            </a:r>
            <a:r>
              <a:rPr lang="es-ES" dirty="0" err="1"/>
              <a:t>html</a:t>
            </a:r>
            <a:r>
              <a:rPr lang="es-ES" dirty="0"/>
              <a:t> que recoja los siguientes datos:</a:t>
            </a:r>
          </a:p>
          <a:p>
            <a:pPr marL="342900" indent="-342900">
              <a:buFont typeface="+mj-lt"/>
              <a:buAutoNum type="arabicPeriod"/>
            </a:pPr>
            <a:r>
              <a:rPr lang="es-ES" dirty="0"/>
              <a:t>Nombre.</a:t>
            </a:r>
          </a:p>
          <a:p>
            <a:pPr marL="342900" indent="-342900">
              <a:buFont typeface="+mj-lt"/>
              <a:buAutoNum type="arabicPeriod"/>
            </a:pPr>
            <a:r>
              <a:rPr lang="es-ES" dirty="0"/>
              <a:t>Email.</a:t>
            </a:r>
          </a:p>
          <a:p>
            <a:pPr marL="342900" indent="-342900">
              <a:buFont typeface="+mj-lt"/>
              <a:buAutoNum type="arabicPeriod"/>
            </a:pPr>
            <a:r>
              <a:rPr lang="es-ES" dirty="0"/>
              <a:t>Teléfono.</a:t>
            </a:r>
          </a:p>
          <a:p>
            <a:pPr marL="342900" indent="-342900">
              <a:buFont typeface="+mj-lt"/>
              <a:buAutoNum type="arabicPeriod"/>
            </a:pPr>
            <a:r>
              <a:rPr lang="es-ES" dirty="0"/>
              <a:t>Fecha de nacimiento.</a:t>
            </a:r>
          </a:p>
          <a:p>
            <a:pPr marL="342900" indent="-342900">
              <a:buFont typeface="+mj-lt"/>
              <a:buAutoNum type="arabicPeriod"/>
            </a:pPr>
            <a:r>
              <a:rPr lang="es-ES" dirty="0"/>
              <a:t>Contraseña.</a:t>
            </a:r>
          </a:p>
        </p:txBody>
      </p:sp>
      <p:sp>
        <p:nvSpPr>
          <p:cNvPr id="3" name="Marcador de número de diapositiva 2">
            <a:extLst>
              <a:ext uri="{FF2B5EF4-FFF2-40B4-BE49-F238E27FC236}">
                <a16:creationId xmlns:a16="http://schemas.microsoft.com/office/drawing/2014/main" id="{B1580E08-69DE-3E6D-1B72-DEB369F37BF2}"/>
              </a:ext>
            </a:extLst>
          </p:cNvPr>
          <p:cNvSpPr>
            <a:spLocks noGrp="1"/>
          </p:cNvSpPr>
          <p:nvPr>
            <p:ph type="sldNum" sz="quarter" idx="12"/>
          </p:nvPr>
        </p:nvSpPr>
        <p:spPr/>
        <p:txBody>
          <a:bodyPr/>
          <a:lstStyle/>
          <a:p>
            <a:fld id="{A8DC117A-DD3C-4D79-AE3A-1962C66726E2}" type="slidenum">
              <a:rPr lang="es-ES" smtClean="0"/>
              <a:t>21</a:t>
            </a:fld>
            <a:endParaRPr lang="es-ES" dirty="0"/>
          </a:p>
        </p:txBody>
      </p:sp>
      <p:sp>
        <p:nvSpPr>
          <p:cNvPr id="4" name="Título 3">
            <a:extLst>
              <a:ext uri="{FF2B5EF4-FFF2-40B4-BE49-F238E27FC236}">
                <a16:creationId xmlns:a16="http://schemas.microsoft.com/office/drawing/2014/main" id="{00012CC7-A19E-3686-301B-B20CF9FEDAAF}"/>
              </a:ext>
            </a:extLst>
          </p:cNvPr>
          <p:cNvSpPr>
            <a:spLocks noGrp="1"/>
          </p:cNvSpPr>
          <p:nvPr>
            <p:ph type="title"/>
          </p:nvPr>
        </p:nvSpPr>
        <p:spPr/>
        <p:txBody>
          <a:bodyPr/>
          <a:lstStyle/>
          <a:p>
            <a:r>
              <a:rPr lang="es-ES" dirty="0"/>
              <a:t>Construcción de formularios: input</a:t>
            </a:r>
          </a:p>
        </p:txBody>
      </p:sp>
    </p:spTree>
    <p:extLst>
      <p:ext uri="{BB962C8B-B14F-4D97-AF65-F5344CB8AC3E}">
        <p14:creationId xmlns:p14="http://schemas.microsoft.com/office/powerpoint/2010/main" val="3233933901"/>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EB9BAFD7-9AA6-85FD-DF05-7C6EB7162232}"/>
              </a:ext>
            </a:extLst>
          </p:cNvPr>
          <p:cNvSpPr>
            <a:spLocks noGrp="1"/>
          </p:cNvSpPr>
          <p:nvPr>
            <p:ph type="body" orient="vert" idx="22"/>
          </p:nvPr>
        </p:nvSpPr>
        <p:spPr>
          <a:xfrm>
            <a:off x="1574456" y="1492369"/>
            <a:ext cx="8052623" cy="4917529"/>
          </a:xfrm>
        </p:spPr>
        <p:txBody>
          <a:bodyPr/>
          <a:lstStyle/>
          <a:p>
            <a:r>
              <a:rPr lang="es-ES" b="1" dirty="0"/>
              <a:t>Ejercicio 14: </a:t>
            </a:r>
            <a:r>
              <a:rPr lang="es-ES" dirty="0"/>
              <a:t>hacer un formulario </a:t>
            </a:r>
            <a:r>
              <a:rPr lang="es-ES" dirty="0" err="1"/>
              <a:t>html</a:t>
            </a:r>
            <a:r>
              <a:rPr lang="es-ES" dirty="0"/>
              <a:t> que recoja los siguientes datos:</a:t>
            </a:r>
          </a:p>
          <a:p>
            <a:pPr marL="342900" indent="-342900">
              <a:buFont typeface="+mj-lt"/>
              <a:buAutoNum type="arabicPeriod"/>
            </a:pPr>
            <a:r>
              <a:rPr lang="es-ES" dirty="0"/>
              <a:t>Nombre (campo requerido).</a:t>
            </a:r>
          </a:p>
          <a:p>
            <a:pPr marL="342900" indent="-342900">
              <a:buFont typeface="+mj-lt"/>
              <a:buAutoNum type="arabicPeriod"/>
            </a:pPr>
            <a:r>
              <a:rPr lang="es-ES" dirty="0"/>
              <a:t>Apellidos (en la caja aparece "Introduzca sus apellidos").</a:t>
            </a:r>
          </a:p>
          <a:p>
            <a:pPr marL="342900" indent="-342900">
              <a:buFont typeface="+mj-lt"/>
              <a:buAutoNum type="arabicPeriod"/>
            </a:pPr>
            <a:r>
              <a:rPr lang="es-ES" dirty="0"/>
              <a:t>Email.</a:t>
            </a:r>
          </a:p>
          <a:p>
            <a:pPr marL="342900" indent="-342900">
              <a:buFont typeface="+mj-lt"/>
              <a:buAutoNum type="arabicPeriod"/>
            </a:pPr>
            <a:r>
              <a:rPr lang="es-ES" dirty="0"/>
              <a:t>Teléfono.</a:t>
            </a:r>
          </a:p>
          <a:p>
            <a:pPr marL="342900" indent="-342900">
              <a:buFont typeface="+mj-lt"/>
              <a:buAutoNum type="arabicPeriod"/>
            </a:pPr>
            <a:r>
              <a:rPr lang="es-ES" dirty="0"/>
              <a:t>Dirección (desactivado).</a:t>
            </a:r>
          </a:p>
          <a:p>
            <a:pPr marL="342900" indent="-342900">
              <a:buFont typeface="+mj-lt"/>
              <a:buAutoNum type="arabicPeriod"/>
            </a:pPr>
            <a:r>
              <a:rPr lang="es-ES" dirty="0"/>
              <a:t>Fecha de nacimiento.</a:t>
            </a:r>
          </a:p>
          <a:p>
            <a:pPr marL="342900" indent="-342900">
              <a:buFont typeface="+mj-lt"/>
              <a:buAutoNum type="arabicPeriod"/>
            </a:pPr>
            <a:r>
              <a:rPr lang="es-ES" dirty="0"/>
              <a:t>Contraseña (campo requerido).</a:t>
            </a:r>
          </a:p>
        </p:txBody>
      </p:sp>
      <p:sp>
        <p:nvSpPr>
          <p:cNvPr id="3" name="Marcador de número de diapositiva 2">
            <a:extLst>
              <a:ext uri="{FF2B5EF4-FFF2-40B4-BE49-F238E27FC236}">
                <a16:creationId xmlns:a16="http://schemas.microsoft.com/office/drawing/2014/main" id="{B1580E08-69DE-3E6D-1B72-DEB369F37BF2}"/>
              </a:ext>
            </a:extLst>
          </p:cNvPr>
          <p:cNvSpPr>
            <a:spLocks noGrp="1"/>
          </p:cNvSpPr>
          <p:nvPr>
            <p:ph type="sldNum" sz="quarter" idx="12"/>
          </p:nvPr>
        </p:nvSpPr>
        <p:spPr/>
        <p:txBody>
          <a:bodyPr/>
          <a:lstStyle/>
          <a:p>
            <a:fld id="{A8DC117A-DD3C-4D79-AE3A-1962C66726E2}" type="slidenum">
              <a:rPr lang="es-ES" smtClean="0"/>
              <a:t>22</a:t>
            </a:fld>
            <a:endParaRPr lang="es-ES" dirty="0"/>
          </a:p>
        </p:txBody>
      </p:sp>
      <p:sp>
        <p:nvSpPr>
          <p:cNvPr id="4" name="Título 3">
            <a:extLst>
              <a:ext uri="{FF2B5EF4-FFF2-40B4-BE49-F238E27FC236}">
                <a16:creationId xmlns:a16="http://schemas.microsoft.com/office/drawing/2014/main" id="{00012CC7-A19E-3686-301B-B20CF9FEDAAF}"/>
              </a:ext>
            </a:extLst>
          </p:cNvPr>
          <p:cNvSpPr>
            <a:spLocks noGrp="1"/>
          </p:cNvSpPr>
          <p:nvPr>
            <p:ph type="title"/>
          </p:nvPr>
        </p:nvSpPr>
        <p:spPr/>
        <p:txBody>
          <a:bodyPr/>
          <a:lstStyle/>
          <a:p>
            <a:r>
              <a:rPr lang="es-ES" dirty="0"/>
              <a:t>Construcción de formularios: input</a:t>
            </a:r>
          </a:p>
        </p:txBody>
      </p:sp>
    </p:spTree>
    <p:extLst>
      <p:ext uri="{BB962C8B-B14F-4D97-AF65-F5344CB8AC3E}">
        <p14:creationId xmlns:p14="http://schemas.microsoft.com/office/powerpoint/2010/main" val="3042020054"/>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EB9BAFD7-9AA6-85FD-DF05-7C6EB7162232}"/>
              </a:ext>
            </a:extLst>
          </p:cNvPr>
          <p:cNvSpPr>
            <a:spLocks noGrp="1"/>
          </p:cNvSpPr>
          <p:nvPr>
            <p:ph type="body" orient="vert" idx="22"/>
          </p:nvPr>
        </p:nvSpPr>
        <p:spPr/>
        <p:txBody>
          <a:bodyPr>
            <a:normAutofit/>
          </a:bodyPr>
          <a:lstStyle/>
          <a:p>
            <a:r>
              <a:rPr lang="es-ES" b="1" dirty="0"/>
              <a:t>Ejercicio 15: </a:t>
            </a:r>
            <a:r>
              <a:rPr lang="es-ES" dirty="0"/>
              <a:t>hacer un formulario </a:t>
            </a:r>
            <a:r>
              <a:rPr lang="es-ES" dirty="0" err="1"/>
              <a:t>html</a:t>
            </a:r>
            <a:r>
              <a:rPr lang="es-ES" dirty="0"/>
              <a:t> que recoja los siguientes datos:</a:t>
            </a:r>
          </a:p>
          <a:p>
            <a:pPr marL="342900" indent="-342900">
              <a:buFont typeface="+mj-lt"/>
              <a:buAutoNum type="arabicPeriod"/>
            </a:pPr>
            <a:r>
              <a:rPr lang="es-ES" dirty="0"/>
              <a:t>Nombre.</a:t>
            </a:r>
          </a:p>
          <a:p>
            <a:pPr marL="342900" indent="-342900">
              <a:buFont typeface="+mj-lt"/>
              <a:buAutoNum type="arabicPeriod"/>
            </a:pPr>
            <a:r>
              <a:rPr lang="es-ES" dirty="0"/>
              <a:t>Email.</a:t>
            </a:r>
          </a:p>
          <a:p>
            <a:pPr marL="342900" indent="-342900">
              <a:buFont typeface="+mj-lt"/>
              <a:buAutoNum type="arabicPeriod"/>
            </a:pPr>
            <a:r>
              <a:rPr lang="es-ES" dirty="0"/>
              <a:t>Teléfono.</a:t>
            </a:r>
          </a:p>
          <a:p>
            <a:pPr marL="342900" indent="-342900">
              <a:buFont typeface="+mj-lt"/>
              <a:buAutoNum type="arabicPeriod"/>
            </a:pPr>
            <a:r>
              <a:rPr lang="es-ES" dirty="0"/>
              <a:t>Contraseña.</a:t>
            </a:r>
          </a:p>
          <a:p>
            <a:pPr marL="342900" indent="-342900">
              <a:buFont typeface="+mj-lt"/>
              <a:buAutoNum type="arabicPeriod"/>
            </a:pPr>
            <a:r>
              <a:rPr lang="es-ES" dirty="0"/>
              <a:t>Bebida (a escoger 1):</a:t>
            </a:r>
          </a:p>
          <a:p>
            <a:pPr marL="800100" lvl="1" indent="-342900" algn="l">
              <a:buFont typeface="+mj-lt"/>
              <a:buAutoNum type="alphaLcPeriod"/>
            </a:pPr>
            <a:r>
              <a:rPr lang="es-ES" dirty="0"/>
              <a:t>Agua</a:t>
            </a:r>
          </a:p>
          <a:p>
            <a:pPr marL="800100" lvl="1" indent="-342900" algn="l">
              <a:buFont typeface="+mj-lt"/>
              <a:buAutoNum type="alphaLcPeriod"/>
            </a:pPr>
            <a:r>
              <a:rPr lang="es-ES" dirty="0"/>
              <a:t>Bebida con gas</a:t>
            </a:r>
          </a:p>
          <a:p>
            <a:pPr marL="342900" indent="-342900">
              <a:buFont typeface="+mj-lt"/>
              <a:buAutoNum type="arabicPeriod"/>
            </a:pPr>
            <a:r>
              <a:rPr lang="es-ES" dirty="0"/>
              <a:t>Entrante (a escoger 1):</a:t>
            </a:r>
          </a:p>
          <a:p>
            <a:pPr marL="800100" lvl="1" indent="-342900" algn="l">
              <a:buFont typeface="+mj-lt"/>
              <a:buAutoNum type="alphaLcPeriod"/>
            </a:pPr>
            <a:r>
              <a:rPr lang="es-ES" dirty="0"/>
              <a:t>Patatas.</a:t>
            </a:r>
          </a:p>
          <a:p>
            <a:pPr marL="800100" lvl="1" indent="-342900" algn="l">
              <a:buFont typeface="+mj-lt"/>
              <a:buAutoNum type="alphaLcPeriod"/>
            </a:pPr>
            <a:r>
              <a:rPr lang="es-ES" dirty="0"/>
              <a:t>Aros de cebolla.</a:t>
            </a:r>
          </a:p>
          <a:p>
            <a:pPr marL="800100" lvl="1" indent="-342900" algn="l">
              <a:buFont typeface="+mj-lt"/>
              <a:buAutoNum type="alphaLcPeriod"/>
            </a:pPr>
            <a:r>
              <a:rPr lang="es-ES" dirty="0"/>
              <a:t>Ensalada.</a:t>
            </a:r>
          </a:p>
        </p:txBody>
      </p:sp>
      <p:sp>
        <p:nvSpPr>
          <p:cNvPr id="3" name="Marcador de número de diapositiva 2">
            <a:extLst>
              <a:ext uri="{FF2B5EF4-FFF2-40B4-BE49-F238E27FC236}">
                <a16:creationId xmlns:a16="http://schemas.microsoft.com/office/drawing/2014/main" id="{B1580E08-69DE-3E6D-1B72-DEB369F37BF2}"/>
              </a:ext>
            </a:extLst>
          </p:cNvPr>
          <p:cNvSpPr>
            <a:spLocks noGrp="1"/>
          </p:cNvSpPr>
          <p:nvPr>
            <p:ph type="sldNum" sz="quarter" idx="12"/>
          </p:nvPr>
        </p:nvSpPr>
        <p:spPr/>
        <p:txBody>
          <a:bodyPr/>
          <a:lstStyle/>
          <a:p>
            <a:fld id="{A8DC117A-DD3C-4D79-AE3A-1962C66726E2}" type="slidenum">
              <a:rPr lang="es-ES" smtClean="0"/>
              <a:t>23</a:t>
            </a:fld>
            <a:endParaRPr lang="es-ES" dirty="0"/>
          </a:p>
        </p:txBody>
      </p:sp>
      <p:sp>
        <p:nvSpPr>
          <p:cNvPr id="4" name="Título 3">
            <a:extLst>
              <a:ext uri="{FF2B5EF4-FFF2-40B4-BE49-F238E27FC236}">
                <a16:creationId xmlns:a16="http://schemas.microsoft.com/office/drawing/2014/main" id="{00012CC7-A19E-3686-301B-B20CF9FEDAAF}"/>
              </a:ext>
            </a:extLst>
          </p:cNvPr>
          <p:cNvSpPr>
            <a:spLocks noGrp="1"/>
          </p:cNvSpPr>
          <p:nvPr>
            <p:ph type="title"/>
          </p:nvPr>
        </p:nvSpPr>
        <p:spPr/>
        <p:txBody>
          <a:bodyPr/>
          <a:lstStyle/>
          <a:p>
            <a:r>
              <a:rPr lang="es-ES" dirty="0"/>
              <a:t>Construcción de formularios: </a:t>
            </a:r>
            <a:r>
              <a:rPr lang="es-ES" dirty="0" err="1"/>
              <a:t>radiobutton</a:t>
            </a:r>
            <a:endParaRPr lang="es-ES" dirty="0"/>
          </a:p>
        </p:txBody>
      </p:sp>
    </p:spTree>
    <p:extLst>
      <p:ext uri="{BB962C8B-B14F-4D97-AF65-F5344CB8AC3E}">
        <p14:creationId xmlns:p14="http://schemas.microsoft.com/office/powerpoint/2010/main" val="682687533"/>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EB9BAFD7-9AA6-85FD-DF05-7C6EB7162232}"/>
              </a:ext>
            </a:extLst>
          </p:cNvPr>
          <p:cNvSpPr>
            <a:spLocks noGrp="1"/>
          </p:cNvSpPr>
          <p:nvPr>
            <p:ph type="body" orient="vert" idx="22"/>
          </p:nvPr>
        </p:nvSpPr>
        <p:spPr>
          <a:xfrm>
            <a:off x="1574456" y="1552755"/>
            <a:ext cx="9942203" cy="4857144"/>
          </a:xfrm>
        </p:spPr>
        <p:txBody>
          <a:bodyPr/>
          <a:lstStyle/>
          <a:p>
            <a:r>
              <a:rPr lang="es-ES" b="1" dirty="0"/>
              <a:t>Ejercicio 16: </a:t>
            </a:r>
            <a:r>
              <a:rPr lang="es-ES" dirty="0"/>
              <a:t>al ejercicio del formulario anterior de los </a:t>
            </a:r>
            <a:r>
              <a:rPr lang="es-ES" dirty="0" err="1"/>
              <a:t>radiobuttons</a:t>
            </a:r>
            <a:r>
              <a:rPr lang="es-ES" dirty="0"/>
              <a:t>, añadir:</a:t>
            </a:r>
          </a:p>
          <a:p>
            <a:pPr marL="342900" indent="-342900">
              <a:buFont typeface="+mj-lt"/>
              <a:buAutoNum type="arabicPeriod"/>
            </a:pPr>
            <a:r>
              <a:rPr lang="es-ES" dirty="0"/>
              <a:t>Hamburguesa (a escoger sólo 1):</a:t>
            </a:r>
          </a:p>
          <a:p>
            <a:pPr marL="800100" lvl="1" indent="-342900" algn="l">
              <a:buFont typeface="+mj-lt"/>
              <a:buAutoNum type="alphaLcPeriod"/>
            </a:pPr>
            <a:r>
              <a:rPr lang="es-ES" dirty="0"/>
              <a:t>Hamburguesa de pollo.</a:t>
            </a:r>
          </a:p>
          <a:p>
            <a:pPr marL="800100" lvl="1" indent="-342900" algn="l">
              <a:buFont typeface="+mj-lt"/>
              <a:buAutoNum type="alphaLcPeriod"/>
            </a:pPr>
            <a:r>
              <a:rPr lang="es-ES" dirty="0"/>
              <a:t>Hamburguesa de carne.</a:t>
            </a:r>
          </a:p>
          <a:p>
            <a:pPr marL="342900" indent="-342900">
              <a:buFont typeface="+mj-lt"/>
              <a:buAutoNum type="arabicPeriod"/>
            </a:pPr>
            <a:r>
              <a:rPr lang="es-ES" dirty="0"/>
              <a:t>Ingredientes (a escoger varias):</a:t>
            </a:r>
          </a:p>
          <a:p>
            <a:pPr marL="800100" lvl="1" indent="-342900" algn="l">
              <a:buFont typeface="+mj-lt"/>
              <a:buAutoNum type="alphaLcPeriod"/>
            </a:pPr>
            <a:r>
              <a:rPr lang="es-ES" dirty="0"/>
              <a:t>Queso.</a:t>
            </a:r>
          </a:p>
          <a:p>
            <a:pPr marL="800100" lvl="1" indent="-342900" algn="l">
              <a:buFont typeface="+mj-lt"/>
              <a:buAutoNum type="alphaLcPeriod"/>
            </a:pPr>
            <a:r>
              <a:rPr lang="es-ES" dirty="0"/>
              <a:t>Tomate.</a:t>
            </a:r>
          </a:p>
          <a:p>
            <a:pPr marL="800100" lvl="1" indent="-342900" algn="l">
              <a:buFont typeface="+mj-lt"/>
              <a:buAutoNum type="alphaLcPeriod"/>
            </a:pPr>
            <a:r>
              <a:rPr lang="es-ES" dirty="0"/>
              <a:t>Cebolla.</a:t>
            </a:r>
          </a:p>
          <a:p>
            <a:pPr marL="800100" lvl="1" indent="-342900" algn="l">
              <a:buFont typeface="+mj-lt"/>
              <a:buAutoNum type="alphaLcPeriod"/>
            </a:pPr>
            <a:r>
              <a:rPr lang="es-ES" dirty="0"/>
              <a:t>Lechuga.</a:t>
            </a:r>
          </a:p>
          <a:p>
            <a:pPr marL="800100" lvl="1" indent="-342900" algn="l">
              <a:buFont typeface="+mj-lt"/>
              <a:buAutoNum type="alphaLcPeriod"/>
            </a:pPr>
            <a:r>
              <a:rPr lang="es-ES" dirty="0"/>
              <a:t>Pepinillos.</a:t>
            </a:r>
          </a:p>
        </p:txBody>
      </p:sp>
      <p:sp>
        <p:nvSpPr>
          <p:cNvPr id="3" name="Marcador de número de diapositiva 2">
            <a:extLst>
              <a:ext uri="{FF2B5EF4-FFF2-40B4-BE49-F238E27FC236}">
                <a16:creationId xmlns:a16="http://schemas.microsoft.com/office/drawing/2014/main" id="{B1580E08-69DE-3E6D-1B72-DEB369F37BF2}"/>
              </a:ext>
            </a:extLst>
          </p:cNvPr>
          <p:cNvSpPr>
            <a:spLocks noGrp="1"/>
          </p:cNvSpPr>
          <p:nvPr>
            <p:ph type="sldNum" sz="quarter" idx="12"/>
          </p:nvPr>
        </p:nvSpPr>
        <p:spPr/>
        <p:txBody>
          <a:bodyPr/>
          <a:lstStyle/>
          <a:p>
            <a:fld id="{A8DC117A-DD3C-4D79-AE3A-1962C66726E2}" type="slidenum">
              <a:rPr lang="es-ES" smtClean="0"/>
              <a:t>24</a:t>
            </a:fld>
            <a:endParaRPr lang="es-ES" dirty="0"/>
          </a:p>
        </p:txBody>
      </p:sp>
      <p:sp>
        <p:nvSpPr>
          <p:cNvPr id="4" name="Título 3">
            <a:extLst>
              <a:ext uri="{FF2B5EF4-FFF2-40B4-BE49-F238E27FC236}">
                <a16:creationId xmlns:a16="http://schemas.microsoft.com/office/drawing/2014/main" id="{00012CC7-A19E-3686-301B-B20CF9FEDAAF}"/>
              </a:ext>
            </a:extLst>
          </p:cNvPr>
          <p:cNvSpPr>
            <a:spLocks noGrp="1"/>
          </p:cNvSpPr>
          <p:nvPr>
            <p:ph type="title"/>
          </p:nvPr>
        </p:nvSpPr>
        <p:spPr/>
        <p:txBody>
          <a:bodyPr/>
          <a:lstStyle/>
          <a:p>
            <a:r>
              <a:rPr lang="es-ES" dirty="0"/>
              <a:t>Construcción de formularios: </a:t>
            </a:r>
            <a:r>
              <a:rPr lang="es-ES" dirty="0" err="1"/>
              <a:t>checkbox</a:t>
            </a:r>
            <a:endParaRPr lang="es-ES" dirty="0"/>
          </a:p>
        </p:txBody>
      </p:sp>
    </p:spTree>
    <p:extLst>
      <p:ext uri="{BB962C8B-B14F-4D97-AF65-F5344CB8AC3E}">
        <p14:creationId xmlns:p14="http://schemas.microsoft.com/office/powerpoint/2010/main" val="3774563917"/>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EB9BAFD7-9AA6-85FD-DF05-7C6EB7162232}"/>
              </a:ext>
            </a:extLst>
          </p:cNvPr>
          <p:cNvSpPr>
            <a:spLocks noGrp="1"/>
          </p:cNvSpPr>
          <p:nvPr>
            <p:ph type="body" orient="vert" idx="22"/>
          </p:nvPr>
        </p:nvSpPr>
        <p:spPr>
          <a:xfrm>
            <a:off x="1574456" y="1319841"/>
            <a:ext cx="9942203" cy="5090057"/>
          </a:xfrm>
        </p:spPr>
        <p:txBody>
          <a:bodyPr/>
          <a:lstStyle/>
          <a:p>
            <a:r>
              <a:rPr lang="es-ES" b="1" dirty="0"/>
              <a:t>Ejercicio 17: </a:t>
            </a:r>
            <a:r>
              <a:rPr lang="es-ES" dirty="0"/>
              <a:t>hacer un formulario </a:t>
            </a:r>
            <a:r>
              <a:rPr lang="es-ES" dirty="0" err="1"/>
              <a:t>html</a:t>
            </a:r>
            <a:r>
              <a:rPr lang="es-ES" dirty="0"/>
              <a:t> con los siguientes campos:</a:t>
            </a:r>
          </a:p>
          <a:p>
            <a:pPr marL="342900" indent="-342900">
              <a:buFont typeface="+mj-lt"/>
              <a:buAutoNum type="arabicPeriod"/>
            </a:pPr>
            <a:r>
              <a:rPr lang="es-ES" dirty="0"/>
              <a:t>Nombre.</a:t>
            </a:r>
          </a:p>
          <a:p>
            <a:pPr marL="342900" indent="-342900">
              <a:buFont typeface="+mj-lt"/>
              <a:buAutoNum type="arabicPeriod"/>
            </a:pPr>
            <a:r>
              <a:rPr lang="es-ES" dirty="0"/>
              <a:t>Email.</a:t>
            </a:r>
          </a:p>
          <a:p>
            <a:pPr marL="342900" indent="-342900">
              <a:buFont typeface="+mj-lt"/>
              <a:buAutoNum type="arabicPeriod"/>
            </a:pPr>
            <a:r>
              <a:rPr lang="es-ES" dirty="0"/>
              <a:t>Teléfono.</a:t>
            </a:r>
          </a:p>
          <a:p>
            <a:pPr marL="342900" indent="-342900">
              <a:buFont typeface="+mj-lt"/>
              <a:buAutoNum type="arabicPeriod"/>
            </a:pPr>
            <a:r>
              <a:rPr lang="es-ES" dirty="0"/>
              <a:t>Fecha de nacimiento.</a:t>
            </a:r>
          </a:p>
          <a:p>
            <a:pPr marL="342900" indent="-342900">
              <a:buFont typeface="+mj-lt"/>
              <a:buAutoNum type="arabicPeriod"/>
            </a:pPr>
            <a:r>
              <a:rPr lang="es-ES" dirty="0"/>
              <a:t>Contraseña.</a:t>
            </a:r>
          </a:p>
          <a:p>
            <a:pPr marL="342900" indent="-342900">
              <a:buFont typeface="+mj-lt"/>
              <a:buAutoNum type="arabicPeriod"/>
            </a:pPr>
            <a:r>
              <a:rPr lang="es-ES" dirty="0"/>
              <a:t>Tenga dos botones:</a:t>
            </a:r>
          </a:p>
          <a:p>
            <a:pPr marL="800100" lvl="1" indent="-342900" algn="l">
              <a:buFont typeface="+mj-lt"/>
              <a:buAutoNum type="alphaLcPeriod"/>
            </a:pPr>
            <a:r>
              <a:rPr lang="es-ES" dirty="0"/>
              <a:t>Uno para enviar los datos.</a:t>
            </a:r>
          </a:p>
          <a:p>
            <a:pPr marL="800100" lvl="1" indent="-342900" algn="l">
              <a:buFont typeface="+mj-lt"/>
              <a:buAutoNum type="alphaLcPeriod"/>
            </a:pPr>
            <a:r>
              <a:rPr lang="es-ES" dirty="0"/>
              <a:t>Otro para limpiar los datos.</a:t>
            </a:r>
          </a:p>
        </p:txBody>
      </p:sp>
      <p:sp>
        <p:nvSpPr>
          <p:cNvPr id="3" name="Marcador de número de diapositiva 2">
            <a:extLst>
              <a:ext uri="{FF2B5EF4-FFF2-40B4-BE49-F238E27FC236}">
                <a16:creationId xmlns:a16="http://schemas.microsoft.com/office/drawing/2014/main" id="{B1580E08-69DE-3E6D-1B72-DEB369F37BF2}"/>
              </a:ext>
            </a:extLst>
          </p:cNvPr>
          <p:cNvSpPr>
            <a:spLocks noGrp="1"/>
          </p:cNvSpPr>
          <p:nvPr>
            <p:ph type="sldNum" sz="quarter" idx="12"/>
          </p:nvPr>
        </p:nvSpPr>
        <p:spPr/>
        <p:txBody>
          <a:bodyPr/>
          <a:lstStyle/>
          <a:p>
            <a:fld id="{A8DC117A-DD3C-4D79-AE3A-1962C66726E2}" type="slidenum">
              <a:rPr lang="es-ES" smtClean="0"/>
              <a:t>25</a:t>
            </a:fld>
            <a:endParaRPr lang="es-ES" dirty="0"/>
          </a:p>
        </p:txBody>
      </p:sp>
      <p:sp>
        <p:nvSpPr>
          <p:cNvPr id="4" name="Título 3">
            <a:extLst>
              <a:ext uri="{FF2B5EF4-FFF2-40B4-BE49-F238E27FC236}">
                <a16:creationId xmlns:a16="http://schemas.microsoft.com/office/drawing/2014/main" id="{00012CC7-A19E-3686-301B-B20CF9FEDAAF}"/>
              </a:ext>
            </a:extLst>
          </p:cNvPr>
          <p:cNvSpPr>
            <a:spLocks noGrp="1"/>
          </p:cNvSpPr>
          <p:nvPr>
            <p:ph type="title"/>
          </p:nvPr>
        </p:nvSpPr>
        <p:spPr/>
        <p:txBody>
          <a:bodyPr/>
          <a:lstStyle/>
          <a:p>
            <a:r>
              <a:rPr lang="es-ES" dirty="0"/>
              <a:t>Construcción de formularios: </a:t>
            </a:r>
            <a:r>
              <a:rPr lang="es-ES" dirty="0" err="1"/>
              <a:t>button</a:t>
            </a:r>
            <a:endParaRPr lang="es-ES" dirty="0"/>
          </a:p>
        </p:txBody>
      </p:sp>
    </p:spTree>
    <p:extLst>
      <p:ext uri="{BB962C8B-B14F-4D97-AF65-F5344CB8AC3E}">
        <p14:creationId xmlns:p14="http://schemas.microsoft.com/office/powerpoint/2010/main" val="2564439824"/>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B8CE0D6-26F2-B625-576D-2F2E0216409B}"/>
              </a:ext>
            </a:extLst>
          </p:cNvPr>
          <p:cNvSpPr>
            <a:spLocks noGrp="1"/>
          </p:cNvSpPr>
          <p:nvPr>
            <p:ph type="sldNum" sz="quarter" idx="4294967295"/>
          </p:nvPr>
        </p:nvSpPr>
        <p:spPr>
          <a:xfrm>
            <a:off x="11515725" y="3321050"/>
            <a:ext cx="676275" cy="365125"/>
          </a:xfrm>
        </p:spPr>
        <p:txBody>
          <a:bodyPr/>
          <a:lstStyle/>
          <a:p>
            <a:fld id="{A8DC117A-DD3C-4D79-AE3A-1962C66726E2}" type="slidenum">
              <a:rPr lang="es-ES" smtClean="0"/>
              <a:t>26</a:t>
            </a:fld>
            <a:endParaRPr lang="es-ES" dirty="0"/>
          </a:p>
        </p:txBody>
      </p:sp>
    </p:spTree>
    <p:extLst>
      <p:ext uri="{BB962C8B-B14F-4D97-AF65-F5344CB8AC3E}">
        <p14:creationId xmlns:p14="http://schemas.microsoft.com/office/powerpoint/2010/main" val="2876050201"/>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B51F0845-5675-42B5-6500-6D8D12924CC8}"/>
              </a:ext>
            </a:extLst>
          </p:cNvPr>
          <p:cNvSpPr>
            <a:spLocks noGrp="1"/>
          </p:cNvSpPr>
          <p:nvPr>
            <p:ph type="subTitle" idx="1"/>
          </p:nvPr>
        </p:nvSpPr>
        <p:spPr/>
        <p:txBody>
          <a:bodyPr/>
          <a:lstStyle/>
          <a:p>
            <a:r>
              <a:rPr lang="es-ES" dirty="0"/>
              <a:t>Tema 3 - Soluciones</a:t>
            </a:r>
          </a:p>
        </p:txBody>
      </p:sp>
      <p:sp>
        <p:nvSpPr>
          <p:cNvPr id="4" name="Título 3">
            <a:extLst>
              <a:ext uri="{FF2B5EF4-FFF2-40B4-BE49-F238E27FC236}">
                <a16:creationId xmlns:a16="http://schemas.microsoft.com/office/drawing/2014/main" id="{63940F4F-A907-CC99-2BF7-8D8BA484FFE4}"/>
              </a:ext>
            </a:extLst>
          </p:cNvPr>
          <p:cNvSpPr>
            <a:spLocks noGrp="1"/>
          </p:cNvSpPr>
          <p:nvPr>
            <p:ph type="ctrTitle"/>
          </p:nvPr>
        </p:nvSpPr>
        <p:spPr/>
        <p:txBody>
          <a:bodyPr/>
          <a:lstStyle/>
          <a:p>
            <a:r>
              <a:rPr lang="es-ES" dirty="0"/>
              <a:t>Tecnología y Uso de Internet</a:t>
            </a:r>
          </a:p>
        </p:txBody>
      </p:sp>
    </p:spTree>
    <p:extLst>
      <p:ext uri="{BB962C8B-B14F-4D97-AF65-F5344CB8AC3E}">
        <p14:creationId xmlns:p14="http://schemas.microsoft.com/office/powerpoint/2010/main" val="900073338"/>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a:xfrm>
            <a:off x="1574456" y="1466491"/>
            <a:ext cx="9286201" cy="4943408"/>
          </a:xfrm>
        </p:spPr>
        <p:txBody>
          <a:bodyPr/>
          <a:lstStyle/>
          <a:p>
            <a:r>
              <a:rPr lang="es-ES" b="1" dirty="0"/>
              <a:t>Ejercicio1 </a:t>
            </a:r>
            <a:r>
              <a:rPr lang="es-ES" dirty="0"/>
              <a:t>: Solución</a:t>
            </a:r>
          </a:p>
          <a:p>
            <a:endParaRPr lang="es-ES" dirty="0"/>
          </a:p>
          <a:p>
            <a:endParaRPr lang="es-ES" dirty="0"/>
          </a:p>
          <a:p>
            <a:endParaRPr lang="es-ES" dirty="0"/>
          </a:p>
          <a:p>
            <a:endParaRPr lang="es-ES" dirty="0"/>
          </a:p>
          <a:p>
            <a:endParaRPr lang="es-ES" dirty="0"/>
          </a:p>
          <a:p>
            <a:endParaRPr lang="es-ES" dirty="0"/>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28</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etiquetas básicas</a:t>
            </a:r>
          </a:p>
        </p:txBody>
      </p:sp>
      <p:pic>
        <p:nvPicPr>
          <p:cNvPr id="5" name="Imagen 4">
            <a:extLst>
              <a:ext uri="{FF2B5EF4-FFF2-40B4-BE49-F238E27FC236}">
                <a16:creationId xmlns:a16="http://schemas.microsoft.com/office/drawing/2014/main" id="{EA68322F-CECE-FC0C-797E-4EFD5838E629}"/>
              </a:ext>
            </a:extLst>
          </p:cNvPr>
          <p:cNvPicPr>
            <a:picLocks noChangeAspect="1"/>
          </p:cNvPicPr>
          <p:nvPr/>
        </p:nvPicPr>
        <p:blipFill>
          <a:blip r:embed="rId2"/>
          <a:stretch>
            <a:fillRect/>
          </a:stretch>
        </p:blipFill>
        <p:spPr>
          <a:xfrm>
            <a:off x="1673612" y="2471510"/>
            <a:ext cx="3943711" cy="2260420"/>
          </a:xfrm>
          <a:prstGeom prst="rect">
            <a:avLst/>
          </a:prstGeom>
        </p:spPr>
      </p:pic>
      <p:pic>
        <p:nvPicPr>
          <p:cNvPr id="7" name="Imagen 6">
            <a:extLst>
              <a:ext uri="{FF2B5EF4-FFF2-40B4-BE49-F238E27FC236}">
                <a16:creationId xmlns:a16="http://schemas.microsoft.com/office/drawing/2014/main" id="{37559DE7-0C23-CC14-69FA-83A61C249971}"/>
              </a:ext>
            </a:extLst>
          </p:cNvPr>
          <p:cNvPicPr>
            <a:picLocks noChangeAspect="1"/>
          </p:cNvPicPr>
          <p:nvPr/>
        </p:nvPicPr>
        <p:blipFill>
          <a:blip r:embed="rId3"/>
          <a:stretch>
            <a:fillRect/>
          </a:stretch>
        </p:blipFill>
        <p:spPr>
          <a:xfrm>
            <a:off x="5716479" y="2471510"/>
            <a:ext cx="5683542" cy="1301817"/>
          </a:xfrm>
          <a:prstGeom prst="rect">
            <a:avLst/>
          </a:prstGeom>
        </p:spPr>
      </p:pic>
    </p:spTree>
    <p:extLst>
      <p:ext uri="{BB962C8B-B14F-4D97-AF65-F5344CB8AC3E}">
        <p14:creationId xmlns:p14="http://schemas.microsoft.com/office/powerpoint/2010/main" val="761721769"/>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a:xfrm>
            <a:off x="1574457" y="1656271"/>
            <a:ext cx="8078502" cy="4753627"/>
          </a:xfrm>
        </p:spPr>
        <p:txBody>
          <a:bodyPr/>
          <a:lstStyle/>
          <a:p>
            <a:r>
              <a:rPr lang="es-ES" b="1" dirty="0"/>
              <a:t>Ejercicio 2: </a:t>
            </a:r>
            <a:r>
              <a:rPr lang="es-ES" dirty="0"/>
              <a:t>solución</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29</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párrafos</a:t>
            </a:r>
          </a:p>
        </p:txBody>
      </p:sp>
      <p:pic>
        <p:nvPicPr>
          <p:cNvPr id="6" name="Imagen 5">
            <a:extLst>
              <a:ext uri="{FF2B5EF4-FFF2-40B4-BE49-F238E27FC236}">
                <a16:creationId xmlns:a16="http://schemas.microsoft.com/office/drawing/2014/main" id="{D195C31A-581D-0972-EEE3-DADDAD449441}"/>
              </a:ext>
            </a:extLst>
          </p:cNvPr>
          <p:cNvPicPr>
            <a:picLocks noChangeAspect="1"/>
          </p:cNvPicPr>
          <p:nvPr/>
        </p:nvPicPr>
        <p:blipFill>
          <a:blip r:embed="rId2"/>
          <a:stretch>
            <a:fillRect/>
          </a:stretch>
        </p:blipFill>
        <p:spPr>
          <a:xfrm>
            <a:off x="3406637" y="2201439"/>
            <a:ext cx="5378726" cy="4121362"/>
          </a:xfrm>
          <a:prstGeom prst="rect">
            <a:avLst/>
          </a:prstGeom>
        </p:spPr>
      </p:pic>
    </p:spTree>
    <p:extLst>
      <p:ext uri="{BB962C8B-B14F-4D97-AF65-F5344CB8AC3E}">
        <p14:creationId xmlns:p14="http://schemas.microsoft.com/office/powerpoint/2010/main" val="2261037557"/>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45ED720A-242B-E0BF-DD8B-2EF6FD0FE417}"/>
              </a:ext>
            </a:extLst>
          </p:cNvPr>
          <p:cNvSpPr>
            <a:spLocks noGrp="1"/>
          </p:cNvSpPr>
          <p:nvPr>
            <p:ph type="body" orient="vert" idx="22"/>
          </p:nvPr>
        </p:nvSpPr>
        <p:spPr>
          <a:xfrm>
            <a:off x="1960880" y="1788160"/>
            <a:ext cx="9555779" cy="4621738"/>
          </a:xfrm>
        </p:spPr>
        <p:txBody>
          <a:bodyPr/>
          <a:lstStyle/>
          <a:p>
            <a:pPr marL="342900" indent="-342900">
              <a:buFont typeface="Arial" panose="020B0604020202020204" pitchFamily="34" charset="0"/>
              <a:buChar char="•"/>
            </a:pPr>
            <a:r>
              <a:rPr lang="es-ES" b="1" dirty="0"/>
              <a:t>Temas 1 y 2 – Ejercicios…………………………………………………...4</a:t>
            </a:r>
          </a:p>
          <a:p>
            <a:pPr marL="342900" indent="-342900">
              <a:buFont typeface="Arial" panose="020B0604020202020204" pitchFamily="34" charset="0"/>
              <a:buChar char="•"/>
            </a:pPr>
            <a:r>
              <a:rPr lang="es-ES" b="1" dirty="0"/>
              <a:t>Temas 1 y 2 – Soluciones………………………………………………...28</a:t>
            </a:r>
          </a:p>
          <a:p>
            <a:pPr marL="342900" indent="-342900">
              <a:buFont typeface="Arial" panose="020B0604020202020204" pitchFamily="34" charset="0"/>
              <a:buChar char="•"/>
            </a:pPr>
            <a:r>
              <a:rPr lang="es-ES" b="1" dirty="0"/>
              <a:t>Tema 3 – Ejercicios………………………………………………………..55</a:t>
            </a:r>
          </a:p>
          <a:p>
            <a:pPr marL="342900" indent="-342900">
              <a:buFont typeface="Arial" panose="020B0604020202020204" pitchFamily="34" charset="0"/>
              <a:buChar char="•"/>
            </a:pPr>
            <a:r>
              <a:rPr lang="es-ES" b="1" dirty="0"/>
              <a:t>Tema 3 – Soluciones……………………………………………………...74</a:t>
            </a:r>
          </a:p>
          <a:p>
            <a:pPr marL="342900" indent="-342900">
              <a:buFont typeface="Arial" panose="020B0604020202020204" pitchFamily="34" charset="0"/>
              <a:buChar char="•"/>
            </a:pPr>
            <a:r>
              <a:rPr lang="es-ES" b="1" dirty="0"/>
              <a:t>Tema 4 – Ejercicios………………………………………………………..93</a:t>
            </a:r>
          </a:p>
          <a:p>
            <a:pPr marL="342900" indent="-342900">
              <a:buFont typeface="Arial" panose="020B0604020202020204" pitchFamily="34" charset="0"/>
              <a:buChar char="•"/>
            </a:pPr>
            <a:r>
              <a:rPr lang="es-ES" b="1" dirty="0"/>
              <a:t>Tema 4 – Soluciones……………………………………………………...99</a:t>
            </a:r>
          </a:p>
          <a:p>
            <a:pPr marL="342900" indent="-342900">
              <a:buFont typeface="Arial" panose="020B0604020202020204" pitchFamily="34" charset="0"/>
              <a:buChar char="•"/>
            </a:pPr>
            <a:r>
              <a:rPr lang="es-ES" b="1" dirty="0"/>
              <a:t>Tema 5 – Ejercicios……………………………………………………....105</a:t>
            </a:r>
          </a:p>
          <a:p>
            <a:pPr marL="342900" indent="-342900">
              <a:buFont typeface="Arial" panose="020B0604020202020204" pitchFamily="34" charset="0"/>
              <a:buChar char="•"/>
            </a:pPr>
            <a:r>
              <a:rPr lang="es-ES" b="1" dirty="0"/>
              <a:t>Tema 5 – Soluciones……………………………………………………..115</a:t>
            </a:r>
          </a:p>
        </p:txBody>
      </p:sp>
      <p:sp>
        <p:nvSpPr>
          <p:cNvPr id="3" name="Marcador de número de diapositiva 2">
            <a:extLst>
              <a:ext uri="{FF2B5EF4-FFF2-40B4-BE49-F238E27FC236}">
                <a16:creationId xmlns:a16="http://schemas.microsoft.com/office/drawing/2014/main" id="{12756563-0D53-71FC-93E5-46856B5D34F9}"/>
              </a:ext>
            </a:extLst>
          </p:cNvPr>
          <p:cNvSpPr>
            <a:spLocks noGrp="1"/>
          </p:cNvSpPr>
          <p:nvPr>
            <p:ph type="sldNum" sz="quarter" idx="12"/>
          </p:nvPr>
        </p:nvSpPr>
        <p:spPr/>
        <p:txBody>
          <a:bodyPr/>
          <a:lstStyle/>
          <a:p>
            <a:fld id="{A8DC117A-DD3C-4D79-AE3A-1962C66726E2}" type="slidenum">
              <a:rPr lang="es-ES" smtClean="0"/>
              <a:t>3</a:t>
            </a:fld>
            <a:endParaRPr lang="es-ES" dirty="0"/>
          </a:p>
        </p:txBody>
      </p:sp>
      <p:sp>
        <p:nvSpPr>
          <p:cNvPr id="4" name="Título 3">
            <a:extLst>
              <a:ext uri="{FF2B5EF4-FFF2-40B4-BE49-F238E27FC236}">
                <a16:creationId xmlns:a16="http://schemas.microsoft.com/office/drawing/2014/main" id="{695FD165-259D-57C6-4505-193CDEC11F80}"/>
              </a:ext>
            </a:extLst>
          </p:cNvPr>
          <p:cNvSpPr>
            <a:spLocks noGrp="1"/>
          </p:cNvSpPr>
          <p:nvPr>
            <p:ph type="title"/>
          </p:nvPr>
        </p:nvSpPr>
        <p:spPr/>
        <p:txBody>
          <a:bodyPr/>
          <a:lstStyle/>
          <a:p>
            <a:r>
              <a:rPr lang="es-ES" dirty="0"/>
              <a:t>Índice</a:t>
            </a:r>
          </a:p>
        </p:txBody>
      </p:sp>
    </p:spTree>
    <p:extLst>
      <p:ext uri="{BB962C8B-B14F-4D97-AF65-F5344CB8AC3E}">
        <p14:creationId xmlns:p14="http://schemas.microsoft.com/office/powerpoint/2010/main" val="342473865"/>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a:xfrm>
            <a:off x="1574456" y="1828801"/>
            <a:ext cx="9942203" cy="4581098"/>
          </a:xfrm>
        </p:spPr>
        <p:txBody>
          <a:bodyPr/>
          <a:lstStyle/>
          <a:p>
            <a:r>
              <a:rPr lang="es-ES" b="1" dirty="0"/>
              <a:t>Ejercicio 3: </a:t>
            </a:r>
            <a:r>
              <a:rPr lang="es-ES" dirty="0"/>
              <a:t>solución</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30</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párrafos</a:t>
            </a:r>
          </a:p>
        </p:txBody>
      </p:sp>
      <p:pic>
        <p:nvPicPr>
          <p:cNvPr id="7" name="Imagen 6">
            <a:extLst>
              <a:ext uri="{FF2B5EF4-FFF2-40B4-BE49-F238E27FC236}">
                <a16:creationId xmlns:a16="http://schemas.microsoft.com/office/drawing/2014/main" id="{DD39D25A-A288-AFC4-9906-C1E8EB42FB1B}"/>
              </a:ext>
            </a:extLst>
          </p:cNvPr>
          <p:cNvPicPr>
            <a:picLocks noChangeAspect="1"/>
          </p:cNvPicPr>
          <p:nvPr/>
        </p:nvPicPr>
        <p:blipFill>
          <a:blip r:embed="rId2"/>
          <a:stretch>
            <a:fillRect/>
          </a:stretch>
        </p:blipFill>
        <p:spPr>
          <a:xfrm>
            <a:off x="4474138" y="1052218"/>
            <a:ext cx="5907557" cy="5376540"/>
          </a:xfrm>
          <a:prstGeom prst="rect">
            <a:avLst/>
          </a:prstGeom>
        </p:spPr>
      </p:pic>
    </p:spTree>
    <p:extLst>
      <p:ext uri="{BB962C8B-B14F-4D97-AF65-F5344CB8AC3E}">
        <p14:creationId xmlns:p14="http://schemas.microsoft.com/office/powerpoint/2010/main" val="755694660"/>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a:xfrm>
            <a:off x="1574456" y="1242204"/>
            <a:ext cx="9942203" cy="5167695"/>
          </a:xfrm>
        </p:spPr>
        <p:txBody>
          <a:bodyPr/>
          <a:lstStyle/>
          <a:p>
            <a:r>
              <a:rPr lang="es-ES" b="1" dirty="0"/>
              <a:t>Ejercicio 4. </a:t>
            </a:r>
            <a:r>
              <a:rPr lang="es-ES" dirty="0"/>
              <a:t>Solución:</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31</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párrafos</a:t>
            </a:r>
          </a:p>
        </p:txBody>
      </p:sp>
      <p:grpSp>
        <p:nvGrpSpPr>
          <p:cNvPr id="5" name="Grupo 4">
            <a:extLst>
              <a:ext uri="{FF2B5EF4-FFF2-40B4-BE49-F238E27FC236}">
                <a16:creationId xmlns:a16="http://schemas.microsoft.com/office/drawing/2014/main" id="{5C4A5452-DBDE-080E-2657-30DCBE457A70}"/>
              </a:ext>
            </a:extLst>
          </p:cNvPr>
          <p:cNvGrpSpPr/>
          <p:nvPr/>
        </p:nvGrpSpPr>
        <p:grpSpPr>
          <a:xfrm>
            <a:off x="924686" y="1473393"/>
            <a:ext cx="10342627" cy="4058867"/>
            <a:chOff x="544028" y="2253077"/>
            <a:chExt cx="10342627" cy="4058867"/>
          </a:xfrm>
        </p:grpSpPr>
        <p:sp>
          <p:nvSpPr>
            <p:cNvPr id="6" name="Rectángulo 5">
              <a:extLst>
                <a:ext uri="{FF2B5EF4-FFF2-40B4-BE49-F238E27FC236}">
                  <a16:creationId xmlns:a16="http://schemas.microsoft.com/office/drawing/2014/main" id="{0C2139EB-D0A1-7C80-4382-FBCC85751741}"/>
                </a:ext>
              </a:extLst>
            </p:cNvPr>
            <p:cNvSpPr/>
            <p:nvPr/>
          </p:nvSpPr>
          <p:spPr>
            <a:xfrm>
              <a:off x="6188812" y="2353863"/>
              <a:ext cx="1093597" cy="4016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chemeClr val="tx1"/>
                  </a:solidFill>
                </a:rPr>
                <a:t>Root</a:t>
              </a:r>
              <a:r>
                <a:rPr lang="es-ES" sz="1200" b="1" dirty="0">
                  <a:solidFill>
                    <a:schemeClr val="tx1"/>
                  </a:solidFill>
                </a:rPr>
                <a:t>:</a:t>
              </a:r>
            </a:p>
            <a:p>
              <a:pPr algn="ctr"/>
              <a:r>
                <a:rPr lang="es-ES" sz="1200" b="1" dirty="0">
                  <a:solidFill>
                    <a:schemeClr val="tx1"/>
                  </a:solidFill>
                </a:rPr>
                <a:t>&lt;html&gt;</a:t>
              </a:r>
              <a:r>
                <a:rPr lang="es-ES" sz="1200" b="1" dirty="0"/>
                <a:t>t</a:t>
              </a:r>
            </a:p>
          </p:txBody>
        </p:sp>
        <p:cxnSp>
          <p:nvCxnSpPr>
            <p:cNvPr id="7" name="Conector angular 28">
              <a:extLst>
                <a:ext uri="{FF2B5EF4-FFF2-40B4-BE49-F238E27FC236}">
                  <a16:creationId xmlns:a16="http://schemas.microsoft.com/office/drawing/2014/main" id="{F7B62DD7-6FFC-270D-9C9D-305DC7880E8D}"/>
                </a:ext>
              </a:extLst>
            </p:cNvPr>
            <p:cNvCxnSpPr>
              <a:stCxn id="19" idx="0"/>
              <a:endCxn id="14" idx="2"/>
            </p:cNvCxnSpPr>
            <p:nvPr/>
          </p:nvCxnSpPr>
          <p:spPr>
            <a:xfrm rot="5400000" flipH="1" flipV="1">
              <a:off x="4059584" y="3551127"/>
              <a:ext cx="844992" cy="1311347"/>
            </a:xfrm>
            <a:prstGeom prst="bentConnector3">
              <a:avLst>
                <a:gd name="adj1" fmla="val 45877"/>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32F2EEA5-E19F-7BE6-34BF-8693736EDB6D}"/>
                </a:ext>
              </a:extLst>
            </p:cNvPr>
            <p:cNvSpPr/>
            <p:nvPr/>
          </p:nvSpPr>
          <p:spPr>
            <a:xfrm>
              <a:off x="7688274" y="4580527"/>
              <a:ext cx="936036" cy="51439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endParaRPr>
            </a:p>
            <a:p>
              <a:pPr algn="ctr"/>
              <a:r>
                <a:rPr lang="es-ES" sz="1200" b="1" dirty="0" err="1">
                  <a:solidFill>
                    <a:schemeClr val="tx1"/>
                  </a:solidFill>
                </a:rPr>
                <a:t>Element</a:t>
              </a:r>
              <a:r>
                <a:rPr lang="es-ES" sz="1200" b="1" dirty="0">
                  <a:solidFill>
                    <a:schemeClr val="tx1"/>
                  </a:solidFill>
                </a:rPr>
                <a:t>:</a:t>
              </a:r>
            </a:p>
            <a:p>
              <a:pPr algn="ctr"/>
              <a:r>
                <a:rPr lang="es-ES" sz="1200" b="1" dirty="0">
                  <a:solidFill>
                    <a:schemeClr val="tx1"/>
                  </a:solidFill>
                </a:rPr>
                <a:t>&lt;p&gt;</a:t>
              </a:r>
            </a:p>
            <a:p>
              <a:pPr algn="ctr"/>
              <a:endParaRPr lang="es-ES" sz="1200" b="1" dirty="0"/>
            </a:p>
          </p:txBody>
        </p:sp>
        <p:sp>
          <p:nvSpPr>
            <p:cNvPr id="9" name="Rectángulo 8">
              <a:extLst>
                <a:ext uri="{FF2B5EF4-FFF2-40B4-BE49-F238E27FC236}">
                  <a16:creationId xmlns:a16="http://schemas.microsoft.com/office/drawing/2014/main" id="{9C5A51A2-A320-B444-AA2C-E6D7AA27DCD3}"/>
                </a:ext>
              </a:extLst>
            </p:cNvPr>
            <p:cNvSpPr/>
            <p:nvPr/>
          </p:nvSpPr>
          <p:spPr>
            <a:xfrm>
              <a:off x="6573760" y="5384196"/>
              <a:ext cx="936036" cy="51706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chemeClr val="tx1"/>
                  </a:solidFill>
                </a:rPr>
                <a:t>Element</a:t>
              </a:r>
              <a:r>
                <a:rPr lang="es-ES" sz="1200" b="1" dirty="0">
                  <a:solidFill>
                    <a:schemeClr val="tx1"/>
                  </a:solidFill>
                </a:rPr>
                <a:t>:</a:t>
              </a:r>
            </a:p>
            <a:p>
              <a:pPr algn="ctr"/>
              <a:r>
                <a:rPr lang="es-ES" sz="1200" b="1" dirty="0">
                  <a:solidFill>
                    <a:schemeClr val="tx1"/>
                  </a:solidFill>
                </a:rPr>
                <a:t>&lt;</a:t>
              </a:r>
              <a:r>
                <a:rPr lang="es-ES" sz="1200" b="1" dirty="0" err="1">
                  <a:solidFill>
                    <a:schemeClr val="tx1"/>
                  </a:solidFill>
                </a:rPr>
                <a:t>em</a:t>
              </a:r>
              <a:r>
                <a:rPr lang="es-ES" sz="1200" b="1" dirty="0">
                  <a:solidFill>
                    <a:schemeClr val="tx1"/>
                  </a:solidFill>
                </a:rPr>
                <a:t>&gt;</a:t>
              </a:r>
              <a:r>
                <a:rPr lang="es-ES" sz="1200" b="1" dirty="0"/>
                <a:t>t</a:t>
              </a:r>
            </a:p>
          </p:txBody>
        </p:sp>
        <p:sp>
          <p:nvSpPr>
            <p:cNvPr id="10" name="Rectángulo 9">
              <a:extLst>
                <a:ext uri="{FF2B5EF4-FFF2-40B4-BE49-F238E27FC236}">
                  <a16:creationId xmlns:a16="http://schemas.microsoft.com/office/drawing/2014/main" id="{56C8753A-2ADD-E67C-8BBD-B86E7EA32096}"/>
                </a:ext>
              </a:extLst>
            </p:cNvPr>
            <p:cNvSpPr/>
            <p:nvPr/>
          </p:nvSpPr>
          <p:spPr>
            <a:xfrm>
              <a:off x="8799888" y="4587934"/>
              <a:ext cx="936036" cy="50247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endParaRPr>
            </a:p>
            <a:p>
              <a:pPr algn="ctr"/>
              <a:r>
                <a:rPr lang="es-ES" sz="1200" b="1" dirty="0" err="1">
                  <a:solidFill>
                    <a:schemeClr val="tx1"/>
                  </a:solidFill>
                </a:rPr>
                <a:t>Element</a:t>
              </a:r>
              <a:r>
                <a:rPr lang="es-ES" sz="1200" b="1" dirty="0">
                  <a:solidFill>
                    <a:schemeClr val="tx1"/>
                  </a:solidFill>
                </a:rPr>
                <a:t>:</a:t>
              </a:r>
            </a:p>
            <a:p>
              <a:pPr algn="ctr"/>
              <a:r>
                <a:rPr lang="es-ES" sz="1200" b="1" dirty="0">
                  <a:solidFill>
                    <a:schemeClr val="tx1"/>
                  </a:solidFill>
                </a:rPr>
                <a:t>&lt;p&gt;</a:t>
              </a:r>
            </a:p>
            <a:p>
              <a:pPr algn="ctr"/>
              <a:endParaRPr lang="es-ES" sz="1200" b="1" dirty="0"/>
            </a:p>
          </p:txBody>
        </p:sp>
        <p:cxnSp>
          <p:nvCxnSpPr>
            <p:cNvPr id="11" name="Conector angular 48">
              <a:extLst>
                <a:ext uri="{FF2B5EF4-FFF2-40B4-BE49-F238E27FC236}">
                  <a16:creationId xmlns:a16="http://schemas.microsoft.com/office/drawing/2014/main" id="{F9D97FD7-4BC3-ADDC-59C6-5B7EE59F2107}"/>
                </a:ext>
              </a:extLst>
            </p:cNvPr>
            <p:cNvCxnSpPr>
              <a:stCxn id="10" idx="0"/>
              <a:endCxn id="15" idx="2"/>
            </p:cNvCxnSpPr>
            <p:nvPr/>
          </p:nvCxnSpPr>
          <p:spPr>
            <a:xfrm rot="16200000" flipV="1">
              <a:off x="8348034" y="3668062"/>
              <a:ext cx="801111" cy="1038634"/>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angular 60">
              <a:extLst>
                <a:ext uri="{FF2B5EF4-FFF2-40B4-BE49-F238E27FC236}">
                  <a16:creationId xmlns:a16="http://schemas.microsoft.com/office/drawing/2014/main" id="{E9E13AFD-452F-AB61-C7BA-76B39A53369D}"/>
                </a:ext>
              </a:extLst>
            </p:cNvPr>
            <p:cNvCxnSpPr>
              <a:stCxn id="16" idx="0"/>
              <a:endCxn id="15" idx="2"/>
            </p:cNvCxnSpPr>
            <p:nvPr/>
          </p:nvCxnSpPr>
          <p:spPr>
            <a:xfrm rot="5400000" flipH="1" flipV="1">
              <a:off x="7240123" y="3591378"/>
              <a:ext cx="793704" cy="1184594"/>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upo 12">
              <a:extLst>
                <a:ext uri="{FF2B5EF4-FFF2-40B4-BE49-F238E27FC236}">
                  <a16:creationId xmlns:a16="http://schemas.microsoft.com/office/drawing/2014/main" id="{2C63FEE1-5ACB-501B-B09E-9D9A6EF71E0B}"/>
                </a:ext>
              </a:extLst>
            </p:cNvPr>
            <p:cNvGrpSpPr/>
            <p:nvPr/>
          </p:nvGrpSpPr>
          <p:grpSpPr>
            <a:xfrm>
              <a:off x="544028" y="4529537"/>
              <a:ext cx="1392272" cy="695905"/>
              <a:chOff x="467719" y="5426857"/>
              <a:chExt cx="1093480" cy="695905"/>
            </a:xfrm>
          </p:grpSpPr>
          <p:sp>
            <p:nvSpPr>
              <p:cNvPr id="49" name="Elipse 48">
                <a:extLst>
                  <a:ext uri="{FF2B5EF4-FFF2-40B4-BE49-F238E27FC236}">
                    <a16:creationId xmlns:a16="http://schemas.microsoft.com/office/drawing/2014/main" id="{C888BB9E-4E0F-8E35-83AA-0819675335AF}"/>
                  </a:ext>
                </a:extLst>
              </p:cNvPr>
              <p:cNvSpPr/>
              <p:nvPr/>
            </p:nvSpPr>
            <p:spPr>
              <a:xfrm>
                <a:off x="502949" y="5426857"/>
                <a:ext cx="928637" cy="69590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CuadroTexto 49">
                <a:extLst>
                  <a:ext uri="{FF2B5EF4-FFF2-40B4-BE49-F238E27FC236}">
                    <a16:creationId xmlns:a16="http://schemas.microsoft.com/office/drawing/2014/main" id="{747FA376-FA73-4C9C-12FA-7706EC738355}"/>
                  </a:ext>
                </a:extLst>
              </p:cNvPr>
              <p:cNvSpPr txBox="1"/>
              <p:nvPr/>
            </p:nvSpPr>
            <p:spPr>
              <a:xfrm>
                <a:off x="467719" y="5639718"/>
                <a:ext cx="1093480" cy="461665"/>
              </a:xfrm>
              <a:prstGeom prst="rect">
                <a:avLst/>
              </a:prstGeom>
              <a:noFill/>
            </p:spPr>
            <p:txBody>
              <a:bodyPr wrap="square" rtlCol="0">
                <a:spAutoFit/>
              </a:bodyPr>
              <a:lstStyle/>
              <a:p>
                <a:r>
                  <a:rPr lang="es-ES" sz="1200" b="1" dirty="0" err="1"/>
                  <a:t>attribute</a:t>
                </a:r>
                <a:r>
                  <a:rPr lang="es-ES" sz="1200" b="1" dirty="0"/>
                  <a:t>: </a:t>
                </a:r>
                <a:r>
                  <a:rPr lang="es-ES" sz="1200" b="1" dirty="0" err="1"/>
                  <a:t>charset</a:t>
                </a:r>
                <a:endParaRPr lang="es-ES" sz="1200" b="1" dirty="0"/>
              </a:p>
            </p:txBody>
          </p:sp>
        </p:grpSp>
        <p:sp>
          <p:nvSpPr>
            <p:cNvPr id="14" name="Rectángulo 13">
              <a:extLst>
                <a:ext uri="{FF2B5EF4-FFF2-40B4-BE49-F238E27FC236}">
                  <a16:creationId xmlns:a16="http://schemas.microsoft.com/office/drawing/2014/main" id="{5C866DCE-6629-1BDD-9DEF-5C10A2BA5A57}"/>
                </a:ext>
              </a:extLst>
            </p:cNvPr>
            <p:cNvSpPr/>
            <p:nvPr/>
          </p:nvSpPr>
          <p:spPr>
            <a:xfrm>
              <a:off x="4590955" y="3382614"/>
              <a:ext cx="1093597" cy="4016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chemeClr val="tx1"/>
                  </a:solidFill>
                </a:rPr>
                <a:t>Element</a:t>
              </a:r>
              <a:r>
                <a:rPr lang="es-ES" sz="1200" b="1" dirty="0">
                  <a:solidFill>
                    <a:schemeClr val="tx1"/>
                  </a:solidFill>
                </a:rPr>
                <a:t>:</a:t>
              </a:r>
            </a:p>
            <a:p>
              <a:pPr algn="ctr"/>
              <a:r>
                <a:rPr lang="es-ES" sz="1200" b="1" dirty="0">
                  <a:solidFill>
                    <a:schemeClr val="tx1"/>
                  </a:solidFill>
                </a:rPr>
                <a:t>&lt;head&gt;</a:t>
              </a:r>
              <a:r>
                <a:rPr lang="es-ES" sz="1200" b="1" dirty="0"/>
                <a:t>t</a:t>
              </a:r>
            </a:p>
          </p:txBody>
        </p:sp>
        <p:sp>
          <p:nvSpPr>
            <p:cNvPr id="15" name="Rectángulo 14">
              <a:extLst>
                <a:ext uri="{FF2B5EF4-FFF2-40B4-BE49-F238E27FC236}">
                  <a16:creationId xmlns:a16="http://schemas.microsoft.com/office/drawing/2014/main" id="{A6A4B8C2-7FAD-78CA-418D-8E30A6F7B5AC}"/>
                </a:ext>
              </a:extLst>
            </p:cNvPr>
            <p:cNvSpPr/>
            <p:nvPr/>
          </p:nvSpPr>
          <p:spPr>
            <a:xfrm>
              <a:off x="7682473" y="3385133"/>
              <a:ext cx="1093597" cy="4016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chemeClr val="tx1"/>
                  </a:solidFill>
                </a:rPr>
                <a:t>Element</a:t>
              </a:r>
              <a:r>
                <a:rPr lang="es-ES" sz="1200" b="1" dirty="0">
                  <a:solidFill>
                    <a:schemeClr val="tx1"/>
                  </a:solidFill>
                </a:rPr>
                <a:t>:</a:t>
              </a:r>
            </a:p>
            <a:p>
              <a:pPr algn="ctr"/>
              <a:r>
                <a:rPr lang="es-ES" sz="1200" b="1" dirty="0">
                  <a:solidFill>
                    <a:schemeClr val="tx1"/>
                  </a:solidFill>
                </a:rPr>
                <a:t>&lt;</a:t>
              </a:r>
              <a:r>
                <a:rPr lang="es-ES" sz="1200" b="1" dirty="0" err="1">
                  <a:solidFill>
                    <a:schemeClr val="tx1"/>
                  </a:solidFill>
                </a:rPr>
                <a:t>body</a:t>
              </a:r>
              <a:r>
                <a:rPr lang="es-ES" sz="1200" b="1" dirty="0">
                  <a:solidFill>
                    <a:schemeClr val="tx1"/>
                  </a:solidFill>
                </a:rPr>
                <a:t>&gt;</a:t>
              </a:r>
              <a:r>
                <a:rPr lang="es-ES" sz="1200" b="1" dirty="0"/>
                <a:t>t</a:t>
              </a:r>
            </a:p>
          </p:txBody>
        </p:sp>
        <p:sp>
          <p:nvSpPr>
            <p:cNvPr id="16" name="Rectángulo 15">
              <a:extLst>
                <a:ext uri="{FF2B5EF4-FFF2-40B4-BE49-F238E27FC236}">
                  <a16:creationId xmlns:a16="http://schemas.microsoft.com/office/drawing/2014/main" id="{4A082192-CBF7-307D-154E-0AE7D71E34C7}"/>
                </a:ext>
              </a:extLst>
            </p:cNvPr>
            <p:cNvSpPr/>
            <p:nvPr/>
          </p:nvSpPr>
          <p:spPr>
            <a:xfrm>
              <a:off x="6576660" y="4580527"/>
              <a:ext cx="936036" cy="51439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chemeClr val="tx1"/>
                  </a:solidFill>
                </a:rPr>
                <a:t>Element</a:t>
              </a:r>
              <a:r>
                <a:rPr lang="es-ES" sz="1200" b="1" dirty="0">
                  <a:solidFill>
                    <a:schemeClr val="tx1"/>
                  </a:solidFill>
                </a:rPr>
                <a:t>:</a:t>
              </a:r>
            </a:p>
            <a:p>
              <a:pPr algn="ctr"/>
              <a:r>
                <a:rPr lang="es-ES" sz="1200" b="1" dirty="0">
                  <a:solidFill>
                    <a:schemeClr val="tx1"/>
                  </a:solidFill>
                </a:rPr>
                <a:t>&lt;p&gt;</a:t>
              </a:r>
              <a:endParaRPr lang="es-ES" sz="1200" b="1" dirty="0"/>
            </a:p>
          </p:txBody>
        </p:sp>
        <p:sp>
          <p:nvSpPr>
            <p:cNvPr id="17" name="Rectángulo 16">
              <a:extLst>
                <a:ext uri="{FF2B5EF4-FFF2-40B4-BE49-F238E27FC236}">
                  <a16:creationId xmlns:a16="http://schemas.microsoft.com/office/drawing/2014/main" id="{DDBD918C-1CEB-ACF9-A709-58D9148C539B}"/>
                </a:ext>
              </a:extLst>
            </p:cNvPr>
            <p:cNvSpPr/>
            <p:nvPr/>
          </p:nvSpPr>
          <p:spPr>
            <a:xfrm>
              <a:off x="5465046" y="4592445"/>
              <a:ext cx="936036" cy="51439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chemeClr val="tx1"/>
                  </a:solidFill>
                </a:rPr>
                <a:t>Element</a:t>
              </a:r>
              <a:r>
                <a:rPr lang="es-ES" sz="1200" b="1" dirty="0">
                  <a:solidFill>
                    <a:schemeClr val="tx1"/>
                  </a:solidFill>
                </a:rPr>
                <a:t>:</a:t>
              </a:r>
            </a:p>
            <a:p>
              <a:pPr algn="ctr"/>
              <a:r>
                <a:rPr lang="es-ES" sz="1200" b="1" dirty="0">
                  <a:solidFill>
                    <a:schemeClr val="tx1"/>
                  </a:solidFill>
                </a:rPr>
                <a:t>&lt;p&gt;</a:t>
              </a:r>
              <a:r>
                <a:rPr lang="es-ES" sz="1200" b="1" dirty="0"/>
                <a:t>t</a:t>
              </a:r>
            </a:p>
          </p:txBody>
        </p:sp>
        <p:cxnSp>
          <p:nvCxnSpPr>
            <p:cNvPr id="18" name="Conector angular 65">
              <a:extLst>
                <a:ext uri="{FF2B5EF4-FFF2-40B4-BE49-F238E27FC236}">
                  <a16:creationId xmlns:a16="http://schemas.microsoft.com/office/drawing/2014/main" id="{F5D61F7F-A4E2-C711-AE98-CD7033379433}"/>
                </a:ext>
              </a:extLst>
            </p:cNvPr>
            <p:cNvCxnSpPr>
              <a:stCxn id="8" idx="0"/>
              <a:endCxn id="15" idx="2"/>
            </p:cNvCxnSpPr>
            <p:nvPr/>
          </p:nvCxnSpPr>
          <p:spPr>
            <a:xfrm rot="5400000" flipH="1" flipV="1">
              <a:off x="7795930" y="4147185"/>
              <a:ext cx="793704" cy="72980"/>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3E213F32-51D8-2694-D8AD-0981289B64EB}"/>
                </a:ext>
              </a:extLst>
            </p:cNvPr>
            <p:cNvSpPr/>
            <p:nvPr/>
          </p:nvSpPr>
          <p:spPr>
            <a:xfrm>
              <a:off x="3358389" y="4629296"/>
              <a:ext cx="936036" cy="51439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chemeClr val="tx1"/>
                  </a:solidFill>
                </a:rPr>
                <a:t>Element</a:t>
              </a:r>
              <a:r>
                <a:rPr lang="es-ES" sz="1200" b="1" dirty="0">
                  <a:solidFill>
                    <a:schemeClr val="tx1"/>
                  </a:solidFill>
                </a:rPr>
                <a:t>:</a:t>
              </a:r>
            </a:p>
            <a:p>
              <a:pPr algn="ctr"/>
              <a:r>
                <a:rPr lang="es-ES" sz="1200" b="1" dirty="0">
                  <a:solidFill>
                    <a:schemeClr val="tx1"/>
                  </a:solidFill>
                </a:rPr>
                <a:t>&lt;</a:t>
              </a:r>
              <a:r>
                <a:rPr lang="es-ES" sz="1200" b="1" dirty="0" err="1">
                  <a:solidFill>
                    <a:schemeClr val="tx1"/>
                  </a:solidFill>
                </a:rPr>
                <a:t>title</a:t>
              </a:r>
              <a:r>
                <a:rPr lang="es-ES" sz="1200" b="1" dirty="0">
                  <a:solidFill>
                    <a:schemeClr val="tx1"/>
                  </a:solidFill>
                </a:rPr>
                <a:t>&gt;</a:t>
              </a:r>
              <a:r>
                <a:rPr lang="es-ES" sz="1200" b="1" dirty="0"/>
                <a:t>t</a:t>
              </a:r>
            </a:p>
          </p:txBody>
        </p:sp>
        <p:sp>
          <p:nvSpPr>
            <p:cNvPr id="20" name="Rectángulo 19">
              <a:extLst>
                <a:ext uri="{FF2B5EF4-FFF2-40B4-BE49-F238E27FC236}">
                  <a16:creationId xmlns:a16="http://schemas.microsoft.com/office/drawing/2014/main" id="{6BB46738-8DA9-8EA3-8C98-2E9F084DFDD1}"/>
                </a:ext>
              </a:extLst>
            </p:cNvPr>
            <p:cNvSpPr/>
            <p:nvPr/>
          </p:nvSpPr>
          <p:spPr>
            <a:xfrm>
              <a:off x="2249674" y="4629296"/>
              <a:ext cx="936036" cy="51439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chemeClr val="tx1"/>
                  </a:solidFill>
                </a:rPr>
                <a:t>Element</a:t>
              </a:r>
              <a:r>
                <a:rPr lang="es-ES" sz="1200" b="1" dirty="0">
                  <a:solidFill>
                    <a:schemeClr val="tx1"/>
                  </a:solidFill>
                </a:rPr>
                <a:t>:</a:t>
              </a:r>
            </a:p>
            <a:p>
              <a:pPr algn="ctr"/>
              <a:r>
                <a:rPr lang="es-ES" sz="1200" b="1" dirty="0">
                  <a:solidFill>
                    <a:schemeClr val="tx1"/>
                  </a:solidFill>
                </a:rPr>
                <a:t>&lt;meta&gt;</a:t>
              </a:r>
              <a:r>
                <a:rPr lang="es-ES" sz="1200" b="1" dirty="0"/>
                <a:t>t</a:t>
              </a:r>
            </a:p>
          </p:txBody>
        </p:sp>
        <p:sp>
          <p:nvSpPr>
            <p:cNvPr id="21" name="Rectángulo 20">
              <a:extLst>
                <a:ext uri="{FF2B5EF4-FFF2-40B4-BE49-F238E27FC236}">
                  <a16:creationId xmlns:a16="http://schemas.microsoft.com/office/drawing/2014/main" id="{E70CEA55-E554-6111-26FA-FB2F1D0A23F5}"/>
                </a:ext>
              </a:extLst>
            </p:cNvPr>
            <p:cNvSpPr/>
            <p:nvPr/>
          </p:nvSpPr>
          <p:spPr>
            <a:xfrm>
              <a:off x="5465046" y="5384196"/>
              <a:ext cx="936036" cy="51706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chemeClr val="tx1"/>
                  </a:solidFill>
                </a:rPr>
                <a:t>Element</a:t>
              </a:r>
              <a:r>
                <a:rPr lang="es-ES" sz="1200" b="1" dirty="0">
                  <a:solidFill>
                    <a:schemeClr val="tx1"/>
                  </a:solidFill>
                </a:rPr>
                <a:t>:</a:t>
              </a:r>
            </a:p>
            <a:p>
              <a:pPr algn="ctr"/>
              <a:r>
                <a:rPr lang="es-ES" sz="1200" b="1" dirty="0">
                  <a:solidFill>
                    <a:schemeClr val="tx1"/>
                  </a:solidFill>
                </a:rPr>
                <a:t>&lt;</a:t>
              </a:r>
              <a:r>
                <a:rPr lang="es-ES" sz="1200" b="1" dirty="0" err="1">
                  <a:solidFill>
                    <a:schemeClr val="tx1"/>
                  </a:solidFill>
                </a:rPr>
                <a:t>strong</a:t>
              </a:r>
              <a:r>
                <a:rPr lang="es-ES" sz="1200" b="1" dirty="0">
                  <a:solidFill>
                    <a:schemeClr val="tx1"/>
                  </a:solidFill>
                </a:rPr>
                <a:t>&gt;</a:t>
              </a:r>
              <a:r>
                <a:rPr lang="es-ES" sz="1200" b="1" dirty="0"/>
                <a:t>t</a:t>
              </a:r>
            </a:p>
          </p:txBody>
        </p:sp>
        <p:cxnSp>
          <p:nvCxnSpPr>
            <p:cNvPr id="22" name="Conector recto 21">
              <a:extLst>
                <a:ext uri="{FF2B5EF4-FFF2-40B4-BE49-F238E27FC236}">
                  <a16:creationId xmlns:a16="http://schemas.microsoft.com/office/drawing/2014/main" id="{168460FF-B175-34E8-0C17-4C7BA08A58DA}"/>
                </a:ext>
              </a:extLst>
            </p:cNvPr>
            <p:cNvCxnSpPr>
              <a:stCxn id="17" idx="2"/>
              <a:endCxn id="21" idx="0"/>
            </p:cNvCxnSpPr>
            <p:nvPr/>
          </p:nvCxnSpPr>
          <p:spPr>
            <a:xfrm>
              <a:off x="5933064" y="5106838"/>
              <a:ext cx="0" cy="2773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D5A42ADE-F6CA-092B-B118-D88E47AA81F9}"/>
                </a:ext>
              </a:extLst>
            </p:cNvPr>
            <p:cNvCxnSpPr>
              <a:stCxn id="16" idx="2"/>
              <a:endCxn id="9" idx="0"/>
            </p:cNvCxnSpPr>
            <p:nvPr/>
          </p:nvCxnSpPr>
          <p:spPr>
            <a:xfrm flipH="1">
              <a:off x="7041778" y="5094920"/>
              <a:ext cx="2900" cy="289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angular 117">
              <a:extLst>
                <a:ext uri="{FF2B5EF4-FFF2-40B4-BE49-F238E27FC236}">
                  <a16:creationId xmlns:a16="http://schemas.microsoft.com/office/drawing/2014/main" id="{C6D3AAE0-E2B7-BFD5-0521-814BD5C222AF}"/>
                </a:ext>
              </a:extLst>
            </p:cNvPr>
            <p:cNvCxnSpPr>
              <a:stCxn id="20" idx="0"/>
              <a:endCxn id="14" idx="2"/>
            </p:cNvCxnSpPr>
            <p:nvPr/>
          </p:nvCxnSpPr>
          <p:spPr>
            <a:xfrm rot="5400000" flipH="1" flipV="1">
              <a:off x="3505227" y="2996769"/>
              <a:ext cx="844992" cy="2420062"/>
            </a:xfrm>
            <a:prstGeom prst="bentConnector3">
              <a:avLst>
                <a:gd name="adj1" fmla="val 45878"/>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ctor angular 131">
              <a:extLst>
                <a:ext uri="{FF2B5EF4-FFF2-40B4-BE49-F238E27FC236}">
                  <a16:creationId xmlns:a16="http://schemas.microsoft.com/office/drawing/2014/main" id="{7508A439-D262-264A-FD2C-1F3C24B5BD21}"/>
                </a:ext>
              </a:extLst>
            </p:cNvPr>
            <p:cNvCxnSpPr>
              <a:stCxn id="17" idx="0"/>
              <a:endCxn id="15" idx="2"/>
            </p:cNvCxnSpPr>
            <p:nvPr/>
          </p:nvCxnSpPr>
          <p:spPr>
            <a:xfrm rot="5400000" flipH="1" flipV="1">
              <a:off x="6678357" y="3041530"/>
              <a:ext cx="805622" cy="2296208"/>
            </a:xfrm>
            <a:prstGeom prst="bentConnector3">
              <a:avLst>
                <a:gd name="adj1" fmla="val 51247"/>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angular 134">
              <a:extLst>
                <a:ext uri="{FF2B5EF4-FFF2-40B4-BE49-F238E27FC236}">
                  <a16:creationId xmlns:a16="http://schemas.microsoft.com/office/drawing/2014/main" id="{FF90AD03-E88C-AB05-8C6B-23821D6174BE}"/>
                </a:ext>
              </a:extLst>
            </p:cNvPr>
            <p:cNvCxnSpPr>
              <a:stCxn id="14" idx="0"/>
              <a:endCxn id="6" idx="2"/>
            </p:cNvCxnSpPr>
            <p:nvPr/>
          </p:nvCxnSpPr>
          <p:spPr>
            <a:xfrm rot="5400000" flipH="1" flipV="1">
              <a:off x="5623152" y="2270156"/>
              <a:ext cx="627061" cy="1597857"/>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angular 139">
              <a:extLst>
                <a:ext uri="{FF2B5EF4-FFF2-40B4-BE49-F238E27FC236}">
                  <a16:creationId xmlns:a16="http://schemas.microsoft.com/office/drawing/2014/main" id="{EE929952-B00E-0808-C21B-DB8C0BE66615}"/>
                </a:ext>
              </a:extLst>
            </p:cNvPr>
            <p:cNvCxnSpPr>
              <a:stCxn id="15" idx="0"/>
              <a:endCxn id="6" idx="2"/>
            </p:cNvCxnSpPr>
            <p:nvPr/>
          </p:nvCxnSpPr>
          <p:spPr>
            <a:xfrm rot="16200000" flipV="1">
              <a:off x="7167652" y="2323512"/>
              <a:ext cx="629580" cy="1493661"/>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5F5294C5-628B-83AA-8048-57AAD08E6DEC}"/>
                </a:ext>
              </a:extLst>
            </p:cNvPr>
            <p:cNvCxnSpPr>
              <a:stCxn id="20" idx="1"/>
            </p:cNvCxnSpPr>
            <p:nvPr/>
          </p:nvCxnSpPr>
          <p:spPr>
            <a:xfrm flipH="1">
              <a:off x="1771271" y="4886493"/>
              <a:ext cx="478403" cy="30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ángulo 28">
              <a:extLst>
                <a:ext uri="{FF2B5EF4-FFF2-40B4-BE49-F238E27FC236}">
                  <a16:creationId xmlns:a16="http://schemas.microsoft.com/office/drawing/2014/main" id="{A99B42F4-0442-3DDC-9C23-CAC65220F73D}"/>
                </a:ext>
              </a:extLst>
            </p:cNvPr>
            <p:cNvSpPr/>
            <p:nvPr/>
          </p:nvSpPr>
          <p:spPr>
            <a:xfrm>
              <a:off x="9912607" y="4587935"/>
              <a:ext cx="936036" cy="51439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endParaRPr>
            </a:p>
            <a:p>
              <a:pPr algn="ctr"/>
              <a:r>
                <a:rPr lang="es-ES" sz="1200" b="1" dirty="0" err="1">
                  <a:solidFill>
                    <a:schemeClr val="tx1"/>
                  </a:solidFill>
                </a:rPr>
                <a:t>Element</a:t>
              </a:r>
              <a:r>
                <a:rPr lang="es-ES" sz="1200" b="1" dirty="0">
                  <a:solidFill>
                    <a:schemeClr val="tx1"/>
                  </a:solidFill>
                </a:rPr>
                <a:t>:</a:t>
              </a:r>
            </a:p>
            <a:p>
              <a:pPr algn="ctr"/>
              <a:r>
                <a:rPr lang="es-ES" sz="1200" b="1" dirty="0">
                  <a:solidFill>
                    <a:schemeClr val="tx1"/>
                  </a:solidFill>
                </a:rPr>
                <a:t>&lt;p&gt;</a:t>
              </a:r>
            </a:p>
            <a:p>
              <a:pPr algn="ctr"/>
              <a:endParaRPr lang="es-ES" sz="1200" b="1" dirty="0"/>
            </a:p>
          </p:txBody>
        </p:sp>
        <p:cxnSp>
          <p:nvCxnSpPr>
            <p:cNvPr id="30" name="Conector angular 68">
              <a:extLst>
                <a:ext uri="{FF2B5EF4-FFF2-40B4-BE49-F238E27FC236}">
                  <a16:creationId xmlns:a16="http://schemas.microsoft.com/office/drawing/2014/main" id="{E6F9CD28-4A10-BB51-468C-4C90776ABA13}"/>
                </a:ext>
              </a:extLst>
            </p:cNvPr>
            <p:cNvCxnSpPr>
              <a:stCxn id="29" idx="0"/>
              <a:endCxn id="15" idx="2"/>
            </p:cNvCxnSpPr>
            <p:nvPr/>
          </p:nvCxnSpPr>
          <p:spPr>
            <a:xfrm rot="16200000" flipV="1">
              <a:off x="8904393" y="3111702"/>
              <a:ext cx="801112" cy="2151353"/>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ángulo 30">
              <a:extLst>
                <a:ext uri="{FF2B5EF4-FFF2-40B4-BE49-F238E27FC236}">
                  <a16:creationId xmlns:a16="http://schemas.microsoft.com/office/drawing/2014/main" id="{2DE7A6E2-885D-26C4-2C40-3F19CBA6582B}"/>
                </a:ext>
              </a:extLst>
            </p:cNvPr>
            <p:cNvSpPr/>
            <p:nvPr/>
          </p:nvSpPr>
          <p:spPr>
            <a:xfrm>
              <a:off x="8799888" y="5381639"/>
              <a:ext cx="936036" cy="51706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chemeClr val="tx1"/>
                  </a:solidFill>
                </a:rPr>
                <a:t>Element</a:t>
              </a:r>
              <a:r>
                <a:rPr lang="es-ES" sz="1200" b="1" dirty="0">
                  <a:solidFill>
                    <a:schemeClr val="tx1"/>
                  </a:solidFill>
                </a:rPr>
                <a:t>:</a:t>
              </a:r>
            </a:p>
            <a:p>
              <a:pPr algn="ctr"/>
              <a:r>
                <a:rPr lang="es-ES" sz="1200" b="1" dirty="0">
                  <a:solidFill>
                    <a:schemeClr val="tx1"/>
                  </a:solidFill>
                </a:rPr>
                <a:t>&lt;</a:t>
              </a:r>
              <a:r>
                <a:rPr lang="es-ES" sz="1200" b="1" dirty="0" err="1">
                  <a:solidFill>
                    <a:schemeClr val="tx1"/>
                  </a:solidFill>
                </a:rPr>
                <a:t>small</a:t>
              </a:r>
              <a:r>
                <a:rPr lang="es-ES" sz="1200" b="1" dirty="0">
                  <a:solidFill>
                    <a:schemeClr val="tx1"/>
                  </a:solidFill>
                </a:rPr>
                <a:t>&gt;</a:t>
              </a:r>
              <a:r>
                <a:rPr lang="es-ES" sz="1200" b="1" dirty="0"/>
                <a:t>t</a:t>
              </a:r>
            </a:p>
          </p:txBody>
        </p:sp>
        <p:sp>
          <p:nvSpPr>
            <p:cNvPr id="32" name="Rectángulo 31">
              <a:extLst>
                <a:ext uri="{FF2B5EF4-FFF2-40B4-BE49-F238E27FC236}">
                  <a16:creationId xmlns:a16="http://schemas.microsoft.com/office/drawing/2014/main" id="{1C1FF6B8-0ED3-7D1F-9598-93197C847DAE}"/>
                </a:ext>
              </a:extLst>
            </p:cNvPr>
            <p:cNvSpPr/>
            <p:nvPr/>
          </p:nvSpPr>
          <p:spPr>
            <a:xfrm>
              <a:off x="7691174" y="5381639"/>
              <a:ext cx="936036" cy="51706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chemeClr val="tx1"/>
                  </a:solidFill>
                </a:rPr>
                <a:t>Element</a:t>
              </a:r>
              <a:r>
                <a:rPr lang="es-ES" sz="1200" b="1" dirty="0">
                  <a:solidFill>
                    <a:schemeClr val="tx1"/>
                  </a:solidFill>
                </a:rPr>
                <a:t>:</a:t>
              </a:r>
            </a:p>
            <a:p>
              <a:pPr algn="ctr"/>
              <a:r>
                <a:rPr lang="es-ES" sz="1200" b="1" dirty="0">
                  <a:solidFill>
                    <a:schemeClr val="tx1"/>
                  </a:solidFill>
                </a:rPr>
                <a:t>&lt;i&gt;</a:t>
              </a:r>
              <a:r>
                <a:rPr lang="es-ES" sz="1200" b="1" dirty="0"/>
                <a:t>t</a:t>
              </a:r>
            </a:p>
          </p:txBody>
        </p:sp>
        <p:sp>
          <p:nvSpPr>
            <p:cNvPr id="33" name="Rectángulo 32">
              <a:extLst>
                <a:ext uri="{FF2B5EF4-FFF2-40B4-BE49-F238E27FC236}">
                  <a16:creationId xmlns:a16="http://schemas.microsoft.com/office/drawing/2014/main" id="{30FDE09D-4916-3844-D4C2-8F1D12B70743}"/>
                </a:ext>
              </a:extLst>
            </p:cNvPr>
            <p:cNvSpPr/>
            <p:nvPr/>
          </p:nvSpPr>
          <p:spPr>
            <a:xfrm>
              <a:off x="9915606" y="5381638"/>
              <a:ext cx="936036" cy="51706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chemeClr val="tx1"/>
                  </a:solidFill>
                </a:rPr>
                <a:t>Element</a:t>
              </a:r>
              <a:r>
                <a:rPr lang="es-ES" sz="1200" b="1" dirty="0">
                  <a:solidFill>
                    <a:schemeClr val="tx1"/>
                  </a:solidFill>
                </a:rPr>
                <a:t>:</a:t>
              </a:r>
            </a:p>
            <a:p>
              <a:pPr algn="ctr"/>
              <a:r>
                <a:rPr lang="es-ES" sz="1200" b="1" dirty="0">
                  <a:solidFill>
                    <a:schemeClr val="tx1"/>
                  </a:solidFill>
                </a:rPr>
                <a:t>&lt;del&gt;</a:t>
              </a:r>
              <a:r>
                <a:rPr lang="es-ES" sz="1200" b="1" dirty="0"/>
                <a:t>t</a:t>
              </a:r>
            </a:p>
          </p:txBody>
        </p:sp>
        <p:cxnSp>
          <p:nvCxnSpPr>
            <p:cNvPr id="34" name="Conector recto 33">
              <a:extLst>
                <a:ext uri="{FF2B5EF4-FFF2-40B4-BE49-F238E27FC236}">
                  <a16:creationId xmlns:a16="http://schemas.microsoft.com/office/drawing/2014/main" id="{DE6FD998-6CC3-74F9-1246-A66024A3B7AE}"/>
                </a:ext>
              </a:extLst>
            </p:cNvPr>
            <p:cNvCxnSpPr>
              <a:stCxn id="8" idx="2"/>
              <a:endCxn id="32" idx="0"/>
            </p:cNvCxnSpPr>
            <p:nvPr/>
          </p:nvCxnSpPr>
          <p:spPr>
            <a:xfrm>
              <a:off x="8156292" y="5094920"/>
              <a:ext cx="2900" cy="2867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055481DD-AC0E-75B0-0A89-F641F61E5EA6}"/>
                </a:ext>
              </a:extLst>
            </p:cNvPr>
            <p:cNvCxnSpPr>
              <a:stCxn id="10" idx="2"/>
              <a:endCxn id="31" idx="0"/>
            </p:cNvCxnSpPr>
            <p:nvPr/>
          </p:nvCxnSpPr>
          <p:spPr>
            <a:xfrm>
              <a:off x="9267906" y="5090409"/>
              <a:ext cx="0" cy="2912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40255C77-20AE-66B4-9773-B4E015A7AFB0}"/>
                </a:ext>
              </a:extLst>
            </p:cNvPr>
            <p:cNvCxnSpPr>
              <a:stCxn id="29" idx="2"/>
              <a:endCxn id="33" idx="0"/>
            </p:cNvCxnSpPr>
            <p:nvPr/>
          </p:nvCxnSpPr>
          <p:spPr>
            <a:xfrm>
              <a:off x="10380625" y="5102328"/>
              <a:ext cx="2999" cy="2793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ángulo 36">
              <a:extLst>
                <a:ext uri="{FF2B5EF4-FFF2-40B4-BE49-F238E27FC236}">
                  <a16:creationId xmlns:a16="http://schemas.microsoft.com/office/drawing/2014/main" id="{2F0BACB9-B7F9-19C8-683E-C73587FF380A}"/>
                </a:ext>
              </a:extLst>
            </p:cNvPr>
            <p:cNvSpPr/>
            <p:nvPr/>
          </p:nvSpPr>
          <p:spPr>
            <a:xfrm>
              <a:off x="5422481" y="5304761"/>
              <a:ext cx="5464174" cy="67081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ángulo 37">
              <a:extLst>
                <a:ext uri="{FF2B5EF4-FFF2-40B4-BE49-F238E27FC236}">
                  <a16:creationId xmlns:a16="http://schemas.microsoft.com/office/drawing/2014/main" id="{6E3BA160-F5E2-5523-8983-BE8D70B5CB2C}"/>
                </a:ext>
              </a:extLst>
            </p:cNvPr>
            <p:cNvSpPr/>
            <p:nvPr/>
          </p:nvSpPr>
          <p:spPr>
            <a:xfrm>
              <a:off x="2184812" y="4580527"/>
              <a:ext cx="2167516" cy="60452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ángulo 38">
              <a:extLst>
                <a:ext uri="{FF2B5EF4-FFF2-40B4-BE49-F238E27FC236}">
                  <a16:creationId xmlns:a16="http://schemas.microsoft.com/office/drawing/2014/main" id="{4BE0CADB-4AED-9CF1-2BE0-6769CF538B29}"/>
                </a:ext>
              </a:extLst>
            </p:cNvPr>
            <p:cNvSpPr/>
            <p:nvPr/>
          </p:nvSpPr>
          <p:spPr>
            <a:xfrm>
              <a:off x="4490978" y="3264075"/>
              <a:ext cx="4387016" cy="6708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ctángulo 39">
              <a:extLst>
                <a:ext uri="{FF2B5EF4-FFF2-40B4-BE49-F238E27FC236}">
                  <a16:creationId xmlns:a16="http://schemas.microsoft.com/office/drawing/2014/main" id="{16345364-FC99-30FC-9E05-1D074BC1A7D2}"/>
                </a:ext>
              </a:extLst>
            </p:cNvPr>
            <p:cNvSpPr/>
            <p:nvPr/>
          </p:nvSpPr>
          <p:spPr>
            <a:xfrm>
              <a:off x="5422480" y="4506018"/>
              <a:ext cx="5464174" cy="6708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210652A0-87B8-B2D3-8A4A-184E0201370F}"/>
                </a:ext>
              </a:extLst>
            </p:cNvPr>
            <p:cNvSpPr/>
            <p:nvPr/>
          </p:nvSpPr>
          <p:spPr>
            <a:xfrm>
              <a:off x="6102757" y="2253077"/>
              <a:ext cx="1259709" cy="59760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41">
              <a:extLst>
                <a:ext uri="{FF2B5EF4-FFF2-40B4-BE49-F238E27FC236}">
                  <a16:creationId xmlns:a16="http://schemas.microsoft.com/office/drawing/2014/main" id="{0AD17F67-8FD1-D491-92B6-777CA5E8830A}"/>
                </a:ext>
              </a:extLst>
            </p:cNvPr>
            <p:cNvSpPr/>
            <p:nvPr/>
          </p:nvSpPr>
          <p:spPr>
            <a:xfrm>
              <a:off x="629341" y="5317864"/>
              <a:ext cx="2200693" cy="9940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a:extLst>
                <a:ext uri="{FF2B5EF4-FFF2-40B4-BE49-F238E27FC236}">
                  <a16:creationId xmlns:a16="http://schemas.microsoft.com/office/drawing/2014/main" id="{1BDD8FEC-2315-89B2-C275-008093D8EB83}"/>
                </a:ext>
              </a:extLst>
            </p:cNvPr>
            <p:cNvCxnSpPr/>
            <p:nvPr/>
          </p:nvCxnSpPr>
          <p:spPr>
            <a:xfrm>
              <a:off x="741570" y="5466623"/>
              <a:ext cx="44180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EC12B8C8-1500-EF3B-95C6-051D9A3AC735}"/>
                </a:ext>
              </a:extLst>
            </p:cNvPr>
            <p:cNvCxnSpPr/>
            <p:nvPr/>
          </p:nvCxnSpPr>
          <p:spPr>
            <a:xfrm>
              <a:off x="737838" y="5819320"/>
              <a:ext cx="4418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0CCC8768-608F-4F72-58BB-F821E89555CC}"/>
                </a:ext>
              </a:extLst>
            </p:cNvPr>
            <p:cNvCxnSpPr/>
            <p:nvPr/>
          </p:nvCxnSpPr>
          <p:spPr>
            <a:xfrm>
              <a:off x="737838" y="6154600"/>
              <a:ext cx="44180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CuadroTexto 45">
              <a:extLst>
                <a:ext uri="{FF2B5EF4-FFF2-40B4-BE49-F238E27FC236}">
                  <a16:creationId xmlns:a16="http://schemas.microsoft.com/office/drawing/2014/main" id="{E4075A4F-27F7-D814-5F93-DF87BDCD7438}"/>
                </a:ext>
              </a:extLst>
            </p:cNvPr>
            <p:cNvSpPr txBox="1"/>
            <p:nvPr/>
          </p:nvSpPr>
          <p:spPr>
            <a:xfrm>
              <a:off x="1183373" y="5328123"/>
              <a:ext cx="1472006" cy="276999"/>
            </a:xfrm>
            <a:prstGeom prst="rect">
              <a:avLst/>
            </a:prstGeom>
            <a:noFill/>
          </p:spPr>
          <p:txBody>
            <a:bodyPr wrap="none" rtlCol="0">
              <a:spAutoFit/>
            </a:bodyPr>
            <a:lstStyle/>
            <a:p>
              <a:r>
                <a:rPr lang="es-ES" sz="1200" b="1" dirty="0"/>
                <a:t>Elemento/Nodo raíz</a:t>
              </a:r>
            </a:p>
          </p:txBody>
        </p:sp>
        <p:sp>
          <p:nvSpPr>
            <p:cNvPr id="47" name="CuadroTexto 46">
              <a:extLst>
                <a:ext uri="{FF2B5EF4-FFF2-40B4-BE49-F238E27FC236}">
                  <a16:creationId xmlns:a16="http://schemas.microsoft.com/office/drawing/2014/main" id="{AAB88412-1B14-73EF-91CB-655D7407A38C}"/>
                </a:ext>
              </a:extLst>
            </p:cNvPr>
            <p:cNvSpPr txBox="1"/>
            <p:nvPr/>
          </p:nvSpPr>
          <p:spPr>
            <a:xfrm>
              <a:off x="1183373" y="5663403"/>
              <a:ext cx="1617943" cy="276999"/>
            </a:xfrm>
            <a:prstGeom prst="rect">
              <a:avLst/>
            </a:prstGeom>
            <a:noFill/>
          </p:spPr>
          <p:txBody>
            <a:bodyPr wrap="none" rtlCol="0">
              <a:spAutoFit/>
            </a:bodyPr>
            <a:lstStyle/>
            <a:p>
              <a:r>
                <a:rPr lang="es-ES" sz="1200" b="1" dirty="0"/>
                <a:t>Elemento/Nodo padre</a:t>
              </a:r>
            </a:p>
          </p:txBody>
        </p:sp>
        <p:sp>
          <p:nvSpPr>
            <p:cNvPr id="48" name="CuadroTexto 47">
              <a:extLst>
                <a:ext uri="{FF2B5EF4-FFF2-40B4-BE49-F238E27FC236}">
                  <a16:creationId xmlns:a16="http://schemas.microsoft.com/office/drawing/2014/main" id="{84835946-F0CB-A6E0-3FE3-CD4A501A303A}"/>
                </a:ext>
              </a:extLst>
            </p:cNvPr>
            <p:cNvSpPr txBox="1"/>
            <p:nvPr/>
          </p:nvSpPr>
          <p:spPr>
            <a:xfrm>
              <a:off x="1179641" y="6008810"/>
              <a:ext cx="1528303" cy="276999"/>
            </a:xfrm>
            <a:prstGeom prst="rect">
              <a:avLst/>
            </a:prstGeom>
            <a:noFill/>
          </p:spPr>
          <p:txBody>
            <a:bodyPr wrap="none" rtlCol="0">
              <a:spAutoFit/>
            </a:bodyPr>
            <a:lstStyle/>
            <a:p>
              <a:r>
                <a:rPr lang="es-ES" sz="1200" b="1" dirty="0"/>
                <a:t>Elemento/Nodo hoja</a:t>
              </a:r>
            </a:p>
          </p:txBody>
        </p:sp>
      </p:grpSp>
    </p:spTree>
    <p:extLst>
      <p:ext uri="{BB962C8B-B14F-4D97-AF65-F5344CB8AC3E}">
        <p14:creationId xmlns:p14="http://schemas.microsoft.com/office/powerpoint/2010/main" val="691716992"/>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a:xfrm>
            <a:off x="2255944" y="1975449"/>
            <a:ext cx="7120970" cy="4399944"/>
          </a:xfrm>
        </p:spPr>
        <p:txBody>
          <a:bodyPr/>
          <a:lstStyle/>
          <a:p>
            <a:r>
              <a:rPr lang="es-ES" b="1" dirty="0"/>
              <a:t>Ejercicio 5: </a:t>
            </a:r>
            <a:r>
              <a:rPr lang="es-ES" dirty="0"/>
              <a:t>solución</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32</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imágenes</a:t>
            </a:r>
          </a:p>
        </p:txBody>
      </p:sp>
      <p:pic>
        <p:nvPicPr>
          <p:cNvPr id="6" name="Imagen 5">
            <a:extLst>
              <a:ext uri="{FF2B5EF4-FFF2-40B4-BE49-F238E27FC236}">
                <a16:creationId xmlns:a16="http://schemas.microsoft.com/office/drawing/2014/main" id="{7B24D9C7-ADC6-7F89-47CA-6D4D2A2AE1B5}"/>
              </a:ext>
            </a:extLst>
          </p:cNvPr>
          <p:cNvPicPr>
            <a:picLocks noChangeAspect="1"/>
          </p:cNvPicPr>
          <p:nvPr/>
        </p:nvPicPr>
        <p:blipFill>
          <a:blip r:embed="rId2"/>
          <a:stretch>
            <a:fillRect/>
          </a:stretch>
        </p:blipFill>
        <p:spPr>
          <a:xfrm>
            <a:off x="4654423" y="1975449"/>
            <a:ext cx="4915153" cy="3930852"/>
          </a:xfrm>
          <a:prstGeom prst="rect">
            <a:avLst/>
          </a:prstGeom>
        </p:spPr>
      </p:pic>
    </p:spTree>
    <p:extLst>
      <p:ext uri="{BB962C8B-B14F-4D97-AF65-F5344CB8AC3E}">
        <p14:creationId xmlns:p14="http://schemas.microsoft.com/office/powerpoint/2010/main" val="2867730441"/>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a:xfrm>
            <a:off x="1574457" y="1958195"/>
            <a:ext cx="9018782" cy="4451703"/>
          </a:xfrm>
        </p:spPr>
        <p:txBody>
          <a:bodyPr/>
          <a:lstStyle/>
          <a:p>
            <a:r>
              <a:rPr lang="es-ES" b="1" dirty="0"/>
              <a:t>Ejercicio 6: </a:t>
            </a:r>
            <a:r>
              <a:rPr lang="es-ES" dirty="0"/>
              <a:t>solución</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33</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enlaces</a:t>
            </a:r>
          </a:p>
        </p:txBody>
      </p:sp>
      <p:pic>
        <p:nvPicPr>
          <p:cNvPr id="6" name="Imagen 5">
            <a:extLst>
              <a:ext uri="{FF2B5EF4-FFF2-40B4-BE49-F238E27FC236}">
                <a16:creationId xmlns:a16="http://schemas.microsoft.com/office/drawing/2014/main" id="{C7AEA465-2124-A4DB-5FCA-AB9C9DF8BEAE}"/>
              </a:ext>
            </a:extLst>
          </p:cNvPr>
          <p:cNvPicPr>
            <a:picLocks noChangeAspect="1"/>
          </p:cNvPicPr>
          <p:nvPr/>
        </p:nvPicPr>
        <p:blipFill>
          <a:blip r:embed="rId2"/>
          <a:stretch>
            <a:fillRect/>
          </a:stretch>
        </p:blipFill>
        <p:spPr>
          <a:xfrm>
            <a:off x="4162949" y="2228127"/>
            <a:ext cx="4292821" cy="3397425"/>
          </a:xfrm>
          <a:prstGeom prst="rect">
            <a:avLst/>
          </a:prstGeom>
        </p:spPr>
      </p:pic>
    </p:spTree>
    <p:extLst>
      <p:ext uri="{BB962C8B-B14F-4D97-AF65-F5344CB8AC3E}">
        <p14:creationId xmlns:p14="http://schemas.microsoft.com/office/powerpoint/2010/main" val="1407872073"/>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a:xfrm>
            <a:off x="1574457" y="1958195"/>
            <a:ext cx="9018782" cy="4451703"/>
          </a:xfrm>
        </p:spPr>
        <p:txBody>
          <a:bodyPr/>
          <a:lstStyle/>
          <a:p>
            <a:r>
              <a:rPr lang="es-ES" b="1" dirty="0"/>
              <a:t>Ejercicio 7: </a:t>
            </a:r>
            <a:r>
              <a:rPr lang="es-ES" dirty="0"/>
              <a:t>solución</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34</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enlaces</a:t>
            </a:r>
          </a:p>
        </p:txBody>
      </p:sp>
      <p:pic>
        <p:nvPicPr>
          <p:cNvPr id="6" name="Imagen 5">
            <a:extLst>
              <a:ext uri="{FF2B5EF4-FFF2-40B4-BE49-F238E27FC236}">
                <a16:creationId xmlns:a16="http://schemas.microsoft.com/office/drawing/2014/main" id="{815BF9CF-A5F8-826C-7794-EA8CF1DF8699}"/>
              </a:ext>
            </a:extLst>
          </p:cNvPr>
          <p:cNvPicPr>
            <a:picLocks noChangeAspect="1"/>
          </p:cNvPicPr>
          <p:nvPr/>
        </p:nvPicPr>
        <p:blipFill>
          <a:blip r:embed="rId2"/>
          <a:stretch>
            <a:fillRect/>
          </a:stretch>
        </p:blipFill>
        <p:spPr>
          <a:xfrm>
            <a:off x="4086725" y="2070009"/>
            <a:ext cx="5258070" cy="3530781"/>
          </a:xfrm>
          <a:prstGeom prst="rect">
            <a:avLst/>
          </a:prstGeom>
        </p:spPr>
      </p:pic>
    </p:spTree>
    <p:extLst>
      <p:ext uri="{BB962C8B-B14F-4D97-AF65-F5344CB8AC3E}">
        <p14:creationId xmlns:p14="http://schemas.microsoft.com/office/powerpoint/2010/main" val="3865389171"/>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a:xfrm>
            <a:off x="1574457" y="1923691"/>
            <a:ext cx="8820374" cy="4486208"/>
          </a:xfrm>
        </p:spPr>
        <p:txBody>
          <a:bodyPr/>
          <a:lstStyle/>
          <a:p>
            <a:r>
              <a:rPr lang="es-ES" b="1" dirty="0"/>
              <a:t>Ejercicio 8: </a:t>
            </a:r>
            <a:r>
              <a:rPr lang="es-ES" dirty="0"/>
              <a:t>solución</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35</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listas</a:t>
            </a:r>
          </a:p>
        </p:txBody>
      </p:sp>
      <p:pic>
        <p:nvPicPr>
          <p:cNvPr id="6" name="Imagen 5">
            <a:extLst>
              <a:ext uri="{FF2B5EF4-FFF2-40B4-BE49-F238E27FC236}">
                <a16:creationId xmlns:a16="http://schemas.microsoft.com/office/drawing/2014/main" id="{274FA6BD-1191-2564-9EFB-DDF8528D2C62}"/>
              </a:ext>
            </a:extLst>
          </p:cNvPr>
          <p:cNvPicPr>
            <a:picLocks noChangeAspect="1"/>
          </p:cNvPicPr>
          <p:nvPr/>
        </p:nvPicPr>
        <p:blipFill>
          <a:blip r:embed="rId2"/>
          <a:stretch>
            <a:fillRect/>
          </a:stretch>
        </p:blipFill>
        <p:spPr>
          <a:xfrm>
            <a:off x="4166816" y="1308807"/>
            <a:ext cx="3858367" cy="5101092"/>
          </a:xfrm>
          <a:prstGeom prst="rect">
            <a:avLst/>
          </a:prstGeom>
        </p:spPr>
      </p:pic>
    </p:spTree>
    <p:extLst>
      <p:ext uri="{BB962C8B-B14F-4D97-AF65-F5344CB8AC3E}">
        <p14:creationId xmlns:p14="http://schemas.microsoft.com/office/powerpoint/2010/main" val="1976744154"/>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p:txBody>
          <a:bodyPr/>
          <a:lstStyle/>
          <a:p>
            <a:r>
              <a:rPr lang="es-ES" b="1" dirty="0"/>
              <a:t>Ejercicio 9. </a:t>
            </a:r>
            <a:r>
              <a:rPr lang="es-ES" dirty="0"/>
              <a:t>Solución: </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36</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listas</a:t>
            </a:r>
          </a:p>
        </p:txBody>
      </p:sp>
      <p:grpSp>
        <p:nvGrpSpPr>
          <p:cNvPr id="5" name="Grupo 4">
            <a:extLst>
              <a:ext uri="{FF2B5EF4-FFF2-40B4-BE49-F238E27FC236}">
                <a16:creationId xmlns:a16="http://schemas.microsoft.com/office/drawing/2014/main" id="{5DA48D4B-6AE7-DDB5-C77E-93425FE1C170}"/>
              </a:ext>
            </a:extLst>
          </p:cNvPr>
          <p:cNvGrpSpPr/>
          <p:nvPr/>
        </p:nvGrpSpPr>
        <p:grpSpPr>
          <a:xfrm>
            <a:off x="3608195" y="1658827"/>
            <a:ext cx="5158490" cy="4751072"/>
            <a:chOff x="3373360" y="1991343"/>
            <a:chExt cx="5158490" cy="4751072"/>
          </a:xfrm>
        </p:grpSpPr>
        <p:pic>
          <p:nvPicPr>
            <p:cNvPr id="6" name="Imagen 5">
              <a:extLst>
                <a:ext uri="{FF2B5EF4-FFF2-40B4-BE49-F238E27FC236}">
                  <a16:creationId xmlns:a16="http://schemas.microsoft.com/office/drawing/2014/main" id="{1C6A0499-EB92-9A8D-063B-03A27828B965}"/>
                </a:ext>
              </a:extLst>
            </p:cNvPr>
            <p:cNvPicPr>
              <a:picLocks noChangeAspect="1"/>
            </p:cNvPicPr>
            <p:nvPr/>
          </p:nvPicPr>
          <p:blipFill>
            <a:blip r:embed="rId2"/>
            <a:stretch>
              <a:fillRect/>
            </a:stretch>
          </p:blipFill>
          <p:spPr>
            <a:xfrm>
              <a:off x="3373360" y="1991344"/>
              <a:ext cx="2325546" cy="4751071"/>
            </a:xfrm>
            <a:prstGeom prst="rect">
              <a:avLst/>
            </a:prstGeom>
          </p:spPr>
        </p:pic>
        <p:pic>
          <p:nvPicPr>
            <p:cNvPr id="7" name="Imagen 6">
              <a:extLst>
                <a:ext uri="{FF2B5EF4-FFF2-40B4-BE49-F238E27FC236}">
                  <a16:creationId xmlns:a16="http://schemas.microsoft.com/office/drawing/2014/main" id="{DDA980A5-77CF-70D1-9F24-A34DEEE708AB}"/>
                </a:ext>
              </a:extLst>
            </p:cNvPr>
            <p:cNvPicPr>
              <a:picLocks noChangeAspect="1"/>
            </p:cNvPicPr>
            <p:nvPr/>
          </p:nvPicPr>
          <p:blipFill>
            <a:blip r:embed="rId3"/>
            <a:stretch>
              <a:fillRect/>
            </a:stretch>
          </p:blipFill>
          <p:spPr>
            <a:xfrm>
              <a:off x="5997465" y="1991343"/>
              <a:ext cx="2534385" cy="4751071"/>
            </a:xfrm>
            <a:prstGeom prst="rect">
              <a:avLst/>
            </a:prstGeom>
          </p:spPr>
        </p:pic>
      </p:grpSp>
    </p:spTree>
    <p:extLst>
      <p:ext uri="{BB962C8B-B14F-4D97-AF65-F5344CB8AC3E}">
        <p14:creationId xmlns:p14="http://schemas.microsoft.com/office/powerpoint/2010/main" val="3839788873"/>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p:txBody>
          <a:bodyPr/>
          <a:lstStyle/>
          <a:p>
            <a:r>
              <a:rPr lang="es-ES" b="1" dirty="0"/>
              <a:t>Ejercicio 10. </a:t>
            </a:r>
            <a:r>
              <a:rPr lang="es-ES" dirty="0"/>
              <a:t>Solución: </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37</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listas</a:t>
            </a:r>
          </a:p>
        </p:txBody>
      </p:sp>
      <p:pic>
        <p:nvPicPr>
          <p:cNvPr id="6" name="Imagen 5" descr="Escala de tiempo&#10;&#10;Descripción generada automáticamente">
            <a:extLst>
              <a:ext uri="{FF2B5EF4-FFF2-40B4-BE49-F238E27FC236}">
                <a16:creationId xmlns:a16="http://schemas.microsoft.com/office/drawing/2014/main" id="{53F949CB-F1E8-EF84-6C3B-67D14673F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419" y="1361018"/>
            <a:ext cx="3803162" cy="4847591"/>
          </a:xfrm>
          <a:prstGeom prst="rect">
            <a:avLst/>
          </a:prstGeom>
        </p:spPr>
      </p:pic>
    </p:spTree>
    <p:extLst>
      <p:ext uri="{BB962C8B-B14F-4D97-AF65-F5344CB8AC3E}">
        <p14:creationId xmlns:p14="http://schemas.microsoft.com/office/powerpoint/2010/main" val="1232448034"/>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p:txBody>
          <a:bodyPr/>
          <a:lstStyle/>
          <a:p>
            <a:r>
              <a:rPr lang="es-ES" b="1" dirty="0"/>
              <a:t>Ejercicio 11: </a:t>
            </a:r>
            <a:r>
              <a:rPr lang="es-ES" dirty="0"/>
              <a:t>solución</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38</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listas</a:t>
            </a:r>
          </a:p>
        </p:txBody>
      </p:sp>
      <p:pic>
        <p:nvPicPr>
          <p:cNvPr id="8" name="Imagen 7">
            <a:extLst>
              <a:ext uri="{FF2B5EF4-FFF2-40B4-BE49-F238E27FC236}">
                <a16:creationId xmlns:a16="http://schemas.microsoft.com/office/drawing/2014/main" id="{8FAE9A60-9A48-8876-1D00-D3B367862E4C}"/>
              </a:ext>
            </a:extLst>
          </p:cNvPr>
          <p:cNvPicPr>
            <a:picLocks noChangeAspect="1"/>
          </p:cNvPicPr>
          <p:nvPr/>
        </p:nvPicPr>
        <p:blipFill>
          <a:blip r:embed="rId2"/>
          <a:stretch>
            <a:fillRect/>
          </a:stretch>
        </p:blipFill>
        <p:spPr>
          <a:xfrm>
            <a:off x="4136500" y="1367295"/>
            <a:ext cx="6045511" cy="5150115"/>
          </a:xfrm>
          <a:prstGeom prst="rect">
            <a:avLst/>
          </a:prstGeom>
        </p:spPr>
      </p:pic>
    </p:spTree>
    <p:extLst>
      <p:ext uri="{BB962C8B-B14F-4D97-AF65-F5344CB8AC3E}">
        <p14:creationId xmlns:p14="http://schemas.microsoft.com/office/powerpoint/2010/main" val="1504267687"/>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62DD055-6EE9-9BA5-6B68-CEE8131E9784}"/>
              </a:ext>
            </a:extLst>
          </p:cNvPr>
          <p:cNvSpPr>
            <a:spLocks noGrp="1"/>
          </p:cNvSpPr>
          <p:nvPr>
            <p:ph type="body" orient="vert" idx="22"/>
          </p:nvPr>
        </p:nvSpPr>
        <p:spPr>
          <a:xfrm>
            <a:off x="1574456" y="1889185"/>
            <a:ext cx="8380427" cy="4520714"/>
          </a:xfrm>
        </p:spPr>
        <p:txBody>
          <a:bodyPr/>
          <a:lstStyle/>
          <a:p>
            <a:r>
              <a:rPr lang="es-ES" b="1" dirty="0"/>
              <a:t>Ejercicio 12: </a:t>
            </a:r>
            <a:r>
              <a:rPr lang="es-ES" dirty="0"/>
              <a:t>solución</a:t>
            </a:r>
          </a:p>
        </p:txBody>
      </p:sp>
      <p:sp>
        <p:nvSpPr>
          <p:cNvPr id="3" name="Marcador de número de diapositiva 2">
            <a:extLst>
              <a:ext uri="{FF2B5EF4-FFF2-40B4-BE49-F238E27FC236}">
                <a16:creationId xmlns:a16="http://schemas.microsoft.com/office/drawing/2014/main" id="{13B11391-6975-2A2D-2F79-9C9E8CFC62A7}"/>
              </a:ext>
            </a:extLst>
          </p:cNvPr>
          <p:cNvSpPr>
            <a:spLocks noGrp="1"/>
          </p:cNvSpPr>
          <p:nvPr>
            <p:ph type="sldNum" sz="quarter" idx="12"/>
          </p:nvPr>
        </p:nvSpPr>
        <p:spPr/>
        <p:txBody>
          <a:bodyPr/>
          <a:lstStyle/>
          <a:p>
            <a:fld id="{A8DC117A-DD3C-4D79-AE3A-1962C66726E2}" type="slidenum">
              <a:rPr lang="es-ES" smtClean="0"/>
              <a:t>39</a:t>
            </a:fld>
            <a:endParaRPr lang="es-ES" dirty="0"/>
          </a:p>
        </p:txBody>
      </p:sp>
      <p:sp>
        <p:nvSpPr>
          <p:cNvPr id="4" name="Título 3">
            <a:extLst>
              <a:ext uri="{FF2B5EF4-FFF2-40B4-BE49-F238E27FC236}">
                <a16:creationId xmlns:a16="http://schemas.microsoft.com/office/drawing/2014/main" id="{055D0265-D3C7-ECA3-2EFD-8D50DCF9F74B}"/>
              </a:ext>
            </a:extLst>
          </p:cNvPr>
          <p:cNvSpPr>
            <a:spLocks noGrp="1"/>
          </p:cNvSpPr>
          <p:nvPr>
            <p:ph type="title"/>
          </p:nvPr>
        </p:nvSpPr>
        <p:spPr/>
        <p:txBody>
          <a:bodyPr/>
          <a:lstStyle/>
          <a:p>
            <a:r>
              <a:rPr lang="es-ES" dirty="0"/>
              <a:t>Elementos HTML: tablas</a:t>
            </a:r>
          </a:p>
        </p:txBody>
      </p:sp>
      <p:pic>
        <p:nvPicPr>
          <p:cNvPr id="7" name="Imagen 6">
            <a:extLst>
              <a:ext uri="{FF2B5EF4-FFF2-40B4-BE49-F238E27FC236}">
                <a16:creationId xmlns:a16="http://schemas.microsoft.com/office/drawing/2014/main" id="{81682178-B516-D106-6C47-81448F4B45F5}"/>
              </a:ext>
            </a:extLst>
          </p:cNvPr>
          <p:cNvPicPr>
            <a:picLocks noChangeAspect="1"/>
          </p:cNvPicPr>
          <p:nvPr/>
        </p:nvPicPr>
        <p:blipFill>
          <a:blip r:embed="rId2"/>
          <a:stretch>
            <a:fillRect/>
          </a:stretch>
        </p:blipFill>
        <p:spPr>
          <a:xfrm>
            <a:off x="4083031" y="1488396"/>
            <a:ext cx="3600635" cy="4921503"/>
          </a:xfrm>
          <a:prstGeom prst="rect">
            <a:avLst/>
          </a:prstGeom>
        </p:spPr>
      </p:pic>
    </p:spTree>
    <p:extLst>
      <p:ext uri="{BB962C8B-B14F-4D97-AF65-F5344CB8AC3E}">
        <p14:creationId xmlns:p14="http://schemas.microsoft.com/office/powerpoint/2010/main" val="348895712"/>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B51F0845-5675-42B5-6500-6D8D12924CC8}"/>
              </a:ext>
            </a:extLst>
          </p:cNvPr>
          <p:cNvSpPr>
            <a:spLocks noGrp="1"/>
          </p:cNvSpPr>
          <p:nvPr>
            <p:ph type="subTitle" idx="1"/>
          </p:nvPr>
        </p:nvSpPr>
        <p:spPr/>
        <p:txBody>
          <a:bodyPr/>
          <a:lstStyle/>
          <a:p>
            <a:r>
              <a:rPr lang="es-ES" dirty="0"/>
              <a:t>Temas 1 y 2 - Ejercicios</a:t>
            </a:r>
          </a:p>
        </p:txBody>
      </p:sp>
      <p:sp>
        <p:nvSpPr>
          <p:cNvPr id="4" name="Título 3">
            <a:extLst>
              <a:ext uri="{FF2B5EF4-FFF2-40B4-BE49-F238E27FC236}">
                <a16:creationId xmlns:a16="http://schemas.microsoft.com/office/drawing/2014/main" id="{63940F4F-A907-CC99-2BF7-8D8BA484FFE4}"/>
              </a:ext>
            </a:extLst>
          </p:cNvPr>
          <p:cNvSpPr>
            <a:spLocks noGrp="1"/>
          </p:cNvSpPr>
          <p:nvPr>
            <p:ph type="ctrTitle"/>
          </p:nvPr>
        </p:nvSpPr>
        <p:spPr/>
        <p:txBody>
          <a:bodyPr/>
          <a:lstStyle/>
          <a:p>
            <a:r>
              <a:rPr lang="es-ES" dirty="0"/>
              <a:t>Tecnología y Uso de Internet</a:t>
            </a:r>
          </a:p>
        </p:txBody>
      </p:sp>
    </p:spTree>
    <p:extLst>
      <p:ext uri="{BB962C8B-B14F-4D97-AF65-F5344CB8AC3E}">
        <p14:creationId xmlns:p14="http://schemas.microsoft.com/office/powerpoint/2010/main" val="2008362808"/>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EB9BAFD7-9AA6-85FD-DF05-7C6EB7162232}"/>
              </a:ext>
            </a:extLst>
          </p:cNvPr>
          <p:cNvSpPr>
            <a:spLocks noGrp="1"/>
          </p:cNvSpPr>
          <p:nvPr>
            <p:ph type="body" orient="vert" idx="22"/>
          </p:nvPr>
        </p:nvSpPr>
        <p:spPr>
          <a:xfrm>
            <a:off x="1574456" y="1526875"/>
            <a:ext cx="9942203" cy="4883024"/>
          </a:xfrm>
        </p:spPr>
        <p:txBody>
          <a:bodyPr/>
          <a:lstStyle/>
          <a:p>
            <a:r>
              <a:rPr lang="es-ES" b="1" dirty="0"/>
              <a:t>Ejercicio 13: </a:t>
            </a:r>
            <a:r>
              <a:rPr lang="es-ES" dirty="0"/>
              <a:t>solución</a:t>
            </a:r>
          </a:p>
        </p:txBody>
      </p:sp>
      <p:sp>
        <p:nvSpPr>
          <p:cNvPr id="3" name="Marcador de número de diapositiva 2">
            <a:extLst>
              <a:ext uri="{FF2B5EF4-FFF2-40B4-BE49-F238E27FC236}">
                <a16:creationId xmlns:a16="http://schemas.microsoft.com/office/drawing/2014/main" id="{B1580E08-69DE-3E6D-1B72-DEB369F37BF2}"/>
              </a:ext>
            </a:extLst>
          </p:cNvPr>
          <p:cNvSpPr>
            <a:spLocks noGrp="1"/>
          </p:cNvSpPr>
          <p:nvPr>
            <p:ph type="sldNum" sz="quarter" idx="12"/>
          </p:nvPr>
        </p:nvSpPr>
        <p:spPr/>
        <p:txBody>
          <a:bodyPr/>
          <a:lstStyle/>
          <a:p>
            <a:fld id="{A8DC117A-DD3C-4D79-AE3A-1962C66726E2}" type="slidenum">
              <a:rPr lang="es-ES" smtClean="0"/>
              <a:t>40</a:t>
            </a:fld>
            <a:endParaRPr lang="es-ES" dirty="0"/>
          </a:p>
        </p:txBody>
      </p:sp>
      <p:sp>
        <p:nvSpPr>
          <p:cNvPr id="4" name="Título 3">
            <a:extLst>
              <a:ext uri="{FF2B5EF4-FFF2-40B4-BE49-F238E27FC236}">
                <a16:creationId xmlns:a16="http://schemas.microsoft.com/office/drawing/2014/main" id="{00012CC7-A19E-3686-301B-B20CF9FEDAAF}"/>
              </a:ext>
            </a:extLst>
          </p:cNvPr>
          <p:cNvSpPr>
            <a:spLocks noGrp="1"/>
          </p:cNvSpPr>
          <p:nvPr>
            <p:ph type="title"/>
          </p:nvPr>
        </p:nvSpPr>
        <p:spPr/>
        <p:txBody>
          <a:bodyPr/>
          <a:lstStyle/>
          <a:p>
            <a:r>
              <a:rPr lang="es-ES" dirty="0"/>
              <a:t>Construcción de formularios: input</a:t>
            </a:r>
          </a:p>
        </p:txBody>
      </p:sp>
      <p:pic>
        <p:nvPicPr>
          <p:cNvPr id="6" name="Imagen 5">
            <a:extLst>
              <a:ext uri="{FF2B5EF4-FFF2-40B4-BE49-F238E27FC236}">
                <a16:creationId xmlns:a16="http://schemas.microsoft.com/office/drawing/2014/main" id="{22104267-F8FF-BB94-233D-720ABACC04EE}"/>
              </a:ext>
            </a:extLst>
          </p:cNvPr>
          <p:cNvPicPr>
            <a:picLocks noChangeAspect="1"/>
          </p:cNvPicPr>
          <p:nvPr/>
        </p:nvPicPr>
        <p:blipFill>
          <a:blip r:embed="rId2"/>
          <a:stretch>
            <a:fillRect/>
          </a:stretch>
        </p:blipFill>
        <p:spPr>
          <a:xfrm>
            <a:off x="3749554" y="2257567"/>
            <a:ext cx="4692891" cy="3073558"/>
          </a:xfrm>
          <a:prstGeom prst="rect">
            <a:avLst/>
          </a:prstGeom>
        </p:spPr>
      </p:pic>
    </p:spTree>
    <p:extLst>
      <p:ext uri="{BB962C8B-B14F-4D97-AF65-F5344CB8AC3E}">
        <p14:creationId xmlns:p14="http://schemas.microsoft.com/office/powerpoint/2010/main" val="2389659870"/>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EB9BAFD7-9AA6-85FD-DF05-7C6EB7162232}"/>
              </a:ext>
            </a:extLst>
          </p:cNvPr>
          <p:cNvSpPr>
            <a:spLocks noGrp="1"/>
          </p:cNvSpPr>
          <p:nvPr>
            <p:ph type="body" orient="vert" idx="22"/>
          </p:nvPr>
        </p:nvSpPr>
        <p:spPr>
          <a:xfrm>
            <a:off x="1574456" y="1492369"/>
            <a:ext cx="8052623" cy="4917529"/>
          </a:xfrm>
        </p:spPr>
        <p:txBody>
          <a:bodyPr/>
          <a:lstStyle/>
          <a:p>
            <a:r>
              <a:rPr lang="es-ES" b="1" dirty="0"/>
              <a:t>Ejercicio 14: </a:t>
            </a:r>
            <a:r>
              <a:rPr lang="es-ES" dirty="0"/>
              <a:t>solución</a:t>
            </a:r>
          </a:p>
        </p:txBody>
      </p:sp>
      <p:sp>
        <p:nvSpPr>
          <p:cNvPr id="3" name="Marcador de número de diapositiva 2">
            <a:extLst>
              <a:ext uri="{FF2B5EF4-FFF2-40B4-BE49-F238E27FC236}">
                <a16:creationId xmlns:a16="http://schemas.microsoft.com/office/drawing/2014/main" id="{B1580E08-69DE-3E6D-1B72-DEB369F37BF2}"/>
              </a:ext>
            </a:extLst>
          </p:cNvPr>
          <p:cNvSpPr>
            <a:spLocks noGrp="1"/>
          </p:cNvSpPr>
          <p:nvPr>
            <p:ph type="sldNum" sz="quarter" idx="12"/>
          </p:nvPr>
        </p:nvSpPr>
        <p:spPr/>
        <p:txBody>
          <a:bodyPr/>
          <a:lstStyle/>
          <a:p>
            <a:fld id="{A8DC117A-DD3C-4D79-AE3A-1962C66726E2}" type="slidenum">
              <a:rPr lang="es-ES" smtClean="0"/>
              <a:t>41</a:t>
            </a:fld>
            <a:endParaRPr lang="es-ES" dirty="0"/>
          </a:p>
        </p:txBody>
      </p:sp>
      <p:sp>
        <p:nvSpPr>
          <p:cNvPr id="4" name="Título 3">
            <a:extLst>
              <a:ext uri="{FF2B5EF4-FFF2-40B4-BE49-F238E27FC236}">
                <a16:creationId xmlns:a16="http://schemas.microsoft.com/office/drawing/2014/main" id="{00012CC7-A19E-3686-301B-B20CF9FEDAAF}"/>
              </a:ext>
            </a:extLst>
          </p:cNvPr>
          <p:cNvSpPr>
            <a:spLocks noGrp="1"/>
          </p:cNvSpPr>
          <p:nvPr>
            <p:ph type="title"/>
          </p:nvPr>
        </p:nvSpPr>
        <p:spPr/>
        <p:txBody>
          <a:bodyPr/>
          <a:lstStyle/>
          <a:p>
            <a:r>
              <a:rPr lang="es-ES" dirty="0"/>
              <a:t>Construcción de formularios: input</a:t>
            </a:r>
          </a:p>
        </p:txBody>
      </p:sp>
      <p:pic>
        <p:nvPicPr>
          <p:cNvPr id="6" name="Imagen 5">
            <a:extLst>
              <a:ext uri="{FF2B5EF4-FFF2-40B4-BE49-F238E27FC236}">
                <a16:creationId xmlns:a16="http://schemas.microsoft.com/office/drawing/2014/main" id="{5E7B234F-C634-2A0C-5D2E-F24152350CCA}"/>
              </a:ext>
            </a:extLst>
          </p:cNvPr>
          <p:cNvPicPr>
            <a:picLocks noChangeAspect="1"/>
          </p:cNvPicPr>
          <p:nvPr/>
        </p:nvPicPr>
        <p:blipFill>
          <a:blip r:embed="rId2"/>
          <a:stretch>
            <a:fillRect/>
          </a:stretch>
        </p:blipFill>
        <p:spPr>
          <a:xfrm>
            <a:off x="2228651" y="1955323"/>
            <a:ext cx="7734698" cy="4159464"/>
          </a:xfrm>
          <a:prstGeom prst="rect">
            <a:avLst/>
          </a:prstGeom>
        </p:spPr>
      </p:pic>
    </p:spTree>
    <p:extLst>
      <p:ext uri="{BB962C8B-B14F-4D97-AF65-F5344CB8AC3E}">
        <p14:creationId xmlns:p14="http://schemas.microsoft.com/office/powerpoint/2010/main" val="2131633575"/>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EB9BAFD7-9AA6-85FD-DF05-7C6EB7162232}"/>
              </a:ext>
            </a:extLst>
          </p:cNvPr>
          <p:cNvSpPr>
            <a:spLocks noGrp="1"/>
          </p:cNvSpPr>
          <p:nvPr>
            <p:ph type="body" orient="vert" idx="22"/>
          </p:nvPr>
        </p:nvSpPr>
        <p:spPr/>
        <p:txBody>
          <a:bodyPr>
            <a:normAutofit/>
          </a:bodyPr>
          <a:lstStyle/>
          <a:p>
            <a:r>
              <a:rPr lang="es-ES" b="1" dirty="0"/>
              <a:t>Ejercicio 15: </a:t>
            </a:r>
            <a:r>
              <a:rPr lang="es-ES" dirty="0"/>
              <a:t>solución</a:t>
            </a:r>
          </a:p>
        </p:txBody>
      </p:sp>
      <p:sp>
        <p:nvSpPr>
          <p:cNvPr id="3" name="Marcador de número de diapositiva 2">
            <a:extLst>
              <a:ext uri="{FF2B5EF4-FFF2-40B4-BE49-F238E27FC236}">
                <a16:creationId xmlns:a16="http://schemas.microsoft.com/office/drawing/2014/main" id="{B1580E08-69DE-3E6D-1B72-DEB369F37BF2}"/>
              </a:ext>
            </a:extLst>
          </p:cNvPr>
          <p:cNvSpPr>
            <a:spLocks noGrp="1"/>
          </p:cNvSpPr>
          <p:nvPr>
            <p:ph type="sldNum" sz="quarter" idx="12"/>
          </p:nvPr>
        </p:nvSpPr>
        <p:spPr/>
        <p:txBody>
          <a:bodyPr/>
          <a:lstStyle/>
          <a:p>
            <a:fld id="{A8DC117A-DD3C-4D79-AE3A-1962C66726E2}" type="slidenum">
              <a:rPr lang="es-ES" smtClean="0"/>
              <a:t>42</a:t>
            </a:fld>
            <a:endParaRPr lang="es-ES" dirty="0"/>
          </a:p>
        </p:txBody>
      </p:sp>
      <p:sp>
        <p:nvSpPr>
          <p:cNvPr id="4" name="Título 3">
            <a:extLst>
              <a:ext uri="{FF2B5EF4-FFF2-40B4-BE49-F238E27FC236}">
                <a16:creationId xmlns:a16="http://schemas.microsoft.com/office/drawing/2014/main" id="{00012CC7-A19E-3686-301B-B20CF9FEDAAF}"/>
              </a:ext>
            </a:extLst>
          </p:cNvPr>
          <p:cNvSpPr>
            <a:spLocks noGrp="1"/>
          </p:cNvSpPr>
          <p:nvPr>
            <p:ph type="title"/>
          </p:nvPr>
        </p:nvSpPr>
        <p:spPr/>
        <p:txBody>
          <a:bodyPr/>
          <a:lstStyle/>
          <a:p>
            <a:r>
              <a:rPr lang="es-ES" dirty="0"/>
              <a:t>Construcción de formularios: </a:t>
            </a:r>
            <a:r>
              <a:rPr lang="es-ES" dirty="0" err="1"/>
              <a:t>radiobutton</a:t>
            </a:r>
            <a:endParaRPr lang="es-ES" dirty="0"/>
          </a:p>
        </p:txBody>
      </p:sp>
      <p:pic>
        <p:nvPicPr>
          <p:cNvPr id="6" name="Imagen 5">
            <a:extLst>
              <a:ext uri="{FF2B5EF4-FFF2-40B4-BE49-F238E27FC236}">
                <a16:creationId xmlns:a16="http://schemas.microsoft.com/office/drawing/2014/main" id="{17DF7496-821A-C816-799C-FA35193B4E53}"/>
              </a:ext>
            </a:extLst>
          </p:cNvPr>
          <p:cNvPicPr>
            <a:picLocks noChangeAspect="1"/>
          </p:cNvPicPr>
          <p:nvPr/>
        </p:nvPicPr>
        <p:blipFill>
          <a:blip r:embed="rId2"/>
          <a:stretch>
            <a:fillRect/>
          </a:stretch>
        </p:blipFill>
        <p:spPr>
          <a:xfrm>
            <a:off x="3139923" y="1734984"/>
            <a:ext cx="5912154" cy="4515082"/>
          </a:xfrm>
          <a:prstGeom prst="rect">
            <a:avLst/>
          </a:prstGeom>
        </p:spPr>
      </p:pic>
    </p:spTree>
    <p:extLst>
      <p:ext uri="{BB962C8B-B14F-4D97-AF65-F5344CB8AC3E}">
        <p14:creationId xmlns:p14="http://schemas.microsoft.com/office/powerpoint/2010/main" val="150776561"/>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EB9BAFD7-9AA6-85FD-DF05-7C6EB7162232}"/>
              </a:ext>
            </a:extLst>
          </p:cNvPr>
          <p:cNvSpPr>
            <a:spLocks noGrp="1"/>
          </p:cNvSpPr>
          <p:nvPr>
            <p:ph type="body" orient="vert" idx="22"/>
          </p:nvPr>
        </p:nvSpPr>
        <p:spPr>
          <a:xfrm>
            <a:off x="1574456" y="1552755"/>
            <a:ext cx="9942203" cy="4857144"/>
          </a:xfrm>
        </p:spPr>
        <p:txBody>
          <a:bodyPr/>
          <a:lstStyle/>
          <a:p>
            <a:r>
              <a:rPr lang="es-ES" b="1" dirty="0"/>
              <a:t>Ejercicio 16: </a:t>
            </a:r>
            <a:r>
              <a:rPr lang="es-ES" dirty="0"/>
              <a:t>solución</a:t>
            </a:r>
          </a:p>
        </p:txBody>
      </p:sp>
      <p:sp>
        <p:nvSpPr>
          <p:cNvPr id="3" name="Marcador de número de diapositiva 2">
            <a:extLst>
              <a:ext uri="{FF2B5EF4-FFF2-40B4-BE49-F238E27FC236}">
                <a16:creationId xmlns:a16="http://schemas.microsoft.com/office/drawing/2014/main" id="{B1580E08-69DE-3E6D-1B72-DEB369F37BF2}"/>
              </a:ext>
            </a:extLst>
          </p:cNvPr>
          <p:cNvSpPr>
            <a:spLocks noGrp="1"/>
          </p:cNvSpPr>
          <p:nvPr>
            <p:ph type="sldNum" sz="quarter" idx="12"/>
          </p:nvPr>
        </p:nvSpPr>
        <p:spPr/>
        <p:txBody>
          <a:bodyPr/>
          <a:lstStyle/>
          <a:p>
            <a:fld id="{A8DC117A-DD3C-4D79-AE3A-1962C66726E2}" type="slidenum">
              <a:rPr lang="es-ES" smtClean="0"/>
              <a:t>43</a:t>
            </a:fld>
            <a:endParaRPr lang="es-ES" dirty="0"/>
          </a:p>
        </p:txBody>
      </p:sp>
      <p:sp>
        <p:nvSpPr>
          <p:cNvPr id="4" name="Título 3">
            <a:extLst>
              <a:ext uri="{FF2B5EF4-FFF2-40B4-BE49-F238E27FC236}">
                <a16:creationId xmlns:a16="http://schemas.microsoft.com/office/drawing/2014/main" id="{00012CC7-A19E-3686-301B-B20CF9FEDAAF}"/>
              </a:ext>
            </a:extLst>
          </p:cNvPr>
          <p:cNvSpPr>
            <a:spLocks noGrp="1"/>
          </p:cNvSpPr>
          <p:nvPr>
            <p:ph type="title"/>
          </p:nvPr>
        </p:nvSpPr>
        <p:spPr/>
        <p:txBody>
          <a:bodyPr/>
          <a:lstStyle/>
          <a:p>
            <a:r>
              <a:rPr lang="es-ES" dirty="0"/>
              <a:t>Construcción de formularios: </a:t>
            </a:r>
            <a:r>
              <a:rPr lang="es-ES" dirty="0" err="1"/>
              <a:t>checkbox</a:t>
            </a:r>
            <a:endParaRPr lang="es-ES" dirty="0"/>
          </a:p>
        </p:txBody>
      </p:sp>
      <p:pic>
        <p:nvPicPr>
          <p:cNvPr id="6" name="Imagen 5">
            <a:extLst>
              <a:ext uri="{FF2B5EF4-FFF2-40B4-BE49-F238E27FC236}">
                <a16:creationId xmlns:a16="http://schemas.microsoft.com/office/drawing/2014/main" id="{CC80B4A8-1353-7D49-AEB0-6AEEA7E644F2}"/>
              </a:ext>
            </a:extLst>
          </p:cNvPr>
          <p:cNvPicPr>
            <a:picLocks noChangeAspect="1"/>
          </p:cNvPicPr>
          <p:nvPr/>
        </p:nvPicPr>
        <p:blipFill>
          <a:blip r:embed="rId2"/>
          <a:stretch>
            <a:fillRect/>
          </a:stretch>
        </p:blipFill>
        <p:spPr>
          <a:xfrm>
            <a:off x="4157778" y="1278835"/>
            <a:ext cx="6597989" cy="5131064"/>
          </a:xfrm>
          <a:prstGeom prst="rect">
            <a:avLst/>
          </a:prstGeom>
        </p:spPr>
      </p:pic>
    </p:spTree>
    <p:extLst>
      <p:ext uri="{BB962C8B-B14F-4D97-AF65-F5344CB8AC3E}">
        <p14:creationId xmlns:p14="http://schemas.microsoft.com/office/powerpoint/2010/main" val="3627779456"/>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EB9BAFD7-9AA6-85FD-DF05-7C6EB7162232}"/>
              </a:ext>
            </a:extLst>
          </p:cNvPr>
          <p:cNvSpPr>
            <a:spLocks noGrp="1"/>
          </p:cNvSpPr>
          <p:nvPr>
            <p:ph type="body" orient="vert" idx="22"/>
          </p:nvPr>
        </p:nvSpPr>
        <p:spPr>
          <a:xfrm>
            <a:off x="1574456" y="1319841"/>
            <a:ext cx="9942203" cy="5090057"/>
          </a:xfrm>
        </p:spPr>
        <p:txBody>
          <a:bodyPr/>
          <a:lstStyle/>
          <a:p>
            <a:r>
              <a:rPr lang="es-ES" b="1" dirty="0"/>
              <a:t>Ejercicio 17: </a:t>
            </a:r>
            <a:r>
              <a:rPr lang="es-ES" dirty="0"/>
              <a:t>solución</a:t>
            </a:r>
          </a:p>
        </p:txBody>
      </p:sp>
      <p:sp>
        <p:nvSpPr>
          <p:cNvPr id="3" name="Marcador de número de diapositiva 2">
            <a:extLst>
              <a:ext uri="{FF2B5EF4-FFF2-40B4-BE49-F238E27FC236}">
                <a16:creationId xmlns:a16="http://schemas.microsoft.com/office/drawing/2014/main" id="{B1580E08-69DE-3E6D-1B72-DEB369F37BF2}"/>
              </a:ext>
            </a:extLst>
          </p:cNvPr>
          <p:cNvSpPr>
            <a:spLocks noGrp="1"/>
          </p:cNvSpPr>
          <p:nvPr>
            <p:ph type="sldNum" sz="quarter" idx="12"/>
          </p:nvPr>
        </p:nvSpPr>
        <p:spPr/>
        <p:txBody>
          <a:bodyPr/>
          <a:lstStyle/>
          <a:p>
            <a:fld id="{A8DC117A-DD3C-4D79-AE3A-1962C66726E2}" type="slidenum">
              <a:rPr lang="es-ES" smtClean="0"/>
              <a:t>44</a:t>
            </a:fld>
            <a:endParaRPr lang="es-ES" dirty="0"/>
          </a:p>
        </p:txBody>
      </p:sp>
      <p:sp>
        <p:nvSpPr>
          <p:cNvPr id="4" name="Título 3">
            <a:extLst>
              <a:ext uri="{FF2B5EF4-FFF2-40B4-BE49-F238E27FC236}">
                <a16:creationId xmlns:a16="http://schemas.microsoft.com/office/drawing/2014/main" id="{00012CC7-A19E-3686-301B-B20CF9FEDAAF}"/>
              </a:ext>
            </a:extLst>
          </p:cNvPr>
          <p:cNvSpPr>
            <a:spLocks noGrp="1"/>
          </p:cNvSpPr>
          <p:nvPr>
            <p:ph type="title"/>
          </p:nvPr>
        </p:nvSpPr>
        <p:spPr/>
        <p:txBody>
          <a:bodyPr/>
          <a:lstStyle/>
          <a:p>
            <a:r>
              <a:rPr lang="es-ES" dirty="0"/>
              <a:t>Construcción de formularios: </a:t>
            </a:r>
            <a:r>
              <a:rPr lang="es-ES" dirty="0" err="1"/>
              <a:t>button</a:t>
            </a:r>
            <a:endParaRPr lang="es-ES" dirty="0"/>
          </a:p>
        </p:txBody>
      </p:sp>
      <p:pic>
        <p:nvPicPr>
          <p:cNvPr id="6" name="Imagen 5">
            <a:extLst>
              <a:ext uri="{FF2B5EF4-FFF2-40B4-BE49-F238E27FC236}">
                <a16:creationId xmlns:a16="http://schemas.microsoft.com/office/drawing/2014/main" id="{3C8BD2C1-B859-9F94-D756-C42308F95161}"/>
              </a:ext>
            </a:extLst>
          </p:cNvPr>
          <p:cNvPicPr>
            <a:picLocks noChangeAspect="1"/>
          </p:cNvPicPr>
          <p:nvPr/>
        </p:nvPicPr>
        <p:blipFill>
          <a:blip r:embed="rId2"/>
          <a:stretch>
            <a:fillRect/>
          </a:stretch>
        </p:blipFill>
        <p:spPr>
          <a:xfrm>
            <a:off x="4170535" y="1888207"/>
            <a:ext cx="4750044" cy="4102311"/>
          </a:xfrm>
          <a:prstGeom prst="rect">
            <a:avLst/>
          </a:prstGeom>
        </p:spPr>
      </p:pic>
    </p:spTree>
    <p:extLst>
      <p:ext uri="{BB962C8B-B14F-4D97-AF65-F5344CB8AC3E}">
        <p14:creationId xmlns:p14="http://schemas.microsoft.com/office/powerpoint/2010/main" val="1959444862"/>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B8CE0D6-26F2-B625-576D-2F2E0216409B}"/>
              </a:ext>
            </a:extLst>
          </p:cNvPr>
          <p:cNvSpPr>
            <a:spLocks noGrp="1"/>
          </p:cNvSpPr>
          <p:nvPr>
            <p:ph type="sldNum" sz="quarter" idx="4294967295"/>
          </p:nvPr>
        </p:nvSpPr>
        <p:spPr>
          <a:xfrm>
            <a:off x="11515725" y="3321050"/>
            <a:ext cx="676275" cy="365125"/>
          </a:xfrm>
        </p:spPr>
        <p:txBody>
          <a:bodyPr/>
          <a:lstStyle/>
          <a:p>
            <a:fld id="{A8DC117A-DD3C-4D79-AE3A-1962C66726E2}" type="slidenum">
              <a:rPr lang="es-ES" smtClean="0"/>
              <a:t>45</a:t>
            </a:fld>
            <a:endParaRPr lang="es-ES" dirty="0"/>
          </a:p>
        </p:txBody>
      </p:sp>
    </p:spTree>
    <p:extLst>
      <p:ext uri="{BB962C8B-B14F-4D97-AF65-F5344CB8AC3E}">
        <p14:creationId xmlns:p14="http://schemas.microsoft.com/office/powerpoint/2010/main" val="301883740"/>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B51F0845-5675-42B5-6500-6D8D12924CC8}"/>
              </a:ext>
            </a:extLst>
          </p:cNvPr>
          <p:cNvSpPr>
            <a:spLocks noGrp="1"/>
          </p:cNvSpPr>
          <p:nvPr>
            <p:ph type="subTitle" idx="1"/>
          </p:nvPr>
        </p:nvSpPr>
        <p:spPr/>
        <p:txBody>
          <a:bodyPr/>
          <a:lstStyle/>
          <a:p>
            <a:r>
              <a:rPr lang="es-ES" dirty="0"/>
              <a:t>Tema 4 - Ejercicios</a:t>
            </a:r>
          </a:p>
        </p:txBody>
      </p:sp>
      <p:sp>
        <p:nvSpPr>
          <p:cNvPr id="4" name="Título 3">
            <a:extLst>
              <a:ext uri="{FF2B5EF4-FFF2-40B4-BE49-F238E27FC236}">
                <a16:creationId xmlns:a16="http://schemas.microsoft.com/office/drawing/2014/main" id="{63940F4F-A907-CC99-2BF7-8D8BA484FFE4}"/>
              </a:ext>
            </a:extLst>
          </p:cNvPr>
          <p:cNvSpPr>
            <a:spLocks noGrp="1"/>
          </p:cNvSpPr>
          <p:nvPr>
            <p:ph type="ctrTitle"/>
          </p:nvPr>
        </p:nvSpPr>
        <p:spPr/>
        <p:txBody>
          <a:bodyPr/>
          <a:lstStyle/>
          <a:p>
            <a:r>
              <a:rPr lang="es-ES" dirty="0"/>
              <a:t>Tecnología y Uso de Internet</a:t>
            </a:r>
          </a:p>
        </p:txBody>
      </p:sp>
    </p:spTree>
    <p:extLst>
      <p:ext uri="{BB962C8B-B14F-4D97-AF65-F5344CB8AC3E}">
        <p14:creationId xmlns:p14="http://schemas.microsoft.com/office/powerpoint/2010/main" val="2510880313"/>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1587D0DD-354C-D52E-E01D-3F7196DFB462}"/>
              </a:ext>
            </a:extLst>
          </p:cNvPr>
          <p:cNvSpPr>
            <a:spLocks noGrp="1"/>
          </p:cNvSpPr>
          <p:nvPr>
            <p:ph type="body" orient="vert" idx="22"/>
          </p:nvPr>
        </p:nvSpPr>
        <p:spPr>
          <a:xfrm>
            <a:off x="1574456" y="1794293"/>
            <a:ext cx="9942203" cy="4615605"/>
          </a:xfrm>
        </p:spPr>
        <p:txBody>
          <a:bodyPr/>
          <a:lstStyle/>
          <a:p>
            <a:r>
              <a:rPr lang="es-ES" b="1" dirty="0"/>
              <a:t>Ejercicio 1: </a:t>
            </a:r>
            <a:r>
              <a:rPr lang="es-ES" dirty="0"/>
              <a:t>reproducir el siguiente contenido utilizando CSS de manera directa. </a:t>
            </a:r>
          </a:p>
        </p:txBody>
      </p:sp>
      <p:sp>
        <p:nvSpPr>
          <p:cNvPr id="3" name="Marcador de número de diapositiva 2">
            <a:extLst>
              <a:ext uri="{FF2B5EF4-FFF2-40B4-BE49-F238E27FC236}">
                <a16:creationId xmlns:a16="http://schemas.microsoft.com/office/drawing/2014/main" id="{6E520402-43FE-1B5A-D468-9FE35019F7FE}"/>
              </a:ext>
            </a:extLst>
          </p:cNvPr>
          <p:cNvSpPr>
            <a:spLocks noGrp="1"/>
          </p:cNvSpPr>
          <p:nvPr>
            <p:ph type="sldNum" sz="quarter" idx="12"/>
          </p:nvPr>
        </p:nvSpPr>
        <p:spPr/>
        <p:txBody>
          <a:bodyPr/>
          <a:lstStyle/>
          <a:p>
            <a:fld id="{A8DC117A-DD3C-4D79-AE3A-1962C66726E2}" type="slidenum">
              <a:rPr lang="es-ES" smtClean="0"/>
              <a:t>47</a:t>
            </a:fld>
            <a:endParaRPr lang="es-ES" dirty="0"/>
          </a:p>
        </p:txBody>
      </p:sp>
      <p:sp>
        <p:nvSpPr>
          <p:cNvPr id="4" name="Título 3">
            <a:extLst>
              <a:ext uri="{FF2B5EF4-FFF2-40B4-BE49-F238E27FC236}">
                <a16:creationId xmlns:a16="http://schemas.microsoft.com/office/drawing/2014/main" id="{B1EF9055-41A9-2970-FDD8-D387644B99F6}"/>
              </a:ext>
            </a:extLst>
          </p:cNvPr>
          <p:cNvSpPr>
            <a:spLocks noGrp="1"/>
          </p:cNvSpPr>
          <p:nvPr>
            <p:ph type="title"/>
          </p:nvPr>
        </p:nvSpPr>
        <p:spPr/>
        <p:txBody>
          <a:bodyPr/>
          <a:lstStyle/>
          <a:p>
            <a:r>
              <a:rPr lang="es-ES" dirty="0"/>
              <a:t>Modos de incorporar CSS</a:t>
            </a:r>
          </a:p>
        </p:txBody>
      </p:sp>
      <p:pic>
        <p:nvPicPr>
          <p:cNvPr id="6" name="Imagen 5">
            <a:extLst>
              <a:ext uri="{FF2B5EF4-FFF2-40B4-BE49-F238E27FC236}">
                <a16:creationId xmlns:a16="http://schemas.microsoft.com/office/drawing/2014/main" id="{7E3C7418-1E76-C0F3-6C9B-F2E6DBCC1A1B}"/>
              </a:ext>
            </a:extLst>
          </p:cNvPr>
          <p:cNvPicPr>
            <a:picLocks noChangeAspect="1"/>
          </p:cNvPicPr>
          <p:nvPr/>
        </p:nvPicPr>
        <p:blipFill>
          <a:blip r:embed="rId2"/>
          <a:stretch>
            <a:fillRect/>
          </a:stretch>
        </p:blipFill>
        <p:spPr>
          <a:xfrm>
            <a:off x="3857312" y="2660707"/>
            <a:ext cx="4477375" cy="2248214"/>
          </a:xfrm>
          <a:prstGeom prst="rect">
            <a:avLst/>
          </a:prstGeom>
        </p:spPr>
      </p:pic>
    </p:spTree>
    <p:extLst>
      <p:ext uri="{BB962C8B-B14F-4D97-AF65-F5344CB8AC3E}">
        <p14:creationId xmlns:p14="http://schemas.microsoft.com/office/powerpoint/2010/main" val="1863383366"/>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1587D0DD-354C-D52E-E01D-3F7196DFB462}"/>
              </a:ext>
            </a:extLst>
          </p:cNvPr>
          <p:cNvSpPr>
            <a:spLocks noGrp="1"/>
          </p:cNvSpPr>
          <p:nvPr>
            <p:ph type="body" orient="vert" idx="22"/>
          </p:nvPr>
        </p:nvSpPr>
        <p:spPr>
          <a:xfrm>
            <a:off x="1574456" y="1923691"/>
            <a:ext cx="9942203" cy="4486207"/>
          </a:xfrm>
        </p:spPr>
        <p:txBody>
          <a:bodyPr/>
          <a:lstStyle/>
          <a:p>
            <a:r>
              <a:rPr lang="es-ES" b="1" dirty="0"/>
              <a:t>Ejercicio 2: </a:t>
            </a:r>
            <a:r>
              <a:rPr lang="es-ES" dirty="0"/>
              <a:t>reproducir el siguiente contenido utilizando CSS de manera interna.</a:t>
            </a:r>
          </a:p>
        </p:txBody>
      </p:sp>
      <p:sp>
        <p:nvSpPr>
          <p:cNvPr id="3" name="Marcador de número de diapositiva 2">
            <a:extLst>
              <a:ext uri="{FF2B5EF4-FFF2-40B4-BE49-F238E27FC236}">
                <a16:creationId xmlns:a16="http://schemas.microsoft.com/office/drawing/2014/main" id="{6E520402-43FE-1B5A-D468-9FE35019F7FE}"/>
              </a:ext>
            </a:extLst>
          </p:cNvPr>
          <p:cNvSpPr>
            <a:spLocks noGrp="1"/>
          </p:cNvSpPr>
          <p:nvPr>
            <p:ph type="sldNum" sz="quarter" idx="12"/>
          </p:nvPr>
        </p:nvSpPr>
        <p:spPr/>
        <p:txBody>
          <a:bodyPr/>
          <a:lstStyle/>
          <a:p>
            <a:fld id="{A8DC117A-DD3C-4D79-AE3A-1962C66726E2}" type="slidenum">
              <a:rPr lang="es-ES" smtClean="0"/>
              <a:t>48</a:t>
            </a:fld>
            <a:endParaRPr lang="es-ES" dirty="0"/>
          </a:p>
        </p:txBody>
      </p:sp>
      <p:sp>
        <p:nvSpPr>
          <p:cNvPr id="4" name="Título 3">
            <a:extLst>
              <a:ext uri="{FF2B5EF4-FFF2-40B4-BE49-F238E27FC236}">
                <a16:creationId xmlns:a16="http://schemas.microsoft.com/office/drawing/2014/main" id="{B1EF9055-41A9-2970-FDD8-D387644B99F6}"/>
              </a:ext>
            </a:extLst>
          </p:cNvPr>
          <p:cNvSpPr>
            <a:spLocks noGrp="1"/>
          </p:cNvSpPr>
          <p:nvPr>
            <p:ph type="title"/>
          </p:nvPr>
        </p:nvSpPr>
        <p:spPr/>
        <p:txBody>
          <a:bodyPr/>
          <a:lstStyle/>
          <a:p>
            <a:r>
              <a:rPr lang="es-ES" dirty="0"/>
              <a:t>Modos de incorporar CSS</a:t>
            </a:r>
          </a:p>
        </p:txBody>
      </p:sp>
      <p:pic>
        <p:nvPicPr>
          <p:cNvPr id="6" name="Imagen 5">
            <a:extLst>
              <a:ext uri="{FF2B5EF4-FFF2-40B4-BE49-F238E27FC236}">
                <a16:creationId xmlns:a16="http://schemas.microsoft.com/office/drawing/2014/main" id="{28A6FD7D-E941-68D2-180D-149118CBED5C}"/>
              </a:ext>
            </a:extLst>
          </p:cNvPr>
          <p:cNvPicPr>
            <a:picLocks noChangeAspect="1"/>
          </p:cNvPicPr>
          <p:nvPr/>
        </p:nvPicPr>
        <p:blipFill>
          <a:blip r:embed="rId2"/>
          <a:stretch>
            <a:fillRect/>
          </a:stretch>
        </p:blipFill>
        <p:spPr>
          <a:xfrm>
            <a:off x="3095206" y="2732154"/>
            <a:ext cx="6001588" cy="2105319"/>
          </a:xfrm>
          <a:prstGeom prst="rect">
            <a:avLst/>
          </a:prstGeom>
        </p:spPr>
      </p:pic>
    </p:spTree>
    <p:extLst>
      <p:ext uri="{BB962C8B-B14F-4D97-AF65-F5344CB8AC3E}">
        <p14:creationId xmlns:p14="http://schemas.microsoft.com/office/powerpoint/2010/main" val="1697133224"/>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1587D0DD-354C-D52E-E01D-3F7196DFB462}"/>
              </a:ext>
            </a:extLst>
          </p:cNvPr>
          <p:cNvSpPr>
            <a:spLocks noGrp="1"/>
          </p:cNvSpPr>
          <p:nvPr>
            <p:ph type="body" orient="vert" idx="22"/>
          </p:nvPr>
        </p:nvSpPr>
        <p:spPr>
          <a:xfrm>
            <a:off x="1574456" y="1984075"/>
            <a:ext cx="9942203" cy="4425824"/>
          </a:xfrm>
        </p:spPr>
        <p:txBody>
          <a:bodyPr/>
          <a:lstStyle/>
          <a:p>
            <a:r>
              <a:rPr lang="es-ES" b="1" dirty="0"/>
              <a:t>Ejercicio 3: </a:t>
            </a:r>
            <a:r>
              <a:rPr lang="es-ES" dirty="0"/>
              <a:t>reproducir el siguiente contenido utilizando CSS de manera externa.</a:t>
            </a:r>
          </a:p>
        </p:txBody>
      </p:sp>
      <p:sp>
        <p:nvSpPr>
          <p:cNvPr id="3" name="Marcador de número de diapositiva 2">
            <a:extLst>
              <a:ext uri="{FF2B5EF4-FFF2-40B4-BE49-F238E27FC236}">
                <a16:creationId xmlns:a16="http://schemas.microsoft.com/office/drawing/2014/main" id="{6E520402-43FE-1B5A-D468-9FE35019F7FE}"/>
              </a:ext>
            </a:extLst>
          </p:cNvPr>
          <p:cNvSpPr>
            <a:spLocks noGrp="1"/>
          </p:cNvSpPr>
          <p:nvPr>
            <p:ph type="sldNum" sz="quarter" idx="12"/>
          </p:nvPr>
        </p:nvSpPr>
        <p:spPr/>
        <p:txBody>
          <a:bodyPr/>
          <a:lstStyle/>
          <a:p>
            <a:fld id="{A8DC117A-DD3C-4D79-AE3A-1962C66726E2}" type="slidenum">
              <a:rPr lang="es-ES" smtClean="0"/>
              <a:t>49</a:t>
            </a:fld>
            <a:endParaRPr lang="es-ES" dirty="0"/>
          </a:p>
        </p:txBody>
      </p:sp>
      <p:sp>
        <p:nvSpPr>
          <p:cNvPr id="4" name="Título 3">
            <a:extLst>
              <a:ext uri="{FF2B5EF4-FFF2-40B4-BE49-F238E27FC236}">
                <a16:creationId xmlns:a16="http://schemas.microsoft.com/office/drawing/2014/main" id="{B1EF9055-41A9-2970-FDD8-D387644B99F6}"/>
              </a:ext>
            </a:extLst>
          </p:cNvPr>
          <p:cNvSpPr>
            <a:spLocks noGrp="1"/>
          </p:cNvSpPr>
          <p:nvPr>
            <p:ph type="title"/>
          </p:nvPr>
        </p:nvSpPr>
        <p:spPr/>
        <p:txBody>
          <a:bodyPr/>
          <a:lstStyle/>
          <a:p>
            <a:r>
              <a:rPr lang="es-ES" dirty="0"/>
              <a:t>Modos de incorporar CSS</a:t>
            </a:r>
          </a:p>
        </p:txBody>
      </p:sp>
      <p:pic>
        <p:nvPicPr>
          <p:cNvPr id="6" name="Imagen 5">
            <a:extLst>
              <a:ext uri="{FF2B5EF4-FFF2-40B4-BE49-F238E27FC236}">
                <a16:creationId xmlns:a16="http://schemas.microsoft.com/office/drawing/2014/main" id="{FD7D206D-A726-BF41-9C8A-9A673CF07E03}"/>
              </a:ext>
            </a:extLst>
          </p:cNvPr>
          <p:cNvPicPr>
            <a:picLocks noChangeAspect="1"/>
          </p:cNvPicPr>
          <p:nvPr/>
        </p:nvPicPr>
        <p:blipFill>
          <a:blip r:embed="rId2"/>
          <a:stretch>
            <a:fillRect/>
          </a:stretch>
        </p:blipFill>
        <p:spPr>
          <a:xfrm>
            <a:off x="2266415" y="2718467"/>
            <a:ext cx="7659169" cy="1933845"/>
          </a:xfrm>
          <a:prstGeom prst="rect">
            <a:avLst/>
          </a:prstGeom>
        </p:spPr>
      </p:pic>
    </p:spTree>
    <p:extLst>
      <p:ext uri="{BB962C8B-B14F-4D97-AF65-F5344CB8AC3E}">
        <p14:creationId xmlns:p14="http://schemas.microsoft.com/office/powerpoint/2010/main" val="1415981255"/>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B8CE0D6-26F2-B625-576D-2F2E0216409B}"/>
              </a:ext>
            </a:extLst>
          </p:cNvPr>
          <p:cNvSpPr>
            <a:spLocks noGrp="1"/>
          </p:cNvSpPr>
          <p:nvPr>
            <p:ph type="sldNum" sz="quarter" idx="4294967295"/>
          </p:nvPr>
        </p:nvSpPr>
        <p:spPr>
          <a:xfrm>
            <a:off x="11515725" y="3321050"/>
            <a:ext cx="676275" cy="365125"/>
          </a:xfrm>
        </p:spPr>
        <p:txBody>
          <a:bodyPr/>
          <a:lstStyle/>
          <a:p>
            <a:fld id="{A8DC117A-DD3C-4D79-AE3A-1962C66726E2}" type="slidenum">
              <a:rPr lang="es-ES" smtClean="0"/>
              <a:t>5</a:t>
            </a:fld>
            <a:endParaRPr lang="es-ES" dirty="0"/>
          </a:p>
        </p:txBody>
      </p:sp>
    </p:spTree>
    <p:extLst>
      <p:ext uri="{BB962C8B-B14F-4D97-AF65-F5344CB8AC3E}">
        <p14:creationId xmlns:p14="http://schemas.microsoft.com/office/powerpoint/2010/main" val="1702976150"/>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1587D0DD-354C-D52E-E01D-3F7196DFB462}"/>
              </a:ext>
            </a:extLst>
          </p:cNvPr>
          <p:cNvSpPr>
            <a:spLocks noGrp="1"/>
          </p:cNvSpPr>
          <p:nvPr>
            <p:ph type="body" orient="vert" idx="22"/>
          </p:nvPr>
        </p:nvSpPr>
        <p:spPr>
          <a:xfrm>
            <a:off x="1574456" y="2191109"/>
            <a:ext cx="9942203" cy="4218790"/>
          </a:xfrm>
        </p:spPr>
        <p:txBody>
          <a:bodyPr/>
          <a:lstStyle/>
          <a:p>
            <a:r>
              <a:rPr lang="es-ES" b="1" dirty="0"/>
              <a:t>Ejercicio 4: </a:t>
            </a:r>
            <a:r>
              <a:rPr lang="es-ES" dirty="0"/>
              <a:t>reproducir el siguiente contenido utilizando CSS de manera externa y diferentes tipos de selectores</a:t>
            </a:r>
          </a:p>
        </p:txBody>
      </p:sp>
      <p:sp>
        <p:nvSpPr>
          <p:cNvPr id="3" name="Marcador de número de diapositiva 2">
            <a:extLst>
              <a:ext uri="{FF2B5EF4-FFF2-40B4-BE49-F238E27FC236}">
                <a16:creationId xmlns:a16="http://schemas.microsoft.com/office/drawing/2014/main" id="{6E520402-43FE-1B5A-D468-9FE35019F7FE}"/>
              </a:ext>
            </a:extLst>
          </p:cNvPr>
          <p:cNvSpPr>
            <a:spLocks noGrp="1"/>
          </p:cNvSpPr>
          <p:nvPr>
            <p:ph type="sldNum" sz="quarter" idx="12"/>
          </p:nvPr>
        </p:nvSpPr>
        <p:spPr/>
        <p:txBody>
          <a:bodyPr/>
          <a:lstStyle/>
          <a:p>
            <a:fld id="{A8DC117A-DD3C-4D79-AE3A-1962C66726E2}" type="slidenum">
              <a:rPr lang="es-ES" smtClean="0"/>
              <a:t>50</a:t>
            </a:fld>
            <a:endParaRPr lang="es-ES" dirty="0"/>
          </a:p>
        </p:txBody>
      </p:sp>
      <p:sp>
        <p:nvSpPr>
          <p:cNvPr id="4" name="Título 3">
            <a:extLst>
              <a:ext uri="{FF2B5EF4-FFF2-40B4-BE49-F238E27FC236}">
                <a16:creationId xmlns:a16="http://schemas.microsoft.com/office/drawing/2014/main" id="{B1EF9055-41A9-2970-FDD8-D387644B99F6}"/>
              </a:ext>
            </a:extLst>
          </p:cNvPr>
          <p:cNvSpPr>
            <a:spLocks noGrp="1"/>
          </p:cNvSpPr>
          <p:nvPr>
            <p:ph type="title"/>
          </p:nvPr>
        </p:nvSpPr>
        <p:spPr/>
        <p:txBody>
          <a:bodyPr/>
          <a:lstStyle/>
          <a:p>
            <a:r>
              <a:rPr lang="es-ES" dirty="0"/>
              <a:t>Selectores</a:t>
            </a:r>
          </a:p>
        </p:txBody>
      </p:sp>
      <p:pic>
        <p:nvPicPr>
          <p:cNvPr id="6" name="Imagen 5">
            <a:extLst>
              <a:ext uri="{FF2B5EF4-FFF2-40B4-BE49-F238E27FC236}">
                <a16:creationId xmlns:a16="http://schemas.microsoft.com/office/drawing/2014/main" id="{60CE5776-6C24-6583-637F-61E9B2FDF2A2}"/>
              </a:ext>
            </a:extLst>
          </p:cNvPr>
          <p:cNvPicPr>
            <a:picLocks noChangeAspect="1"/>
          </p:cNvPicPr>
          <p:nvPr/>
        </p:nvPicPr>
        <p:blipFill>
          <a:blip r:embed="rId2"/>
          <a:stretch>
            <a:fillRect/>
          </a:stretch>
        </p:blipFill>
        <p:spPr>
          <a:xfrm>
            <a:off x="2428363" y="2941734"/>
            <a:ext cx="7335274" cy="1686160"/>
          </a:xfrm>
          <a:prstGeom prst="rect">
            <a:avLst/>
          </a:prstGeom>
        </p:spPr>
      </p:pic>
    </p:spTree>
    <p:extLst>
      <p:ext uri="{BB962C8B-B14F-4D97-AF65-F5344CB8AC3E}">
        <p14:creationId xmlns:p14="http://schemas.microsoft.com/office/powerpoint/2010/main" val="542112384"/>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B8CE0D6-26F2-B625-576D-2F2E0216409B}"/>
              </a:ext>
            </a:extLst>
          </p:cNvPr>
          <p:cNvSpPr>
            <a:spLocks noGrp="1"/>
          </p:cNvSpPr>
          <p:nvPr>
            <p:ph type="sldNum" sz="quarter" idx="4294967295"/>
          </p:nvPr>
        </p:nvSpPr>
        <p:spPr>
          <a:xfrm>
            <a:off x="11515725" y="3321050"/>
            <a:ext cx="676275" cy="365125"/>
          </a:xfrm>
        </p:spPr>
        <p:txBody>
          <a:bodyPr/>
          <a:lstStyle/>
          <a:p>
            <a:fld id="{A8DC117A-DD3C-4D79-AE3A-1962C66726E2}" type="slidenum">
              <a:rPr lang="es-ES" smtClean="0"/>
              <a:t>51</a:t>
            </a:fld>
            <a:endParaRPr lang="es-ES" dirty="0"/>
          </a:p>
        </p:txBody>
      </p:sp>
    </p:spTree>
    <p:extLst>
      <p:ext uri="{BB962C8B-B14F-4D97-AF65-F5344CB8AC3E}">
        <p14:creationId xmlns:p14="http://schemas.microsoft.com/office/powerpoint/2010/main" val="3979706375"/>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B51F0845-5675-42B5-6500-6D8D12924CC8}"/>
              </a:ext>
            </a:extLst>
          </p:cNvPr>
          <p:cNvSpPr>
            <a:spLocks noGrp="1"/>
          </p:cNvSpPr>
          <p:nvPr>
            <p:ph type="subTitle" idx="1"/>
          </p:nvPr>
        </p:nvSpPr>
        <p:spPr/>
        <p:txBody>
          <a:bodyPr/>
          <a:lstStyle/>
          <a:p>
            <a:r>
              <a:rPr lang="es-ES" dirty="0"/>
              <a:t>Tema 4 - Soluciones</a:t>
            </a:r>
          </a:p>
        </p:txBody>
      </p:sp>
      <p:sp>
        <p:nvSpPr>
          <p:cNvPr id="4" name="Título 3">
            <a:extLst>
              <a:ext uri="{FF2B5EF4-FFF2-40B4-BE49-F238E27FC236}">
                <a16:creationId xmlns:a16="http://schemas.microsoft.com/office/drawing/2014/main" id="{63940F4F-A907-CC99-2BF7-8D8BA484FFE4}"/>
              </a:ext>
            </a:extLst>
          </p:cNvPr>
          <p:cNvSpPr>
            <a:spLocks noGrp="1"/>
          </p:cNvSpPr>
          <p:nvPr>
            <p:ph type="ctrTitle"/>
          </p:nvPr>
        </p:nvSpPr>
        <p:spPr/>
        <p:txBody>
          <a:bodyPr/>
          <a:lstStyle/>
          <a:p>
            <a:r>
              <a:rPr lang="es-ES" dirty="0"/>
              <a:t>Tecnología y Uso de Internet</a:t>
            </a:r>
          </a:p>
        </p:txBody>
      </p:sp>
    </p:spTree>
    <p:extLst>
      <p:ext uri="{BB962C8B-B14F-4D97-AF65-F5344CB8AC3E}">
        <p14:creationId xmlns:p14="http://schemas.microsoft.com/office/powerpoint/2010/main" val="1734449355"/>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1587D0DD-354C-D52E-E01D-3F7196DFB462}"/>
              </a:ext>
            </a:extLst>
          </p:cNvPr>
          <p:cNvSpPr>
            <a:spLocks noGrp="1"/>
          </p:cNvSpPr>
          <p:nvPr>
            <p:ph type="body" orient="vert" idx="22"/>
          </p:nvPr>
        </p:nvSpPr>
        <p:spPr>
          <a:xfrm>
            <a:off x="1574456" y="1794293"/>
            <a:ext cx="9942203" cy="4615605"/>
          </a:xfrm>
        </p:spPr>
        <p:txBody>
          <a:bodyPr/>
          <a:lstStyle/>
          <a:p>
            <a:r>
              <a:rPr lang="es-ES" b="1" dirty="0"/>
              <a:t>Ejercicio 1: </a:t>
            </a:r>
            <a:r>
              <a:rPr lang="es-ES" dirty="0"/>
              <a:t>solución</a:t>
            </a:r>
          </a:p>
        </p:txBody>
      </p:sp>
      <p:sp>
        <p:nvSpPr>
          <p:cNvPr id="3" name="Marcador de número de diapositiva 2">
            <a:extLst>
              <a:ext uri="{FF2B5EF4-FFF2-40B4-BE49-F238E27FC236}">
                <a16:creationId xmlns:a16="http://schemas.microsoft.com/office/drawing/2014/main" id="{6E520402-43FE-1B5A-D468-9FE35019F7FE}"/>
              </a:ext>
            </a:extLst>
          </p:cNvPr>
          <p:cNvSpPr>
            <a:spLocks noGrp="1"/>
          </p:cNvSpPr>
          <p:nvPr>
            <p:ph type="sldNum" sz="quarter" idx="12"/>
          </p:nvPr>
        </p:nvSpPr>
        <p:spPr/>
        <p:txBody>
          <a:bodyPr/>
          <a:lstStyle/>
          <a:p>
            <a:fld id="{A8DC117A-DD3C-4D79-AE3A-1962C66726E2}" type="slidenum">
              <a:rPr lang="es-ES" smtClean="0"/>
              <a:t>53</a:t>
            </a:fld>
            <a:endParaRPr lang="es-ES" dirty="0"/>
          </a:p>
        </p:txBody>
      </p:sp>
      <p:sp>
        <p:nvSpPr>
          <p:cNvPr id="4" name="Título 3">
            <a:extLst>
              <a:ext uri="{FF2B5EF4-FFF2-40B4-BE49-F238E27FC236}">
                <a16:creationId xmlns:a16="http://schemas.microsoft.com/office/drawing/2014/main" id="{B1EF9055-41A9-2970-FDD8-D387644B99F6}"/>
              </a:ext>
            </a:extLst>
          </p:cNvPr>
          <p:cNvSpPr>
            <a:spLocks noGrp="1"/>
          </p:cNvSpPr>
          <p:nvPr>
            <p:ph type="title"/>
          </p:nvPr>
        </p:nvSpPr>
        <p:spPr/>
        <p:txBody>
          <a:bodyPr/>
          <a:lstStyle/>
          <a:p>
            <a:r>
              <a:rPr lang="es-ES" dirty="0"/>
              <a:t>Modos de incorporar CSS</a:t>
            </a:r>
          </a:p>
        </p:txBody>
      </p:sp>
      <p:pic>
        <p:nvPicPr>
          <p:cNvPr id="7" name="Imagen 6">
            <a:extLst>
              <a:ext uri="{FF2B5EF4-FFF2-40B4-BE49-F238E27FC236}">
                <a16:creationId xmlns:a16="http://schemas.microsoft.com/office/drawing/2014/main" id="{1B4F00A7-8162-CD78-01B8-C62E86C29703}"/>
              </a:ext>
            </a:extLst>
          </p:cNvPr>
          <p:cNvPicPr>
            <a:picLocks noChangeAspect="1"/>
          </p:cNvPicPr>
          <p:nvPr/>
        </p:nvPicPr>
        <p:blipFill>
          <a:blip r:embed="rId2"/>
          <a:stretch>
            <a:fillRect/>
          </a:stretch>
        </p:blipFill>
        <p:spPr>
          <a:xfrm>
            <a:off x="3023708" y="2511973"/>
            <a:ext cx="6286823" cy="3378374"/>
          </a:xfrm>
          <a:prstGeom prst="rect">
            <a:avLst/>
          </a:prstGeom>
        </p:spPr>
      </p:pic>
    </p:spTree>
    <p:extLst>
      <p:ext uri="{BB962C8B-B14F-4D97-AF65-F5344CB8AC3E}">
        <p14:creationId xmlns:p14="http://schemas.microsoft.com/office/powerpoint/2010/main" val="3739388439"/>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1587D0DD-354C-D52E-E01D-3F7196DFB462}"/>
              </a:ext>
            </a:extLst>
          </p:cNvPr>
          <p:cNvSpPr>
            <a:spLocks noGrp="1"/>
          </p:cNvSpPr>
          <p:nvPr>
            <p:ph type="body" orient="vert" idx="22"/>
          </p:nvPr>
        </p:nvSpPr>
        <p:spPr>
          <a:xfrm>
            <a:off x="1574456" y="1615441"/>
            <a:ext cx="9942203" cy="4794458"/>
          </a:xfrm>
        </p:spPr>
        <p:txBody>
          <a:bodyPr/>
          <a:lstStyle/>
          <a:p>
            <a:r>
              <a:rPr lang="es-ES" b="1" dirty="0"/>
              <a:t>Ejercicio 2: </a:t>
            </a:r>
            <a:r>
              <a:rPr lang="es-ES" dirty="0"/>
              <a:t>solución</a:t>
            </a:r>
          </a:p>
        </p:txBody>
      </p:sp>
      <p:sp>
        <p:nvSpPr>
          <p:cNvPr id="3" name="Marcador de número de diapositiva 2">
            <a:extLst>
              <a:ext uri="{FF2B5EF4-FFF2-40B4-BE49-F238E27FC236}">
                <a16:creationId xmlns:a16="http://schemas.microsoft.com/office/drawing/2014/main" id="{6E520402-43FE-1B5A-D468-9FE35019F7FE}"/>
              </a:ext>
            </a:extLst>
          </p:cNvPr>
          <p:cNvSpPr>
            <a:spLocks noGrp="1"/>
          </p:cNvSpPr>
          <p:nvPr>
            <p:ph type="sldNum" sz="quarter" idx="12"/>
          </p:nvPr>
        </p:nvSpPr>
        <p:spPr/>
        <p:txBody>
          <a:bodyPr/>
          <a:lstStyle/>
          <a:p>
            <a:fld id="{A8DC117A-DD3C-4D79-AE3A-1962C66726E2}" type="slidenum">
              <a:rPr lang="es-ES" smtClean="0"/>
              <a:t>54</a:t>
            </a:fld>
            <a:endParaRPr lang="es-ES" dirty="0"/>
          </a:p>
        </p:txBody>
      </p:sp>
      <p:sp>
        <p:nvSpPr>
          <p:cNvPr id="4" name="Título 3">
            <a:extLst>
              <a:ext uri="{FF2B5EF4-FFF2-40B4-BE49-F238E27FC236}">
                <a16:creationId xmlns:a16="http://schemas.microsoft.com/office/drawing/2014/main" id="{B1EF9055-41A9-2970-FDD8-D387644B99F6}"/>
              </a:ext>
            </a:extLst>
          </p:cNvPr>
          <p:cNvSpPr>
            <a:spLocks noGrp="1"/>
          </p:cNvSpPr>
          <p:nvPr>
            <p:ph type="title"/>
          </p:nvPr>
        </p:nvSpPr>
        <p:spPr/>
        <p:txBody>
          <a:bodyPr/>
          <a:lstStyle/>
          <a:p>
            <a:r>
              <a:rPr lang="es-ES" dirty="0"/>
              <a:t>Modos de incorporar CSS</a:t>
            </a:r>
          </a:p>
        </p:txBody>
      </p:sp>
      <p:pic>
        <p:nvPicPr>
          <p:cNvPr id="7" name="Imagen 6">
            <a:extLst>
              <a:ext uri="{FF2B5EF4-FFF2-40B4-BE49-F238E27FC236}">
                <a16:creationId xmlns:a16="http://schemas.microsoft.com/office/drawing/2014/main" id="{FF72C644-E5AD-9E65-3752-ABEDB7D74E26}"/>
              </a:ext>
            </a:extLst>
          </p:cNvPr>
          <p:cNvPicPr>
            <a:picLocks noChangeAspect="1"/>
          </p:cNvPicPr>
          <p:nvPr/>
        </p:nvPicPr>
        <p:blipFill>
          <a:blip r:embed="rId2"/>
          <a:stretch>
            <a:fillRect/>
          </a:stretch>
        </p:blipFill>
        <p:spPr>
          <a:xfrm>
            <a:off x="4315963" y="1343534"/>
            <a:ext cx="5124713" cy="4902452"/>
          </a:xfrm>
          <a:prstGeom prst="rect">
            <a:avLst/>
          </a:prstGeom>
        </p:spPr>
      </p:pic>
    </p:spTree>
    <p:extLst>
      <p:ext uri="{BB962C8B-B14F-4D97-AF65-F5344CB8AC3E}">
        <p14:creationId xmlns:p14="http://schemas.microsoft.com/office/powerpoint/2010/main" val="2038009135"/>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1587D0DD-354C-D52E-E01D-3F7196DFB462}"/>
              </a:ext>
            </a:extLst>
          </p:cNvPr>
          <p:cNvSpPr>
            <a:spLocks noGrp="1"/>
          </p:cNvSpPr>
          <p:nvPr>
            <p:ph type="body" orient="vert" idx="22"/>
          </p:nvPr>
        </p:nvSpPr>
        <p:spPr>
          <a:xfrm>
            <a:off x="1574456" y="1432560"/>
            <a:ext cx="9942203" cy="4977339"/>
          </a:xfrm>
        </p:spPr>
        <p:txBody>
          <a:bodyPr/>
          <a:lstStyle/>
          <a:p>
            <a:r>
              <a:rPr lang="es-ES" b="1" dirty="0"/>
              <a:t>Ejercicio 3: </a:t>
            </a:r>
            <a:r>
              <a:rPr lang="es-ES" dirty="0"/>
              <a:t>solución</a:t>
            </a:r>
          </a:p>
        </p:txBody>
      </p:sp>
      <p:sp>
        <p:nvSpPr>
          <p:cNvPr id="3" name="Marcador de número de diapositiva 2">
            <a:extLst>
              <a:ext uri="{FF2B5EF4-FFF2-40B4-BE49-F238E27FC236}">
                <a16:creationId xmlns:a16="http://schemas.microsoft.com/office/drawing/2014/main" id="{6E520402-43FE-1B5A-D468-9FE35019F7FE}"/>
              </a:ext>
            </a:extLst>
          </p:cNvPr>
          <p:cNvSpPr>
            <a:spLocks noGrp="1"/>
          </p:cNvSpPr>
          <p:nvPr>
            <p:ph type="sldNum" sz="quarter" idx="12"/>
          </p:nvPr>
        </p:nvSpPr>
        <p:spPr/>
        <p:txBody>
          <a:bodyPr/>
          <a:lstStyle/>
          <a:p>
            <a:fld id="{A8DC117A-DD3C-4D79-AE3A-1962C66726E2}" type="slidenum">
              <a:rPr lang="es-ES" smtClean="0"/>
              <a:t>55</a:t>
            </a:fld>
            <a:endParaRPr lang="es-ES" dirty="0"/>
          </a:p>
        </p:txBody>
      </p:sp>
      <p:sp>
        <p:nvSpPr>
          <p:cNvPr id="4" name="Título 3">
            <a:extLst>
              <a:ext uri="{FF2B5EF4-FFF2-40B4-BE49-F238E27FC236}">
                <a16:creationId xmlns:a16="http://schemas.microsoft.com/office/drawing/2014/main" id="{B1EF9055-41A9-2970-FDD8-D387644B99F6}"/>
              </a:ext>
            </a:extLst>
          </p:cNvPr>
          <p:cNvSpPr>
            <a:spLocks noGrp="1"/>
          </p:cNvSpPr>
          <p:nvPr>
            <p:ph type="title"/>
          </p:nvPr>
        </p:nvSpPr>
        <p:spPr/>
        <p:txBody>
          <a:bodyPr/>
          <a:lstStyle/>
          <a:p>
            <a:r>
              <a:rPr lang="es-ES" dirty="0"/>
              <a:t>Modos de incorporar CSS</a:t>
            </a:r>
          </a:p>
        </p:txBody>
      </p:sp>
      <p:pic>
        <p:nvPicPr>
          <p:cNvPr id="7" name="Imagen 6">
            <a:extLst>
              <a:ext uri="{FF2B5EF4-FFF2-40B4-BE49-F238E27FC236}">
                <a16:creationId xmlns:a16="http://schemas.microsoft.com/office/drawing/2014/main" id="{0825046C-6238-840B-D574-81365CC5A4F5}"/>
              </a:ext>
            </a:extLst>
          </p:cNvPr>
          <p:cNvPicPr>
            <a:picLocks noChangeAspect="1"/>
          </p:cNvPicPr>
          <p:nvPr/>
        </p:nvPicPr>
        <p:blipFill>
          <a:blip r:embed="rId2"/>
          <a:stretch>
            <a:fillRect/>
          </a:stretch>
        </p:blipFill>
        <p:spPr>
          <a:xfrm>
            <a:off x="1519563" y="2103120"/>
            <a:ext cx="5484462" cy="4145412"/>
          </a:xfrm>
          <a:prstGeom prst="rect">
            <a:avLst/>
          </a:prstGeom>
        </p:spPr>
      </p:pic>
      <p:pic>
        <p:nvPicPr>
          <p:cNvPr id="9" name="Imagen 8">
            <a:extLst>
              <a:ext uri="{FF2B5EF4-FFF2-40B4-BE49-F238E27FC236}">
                <a16:creationId xmlns:a16="http://schemas.microsoft.com/office/drawing/2014/main" id="{8D3D8ACD-45C0-3E78-BCD5-006A68D2177A}"/>
              </a:ext>
            </a:extLst>
          </p:cNvPr>
          <p:cNvPicPr>
            <a:picLocks noChangeAspect="1"/>
          </p:cNvPicPr>
          <p:nvPr/>
        </p:nvPicPr>
        <p:blipFill>
          <a:blip r:embed="rId3"/>
          <a:stretch>
            <a:fillRect/>
          </a:stretch>
        </p:blipFill>
        <p:spPr>
          <a:xfrm>
            <a:off x="7331266" y="2103120"/>
            <a:ext cx="3816546" cy="2692538"/>
          </a:xfrm>
          <a:prstGeom prst="rect">
            <a:avLst/>
          </a:prstGeom>
        </p:spPr>
      </p:pic>
    </p:spTree>
    <p:extLst>
      <p:ext uri="{BB962C8B-B14F-4D97-AF65-F5344CB8AC3E}">
        <p14:creationId xmlns:p14="http://schemas.microsoft.com/office/powerpoint/2010/main" val="2920843789"/>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1587D0DD-354C-D52E-E01D-3F7196DFB462}"/>
              </a:ext>
            </a:extLst>
          </p:cNvPr>
          <p:cNvSpPr>
            <a:spLocks noGrp="1"/>
          </p:cNvSpPr>
          <p:nvPr>
            <p:ph type="body" orient="vert" idx="22"/>
          </p:nvPr>
        </p:nvSpPr>
        <p:spPr>
          <a:xfrm>
            <a:off x="1574456" y="1391920"/>
            <a:ext cx="9942203" cy="5017979"/>
          </a:xfrm>
        </p:spPr>
        <p:txBody>
          <a:bodyPr/>
          <a:lstStyle/>
          <a:p>
            <a:r>
              <a:rPr lang="es-ES" b="1" dirty="0"/>
              <a:t>Ejercicio 4: </a:t>
            </a:r>
            <a:r>
              <a:rPr lang="es-ES" dirty="0"/>
              <a:t>solución</a:t>
            </a:r>
          </a:p>
        </p:txBody>
      </p:sp>
      <p:sp>
        <p:nvSpPr>
          <p:cNvPr id="3" name="Marcador de número de diapositiva 2">
            <a:extLst>
              <a:ext uri="{FF2B5EF4-FFF2-40B4-BE49-F238E27FC236}">
                <a16:creationId xmlns:a16="http://schemas.microsoft.com/office/drawing/2014/main" id="{6E520402-43FE-1B5A-D468-9FE35019F7FE}"/>
              </a:ext>
            </a:extLst>
          </p:cNvPr>
          <p:cNvSpPr>
            <a:spLocks noGrp="1"/>
          </p:cNvSpPr>
          <p:nvPr>
            <p:ph type="sldNum" sz="quarter" idx="12"/>
          </p:nvPr>
        </p:nvSpPr>
        <p:spPr/>
        <p:txBody>
          <a:bodyPr/>
          <a:lstStyle/>
          <a:p>
            <a:fld id="{A8DC117A-DD3C-4D79-AE3A-1962C66726E2}" type="slidenum">
              <a:rPr lang="es-ES" smtClean="0"/>
              <a:t>56</a:t>
            </a:fld>
            <a:endParaRPr lang="es-ES" dirty="0"/>
          </a:p>
        </p:txBody>
      </p:sp>
      <p:sp>
        <p:nvSpPr>
          <p:cNvPr id="4" name="Título 3">
            <a:extLst>
              <a:ext uri="{FF2B5EF4-FFF2-40B4-BE49-F238E27FC236}">
                <a16:creationId xmlns:a16="http://schemas.microsoft.com/office/drawing/2014/main" id="{B1EF9055-41A9-2970-FDD8-D387644B99F6}"/>
              </a:ext>
            </a:extLst>
          </p:cNvPr>
          <p:cNvSpPr>
            <a:spLocks noGrp="1"/>
          </p:cNvSpPr>
          <p:nvPr>
            <p:ph type="title"/>
          </p:nvPr>
        </p:nvSpPr>
        <p:spPr/>
        <p:txBody>
          <a:bodyPr/>
          <a:lstStyle/>
          <a:p>
            <a:r>
              <a:rPr lang="es-ES" dirty="0"/>
              <a:t>Selectores</a:t>
            </a:r>
          </a:p>
        </p:txBody>
      </p:sp>
      <p:pic>
        <p:nvPicPr>
          <p:cNvPr id="7" name="Imagen 6">
            <a:extLst>
              <a:ext uri="{FF2B5EF4-FFF2-40B4-BE49-F238E27FC236}">
                <a16:creationId xmlns:a16="http://schemas.microsoft.com/office/drawing/2014/main" id="{F848C35D-1928-9736-BE17-24DC3CC5F916}"/>
              </a:ext>
            </a:extLst>
          </p:cNvPr>
          <p:cNvPicPr>
            <a:picLocks noChangeAspect="1"/>
          </p:cNvPicPr>
          <p:nvPr/>
        </p:nvPicPr>
        <p:blipFill>
          <a:blip r:embed="rId2"/>
          <a:stretch>
            <a:fillRect/>
          </a:stretch>
        </p:blipFill>
        <p:spPr>
          <a:xfrm>
            <a:off x="1574456" y="1840927"/>
            <a:ext cx="5621404" cy="4568972"/>
          </a:xfrm>
          <a:prstGeom prst="rect">
            <a:avLst/>
          </a:prstGeom>
        </p:spPr>
      </p:pic>
      <p:pic>
        <p:nvPicPr>
          <p:cNvPr id="9" name="Imagen 8">
            <a:extLst>
              <a:ext uri="{FF2B5EF4-FFF2-40B4-BE49-F238E27FC236}">
                <a16:creationId xmlns:a16="http://schemas.microsoft.com/office/drawing/2014/main" id="{A4E8A68A-50AC-AE0E-AC42-FBAEFA619689}"/>
              </a:ext>
            </a:extLst>
          </p:cNvPr>
          <p:cNvPicPr>
            <a:picLocks noChangeAspect="1"/>
          </p:cNvPicPr>
          <p:nvPr/>
        </p:nvPicPr>
        <p:blipFill>
          <a:blip r:embed="rId3"/>
          <a:stretch>
            <a:fillRect/>
          </a:stretch>
        </p:blipFill>
        <p:spPr>
          <a:xfrm>
            <a:off x="7432866" y="1840927"/>
            <a:ext cx="3529501" cy="4568972"/>
          </a:xfrm>
          <a:prstGeom prst="rect">
            <a:avLst/>
          </a:prstGeom>
        </p:spPr>
      </p:pic>
    </p:spTree>
    <p:extLst>
      <p:ext uri="{BB962C8B-B14F-4D97-AF65-F5344CB8AC3E}">
        <p14:creationId xmlns:p14="http://schemas.microsoft.com/office/powerpoint/2010/main" val="120195464"/>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B8CE0D6-26F2-B625-576D-2F2E0216409B}"/>
              </a:ext>
            </a:extLst>
          </p:cNvPr>
          <p:cNvSpPr>
            <a:spLocks noGrp="1"/>
          </p:cNvSpPr>
          <p:nvPr>
            <p:ph type="sldNum" sz="quarter" idx="4294967295"/>
          </p:nvPr>
        </p:nvSpPr>
        <p:spPr>
          <a:xfrm>
            <a:off x="11515725" y="3321050"/>
            <a:ext cx="676275" cy="365125"/>
          </a:xfrm>
        </p:spPr>
        <p:txBody>
          <a:bodyPr/>
          <a:lstStyle/>
          <a:p>
            <a:fld id="{A8DC117A-DD3C-4D79-AE3A-1962C66726E2}" type="slidenum">
              <a:rPr lang="es-ES" smtClean="0"/>
              <a:t>57</a:t>
            </a:fld>
            <a:endParaRPr lang="es-ES" dirty="0"/>
          </a:p>
        </p:txBody>
      </p:sp>
    </p:spTree>
    <p:extLst>
      <p:ext uri="{BB962C8B-B14F-4D97-AF65-F5344CB8AC3E}">
        <p14:creationId xmlns:p14="http://schemas.microsoft.com/office/powerpoint/2010/main" val="411848595"/>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B51F0845-5675-42B5-6500-6D8D12924CC8}"/>
              </a:ext>
            </a:extLst>
          </p:cNvPr>
          <p:cNvSpPr>
            <a:spLocks noGrp="1"/>
          </p:cNvSpPr>
          <p:nvPr>
            <p:ph type="subTitle" idx="1"/>
          </p:nvPr>
        </p:nvSpPr>
        <p:spPr/>
        <p:txBody>
          <a:bodyPr/>
          <a:lstStyle/>
          <a:p>
            <a:r>
              <a:rPr lang="es-ES" dirty="0"/>
              <a:t>Tema 5 - Ejercicios</a:t>
            </a:r>
          </a:p>
        </p:txBody>
      </p:sp>
      <p:sp>
        <p:nvSpPr>
          <p:cNvPr id="4" name="Título 3">
            <a:extLst>
              <a:ext uri="{FF2B5EF4-FFF2-40B4-BE49-F238E27FC236}">
                <a16:creationId xmlns:a16="http://schemas.microsoft.com/office/drawing/2014/main" id="{63940F4F-A907-CC99-2BF7-8D8BA484FFE4}"/>
              </a:ext>
            </a:extLst>
          </p:cNvPr>
          <p:cNvSpPr>
            <a:spLocks noGrp="1"/>
          </p:cNvSpPr>
          <p:nvPr>
            <p:ph type="ctrTitle"/>
          </p:nvPr>
        </p:nvSpPr>
        <p:spPr/>
        <p:txBody>
          <a:bodyPr/>
          <a:lstStyle/>
          <a:p>
            <a:r>
              <a:rPr lang="es-ES" dirty="0"/>
              <a:t>Tecnología y Uso de Internet</a:t>
            </a:r>
          </a:p>
        </p:txBody>
      </p:sp>
    </p:spTree>
    <p:extLst>
      <p:ext uri="{BB962C8B-B14F-4D97-AF65-F5344CB8AC3E}">
        <p14:creationId xmlns:p14="http://schemas.microsoft.com/office/powerpoint/2010/main" val="405049176"/>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2F407905-93C8-712E-AC5D-265DB59750F4}"/>
              </a:ext>
            </a:extLst>
          </p:cNvPr>
          <p:cNvSpPr>
            <a:spLocks noGrp="1"/>
          </p:cNvSpPr>
          <p:nvPr>
            <p:ph type="body" orient="vert" idx="22"/>
          </p:nvPr>
        </p:nvSpPr>
        <p:spPr>
          <a:xfrm>
            <a:off x="1574456" y="1483743"/>
            <a:ext cx="9942203" cy="4926156"/>
          </a:xfrm>
        </p:spPr>
        <p:txBody>
          <a:bodyPr/>
          <a:lstStyle/>
          <a:p>
            <a:pPr marL="285750" indent="-285750">
              <a:buFont typeface="Arial" panose="020B0604020202020204" pitchFamily="34" charset="0"/>
              <a:buChar char="•"/>
            </a:pPr>
            <a:r>
              <a:rPr lang="es-ES" b="1" dirty="0"/>
              <a:t>Ejercicio 1</a:t>
            </a:r>
            <a:r>
              <a:rPr lang="es-ES" dirty="0"/>
              <a:t>: incluir un botón que, al pulsarlo, la página nos muestre una alerta.</a:t>
            </a:r>
          </a:p>
          <a:p>
            <a:endParaRPr lang="es-ES" dirty="0"/>
          </a:p>
          <a:p>
            <a:endParaRPr lang="es-ES" dirty="0"/>
          </a:p>
          <a:p>
            <a:endParaRPr lang="es-ES" dirty="0"/>
          </a:p>
          <a:p>
            <a:endParaRPr lang="es-ES" dirty="0"/>
          </a:p>
          <a:p>
            <a:pPr algn="ctr"/>
            <a:r>
              <a:rPr lang="es-ES" dirty="0"/>
              <a:t>Atención a la alternancia de comillas dobles (“) y simples (‘). </a:t>
            </a:r>
          </a:p>
        </p:txBody>
      </p:sp>
      <p:sp>
        <p:nvSpPr>
          <p:cNvPr id="3" name="Marcador de número de diapositiva 2">
            <a:extLst>
              <a:ext uri="{FF2B5EF4-FFF2-40B4-BE49-F238E27FC236}">
                <a16:creationId xmlns:a16="http://schemas.microsoft.com/office/drawing/2014/main" id="{B4530BA6-C34E-DB95-D207-A8E798706FD0}"/>
              </a:ext>
            </a:extLst>
          </p:cNvPr>
          <p:cNvSpPr>
            <a:spLocks noGrp="1"/>
          </p:cNvSpPr>
          <p:nvPr>
            <p:ph type="sldNum" sz="quarter" idx="12"/>
          </p:nvPr>
        </p:nvSpPr>
        <p:spPr/>
        <p:txBody>
          <a:bodyPr/>
          <a:lstStyle/>
          <a:p>
            <a:fld id="{A8DC117A-DD3C-4D79-AE3A-1962C66726E2}" type="slidenum">
              <a:rPr lang="es-ES" smtClean="0"/>
              <a:t>59</a:t>
            </a:fld>
            <a:endParaRPr lang="es-ES" dirty="0"/>
          </a:p>
        </p:txBody>
      </p:sp>
      <p:sp>
        <p:nvSpPr>
          <p:cNvPr id="4" name="Título 3">
            <a:extLst>
              <a:ext uri="{FF2B5EF4-FFF2-40B4-BE49-F238E27FC236}">
                <a16:creationId xmlns:a16="http://schemas.microsoft.com/office/drawing/2014/main" id="{B450610E-A275-EFB0-BBFD-E42FADB8FA86}"/>
              </a:ext>
            </a:extLst>
          </p:cNvPr>
          <p:cNvSpPr>
            <a:spLocks noGrp="1"/>
          </p:cNvSpPr>
          <p:nvPr>
            <p:ph type="title"/>
          </p:nvPr>
        </p:nvSpPr>
        <p:spPr/>
        <p:txBody>
          <a:bodyPr/>
          <a:lstStyle/>
          <a:p>
            <a:r>
              <a:rPr lang="es-ES" dirty="0"/>
              <a:t>Modos de incorporar JavaScript</a:t>
            </a:r>
          </a:p>
        </p:txBody>
      </p:sp>
      <p:pic>
        <p:nvPicPr>
          <p:cNvPr id="5" name="Imagen 4" descr="Interfaz de usuario gráfica&#10;&#10;Descripción generada automáticamente con confianza baja">
            <a:extLst>
              <a:ext uri="{FF2B5EF4-FFF2-40B4-BE49-F238E27FC236}">
                <a16:creationId xmlns:a16="http://schemas.microsoft.com/office/drawing/2014/main" id="{F6583E89-67A3-18A6-91E7-81DBD3BCBF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7362" y="2269340"/>
            <a:ext cx="5346700" cy="1416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904059"/>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B51F0845-5675-42B5-6500-6D8D12924CC8}"/>
              </a:ext>
            </a:extLst>
          </p:cNvPr>
          <p:cNvSpPr>
            <a:spLocks noGrp="1"/>
          </p:cNvSpPr>
          <p:nvPr>
            <p:ph type="subTitle" idx="1"/>
          </p:nvPr>
        </p:nvSpPr>
        <p:spPr/>
        <p:txBody>
          <a:bodyPr/>
          <a:lstStyle/>
          <a:p>
            <a:r>
              <a:rPr lang="es-ES" dirty="0"/>
              <a:t>Temas 1 y 2 - Soluciones</a:t>
            </a:r>
          </a:p>
        </p:txBody>
      </p:sp>
      <p:sp>
        <p:nvSpPr>
          <p:cNvPr id="4" name="Título 3">
            <a:extLst>
              <a:ext uri="{FF2B5EF4-FFF2-40B4-BE49-F238E27FC236}">
                <a16:creationId xmlns:a16="http://schemas.microsoft.com/office/drawing/2014/main" id="{63940F4F-A907-CC99-2BF7-8D8BA484FFE4}"/>
              </a:ext>
            </a:extLst>
          </p:cNvPr>
          <p:cNvSpPr>
            <a:spLocks noGrp="1"/>
          </p:cNvSpPr>
          <p:nvPr>
            <p:ph type="ctrTitle"/>
          </p:nvPr>
        </p:nvSpPr>
        <p:spPr/>
        <p:txBody>
          <a:bodyPr/>
          <a:lstStyle/>
          <a:p>
            <a:r>
              <a:rPr lang="es-ES" dirty="0"/>
              <a:t>Tecnología y Uso de Internet</a:t>
            </a:r>
          </a:p>
        </p:txBody>
      </p:sp>
    </p:spTree>
    <p:extLst>
      <p:ext uri="{BB962C8B-B14F-4D97-AF65-F5344CB8AC3E}">
        <p14:creationId xmlns:p14="http://schemas.microsoft.com/office/powerpoint/2010/main" val="178778257"/>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244B12B7-5AD9-F0F4-C529-677D6C0CF065}"/>
              </a:ext>
            </a:extLst>
          </p:cNvPr>
          <p:cNvSpPr>
            <a:spLocks noGrp="1"/>
          </p:cNvSpPr>
          <p:nvPr>
            <p:ph type="body" orient="vert" idx="22"/>
          </p:nvPr>
        </p:nvSpPr>
        <p:spPr>
          <a:xfrm>
            <a:off x="2113472" y="1725283"/>
            <a:ext cx="7116792" cy="4684616"/>
          </a:xfrm>
        </p:spPr>
        <p:txBody>
          <a:bodyPr/>
          <a:lstStyle/>
          <a:p>
            <a:pPr marL="285750" indent="-285750">
              <a:buFont typeface="Arial" panose="020B0604020202020204" pitchFamily="34" charset="0"/>
              <a:buChar char="•"/>
            </a:pPr>
            <a:endParaRPr lang="es-ES" dirty="0"/>
          </a:p>
          <a:p>
            <a:r>
              <a:rPr lang="es-ES" b="1" dirty="0"/>
              <a:t>Ejercicio 2</a:t>
            </a:r>
            <a:r>
              <a:rPr lang="es-ES" dirty="0"/>
              <a:t>: al pulsar el botón del ejercicio anterior, hacer que se muestre por consola un mensaje de log, otro de información y otro de error.</a:t>
            </a:r>
          </a:p>
        </p:txBody>
      </p:sp>
      <p:sp>
        <p:nvSpPr>
          <p:cNvPr id="3" name="Marcador de número de diapositiva 2">
            <a:extLst>
              <a:ext uri="{FF2B5EF4-FFF2-40B4-BE49-F238E27FC236}">
                <a16:creationId xmlns:a16="http://schemas.microsoft.com/office/drawing/2014/main" id="{1F0484CF-1E89-66F2-E067-76060170EA5E}"/>
              </a:ext>
            </a:extLst>
          </p:cNvPr>
          <p:cNvSpPr>
            <a:spLocks noGrp="1"/>
          </p:cNvSpPr>
          <p:nvPr>
            <p:ph type="sldNum" sz="quarter" idx="12"/>
          </p:nvPr>
        </p:nvSpPr>
        <p:spPr/>
        <p:txBody>
          <a:bodyPr/>
          <a:lstStyle/>
          <a:p>
            <a:fld id="{A8DC117A-DD3C-4D79-AE3A-1962C66726E2}" type="slidenum">
              <a:rPr lang="es-ES" smtClean="0"/>
              <a:t>60</a:t>
            </a:fld>
            <a:endParaRPr lang="es-ES" dirty="0"/>
          </a:p>
        </p:txBody>
      </p:sp>
      <p:sp>
        <p:nvSpPr>
          <p:cNvPr id="4" name="Título 3">
            <a:extLst>
              <a:ext uri="{FF2B5EF4-FFF2-40B4-BE49-F238E27FC236}">
                <a16:creationId xmlns:a16="http://schemas.microsoft.com/office/drawing/2014/main" id="{F199551D-9D8C-01CC-4CE5-057BCA450F35}"/>
              </a:ext>
            </a:extLst>
          </p:cNvPr>
          <p:cNvSpPr>
            <a:spLocks noGrp="1"/>
          </p:cNvSpPr>
          <p:nvPr>
            <p:ph type="title"/>
          </p:nvPr>
        </p:nvSpPr>
        <p:spPr/>
        <p:txBody>
          <a:bodyPr/>
          <a:lstStyle/>
          <a:p>
            <a:r>
              <a:rPr lang="es-ES" dirty="0"/>
              <a:t>Escribir por consola</a:t>
            </a:r>
          </a:p>
        </p:txBody>
      </p:sp>
    </p:spTree>
    <p:extLst>
      <p:ext uri="{BB962C8B-B14F-4D97-AF65-F5344CB8AC3E}">
        <p14:creationId xmlns:p14="http://schemas.microsoft.com/office/powerpoint/2010/main" val="1339965088"/>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40E97F48-C04A-7F19-FD17-15385FAFB509}"/>
              </a:ext>
            </a:extLst>
          </p:cNvPr>
          <p:cNvSpPr>
            <a:spLocks noGrp="1"/>
          </p:cNvSpPr>
          <p:nvPr>
            <p:ph type="body" orient="vert" idx="22"/>
          </p:nvPr>
        </p:nvSpPr>
        <p:spPr>
          <a:xfrm>
            <a:off x="2186937" y="2122097"/>
            <a:ext cx="7509159" cy="4287801"/>
          </a:xfrm>
        </p:spPr>
        <p:txBody>
          <a:bodyPr/>
          <a:lstStyle/>
          <a:p>
            <a:r>
              <a:rPr lang="es-ES" b="1" dirty="0"/>
              <a:t>Ejercicio 3</a:t>
            </a:r>
            <a:r>
              <a:rPr lang="es-ES" dirty="0"/>
              <a:t>: modificar la última tarea para realizarla mediante una función llamada </a:t>
            </a:r>
            <a:r>
              <a:rPr lang="es-ES" i="1" dirty="0" err="1"/>
              <a:t>mostrarMensajes</a:t>
            </a:r>
            <a:r>
              <a:rPr lang="es-ES" dirty="0"/>
              <a:t> contenida en un fichero </a:t>
            </a:r>
            <a:r>
              <a:rPr lang="es-ES" dirty="0" err="1"/>
              <a:t>js</a:t>
            </a:r>
            <a:r>
              <a:rPr lang="es-ES" dirty="0"/>
              <a:t> externo.</a:t>
            </a:r>
          </a:p>
        </p:txBody>
      </p:sp>
      <p:sp>
        <p:nvSpPr>
          <p:cNvPr id="3" name="Marcador de número de diapositiva 2">
            <a:extLst>
              <a:ext uri="{FF2B5EF4-FFF2-40B4-BE49-F238E27FC236}">
                <a16:creationId xmlns:a16="http://schemas.microsoft.com/office/drawing/2014/main" id="{B4D38FA7-0BD1-D9F8-D0B8-3C1AA204296C}"/>
              </a:ext>
            </a:extLst>
          </p:cNvPr>
          <p:cNvSpPr>
            <a:spLocks noGrp="1"/>
          </p:cNvSpPr>
          <p:nvPr>
            <p:ph type="sldNum" sz="quarter" idx="12"/>
          </p:nvPr>
        </p:nvSpPr>
        <p:spPr/>
        <p:txBody>
          <a:bodyPr/>
          <a:lstStyle/>
          <a:p>
            <a:fld id="{A8DC117A-DD3C-4D79-AE3A-1962C66726E2}" type="slidenum">
              <a:rPr lang="es-ES" smtClean="0"/>
              <a:t>61</a:t>
            </a:fld>
            <a:endParaRPr lang="es-ES" dirty="0"/>
          </a:p>
        </p:txBody>
      </p:sp>
      <p:sp>
        <p:nvSpPr>
          <p:cNvPr id="4" name="Título 3">
            <a:extLst>
              <a:ext uri="{FF2B5EF4-FFF2-40B4-BE49-F238E27FC236}">
                <a16:creationId xmlns:a16="http://schemas.microsoft.com/office/drawing/2014/main" id="{FA90A664-27AB-5A2F-2EBA-C43852B985E6}"/>
              </a:ext>
            </a:extLst>
          </p:cNvPr>
          <p:cNvSpPr>
            <a:spLocks noGrp="1"/>
          </p:cNvSpPr>
          <p:nvPr>
            <p:ph type="title"/>
          </p:nvPr>
        </p:nvSpPr>
        <p:spPr/>
        <p:txBody>
          <a:bodyPr/>
          <a:lstStyle/>
          <a:p>
            <a:r>
              <a:rPr lang="es-ES" dirty="0"/>
              <a:t>Funciones</a:t>
            </a:r>
          </a:p>
        </p:txBody>
      </p:sp>
    </p:spTree>
    <p:extLst>
      <p:ext uri="{BB962C8B-B14F-4D97-AF65-F5344CB8AC3E}">
        <p14:creationId xmlns:p14="http://schemas.microsoft.com/office/powerpoint/2010/main" val="2107014233"/>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B34323F2-6ED1-9C2F-F1AE-9C11528CA75B}"/>
              </a:ext>
            </a:extLst>
          </p:cNvPr>
          <p:cNvSpPr>
            <a:spLocks noGrp="1"/>
          </p:cNvSpPr>
          <p:nvPr>
            <p:ph type="body" orient="vert" idx="22"/>
          </p:nvPr>
        </p:nvSpPr>
        <p:spPr>
          <a:xfrm>
            <a:off x="1574457" y="1828799"/>
            <a:ext cx="8061250" cy="4581099"/>
          </a:xfrm>
        </p:spPr>
        <p:txBody>
          <a:bodyPr/>
          <a:lstStyle/>
          <a:p>
            <a:r>
              <a:rPr lang="es-ES" b="1" dirty="0"/>
              <a:t>Ejercicio 4</a:t>
            </a:r>
            <a:r>
              <a:rPr lang="es-ES" dirty="0"/>
              <a:t>: Al pulsar el botón del ejercicio anterior, hacer que cambie el contenido HTML del documento y muestre, en negrita y cursiva, el texto botón pulsado.</a:t>
            </a:r>
          </a:p>
        </p:txBody>
      </p:sp>
      <p:sp>
        <p:nvSpPr>
          <p:cNvPr id="3" name="Marcador de número de diapositiva 2">
            <a:extLst>
              <a:ext uri="{FF2B5EF4-FFF2-40B4-BE49-F238E27FC236}">
                <a16:creationId xmlns:a16="http://schemas.microsoft.com/office/drawing/2014/main" id="{18816CE3-12B0-F6CD-292F-EC4697296585}"/>
              </a:ext>
            </a:extLst>
          </p:cNvPr>
          <p:cNvSpPr>
            <a:spLocks noGrp="1"/>
          </p:cNvSpPr>
          <p:nvPr>
            <p:ph type="sldNum" sz="quarter" idx="12"/>
          </p:nvPr>
        </p:nvSpPr>
        <p:spPr/>
        <p:txBody>
          <a:bodyPr/>
          <a:lstStyle/>
          <a:p>
            <a:fld id="{A8DC117A-DD3C-4D79-AE3A-1962C66726E2}" type="slidenum">
              <a:rPr lang="es-ES" smtClean="0"/>
              <a:t>62</a:t>
            </a:fld>
            <a:endParaRPr lang="es-ES" dirty="0"/>
          </a:p>
        </p:txBody>
      </p:sp>
      <p:sp>
        <p:nvSpPr>
          <p:cNvPr id="4" name="Título 3">
            <a:extLst>
              <a:ext uri="{FF2B5EF4-FFF2-40B4-BE49-F238E27FC236}">
                <a16:creationId xmlns:a16="http://schemas.microsoft.com/office/drawing/2014/main" id="{1108F9A5-3F21-0C91-ED8F-89046EDA4400}"/>
              </a:ext>
            </a:extLst>
          </p:cNvPr>
          <p:cNvSpPr>
            <a:spLocks noGrp="1"/>
          </p:cNvSpPr>
          <p:nvPr>
            <p:ph type="title"/>
          </p:nvPr>
        </p:nvSpPr>
        <p:spPr/>
        <p:txBody>
          <a:bodyPr/>
          <a:lstStyle/>
          <a:p>
            <a:r>
              <a:rPr lang="es-ES" dirty="0"/>
              <a:t>El objeto </a:t>
            </a:r>
            <a:r>
              <a:rPr lang="es-ES" i="1" dirty="0" err="1"/>
              <a:t>document</a:t>
            </a:r>
            <a:endParaRPr lang="es-ES" i="1" dirty="0"/>
          </a:p>
        </p:txBody>
      </p:sp>
    </p:spTree>
    <p:extLst>
      <p:ext uri="{BB962C8B-B14F-4D97-AF65-F5344CB8AC3E}">
        <p14:creationId xmlns:p14="http://schemas.microsoft.com/office/powerpoint/2010/main" val="1482393358"/>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B34323F2-6ED1-9C2F-F1AE-9C11528CA75B}"/>
              </a:ext>
            </a:extLst>
          </p:cNvPr>
          <p:cNvSpPr>
            <a:spLocks noGrp="1"/>
          </p:cNvSpPr>
          <p:nvPr>
            <p:ph type="body" orient="vert" idx="22"/>
          </p:nvPr>
        </p:nvSpPr>
        <p:spPr>
          <a:xfrm>
            <a:off x="1574456" y="1733909"/>
            <a:ext cx="8302789" cy="4675990"/>
          </a:xfrm>
        </p:spPr>
        <p:txBody>
          <a:bodyPr/>
          <a:lstStyle/>
          <a:p>
            <a:r>
              <a:rPr lang="es-ES" b="1" dirty="0"/>
              <a:t>Ejercicio 5</a:t>
            </a:r>
            <a:r>
              <a:rPr lang="es-ES" dirty="0"/>
              <a:t>: Al pulsar el botón del ejercicio anterior, inyectar en un contenedor </a:t>
            </a:r>
            <a:r>
              <a:rPr lang="es-ES" dirty="0" err="1"/>
              <a:t>div</a:t>
            </a:r>
            <a:r>
              <a:rPr lang="es-ES" dirty="0"/>
              <a:t> (localizado justo antes del botón), una imagen pequeña.</a:t>
            </a:r>
          </a:p>
        </p:txBody>
      </p:sp>
      <p:sp>
        <p:nvSpPr>
          <p:cNvPr id="3" name="Marcador de número de diapositiva 2">
            <a:extLst>
              <a:ext uri="{FF2B5EF4-FFF2-40B4-BE49-F238E27FC236}">
                <a16:creationId xmlns:a16="http://schemas.microsoft.com/office/drawing/2014/main" id="{18816CE3-12B0-F6CD-292F-EC4697296585}"/>
              </a:ext>
            </a:extLst>
          </p:cNvPr>
          <p:cNvSpPr>
            <a:spLocks noGrp="1"/>
          </p:cNvSpPr>
          <p:nvPr>
            <p:ph type="sldNum" sz="quarter" idx="12"/>
          </p:nvPr>
        </p:nvSpPr>
        <p:spPr/>
        <p:txBody>
          <a:bodyPr/>
          <a:lstStyle/>
          <a:p>
            <a:fld id="{A8DC117A-DD3C-4D79-AE3A-1962C66726E2}" type="slidenum">
              <a:rPr lang="es-ES" smtClean="0"/>
              <a:t>63</a:t>
            </a:fld>
            <a:endParaRPr lang="es-ES" dirty="0"/>
          </a:p>
        </p:txBody>
      </p:sp>
      <p:sp>
        <p:nvSpPr>
          <p:cNvPr id="4" name="Título 3">
            <a:extLst>
              <a:ext uri="{FF2B5EF4-FFF2-40B4-BE49-F238E27FC236}">
                <a16:creationId xmlns:a16="http://schemas.microsoft.com/office/drawing/2014/main" id="{1108F9A5-3F21-0C91-ED8F-89046EDA4400}"/>
              </a:ext>
            </a:extLst>
          </p:cNvPr>
          <p:cNvSpPr>
            <a:spLocks noGrp="1"/>
          </p:cNvSpPr>
          <p:nvPr>
            <p:ph type="title"/>
          </p:nvPr>
        </p:nvSpPr>
        <p:spPr/>
        <p:txBody>
          <a:bodyPr/>
          <a:lstStyle/>
          <a:p>
            <a:r>
              <a:rPr lang="es-ES" dirty="0"/>
              <a:t>El objeto </a:t>
            </a:r>
            <a:r>
              <a:rPr lang="es-ES" i="1" dirty="0" err="1"/>
              <a:t>document</a:t>
            </a:r>
            <a:endParaRPr lang="es-ES" i="1" dirty="0"/>
          </a:p>
        </p:txBody>
      </p:sp>
      <p:pic>
        <p:nvPicPr>
          <p:cNvPr id="5" name="Imagen 5" descr="Texto&#10;&#10;Descripción generada automáticamente con confianza media">
            <a:extLst>
              <a:ext uri="{FF2B5EF4-FFF2-40B4-BE49-F238E27FC236}">
                <a16:creationId xmlns:a16="http://schemas.microsoft.com/office/drawing/2014/main" id="{22493E2E-6D78-9450-71E8-7CD647A55D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2500" y="2973354"/>
            <a:ext cx="2806700" cy="2197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60813"/>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A2E0E812-27BD-390D-F2E5-964D07E6203D}"/>
              </a:ext>
            </a:extLst>
          </p:cNvPr>
          <p:cNvSpPr>
            <a:spLocks noGrp="1"/>
          </p:cNvSpPr>
          <p:nvPr>
            <p:ph type="body" orient="vert" idx="22"/>
          </p:nvPr>
        </p:nvSpPr>
        <p:spPr>
          <a:xfrm>
            <a:off x="1574456" y="1802921"/>
            <a:ext cx="7500533" cy="4606978"/>
          </a:xfrm>
        </p:spPr>
        <p:txBody>
          <a:bodyPr/>
          <a:lstStyle/>
          <a:p>
            <a:r>
              <a:rPr lang="es-ES" b="1" dirty="0"/>
              <a:t>Ejercicio 6</a:t>
            </a:r>
            <a:r>
              <a:rPr lang="es-ES" dirty="0"/>
              <a:t>: añadir un nuevo botón al ejercicio anterior, que al pulsarlo cambie la imagen.  </a:t>
            </a:r>
          </a:p>
        </p:txBody>
      </p:sp>
      <p:sp>
        <p:nvSpPr>
          <p:cNvPr id="3" name="Marcador de número de diapositiva 2">
            <a:extLst>
              <a:ext uri="{FF2B5EF4-FFF2-40B4-BE49-F238E27FC236}">
                <a16:creationId xmlns:a16="http://schemas.microsoft.com/office/drawing/2014/main" id="{CF065882-E6D8-E1F0-134B-2E6A0537C71F}"/>
              </a:ext>
            </a:extLst>
          </p:cNvPr>
          <p:cNvSpPr>
            <a:spLocks noGrp="1"/>
          </p:cNvSpPr>
          <p:nvPr>
            <p:ph type="sldNum" sz="quarter" idx="12"/>
          </p:nvPr>
        </p:nvSpPr>
        <p:spPr/>
        <p:txBody>
          <a:bodyPr/>
          <a:lstStyle/>
          <a:p>
            <a:fld id="{A8DC117A-DD3C-4D79-AE3A-1962C66726E2}" type="slidenum">
              <a:rPr lang="es-ES" smtClean="0"/>
              <a:t>64</a:t>
            </a:fld>
            <a:endParaRPr lang="es-ES" dirty="0"/>
          </a:p>
        </p:txBody>
      </p:sp>
      <p:sp>
        <p:nvSpPr>
          <p:cNvPr id="4" name="Título 3">
            <a:extLst>
              <a:ext uri="{FF2B5EF4-FFF2-40B4-BE49-F238E27FC236}">
                <a16:creationId xmlns:a16="http://schemas.microsoft.com/office/drawing/2014/main" id="{E0E7871C-27F8-48F6-1F8F-72A67D445F8B}"/>
              </a:ext>
            </a:extLst>
          </p:cNvPr>
          <p:cNvSpPr>
            <a:spLocks noGrp="1"/>
          </p:cNvSpPr>
          <p:nvPr>
            <p:ph type="title"/>
          </p:nvPr>
        </p:nvSpPr>
        <p:spPr/>
        <p:txBody>
          <a:bodyPr/>
          <a:lstStyle/>
          <a:p>
            <a:r>
              <a:rPr lang="es-ES" dirty="0"/>
              <a:t>El objeto </a:t>
            </a:r>
            <a:r>
              <a:rPr lang="es-ES" i="1" dirty="0" err="1"/>
              <a:t>document</a:t>
            </a:r>
            <a:endParaRPr lang="es-ES" dirty="0"/>
          </a:p>
        </p:txBody>
      </p:sp>
      <p:pic>
        <p:nvPicPr>
          <p:cNvPr id="6" name="Imagen 5">
            <a:extLst>
              <a:ext uri="{FF2B5EF4-FFF2-40B4-BE49-F238E27FC236}">
                <a16:creationId xmlns:a16="http://schemas.microsoft.com/office/drawing/2014/main" id="{41BA67ED-676D-16A8-8093-89C2BB1524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7542" y="3007860"/>
            <a:ext cx="2740025" cy="2197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235568"/>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A7F22F5E-62E3-4078-75E0-1565C1D99DD0}"/>
              </a:ext>
            </a:extLst>
          </p:cNvPr>
          <p:cNvSpPr>
            <a:spLocks noGrp="1"/>
          </p:cNvSpPr>
          <p:nvPr>
            <p:ph type="body" orient="vert" idx="22"/>
          </p:nvPr>
        </p:nvSpPr>
        <p:spPr>
          <a:xfrm>
            <a:off x="1574456" y="1621765"/>
            <a:ext cx="7638555" cy="4788133"/>
          </a:xfrm>
        </p:spPr>
        <p:txBody>
          <a:bodyPr/>
          <a:lstStyle/>
          <a:p>
            <a:r>
              <a:rPr lang="es-ES" b="1" dirty="0"/>
              <a:t>Ejercicio 7</a:t>
            </a:r>
            <a:r>
              <a:rPr lang="es-ES" dirty="0"/>
              <a:t>: crear un documento HTML con dos contenedores </a:t>
            </a:r>
            <a:r>
              <a:rPr lang="es-ES" dirty="0" err="1"/>
              <a:t>div</a:t>
            </a:r>
            <a:r>
              <a:rPr lang="es-ES" dirty="0"/>
              <a:t>.</a:t>
            </a:r>
          </a:p>
          <a:p>
            <a:pPr marL="285750" indent="-285750">
              <a:buFont typeface="Arial" panose="020B0604020202020204" pitchFamily="34" charset="0"/>
              <a:buChar char="•"/>
            </a:pPr>
            <a:r>
              <a:rPr lang="es-ES" dirty="0"/>
              <a:t>Cada contenedor tendrá un título y un botón. </a:t>
            </a:r>
          </a:p>
          <a:p>
            <a:pPr marL="285750" indent="-285750">
              <a:buFont typeface="Arial" panose="020B0604020202020204" pitchFamily="34" charset="0"/>
              <a:buChar char="•"/>
            </a:pPr>
            <a:r>
              <a:rPr lang="es-ES" dirty="0"/>
              <a:t>Por defecto, el primer </a:t>
            </a:r>
            <a:r>
              <a:rPr lang="es-ES" dirty="0" err="1"/>
              <a:t>div</a:t>
            </a:r>
            <a:r>
              <a:rPr lang="es-ES" dirty="0"/>
              <a:t> estará visible y el segundo oculto. </a:t>
            </a:r>
          </a:p>
          <a:p>
            <a:pPr marL="285750" indent="-285750">
              <a:buFont typeface="Arial" panose="020B0604020202020204" pitchFamily="34" charset="0"/>
              <a:buChar char="•"/>
            </a:pPr>
            <a:r>
              <a:rPr lang="es-ES" dirty="0"/>
              <a:t>Al pulsar el botón del primer </a:t>
            </a:r>
            <a:r>
              <a:rPr lang="es-ES" dirty="0" err="1"/>
              <a:t>div</a:t>
            </a:r>
            <a:r>
              <a:rPr lang="es-ES" dirty="0"/>
              <a:t>, se ocultará este contenedor y mostrará el segundo. </a:t>
            </a:r>
          </a:p>
          <a:p>
            <a:pPr marL="285750" indent="-285750">
              <a:buFont typeface="Arial" panose="020B0604020202020204" pitchFamily="34" charset="0"/>
              <a:buChar char="•"/>
            </a:pPr>
            <a:r>
              <a:rPr lang="es-ES" dirty="0"/>
              <a:t>Al pulsar el botón del segundo </a:t>
            </a:r>
            <a:r>
              <a:rPr lang="es-ES" dirty="0" err="1"/>
              <a:t>div</a:t>
            </a:r>
            <a:r>
              <a:rPr lang="es-ES" dirty="0"/>
              <a:t>, se realizará el proceso inverso.</a:t>
            </a:r>
          </a:p>
        </p:txBody>
      </p:sp>
      <p:sp>
        <p:nvSpPr>
          <p:cNvPr id="3" name="Marcador de número de diapositiva 2">
            <a:extLst>
              <a:ext uri="{FF2B5EF4-FFF2-40B4-BE49-F238E27FC236}">
                <a16:creationId xmlns:a16="http://schemas.microsoft.com/office/drawing/2014/main" id="{40D99251-C763-C150-8186-2D919DE83DB3}"/>
              </a:ext>
            </a:extLst>
          </p:cNvPr>
          <p:cNvSpPr>
            <a:spLocks noGrp="1"/>
          </p:cNvSpPr>
          <p:nvPr>
            <p:ph type="sldNum" sz="quarter" idx="12"/>
          </p:nvPr>
        </p:nvSpPr>
        <p:spPr/>
        <p:txBody>
          <a:bodyPr/>
          <a:lstStyle/>
          <a:p>
            <a:fld id="{A8DC117A-DD3C-4D79-AE3A-1962C66726E2}" type="slidenum">
              <a:rPr lang="es-ES" smtClean="0"/>
              <a:t>65</a:t>
            </a:fld>
            <a:endParaRPr lang="es-ES" dirty="0"/>
          </a:p>
        </p:txBody>
      </p:sp>
      <p:sp>
        <p:nvSpPr>
          <p:cNvPr id="4" name="Título 3">
            <a:extLst>
              <a:ext uri="{FF2B5EF4-FFF2-40B4-BE49-F238E27FC236}">
                <a16:creationId xmlns:a16="http://schemas.microsoft.com/office/drawing/2014/main" id="{78B4A575-EADA-8247-295A-AFAB22177841}"/>
              </a:ext>
            </a:extLst>
          </p:cNvPr>
          <p:cNvSpPr>
            <a:spLocks noGrp="1"/>
          </p:cNvSpPr>
          <p:nvPr>
            <p:ph type="title"/>
          </p:nvPr>
        </p:nvSpPr>
        <p:spPr/>
        <p:txBody>
          <a:bodyPr/>
          <a:lstStyle/>
          <a:p>
            <a:r>
              <a:rPr lang="es-ES" dirty="0"/>
              <a:t>El objeto </a:t>
            </a:r>
            <a:r>
              <a:rPr lang="es-ES" i="1" dirty="0" err="1"/>
              <a:t>document</a:t>
            </a:r>
            <a:endParaRPr lang="es-ES" dirty="0"/>
          </a:p>
        </p:txBody>
      </p:sp>
    </p:spTree>
    <p:extLst>
      <p:ext uri="{BB962C8B-B14F-4D97-AF65-F5344CB8AC3E}">
        <p14:creationId xmlns:p14="http://schemas.microsoft.com/office/powerpoint/2010/main" val="2168645275"/>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141BEF2D-26C0-B1DE-BCCA-69F39F5BB6AB}"/>
              </a:ext>
            </a:extLst>
          </p:cNvPr>
          <p:cNvSpPr>
            <a:spLocks noGrp="1"/>
          </p:cNvSpPr>
          <p:nvPr>
            <p:ph type="body" orient="vert" idx="22"/>
          </p:nvPr>
        </p:nvSpPr>
        <p:spPr>
          <a:xfrm>
            <a:off x="1574456" y="1630391"/>
            <a:ext cx="8018118" cy="4779507"/>
          </a:xfrm>
        </p:spPr>
        <p:txBody>
          <a:bodyPr/>
          <a:lstStyle/>
          <a:p>
            <a:r>
              <a:rPr lang="es-ES" b="1" dirty="0"/>
              <a:t>Ejercicio 8: </a:t>
            </a:r>
            <a:r>
              <a:rPr lang="es-ES" dirty="0"/>
              <a:t>crear un pequeño formulario HTML con los siguientes elementos:</a:t>
            </a:r>
          </a:p>
          <a:p>
            <a:pPr marL="285750" indent="-285750">
              <a:buFont typeface="Arial" panose="020B0604020202020204" pitchFamily="34" charset="0"/>
              <a:buChar char="•"/>
            </a:pPr>
            <a:r>
              <a:rPr lang="es-ES" dirty="0"/>
              <a:t>Un título.</a:t>
            </a:r>
          </a:p>
          <a:p>
            <a:pPr marL="285750" indent="-285750">
              <a:buFont typeface="Arial" panose="020B0604020202020204" pitchFamily="34" charset="0"/>
              <a:buChar char="•"/>
            </a:pPr>
            <a:r>
              <a:rPr lang="es-ES" dirty="0"/>
              <a:t>Un campo para introducir el nombre.</a:t>
            </a:r>
          </a:p>
          <a:p>
            <a:pPr marL="285750" indent="-285750">
              <a:buFont typeface="Arial" panose="020B0604020202020204" pitchFamily="34" charset="0"/>
              <a:buChar char="•"/>
            </a:pPr>
            <a:r>
              <a:rPr lang="es-ES" dirty="0"/>
              <a:t>Un contenedor </a:t>
            </a:r>
            <a:r>
              <a:rPr lang="es-ES" dirty="0" err="1"/>
              <a:t>div</a:t>
            </a:r>
            <a:r>
              <a:rPr lang="es-ES" dirty="0"/>
              <a:t> sin contenido.</a:t>
            </a:r>
          </a:p>
          <a:p>
            <a:pPr marL="285750" indent="-285750">
              <a:buFont typeface="Arial" panose="020B0604020202020204" pitchFamily="34" charset="0"/>
              <a:buChar char="•"/>
            </a:pPr>
            <a:r>
              <a:rPr lang="es-ES" dirty="0"/>
              <a:t>Un botón de enviar.</a:t>
            </a:r>
          </a:p>
          <a:p>
            <a:pPr marL="285750" indent="-285750">
              <a:buFont typeface="Arial" panose="020B0604020202020204" pitchFamily="34" charset="0"/>
              <a:buChar char="•"/>
            </a:pPr>
            <a:r>
              <a:rPr lang="es-ES" dirty="0"/>
              <a:t>Al pulsar el botón, aparecerá en el contenedor </a:t>
            </a:r>
            <a:r>
              <a:rPr lang="es-ES" dirty="0" err="1"/>
              <a:t>div</a:t>
            </a:r>
            <a:r>
              <a:rPr lang="es-ES" dirty="0"/>
              <a:t> el valor </a:t>
            </a:r>
            <a:r>
              <a:rPr lang="es-ES" i="1" dirty="0"/>
              <a:t>"Hola, " </a:t>
            </a:r>
            <a:r>
              <a:rPr lang="es-ES" dirty="0"/>
              <a:t>y el nombre introducido en el campo de texto. </a:t>
            </a:r>
          </a:p>
        </p:txBody>
      </p:sp>
      <p:sp>
        <p:nvSpPr>
          <p:cNvPr id="3" name="Marcador de número de diapositiva 2">
            <a:extLst>
              <a:ext uri="{FF2B5EF4-FFF2-40B4-BE49-F238E27FC236}">
                <a16:creationId xmlns:a16="http://schemas.microsoft.com/office/drawing/2014/main" id="{30B87732-B2F3-B9AA-DE48-EA4F43150A33}"/>
              </a:ext>
            </a:extLst>
          </p:cNvPr>
          <p:cNvSpPr>
            <a:spLocks noGrp="1"/>
          </p:cNvSpPr>
          <p:nvPr>
            <p:ph type="sldNum" sz="quarter" idx="12"/>
          </p:nvPr>
        </p:nvSpPr>
        <p:spPr/>
        <p:txBody>
          <a:bodyPr/>
          <a:lstStyle/>
          <a:p>
            <a:fld id="{A8DC117A-DD3C-4D79-AE3A-1962C66726E2}" type="slidenum">
              <a:rPr lang="es-ES" smtClean="0"/>
              <a:t>66</a:t>
            </a:fld>
            <a:endParaRPr lang="es-ES" dirty="0"/>
          </a:p>
        </p:txBody>
      </p:sp>
      <p:sp>
        <p:nvSpPr>
          <p:cNvPr id="4" name="Título 3">
            <a:extLst>
              <a:ext uri="{FF2B5EF4-FFF2-40B4-BE49-F238E27FC236}">
                <a16:creationId xmlns:a16="http://schemas.microsoft.com/office/drawing/2014/main" id="{736E5A9C-2ED7-31CA-9EBD-7B5783FA6C24}"/>
              </a:ext>
            </a:extLst>
          </p:cNvPr>
          <p:cNvSpPr>
            <a:spLocks noGrp="1"/>
          </p:cNvSpPr>
          <p:nvPr>
            <p:ph type="title"/>
          </p:nvPr>
        </p:nvSpPr>
        <p:spPr/>
        <p:txBody>
          <a:bodyPr/>
          <a:lstStyle/>
          <a:p>
            <a:r>
              <a:rPr lang="es-ES" dirty="0"/>
              <a:t>El objeto </a:t>
            </a:r>
            <a:r>
              <a:rPr lang="es-ES" i="1" dirty="0" err="1"/>
              <a:t>document</a:t>
            </a:r>
            <a:endParaRPr lang="es-ES" dirty="0"/>
          </a:p>
        </p:txBody>
      </p:sp>
    </p:spTree>
    <p:extLst>
      <p:ext uri="{BB962C8B-B14F-4D97-AF65-F5344CB8AC3E}">
        <p14:creationId xmlns:p14="http://schemas.microsoft.com/office/powerpoint/2010/main" val="1976914095"/>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B8CE0D6-26F2-B625-576D-2F2E0216409B}"/>
              </a:ext>
            </a:extLst>
          </p:cNvPr>
          <p:cNvSpPr>
            <a:spLocks noGrp="1"/>
          </p:cNvSpPr>
          <p:nvPr>
            <p:ph type="sldNum" sz="quarter" idx="4294967295"/>
          </p:nvPr>
        </p:nvSpPr>
        <p:spPr>
          <a:xfrm>
            <a:off x="11515725" y="3321050"/>
            <a:ext cx="676275" cy="365125"/>
          </a:xfrm>
        </p:spPr>
        <p:txBody>
          <a:bodyPr/>
          <a:lstStyle/>
          <a:p>
            <a:fld id="{A8DC117A-DD3C-4D79-AE3A-1962C66726E2}" type="slidenum">
              <a:rPr lang="es-ES" smtClean="0"/>
              <a:t>67</a:t>
            </a:fld>
            <a:endParaRPr lang="es-ES" dirty="0"/>
          </a:p>
        </p:txBody>
      </p:sp>
    </p:spTree>
    <p:extLst>
      <p:ext uri="{BB962C8B-B14F-4D97-AF65-F5344CB8AC3E}">
        <p14:creationId xmlns:p14="http://schemas.microsoft.com/office/powerpoint/2010/main" val="1605099275"/>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B51F0845-5675-42B5-6500-6D8D12924CC8}"/>
              </a:ext>
            </a:extLst>
          </p:cNvPr>
          <p:cNvSpPr>
            <a:spLocks noGrp="1"/>
          </p:cNvSpPr>
          <p:nvPr>
            <p:ph type="subTitle" idx="1"/>
          </p:nvPr>
        </p:nvSpPr>
        <p:spPr/>
        <p:txBody>
          <a:bodyPr/>
          <a:lstStyle/>
          <a:p>
            <a:r>
              <a:rPr lang="es-ES" dirty="0"/>
              <a:t>Tema 5 - Soluciones</a:t>
            </a:r>
          </a:p>
        </p:txBody>
      </p:sp>
      <p:sp>
        <p:nvSpPr>
          <p:cNvPr id="4" name="Título 3">
            <a:extLst>
              <a:ext uri="{FF2B5EF4-FFF2-40B4-BE49-F238E27FC236}">
                <a16:creationId xmlns:a16="http://schemas.microsoft.com/office/drawing/2014/main" id="{63940F4F-A907-CC99-2BF7-8D8BA484FFE4}"/>
              </a:ext>
            </a:extLst>
          </p:cNvPr>
          <p:cNvSpPr>
            <a:spLocks noGrp="1"/>
          </p:cNvSpPr>
          <p:nvPr>
            <p:ph type="ctrTitle"/>
          </p:nvPr>
        </p:nvSpPr>
        <p:spPr/>
        <p:txBody>
          <a:bodyPr/>
          <a:lstStyle/>
          <a:p>
            <a:r>
              <a:rPr lang="es-ES" dirty="0"/>
              <a:t>Tecnología y Uso de Internet</a:t>
            </a:r>
          </a:p>
        </p:txBody>
      </p:sp>
    </p:spTree>
    <p:extLst>
      <p:ext uri="{BB962C8B-B14F-4D97-AF65-F5344CB8AC3E}">
        <p14:creationId xmlns:p14="http://schemas.microsoft.com/office/powerpoint/2010/main" val="3194818427"/>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2F407905-93C8-712E-AC5D-265DB59750F4}"/>
              </a:ext>
            </a:extLst>
          </p:cNvPr>
          <p:cNvSpPr>
            <a:spLocks noGrp="1"/>
          </p:cNvSpPr>
          <p:nvPr>
            <p:ph type="body" orient="vert" idx="22"/>
          </p:nvPr>
        </p:nvSpPr>
        <p:spPr>
          <a:xfrm>
            <a:off x="1574456" y="1475117"/>
            <a:ext cx="9942203" cy="4934782"/>
          </a:xfrm>
        </p:spPr>
        <p:txBody>
          <a:bodyPr/>
          <a:lstStyle/>
          <a:p>
            <a:r>
              <a:rPr lang="es-ES" b="1" dirty="0"/>
              <a:t>Ejercicio 1</a:t>
            </a:r>
            <a:r>
              <a:rPr lang="es-ES" dirty="0"/>
              <a:t>. Posible solución: </a:t>
            </a:r>
          </a:p>
        </p:txBody>
      </p:sp>
      <p:sp>
        <p:nvSpPr>
          <p:cNvPr id="3" name="Marcador de número de diapositiva 2">
            <a:extLst>
              <a:ext uri="{FF2B5EF4-FFF2-40B4-BE49-F238E27FC236}">
                <a16:creationId xmlns:a16="http://schemas.microsoft.com/office/drawing/2014/main" id="{B4530BA6-C34E-DB95-D207-A8E798706FD0}"/>
              </a:ext>
            </a:extLst>
          </p:cNvPr>
          <p:cNvSpPr>
            <a:spLocks noGrp="1"/>
          </p:cNvSpPr>
          <p:nvPr>
            <p:ph type="sldNum" sz="quarter" idx="12"/>
          </p:nvPr>
        </p:nvSpPr>
        <p:spPr/>
        <p:txBody>
          <a:bodyPr/>
          <a:lstStyle/>
          <a:p>
            <a:fld id="{A8DC117A-DD3C-4D79-AE3A-1962C66726E2}" type="slidenum">
              <a:rPr lang="es-ES" smtClean="0"/>
              <a:t>69</a:t>
            </a:fld>
            <a:endParaRPr lang="es-ES" dirty="0"/>
          </a:p>
        </p:txBody>
      </p:sp>
      <p:sp>
        <p:nvSpPr>
          <p:cNvPr id="4" name="Título 3">
            <a:extLst>
              <a:ext uri="{FF2B5EF4-FFF2-40B4-BE49-F238E27FC236}">
                <a16:creationId xmlns:a16="http://schemas.microsoft.com/office/drawing/2014/main" id="{B450610E-A275-EFB0-BBFD-E42FADB8FA86}"/>
              </a:ext>
            </a:extLst>
          </p:cNvPr>
          <p:cNvSpPr>
            <a:spLocks noGrp="1"/>
          </p:cNvSpPr>
          <p:nvPr>
            <p:ph type="title"/>
          </p:nvPr>
        </p:nvSpPr>
        <p:spPr/>
        <p:txBody>
          <a:bodyPr/>
          <a:lstStyle/>
          <a:p>
            <a:r>
              <a:rPr lang="es-ES" dirty="0"/>
              <a:t>Modos de incorporar JavaScript</a:t>
            </a:r>
          </a:p>
        </p:txBody>
      </p:sp>
      <p:pic>
        <p:nvPicPr>
          <p:cNvPr id="5" name="Imagen 4" descr="Interfaz de usuario gráfica, Texto, Aplicación, Chat o mensaje de texto&#10;&#10;Descripción generada automáticamente">
            <a:extLst>
              <a:ext uri="{FF2B5EF4-FFF2-40B4-BE49-F238E27FC236}">
                <a16:creationId xmlns:a16="http://schemas.microsoft.com/office/drawing/2014/main" id="{CC378E27-D1AA-1FFB-23DA-E99B8ADDA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949" y="2092626"/>
            <a:ext cx="7234102" cy="3384376"/>
          </a:xfrm>
          <a:prstGeom prst="rect">
            <a:avLst/>
          </a:prstGeom>
          <a:ln>
            <a:solidFill>
              <a:schemeClr val="tx1"/>
            </a:solidFill>
          </a:ln>
        </p:spPr>
      </p:pic>
    </p:spTree>
    <p:extLst>
      <p:ext uri="{BB962C8B-B14F-4D97-AF65-F5344CB8AC3E}">
        <p14:creationId xmlns:p14="http://schemas.microsoft.com/office/powerpoint/2010/main" val="720733908"/>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B8CE0D6-26F2-B625-576D-2F2E0216409B}"/>
              </a:ext>
            </a:extLst>
          </p:cNvPr>
          <p:cNvSpPr>
            <a:spLocks noGrp="1"/>
          </p:cNvSpPr>
          <p:nvPr>
            <p:ph type="sldNum" sz="quarter" idx="4294967295"/>
          </p:nvPr>
        </p:nvSpPr>
        <p:spPr>
          <a:xfrm>
            <a:off x="11515725" y="3321050"/>
            <a:ext cx="676275" cy="365125"/>
          </a:xfrm>
        </p:spPr>
        <p:txBody>
          <a:bodyPr/>
          <a:lstStyle/>
          <a:p>
            <a:fld id="{A8DC117A-DD3C-4D79-AE3A-1962C66726E2}" type="slidenum">
              <a:rPr lang="es-ES" smtClean="0"/>
              <a:t>7</a:t>
            </a:fld>
            <a:endParaRPr lang="es-ES" dirty="0"/>
          </a:p>
        </p:txBody>
      </p:sp>
    </p:spTree>
    <p:extLst>
      <p:ext uri="{BB962C8B-B14F-4D97-AF65-F5344CB8AC3E}">
        <p14:creationId xmlns:p14="http://schemas.microsoft.com/office/powerpoint/2010/main" val="3070784327"/>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38AF67C3-ACE6-AE18-F66B-FA4452311848}"/>
              </a:ext>
            </a:extLst>
          </p:cNvPr>
          <p:cNvSpPr>
            <a:spLocks noGrp="1"/>
          </p:cNvSpPr>
          <p:nvPr>
            <p:ph type="body" orient="vert" idx="22"/>
          </p:nvPr>
        </p:nvSpPr>
        <p:spPr>
          <a:xfrm>
            <a:off x="1574456" y="1802921"/>
            <a:ext cx="9942203" cy="4606978"/>
          </a:xfrm>
        </p:spPr>
        <p:txBody>
          <a:bodyPr/>
          <a:lstStyle/>
          <a:p>
            <a:r>
              <a:rPr lang="es-ES" b="1" dirty="0"/>
              <a:t>Ejercicio 2. </a:t>
            </a:r>
            <a:r>
              <a:rPr lang="es-ES" dirty="0"/>
              <a:t>Posible solución: </a:t>
            </a:r>
          </a:p>
        </p:txBody>
      </p:sp>
      <p:sp>
        <p:nvSpPr>
          <p:cNvPr id="3" name="Marcador de número de diapositiva 2">
            <a:extLst>
              <a:ext uri="{FF2B5EF4-FFF2-40B4-BE49-F238E27FC236}">
                <a16:creationId xmlns:a16="http://schemas.microsoft.com/office/drawing/2014/main" id="{E23BB4DF-2440-B86E-B3F9-AF7323B7D752}"/>
              </a:ext>
            </a:extLst>
          </p:cNvPr>
          <p:cNvSpPr>
            <a:spLocks noGrp="1"/>
          </p:cNvSpPr>
          <p:nvPr>
            <p:ph type="sldNum" sz="quarter" idx="12"/>
          </p:nvPr>
        </p:nvSpPr>
        <p:spPr/>
        <p:txBody>
          <a:bodyPr/>
          <a:lstStyle/>
          <a:p>
            <a:fld id="{A8DC117A-DD3C-4D79-AE3A-1962C66726E2}" type="slidenum">
              <a:rPr lang="es-ES" smtClean="0"/>
              <a:t>70</a:t>
            </a:fld>
            <a:endParaRPr lang="es-ES" dirty="0"/>
          </a:p>
        </p:txBody>
      </p:sp>
      <p:sp>
        <p:nvSpPr>
          <p:cNvPr id="4" name="Título 3">
            <a:extLst>
              <a:ext uri="{FF2B5EF4-FFF2-40B4-BE49-F238E27FC236}">
                <a16:creationId xmlns:a16="http://schemas.microsoft.com/office/drawing/2014/main" id="{13F72CC9-AE71-CDC9-847B-0B8F0843387E}"/>
              </a:ext>
            </a:extLst>
          </p:cNvPr>
          <p:cNvSpPr>
            <a:spLocks noGrp="1"/>
          </p:cNvSpPr>
          <p:nvPr>
            <p:ph type="title"/>
          </p:nvPr>
        </p:nvSpPr>
        <p:spPr/>
        <p:txBody>
          <a:bodyPr/>
          <a:lstStyle/>
          <a:p>
            <a:r>
              <a:rPr lang="es-ES" dirty="0"/>
              <a:t>Escribir por consola</a:t>
            </a:r>
          </a:p>
        </p:txBody>
      </p:sp>
      <p:pic>
        <p:nvPicPr>
          <p:cNvPr id="5" name="Imagen 4" descr="Interfaz de usuario gráfica, Texto, Aplicación, Chat o mensaje de texto&#10;&#10;Descripción generada automáticamente">
            <a:extLst>
              <a:ext uri="{FF2B5EF4-FFF2-40B4-BE49-F238E27FC236}">
                <a16:creationId xmlns:a16="http://schemas.microsoft.com/office/drawing/2014/main" id="{5CC744EF-A065-49CE-3F40-D2D733A7D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612" y="2609110"/>
            <a:ext cx="5410478" cy="2844946"/>
          </a:xfrm>
          <a:prstGeom prst="rect">
            <a:avLst/>
          </a:prstGeom>
          <a:ln>
            <a:solidFill>
              <a:schemeClr val="tx1"/>
            </a:solidFill>
          </a:ln>
        </p:spPr>
      </p:pic>
      <p:pic>
        <p:nvPicPr>
          <p:cNvPr id="6" name="Imagen 5" descr="Interfaz de usuario gráfica, Texto, Aplicación&#10;&#10;Descripción generada automáticamente">
            <a:extLst>
              <a:ext uri="{FF2B5EF4-FFF2-40B4-BE49-F238E27FC236}">
                <a16:creationId xmlns:a16="http://schemas.microsoft.com/office/drawing/2014/main" id="{29CA4C70-1FF4-FAFE-2F37-49DEF7627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7968" y="2609110"/>
            <a:ext cx="4093332" cy="1639780"/>
          </a:xfrm>
          <a:prstGeom prst="rect">
            <a:avLst/>
          </a:prstGeom>
          <a:ln>
            <a:solidFill>
              <a:schemeClr val="tx1"/>
            </a:solidFill>
          </a:ln>
        </p:spPr>
      </p:pic>
    </p:spTree>
    <p:extLst>
      <p:ext uri="{BB962C8B-B14F-4D97-AF65-F5344CB8AC3E}">
        <p14:creationId xmlns:p14="http://schemas.microsoft.com/office/powerpoint/2010/main" val="2264003550"/>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40E97F48-C04A-7F19-FD17-15385FAFB509}"/>
              </a:ext>
            </a:extLst>
          </p:cNvPr>
          <p:cNvSpPr>
            <a:spLocks noGrp="1"/>
          </p:cNvSpPr>
          <p:nvPr>
            <p:ph type="body" orient="vert" idx="22"/>
          </p:nvPr>
        </p:nvSpPr>
        <p:spPr>
          <a:xfrm>
            <a:off x="1574456" y="1613140"/>
            <a:ext cx="9942203" cy="4796759"/>
          </a:xfrm>
        </p:spPr>
        <p:txBody>
          <a:bodyPr/>
          <a:lstStyle/>
          <a:p>
            <a:r>
              <a:rPr lang="es-ES" b="1" dirty="0"/>
              <a:t>Ejercicio 3. </a:t>
            </a:r>
            <a:r>
              <a:rPr lang="es-ES" dirty="0"/>
              <a:t>Posible solución: </a:t>
            </a:r>
          </a:p>
        </p:txBody>
      </p:sp>
      <p:sp>
        <p:nvSpPr>
          <p:cNvPr id="3" name="Marcador de número de diapositiva 2">
            <a:extLst>
              <a:ext uri="{FF2B5EF4-FFF2-40B4-BE49-F238E27FC236}">
                <a16:creationId xmlns:a16="http://schemas.microsoft.com/office/drawing/2014/main" id="{B4D38FA7-0BD1-D9F8-D0B8-3C1AA204296C}"/>
              </a:ext>
            </a:extLst>
          </p:cNvPr>
          <p:cNvSpPr>
            <a:spLocks noGrp="1"/>
          </p:cNvSpPr>
          <p:nvPr>
            <p:ph type="sldNum" sz="quarter" idx="12"/>
          </p:nvPr>
        </p:nvSpPr>
        <p:spPr/>
        <p:txBody>
          <a:bodyPr/>
          <a:lstStyle/>
          <a:p>
            <a:fld id="{A8DC117A-DD3C-4D79-AE3A-1962C66726E2}" type="slidenum">
              <a:rPr lang="es-ES" smtClean="0"/>
              <a:t>71</a:t>
            </a:fld>
            <a:endParaRPr lang="es-ES" dirty="0"/>
          </a:p>
        </p:txBody>
      </p:sp>
      <p:sp>
        <p:nvSpPr>
          <p:cNvPr id="4" name="Título 3">
            <a:extLst>
              <a:ext uri="{FF2B5EF4-FFF2-40B4-BE49-F238E27FC236}">
                <a16:creationId xmlns:a16="http://schemas.microsoft.com/office/drawing/2014/main" id="{FA90A664-27AB-5A2F-2EBA-C43852B985E6}"/>
              </a:ext>
            </a:extLst>
          </p:cNvPr>
          <p:cNvSpPr>
            <a:spLocks noGrp="1"/>
          </p:cNvSpPr>
          <p:nvPr>
            <p:ph type="title"/>
          </p:nvPr>
        </p:nvSpPr>
        <p:spPr/>
        <p:txBody>
          <a:bodyPr/>
          <a:lstStyle/>
          <a:p>
            <a:r>
              <a:rPr lang="es-ES" dirty="0"/>
              <a:t>Funciones</a:t>
            </a:r>
          </a:p>
        </p:txBody>
      </p:sp>
      <p:pic>
        <p:nvPicPr>
          <p:cNvPr id="5" name="Imagen 4" descr="Interfaz de usuario gráfica, Texto, Aplicación, Chat o mensaje de texto&#10;&#10;Descripción generada automáticamente">
            <a:extLst>
              <a:ext uri="{FF2B5EF4-FFF2-40B4-BE49-F238E27FC236}">
                <a16:creationId xmlns:a16="http://schemas.microsoft.com/office/drawing/2014/main" id="{D5388995-E38B-6E2E-217B-8ECDF5157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260" y="2162908"/>
            <a:ext cx="5016758" cy="2863997"/>
          </a:xfrm>
          <a:prstGeom prst="rect">
            <a:avLst/>
          </a:prstGeom>
          <a:ln>
            <a:solidFill>
              <a:schemeClr val="tx1"/>
            </a:solidFill>
          </a:ln>
        </p:spPr>
      </p:pic>
      <p:pic>
        <p:nvPicPr>
          <p:cNvPr id="6" name="Imagen 5" descr="Interfaz de usuario gráfica, Texto, Aplicación, Chat o mensaje de texto&#10;&#10;Descripción generada automáticamente">
            <a:extLst>
              <a:ext uri="{FF2B5EF4-FFF2-40B4-BE49-F238E27FC236}">
                <a16:creationId xmlns:a16="http://schemas.microsoft.com/office/drawing/2014/main" id="{C95EC8EA-71B7-87B2-F47F-CA989E47F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22" y="2162908"/>
            <a:ext cx="3816546" cy="1339919"/>
          </a:xfrm>
          <a:prstGeom prst="rect">
            <a:avLst/>
          </a:prstGeom>
          <a:ln>
            <a:solidFill>
              <a:schemeClr val="tx1"/>
            </a:solidFill>
          </a:ln>
        </p:spPr>
      </p:pic>
    </p:spTree>
    <p:extLst>
      <p:ext uri="{BB962C8B-B14F-4D97-AF65-F5344CB8AC3E}">
        <p14:creationId xmlns:p14="http://schemas.microsoft.com/office/powerpoint/2010/main" val="2321916372"/>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B34323F2-6ED1-9C2F-F1AE-9C11528CA75B}"/>
              </a:ext>
            </a:extLst>
          </p:cNvPr>
          <p:cNvSpPr>
            <a:spLocks noGrp="1"/>
          </p:cNvSpPr>
          <p:nvPr>
            <p:ph type="body" orient="vert" idx="22"/>
          </p:nvPr>
        </p:nvSpPr>
        <p:spPr>
          <a:xfrm>
            <a:off x="1173192" y="1371599"/>
            <a:ext cx="10343467" cy="5038299"/>
          </a:xfrm>
        </p:spPr>
        <p:txBody>
          <a:bodyPr/>
          <a:lstStyle/>
          <a:p>
            <a:r>
              <a:rPr lang="es-ES" b="1" dirty="0"/>
              <a:t>Ejercicio 4. </a:t>
            </a:r>
            <a:r>
              <a:rPr lang="es-ES" dirty="0"/>
              <a:t>Posible solución: </a:t>
            </a:r>
          </a:p>
        </p:txBody>
      </p:sp>
      <p:sp>
        <p:nvSpPr>
          <p:cNvPr id="3" name="Marcador de número de diapositiva 2">
            <a:extLst>
              <a:ext uri="{FF2B5EF4-FFF2-40B4-BE49-F238E27FC236}">
                <a16:creationId xmlns:a16="http://schemas.microsoft.com/office/drawing/2014/main" id="{18816CE3-12B0-F6CD-292F-EC4697296585}"/>
              </a:ext>
            </a:extLst>
          </p:cNvPr>
          <p:cNvSpPr>
            <a:spLocks noGrp="1"/>
          </p:cNvSpPr>
          <p:nvPr>
            <p:ph type="sldNum" sz="quarter" idx="12"/>
          </p:nvPr>
        </p:nvSpPr>
        <p:spPr/>
        <p:txBody>
          <a:bodyPr/>
          <a:lstStyle/>
          <a:p>
            <a:fld id="{A8DC117A-DD3C-4D79-AE3A-1962C66726E2}" type="slidenum">
              <a:rPr lang="es-ES" smtClean="0"/>
              <a:t>72</a:t>
            </a:fld>
            <a:endParaRPr lang="es-ES" dirty="0"/>
          </a:p>
        </p:txBody>
      </p:sp>
      <p:sp>
        <p:nvSpPr>
          <p:cNvPr id="4" name="Título 3">
            <a:extLst>
              <a:ext uri="{FF2B5EF4-FFF2-40B4-BE49-F238E27FC236}">
                <a16:creationId xmlns:a16="http://schemas.microsoft.com/office/drawing/2014/main" id="{1108F9A5-3F21-0C91-ED8F-89046EDA4400}"/>
              </a:ext>
            </a:extLst>
          </p:cNvPr>
          <p:cNvSpPr>
            <a:spLocks noGrp="1"/>
          </p:cNvSpPr>
          <p:nvPr>
            <p:ph type="title"/>
          </p:nvPr>
        </p:nvSpPr>
        <p:spPr/>
        <p:txBody>
          <a:bodyPr/>
          <a:lstStyle/>
          <a:p>
            <a:r>
              <a:rPr lang="es-ES" dirty="0"/>
              <a:t>El objeto </a:t>
            </a:r>
            <a:r>
              <a:rPr lang="es-ES" i="1" dirty="0" err="1"/>
              <a:t>document</a:t>
            </a:r>
            <a:endParaRPr lang="es-ES" i="1" dirty="0"/>
          </a:p>
        </p:txBody>
      </p:sp>
      <p:pic>
        <p:nvPicPr>
          <p:cNvPr id="5" name="Imagen 4" descr="Interfaz de usuario gráfica, Texto, Aplicación, Chat o mensaje de texto&#10;&#10;Descripción generada automáticamente">
            <a:extLst>
              <a:ext uri="{FF2B5EF4-FFF2-40B4-BE49-F238E27FC236}">
                <a16:creationId xmlns:a16="http://schemas.microsoft.com/office/drawing/2014/main" id="{4DF18019-AEFF-9A6F-9F01-F9BEB3720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567" y="1961295"/>
            <a:ext cx="5397777" cy="2863997"/>
          </a:xfrm>
          <a:prstGeom prst="rect">
            <a:avLst/>
          </a:prstGeom>
          <a:ln>
            <a:solidFill>
              <a:schemeClr val="tx1"/>
            </a:solidFill>
          </a:ln>
        </p:spPr>
      </p:pic>
      <p:pic>
        <p:nvPicPr>
          <p:cNvPr id="6" name="Imagen 5" descr="Interfaz de usuario gráfica, Texto, Aplicación, Chat o mensaje de texto&#10;&#10;Descripción generada automáticamente">
            <a:extLst>
              <a:ext uri="{FF2B5EF4-FFF2-40B4-BE49-F238E27FC236}">
                <a16:creationId xmlns:a16="http://schemas.microsoft.com/office/drawing/2014/main" id="{8F753844-3EEA-E647-6725-1114BA4A5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0237" y="1961295"/>
            <a:ext cx="4534133" cy="1358970"/>
          </a:xfrm>
          <a:prstGeom prst="rect">
            <a:avLst/>
          </a:prstGeom>
          <a:ln>
            <a:solidFill>
              <a:schemeClr val="tx1"/>
            </a:solidFill>
          </a:ln>
        </p:spPr>
      </p:pic>
    </p:spTree>
    <p:extLst>
      <p:ext uri="{BB962C8B-B14F-4D97-AF65-F5344CB8AC3E}">
        <p14:creationId xmlns:p14="http://schemas.microsoft.com/office/powerpoint/2010/main" val="718198633"/>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B34323F2-6ED1-9C2F-F1AE-9C11528CA75B}"/>
              </a:ext>
            </a:extLst>
          </p:cNvPr>
          <p:cNvSpPr>
            <a:spLocks noGrp="1"/>
          </p:cNvSpPr>
          <p:nvPr>
            <p:ph type="body" orient="vert" idx="22"/>
          </p:nvPr>
        </p:nvSpPr>
        <p:spPr/>
        <p:txBody>
          <a:bodyPr/>
          <a:lstStyle/>
          <a:p>
            <a:r>
              <a:rPr lang="es-ES" b="1" dirty="0"/>
              <a:t>Ejercicio 5. </a:t>
            </a:r>
            <a:r>
              <a:rPr lang="es-ES" dirty="0"/>
              <a:t>Posible solución:</a:t>
            </a:r>
          </a:p>
          <a:p>
            <a:endParaRPr lang="es-ES" dirty="0"/>
          </a:p>
        </p:txBody>
      </p:sp>
      <p:sp>
        <p:nvSpPr>
          <p:cNvPr id="3" name="Marcador de número de diapositiva 2">
            <a:extLst>
              <a:ext uri="{FF2B5EF4-FFF2-40B4-BE49-F238E27FC236}">
                <a16:creationId xmlns:a16="http://schemas.microsoft.com/office/drawing/2014/main" id="{18816CE3-12B0-F6CD-292F-EC4697296585}"/>
              </a:ext>
            </a:extLst>
          </p:cNvPr>
          <p:cNvSpPr>
            <a:spLocks noGrp="1"/>
          </p:cNvSpPr>
          <p:nvPr>
            <p:ph type="sldNum" sz="quarter" idx="12"/>
          </p:nvPr>
        </p:nvSpPr>
        <p:spPr/>
        <p:txBody>
          <a:bodyPr/>
          <a:lstStyle/>
          <a:p>
            <a:fld id="{A8DC117A-DD3C-4D79-AE3A-1962C66726E2}" type="slidenum">
              <a:rPr lang="es-ES" smtClean="0"/>
              <a:t>73</a:t>
            </a:fld>
            <a:endParaRPr lang="es-ES" dirty="0"/>
          </a:p>
        </p:txBody>
      </p:sp>
      <p:sp>
        <p:nvSpPr>
          <p:cNvPr id="4" name="Título 3">
            <a:extLst>
              <a:ext uri="{FF2B5EF4-FFF2-40B4-BE49-F238E27FC236}">
                <a16:creationId xmlns:a16="http://schemas.microsoft.com/office/drawing/2014/main" id="{1108F9A5-3F21-0C91-ED8F-89046EDA4400}"/>
              </a:ext>
            </a:extLst>
          </p:cNvPr>
          <p:cNvSpPr>
            <a:spLocks noGrp="1"/>
          </p:cNvSpPr>
          <p:nvPr>
            <p:ph type="title"/>
          </p:nvPr>
        </p:nvSpPr>
        <p:spPr/>
        <p:txBody>
          <a:bodyPr/>
          <a:lstStyle/>
          <a:p>
            <a:r>
              <a:rPr lang="es-ES" dirty="0"/>
              <a:t>El objeto </a:t>
            </a:r>
            <a:r>
              <a:rPr lang="es-ES" i="1" dirty="0" err="1"/>
              <a:t>document</a:t>
            </a:r>
            <a:endParaRPr lang="es-ES" i="1" dirty="0"/>
          </a:p>
        </p:txBody>
      </p:sp>
      <p:pic>
        <p:nvPicPr>
          <p:cNvPr id="5" name="Imagen 4" descr="Interfaz de usuario gráfica, Texto, Aplicación, Chat o mensaje de texto&#10;&#10;Descripción generada automáticamente">
            <a:extLst>
              <a:ext uri="{FF2B5EF4-FFF2-40B4-BE49-F238E27FC236}">
                <a16:creationId xmlns:a16="http://schemas.microsoft.com/office/drawing/2014/main" id="{2DBB20B0-809C-A0E8-82C9-6EC02A43B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154" y="1659141"/>
            <a:ext cx="4921503" cy="3187864"/>
          </a:xfrm>
          <a:prstGeom prst="rect">
            <a:avLst/>
          </a:prstGeom>
          <a:ln>
            <a:solidFill>
              <a:schemeClr val="tx1"/>
            </a:solidFill>
          </a:ln>
        </p:spPr>
      </p:pic>
      <p:pic>
        <p:nvPicPr>
          <p:cNvPr id="6" name="Imagen 5" descr="Interfaz de usuario gráfica&#10;&#10;Descripción generada automáticamente con confianza baja">
            <a:extLst>
              <a:ext uri="{FF2B5EF4-FFF2-40B4-BE49-F238E27FC236}">
                <a16:creationId xmlns:a16="http://schemas.microsoft.com/office/drawing/2014/main" id="{9EBB470D-1895-8990-1FFC-37252FF92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612" y="4976038"/>
            <a:ext cx="8865056" cy="1301817"/>
          </a:xfrm>
          <a:prstGeom prst="rect">
            <a:avLst/>
          </a:prstGeom>
          <a:ln>
            <a:solidFill>
              <a:schemeClr val="tx1"/>
            </a:solidFill>
          </a:ln>
        </p:spPr>
      </p:pic>
    </p:spTree>
    <p:extLst>
      <p:ext uri="{BB962C8B-B14F-4D97-AF65-F5344CB8AC3E}">
        <p14:creationId xmlns:p14="http://schemas.microsoft.com/office/powerpoint/2010/main" val="1677134504"/>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A2E0E812-27BD-390D-F2E5-964D07E6203D}"/>
              </a:ext>
            </a:extLst>
          </p:cNvPr>
          <p:cNvSpPr>
            <a:spLocks noGrp="1"/>
          </p:cNvSpPr>
          <p:nvPr>
            <p:ph type="body" orient="vert" idx="22"/>
          </p:nvPr>
        </p:nvSpPr>
        <p:spPr>
          <a:xfrm>
            <a:off x="1574456" y="1380226"/>
            <a:ext cx="7500533" cy="5029673"/>
          </a:xfrm>
        </p:spPr>
        <p:txBody>
          <a:bodyPr/>
          <a:lstStyle/>
          <a:p>
            <a:pPr algn="l"/>
            <a:r>
              <a:rPr lang="es-ES" b="1" dirty="0"/>
              <a:t>Ejercicio 6.</a:t>
            </a:r>
            <a:br>
              <a:rPr lang="es-ES" dirty="0"/>
            </a:br>
            <a:r>
              <a:rPr lang="es-ES" dirty="0"/>
              <a:t>Posible solución: </a:t>
            </a:r>
          </a:p>
        </p:txBody>
      </p:sp>
      <p:sp>
        <p:nvSpPr>
          <p:cNvPr id="3" name="Marcador de número de diapositiva 2">
            <a:extLst>
              <a:ext uri="{FF2B5EF4-FFF2-40B4-BE49-F238E27FC236}">
                <a16:creationId xmlns:a16="http://schemas.microsoft.com/office/drawing/2014/main" id="{CF065882-E6D8-E1F0-134B-2E6A0537C71F}"/>
              </a:ext>
            </a:extLst>
          </p:cNvPr>
          <p:cNvSpPr>
            <a:spLocks noGrp="1"/>
          </p:cNvSpPr>
          <p:nvPr>
            <p:ph type="sldNum" sz="quarter" idx="12"/>
          </p:nvPr>
        </p:nvSpPr>
        <p:spPr/>
        <p:txBody>
          <a:bodyPr/>
          <a:lstStyle/>
          <a:p>
            <a:fld id="{A8DC117A-DD3C-4D79-AE3A-1962C66726E2}" type="slidenum">
              <a:rPr lang="es-ES" smtClean="0"/>
              <a:t>74</a:t>
            </a:fld>
            <a:endParaRPr lang="es-ES" dirty="0"/>
          </a:p>
        </p:txBody>
      </p:sp>
      <p:sp>
        <p:nvSpPr>
          <p:cNvPr id="4" name="Título 3">
            <a:extLst>
              <a:ext uri="{FF2B5EF4-FFF2-40B4-BE49-F238E27FC236}">
                <a16:creationId xmlns:a16="http://schemas.microsoft.com/office/drawing/2014/main" id="{E0E7871C-27F8-48F6-1F8F-72A67D445F8B}"/>
              </a:ext>
            </a:extLst>
          </p:cNvPr>
          <p:cNvSpPr>
            <a:spLocks noGrp="1"/>
          </p:cNvSpPr>
          <p:nvPr>
            <p:ph type="title"/>
          </p:nvPr>
        </p:nvSpPr>
        <p:spPr/>
        <p:txBody>
          <a:bodyPr/>
          <a:lstStyle/>
          <a:p>
            <a:r>
              <a:rPr lang="es-ES" dirty="0"/>
              <a:t>El objeto </a:t>
            </a:r>
            <a:r>
              <a:rPr lang="es-ES" i="1" dirty="0" err="1"/>
              <a:t>document</a:t>
            </a:r>
            <a:endParaRPr lang="es-ES" dirty="0"/>
          </a:p>
        </p:txBody>
      </p:sp>
      <p:pic>
        <p:nvPicPr>
          <p:cNvPr id="5" name="Imagen 4" descr="Interfaz de usuario gráfica, Texto, Aplicación, Chat o mensaje de texto&#10;&#10;Descripción generada automáticamente">
            <a:extLst>
              <a:ext uri="{FF2B5EF4-FFF2-40B4-BE49-F238E27FC236}">
                <a16:creationId xmlns:a16="http://schemas.microsoft.com/office/drawing/2014/main" id="{EDE1B829-7EBF-F9AC-363A-1CFA43710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565" y="1262571"/>
            <a:ext cx="4906756" cy="3034815"/>
          </a:xfrm>
          <a:prstGeom prst="rect">
            <a:avLst/>
          </a:prstGeom>
          <a:ln>
            <a:solidFill>
              <a:schemeClr val="tx1"/>
            </a:solidFill>
          </a:ln>
        </p:spPr>
      </p:pic>
      <p:pic>
        <p:nvPicPr>
          <p:cNvPr id="7" name="Imagen 6" descr="Interfaz de usuario gráfica, Texto, Aplicación&#10;&#10;Descripción generada automáticamente">
            <a:extLst>
              <a:ext uri="{FF2B5EF4-FFF2-40B4-BE49-F238E27FC236}">
                <a16:creationId xmlns:a16="http://schemas.microsoft.com/office/drawing/2014/main" id="{9D079487-8CB3-4393-E51A-38F6D17BE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99" y="4452104"/>
            <a:ext cx="10923202" cy="1827429"/>
          </a:xfrm>
          <a:prstGeom prst="rect">
            <a:avLst/>
          </a:prstGeom>
          <a:ln>
            <a:solidFill>
              <a:schemeClr val="tx1"/>
            </a:solidFill>
          </a:ln>
        </p:spPr>
      </p:pic>
    </p:spTree>
    <p:extLst>
      <p:ext uri="{BB962C8B-B14F-4D97-AF65-F5344CB8AC3E}">
        <p14:creationId xmlns:p14="http://schemas.microsoft.com/office/powerpoint/2010/main" val="3298194260"/>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A7F22F5E-62E3-4078-75E0-1565C1D99DD0}"/>
              </a:ext>
            </a:extLst>
          </p:cNvPr>
          <p:cNvSpPr>
            <a:spLocks noGrp="1"/>
          </p:cNvSpPr>
          <p:nvPr>
            <p:ph type="body" orient="vert" idx="22"/>
          </p:nvPr>
        </p:nvSpPr>
        <p:spPr>
          <a:xfrm>
            <a:off x="1574456" y="1621765"/>
            <a:ext cx="7638555" cy="4788133"/>
          </a:xfrm>
        </p:spPr>
        <p:txBody>
          <a:bodyPr/>
          <a:lstStyle/>
          <a:p>
            <a:r>
              <a:rPr lang="es-ES" b="1" dirty="0"/>
              <a:t>Ejercicio 7. </a:t>
            </a:r>
            <a:r>
              <a:rPr lang="es-ES" dirty="0"/>
              <a:t>Posible solución:</a:t>
            </a:r>
          </a:p>
        </p:txBody>
      </p:sp>
      <p:sp>
        <p:nvSpPr>
          <p:cNvPr id="3" name="Marcador de número de diapositiva 2">
            <a:extLst>
              <a:ext uri="{FF2B5EF4-FFF2-40B4-BE49-F238E27FC236}">
                <a16:creationId xmlns:a16="http://schemas.microsoft.com/office/drawing/2014/main" id="{40D99251-C763-C150-8186-2D919DE83DB3}"/>
              </a:ext>
            </a:extLst>
          </p:cNvPr>
          <p:cNvSpPr>
            <a:spLocks noGrp="1"/>
          </p:cNvSpPr>
          <p:nvPr>
            <p:ph type="sldNum" sz="quarter" idx="12"/>
          </p:nvPr>
        </p:nvSpPr>
        <p:spPr/>
        <p:txBody>
          <a:bodyPr/>
          <a:lstStyle/>
          <a:p>
            <a:fld id="{A8DC117A-DD3C-4D79-AE3A-1962C66726E2}" type="slidenum">
              <a:rPr lang="es-ES" smtClean="0"/>
              <a:t>75</a:t>
            </a:fld>
            <a:endParaRPr lang="es-ES" dirty="0"/>
          </a:p>
        </p:txBody>
      </p:sp>
      <p:sp>
        <p:nvSpPr>
          <p:cNvPr id="4" name="Título 3">
            <a:extLst>
              <a:ext uri="{FF2B5EF4-FFF2-40B4-BE49-F238E27FC236}">
                <a16:creationId xmlns:a16="http://schemas.microsoft.com/office/drawing/2014/main" id="{78B4A575-EADA-8247-295A-AFAB22177841}"/>
              </a:ext>
            </a:extLst>
          </p:cNvPr>
          <p:cNvSpPr>
            <a:spLocks noGrp="1"/>
          </p:cNvSpPr>
          <p:nvPr>
            <p:ph type="title"/>
          </p:nvPr>
        </p:nvSpPr>
        <p:spPr/>
        <p:txBody>
          <a:bodyPr/>
          <a:lstStyle/>
          <a:p>
            <a:r>
              <a:rPr lang="es-ES" dirty="0"/>
              <a:t>El objeto </a:t>
            </a:r>
            <a:r>
              <a:rPr lang="es-ES" i="1" dirty="0" err="1"/>
              <a:t>document</a:t>
            </a:r>
            <a:endParaRPr lang="es-ES" dirty="0"/>
          </a:p>
        </p:txBody>
      </p:sp>
      <p:pic>
        <p:nvPicPr>
          <p:cNvPr id="6" name="Imagen 5">
            <a:extLst>
              <a:ext uri="{FF2B5EF4-FFF2-40B4-BE49-F238E27FC236}">
                <a16:creationId xmlns:a16="http://schemas.microsoft.com/office/drawing/2014/main" id="{E3BF9E49-4C69-2155-0A73-98DEDD638B0D}"/>
              </a:ext>
            </a:extLst>
          </p:cNvPr>
          <p:cNvPicPr>
            <a:picLocks noChangeAspect="1"/>
          </p:cNvPicPr>
          <p:nvPr/>
        </p:nvPicPr>
        <p:blipFill>
          <a:blip r:embed="rId2"/>
          <a:stretch>
            <a:fillRect/>
          </a:stretch>
        </p:blipFill>
        <p:spPr>
          <a:xfrm>
            <a:off x="1438730" y="2170309"/>
            <a:ext cx="5216070" cy="3512090"/>
          </a:xfrm>
          <a:prstGeom prst="rect">
            <a:avLst/>
          </a:prstGeom>
        </p:spPr>
      </p:pic>
      <p:pic>
        <p:nvPicPr>
          <p:cNvPr id="8" name="Imagen 7">
            <a:extLst>
              <a:ext uri="{FF2B5EF4-FFF2-40B4-BE49-F238E27FC236}">
                <a16:creationId xmlns:a16="http://schemas.microsoft.com/office/drawing/2014/main" id="{69E3B12C-EBD0-A189-D02A-FCA9AB64B781}"/>
              </a:ext>
            </a:extLst>
          </p:cNvPr>
          <p:cNvPicPr>
            <a:picLocks noChangeAspect="1"/>
          </p:cNvPicPr>
          <p:nvPr/>
        </p:nvPicPr>
        <p:blipFill>
          <a:blip r:embed="rId3"/>
          <a:stretch>
            <a:fillRect/>
          </a:stretch>
        </p:blipFill>
        <p:spPr>
          <a:xfrm>
            <a:off x="6715798" y="2170944"/>
            <a:ext cx="4855754" cy="1504863"/>
          </a:xfrm>
          <a:prstGeom prst="rect">
            <a:avLst/>
          </a:prstGeom>
        </p:spPr>
      </p:pic>
    </p:spTree>
    <p:extLst>
      <p:ext uri="{BB962C8B-B14F-4D97-AF65-F5344CB8AC3E}">
        <p14:creationId xmlns:p14="http://schemas.microsoft.com/office/powerpoint/2010/main" val="3332141739"/>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141BEF2D-26C0-B1DE-BCCA-69F39F5BB6AB}"/>
              </a:ext>
            </a:extLst>
          </p:cNvPr>
          <p:cNvSpPr>
            <a:spLocks noGrp="1"/>
          </p:cNvSpPr>
          <p:nvPr>
            <p:ph type="body" orient="vert" idx="22"/>
          </p:nvPr>
        </p:nvSpPr>
        <p:spPr>
          <a:xfrm>
            <a:off x="1574456" y="1630391"/>
            <a:ext cx="8018118" cy="4779507"/>
          </a:xfrm>
        </p:spPr>
        <p:txBody>
          <a:bodyPr/>
          <a:lstStyle/>
          <a:p>
            <a:r>
              <a:rPr lang="es-ES" b="1" dirty="0"/>
              <a:t>Ejercicio 8.</a:t>
            </a:r>
            <a:r>
              <a:rPr lang="es-ES" dirty="0"/>
              <a:t> Posible solución:</a:t>
            </a:r>
          </a:p>
        </p:txBody>
      </p:sp>
      <p:sp>
        <p:nvSpPr>
          <p:cNvPr id="3" name="Marcador de número de diapositiva 2">
            <a:extLst>
              <a:ext uri="{FF2B5EF4-FFF2-40B4-BE49-F238E27FC236}">
                <a16:creationId xmlns:a16="http://schemas.microsoft.com/office/drawing/2014/main" id="{30B87732-B2F3-B9AA-DE48-EA4F43150A33}"/>
              </a:ext>
            </a:extLst>
          </p:cNvPr>
          <p:cNvSpPr>
            <a:spLocks noGrp="1"/>
          </p:cNvSpPr>
          <p:nvPr>
            <p:ph type="sldNum" sz="quarter" idx="12"/>
          </p:nvPr>
        </p:nvSpPr>
        <p:spPr/>
        <p:txBody>
          <a:bodyPr/>
          <a:lstStyle/>
          <a:p>
            <a:fld id="{A8DC117A-DD3C-4D79-AE3A-1962C66726E2}" type="slidenum">
              <a:rPr lang="es-ES" smtClean="0"/>
              <a:t>76</a:t>
            </a:fld>
            <a:endParaRPr lang="es-ES" dirty="0"/>
          </a:p>
        </p:txBody>
      </p:sp>
      <p:sp>
        <p:nvSpPr>
          <p:cNvPr id="4" name="Título 3">
            <a:extLst>
              <a:ext uri="{FF2B5EF4-FFF2-40B4-BE49-F238E27FC236}">
                <a16:creationId xmlns:a16="http://schemas.microsoft.com/office/drawing/2014/main" id="{736E5A9C-2ED7-31CA-9EBD-7B5783FA6C24}"/>
              </a:ext>
            </a:extLst>
          </p:cNvPr>
          <p:cNvSpPr>
            <a:spLocks noGrp="1"/>
          </p:cNvSpPr>
          <p:nvPr>
            <p:ph type="title"/>
          </p:nvPr>
        </p:nvSpPr>
        <p:spPr/>
        <p:txBody>
          <a:bodyPr/>
          <a:lstStyle/>
          <a:p>
            <a:r>
              <a:rPr lang="es-ES" dirty="0"/>
              <a:t>El objeto </a:t>
            </a:r>
            <a:r>
              <a:rPr lang="es-ES" i="1" dirty="0" err="1"/>
              <a:t>document</a:t>
            </a:r>
            <a:endParaRPr lang="es-ES" dirty="0"/>
          </a:p>
        </p:txBody>
      </p:sp>
      <p:pic>
        <p:nvPicPr>
          <p:cNvPr id="6" name="Imagen 5">
            <a:extLst>
              <a:ext uri="{FF2B5EF4-FFF2-40B4-BE49-F238E27FC236}">
                <a16:creationId xmlns:a16="http://schemas.microsoft.com/office/drawing/2014/main" id="{58534232-13E8-01F1-5EF4-114D5E062323}"/>
              </a:ext>
            </a:extLst>
          </p:cNvPr>
          <p:cNvPicPr>
            <a:picLocks noChangeAspect="1"/>
          </p:cNvPicPr>
          <p:nvPr/>
        </p:nvPicPr>
        <p:blipFill>
          <a:blip r:embed="rId2"/>
          <a:stretch>
            <a:fillRect/>
          </a:stretch>
        </p:blipFill>
        <p:spPr>
          <a:xfrm>
            <a:off x="1230449" y="2210263"/>
            <a:ext cx="5415388" cy="3459018"/>
          </a:xfrm>
          <a:prstGeom prst="rect">
            <a:avLst/>
          </a:prstGeom>
        </p:spPr>
      </p:pic>
      <p:pic>
        <p:nvPicPr>
          <p:cNvPr id="8" name="Imagen 7">
            <a:extLst>
              <a:ext uri="{FF2B5EF4-FFF2-40B4-BE49-F238E27FC236}">
                <a16:creationId xmlns:a16="http://schemas.microsoft.com/office/drawing/2014/main" id="{89A0D0BC-02E7-8A6A-E4BC-41013D255CD0}"/>
              </a:ext>
            </a:extLst>
          </p:cNvPr>
          <p:cNvPicPr>
            <a:picLocks noChangeAspect="1"/>
          </p:cNvPicPr>
          <p:nvPr/>
        </p:nvPicPr>
        <p:blipFill>
          <a:blip r:embed="rId3"/>
          <a:stretch>
            <a:fillRect/>
          </a:stretch>
        </p:blipFill>
        <p:spPr>
          <a:xfrm>
            <a:off x="6676418" y="2210263"/>
            <a:ext cx="4926488" cy="1030177"/>
          </a:xfrm>
          <a:prstGeom prst="rect">
            <a:avLst/>
          </a:prstGeom>
        </p:spPr>
      </p:pic>
    </p:spTree>
    <p:extLst>
      <p:ext uri="{BB962C8B-B14F-4D97-AF65-F5344CB8AC3E}">
        <p14:creationId xmlns:p14="http://schemas.microsoft.com/office/powerpoint/2010/main" val="3552774803"/>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B8CE0D6-26F2-B625-576D-2F2E0216409B}"/>
              </a:ext>
            </a:extLst>
          </p:cNvPr>
          <p:cNvSpPr>
            <a:spLocks noGrp="1"/>
          </p:cNvSpPr>
          <p:nvPr>
            <p:ph type="sldNum" sz="quarter" idx="4294967295"/>
          </p:nvPr>
        </p:nvSpPr>
        <p:spPr>
          <a:xfrm>
            <a:off x="11515725" y="3321050"/>
            <a:ext cx="676275" cy="365125"/>
          </a:xfrm>
        </p:spPr>
        <p:txBody>
          <a:bodyPr/>
          <a:lstStyle/>
          <a:p>
            <a:fld id="{A8DC117A-DD3C-4D79-AE3A-1962C66726E2}" type="slidenum">
              <a:rPr lang="es-ES" smtClean="0"/>
              <a:t>77</a:t>
            </a:fld>
            <a:endParaRPr lang="es-ES" dirty="0"/>
          </a:p>
        </p:txBody>
      </p:sp>
    </p:spTree>
    <p:extLst>
      <p:ext uri="{BB962C8B-B14F-4D97-AF65-F5344CB8AC3E}">
        <p14:creationId xmlns:p14="http://schemas.microsoft.com/office/powerpoint/2010/main" val="3054019729"/>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B51F0845-5675-42B5-6500-6D8D12924CC8}"/>
              </a:ext>
            </a:extLst>
          </p:cNvPr>
          <p:cNvSpPr>
            <a:spLocks noGrp="1"/>
          </p:cNvSpPr>
          <p:nvPr>
            <p:ph type="subTitle" idx="1"/>
          </p:nvPr>
        </p:nvSpPr>
        <p:spPr/>
        <p:txBody>
          <a:bodyPr/>
          <a:lstStyle/>
          <a:p>
            <a:r>
              <a:rPr lang="es-ES" dirty="0"/>
              <a:t>Tema 3 - Ejercicios</a:t>
            </a:r>
          </a:p>
        </p:txBody>
      </p:sp>
      <p:sp>
        <p:nvSpPr>
          <p:cNvPr id="4" name="Título 3">
            <a:extLst>
              <a:ext uri="{FF2B5EF4-FFF2-40B4-BE49-F238E27FC236}">
                <a16:creationId xmlns:a16="http://schemas.microsoft.com/office/drawing/2014/main" id="{63940F4F-A907-CC99-2BF7-8D8BA484FFE4}"/>
              </a:ext>
            </a:extLst>
          </p:cNvPr>
          <p:cNvSpPr>
            <a:spLocks noGrp="1"/>
          </p:cNvSpPr>
          <p:nvPr>
            <p:ph type="ctrTitle"/>
          </p:nvPr>
        </p:nvSpPr>
        <p:spPr/>
        <p:txBody>
          <a:bodyPr/>
          <a:lstStyle/>
          <a:p>
            <a:r>
              <a:rPr lang="es-ES" dirty="0"/>
              <a:t>Tecnología y Uso de Internet</a:t>
            </a:r>
          </a:p>
        </p:txBody>
      </p:sp>
    </p:spTree>
    <p:extLst>
      <p:ext uri="{BB962C8B-B14F-4D97-AF65-F5344CB8AC3E}">
        <p14:creationId xmlns:p14="http://schemas.microsoft.com/office/powerpoint/2010/main" val="2388348464"/>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vertical 1">
            <a:extLst>
              <a:ext uri="{FF2B5EF4-FFF2-40B4-BE49-F238E27FC236}">
                <a16:creationId xmlns:a16="http://schemas.microsoft.com/office/drawing/2014/main" id="{919EA7A6-C5AC-9A7E-87B2-C01560A64510}"/>
              </a:ext>
            </a:extLst>
          </p:cNvPr>
          <p:cNvSpPr>
            <a:spLocks noGrp="1"/>
          </p:cNvSpPr>
          <p:nvPr>
            <p:ph type="body" orient="vert" idx="22"/>
          </p:nvPr>
        </p:nvSpPr>
        <p:spPr>
          <a:xfrm>
            <a:off x="1574456" y="1466491"/>
            <a:ext cx="9286201" cy="4943408"/>
          </a:xfrm>
        </p:spPr>
        <p:txBody>
          <a:bodyPr/>
          <a:lstStyle/>
          <a:p>
            <a:r>
              <a:rPr lang="es-ES" b="1" dirty="0"/>
              <a:t>Ejercicio1 </a:t>
            </a:r>
            <a:r>
              <a:rPr lang="es-ES" dirty="0"/>
              <a:t>: Crear el siguiente archivo HTML y visualizarlo en algún navegador.</a:t>
            </a:r>
          </a:p>
          <a:p>
            <a:endParaRPr lang="es-ES" dirty="0"/>
          </a:p>
          <a:p>
            <a:endParaRPr lang="es-ES" dirty="0"/>
          </a:p>
          <a:p>
            <a:endParaRPr lang="es-ES" dirty="0"/>
          </a:p>
          <a:p>
            <a:endParaRPr lang="es-ES" dirty="0"/>
          </a:p>
          <a:p>
            <a:endParaRPr lang="es-ES" dirty="0"/>
          </a:p>
          <a:p>
            <a:endParaRPr lang="es-ES" dirty="0"/>
          </a:p>
          <a:p>
            <a:r>
              <a:rPr lang="es-ES" dirty="0"/>
              <a:t>Recordad guardar el archivo con extensión .html. Ojo si el Sistema Operativo no muestra las extensiones.</a:t>
            </a:r>
          </a:p>
        </p:txBody>
      </p:sp>
      <p:sp>
        <p:nvSpPr>
          <p:cNvPr id="3" name="Marcador de número de diapositiva 2">
            <a:extLst>
              <a:ext uri="{FF2B5EF4-FFF2-40B4-BE49-F238E27FC236}">
                <a16:creationId xmlns:a16="http://schemas.microsoft.com/office/drawing/2014/main" id="{A42FC8CB-0504-2CB0-FB0E-18F8A5066571}"/>
              </a:ext>
            </a:extLst>
          </p:cNvPr>
          <p:cNvSpPr>
            <a:spLocks noGrp="1"/>
          </p:cNvSpPr>
          <p:nvPr>
            <p:ph type="sldNum" sz="quarter" idx="12"/>
          </p:nvPr>
        </p:nvSpPr>
        <p:spPr/>
        <p:txBody>
          <a:bodyPr/>
          <a:lstStyle/>
          <a:p>
            <a:fld id="{A8DC117A-DD3C-4D79-AE3A-1962C66726E2}" type="slidenum">
              <a:rPr lang="es-ES" smtClean="0"/>
              <a:t>9</a:t>
            </a:fld>
            <a:endParaRPr lang="es-ES" dirty="0"/>
          </a:p>
        </p:txBody>
      </p:sp>
      <p:sp>
        <p:nvSpPr>
          <p:cNvPr id="4" name="Título 3">
            <a:extLst>
              <a:ext uri="{FF2B5EF4-FFF2-40B4-BE49-F238E27FC236}">
                <a16:creationId xmlns:a16="http://schemas.microsoft.com/office/drawing/2014/main" id="{30E38890-D620-6051-6B4A-F49252E397A6}"/>
              </a:ext>
            </a:extLst>
          </p:cNvPr>
          <p:cNvSpPr>
            <a:spLocks noGrp="1"/>
          </p:cNvSpPr>
          <p:nvPr>
            <p:ph type="title"/>
          </p:nvPr>
        </p:nvSpPr>
        <p:spPr/>
        <p:txBody>
          <a:bodyPr/>
          <a:lstStyle/>
          <a:p>
            <a:r>
              <a:rPr lang="es-ES" dirty="0"/>
              <a:t>Elementos HTML: etiquetas básicas</a:t>
            </a:r>
          </a:p>
        </p:txBody>
      </p:sp>
      <p:pic>
        <p:nvPicPr>
          <p:cNvPr id="5" name="Imagen 4">
            <a:extLst>
              <a:ext uri="{FF2B5EF4-FFF2-40B4-BE49-F238E27FC236}">
                <a16:creationId xmlns:a16="http://schemas.microsoft.com/office/drawing/2014/main" id="{EA68322F-CECE-FC0C-797E-4EFD5838E629}"/>
              </a:ext>
            </a:extLst>
          </p:cNvPr>
          <p:cNvPicPr>
            <a:picLocks noChangeAspect="1"/>
          </p:cNvPicPr>
          <p:nvPr/>
        </p:nvPicPr>
        <p:blipFill>
          <a:blip r:embed="rId2"/>
          <a:stretch>
            <a:fillRect/>
          </a:stretch>
        </p:blipFill>
        <p:spPr>
          <a:xfrm>
            <a:off x="3825815" y="2298790"/>
            <a:ext cx="3943711" cy="2260420"/>
          </a:xfrm>
          <a:prstGeom prst="rect">
            <a:avLst/>
          </a:prstGeom>
        </p:spPr>
      </p:pic>
    </p:spTree>
    <p:extLst>
      <p:ext uri="{BB962C8B-B14F-4D97-AF65-F5344CB8AC3E}">
        <p14:creationId xmlns:p14="http://schemas.microsoft.com/office/powerpoint/2010/main" val="1256805812"/>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theme/theme1.xml><?xml version="1.0" encoding="utf-8"?>
<a:theme xmlns:a="http://schemas.openxmlformats.org/drawingml/2006/main" name="Plantilla-PowerPoint-URJConline">
  <a:themeElements>
    <a:clrScheme name="URJC online">
      <a:dk1>
        <a:sysClr val="windowText" lastClr="000000"/>
      </a:dk1>
      <a:lt1>
        <a:sysClr val="window" lastClr="FFFFFF"/>
      </a:lt1>
      <a:dk2>
        <a:srgbClr val="303030"/>
      </a:dk2>
      <a:lt2>
        <a:srgbClr val="DEDEE0"/>
      </a:lt2>
      <a:accent1>
        <a:srgbClr val="CB0017"/>
      </a:accent1>
      <a:accent2>
        <a:srgbClr val="49CFA3"/>
      </a:accent2>
      <a:accent3>
        <a:srgbClr val="3470B6"/>
      </a:accent3>
      <a:accent4>
        <a:srgbClr val="D8E639"/>
      </a:accent4>
      <a:accent5>
        <a:srgbClr val="424E5B"/>
      </a:accent5>
      <a:accent6>
        <a:srgbClr val="730E00"/>
      </a:accent6>
      <a:hlink>
        <a:srgbClr val="CB0017"/>
      </a:hlink>
      <a:folHlink>
        <a:srgbClr val="3470B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8" id="{2E25C73D-4698-D743-9C22-7FFE8374D80A}" vid="{4625C930-8A86-E44D-86D9-B01D4C10B70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Plantilla-PowerPoint-16_9-2018</Template>
  <TotalTime>1125</TotalTime>
  <Words>1721</Words>
  <Application>Microsoft Office PowerPoint</Application>
  <PresentationFormat>Panorámica</PresentationFormat>
  <Paragraphs>327</Paragraphs>
  <Slides>77</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77</vt:i4>
      </vt:variant>
    </vt:vector>
  </HeadingPairs>
  <TitlesOfParts>
    <vt:vector size="84" baseType="lpstr">
      <vt:lpstr>Arial</vt:lpstr>
      <vt:lpstr>Calibri</vt:lpstr>
      <vt:lpstr>Gill Sans</vt:lpstr>
      <vt:lpstr>Gill Sans MT</vt:lpstr>
      <vt:lpstr>Helvetica</vt:lpstr>
      <vt:lpstr>Wingdings 2</vt:lpstr>
      <vt:lpstr>Plantilla-PowerPoint-URJConline</vt:lpstr>
      <vt:lpstr>Tecnología y Uso de Internet</vt:lpstr>
      <vt:lpstr>Tecnología y Uso de Internet - Transparencias</vt:lpstr>
      <vt:lpstr>Índice</vt:lpstr>
      <vt:lpstr>Tecnología y Uso de Internet</vt:lpstr>
      <vt:lpstr>Presentación de PowerPoint</vt:lpstr>
      <vt:lpstr>Tecnología y Uso de Internet</vt:lpstr>
      <vt:lpstr>Presentación de PowerPoint</vt:lpstr>
      <vt:lpstr>Tecnología y Uso de Internet</vt:lpstr>
      <vt:lpstr>Elementos HTML: etiquetas básicas</vt:lpstr>
      <vt:lpstr>Elementos HTML: párrafos</vt:lpstr>
      <vt:lpstr>Elementos HTML: párrafos</vt:lpstr>
      <vt:lpstr>Elementos HTML: párrafos</vt:lpstr>
      <vt:lpstr>Elementos HTML: imágenes</vt:lpstr>
      <vt:lpstr>Elementos HTML: enlaces</vt:lpstr>
      <vt:lpstr>Elementos HTML: enlaces</vt:lpstr>
      <vt:lpstr>Elementos HTML: listas</vt:lpstr>
      <vt:lpstr>Elementos HTML: listas</vt:lpstr>
      <vt:lpstr>Elementos HTML: listas</vt:lpstr>
      <vt:lpstr>Elementos HTML: listas</vt:lpstr>
      <vt:lpstr>Elementos HTML: tablas</vt:lpstr>
      <vt:lpstr>Construcción de formularios: input</vt:lpstr>
      <vt:lpstr>Construcción de formularios: input</vt:lpstr>
      <vt:lpstr>Construcción de formularios: radiobutton</vt:lpstr>
      <vt:lpstr>Construcción de formularios: checkbox</vt:lpstr>
      <vt:lpstr>Construcción de formularios: button</vt:lpstr>
      <vt:lpstr>Presentación de PowerPoint</vt:lpstr>
      <vt:lpstr>Tecnología y Uso de Internet</vt:lpstr>
      <vt:lpstr>Elementos HTML: etiquetas básicas</vt:lpstr>
      <vt:lpstr>Elementos HTML: párrafos</vt:lpstr>
      <vt:lpstr>Elementos HTML: párrafos</vt:lpstr>
      <vt:lpstr>Elementos HTML: párrafos</vt:lpstr>
      <vt:lpstr>Elementos HTML: imágenes</vt:lpstr>
      <vt:lpstr>Elementos HTML: enlaces</vt:lpstr>
      <vt:lpstr>Elementos HTML: enlaces</vt:lpstr>
      <vt:lpstr>Elementos HTML: listas</vt:lpstr>
      <vt:lpstr>Elementos HTML: listas</vt:lpstr>
      <vt:lpstr>Elementos HTML: listas</vt:lpstr>
      <vt:lpstr>Elementos HTML: listas</vt:lpstr>
      <vt:lpstr>Elementos HTML: tablas</vt:lpstr>
      <vt:lpstr>Construcción de formularios: input</vt:lpstr>
      <vt:lpstr>Construcción de formularios: input</vt:lpstr>
      <vt:lpstr>Construcción de formularios: radiobutton</vt:lpstr>
      <vt:lpstr>Construcción de formularios: checkbox</vt:lpstr>
      <vt:lpstr>Construcción de formularios: button</vt:lpstr>
      <vt:lpstr>Presentación de PowerPoint</vt:lpstr>
      <vt:lpstr>Tecnología y Uso de Internet</vt:lpstr>
      <vt:lpstr>Modos de incorporar CSS</vt:lpstr>
      <vt:lpstr>Modos de incorporar CSS</vt:lpstr>
      <vt:lpstr>Modos de incorporar CSS</vt:lpstr>
      <vt:lpstr>Selectores</vt:lpstr>
      <vt:lpstr>Presentación de PowerPoint</vt:lpstr>
      <vt:lpstr>Tecnología y Uso de Internet</vt:lpstr>
      <vt:lpstr>Modos de incorporar CSS</vt:lpstr>
      <vt:lpstr>Modos de incorporar CSS</vt:lpstr>
      <vt:lpstr>Modos de incorporar CSS</vt:lpstr>
      <vt:lpstr>Selectores</vt:lpstr>
      <vt:lpstr>Presentación de PowerPoint</vt:lpstr>
      <vt:lpstr>Tecnología y Uso de Internet</vt:lpstr>
      <vt:lpstr>Modos de incorporar JavaScript</vt:lpstr>
      <vt:lpstr>Escribir por consola</vt:lpstr>
      <vt:lpstr>Funciones</vt:lpstr>
      <vt:lpstr>El objeto document</vt:lpstr>
      <vt:lpstr>El objeto document</vt:lpstr>
      <vt:lpstr>El objeto document</vt:lpstr>
      <vt:lpstr>El objeto document</vt:lpstr>
      <vt:lpstr>El objeto document</vt:lpstr>
      <vt:lpstr>Presentación de PowerPoint</vt:lpstr>
      <vt:lpstr>Tecnología y Uso de Internet</vt:lpstr>
      <vt:lpstr>Modos de incorporar JavaScript</vt:lpstr>
      <vt:lpstr>Escribir por consola</vt:lpstr>
      <vt:lpstr>Funciones</vt:lpstr>
      <vt:lpstr>El objeto document</vt:lpstr>
      <vt:lpstr>El objeto document</vt:lpstr>
      <vt:lpstr>El objeto document</vt:lpstr>
      <vt:lpstr>El objeto document</vt:lpstr>
      <vt:lpstr>El objeto document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Javier Pérez Blanco</dc:creator>
  <cp:lastModifiedBy>Francisco Javier Pérez Blanco</cp:lastModifiedBy>
  <cp:revision>248</cp:revision>
  <dcterms:created xsi:type="dcterms:W3CDTF">2023-09-06T11:12:17Z</dcterms:created>
  <dcterms:modified xsi:type="dcterms:W3CDTF">2024-11-12T20:16:50Z</dcterms:modified>
</cp:coreProperties>
</file>