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69" r:id="rId2"/>
    <p:sldMasterId id="2147483671" r:id="rId3"/>
    <p:sldMasterId id="2147483673" r:id="rId4"/>
    <p:sldMasterId id="2147483677" r:id="rId5"/>
    <p:sldMasterId id="2147483679" r:id="rId6"/>
    <p:sldMasterId id="2147483681" r:id="rId7"/>
    <p:sldMasterId id="2147483683" r:id="rId8"/>
    <p:sldMasterId id="2147483685" r:id="rId9"/>
    <p:sldMasterId id="2147483687" r:id="rId10"/>
  </p:sldMasterIdLst>
  <p:notesMasterIdLst>
    <p:notesMasterId r:id="rId75"/>
  </p:notesMasterIdLst>
  <p:sldIdLst>
    <p:sldId id="482" r:id="rId11"/>
    <p:sldId id="483" r:id="rId12"/>
    <p:sldId id="305" r:id="rId13"/>
    <p:sldId id="256" r:id="rId14"/>
    <p:sldId id="481" r:id="rId15"/>
    <p:sldId id="304" r:id="rId16"/>
    <p:sldId id="294" r:id="rId17"/>
    <p:sldId id="277" r:id="rId18"/>
    <p:sldId id="279" r:id="rId19"/>
    <p:sldId id="266" r:id="rId20"/>
    <p:sldId id="308" r:id="rId21"/>
    <p:sldId id="307" r:id="rId22"/>
    <p:sldId id="292" r:id="rId23"/>
    <p:sldId id="306" r:id="rId24"/>
    <p:sldId id="267" r:id="rId25"/>
    <p:sldId id="274" r:id="rId26"/>
    <p:sldId id="329" r:id="rId27"/>
    <p:sldId id="325" r:id="rId28"/>
    <p:sldId id="326" r:id="rId29"/>
    <p:sldId id="327" r:id="rId30"/>
    <p:sldId id="355" r:id="rId31"/>
    <p:sldId id="356" r:id="rId32"/>
    <p:sldId id="357" r:id="rId33"/>
    <p:sldId id="467" r:id="rId34"/>
    <p:sldId id="468" r:id="rId35"/>
    <p:sldId id="469" r:id="rId36"/>
    <p:sldId id="470" r:id="rId37"/>
    <p:sldId id="370" r:id="rId38"/>
    <p:sldId id="365" r:id="rId39"/>
    <p:sldId id="371" r:id="rId40"/>
    <p:sldId id="372" r:id="rId41"/>
    <p:sldId id="373" r:id="rId42"/>
    <p:sldId id="399" r:id="rId43"/>
    <p:sldId id="398" r:id="rId44"/>
    <p:sldId id="391" r:id="rId45"/>
    <p:sldId id="390" r:id="rId46"/>
    <p:sldId id="392" r:id="rId47"/>
    <p:sldId id="479" r:id="rId48"/>
    <p:sldId id="480" r:id="rId49"/>
    <p:sldId id="408" r:id="rId50"/>
    <p:sldId id="406" r:id="rId51"/>
    <p:sldId id="400" r:id="rId52"/>
    <p:sldId id="421" r:id="rId53"/>
    <p:sldId id="422" r:id="rId54"/>
    <p:sldId id="423" r:id="rId55"/>
    <p:sldId id="424" r:id="rId56"/>
    <p:sldId id="426" r:id="rId57"/>
    <p:sldId id="427" r:id="rId58"/>
    <p:sldId id="428" r:id="rId59"/>
    <p:sldId id="429" r:id="rId60"/>
    <p:sldId id="431" r:id="rId61"/>
    <p:sldId id="433" r:id="rId62"/>
    <p:sldId id="432" r:id="rId63"/>
    <p:sldId id="434" r:id="rId64"/>
    <p:sldId id="401" r:id="rId65"/>
    <p:sldId id="454" r:id="rId66"/>
    <p:sldId id="452" r:id="rId67"/>
    <p:sldId id="453" r:id="rId68"/>
    <p:sldId id="473" r:id="rId69"/>
    <p:sldId id="478" r:id="rId70"/>
    <p:sldId id="474" r:id="rId71"/>
    <p:sldId id="475" r:id="rId72"/>
    <p:sldId id="476" r:id="rId73"/>
    <p:sldId id="477" r:id="rId7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4BFA9-922F-4551-9071-E099E07DA099}" v="213" dt="2024-11-15T13:00:20.315"/>
  </p1510:revLst>
</p1510:revInfo>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100" d="100"/>
          <a:sy n="100" d="100"/>
        </p:scale>
        <p:origin x="912" y="7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31.xml"/><Relationship Id="rId3" Type="http://schemas.openxmlformats.org/officeDocument/2006/relationships/slide" Target="slides/slide11.xml"/><Relationship Id="rId7" Type="http://schemas.openxmlformats.org/officeDocument/2006/relationships/slide" Target="slides/slide21.xml"/><Relationship Id="rId12" Type="http://schemas.openxmlformats.org/officeDocument/2006/relationships/slide" Target="slides/slide30.xml"/><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slide" Target="slides/slide18.xml"/><Relationship Id="rId11" Type="http://schemas.openxmlformats.org/officeDocument/2006/relationships/slide" Target="slides/slide29.xml"/><Relationship Id="rId5" Type="http://schemas.openxmlformats.org/officeDocument/2006/relationships/slide" Target="slides/slide16.xml"/><Relationship Id="rId10" Type="http://schemas.openxmlformats.org/officeDocument/2006/relationships/slide" Target="slides/slide28.xml"/><Relationship Id="rId4" Type="http://schemas.openxmlformats.org/officeDocument/2006/relationships/slide" Target="slides/slide12.xml"/><Relationship Id="rId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Janneth Santos Martínez" userId="6f578a14-a953-4880-95a0-79770f211e65" providerId="ADAL" clId="{E774BFA9-922F-4551-9071-E099E07DA099}"/>
    <pc:docChg chg="undo custSel addSld delSld modSld sldOrd modMainMaster addSection delSection modSection">
      <pc:chgData name="Clara Janneth Santos Martínez" userId="6f578a14-a953-4880-95a0-79770f211e65" providerId="ADAL" clId="{E774BFA9-922F-4551-9071-E099E07DA099}" dt="2024-11-15T11:06:13.385" v="4219" actId="255"/>
      <pc:docMkLst>
        <pc:docMk/>
      </pc:docMkLst>
      <pc:sldChg chg="addSp modSp mod ord modClrScheme chgLayout">
        <pc:chgData name="Clara Janneth Santos Martínez" userId="6f578a14-a953-4880-95a0-79770f211e65" providerId="ADAL" clId="{E774BFA9-922F-4551-9071-E099E07DA099}" dt="2024-11-15T11:06:13.385" v="4219" actId="255"/>
        <pc:sldMkLst>
          <pc:docMk/>
          <pc:sldMk cId="3475413686" sldId="256"/>
        </pc:sldMkLst>
        <pc:spChg chg="mod ord">
          <ac:chgData name="Clara Janneth Santos Martínez" userId="6f578a14-a953-4880-95a0-79770f211e65" providerId="ADAL" clId="{E774BFA9-922F-4551-9071-E099E07DA099}" dt="2024-11-05T23:29:34.128" v="237" actId="700"/>
          <ac:spMkLst>
            <pc:docMk/>
            <pc:sldMk cId="3475413686" sldId="256"/>
            <ac:spMk id="2" creationId="{0135D473-6E4E-8A35-6159-4FDB18DB1636}"/>
          </ac:spMkLst>
        </pc:spChg>
        <pc:spChg chg="mod ord">
          <ac:chgData name="Clara Janneth Santos Martínez" userId="6f578a14-a953-4880-95a0-79770f211e65" providerId="ADAL" clId="{E774BFA9-922F-4551-9071-E099E07DA099}" dt="2024-11-07T11:59:56.801" v="2349" actId="20577"/>
          <ac:spMkLst>
            <pc:docMk/>
            <pc:sldMk cId="3475413686" sldId="256"/>
            <ac:spMk id="3" creationId="{DF4223F8-288C-E713-FCFF-242EC0C6AEDB}"/>
          </ac:spMkLst>
        </pc:spChg>
        <pc:spChg chg="add mod">
          <ac:chgData name="Clara Janneth Santos Martínez" userId="6f578a14-a953-4880-95a0-79770f211e65" providerId="ADAL" clId="{E774BFA9-922F-4551-9071-E099E07DA099}" dt="2024-11-15T11:06:13.385" v="4219" actId="255"/>
          <ac:spMkLst>
            <pc:docMk/>
            <pc:sldMk cId="3475413686" sldId="256"/>
            <ac:spMk id="11" creationId="{9D0DAE4C-DA21-18D3-0CD8-DB613FFF85EF}"/>
          </ac:spMkLst>
        </pc:spChg>
      </pc:sldChg>
      <pc:sldChg chg="modSp add mod ord">
        <pc:chgData name="Clara Janneth Santos Martínez" userId="6f578a14-a953-4880-95a0-79770f211e65" providerId="ADAL" clId="{E774BFA9-922F-4551-9071-E099E07DA099}" dt="2024-11-13T19:00:07.111" v="4011" actId="1038"/>
        <pc:sldMkLst>
          <pc:docMk/>
          <pc:sldMk cId="0" sldId="266"/>
        </pc:sldMkLst>
        <pc:spChg chg="mod">
          <ac:chgData name="Clara Janneth Santos Martínez" userId="6f578a14-a953-4880-95a0-79770f211e65" providerId="ADAL" clId="{E774BFA9-922F-4551-9071-E099E07DA099}" dt="2024-11-13T19:00:07.111" v="4011" actId="1038"/>
          <ac:spMkLst>
            <pc:docMk/>
            <pc:sldMk cId="0" sldId="266"/>
            <ac:spMk id="3" creationId="{1CE0F853-4521-416A-F703-4EB79D87CA89}"/>
          </ac:spMkLst>
        </pc:spChg>
        <pc:spChg chg="mod">
          <ac:chgData name="Clara Janneth Santos Martínez" userId="6f578a14-a953-4880-95a0-79770f211e65" providerId="ADAL" clId="{E774BFA9-922F-4551-9071-E099E07DA099}" dt="2024-11-13T18:59:55.192" v="3979" actId="1037"/>
          <ac:spMkLst>
            <pc:docMk/>
            <pc:sldMk cId="0" sldId="266"/>
            <ac:spMk id="6" creationId="{1FB57511-EC5A-43F6-7F87-5392A8AEB248}"/>
          </ac:spMkLst>
        </pc:spChg>
        <pc:spChg chg="mod">
          <ac:chgData name="Clara Janneth Santos Martínez" userId="6f578a14-a953-4880-95a0-79770f211e65" providerId="ADAL" clId="{E774BFA9-922F-4551-9071-E099E07DA099}" dt="2024-11-13T18:59:55.192" v="3979" actId="1037"/>
          <ac:spMkLst>
            <pc:docMk/>
            <pc:sldMk cId="0" sldId="266"/>
            <ac:spMk id="371" creationId="{00000000-0000-0000-0000-000000000000}"/>
          </ac:spMkLst>
        </pc:spChg>
        <pc:spChg chg="mod">
          <ac:chgData name="Clara Janneth Santos Martínez" userId="6f578a14-a953-4880-95a0-79770f211e65" providerId="ADAL" clId="{E774BFA9-922F-4551-9071-E099E07DA099}" dt="2024-11-13T18:59:55.192" v="3979" actId="1037"/>
          <ac:spMkLst>
            <pc:docMk/>
            <pc:sldMk cId="0" sldId="266"/>
            <ac:spMk id="372" creationId="{00000000-0000-0000-0000-000000000000}"/>
          </ac:spMkLst>
        </pc:spChg>
        <pc:spChg chg="mod">
          <ac:chgData name="Clara Janneth Santos Martínez" userId="6f578a14-a953-4880-95a0-79770f211e65" providerId="ADAL" clId="{E774BFA9-922F-4551-9071-E099E07DA099}" dt="2024-11-13T19:00:07.111" v="4011" actId="1038"/>
          <ac:spMkLst>
            <pc:docMk/>
            <pc:sldMk cId="0" sldId="266"/>
            <ac:spMk id="373" creationId="{00000000-0000-0000-0000-000000000000}"/>
          </ac:spMkLst>
        </pc:spChg>
      </pc:sldChg>
      <pc:sldChg chg="addSp delSp modSp add mod setBg modClrScheme chgLayout">
        <pc:chgData name="Clara Janneth Santos Martínez" userId="6f578a14-a953-4880-95a0-79770f211e65" providerId="ADAL" clId="{E774BFA9-922F-4551-9071-E099E07DA099}" dt="2024-11-07T13:42:53.597" v="2503" actId="1076"/>
        <pc:sldMkLst>
          <pc:docMk/>
          <pc:sldMk cId="0" sldId="267"/>
        </pc:sldMkLst>
        <pc:spChg chg="del mod">
          <ac:chgData name="Clara Janneth Santos Martínez" userId="6f578a14-a953-4880-95a0-79770f211e65" providerId="ADAL" clId="{E774BFA9-922F-4551-9071-E099E07DA099}" dt="2024-11-06T00:11:09.221" v="1522" actId="21"/>
          <ac:spMkLst>
            <pc:docMk/>
            <pc:sldMk cId="0" sldId="267"/>
            <ac:spMk id="2" creationId="{E37FB58B-4B4F-4112-8378-3B07084C80C5}"/>
          </ac:spMkLst>
        </pc:spChg>
        <pc:spChg chg="mod ord">
          <ac:chgData name="Clara Janneth Santos Martínez" userId="6f578a14-a953-4880-95a0-79770f211e65" providerId="ADAL" clId="{E774BFA9-922F-4551-9071-E099E07DA099}" dt="2024-11-06T00:09:47.552" v="1507" actId="700"/>
          <ac:spMkLst>
            <pc:docMk/>
            <pc:sldMk cId="0" sldId="267"/>
            <ac:spMk id="3" creationId="{00000000-0000-0000-0000-000000000000}"/>
          </ac:spMkLst>
        </pc:spChg>
        <pc:spChg chg="add del mod">
          <ac:chgData name="Clara Janneth Santos Martínez" userId="6f578a14-a953-4880-95a0-79770f211e65" providerId="ADAL" clId="{E774BFA9-922F-4551-9071-E099E07DA099}" dt="2024-11-06T00:08:30.523" v="1496" actId="700"/>
          <ac:spMkLst>
            <pc:docMk/>
            <pc:sldMk cId="0" sldId="267"/>
            <ac:spMk id="6" creationId="{BEAEEE62-B4B0-36A0-43B6-A664CF6A0A57}"/>
          </ac:spMkLst>
        </pc:spChg>
        <pc:spChg chg="add mod">
          <ac:chgData name="Clara Janneth Santos Martínez" userId="6f578a14-a953-4880-95a0-79770f211e65" providerId="ADAL" clId="{E774BFA9-922F-4551-9071-E099E07DA099}" dt="2024-11-07T13:42:53.597" v="2503" actId="1076"/>
          <ac:spMkLst>
            <pc:docMk/>
            <pc:sldMk cId="0" sldId="267"/>
            <ac:spMk id="7" creationId="{00000000-0000-0000-0000-000000000000}"/>
          </ac:spMkLst>
        </pc:spChg>
        <pc:spChg chg="del mod">
          <ac:chgData name="Clara Janneth Santos Martínez" userId="6f578a14-a953-4880-95a0-79770f211e65" providerId="ADAL" clId="{E774BFA9-922F-4551-9071-E099E07DA099}" dt="2024-11-06T00:29:06.432" v="1917" actId="478"/>
          <ac:spMkLst>
            <pc:docMk/>
            <pc:sldMk cId="0" sldId="267"/>
            <ac:spMk id="8" creationId="{00000000-0000-0000-0000-000000000000}"/>
          </ac:spMkLst>
        </pc:spChg>
        <pc:spChg chg="add del mod">
          <ac:chgData name="Clara Janneth Santos Martínez" userId="6f578a14-a953-4880-95a0-79770f211e65" providerId="ADAL" clId="{E774BFA9-922F-4551-9071-E099E07DA099}" dt="2024-11-06T00:34:14.047" v="1958"/>
          <ac:spMkLst>
            <pc:docMk/>
            <pc:sldMk cId="0" sldId="267"/>
            <ac:spMk id="9" creationId="{BAD6FB14-6739-E19D-F071-A35DB17F28C0}"/>
          </ac:spMkLst>
        </pc:spChg>
        <pc:spChg chg="mod ord">
          <ac:chgData name="Clara Janneth Santos Martínez" userId="6f578a14-a953-4880-95a0-79770f211e65" providerId="ADAL" clId="{E774BFA9-922F-4551-9071-E099E07DA099}" dt="2024-11-07T13:42:23.214" v="2481" actId="14100"/>
          <ac:spMkLst>
            <pc:docMk/>
            <pc:sldMk cId="0" sldId="267"/>
            <ac:spMk id="378" creationId="{00000000-0000-0000-0000-000000000000}"/>
          </ac:spMkLst>
        </pc:spChg>
        <pc:spChg chg="del mod">
          <ac:chgData name="Clara Janneth Santos Martínez" userId="6f578a14-a953-4880-95a0-79770f211e65" providerId="ADAL" clId="{E774BFA9-922F-4551-9071-E099E07DA099}" dt="2024-11-06T00:08:20.039" v="1495" actId="21"/>
          <ac:spMkLst>
            <pc:docMk/>
            <pc:sldMk cId="0" sldId="267"/>
            <ac:spMk id="379" creationId="{00000000-0000-0000-0000-000000000000}"/>
          </ac:spMkLst>
        </pc:spChg>
        <pc:grpChg chg="del mod">
          <ac:chgData name="Clara Janneth Santos Martínez" userId="6f578a14-a953-4880-95a0-79770f211e65" providerId="ADAL" clId="{E774BFA9-922F-4551-9071-E099E07DA099}" dt="2024-10-22T21:43:34.152" v="74" actId="478"/>
          <ac:grpSpMkLst>
            <pc:docMk/>
            <pc:sldMk cId="0" sldId="267"/>
            <ac:grpSpMk id="6" creationId="{00000000-0000-0000-0000-000000000000}"/>
          </ac:grpSpMkLst>
        </pc:grpChg>
        <pc:grpChg chg="add mod">
          <ac:chgData name="Clara Janneth Santos Martínez" userId="6f578a14-a953-4880-95a0-79770f211e65" providerId="ADAL" clId="{E774BFA9-922F-4551-9071-E099E07DA099}" dt="2024-11-07T13:42:44.481" v="2493" actId="14100"/>
          <ac:grpSpMkLst>
            <pc:docMk/>
            <pc:sldMk cId="0" sldId="267"/>
            <ac:grpSpMk id="12" creationId="{7ADC9B05-AAC0-6DE8-B36A-F1DEE5F5259C}"/>
          </ac:grpSpMkLst>
        </pc:grpChg>
        <pc:picChg chg="del mod">
          <ac:chgData name="Clara Janneth Santos Martínez" userId="6f578a14-a953-4880-95a0-79770f211e65" providerId="ADAL" clId="{E774BFA9-922F-4551-9071-E099E07DA099}" dt="2024-11-06T00:10:06.534" v="1510" actId="21"/>
          <ac:picMkLst>
            <pc:docMk/>
            <pc:sldMk cId="0" sldId="267"/>
            <ac:picMk id="5" creationId="{CEE42E87-81C2-CD26-F2A6-3B267B7FA7AC}"/>
          </ac:picMkLst>
        </pc:picChg>
        <pc:picChg chg="del">
          <ac:chgData name="Clara Janneth Santos Martínez" userId="6f578a14-a953-4880-95a0-79770f211e65" providerId="ADAL" clId="{E774BFA9-922F-4551-9071-E099E07DA099}" dt="2024-10-22T21:43:34.152" v="74" actId="478"/>
          <ac:picMkLst>
            <pc:docMk/>
            <pc:sldMk cId="0" sldId="267"/>
            <ac:picMk id="7" creationId="{00000000-0000-0000-0000-000000000000}"/>
          </ac:picMkLst>
        </pc:picChg>
        <pc:picChg chg="add mod modCrop">
          <ac:chgData name="Clara Janneth Santos Martínez" userId="6f578a14-a953-4880-95a0-79770f211e65" providerId="ADAL" clId="{E774BFA9-922F-4551-9071-E099E07DA099}" dt="2024-11-07T13:42:50.395" v="2502" actId="14100"/>
          <ac:picMkLst>
            <pc:docMk/>
            <pc:sldMk cId="0" sldId="267"/>
            <ac:picMk id="11" creationId="{12C8B5B7-6F74-C9B0-DC9A-85CF0FB6D545}"/>
          </ac:picMkLst>
        </pc:picChg>
        <pc:picChg chg="add del mod">
          <ac:chgData name="Clara Janneth Santos Martínez" userId="6f578a14-a953-4880-95a0-79770f211e65" providerId="ADAL" clId="{E774BFA9-922F-4551-9071-E099E07DA099}" dt="2024-11-07T13:42:44.481" v="2493" actId="14100"/>
          <ac:picMkLst>
            <pc:docMk/>
            <pc:sldMk cId="0" sldId="267"/>
            <ac:picMk id="1026" creationId="{B5F2C9F5-08A1-A676-9054-266C10A7344B}"/>
          </ac:picMkLst>
        </pc:picChg>
        <pc:picChg chg="add">
          <ac:chgData name="Clara Janneth Santos Martínez" userId="6f578a14-a953-4880-95a0-79770f211e65" providerId="ADAL" clId="{E774BFA9-922F-4551-9071-E099E07DA099}" dt="2024-11-06T00:36:49.331" v="1969"/>
          <ac:picMkLst>
            <pc:docMk/>
            <pc:sldMk cId="0" sldId="267"/>
            <ac:picMk id="1028" creationId="{15AAC659-DEE5-32A8-971A-7FBAB9030251}"/>
          </ac:picMkLst>
        </pc:picChg>
      </pc:sldChg>
      <pc:sldChg chg="modSp add mod modClrScheme chgLayout">
        <pc:chgData name="Clara Janneth Santos Martínez" userId="6f578a14-a953-4880-95a0-79770f211e65" providerId="ADAL" clId="{E774BFA9-922F-4551-9071-E099E07DA099}" dt="2024-11-07T13:41:33.052" v="2473" actId="1076"/>
        <pc:sldMkLst>
          <pc:docMk/>
          <pc:sldMk cId="0" sldId="274"/>
        </pc:sldMkLst>
        <pc:spChg chg="mod ord">
          <ac:chgData name="Clara Janneth Santos Martínez" userId="6f578a14-a953-4880-95a0-79770f211e65" providerId="ADAL" clId="{E774BFA9-922F-4551-9071-E099E07DA099}" dt="2024-11-07T13:40:43.574" v="2463" actId="700"/>
          <ac:spMkLst>
            <pc:docMk/>
            <pc:sldMk cId="0" sldId="274"/>
            <ac:spMk id="2" creationId="{00000000-0000-0000-0000-000000000000}"/>
          </ac:spMkLst>
        </pc:spChg>
        <pc:spChg chg="mod ord">
          <ac:chgData name="Clara Janneth Santos Martínez" userId="6f578a14-a953-4880-95a0-79770f211e65" providerId="ADAL" clId="{E774BFA9-922F-4551-9071-E099E07DA099}" dt="2024-11-07T13:41:30.278" v="2472" actId="1076"/>
          <ac:spMkLst>
            <pc:docMk/>
            <pc:sldMk cId="0" sldId="274"/>
            <ac:spMk id="424" creationId="{00000000-0000-0000-0000-000000000000}"/>
          </ac:spMkLst>
        </pc:spChg>
        <pc:spChg chg="mod">
          <ac:chgData name="Clara Janneth Santos Martínez" userId="6f578a14-a953-4880-95a0-79770f211e65" providerId="ADAL" clId="{E774BFA9-922F-4551-9071-E099E07DA099}" dt="2024-11-07T13:41:33.052" v="2473" actId="1076"/>
          <ac:spMkLst>
            <pc:docMk/>
            <pc:sldMk cId="0" sldId="274"/>
            <ac:spMk id="425" creationId="{00000000-0000-0000-0000-000000000000}"/>
          </ac:spMkLst>
        </pc:spChg>
      </pc:sldChg>
      <pc:sldChg chg="modSp add mod">
        <pc:chgData name="Clara Janneth Santos Martínez" userId="6f578a14-a953-4880-95a0-79770f211e65" providerId="ADAL" clId="{E774BFA9-922F-4551-9071-E099E07DA099}" dt="2024-11-07T13:39:36.329" v="2455" actId="255"/>
        <pc:sldMkLst>
          <pc:docMk/>
          <pc:sldMk cId="1191036494" sldId="277"/>
        </pc:sldMkLst>
        <pc:spChg chg="mod">
          <ac:chgData name="Clara Janneth Santos Martínez" userId="6f578a14-a953-4880-95a0-79770f211e65" providerId="ADAL" clId="{E774BFA9-922F-4551-9071-E099E07DA099}" dt="2024-11-07T13:39:36.329" v="2455" actId="255"/>
          <ac:spMkLst>
            <pc:docMk/>
            <pc:sldMk cId="1191036494" sldId="277"/>
            <ac:spMk id="2" creationId="{E5BF5007-5499-43A9-888F-FDE3550CF382}"/>
          </ac:spMkLst>
        </pc:spChg>
        <pc:spChg chg="mod">
          <ac:chgData name="Clara Janneth Santos Martínez" userId="6f578a14-a953-4880-95a0-79770f211e65" providerId="ADAL" clId="{E774BFA9-922F-4551-9071-E099E07DA099}" dt="2024-11-07T13:07:27.350" v="2378" actId="1076"/>
          <ac:spMkLst>
            <pc:docMk/>
            <pc:sldMk cId="1191036494" sldId="277"/>
            <ac:spMk id="3" creationId="{741D4AA0-F0B3-49BE-A149-65EC679E6FAD}"/>
          </ac:spMkLst>
        </pc:spChg>
        <pc:spChg chg="mod">
          <ac:chgData name="Clara Janneth Santos Martínez" userId="6f578a14-a953-4880-95a0-79770f211e65" providerId="ADAL" clId="{E774BFA9-922F-4551-9071-E099E07DA099}" dt="2024-11-07T13:07:37.071" v="2380" actId="1076"/>
          <ac:spMkLst>
            <pc:docMk/>
            <pc:sldMk cId="1191036494" sldId="277"/>
            <ac:spMk id="4" creationId="{8F4BE4CA-6ECD-4811-B100-DEB89C2793D5}"/>
          </ac:spMkLst>
        </pc:spChg>
        <pc:spChg chg="mod">
          <ac:chgData name="Clara Janneth Santos Martínez" userId="6f578a14-a953-4880-95a0-79770f211e65" providerId="ADAL" clId="{E774BFA9-922F-4551-9071-E099E07DA099}" dt="2024-11-07T13:07:42.918" v="2381" actId="1076"/>
          <ac:spMkLst>
            <pc:docMk/>
            <pc:sldMk cId="1191036494" sldId="277"/>
            <ac:spMk id="5" creationId="{3A6A3A11-DA8B-44AC-AF01-CB14E377BA1A}"/>
          </ac:spMkLst>
        </pc:spChg>
        <pc:spChg chg="mod">
          <ac:chgData name="Clara Janneth Santos Martínez" userId="6f578a14-a953-4880-95a0-79770f211e65" providerId="ADAL" clId="{E774BFA9-922F-4551-9071-E099E07DA099}" dt="2024-11-07T13:08:33.646" v="2398" actId="20577"/>
          <ac:spMkLst>
            <pc:docMk/>
            <pc:sldMk cId="1191036494" sldId="277"/>
            <ac:spMk id="6" creationId="{A0164F60-C5C2-446B-A6C7-818D4F391994}"/>
          </ac:spMkLst>
        </pc:spChg>
      </pc:sldChg>
      <pc:sldChg chg="addSp modSp add mod">
        <pc:chgData name="Clara Janneth Santos Martínez" userId="6f578a14-a953-4880-95a0-79770f211e65" providerId="ADAL" clId="{E774BFA9-922F-4551-9071-E099E07DA099}" dt="2024-11-07T13:39:27.726" v="2454" actId="255"/>
        <pc:sldMkLst>
          <pc:docMk/>
          <pc:sldMk cId="273058991" sldId="279"/>
        </pc:sldMkLst>
        <pc:spChg chg="mod">
          <ac:chgData name="Clara Janneth Santos Martínez" userId="6f578a14-a953-4880-95a0-79770f211e65" providerId="ADAL" clId="{E774BFA9-922F-4551-9071-E099E07DA099}" dt="2024-11-07T13:39:27.726" v="2454" actId="255"/>
          <ac:spMkLst>
            <pc:docMk/>
            <pc:sldMk cId="273058991" sldId="279"/>
            <ac:spMk id="2" creationId="{5AD7D024-BBC5-4B44-9F1E-037A2365ECB9}"/>
          </ac:spMkLst>
        </pc:spChg>
        <pc:spChg chg="mod">
          <ac:chgData name="Clara Janneth Santos Martínez" userId="6f578a14-a953-4880-95a0-79770f211e65" providerId="ADAL" clId="{E774BFA9-922F-4551-9071-E099E07DA099}" dt="2024-11-07T13:10:37.069" v="2426" actId="948"/>
          <ac:spMkLst>
            <pc:docMk/>
            <pc:sldMk cId="273058991" sldId="279"/>
            <ac:spMk id="3" creationId="{C1ED5611-5AD6-4496-A4C9-B0EEDF704370}"/>
          </ac:spMkLst>
        </pc:spChg>
        <pc:spChg chg="mod">
          <ac:chgData name="Clara Janneth Santos Martínez" userId="6f578a14-a953-4880-95a0-79770f211e65" providerId="ADAL" clId="{E774BFA9-922F-4551-9071-E099E07DA099}" dt="2024-11-07T13:10:47.952" v="2433" actId="1035"/>
          <ac:spMkLst>
            <pc:docMk/>
            <pc:sldMk cId="273058991" sldId="279"/>
            <ac:spMk id="4" creationId="{1D8101A4-51AA-4C34-8CFA-B160E314EDFD}"/>
          </ac:spMkLst>
        </pc:spChg>
        <pc:spChg chg="add mod">
          <ac:chgData name="Clara Janneth Santos Martínez" userId="6f578a14-a953-4880-95a0-79770f211e65" providerId="ADAL" clId="{E774BFA9-922F-4551-9071-E099E07DA099}" dt="2024-11-07T13:09:55.746" v="2419" actId="1076"/>
          <ac:spMkLst>
            <pc:docMk/>
            <pc:sldMk cId="273058991" sldId="279"/>
            <ac:spMk id="7" creationId="{BBECA2F4-B58C-AD10-AEA9-21B9E9F567EA}"/>
          </ac:spMkLst>
        </pc:spChg>
      </pc:sldChg>
      <pc:sldChg chg="addSp delSp modSp add mod modClrScheme chgLayout">
        <pc:chgData name="Clara Janneth Santos Martínez" userId="6f578a14-a953-4880-95a0-79770f211e65" providerId="ADAL" clId="{E774BFA9-922F-4551-9071-E099E07DA099}" dt="2024-11-07T13:40:04.605" v="2460" actId="14100"/>
        <pc:sldMkLst>
          <pc:docMk/>
          <pc:sldMk cId="251174495" sldId="292"/>
        </pc:sldMkLst>
        <pc:spChg chg="mod ord">
          <ac:chgData name="Clara Janneth Santos Martínez" userId="6f578a14-a953-4880-95a0-79770f211e65" providerId="ADAL" clId="{E774BFA9-922F-4551-9071-E099E07DA099}" dt="2024-11-07T13:40:04.605" v="2460" actId="14100"/>
          <ac:spMkLst>
            <pc:docMk/>
            <pc:sldMk cId="251174495" sldId="292"/>
            <ac:spMk id="2" creationId="{B277BA51-DEE1-BB93-703C-573C47FE9D83}"/>
          </ac:spMkLst>
        </pc:spChg>
        <pc:spChg chg="mod ord">
          <ac:chgData name="Clara Janneth Santos Martínez" userId="6f578a14-a953-4880-95a0-79770f211e65" providerId="ADAL" clId="{E774BFA9-922F-4551-9071-E099E07DA099}" dt="2024-11-07T13:38:34.292" v="2446" actId="700"/>
          <ac:spMkLst>
            <pc:docMk/>
            <pc:sldMk cId="251174495" sldId="292"/>
            <ac:spMk id="3" creationId="{323356E5-20D0-4489-16A6-67CCC570F3B8}"/>
          </ac:spMkLst>
        </pc:spChg>
        <pc:spChg chg="add mod">
          <ac:chgData name="Clara Janneth Santos Martínez" userId="6f578a14-a953-4880-95a0-79770f211e65" providerId="ADAL" clId="{E774BFA9-922F-4551-9071-E099E07DA099}" dt="2024-11-06T00:32:16.626" v="1923"/>
          <ac:spMkLst>
            <pc:docMk/>
            <pc:sldMk cId="251174495" sldId="292"/>
            <ac:spMk id="4" creationId="{E1E931F7-55D5-4F5C-BEFA-73A095F85475}"/>
          </ac:spMkLst>
        </pc:spChg>
        <pc:spChg chg="mod">
          <ac:chgData name="Clara Janneth Santos Martínez" userId="6f578a14-a953-4880-95a0-79770f211e65" providerId="ADAL" clId="{E774BFA9-922F-4551-9071-E099E07DA099}" dt="2024-11-06T00:53:44.751" v="2271" actId="1076"/>
          <ac:spMkLst>
            <pc:docMk/>
            <pc:sldMk cId="251174495" sldId="292"/>
            <ac:spMk id="5" creationId="{0EF1332F-418E-2BA1-9E8F-7BE3E9B51F74}"/>
          </ac:spMkLst>
        </pc:spChg>
        <pc:spChg chg="add del">
          <ac:chgData name="Clara Janneth Santos Martínez" userId="6f578a14-a953-4880-95a0-79770f211e65" providerId="ADAL" clId="{E774BFA9-922F-4551-9071-E099E07DA099}" dt="2024-11-06T00:51:45.847" v="2268" actId="22"/>
          <ac:spMkLst>
            <pc:docMk/>
            <pc:sldMk cId="251174495" sldId="292"/>
            <ac:spMk id="7" creationId="{AEEE5A18-0FE3-AEB9-59AC-69FEC09E0173}"/>
          </ac:spMkLst>
        </pc:spChg>
        <pc:spChg chg="del mod">
          <ac:chgData name="Clara Janneth Santos Martínez" userId="6f578a14-a953-4880-95a0-79770f211e65" providerId="ADAL" clId="{E774BFA9-922F-4551-9071-E099E07DA099}" dt="2024-11-06T00:29:02.036" v="1916" actId="478"/>
          <ac:spMkLst>
            <pc:docMk/>
            <pc:sldMk cId="251174495" sldId="292"/>
            <ac:spMk id="8" creationId="{00000000-0000-0000-0000-000000000000}"/>
          </ac:spMkLst>
        </pc:spChg>
        <pc:spChg chg="add del mod ord">
          <ac:chgData name="Clara Janneth Santos Martínez" userId="6f578a14-a953-4880-95a0-79770f211e65" providerId="ADAL" clId="{E774BFA9-922F-4551-9071-E099E07DA099}" dt="2024-11-06T00:53:38.489" v="2270" actId="478"/>
          <ac:spMkLst>
            <pc:docMk/>
            <pc:sldMk cId="251174495" sldId="292"/>
            <ac:spMk id="9" creationId="{A7D59FD7-4F85-7C2B-CF2B-A85BB42B5CAC}"/>
          </ac:spMkLst>
        </pc:spChg>
        <pc:spChg chg="mod ord">
          <ac:chgData name="Clara Janneth Santos Martínez" userId="6f578a14-a953-4880-95a0-79770f211e65" providerId="ADAL" clId="{E774BFA9-922F-4551-9071-E099E07DA099}" dt="2024-11-07T13:38:45.523" v="2448" actId="1076"/>
          <ac:spMkLst>
            <pc:docMk/>
            <pc:sldMk cId="251174495" sldId="292"/>
            <ac:spMk id="10" creationId="{1CCF53DA-D513-EAED-5B5A-1382D2FC483E}"/>
          </ac:spMkLst>
        </pc:spChg>
        <pc:grpChg chg="del mod">
          <ac:chgData name="Clara Janneth Santos Martínez" userId="6f578a14-a953-4880-95a0-79770f211e65" providerId="ADAL" clId="{E774BFA9-922F-4551-9071-E099E07DA099}" dt="2024-10-22T21:39:27.969" v="4" actId="478"/>
          <ac:grpSpMkLst>
            <pc:docMk/>
            <pc:sldMk cId="251174495" sldId="292"/>
            <ac:grpSpMk id="6" creationId="{00000000-0000-0000-0000-000000000000}"/>
          </ac:grpSpMkLst>
        </pc:grpChg>
        <pc:picChg chg="del">
          <ac:chgData name="Clara Janneth Santos Martínez" userId="6f578a14-a953-4880-95a0-79770f211e65" providerId="ADAL" clId="{E774BFA9-922F-4551-9071-E099E07DA099}" dt="2024-10-22T21:39:27.969" v="4" actId="478"/>
          <ac:picMkLst>
            <pc:docMk/>
            <pc:sldMk cId="251174495" sldId="292"/>
            <ac:picMk id="7" creationId="{00000000-0000-0000-0000-000000000000}"/>
          </ac:picMkLst>
        </pc:picChg>
      </pc:sldChg>
      <pc:sldChg chg="addSp delSp modSp mod modClrScheme chgLayout">
        <pc:chgData name="Clara Janneth Santos Martínez" userId="6f578a14-a953-4880-95a0-79770f211e65" providerId="ADAL" clId="{E774BFA9-922F-4551-9071-E099E07DA099}" dt="2024-11-07T13:39:43.964" v="2456" actId="113"/>
        <pc:sldMkLst>
          <pc:docMk/>
          <pc:sldMk cId="1293563875" sldId="294"/>
        </pc:sldMkLst>
        <pc:spChg chg="mod ord">
          <ac:chgData name="Clara Janneth Santos Martínez" userId="6f578a14-a953-4880-95a0-79770f211e65" providerId="ADAL" clId="{E774BFA9-922F-4551-9071-E099E07DA099}" dt="2024-11-07T13:39:43.964" v="2456" actId="113"/>
          <ac:spMkLst>
            <pc:docMk/>
            <pc:sldMk cId="1293563875" sldId="294"/>
            <ac:spMk id="2" creationId="{A1D00B62-7B09-60DE-1126-2F4E1BAFCC33}"/>
          </ac:spMkLst>
        </pc:spChg>
        <pc:spChg chg="mod ord">
          <ac:chgData name="Clara Janneth Santos Martínez" userId="6f578a14-a953-4880-95a0-79770f211e65" providerId="ADAL" clId="{E774BFA9-922F-4551-9071-E099E07DA099}" dt="2024-11-06T00:45:13.701" v="2191" actId="700"/>
          <ac:spMkLst>
            <pc:docMk/>
            <pc:sldMk cId="1293563875" sldId="294"/>
            <ac:spMk id="3" creationId="{0E05DCCD-82F3-B5B3-3E59-933B0F1ABCD0}"/>
          </ac:spMkLst>
        </pc:spChg>
        <pc:spChg chg="mod">
          <ac:chgData name="Clara Janneth Santos Martínez" userId="6f578a14-a953-4880-95a0-79770f211e65" providerId="ADAL" clId="{E774BFA9-922F-4551-9071-E099E07DA099}" dt="2024-11-05T23:42:46.878" v="567" actId="14100"/>
          <ac:spMkLst>
            <pc:docMk/>
            <pc:sldMk cId="1293563875" sldId="294"/>
            <ac:spMk id="7" creationId="{8D715E4D-3A9C-74FB-566B-DE1A898D9080}"/>
          </ac:spMkLst>
        </pc:spChg>
        <pc:spChg chg="del mod topLvl">
          <ac:chgData name="Clara Janneth Santos Martínez" userId="6f578a14-a953-4880-95a0-79770f211e65" providerId="ADAL" clId="{E774BFA9-922F-4551-9071-E099E07DA099}" dt="2024-11-05T23:41:31.461" v="537" actId="478"/>
          <ac:spMkLst>
            <pc:docMk/>
            <pc:sldMk cId="1293563875" sldId="294"/>
            <ac:spMk id="11" creationId="{00000000-0000-0000-0000-000000000000}"/>
          </ac:spMkLst>
        </pc:spChg>
        <pc:spChg chg="mod ord">
          <ac:chgData name="Clara Janneth Santos Martínez" userId="6f578a14-a953-4880-95a0-79770f211e65" providerId="ADAL" clId="{E774BFA9-922F-4551-9071-E099E07DA099}" dt="2024-11-06T00:45:13.701" v="2191" actId="700"/>
          <ac:spMkLst>
            <pc:docMk/>
            <pc:sldMk cId="1293563875" sldId="294"/>
            <ac:spMk id="12" creationId="{2A357897-06C7-9283-E6AD-831A59129694}"/>
          </ac:spMkLst>
        </pc:spChg>
        <pc:spChg chg="add del mod ord">
          <ac:chgData name="Clara Janneth Santos Martínez" userId="6f578a14-a953-4880-95a0-79770f211e65" providerId="ADAL" clId="{E774BFA9-922F-4551-9071-E099E07DA099}" dt="2024-11-06T00:45:20.743" v="2192" actId="478"/>
          <ac:spMkLst>
            <pc:docMk/>
            <pc:sldMk cId="1293563875" sldId="294"/>
            <ac:spMk id="13" creationId="{E6132B16-E6C2-7502-C07E-1A60C28D3554}"/>
          </ac:spMkLst>
        </pc:spChg>
        <pc:spChg chg="add mod">
          <ac:chgData name="Clara Janneth Santos Martínez" userId="6f578a14-a953-4880-95a0-79770f211e65" providerId="ADAL" clId="{E774BFA9-922F-4551-9071-E099E07DA099}" dt="2024-11-06T00:51:26.532" v="2266" actId="207"/>
          <ac:spMkLst>
            <pc:docMk/>
            <pc:sldMk cId="1293563875" sldId="294"/>
            <ac:spMk id="15" creationId="{9FBAC51B-7759-D715-2193-F286A535A188}"/>
          </ac:spMkLst>
        </pc:spChg>
        <pc:grpChg chg="del">
          <ac:chgData name="Clara Janneth Santos Martínez" userId="6f578a14-a953-4880-95a0-79770f211e65" providerId="ADAL" clId="{E774BFA9-922F-4551-9071-E099E07DA099}" dt="2024-11-05T23:41:31.461" v="537" actId="478"/>
          <ac:grpSpMkLst>
            <pc:docMk/>
            <pc:sldMk cId="1293563875" sldId="294"/>
            <ac:grpSpMk id="9" creationId="{00000000-0000-0000-0000-000000000000}"/>
          </ac:grpSpMkLst>
        </pc:grpChg>
        <pc:picChg chg="mod">
          <ac:chgData name="Clara Janneth Santos Martínez" userId="6f578a14-a953-4880-95a0-79770f211e65" providerId="ADAL" clId="{E774BFA9-922F-4551-9071-E099E07DA099}" dt="2024-11-06T00:47:12.009" v="2230" actId="1076"/>
          <ac:picMkLst>
            <pc:docMk/>
            <pc:sldMk cId="1293563875" sldId="294"/>
            <ac:picMk id="4" creationId="{2466982F-BC38-1D5E-B098-B6B887BC588E}"/>
          </ac:picMkLst>
        </pc:picChg>
        <pc:picChg chg="mod">
          <ac:chgData name="Clara Janneth Santos Martínez" userId="6f578a14-a953-4880-95a0-79770f211e65" providerId="ADAL" clId="{E774BFA9-922F-4551-9071-E099E07DA099}" dt="2024-11-06T00:47:49.448" v="2240" actId="1440"/>
          <ac:picMkLst>
            <pc:docMk/>
            <pc:sldMk cId="1293563875" sldId="294"/>
            <ac:picMk id="6" creationId="{21D630CA-57E9-18A9-A75B-07D6A8E25DD0}"/>
          </ac:picMkLst>
        </pc:picChg>
        <pc:picChg chg="mod">
          <ac:chgData name="Clara Janneth Santos Martínez" userId="6f578a14-a953-4880-95a0-79770f211e65" providerId="ADAL" clId="{E774BFA9-922F-4551-9071-E099E07DA099}" dt="2024-11-06T00:47:18.976" v="2231" actId="1076"/>
          <ac:picMkLst>
            <pc:docMk/>
            <pc:sldMk cId="1293563875" sldId="294"/>
            <ac:picMk id="8" creationId="{C6CC1C7F-F62D-562A-5940-F2DC3247A84D}"/>
          </ac:picMkLst>
        </pc:picChg>
        <pc:picChg chg="del topLvl">
          <ac:chgData name="Clara Janneth Santos Martínez" userId="6f578a14-a953-4880-95a0-79770f211e65" providerId="ADAL" clId="{E774BFA9-922F-4551-9071-E099E07DA099}" dt="2024-11-05T23:41:37.050" v="538" actId="478"/>
          <ac:picMkLst>
            <pc:docMk/>
            <pc:sldMk cId="1293563875" sldId="294"/>
            <ac:picMk id="10" creationId="{00000000-0000-0000-0000-000000000000}"/>
          </ac:picMkLst>
        </pc:picChg>
        <pc:picChg chg="mod">
          <ac:chgData name="Clara Janneth Santos Martínez" userId="6f578a14-a953-4880-95a0-79770f211e65" providerId="ADAL" clId="{E774BFA9-922F-4551-9071-E099E07DA099}" dt="2024-11-06T00:48:02.329" v="2241" actId="1076"/>
          <ac:picMkLst>
            <pc:docMk/>
            <pc:sldMk cId="1293563875" sldId="294"/>
            <ac:picMk id="1026" creationId="{0B24F951-B3FC-40E9-68CC-3FBB17DEB5ED}"/>
          </ac:picMkLst>
        </pc:picChg>
      </pc:sldChg>
      <pc:sldChg chg="addSp delSp modSp mod modClrScheme chgLayout">
        <pc:chgData name="Clara Janneth Santos Martínez" userId="6f578a14-a953-4880-95a0-79770f211e65" providerId="ADAL" clId="{E774BFA9-922F-4551-9071-E099E07DA099}" dt="2024-11-07T13:39:50.462" v="2457" actId="113"/>
        <pc:sldMkLst>
          <pc:docMk/>
          <pc:sldMk cId="1452989462" sldId="304"/>
        </pc:sldMkLst>
        <pc:spChg chg="mod ord">
          <ac:chgData name="Clara Janneth Santos Martínez" userId="6f578a14-a953-4880-95a0-79770f211e65" providerId="ADAL" clId="{E774BFA9-922F-4551-9071-E099E07DA099}" dt="2024-11-05T23:27:13.166" v="215" actId="700"/>
          <ac:spMkLst>
            <pc:docMk/>
            <pc:sldMk cId="1452989462" sldId="304"/>
            <ac:spMk id="2" creationId="{F5F5DD79-F15A-090A-BF0B-11356B4DBC5C}"/>
          </ac:spMkLst>
        </pc:spChg>
        <pc:spChg chg="mod ord">
          <ac:chgData name="Clara Janneth Santos Martínez" userId="6f578a14-a953-4880-95a0-79770f211e65" providerId="ADAL" clId="{E774BFA9-922F-4551-9071-E099E07DA099}" dt="2024-11-05T23:27:13.166" v="215" actId="700"/>
          <ac:spMkLst>
            <pc:docMk/>
            <pc:sldMk cId="1452989462" sldId="304"/>
            <ac:spMk id="3" creationId="{D816A271-F6FE-CDE3-DD53-A3341AC1A616}"/>
          </ac:spMkLst>
        </pc:spChg>
        <pc:spChg chg="del mod">
          <ac:chgData name="Clara Janneth Santos Martínez" userId="6f578a14-a953-4880-95a0-79770f211e65" providerId="ADAL" clId="{E774BFA9-922F-4551-9071-E099E07DA099}" dt="2024-11-05T23:29:42.485" v="238" actId="21"/>
          <ac:spMkLst>
            <pc:docMk/>
            <pc:sldMk cId="1452989462" sldId="304"/>
            <ac:spMk id="11" creationId="{9D0DAE4C-DA21-18D3-0CD8-DB613FFF85EF}"/>
          </ac:spMkLst>
        </pc:spChg>
        <pc:spChg chg="del mod">
          <ac:chgData name="Clara Janneth Santos Martínez" userId="6f578a14-a953-4880-95a0-79770f211e65" providerId="ADAL" clId="{E774BFA9-922F-4551-9071-E099E07DA099}" dt="2024-11-05T23:36:56.732" v="307" actId="478"/>
          <ac:spMkLst>
            <pc:docMk/>
            <pc:sldMk cId="1452989462" sldId="304"/>
            <ac:spMk id="13" creationId="{00F66CBA-E2C5-FB57-3639-7F1ABE847AB2}"/>
          </ac:spMkLst>
        </pc:spChg>
        <pc:spChg chg="mod">
          <ac:chgData name="Clara Janneth Santos Martínez" userId="6f578a14-a953-4880-95a0-79770f211e65" providerId="ADAL" clId="{E774BFA9-922F-4551-9071-E099E07DA099}" dt="2024-11-07T13:08:18.088" v="2388" actId="20577"/>
          <ac:spMkLst>
            <pc:docMk/>
            <pc:sldMk cId="1452989462" sldId="304"/>
            <ac:spMk id="16" creationId="{9CD07180-1F76-D0B0-21E9-5036EBE64B56}"/>
          </ac:spMkLst>
        </pc:spChg>
        <pc:spChg chg="add mod">
          <ac:chgData name="Clara Janneth Santos Martínez" userId="6f578a14-a953-4880-95a0-79770f211e65" providerId="ADAL" clId="{E774BFA9-922F-4551-9071-E099E07DA099}" dt="2024-11-07T13:39:50.462" v="2457" actId="113"/>
          <ac:spMkLst>
            <pc:docMk/>
            <pc:sldMk cId="1452989462" sldId="304"/>
            <ac:spMk id="20" creationId="{0CAF3DF9-C713-93D2-0E46-7035F58911AC}"/>
          </ac:spMkLst>
        </pc:spChg>
        <pc:graphicFrameChg chg="add del mod modGraphic">
          <ac:chgData name="Clara Janneth Santos Martínez" userId="6f578a14-a953-4880-95a0-79770f211e65" providerId="ADAL" clId="{E774BFA9-922F-4551-9071-E099E07DA099}" dt="2024-11-05T23:38:09.109" v="318" actId="255"/>
          <ac:graphicFrameMkLst>
            <pc:docMk/>
            <pc:sldMk cId="1452989462" sldId="304"/>
            <ac:graphicFrameMk id="4" creationId="{DA8D5807-B389-F28F-A1DD-EFF4FB7E60D8}"/>
          </ac:graphicFrameMkLst>
        </pc:graphicFrameChg>
        <pc:picChg chg="mod">
          <ac:chgData name="Clara Janneth Santos Martínez" userId="6f578a14-a953-4880-95a0-79770f211e65" providerId="ADAL" clId="{E774BFA9-922F-4551-9071-E099E07DA099}" dt="2024-11-05T23:38:56.257" v="348" actId="1035"/>
          <ac:picMkLst>
            <pc:docMk/>
            <pc:sldMk cId="1452989462" sldId="304"/>
            <ac:picMk id="5" creationId="{344F1137-FE51-663E-21C8-46F1240F6974}"/>
          </ac:picMkLst>
        </pc:picChg>
        <pc:picChg chg="mod">
          <ac:chgData name="Clara Janneth Santos Martínez" userId="6f578a14-a953-4880-95a0-79770f211e65" providerId="ADAL" clId="{E774BFA9-922F-4551-9071-E099E07DA099}" dt="2024-11-05T23:38:00.404" v="316" actId="1076"/>
          <ac:picMkLst>
            <pc:docMk/>
            <pc:sldMk cId="1452989462" sldId="304"/>
            <ac:picMk id="6" creationId="{EB685854-3519-3EDF-9386-660251074C10}"/>
          </ac:picMkLst>
        </pc:picChg>
        <pc:picChg chg="mod">
          <ac:chgData name="Clara Janneth Santos Martínez" userId="6f578a14-a953-4880-95a0-79770f211e65" providerId="ADAL" clId="{E774BFA9-922F-4551-9071-E099E07DA099}" dt="2024-11-05T23:38:37.147" v="324" actId="14100"/>
          <ac:picMkLst>
            <pc:docMk/>
            <pc:sldMk cId="1452989462" sldId="304"/>
            <ac:picMk id="7" creationId="{641FA97A-9518-85FA-778C-527B3104744A}"/>
          </ac:picMkLst>
        </pc:picChg>
        <pc:picChg chg="mod">
          <ac:chgData name="Clara Janneth Santos Martínez" userId="6f578a14-a953-4880-95a0-79770f211e65" providerId="ADAL" clId="{E774BFA9-922F-4551-9071-E099E07DA099}" dt="2024-11-05T23:37:51.451" v="315" actId="1076"/>
          <ac:picMkLst>
            <pc:docMk/>
            <pc:sldMk cId="1452989462" sldId="304"/>
            <ac:picMk id="8" creationId="{C8C57E1F-2735-7EE7-7FF5-774D2039FE8D}"/>
          </ac:picMkLst>
        </pc:picChg>
        <pc:picChg chg="mod modCrop">
          <ac:chgData name="Clara Janneth Santos Martínez" userId="6f578a14-a953-4880-95a0-79770f211e65" providerId="ADAL" clId="{E774BFA9-922F-4551-9071-E099E07DA099}" dt="2024-11-05T23:38:32.985" v="323" actId="1076"/>
          <ac:picMkLst>
            <pc:docMk/>
            <pc:sldMk cId="1452989462" sldId="304"/>
            <ac:picMk id="9" creationId="{4747DE27-855A-BD4D-AE24-2D1CCD1936B9}"/>
          </ac:picMkLst>
        </pc:picChg>
        <pc:picChg chg="mod">
          <ac:chgData name="Clara Janneth Santos Martínez" userId="6f578a14-a953-4880-95a0-79770f211e65" providerId="ADAL" clId="{E774BFA9-922F-4551-9071-E099E07DA099}" dt="2024-11-05T23:38:17.019" v="319" actId="1076"/>
          <ac:picMkLst>
            <pc:docMk/>
            <pc:sldMk cId="1452989462" sldId="304"/>
            <ac:picMk id="10" creationId="{77AFB9C6-E5CE-C296-AAC8-5F9104EA767A}"/>
          </ac:picMkLst>
        </pc:picChg>
        <pc:picChg chg="del">
          <ac:chgData name="Clara Janneth Santos Martínez" userId="6f578a14-a953-4880-95a0-79770f211e65" providerId="ADAL" clId="{E774BFA9-922F-4551-9071-E099E07DA099}" dt="2024-11-05T23:30:47.612" v="279" actId="478"/>
          <ac:picMkLst>
            <pc:docMk/>
            <pc:sldMk cId="1452989462" sldId="304"/>
            <ac:picMk id="12" creationId="{EB802242-4848-C2BD-667B-A20BBBA85DDD}"/>
          </ac:picMkLst>
        </pc:picChg>
        <pc:picChg chg="mod">
          <ac:chgData name="Clara Janneth Santos Martínez" userId="6f578a14-a953-4880-95a0-79770f211e65" providerId="ADAL" clId="{E774BFA9-922F-4551-9071-E099E07DA099}" dt="2024-11-05T23:37:34.508" v="312" actId="1076"/>
          <ac:picMkLst>
            <pc:docMk/>
            <pc:sldMk cId="1452989462" sldId="304"/>
            <ac:picMk id="15" creationId="{A7A14B59-4DA2-36EE-2650-F4BEF7284351}"/>
          </ac:picMkLst>
        </pc:picChg>
        <pc:picChg chg="add mod ord">
          <ac:chgData name="Clara Janneth Santos Martínez" userId="6f578a14-a953-4880-95a0-79770f211e65" providerId="ADAL" clId="{E774BFA9-922F-4551-9071-E099E07DA099}" dt="2024-11-05T23:28:07.990" v="231" actId="931"/>
          <ac:picMkLst>
            <pc:docMk/>
            <pc:sldMk cId="1452989462" sldId="304"/>
            <ac:picMk id="17" creationId="{D00C1623-AC05-1A1A-A8F7-0A0667F2FB16}"/>
          </ac:picMkLst>
        </pc:picChg>
      </pc:sldChg>
      <pc:sldChg chg="addSp delSp modSp new mod ord">
        <pc:chgData name="Clara Janneth Santos Martínez" userId="6f578a14-a953-4880-95a0-79770f211e65" providerId="ADAL" clId="{E774BFA9-922F-4551-9071-E099E07DA099}" dt="2024-11-15T10:40:21.632" v="4208" actId="313"/>
        <pc:sldMkLst>
          <pc:docMk/>
          <pc:sldMk cId="401177841" sldId="305"/>
        </pc:sldMkLst>
        <pc:spChg chg="del mod">
          <ac:chgData name="Clara Janneth Santos Martínez" userId="6f578a14-a953-4880-95a0-79770f211e65" providerId="ADAL" clId="{E774BFA9-922F-4551-9071-E099E07DA099}" dt="2024-11-15T10:38:13.968" v="4181" actId="478"/>
          <ac:spMkLst>
            <pc:docMk/>
            <pc:sldMk cId="401177841" sldId="305"/>
            <ac:spMk id="2" creationId="{FFD4B9BF-2653-E989-E47C-6B5E370F27A2}"/>
          </ac:spMkLst>
        </pc:spChg>
        <pc:spChg chg="mod">
          <ac:chgData name="Clara Janneth Santos Martínez" userId="6f578a14-a953-4880-95a0-79770f211e65" providerId="ADAL" clId="{E774BFA9-922F-4551-9071-E099E07DA099}" dt="2024-11-15T10:40:21.632" v="4208" actId="313"/>
          <ac:spMkLst>
            <pc:docMk/>
            <pc:sldMk cId="401177841" sldId="305"/>
            <ac:spMk id="3" creationId="{0326BF7B-4502-3720-5397-AABFC1304BB8}"/>
          </ac:spMkLst>
        </pc:spChg>
        <pc:spChg chg="add del mod">
          <ac:chgData name="Clara Janneth Santos Martínez" userId="6f578a14-a953-4880-95a0-79770f211e65" providerId="ADAL" clId="{E774BFA9-922F-4551-9071-E099E07DA099}" dt="2024-11-15T10:38:18.936" v="4182" actId="478"/>
          <ac:spMkLst>
            <pc:docMk/>
            <pc:sldMk cId="401177841" sldId="305"/>
            <ac:spMk id="5" creationId="{B3C1FD01-AE04-E6BA-8888-E327395649A3}"/>
          </ac:spMkLst>
        </pc:spChg>
        <pc:spChg chg="add mod">
          <ac:chgData name="Clara Janneth Santos Martínez" userId="6f578a14-a953-4880-95a0-79770f211e65" providerId="ADAL" clId="{E774BFA9-922F-4551-9071-E099E07DA099}" dt="2024-11-15T10:39:23.962" v="4192" actId="1037"/>
          <ac:spMkLst>
            <pc:docMk/>
            <pc:sldMk cId="401177841" sldId="305"/>
            <ac:spMk id="6" creationId="{D093E377-CB48-048C-2552-DC6F2E6BF93B}"/>
          </ac:spMkLst>
        </pc:spChg>
      </pc:sldChg>
      <pc:sldChg chg="addSp delSp modSp new mod ord modClrScheme chgLayout">
        <pc:chgData name="Clara Janneth Santos Martínez" userId="6f578a14-a953-4880-95a0-79770f211e65" providerId="ADAL" clId="{E774BFA9-922F-4551-9071-E099E07DA099}" dt="2024-11-06T00:55:31.587" v="2273" actId="1076"/>
        <pc:sldMkLst>
          <pc:docMk/>
          <pc:sldMk cId="23424998" sldId="306"/>
        </pc:sldMkLst>
        <pc:spChg chg="del mod ord">
          <ac:chgData name="Clara Janneth Santos Martínez" userId="6f578a14-a953-4880-95a0-79770f211e65" providerId="ADAL" clId="{E774BFA9-922F-4551-9071-E099E07DA099}" dt="2024-11-06T00:10:00.701" v="1509" actId="700"/>
          <ac:spMkLst>
            <pc:docMk/>
            <pc:sldMk cId="23424998" sldId="306"/>
            <ac:spMk id="2" creationId="{A5728E52-E45C-7AEC-1FBF-661CFB994376}"/>
          </ac:spMkLst>
        </pc:spChg>
        <pc:spChg chg="add mod ord">
          <ac:chgData name="Clara Janneth Santos Martínez" userId="6f578a14-a953-4880-95a0-79770f211e65" providerId="ADAL" clId="{E774BFA9-922F-4551-9071-E099E07DA099}" dt="2024-11-06T00:55:26.945" v="2272" actId="1076"/>
          <ac:spMkLst>
            <pc:docMk/>
            <pc:sldMk cId="23424998" sldId="306"/>
            <ac:spMk id="3" creationId="{EAD915F9-D790-A649-CFAC-E66C13604CD9}"/>
          </ac:spMkLst>
        </pc:spChg>
        <pc:spChg chg="add del mod">
          <ac:chgData name="Clara Janneth Santos Martínez" userId="6f578a14-a953-4880-95a0-79770f211e65" providerId="ADAL" clId="{E774BFA9-922F-4551-9071-E099E07DA099}" dt="2024-11-06T00:12:05.217" v="1545" actId="478"/>
          <ac:spMkLst>
            <pc:docMk/>
            <pc:sldMk cId="23424998" sldId="306"/>
            <ac:spMk id="4" creationId="{E37FB58B-4B4F-4112-8378-3B07084C80C5}"/>
          </ac:spMkLst>
        </pc:spChg>
        <pc:spChg chg="add mod">
          <ac:chgData name="Clara Janneth Santos Martínez" userId="6f578a14-a953-4880-95a0-79770f211e65" providerId="ADAL" clId="{E774BFA9-922F-4551-9071-E099E07DA099}" dt="2024-11-06T00:44:28.102" v="2190" actId="164"/>
          <ac:spMkLst>
            <pc:docMk/>
            <pc:sldMk cId="23424998" sldId="306"/>
            <ac:spMk id="7" creationId="{1320F50D-3B16-0B5D-51B0-1ECF0489656B}"/>
          </ac:spMkLst>
        </pc:spChg>
        <pc:spChg chg="add mod">
          <ac:chgData name="Clara Janneth Santos Martínez" userId="6f578a14-a953-4880-95a0-79770f211e65" providerId="ADAL" clId="{E774BFA9-922F-4551-9071-E099E07DA099}" dt="2024-11-06T00:55:31.587" v="2273" actId="1076"/>
          <ac:spMkLst>
            <pc:docMk/>
            <pc:sldMk cId="23424998" sldId="306"/>
            <ac:spMk id="8" creationId="{B90873FB-1545-2BD1-7BBA-69E47494E82B}"/>
          </ac:spMkLst>
        </pc:spChg>
        <pc:grpChg chg="add mod">
          <ac:chgData name="Clara Janneth Santos Martínez" userId="6f578a14-a953-4880-95a0-79770f211e65" providerId="ADAL" clId="{E774BFA9-922F-4551-9071-E099E07DA099}" dt="2024-11-06T00:44:28.102" v="2190" actId="164"/>
          <ac:grpSpMkLst>
            <pc:docMk/>
            <pc:sldMk cId="23424998" sldId="306"/>
            <ac:grpSpMk id="11" creationId="{8B2B5648-D948-4AB8-DD81-B605126446CB}"/>
          </ac:grpSpMkLst>
        </pc:grpChg>
        <pc:grpChg chg="add mod">
          <ac:chgData name="Clara Janneth Santos Martínez" userId="6f578a14-a953-4880-95a0-79770f211e65" providerId="ADAL" clId="{E774BFA9-922F-4551-9071-E099E07DA099}" dt="2024-11-06T00:44:28.102" v="2190" actId="164"/>
          <ac:grpSpMkLst>
            <pc:docMk/>
            <pc:sldMk cId="23424998" sldId="306"/>
            <ac:grpSpMk id="12" creationId="{6368120F-EB21-923E-EA81-C9B2416E530B}"/>
          </ac:grpSpMkLst>
        </pc:grpChg>
        <pc:picChg chg="add mod">
          <ac:chgData name="Clara Janneth Santos Martínez" userId="6f578a14-a953-4880-95a0-79770f211e65" providerId="ADAL" clId="{E774BFA9-922F-4551-9071-E099E07DA099}" dt="2024-11-06T00:22:08.298" v="1805" actId="14100"/>
          <ac:picMkLst>
            <pc:docMk/>
            <pc:sldMk cId="23424998" sldId="306"/>
            <ac:picMk id="5" creationId="{CEE42E87-81C2-CD26-F2A6-3B267B7FA7AC}"/>
          </ac:picMkLst>
        </pc:picChg>
        <pc:inkChg chg="add del">
          <ac:chgData name="Clara Janneth Santos Martínez" userId="6f578a14-a953-4880-95a0-79770f211e65" providerId="ADAL" clId="{E774BFA9-922F-4551-9071-E099E07DA099}" dt="2024-11-06T00:21:05.020" v="1802" actId="9405"/>
          <ac:inkMkLst>
            <pc:docMk/>
            <pc:sldMk cId="23424998" sldId="306"/>
            <ac:inkMk id="9" creationId="{35001DC8-C5DF-18CE-141D-9128FAE732A7}"/>
          </ac:inkMkLst>
        </pc:inkChg>
        <pc:inkChg chg="add mod">
          <ac:chgData name="Clara Janneth Santos Martínez" userId="6f578a14-a953-4880-95a0-79770f211e65" providerId="ADAL" clId="{E774BFA9-922F-4551-9071-E099E07DA099}" dt="2024-11-06T00:22:01.424" v="1804" actId="164"/>
          <ac:inkMkLst>
            <pc:docMk/>
            <pc:sldMk cId="23424998" sldId="306"/>
            <ac:inkMk id="10" creationId="{B55051A6-2A34-FA98-5197-4C1BD5A38CF2}"/>
          </ac:inkMkLst>
        </pc:inkChg>
      </pc:sldChg>
      <pc:sldChg chg="addSp delSp modSp add mod">
        <pc:chgData name="Clara Janneth Santos Martínez" userId="6f578a14-a953-4880-95a0-79770f211e65" providerId="ADAL" clId="{E774BFA9-922F-4551-9071-E099E07DA099}" dt="2024-11-07T13:39:58.130" v="2458" actId="14100"/>
        <pc:sldMkLst>
          <pc:docMk/>
          <pc:sldMk cId="1203714076" sldId="307"/>
        </pc:sldMkLst>
        <pc:spChg chg="mod">
          <ac:chgData name="Clara Janneth Santos Martínez" userId="6f578a14-a953-4880-95a0-79770f211e65" providerId="ADAL" clId="{E774BFA9-922F-4551-9071-E099E07DA099}" dt="2024-11-07T13:39:58.130" v="2458" actId="14100"/>
          <ac:spMkLst>
            <pc:docMk/>
            <pc:sldMk cId="1203714076" sldId="307"/>
            <ac:spMk id="2" creationId="{863E79D4-4EE2-6C22-8BC0-865BE7D8C4F1}"/>
          </ac:spMkLst>
        </pc:spChg>
        <pc:spChg chg="del mod">
          <ac:chgData name="Clara Janneth Santos Martínez" userId="6f578a14-a953-4880-95a0-79770f211e65" providerId="ADAL" clId="{E774BFA9-922F-4551-9071-E099E07DA099}" dt="2024-11-07T13:05:22.500" v="2367" actId="478"/>
          <ac:spMkLst>
            <pc:docMk/>
            <pc:sldMk cId="1203714076" sldId="307"/>
            <ac:spMk id="3" creationId="{2184586F-3CD1-78BE-E05E-2553E7C07D28}"/>
          </ac:spMkLst>
        </pc:spChg>
        <pc:spChg chg="add del mod">
          <ac:chgData name="Clara Janneth Santos Martínez" userId="6f578a14-a953-4880-95a0-79770f211e65" providerId="ADAL" clId="{E774BFA9-922F-4551-9071-E099E07DA099}" dt="2024-11-07T13:13:36.429" v="2441" actId="14100"/>
          <ac:spMkLst>
            <pc:docMk/>
            <pc:sldMk cId="1203714076" sldId="307"/>
            <ac:spMk id="4" creationId="{7D07E4E3-C97A-64A7-3FA8-74D4B660229F}"/>
          </ac:spMkLst>
        </pc:spChg>
        <pc:spChg chg="add del mod">
          <ac:chgData name="Clara Janneth Santos Martínez" userId="6f578a14-a953-4880-95a0-79770f211e65" providerId="ADAL" clId="{E774BFA9-922F-4551-9071-E099E07DA099}" dt="2024-11-07T13:06:16.451" v="2369" actId="478"/>
          <ac:spMkLst>
            <pc:docMk/>
            <pc:sldMk cId="1203714076" sldId="307"/>
            <ac:spMk id="7" creationId="{8B3F1804-C8CA-293C-2B77-EEDD2DBDEEF9}"/>
          </ac:spMkLst>
        </pc:spChg>
      </pc:sldChg>
      <pc:sldChg chg="addSp delSp modSp add mod ord">
        <pc:chgData name="Clara Janneth Santos Martínez" userId="6f578a14-a953-4880-95a0-79770f211e65" providerId="ADAL" clId="{E774BFA9-922F-4551-9071-E099E07DA099}" dt="2024-11-13T18:53:13.679" v="3916" actId="1076"/>
        <pc:sldMkLst>
          <pc:docMk/>
          <pc:sldMk cId="3269854124" sldId="308"/>
        </pc:sldMkLst>
        <pc:spChg chg="mod">
          <ac:chgData name="Clara Janneth Santos Martínez" userId="6f578a14-a953-4880-95a0-79770f211e65" providerId="ADAL" clId="{E774BFA9-922F-4551-9071-E099E07DA099}" dt="2024-11-07T13:39:08.667" v="2451" actId="255"/>
          <ac:spMkLst>
            <pc:docMk/>
            <pc:sldMk cId="3269854124" sldId="308"/>
            <ac:spMk id="2" creationId="{863E79D4-4EE2-6C22-8BC0-865BE7D8C4F1}"/>
          </ac:spMkLst>
        </pc:spChg>
        <pc:spChg chg="mod">
          <ac:chgData name="Clara Janneth Santos Martínez" userId="6f578a14-a953-4880-95a0-79770f211e65" providerId="ADAL" clId="{E774BFA9-922F-4551-9071-E099E07DA099}" dt="2024-11-13T18:53:13.679" v="3916" actId="1076"/>
          <ac:spMkLst>
            <pc:docMk/>
            <pc:sldMk cId="3269854124" sldId="308"/>
            <ac:spMk id="3" creationId="{2184586F-3CD1-78BE-E05E-2553E7C07D28}"/>
          </ac:spMkLst>
        </pc:spChg>
        <pc:spChg chg="del">
          <ac:chgData name="Clara Janneth Santos Martínez" userId="6f578a14-a953-4880-95a0-79770f211e65" providerId="ADAL" clId="{E774BFA9-922F-4551-9071-E099E07DA099}" dt="2024-11-07T13:03:57.913" v="2352" actId="478"/>
          <ac:spMkLst>
            <pc:docMk/>
            <pc:sldMk cId="3269854124" sldId="308"/>
            <ac:spMk id="4" creationId="{7D07E4E3-C97A-64A7-3FA8-74D4B660229F}"/>
          </ac:spMkLst>
        </pc:spChg>
        <pc:spChg chg="add del mod">
          <ac:chgData name="Clara Janneth Santos Martínez" userId="6f578a14-a953-4880-95a0-79770f211e65" providerId="ADAL" clId="{E774BFA9-922F-4551-9071-E099E07DA099}" dt="2024-11-07T13:04:03.697" v="2353" actId="478"/>
          <ac:spMkLst>
            <pc:docMk/>
            <pc:sldMk cId="3269854124" sldId="308"/>
            <ac:spMk id="7" creationId="{9D5EFF0B-8CDA-EA99-002C-09042DC96CC7}"/>
          </ac:spMkLst>
        </pc:spChg>
      </pc:sldChg>
      <pc:sldChg chg="add">
        <pc:chgData name="Clara Janneth Santos Martínez" userId="6f578a14-a953-4880-95a0-79770f211e65" providerId="ADAL" clId="{E774BFA9-922F-4551-9071-E099E07DA099}" dt="2024-11-08T13:35:29.461" v="2504"/>
        <pc:sldMkLst>
          <pc:docMk/>
          <pc:sldMk cId="3543858507" sldId="325"/>
        </pc:sldMkLst>
      </pc:sldChg>
      <pc:sldChg chg="add">
        <pc:chgData name="Clara Janneth Santos Martínez" userId="6f578a14-a953-4880-95a0-79770f211e65" providerId="ADAL" clId="{E774BFA9-922F-4551-9071-E099E07DA099}" dt="2024-11-08T13:35:29.461" v="2504"/>
        <pc:sldMkLst>
          <pc:docMk/>
          <pc:sldMk cId="3274130289" sldId="326"/>
        </pc:sldMkLst>
      </pc:sldChg>
      <pc:sldChg chg="modSp add mod">
        <pc:chgData name="Clara Janneth Santos Martínez" userId="6f578a14-a953-4880-95a0-79770f211e65" providerId="ADAL" clId="{E774BFA9-922F-4551-9071-E099E07DA099}" dt="2024-11-10T12:15:52" v="2592" actId="14100"/>
        <pc:sldMkLst>
          <pc:docMk/>
          <pc:sldMk cId="3431416669" sldId="327"/>
        </pc:sldMkLst>
        <pc:spChg chg="mod">
          <ac:chgData name="Clara Janneth Santos Martínez" userId="6f578a14-a953-4880-95a0-79770f211e65" providerId="ADAL" clId="{E774BFA9-922F-4551-9071-E099E07DA099}" dt="2024-11-10T12:15:44.214" v="2590" actId="1076"/>
          <ac:spMkLst>
            <pc:docMk/>
            <pc:sldMk cId="3431416669" sldId="327"/>
            <ac:spMk id="2" creationId="{80BDEF18-29CC-225E-257B-74EAB5C61687}"/>
          </ac:spMkLst>
        </pc:spChg>
        <pc:spChg chg="mod">
          <ac:chgData name="Clara Janneth Santos Martínez" userId="6f578a14-a953-4880-95a0-79770f211e65" providerId="ADAL" clId="{E774BFA9-922F-4551-9071-E099E07DA099}" dt="2024-11-10T12:15:52" v="2592" actId="14100"/>
          <ac:spMkLst>
            <pc:docMk/>
            <pc:sldMk cId="3431416669" sldId="327"/>
            <ac:spMk id="12" creationId="{06D496CC-B4B5-8B75-0CBF-161CF5C7DF02}"/>
          </ac:spMkLst>
        </pc:spChg>
        <pc:graphicFrameChg chg="mod">
          <ac:chgData name="Clara Janneth Santos Martínez" userId="6f578a14-a953-4880-95a0-79770f211e65" providerId="ADAL" clId="{E774BFA9-922F-4551-9071-E099E07DA099}" dt="2024-11-10T12:15:48.111" v="2591" actId="1076"/>
          <ac:graphicFrameMkLst>
            <pc:docMk/>
            <pc:sldMk cId="3431416669" sldId="327"/>
            <ac:graphicFrameMk id="11" creationId="{7F98BB34-A735-3071-2BCB-E7EA1E5493DA}"/>
          </ac:graphicFrameMkLst>
        </pc:graphicFrameChg>
      </pc:sldChg>
      <pc:sldChg chg="addSp delSp modSp add del mod setBg modClrScheme chgLayout">
        <pc:chgData name="Clara Janneth Santos Martínez" userId="6f578a14-a953-4880-95a0-79770f211e65" providerId="ADAL" clId="{E774BFA9-922F-4551-9071-E099E07DA099}" dt="2024-11-10T12:15:37.071" v="2589" actId="47"/>
        <pc:sldMkLst>
          <pc:docMk/>
          <pc:sldMk cId="475071560" sldId="328"/>
        </pc:sldMkLst>
        <pc:spChg chg="add del mod ord">
          <ac:chgData name="Clara Janneth Santos Martínez" userId="6f578a14-a953-4880-95a0-79770f211e65" providerId="ADAL" clId="{E774BFA9-922F-4551-9071-E099E07DA099}" dt="2024-11-10T12:15:12.309" v="2584" actId="700"/>
          <ac:spMkLst>
            <pc:docMk/>
            <pc:sldMk cId="475071560" sldId="328"/>
            <ac:spMk id="2" creationId="{91C24B84-5681-5C8E-933B-72ABA1DE93FA}"/>
          </ac:spMkLst>
        </pc:spChg>
        <pc:spChg chg="add del mod ord">
          <ac:chgData name="Clara Janneth Santos Martínez" userId="6f578a14-a953-4880-95a0-79770f211e65" providerId="ADAL" clId="{E774BFA9-922F-4551-9071-E099E07DA099}" dt="2024-11-10T12:15:12.309" v="2584" actId="700"/>
          <ac:spMkLst>
            <pc:docMk/>
            <pc:sldMk cId="475071560" sldId="328"/>
            <ac:spMk id="3" creationId="{11D7B920-E023-52AB-185C-D7F957D7A123}"/>
          </ac:spMkLst>
        </pc:spChg>
        <pc:spChg chg="add del mod ord">
          <ac:chgData name="Clara Janneth Santos Martínez" userId="6f578a14-a953-4880-95a0-79770f211e65" providerId="ADAL" clId="{E774BFA9-922F-4551-9071-E099E07DA099}" dt="2024-11-10T12:15:10.842" v="2583" actId="700"/>
          <ac:spMkLst>
            <pc:docMk/>
            <pc:sldMk cId="475071560" sldId="328"/>
            <ac:spMk id="5" creationId="{6A686B6B-C4C5-FB77-0462-D5D69520367F}"/>
          </ac:spMkLst>
        </pc:spChg>
        <pc:spChg chg="add mod ord">
          <ac:chgData name="Clara Janneth Santos Martínez" userId="6f578a14-a953-4880-95a0-79770f211e65" providerId="ADAL" clId="{E774BFA9-922F-4551-9071-E099E07DA099}" dt="2024-11-10T12:15:32.309" v="2588" actId="1076"/>
          <ac:spMkLst>
            <pc:docMk/>
            <pc:sldMk cId="475071560" sldId="328"/>
            <ac:spMk id="6" creationId="{D0B107D7-2FAF-D015-E195-AAA2740EEAF7}"/>
          </ac:spMkLst>
        </pc:spChg>
        <pc:picChg chg="add del">
          <ac:chgData name="Clara Janneth Santos Martínez" userId="6f578a14-a953-4880-95a0-79770f211e65" providerId="ADAL" clId="{E774BFA9-922F-4551-9071-E099E07DA099}" dt="2024-11-10T12:15:29.153" v="2587" actId="478"/>
          <ac:picMkLst>
            <pc:docMk/>
            <pc:sldMk cId="475071560" sldId="328"/>
            <ac:picMk id="4" creationId="{53223AE9-BF0D-044C-55B2-8F90B1BA6ABC}"/>
          </ac:picMkLst>
        </pc:picChg>
      </pc:sldChg>
      <pc:sldChg chg="addSp modSp new mod modClrScheme chgLayout">
        <pc:chgData name="Clara Janneth Santos Martínez" userId="6f578a14-a953-4880-95a0-79770f211e65" providerId="ADAL" clId="{E774BFA9-922F-4551-9071-E099E07DA099}" dt="2024-11-10T15:34:33.878" v="2659" actId="20577"/>
        <pc:sldMkLst>
          <pc:docMk/>
          <pc:sldMk cId="3543434926" sldId="329"/>
        </pc:sldMkLst>
        <pc:spChg chg="mod ord">
          <ac:chgData name="Clara Janneth Santos Martínez" userId="6f578a14-a953-4880-95a0-79770f211e65" providerId="ADAL" clId="{E774BFA9-922F-4551-9071-E099E07DA099}" dt="2024-11-08T13:37:22.553" v="2512" actId="700"/>
          <ac:spMkLst>
            <pc:docMk/>
            <pc:sldMk cId="3543434926" sldId="329"/>
            <ac:spMk id="2" creationId="{A4C262EC-B304-517F-6506-D6AF14961150}"/>
          </ac:spMkLst>
        </pc:spChg>
        <pc:spChg chg="mod ord">
          <ac:chgData name="Clara Janneth Santos Martínez" userId="6f578a14-a953-4880-95a0-79770f211e65" providerId="ADAL" clId="{E774BFA9-922F-4551-9071-E099E07DA099}" dt="2024-11-08T13:37:22.553" v="2512" actId="700"/>
          <ac:spMkLst>
            <pc:docMk/>
            <pc:sldMk cId="3543434926" sldId="329"/>
            <ac:spMk id="3" creationId="{1517C2A7-8C9F-AE73-CCDA-F1540CA23E5A}"/>
          </ac:spMkLst>
        </pc:spChg>
        <pc:spChg chg="add mod ord">
          <ac:chgData name="Clara Janneth Santos Martínez" userId="6f578a14-a953-4880-95a0-79770f211e65" providerId="ADAL" clId="{E774BFA9-922F-4551-9071-E099E07DA099}" dt="2024-11-10T15:34:33.878" v="2659" actId="20577"/>
          <ac:spMkLst>
            <pc:docMk/>
            <pc:sldMk cId="3543434926" sldId="329"/>
            <ac:spMk id="4" creationId="{6EB8ABCF-1F75-B356-6A96-549581B1F059}"/>
          </ac:spMkLst>
        </pc:spChg>
      </pc:sldChg>
      <pc:sldChg chg="delSp modSp add del mod setBg delDesignElem">
        <pc:chgData name="Clara Janneth Santos Martínez" userId="6f578a14-a953-4880-95a0-79770f211e65" providerId="ADAL" clId="{E774BFA9-922F-4551-9071-E099E07DA099}" dt="2024-11-12T22:39:55.294" v="3540" actId="2696"/>
        <pc:sldMkLst>
          <pc:docMk/>
          <pc:sldMk cId="1789359255" sldId="330"/>
        </pc:sldMkLst>
        <pc:spChg chg="mod">
          <ac:chgData name="Clara Janneth Santos Martínez" userId="6f578a14-a953-4880-95a0-79770f211e65" providerId="ADAL" clId="{E774BFA9-922F-4551-9071-E099E07DA099}" dt="2024-11-10T01:10:02.111" v="2516" actId="27636"/>
          <ac:spMkLst>
            <pc:docMk/>
            <pc:sldMk cId="1789359255" sldId="330"/>
            <ac:spMk id="4" creationId="{8E902756-BD0B-4615-1743-9F97B2832586}"/>
          </ac:spMkLst>
        </pc:spChg>
        <pc:spChg chg="del">
          <ac:chgData name="Clara Janneth Santos Martínez" userId="6f578a14-a953-4880-95a0-79770f211e65" providerId="ADAL" clId="{E774BFA9-922F-4551-9071-E099E07DA099}" dt="2024-11-10T01:10:02.042" v="2515"/>
          <ac:spMkLst>
            <pc:docMk/>
            <pc:sldMk cId="1789359255" sldId="330"/>
            <ac:spMk id="10" creationId="{93245F62-CCC4-49E4-B95B-EA6C1E790510}"/>
          </ac:spMkLst>
        </pc:spChg>
        <pc:spChg chg="del">
          <ac:chgData name="Clara Janneth Santos Martínez" userId="6f578a14-a953-4880-95a0-79770f211e65" providerId="ADAL" clId="{E774BFA9-922F-4551-9071-E099E07DA099}" dt="2024-11-10T01:10:02.042" v="2515"/>
          <ac:spMkLst>
            <pc:docMk/>
            <pc:sldMk cId="1789359255" sldId="330"/>
            <ac:spMk id="12" creationId="{E6C0DD6B-6AA3-448F-9B99-8386295BC1B4}"/>
          </ac:spMkLst>
        </pc:spChg>
      </pc:sldChg>
      <pc:sldChg chg="delSp modSp add del setBg delDesignElem">
        <pc:chgData name="Clara Janneth Santos Martínez" userId="6f578a14-a953-4880-95a0-79770f211e65" providerId="ADAL" clId="{E774BFA9-922F-4551-9071-E099E07DA099}" dt="2024-11-12T22:39:55.294" v="3540" actId="2696"/>
        <pc:sldMkLst>
          <pc:docMk/>
          <pc:sldMk cId="2609793899" sldId="331"/>
        </pc:sldMkLst>
        <pc:spChg chg="mod">
          <ac:chgData name="Clara Janneth Santos Martínez" userId="6f578a14-a953-4880-95a0-79770f211e65" providerId="ADAL" clId="{E774BFA9-922F-4551-9071-E099E07DA099}" dt="2024-11-10T01:10:02.042" v="2515"/>
          <ac:spMkLst>
            <pc:docMk/>
            <pc:sldMk cId="2609793899" sldId="331"/>
            <ac:spMk id="3" creationId="{494BF00C-C725-5BE1-9181-F09D5DDE05B5}"/>
          </ac:spMkLst>
        </pc:spChg>
        <pc:spChg chg="del">
          <ac:chgData name="Clara Janneth Santos Martínez" userId="6f578a14-a953-4880-95a0-79770f211e65" providerId="ADAL" clId="{E774BFA9-922F-4551-9071-E099E07DA099}" dt="2024-11-10T01:10:02.042" v="2515"/>
          <ac:spMkLst>
            <pc:docMk/>
            <pc:sldMk cId="2609793899" sldId="331"/>
            <ac:spMk id="9" creationId="{D12DDE76-C203-4047-9998-63900085B5E8}"/>
          </ac:spMkLst>
        </pc:spChg>
      </pc:sldChg>
      <pc:sldChg chg="add del">
        <pc:chgData name="Clara Janneth Santos Martínez" userId="6f578a14-a953-4880-95a0-79770f211e65" providerId="ADAL" clId="{E774BFA9-922F-4551-9071-E099E07DA099}" dt="2024-11-10T12:16:00.634" v="2594"/>
        <pc:sldMkLst>
          <pc:docMk/>
          <pc:sldMk cId="2406273178" sldId="332"/>
        </pc:sldMkLst>
      </pc:sldChg>
      <pc:sldChg chg="add">
        <pc:chgData name="Clara Janneth Santos Martínez" userId="6f578a14-a953-4880-95a0-79770f211e65" providerId="ADAL" clId="{E774BFA9-922F-4551-9071-E099E07DA099}" dt="2024-11-10T15:34:18.350" v="2631"/>
        <pc:sldMkLst>
          <pc:docMk/>
          <pc:sldMk cId="2166821095" sldId="355"/>
        </pc:sldMkLst>
      </pc:sldChg>
      <pc:sldChg chg="modSp add setBg">
        <pc:chgData name="Clara Janneth Santos Martínez" userId="6f578a14-a953-4880-95a0-79770f211e65" providerId="ADAL" clId="{E774BFA9-922F-4551-9071-E099E07DA099}" dt="2024-11-10T15:35:00.317" v="2660" actId="12100"/>
        <pc:sldMkLst>
          <pc:docMk/>
          <pc:sldMk cId="3356776673" sldId="356"/>
        </pc:sldMkLst>
        <pc:graphicFrameChg chg="mod">
          <ac:chgData name="Clara Janneth Santos Martínez" userId="6f578a14-a953-4880-95a0-79770f211e65" providerId="ADAL" clId="{E774BFA9-922F-4551-9071-E099E07DA099}" dt="2024-11-10T15:35:00.317" v="2660" actId="12100"/>
          <ac:graphicFrameMkLst>
            <pc:docMk/>
            <pc:sldMk cId="3356776673" sldId="356"/>
            <ac:graphicFrameMk id="29" creationId="{FE112678-A9AB-9642-CD83-44EB9875E4FD}"/>
          </ac:graphicFrameMkLst>
        </pc:graphicFrameChg>
      </pc:sldChg>
      <pc:sldChg chg="modSp add setBg">
        <pc:chgData name="Clara Janneth Santos Martínez" userId="6f578a14-a953-4880-95a0-79770f211e65" providerId="ADAL" clId="{E774BFA9-922F-4551-9071-E099E07DA099}" dt="2024-11-10T15:35:16.232" v="2662" actId="12100"/>
        <pc:sldMkLst>
          <pc:docMk/>
          <pc:sldMk cId="1254765416" sldId="357"/>
        </pc:sldMkLst>
        <pc:graphicFrameChg chg="mod">
          <ac:chgData name="Clara Janneth Santos Martínez" userId="6f578a14-a953-4880-95a0-79770f211e65" providerId="ADAL" clId="{E774BFA9-922F-4551-9071-E099E07DA099}" dt="2024-11-10T15:35:16.232" v="2662" actId="12100"/>
          <ac:graphicFrameMkLst>
            <pc:docMk/>
            <pc:sldMk cId="1254765416" sldId="357"/>
            <ac:graphicFrameMk id="4" creationId="{2104FFF0-218C-A656-1F38-4342F77FE3F9}"/>
          </ac:graphicFrameMkLst>
        </pc:graphicFrameChg>
      </pc:sldChg>
      <pc:sldChg chg="modSp add del">
        <pc:chgData name="Clara Janneth Santos Martínez" userId="6f578a14-a953-4880-95a0-79770f211e65" providerId="ADAL" clId="{E774BFA9-922F-4551-9071-E099E07DA099}" dt="2024-11-10T17:08:43.131" v="3215" actId="2696"/>
        <pc:sldMkLst>
          <pc:docMk/>
          <pc:sldMk cId="2969976404" sldId="358"/>
        </pc:sldMkLst>
        <pc:graphicFrameChg chg="mod">
          <ac:chgData name="Clara Janneth Santos Martínez" userId="6f578a14-a953-4880-95a0-79770f211e65" providerId="ADAL" clId="{E774BFA9-922F-4551-9071-E099E07DA099}" dt="2024-11-10T15:35:24.001" v="2663" actId="12100"/>
          <ac:graphicFrameMkLst>
            <pc:docMk/>
            <pc:sldMk cId="2969976404" sldId="358"/>
            <ac:graphicFrameMk id="4" creationId="{2104FFF0-218C-A656-1F38-4342F77FE3F9}"/>
          </ac:graphicFrameMkLst>
        </pc:graphicFrameChg>
      </pc:sldChg>
      <pc:sldChg chg="modSp add del mod">
        <pc:chgData name="Clara Janneth Santos Martínez" userId="6f578a14-a953-4880-95a0-79770f211e65" providerId="ADAL" clId="{E774BFA9-922F-4551-9071-E099E07DA099}" dt="2024-11-10T17:08:43.131" v="3215" actId="2696"/>
        <pc:sldMkLst>
          <pc:docMk/>
          <pc:sldMk cId="3430295213" sldId="359"/>
        </pc:sldMkLst>
        <pc:spChg chg="mod">
          <ac:chgData name="Clara Janneth Santos Martínez" userId="6f578a14-a953-4880-95a0-79770f211e65" providerId="ADAL" clId="{E774BFA9-922F-4551-9071-E099E07DA099}" dt="2024-11-10T15:35:39.006" v="2665" actId="1076"/>
          <ac:spMkLst>
            <pc:docMk/>
            <pc:sldMk cId="3430295213" sldId="359"/>
            <ac:spMk id="3" creationId="{4FF881D8-5DD3-FAA9-65AD-77B08F38E63A}"/>
          </ac:spMkLst>
        </pc:spChg>
        <pc:graphicFrameChg chg="mod">
          <ac:chgData name="Clara Janneth Santos Martínez" userId="6f578a14-a953-4880-95a0-79770f211e65" providerId="ADAL" clId="{E774BFA9-922F-4551-9071-E099E07DA099}" dt="2024-11-10T15:35:32.100" v="2664" actId="12100"/>
          <ac:graphicFrameMkLst>
            <pc:docMk/>
            <pc:sldMk cId="3430295213" sldId="359"/>
            <ac:graphicFrameMk id="4" creationId="{2104FFF0-218C-A656-1F38-4342F77FE3F9}"/>
          </ac:graphicFrameMkLst>
        </pc:graphicFrameChg>
      </pc:sldChg>
      <pc:sldChg chg="modSp add del">
        <pc:chgData name="Clara Janneth Santos Martínez" userId="6f578a14-a953-4880-95a0-79770f211e65" providerId="ADAL" clId="{E774BFA9-922F-4551-9071-E099E07DA099}" dt="2024-11-10T17:08:43.131" v="3215" actId="2696"/>
        <pc:sldMkLst>
          <pc:docMk/>
          <pc:sldMk cId="1444880791" sldId="360"/>
        </pc:sldMkLst>
        <pc:graphicFrameChg chg="mod">
          <ac:chgData name="Clara Janneth Santos Martínez" userId="6f578a14-a953-4880-95a0-79770f211e65" providerId="ADAL" clId="{E774BFA9-922F-4551-9071-E099E07DA099}" dt="2024-11-10T15:35:46.751" v="2666" actId="12100"/>
          <ac:graphicFrameMkLst>
            <pc:docMk/>
            <pc:sldMk cId="1444880791" sldId="360"/>
            <ac:graphicFrameMk id="4" creationId="{2104FFF0-218C-A656-1F38-4342F77FE3F9}"/>
          </ac:graphicFrameMkLst>
        </pc:graphicFrameChg>
      </pc:sldChg>
      <pc:sldChg chg="modSp add del mod">
        <pc:chgData name="Clara Janneth Santos Martínez" userId="6f578a14-a953-4880-95a0-79770f211e65" providerId="ADAL" clId="{E774BFA9-922F-4551-9071-E099E07DA099}" dt="2024-11-10T17:08:43.131" v="3215" actId="2696"/>
        <pc:sldMkLst>
          <pc:docMk/>
          <pc:sldMk cId="3168449665" sldId="361"/>
        </pc:sldMkLst>
        <pc:spChg chg="mod">
          <ac:chgData name="Clara Janneth Santos Martínez" userId="6f578a14-a953-4880-95a0-79770f211e65" providerId="ADAL" clId="{E774BFA9-922F-4551-9071-E099E07DA099}" dt="2024-11-10T15:36:01.368" v="2668" actId="1076"/>
          <ac:spMkLst>
            <pc:docMk/>
            <pc:sldMk cId="3168449665" sldId="361"/>
            <ac:spMk id="2" creationId="{B4C6A402-CF40-B811-D257-BCB6EE0F822E}"/>
          </ac:spMkLst>
        </pc:spChg>
        <pc:graphicFrameChg chg="mod modGraphic">
          <ac:chgData name="Clara Janneth Santos Martínez" userId="6f578a14-a953-4880-95a0-79770f211e65" providerId="ADAL" clId="{E774BFA9-922F-4551-9071-E099E07DA099}" dt="2024-11-10T15:36:30.662" v="2669" actId="12385"/>
          <ac:graphicFrameMkLst>
            <pc:docMk/>
            <pc:sldMk cId="3168449665" sldId="361"/>
            <ac:graphicFrameMk id="7" creationId="{07EF8C7B-F337-146F-327A-86ABFD2B69FD}"/>
          </ac:graphicFrameMkLst>
        </pc:graphicFrameChg>
      </pc:sldChg>
      <pc:sldChg chg="modSp add del setBg">
        <pc:chgData name="Clara Janneth Santos Martínez" userId="6f578a14-a953-4880-95a0-79770f211e65" providerId="ADAL" clId="{E774BFA9-922F-4551-9071-E099E07DA099}" dt="2024-11-10T17:08:43.131" v="3215" actId="2696"/>
        <pc:sldMkLst>
          <pc:docMk/>
          <pc:sldMk cId="2470951885" sldId="362"/>
        </pc:sldMkLst>
        <pc:graphicFrameChg chg="mod">
          <ac:chgData name="Clara Janneth Santos Martínez" userId="6f578a14-a953-4880-95a0-79770f211e65" providerId="ADAL" clId="{E774BFA9-922F-4551-9071-E099E07DA099}" dt="2024-11-10T15:36:54.492" v="2670" actId="12100"/>
          <ac:graphicFrameMkLst>
            <pc:docMk/>
            <pc:sldMk cId="2470951885" sldId="362"/>
            <ac:graphicFrameMk id="4" creationId="{D6C98793-1864-32BE-9F57-7F5F4FD758C3}"/>
          </ac:graphicFrameMkLst>
        </pc:graphicFrameChg>
      </pc:sldChg>
      <pc:sldChg chg="modSp add del setBg">
        <pc:chgData name="Clara Janneth Santos Martínez" userId="6f578a14-a953-4880-95a0-79770f211e65" providerId="ADAL" clId="{E774BFA9-922F-4551-9071-E099E07DA099}" dt="2024-11-10T17:08:43.131" v="3215" actId="2696"/>
        <pc:sldMkLst>
          <pc:docMk/>
          <pc:sldMk cId="726057045" sldId="363"/>
        </pc:sldMkLst>
        <pc:graphicFrameChg chg="mod">
          <ac:chgData name="Clara Janneth Santos Martínez" userId="6f578a14-a953-4880-95a0-79770f211e65" providerId="ADAL" clId="{E774BFA9-922F-4551-9071-E099E07DA099}" dt="2024-11-10T15:37:09.151" v="2671" actId="12100"/>
          <ac:graphicFrameMkLst>
            <pc:docMk/>
            <pc:sldMk cId="726057045" sldId="363"/>
            <ac:graphicFrameMk id="4" creationId="{76F81B3E-178C-4A71-8E28-EC5A04E5282F}"/>
          </ac:graphicFrameMkLst>
        </pc:graphicFrameChg>
      </pc:sldChg>
      <pc:sldChg chg="modSp add del">
        <pc:chgData name="Clara Janneth Santos Martínez" userId="6f578a14-a953-4880-95a0-79770f211e65" providerId="ADAL" clId="{E774BFA9-922F-4551-9071-E099E07DA099}" dt="2024-11-10T17:08:43.131" v="3215" actId="2696"/>
        <pc:sldMkLst>
          <pc:docMk/>
          <pc:sldMk cId="2498699061" sldId="364"/>
        </pc:sldMkLst>
        <pc:graphicFrameChg chg="mod">
          <ac:chgData name="Clara Janneth Santos Martínez" userId="6f578a14-a953-4880-95a0-79770f211e65" providerId="ADAL" clId="{E774BFA9-922F-4551-9071-E099E07DA099}" dt="2024-11-10T15:37:20.469" v="2672" actId="12100"/>
          <ac:graphicFrameMkLst>
            <pc:docMk/>
            <pc:sldMk cId="2498699061" sldId="364"/>
            <ac:graphicFrameMk id="4" creationId="{8177AD60-2101-CD76-CBE2-F287FA1B2C85}"/>
          </ac:graphicFrameMkLst>
        </pc:graphicFrameChg>
      </pc:sldChg>
      <pc:sldChg chg="add">
        <pc:chgData name="Clara Janneth Santos Martínez" userId="6f578a14-a953-4880-95a0-79770f211e65" providerId="ADAL" clId="{E774BFA9-922F-4551-9071-E099E07DA099}" dt="2024-11-12T17:37:05.042" v="3281"/>
        <pc:sldMkLst>
          <pc:docMk/>
          <pc:sldMk cId="507884447" sldId="365"/>
        </pc:sldMkLst>
      </pc:sldChg>
      <pc:sldChg chg="modSp add del mod setBg">
        <pc:chgData name="Clara Janneth Santos Martínez" userId="6f578a14-a953-4880-95a0-79770f211e65" providerId="ADAL" clId="{E774BFA9-922F-4551-9071-E099E07DA099}" dt="2024-11-12T17:36:51.509" v="3280" actId="2696"/>
        <pc:sldMkLst>
          <pc:docMk/>
          <pc:sldMk cId="3445606505" sldId="365"/>
        </pc:sldMkLst>
        <pc:spChg chg="mod">
          <ac:chgData name="Clara Janneth Santos Martínez" userId="6f578a14-a953-4880-95a0-79770f211e65" providerId="ADAL" clId="{E774BFA9-922F-4551-9071-E099E07DA099}" dt="2024-11-10T12:16:50.006" v="2601" actId="5793"/>
          <ac:spMkLst>
            <pc:docMk/>
            <pc:sldMk cId="3445606505" sldId="365"/>
            <ac:spMk id="3" creationId="{022BE7B7-46AB-6778-6EB0-860B6C415186}"/>
          </ac:spMkLst>
        </pc:spChg>
        <pc:picChg chg="mod">
          <ac:chgData name="Clara Janneth Santos Martínez" userId="6f578a14-a953-4880-95a0-79770f211e65" providerId="ADAL" clId="{E774BFA9-922F-4551-9071-E099E07DA099}" dt="2024-11-10T12:16:41.950" v="2598" actId="1076"/>
          <ac:picMkLst>
            <pc:docMk/>
            <pc:sldMk cId="3445606505" sldId="365"/>
            <ac:picMk id="7" creationId="{A3FDC515-B314-647D-9AAE-4F0D9079210E}"/>
          </ac:picMkLst>
        </pc:picChg>
      </pc:sldChg>
      <pc:sldChg chg="add setBg">
        <pc:chgData name="Clara Janneth Santos Martínez" userId="6f578a14-a953-4880-95a0-79770f211e65" providerId="ADAL" clId="{E774BFA9-922F-4551-9071-E099E07DA099}" dt="2024-11-10T12:21:34.139" v="2602"/>
        <pc:sldMkLst>
          <pc:docMk/>
          <pc:sldMk cId="2873569626" sldId="370"/>
        </pc:sldMkLst>
      </pc:sldChg>
      <pc:sldChg chg="add">
        <pc:chgData name="Clara Janneth Santos Martínez" userId="6f578a14-a953-4880-95a0-79770f211e65" providerId="ADAL" clId="{E774BFA9-922F-4551-9071-E099E07DA099}" dt="2024-11-10T12:21:34.139" v="2602"/>
        <pc:sldMkLst>
          <pc:docMk/>
          <pc:sldMk cId="3953049219" sldId="371"/>
        </pc:sldMkLst>
      </pc:sldChg>
      <pc:sldChg chg="add setBg">
        <pc:chgData name="Clara Janneth Santos Martínez" userId="6f578a14-a953-4880-95a0-79770f211e65" providerId="ADAL" clId="{E774BFA9-922F-4551-9071-E099E07DA099}" dt="2024-11-10T12:21:34.139" v="2602"/>
        <pc:sldMkLst>
          <pc:docMk/>
          <pc:sldMk cId="2169209049" sldId="372"/>
        </pc:sldMkLst>
      </pc:sldChg>
      <pc:sldChg chg="new del">
        <pc:chgData name="Clara Janneth Santos Martínez" userId="6f578a14-a953-4880-95a0-79770f211e65" providerId="ADAL" clId="{E774BFA9-922F-4551-9071-E099E07DA099}" dt="2024-11-10T16:07:56.592" v="2674" actId="680"/>
        <pc:sldMkLst>
          <pc:docMk/>
          <pc:sldMk cId="268390904" sldId="373"/>
        </pc:sldMkLst>
      </pc:sldChg>
      <pc:sldChg chg="addSp delSp modSp new mod modClrScheme chgLayout">
        <pc:chgData name="Clara Janneth Santos Martínez" userId="6f578a14-a953-4880-95a0-79770f211e65" providerId="ADAL" clId="{E774BFA9-922F-4551-9071-E099E07DA099}" dt="2024-11-10T16:08:29.964" v="2679" actId="207"/>
        <pc:sldMkLst>
          <pc:docMk/>
          <pc:sldMk cId="1995063291" sldId="373"/>
        </pc:sldMkLst>
        <pc:spChg chg="del mod ord">
          <ac:chgData name="Clara Janneth Santos Martínez" userId="6f578a14-a953-4880-95a0-79770f211e65" providerId="ADAL" clId="{E774BFA9-922F-4551-9071-E099E07DA099}" dt="2024-11-10T16:08:14.283" v="2676" actId="700"/>
          <ac:spMkLst>
            <pc:docMk/>
            <pc:sldMk cId="1995063291" sldId="373"/>
            <ac:spMk id="2" creationId="{9D29BFF4-7284-B55A-F983-EC7CE6CB97BC}"/>
          </ac:spMkLst>
        </pc:spChg>
        <pc:spChg chg="del">
          <ac:chgData name="Clara Janneth Santos Martínez" userId="6f578a14-a953-4880-95a0-79770f211e65" providerId="ADAL" clId="{E774BFA9-922F-4551-9071-E099E07DA099}" dt="2024-11-10T16:08:14.283" v="2676" actId="700"/>
          <ac:spMkLst>
            <pc:docMk/>
            <pc:sldMk cId="1995063291" sldId="373"/>
            <ac:spMk id="3" creationId="{0655E43C-9B60-1BE1-9817-A0F93EFEF7C9}"/>
          </ac:spMkLst>
        </pc:spChg>
        <pc:spChg chg="mod ord">
          <ac:chgData name="Clara Janneth Santos Martínez" userId="6f578a14-a953-4880-95a0-79770f211e65" providerId="ADAL" clId="{E774BFA9-922F-4551-9071-E099E07DA099}" dt="2024-11-10T16:08:14.283" v="2676" actId="700"/>
          <ac:spMkLst>
            <pc:docMk/>
            <pc:sldMk cId="1995063291" sldId="373"/>
            <ac:spMk id="4" creationId="{0A9F1A12-684F-E655-CD14-BC5F33FCC7A5}"/>
          </ac:spMkLst>
        </pc:spChg>
        <pc:spChg chg="add mod ord">
          <ac:chgData name="Clara Janneth Santos Martínez" userId="6f578a14-a953-4880-95a0-79770f211e65" providerId="ADAL" clId="{E774BFA9-922F-4551-9071-E099E07DA099}" dt="2024-11-10T16:08:29.964" v="2679" actId="207"/>
          <ac:spMkLst>
            <pc:docMk/>
            <pc:sldMk cId="1995063291" sldId="373"/>
            <ac:spMk id="5" creationId="{98B58466-B5A7-DEC3-9E43-E3B17B02D745}"/>
          </ac:spMkLst>
        </pc:spChg>
      </pc:sldChg>
      <pc:sldChg chg="add setBg">
        <pc:chgData name="Clara Janneth Santos Martínez" userId="6f578a14-a953-4880-95a0-79770f211e65" providerId="ADAL" clId="{E774BFA9-922F-4551-9071-E099E07DA099}" dt="2024-11-10T16:14:36.998" v="3139"/>
        <pc:sldMkLst>
          <pc:docMk/>
          <pc:sldMk cId="389449493" sldId="390"/>
        </pc:sldMkLst>
      </pc:sldChg>
      <pc:sldChg chg="modSp add mod">
        <pc:chgData name="Clara Janneth Santos Martínez" userId="6f578a14-a953-4880-95a0-79770f211e65" providerId="ADAL" clId="{E774BFA9-922F-4551-9071-E099E07DA099}" dt="2024-11-10T16:13:48.603" v="3078" actId="1076"/>
        <pc:sldMkLst>
          <pc:docMk/>
          <pc:sldMk cId="2113811756" sldId="391"/>
        </pc:sldMkLst>
        <pc:spChg chg="mod">
          <ac:chgData name="Clara Janneth Santos Martínez" userId="6f578a14-a953-4880-95a0-79770f211e65" providerId="ADAL" clId="{E774BFA9-922F-4551-9071-E099E07DA099}" dt="2024-11-10T16:13:48.603" v="3078" actId="1076"/>
          <ac:spMkLst>
            <pc:docMk/>
            <pc:sldMk cId="2113811756" sldId="391"/>
            <ac:spMk id="2" creationId="{F4E3FDBE-D967-4900-82D3-3BE4B72C1D8D}"/>
          </ac:spMkLst>
        </pc:spChg>
        <pc:spChg chg="mod">
          <ac:chgData name="Clara Janneth Santos Martínez" userId="6f578a14-a953-4880-95a0-79770f211e65" providerId="ADAL" clId="{E774BFA9-922F-4551-9071-E099E07DA099}" dt="2024-11-10T16:13:44.499" v="3077" actId="1076"/>
          <ac:spMkLst>
            <pc:docMk/>
            <pc:sldMk cId="2113811756" sldId="391"/>
            <ac:spMk id="3" creationId="{A7F67777-E2FA-4E60-8CAC-46047FD50006}"/>
          </ac:spMkLst>
        </pc:spChg>
        <pc:spChg chg="mod">
          <ac:chgData name="Clara Janneth Santos Martínez" userId="6f578a14-a953-4880-95a0-79770f211e65" providerId="ADAL" clId="{E774BFA9-922F-4551-9071-E099E07DA099}" dt="2024-11-10T16:13:44.499" v="3077" actId="1076"/>
          <ac:spMkLst>
            <pc:docMk/>
            <pc:sldMk cId="2113811756" sldId="391"/>
            <ac:spMk id="5" creationId="{0F0DE7AE-9C30-48CF-9844-4FA48D51BF95}"/>
          </ac:spMkLst>
        </pc:spChg>
      </pc:sldChg>
      <pc:sldChg chg="add setBg">
        <pc:chgData name="Clara Janneth Santos Martínez" userId="6f578a14-a953-4880-95a0-79770f211e65" providerId="ADAL" clId="{E774BFA9-922F-4551-9071-E099E07DA099}" dt="2024-11-10T16:14:36.998" v="3139"/>
        <pc:sldMkLst>
          <pc:docMk/>
          <pc:sldMk cId="4199114687" sldId="392"/>
        </pc:sldMkLst>
      </pc:sldChg>
      <pc:sldChg chg="modSp add mod ord">
        <pc:chgData name="Clara Janneth Santos Martínez" userId="6f578a14-a953-4880-95a0-79770f211e65" providerId="ADAL" clId="{E774BFA9-922F-4551-9071-E099E07DA099}" dt="2024-11-10T16:10:13.531" v="2948"/>
        <pc:sldMkLst>
          <pc:docMk/>
          <pc:sldMk cId="1130394607" sldId="398"/>
        </pc:sldMkLst>
        <pc:spChg chg="mod">
          <ac:chgData name="Clara Janneth Santos Martínez" userId="6f578a14-a953-4880-95a0-79770f211e65" providerId="ADAL" clId="{E774BFA9-922F-4551-9071-E099E07DA099}" dt="2024-11-10T16:08:45.681" v="2682" actId="1076"/>
          <ac:spMkLst>
            <pc:docMk/>
            <pc:sldMk cId="1130394607" sldId="398"/>
            <ac:spMk id="2" creationId="{B0411C37-C62F-4AFC-9610-8A6F8E3E2416}"/>
          </ac:spMkLst>
        </pc:spChg>
        <pc:spChg chg="mod">
          <ac:chgData name="Clara Janneth Santos Martínez" userId="6f578a14-a953-4880-95a0-79770f211e65" providerId="ADAL" clId="{E774BFA9-922F-4551-9071-E099E07DA099}" dt="2024-11-10T16:10:09.146" v="2946" actId="20577"/>
          <ac:spMkLst>
            <pc:docMk/>
            <pc:sldMk cId="1130394607" sldId="398"/>
            <ac:spMk id="3" creationId="{16E6B24D-E5BF-4970-8ED5-70D95D8FE15B}"/>
          </ac:spMkLst>
        </pc:spChg>
        <pc:spChg chg="mod">
          <ac:chgData name="Clara Janneth Santos Martínez" userId="6f578a14-a953-4880-95a0-79770f211e65" providerId="ADAL" clId="{E774BFA9-922F-4551-9071-E099E07DA099}" dt="2024-11-10T16:08:49.041" v="2683" actId="1076"/>
          <ac:spMkLst>
            <pc:docMk/>
            <pc:sldMk cId="1130394607" sldId="398"/>
            <ac:spMk id="5" creationId="{931381F1-2589-725D-2A68-A3C65F7C02F7}"/>
          </ac:spMkLst>
        </pc:spChg>
      </pc:sldChg>
      <pc:sldChg chg="modSp add mod modClrScheme chgLayout">
        <pc:chgData name="Clara Janneth Santos Martínez" userId="6f578a14-a953-4880-95a0-79770f211e65" providerId="ADAL" clId="{E774BFA9-922F-4551-9071-E099E07DA099}" dt="2024-11-10T16:14:47.123" v="3169" actId="20577"/>
        <pc:sldMkLst>
          <pc:docMk/>
          <pc:sldMk cId="1281003950" sldId="399"/>
        </pc:sldMkLst>
        <pc:spChg chg="mod ord">
          <ac:chgData name="Clara Janneth Santos Martínez" userId="6f578a14-a953-4880-95a0-79770f211e65" providerId="ADAL" clId="{E774BFA9-922F-4551-9071-E099E07DA099}" dt="2024-11-10T16:10:42.534" v="2952" actId="20577"/>
          <ac:spMkLst>
            <pc:docMk/>
            <pc:sldMk cId="1281003950" sldId="399"/>
            <ac:spMk id="2" creationId="{A4C262EC-B304-517F-6506-D6AF14961150}"/>
          </ac:spMkLst>
        </pc:spChg>
        <pc:spChg chg="mod ord">
          <ac:chgData name="Clara Janneth Santos Martínez" userId="6f578a14-a953-4880-95a0-79770f211e65" providerId="ADAL" clId="{E774BFA9-922F-4551-9071-E099E07DA099}" dt="2024-11-10T16:10:39.837" v="2950" actId="700"/>
          <ac:spMkLst>
            <pc:docMk/>
            <pc:sldMk cId="1281003950" sldId="399"/>
            <ac:spMk id="3" creationId="{1517C2A7-8C9F-AE73-CCDA-F1540CA23E5A}"/>
          </ac:spMkLst>
        </pc:spChg>
        <pc:spChg chg="mod ord">
          <ac:chgData name="Clara Janneth Santos Martínez" userId="6f578a14-a953-4880-95a0-79770f211e65" providerId="ADAL" clId="{E774BFA9-922F-4551-9071-E099E07DA099}" dt="2024-11-10T16:14:47.123" v="3169" actId="20577"/>
          <ac:spMkLst>
            <pc:docMk/>
            <pc:sldMk cId="1281003950" sldId="399"/>
            <ac:spMk id="4" creationId="{6EB8ABCF-1F75-B356-6A96-549581B1F059}"/>
          </ac:spMkLst>
        </pc:spChg>
      </pc:sldChg>
      <pc:sldChg chg="addSp delSp modSp new mod modClrScheme chgLayout">
        <pc:chgData name="Clara Janneth Santos Martínez" userId="6f578a14-a953-4880-95a0-79770f211e65" providerId="ADAL" clId="{E774BFA9-922F-4551-9071-E099E07DA099}" dt="2024-11-10T16:23:24.242" v="3209" actId="20577"/>
        <pc:sldMkLst>
          <pc:docMk/>
          <pc:sldMk cId="4102309552" sldId="400"/>
        </pc:sldMkLst>
        <pc:spChg chg="del mod ord">
          <ac:chgData name="Clara Janneth Santos Martínez" userId="6f578a14-a953-4880-95a0-79770f211e65" providerId="ADAL" clId="{E774BFA9-922F-4551-9071-E099E07DA099}" dt="2024-11-10T16:23:13.142" v="3172" actId="700"/>
          <ac:spMkLst>
            <pc:docMk/>
            <pc:sldMk cId="4102309552" sldId="400"/>
            <ac:spMk id="2" creationId="{205D6BD3-1AAA-9044-4FB5-F3BCC80F4E00}"/>
          </ac:spMkLst>
        </pc:spChg>
        <pc:spChg chg="mod ord">
          <ac:chgData name="Clara Janneth Santos Martínez" userId="6f578a14-a953-4880-95a0-79770f211e65" providerId="ADAL" clId="{E774BFA9-922F-4551-9071-E099E07DA099}" dt="2024-11-10T16:23:13.142" v="3172" actId="700"/>
          <ac:spMkLst>
            <pc:docMk/>
            <pc:sldMk cId="4102309552" sldId="400"/>
            <ac:spMk id="3" creationId="{9F96392E-A62D-8C3E-4385-3637E9C2FD36}"/>
          </ac:spMkLst>
        </pc:spChg>
        <pc:spChg chg="mod ord">
          <ac:chgData name="Clara Janneth Santos Martínez" userId="6f578a14-a953-4880-95a0-79770f211e65" providerId="ADAL" clId="{E774BFA9-922F-4551-9071-E099E07DA099}" dt="2024-11-10T16:23:13.142" v="3172" actId="700"/>
          <ac:spMkLst>
            <pc:docMk/>
            <pc:sldMk cId="4102309552" sldId="400"/>
            <ac:spMk id="4" creationId="{2FC8948E-18B6-8969-0125-7B8EF54BCE18}"/>
          </ac:spMkLst>
        </pc:spChg>
        <pc:spChg chg="add mod ord">
          <ac:chgData name="Clara Janneth Santos Martínez" userId="6f578a14-a953-4880-95a0-79770f211e65" providerId="ADAL" clId="{E774BFA9-922F-4551-9071-E099E07DA099}" dt="2024-11-10T16:23:16.246" v="3178" actId="20577"/>
          <ac:spMkLst>
            <pc:docMk/>
            <pc:sldMk cId="4102309552" sldId="400"/>
            <ac:spMk id="5" creationId="{23D82A96-97AA-4D08-E44B-FD2F528053CA}"/>
          </ac:spMkLst>
        </pc:spChg>
        <pc:spChg chg="add mod ord">
          <ac:chgData name="Clara Janneth Santos Martínez" userId="6f578a14-a953-4880-95a0-79770f211e65" providerId="ADAL" clId="{E774BFA9-922F-4551-9071-E099E07DA099}" dt="2024-11-10T16:23:24.242" v="3209" actId="20577"/>
          <ac:spMkLst>
            <pc:docMk/>
            <pc:sldMk cId="4102309552" sldId="400"/>
            <ac:spMk id="6" creationId="{5795E96E-8993-5BFF-A518-04964E460949}"/>
          </ac:spMkLst>
        </pc:spChg>
      </pc:sldChg>
      <pc:sldChg chg="new ord">
        <pc:chgData name="Clara Janneth Santos Martínez" userId="6f578a14-a953-4880-95a0-79770f211e65" providerId="ADAL" clId="{E774BFA9-922F-4551-9071-E099E07DA099}" dt="2024-11-10T16:23:42.138" v="3214"/>
        <pc:sldMkLst>
          <pc:docMk/>
          <pc:sldMk cId="1059326097" sldId="401"/>
        </pc:sldMkLst>
      </pc:sldChg>
      <pc:sldChg chg="modSp add mod">
        <pc:chgData name="Clara Janneth Santos Martínez" userId="6f578a14-a953-4880-95a0-79770f211e65" providerId="ADAL" clId="{E774BFA9-922F-4551-9071-E099E07DA099}" dt="2024-11-13T00:27:43.521" v="3915" actId="1076"/>
        <pc:sldMkLst>
          <pc:docMk/>
          <pc:sldMk cId="2603868153" sldId="406"/>
        </pc:sldMkLst>
        <pc:spChg chg="mod">
          <ac:chgData name="Clara Janneth Santos Martínez" userId="6f578a14-a953-4880-95a0-79770f211e65" providerId="ADAL" clId="{E774BFA9-922F-4551-9071-E099E07DA099}" dt="2024-11-13T00:27:43.521" v="3915" actId="1076"/>
          <ac:spMkLst>
            <pc:docMk/>
            <pc:sldMk cId="2603868153" sldId="406"/>
            <ac:spMk id="3" creationId="{FCFC1EE7-EC1E-4D97-BECE-79799E852656}"/>
          </ac:spMkLst>
        </pc:spChg>
        <pc:spChg chg="mod">
          <ac:chgData name="Clara Janneth Santos Martínez" userId="6f578a14-a953-4880-95a0-79770f211e65" providerId="ADAL" clId="{E774BFA9-922F-4551-9071-E099E07DA099}" dt="2024-11-13T00:27:43.521" v="3915" actId="1076"/>
          <ac:spMkLst>
            <pc:docMk/>
            <pc:sldMk cId="2603868153" sldId="406"/>
            <ac:spMk id="5" creationId="{621D2A11-F131-4175-8E7D-431730EF179D}"/>
          </ac:spMkLst>
        </pc:spChg>
        <pc:spChg chg="mod">
          <ac:chgData name="Clara Janneth Santos Martínez" userId="6f578a14-a953-4880-95a0-79770f211e65" providerId="ADAL" clId="{E774BFA9-922F-4551-9071-E099E07DA099}" dt="2024-11-13T00:27:43.521" v="3915" actId="1076"/>
          <ac:spMkLst>
            <pc:docMk/>
            <pc:sldMk cId="2603868153" sldId="406"/>
            <ac:spMk id="7" creationId="{A7F85B79-6596-4DCD-8AEB-4AFD5008F36A}"/>
          </ac:spMkLst>
        </pc:spChg>
      </pc:sldChg>
      <pc:sldChg chg="addSp delSp modSp add mod">
        <pc:chgData name="Clara Janneth Santos Martínez" userId="6f578a14-a953-4880-95a0-79770f211e65" providerId="ADAL" clId="{E774BFA9-922F-4551-9071-E099E07DA099}" dt="2024-11-13T00:25:35.119" v="3775" actId="1035"/>
        <pc:sldMkLst>
          <pc:docMk/>
          <pc:sldMk cId="4063013455" sldId="408"/>
        </pc:sldMkLst>
        <pc:spChg chg="mod">
          <ac:chgData name="Clara Janneth Santos Martínez" userId="6f578a14-a953-4880-95a0-79770f211e65" providerId="ADAL" clId="{E774BFA9-922F-4551-9071-E099E07DA099}" dt="2024-11-13T00:25:30.223" v="3771" actId="1076"/>
          <ac:spMkLst>
            <pc:docMk/>
            <pc:sldMk cId="4063013455" sldId="408"/>
            <ac:spMk id="2" creationId="{A241DAFE-BB96-4587-8C98-D9ED1EED0F5D}"/>
          </ac:spMkLst>
        </pc:spChg>
        <pc:spChg chg="mod">
          <ac:chgData name="Clara Janneth Santos Martínez" userId="6f578a14-a953-4880-95a0-79770f211e65" providerId="ADAL" clId="{E774BFA9-922F-4551-9071-E099E07DA099}" dt="2024-11-13T00:24:14.897" v="3761" actId="255"/>
          <ac:spMkLst>
            <pc:docMk/>
            <pc:sldMk cId="4063013455" sldId="408"/>
            <ac:spMk id="3" creationId="{74625FDD-80A3-44B6-ADA0-0273B1A65060}"/>
          </ac:spMkLst>
        </pc:spChg>
        <pc:grpChg chg="add del mod">
          <ac:chgData name="Clara Janneth Santos Martínez" userId="6f578a14-a953-4880-95a0-79770f211e65" providerId="ADAL" clId="{E774BFA9-922F-4551-9071-E099E07DA099}" dt="2024-11-13T00:24:57.106" v="3764" actId="165"/>
          <ac:grpSpMkLst>
            <pc:docMk/>
            <pc:sldMk cId="4063013455" sldId="408"/>
            <ac:grpSpMk id="4" creationId="{816E47BE-7748-7552-AD83-6186E3DA3006}"/>
          </ac:grpSpMkLst>
        </pc:grpChg>
        <pc:grpChg chg="add mod">
          <ac:chgData name="Clara Janneth Santos Martínez" userId="6f578a14-a953-4880-95a0-79770f211e65" providerId="ADAL" clId="{E774BFA9-922F-4551-9071-E099E07DA099}" dt="2024-11-13T00:25:35.119" v="3775" actId="1035"/>
          <ac:grpSpMkLst>
            <pc:docMk/>
            <pc:sldMk cId="4063013455" sldId="408"/>
            <ac:grpSpMk id="5" creationId="{D9429D32-7129-E107-30FD-5ECF7429E5E2}"/>
          </ac:grpSpMkLst>
        </pc:grpChg>
        <pc:picChg chg="add mod topLvl">
          <ac:chgData name="Clara Janneth Santos Martínez" userId="6f578a14-a953-4880-95a0-79770f211e65" providerId="ADAL" clId="{E774BFA9-922F-4551-9071-E099E07DA099}" dt="2024-11-13T00:25:35.119" v="3775" actId="1035"/>
          <ac:picMkLst>
            <pc:docMk/>
            <pc:sldMk cId="4063013455" sldId="408"/>
            <ac:picMk id="1026" creationId="{53D8A3BC-21F8-66E1-96D7-21DDC5610A22}"/>
          </ac:picMkLst>
        </pc:picChg>
        <pc:picChg chg="add mod topLvl">
          <ac:chgData name="Clara Janneth Santos Martínez" userId="6f578a14-a953-4880-95a0-79770f211e65" providerId="ADAL" clId="{E774BFA9-922F-4551-9071-E099E07DA099}" dt="2024-11-13T00:25:35.119" v="3775" actId="1035"/>
          <ac:picMkLst>
            <pc:docMk/>
            <pc:sldMk cId="4063013455" sldId="408"/>
            <ac:picMk id="1028" creationId="{F900C687-A10C-56B9-D0A3-BF8E1E507F17}"/>
          </ac:picMkLst>
        </pc:picChg>
        <pc:picChg chg="mod topLvl">
          <ac:chgData name="Clara Janneth Santos Martínez" userId="6f578a14-a953-4880-95a0-79770f211e65" providerId="ADAL" clId="{E774BFA9-922F-4551-9071-E099E07DA099}" dt="2024-11-13T00:25:35.119" v="3775" actId="1035"/>
          <ac:picMkLst>
            <pc:docMk/>
            <pc:sldMk cId="4063013455" sldId="408"/>
            <ac:picMk id="2052" creationId="{EC1FA8D2-8C5B-A461-BD8C-B819743A3FF4}"/>
          </ac:picMkLst>
        </pc:picChg>
        <pc:picChg chg="mod topLvl">
          <ac:chgData name="Clara Janneth Santos Martínez" userId="6f578a14-a953-4880-95a0-79770f211e65" providerId="ADAL" clId="{E774BFA9-922F-4551-9071-E099E07DA099}" dt="2024-11-13T00:25:35.119" v="3775" actId="1035"/>
          <ac:picMkLst>
            <pc:docMk/>
            <pc:sldMk cId="4063013455" sldId="408"/>
            <ac:picMk id="2054" creationId="{DABD1DCE-2687-1654-EB83-CEBC1E7F5DC4}"/>
          </ac:picMkLst>
        </pc:picChg>
      </pc:sldChg>
      <pc:sldChg chg="add setBg">
        <pc:chgData name="Clara Janneth Santos Martínez" userId="6f578a14-a953-4880-95a0-79770f211e65" providerId="ADAL" clId="{E774BFA9-922F-4551-9071-E099E07DA099}" dt="2024-11-10T16:23:28.011" v="3210"/>
        <pc:sldMkLst>
          <pc:docMk/>
          <pc:sldMk cId="2406273178" sldId="421"/>
        </pc:sldMkLst>
      </pc:sldChg>
      <pc:sldChg chg="add setBg">
        <pc:chgData name="Clara Janneth Santos Martínez" userId="6f578a14-a953-4880-95a0-79770f211e65" providerId="ADAL" clId="{E774BFA9-922F-4551-9071-E099E07DA099}" dt="2024-11-10T16:23:28.011" v="3210"/>
        <pc:sldMkLst>
          <pc:docMk/>
          <pc:sldMk cId="3936543053" sldId="422"/>
        </pc:sldMkLst>
      </pc:sldChg>
      <pc:sldChg chg="add setBg">
        <pc:chgData name="Clara Janneth Santos Martínez" userId="6f578a14-a953-4880-95a0-79770f211e65" providerId="ADAL" clId="{E774BFA9-922F-4551-9071-E099E07DA099}" dt="2024-11-10T16:23:28.011" v="3210"/>
        <pc:sldMkLst>
          <pc:docMk/>
          <pc:sldMk cId="4046025849" sldId="423"/>
        </pc:sldMkLst>
      </pc:sldChg>
      <pc:sldChg chg="add setBg">
        <pc:chgData name="Clara Janneth Santos Martínez" userId="6f578a14-a953-4880-95a0-79770f211e65" providerId="ADAL" clId="{E774BFA9-922F-4551-9071-E099E07DA099}" dt="2024-11-10T16:23:28.011" v="3210"/>
        <pc:sldMkLst>
          <pc:docMk/>
          <pc:sldMk cId="2287561360" sldId="424"/>
        </pc:sldMkLst>
      </pc:sldChg>
      <pc:sldChg chg="add setBg">
        <pc:chgData name="Clara Janneth Santos Martínez" userId="6f578a14-a953-4880-95a0-79770f211e65" providerId="ADAL" clId="{E774BFA9-922F-4551-9071-E099E07DA099}" dt="2024-11-10T16:23:28.011" v="3210"/>
        <pc:sldMkLst>
          <pc:docMk/>
          <pc:sldMk cId="3180468457" sldId="426"/>
        </pc:sldMkLst>
      </pc:sldChg>
      <pc:sldChg chg="add setBg">
        <pc:chgData name="Clara Janneth Santos Martínez" userId="6f578a14-a953-4880-95a0-79770f211e65" providerId="ADAL" clId="{E774BFA9-922F-4551-9071-E099E07DA099}" dt="2024-11-10T16:23:28.011" v="3210"/>
        <pc:sldMkLst>
          <pc:docMk/>
          <pc:sldMk cId="460551060" sldId="427"/>
        </pc:sldMkLst>
      </pc:sldChg>
      <pc:sldChg chg="add">
        <pc:chgData name="Clara Janneth Santos Martínez" userId="6f578a14-a953-4880-95a0-79770f211e65" providerId="ADAL" clId="{E774BFA9-922F-4551-9071-E099E07DA099}" dt="2024-11-10T16:23:28.011" v="3210"/>
        <pc:sldMkLst>
          <pc:docMk/>
          <pc:sldMk cId="3970082199" sldId="428"/>
        </pc:sldMkLst>
      </pc:sldChg>
      <pc:sldChg chg="add">
        <pc:chgData name="Clara Janneth Santos Martínez" userId="6f578a14-a953-4880-95a0-79770f211e65" providerId="ADAL" clId="{E774BFA9-922F-4551-9071-E099E07DA099}" dt="2024-11-10T16:23:28.011" v="3210"/>
        <pc:sldMkLst>
          <pc:docMk/>
          <pc:sldMk cId="3310722620" sldId="429"/>
        </pc:sldMkLst>
      </pc:sldChg>
      <pc:sldChg chg="add">
        <pc:chgData name="Clara Janneth Santos Martínez" userId="6f578a14-a953-4880-95a0-79770f211e65" providerId="ADAL" clId="{E774BFA9-922F-4551-9071-E099E07DA099}" dt="2024-11-10T16:23:28.011" v="3210"/>
        <pc:sldMkLst>
          <pc:docMk/>
          <pc:sldMk cId="1919068190" sldId="431"/>
        </pc:sldMkLst>
      </pc:sldChg>
      <pc:sldChg chg="add setBg">
        <pc:chgData name="Clara Janneth Santos Martínez" userId="6f578a14-a953-4880-95a0-79770f211e65" providerId="ADAL" clId="{E774BFA9-922F-4551-9071-E099E07DA099}" dt="2024-11-10T16:23:28.011" v="3210"/>
        <pc:sldMkLst>
          <pc:docMk/>
          <pc:sldMk cId="2699597862" sldId="432"/>
        </pc:sldMkLst>
      </pc:sldChg>
      <pc:sldChg chg="add setBg">
        <pc:chgData name="Clara Janneth Santos Martínez" userId="6f578a14-a953-4880-95a0-79770f211e65" providerId="ADAL" clId="{E774BFA9-922F-4551-9071-E099E07DA099}" dt="2024-11-10T16:23:28.011" v="3210"/>
        <pc:sldMkLst>
          <pc:docMk/>
          <pc:sldMk cId="1270972290" sldId="433"/>
        </pc:sldMkLst>
      </pc:sldChg>
      <pc:sldChg chg="add">
        <pc:chgData name="Clara Janneth Santos Martínez" userId="6f578a14-a953-4880-95a0-79770f211e65" providerId="ADAL" clId="{E774BFA9-922F-4551-9071-E099E07DA099}" dt="2024-11-10T16:23:28.011" v="3210"/>
        <pc:sldMkLst>
          <pc:docMk/>
          <pc:sldMk cId="3265983717" sldId="434"/>
        </pc:sldMkLst>
      </pc:sldChg>
      <pc:sldChg chg="modSp add mod">
        <pc:chgData name="Clara Janneth Santos Martínez" userId="6f578a14-a953-4880-95a0-79770f211e65" providerId="ADAL" clId="{E774BFA9-922F-4551-9071-E099E07DA099}" dt="2024-11-12T16:28:56.154" v="3244" actId="1076"/>
        <pc:sldMkLst>
          <pc:docMk/>
          <pc:sldMk cId="3878831332" sldId="452"/>
        </pc:sldMkLst>
        <pc:spChg chg="mod">
          <ac:chgData name="Clara Janneth Santos Martínez" userId="6f578a14-a953-4880-95a0-79770f211e65" providerId="ADAL" clId="{E774BFA9-922F-4551-9071-E099E07DA099}" dt="2024-11-12T16:28:56.154" v="3244" actId="1076"/>
          <ac:spMkLst>
            <pc:docMk/>
            <pc:sldMk cId="3878831332" sldId="452"/>
            <ac:spMk id="2" creationId="{4CC8FA25-5150-2162-DD4A-849FC5D4172D}"/>
          </ac:spMkLst>
        </pc:spChg>
        <pc:spChg chg="mod">
          <ac:chgData name="Clara Janneth Santos Martínez" userId="6f578a14-a953-4880-95a0-79770f211e65" providerId="ADAL" clId="{E774BFA9-922F-4551-9071-E099E07DA099}" dt="2024-11-12T16:28:50.439" v="3243" actId="1076"/>
          <ac:spMkLst>
            <pc:docMk/>
            <pc:sldMk cId="3878831332" sldId="452"/>
            <ac:spMk id="3" creationId="{0109EEDA-65A8-B56B-F733-6F4AF6166E5F}"/>
          </ac:spMkLst>
        </pc:spChg>
        <pc:spChg chg="mod">
          <ac:chgData name="Clara Janneth Santos Martínez" userId="6f578a14-a953-4880-95a0-79770f211e65" providerId="ADAL" clId="{E774BFA9-922F-4551-9071-E099E07DA099}" dt="2024-11-12T16:28:56.154" v="3244" actId="1076"/>
          <ac:spMkLst>
            <pc:docMk/>
            <pc:sldMk cId="3878831332" sldId="452"/>
            <ac:spMk id="4" creationId="{7518D4E5-3FE6-4806-4A06-1CFBDBCDAB55}"/>
          </ac:spMkLst>
        </pc:spChg>
      </pc:sldChg>
      <pc:sldChg chg="add">
        <pc:chgData name="Clara Janneth Santos Martínez" userId="6f578a14-a953-4880-95a0-79770f211e65" providerId="ADAL" clId="{E774BFA9-922F-4551-9071-E099E07DA099}" dt="2024-11-12T16:27:04.604" v="3216"/>
        <pc:sldMkLst>
          <pc:docMk/>
          <pc:sldMk cId="1836610804" sldId="453"/>
        </pc:sldMkLst>
      </pc:sldChg>
      <pc:sldChg chg="modSp add mod modClrScheme chgLayout">
        <pc:chgData name="Clara Janneth Santos Martínez" userId="6f578a14-a953-4880-95a0-79770f211e65" providerId="ADAL" clId="{E774BFA9-922F-4551-9071-E099E07DA099}" dt="2024-11-12T16:29:53.449" v="3278" actId="20577"/>
        <pc:sldMkLst>
          <pc:docMk/>
          <pc:sldMk cId="2680054857" sldId="454"/>
        </pc:sldMkLst>
        <pc:spChg chg="mod ord">
          <ac:chgData name="Clara Janneth Santos Martínez" userId="6f578a14-a953-4880-95a0-79770f211e65" providerId="ADAL" clId="{E774BFA9-922F-4551-9071-E099E07DA099}" dt="2024-11-12T16:29:21.442" v="3248" actId="20577"/>
          <ac:spMkLst>
            <pc:docMk/>
            <pc:sldMk cId="2680054857" sldId="454"/>
            <ac:spMk id="2" creationId="{0135D473-6E4E-8A35-6159-4FDB18DB1636}"/>
          </ac:spMkLst>
        </pc:spChg>
        <pc:spChg chg="mod ord">
          <ac:chgData name="Clara Janneth Santos Martínez" userId="6f578a14-a953-4880-95a0-79770f211e65" providerId="ADAL" clId="{E774BFA9-922F-4551-9071-E099E07DA099}" dt="2024-11-12T16:29:53.449" v="3278" actId="20577"/>
          <ac:spMkLst>
            <pc:docMk/>
            <pc:sldMk cId="2680054857" sldId="454"/>
            <ac:spMk id="3" creationId="{DF4223F8-288C-E713-FCFF-242EC0C6AEDB}"/>
          </ac:spMkLst>
        </pc:spChg>
        <pc:spChg chg="mod">
          <ac:chgData name="Clara Janneth Santos Martínez" userId="6f578a14-a953-4880-95a0-79770f211e65" providerId="ADAL" clId="{E774BFA9-922F-4551-9071-E099E07DA099}" dt="2024-11-12T16:29:34.003" v="3249" actId="6549"/>
          <ac:spMkLst>
            <pc:docMk/>
            <pc:sldMk cId="2680054857" sldId="454"/>
            <ac:spMk id="11" creationId="{9D0DAE4C-DA21-18D3-0CD8-DB613FFF85EF}"/>
          </ac:spMkLst>
        </pc:spChg>
      </pc:sldChg>
      <pc:sldChg chg="modSp add mod setBg">
        <pc:chgData name="Clara Janneth Santos Martínez" userId="6f578a14-a953-4880-95a0-79770f211e65" providerId="ADAL" clId="{E774BFA9-922F-4551-9071-E099E07DA099}" dt="2024-11-12T17:38:54.115" v="3395" actId="1076"/>
        <pc:sldMkLst>
          <pc:docMk/>
          <pc:sldMk cId="3292667734" sldId="467"/>
        </pc:sldMkLst>
        <pc:spChg chg="mod">
          <ac:chgData name="Clara Janneth Santos Martínez" userId="6f578a14-a953-4880-95a0-79770f211e65" providerId="ADAL" clId="{E774BFA9-922F-4551-9071-E099E07DA099}" dt="2024-11-12T17:38:54.115" v="3395" actId="1076"/>
          <ac:spMkLst>
            <pc:docMk/>
            <pc:sldMk cId="3292667734" sldId="467"/>
            <ac:spMk id="2" creationId="{E7E90A28-EE9E-C6AC-42E2-8AC38A26C6F7}"/>
          </ac:spMkLst>
        </pc:spChg>
        <pc:spChg chg="mod">
          <ac:chgData name="Clara Janneth Santos Martínez" userId="6f578a14-a953-4880-95a0-79770f211e65" providerId="ADAL" clId="{E774BFA9-922F-4551-9071-E099E07DA099}" dt="2024-11-12T17:38:54.115" v="3395" actId="1076"/>
          <ac:spMkLst>
            <pc:docMk/>
            <pc:sldMk cId="3292667734" sldId="467"/>
            <ac:spMk id="3" creationId="{8D24B6EE-9234-4B1A-B961-2751BF63B7C0}"/>
          </ac:spMkLst>
        </pc:spChg>
      </pc:sldChg>
      <pc:sldChg chg="modSp add mod setBg modClrScheme chgLayout">
        <pc:chgData name="Clara Janneth Santos Martínez" userId="6f578a14-a953-4880-95a0-79770f211e65" providerId="ADAL" clId="{E774BFA9-922F-4551-9071-E099E07DA099}" dt="2024-11-12T17:38:29.580" v="3381" actId="1037"/>
        <pc:sldMkLst>
          <pc:docMk/>
          <pc:sldMk cId="3656737486" sldId="468"/>
        </pc:sldMkLst>
        <pc:spChg chg="mod ord">
          <ac:chgData name="Clara Janneth Santos Martínez" userId="6f578a14-a953-4880-95a0-79770f211e65" providerId="ADAL" clId="{E774BFA9-922F-4551-9071-E099E07DA099}" dt="2024-11-12T17:38:29.580" v="3381" actId="1037"/>
          <ac:spMkLst>
            <pc:docMk/>
            <pc:sldMk cId="3656737486" sldId="468"/>
            <ac:spMk id="2" creationId="{FE1DCF60-E265-6F31-C666-58BE6A6384EE}"/>
          </ac:spMkLst>
        </pc:spChg>
        <pc:spChg chg="mod ord">
          <ac:chgData name="Clara Janneth Santos Martínez" userId="6f578a14-a953-4880-95a0-79770f211e65" providerId="ADAL" clId="{E774BFA9-922F-4551-9071-E099E07DA099}" dt="2024-11-12T17:38:12.513" v="3372" actId="700"/>
          <ac:spMkLst>
            <pc:docMk/>
            <pc:sldMk cId="3656737486" sldId="468"/>
            <ac:spMk id="4" creationId="{00000000-0000-0000-0000-000000000000}"/>
          </ac:spMkLst>
        </pc:spChg>
        <pc:spChg chg="mod">
          <ac:chgData name="Clara Janneth Santos Martínez" userId="6f578a14-a953-4880-95a0-79770f211e65" providerId="ADAL" clId="{E774BFA9-922F-4551-9071-E099E07DA099}" dt="2024-11-12T17:38:21.738" v="3373" actId="1076"/>
          <ac:spMkLst>
            <pc:docMk/>
            <pc:sldMk cId="3656737486" sldId="468"/>
            <ac:spMk id="17" creationId="{8341A6CA-D727-4BC8-3358-7B96DAE41347}"/>
          </ac:spMkLst>
        </pc:spChg>
      </pc:sldChg>
      <pc:sldChg chg="modSp add mod setBg">
        <pc:chgData name="Clara Janneth Santos Martínez" userId="6f578a14-a953-4880-95a0-79770f211e65" providerId="ADAL" clId="{E774BFA9-922F-4551-9071-E099E07DA099}" dt="2024-11-12T17:38:45.255" v="3394" actId="1038"/>
        <pc:sldMkLst>
          <pc:docMk/>
          <pc:sldMk cId="3549096305" sldId="469"/>
        </pc:sldMkLst>
        <pc:spChg chg="mod">
          <ac:chgData name="Clara Janneth Santos Martínez" userId="6f578a14-a953-4880-95a0-79770f211e65" providerId="ADAL" clId="{E774BFA9-922F-4551-9071-E099E07DA099}" dt="2024-11-12T17:38:39.288" v="3387" actId="1038"/>
          <ac:spMkLst>
            <pc:docMk/>
            <pc:sldMk cId="3549096305" sldId="469"/>
            <ac:spMk id="2" creationId="{F4C17E74-4420-1B48-1B0B-7C71A8AAF6E9}"/>
          </ac:spMkLst>
        </pc:spChg>
        <pc:spChg chg="mod">
          <ac:chgData name="Clara Janneth Santos Martínez" userId="6f578a14-a953-4880-95a0-79770f211e65" providerId="ADAL" clId="{E774BFA9-922F-4551-9071-E099E07DA099}" dt="2024-11-12T17:38:45.255" v="3394" actId="1038"/>
          <ac:spMkLst>
            <pc:docMk/>
            <pc:sldMk cId="3549096305" sldId="469"/>
            <ac:spMk id="3" creationId="{56411816-EBE2-965F-87F0-AC7A0CFA975E}"/>
          </ac:spMkLst>
        </pc:spChg>
        <pc:graphicFrameChg chg="mod modGraphic">
          <ac:chgData name="Clara Janneth Santos Martínez" userId="6f578a14-a953-4880-95a0-79770f211e65" providerId="ADAL" clId="{E774BFA9-922F-4551-9071-E099E07DA099}" dt="2024-11-12T17:37:39.496" v="3367" actId="1036"/>
          <ac:graphicFrameMkLst>
            <pc:docMk/>
            <pc:sldMk cId="3549096305" sldId="469"/>
            <ac:graphicFrameMk id="5" creationId="{8F2B944B-2AF5-E04F-DFC0-03B10E4AFEE0}"/>
          </ac:graphicFrameMkLst>
        </pc:graphicFrameChg>
      </pc:sldChg>
      <pc:sldChg chg="add setBg">
        <pc:chgData name="Clara Janneth Santos Martínez" userId="6f578a14-a953-4880-95a0-79770f211e65" providerId="ADAL" clId="{E774BFA9-922F-4551-9071-E099E07DA099}" dt="2024-11-12T17:36:46.717" v="3279"/>
        <pc:sldMkLst>
          <pc:docMk/>
          <pc:sldMk cId="1305356580" sldId="470"/>
        </pc:sldMkLst>
      </pc:sldChg>
      <pc:sldChg chg="modSp add mod ord setBg">
        <pc:chgData name="Clara Janneth Santos Martínez" userId="6f578a14-a953-4880-95a0-79770f211e65" providerId="ADAL" clId="{E774BFA9-922F-4551-9071-E099E07DA099}" dt="2024-11-12T17:47:26.939" v="3491"/>
        <pc:sldMkLst>
          <pc:docMk/>
          <pc:sldMk cId="665219688" sldId="473"/>
        </pc:sldMkLst>
        <pc:spChg chg="mod">
          <ac:chgData name="Clara Janneth Santos Martínez" userId="6f578a14-a953-4880-95a0-79770f211e65" providerId="ADAL" clId="{E774BFA9-922F-4551-9071-E099E07DA099}" dt="2024-11-12T17:47:19.987" v="3489" actId="1037"/>
          <ac:spMkLst>
            <pc:docMk/>
            <pc:sldMk cId="665219688" sldId="473"/>
            <ac:spMk id="2" creationId="{AF81DE08-0A87-4E00-B27D-03B356F484B5}"/>
          </ac:spMkLst>
        </pc:spChg>
        <pc:spChg chg="mod">
          <ac:chgData name="Clara Janneth Santos Martínez" userId="6f578a14-a953-4880-95a0-79770f211e65" providerId="ADAL" clId="{E774BFA9-922F-4551-9071-E099E07DA099}" dt="2024-11-12T17:47:19.987" v="3489" actId="1037"/>
          <ac:spMkLst>
            <pc:docMk/>
            <pc:sldMk cId="665219688" sldId="473"/>
            <ac:spMk id="3" creationId="{6B73CAB3-9AFD-4FB8-9DDB-DADB358E345E}"/>
          </ac:spMkLst>
        </pc:spChg>
        <pc:spChg chg="mod">
          <ac:chgData name="Clara Janneth Santos Martínez" userId="6f578a14-a953-4880-95a0-79770f211e65" providerId="ADAL" clId="{E774BFA9-922F-4551-9071-E099E07DA099}" dt="2024-11-12T17:47:19.987" v="3489" actId="1037"/>
          <ac:spMkLst>
            <pc:docMk/>
            <pc:sldMk cId="665219688" sldId="473"/>
            <ac:spMk id="4" creationId="{8F6B26D1-3578-444A-995C-12B9CBEB3603}"/>
          </ac:spMkLst>
        </pc:spChg>
      </pc:sldChg>
      <pc:sldChg chg="delSp modSp add mod setBg">
        <pc:chgData name="Clara Janneth Santos Martínez" userId="6f578a14-a953-4880-95a0-79770f211e65" providerId="ADAL" clId="{E774BFA9-922F-4551-9071-E099E07DA099}" dt="2024-11-12T17:48:42.632" v="3539" actId="14100"/>
        <pc:sldMkLst>
          <pc:docMk/>
          <pc:sldMk cId="2911991190" sldId="474"/>
        </pc:sldMkLst>
        <pc:spChg chg="mod">
          <ac:chgData name="Clara Janneth Santos Martínez" userId="6f578a14-a953-4880-95a0-79770f211e65" providerId="ADAL" clId="{E774BFA9-922F-4551-9071-E099E07DA099}" dt="2024-11-12T17:48:12.173" v="3533" actId="207"/>
          <ac:spMkLst>
            <pc:docMk/>
            <pc:sldMk cId="2911991190" sldId="474"/>
            <ac:spMk id="2" creationId="{7248E61F-F5E6-4039-B958-166266720A80}"/>
          </ac:spMkLst>
        </pc:spChg>
        <pc:spChg chg="mod">
          <ac:chgData name="Clara Janneth Santos Martínez" userId="6f578a14-a953-4880-95a0-79770f211e65" providerId="ADAL" clId="{E774BFA9-922F-4551-9071-E099E07DA099}" dt="2024-11-12T17:48:42.632" v="3539" actId="14100"/>
          <ac:spMkLst>
            <pc:docMk/>
            <pc:sldMk cId="2911991190" sldId="474"/>
            <ac:spMk id="3" creationId="{B3F152AC-A6E6-4A11-A810-5079B58CABD6}"/>
          </ac:spMkLst>
        </pc:spChg>
        <pc:picChg chg="del">
          <ac:chgData name="Clara Janneth Santos Martínez" userId="6f578a14-a953-4880-95a0-79770f211e65" providerId="ADAL" clId="{E774BFA9-922F-4551-9071-E099E07DA099}" dt="2024-11-12T17:48:17.643" v="3534" actId="478"/>
          <ac:picMkLst>
            <pc:docMk/>
            <pc:sldMk cId="2911991190" sldId="474"/>
            <ac:picMk id="1026" creationId="{1C862046-2331-4256-87C0-E60E6B056B22}"/>
          </ac:picMkLst>
        </pc:picChg>
      </pc:sldChg>
      <pc:sldChg chg="add setBg">
        <pc:chgData name="Clara Janneth Santos Martínez" userId="6f578a14-a953-4880-95a0-79770f211e65" providerId="ADAL" clId="{E774BFA9-922F-4551-9071-E099E07DA099}" dt="2024-11-12T17:45:22.646" v="3396"/>
        <pc:sldMkLst>
          <pc:docMk/>
          <pc:sldMk cId="629072850" sldId="475"/>
        </pc:sldMkLst>
      </pc:sldChg>
      <pc:sldChg chg="add setBg">
        <pc:chgData name="Clara Janneth Santos Martínez" userId="6f578a14-a953-4880-95a0-79770f211e65" providerId="ADAL" clId="{E774BFA9-922F-4551-9071-E099E07DA099}" dt="2024-11-12T17:45:22.646" v="3396"/>
        <pc:sldMkLst>
          <pc:docMk/>
          <pc:sldMk cId="1906512034" sldId="476"/>
        </pc:sldMkLst>
      </pc:sldChg>
      <pc:sldChg chg="add setBg">
        <pc:chgData name="Clara Janneth Santos Martínez" userId="6f578a14-a953-4880-95a0-79770f211e65" providerId="ADAL" clId="{E774BFA9-922F-4551-9071-E099E07DA099}" dt="2024-11-12T17:45:22.646" v="3396"/>
        <pc:sldMkLst>
          <pc:docMk/>
          <pc:sldMk cId="1431618837" sldId="477"/>
        </pc:sldMkLst>
      </pc:sldChg>
      <pc:sldChg chg="addSp delSp modSp new mod modClrScheme chgLayout">
        <pc:chgData name="Clara Janneth Santos Martínez" userId="6f578a14-a953-4880-95a0-79770f211e65" providerId="ADAL" clId="{E774BFA9-922F-4551-9071-E099E07DA099}" dt="2024-11-12T17:46:13.557" v="3446" actId="20577"/>
        <pc:sldMkLst>
          <pc:docMk/>
          <pc:sldMk cId="1793878448" sldId="478"/>
        </pc:sldMkLst>
        <pc:spChg chg="del mod ord">
          <ac:chgData name="Clara Janneth Santos Martínez" userId="6f578a14-a953-4880-95a0-79770f211e65" providerId="ADAL" clId="{E774BFA9-922F-4551-9071-E099E07DA099}" dt="2024-11-12T17:45:59.329" v="3398" actId="700"/>
          <ac:spMkLst>
            <pc:docMk/>
            <pc:sldMk cId="1793878448" sldId="478"/>
            <ac:spMk id="2" creationId="{E104C93C-A039-8486-BC5B-361C5CBCEA1B}"/>
          </ac:spMkLst>
        </pc:spChg>
        <pc:spChg chg="mod ord">
          <ac:chgData name="Clara Janneth Santos Martínez" userId="6f578a14-a953-4880-95a0-79770f211e65" providerId="ADAL" clId="{E774BFA9-922F-4551-9071-E099E07DA099}" dt="2024-11-12T17:45:59.329" v="3398" actId="700"/>
          <ac:spMkLst>
            <pc:docMk/>
            <pc:sldMk cId="1793878448" sldId="478"/>
            <ac:spMk id="3" creationId="{F20FE223-5675-91F6-D2DF-EBDC1F7D82CE}"/>
          </ac:spMkLst>
        </pc:spChg>
        <pc:spChg chg="del mod ord">
          <ac:chgData name="Clara Janneth Santos Martínez" userId="6f578a14-a953-4880-95a0-79770f211e65" providerId="ADAL" clId="{E774BFA9-922F-4551-9071-E099E07DA099}" dt="2024-11-12T17:45:59.329" v="3398" actId="700"/>
          <ac:spMkLst>
            <pc:docMk/>
            <pc:sldMk cId="1793878448" sldId="478"/>
            <ac:spMk id="4" creationId="{2A51B303-53F5-C3E6-158F-578D87CB4F5F}"/>
          </ac:spMkLst>
        </pc:spChg>
        <pc:spChg chg="add mod ord">
          <ac:chgData name="Clara Janneth Santos Martínez" userId="6f578a14-a953-4880-95a0-79770f211e65" providerId="ADAL" clId="{E774BFA9-922F-4551-9071-E099E07DA099}" dt="2024-11-12T17:46:13.557" v="3446" actId="20577"/>
          <ac:spMkLst>
            <pc:docMk/>
            <pc:sldMk cId="1793878448" sldId="478"/>
            <ac:spMk id="5" creationId="{1F879D6A-1FAD-97F6-C5D0-2C08C1F155A7}"/>
          </ac:spMkLst>
        </pc:spChg>
        <pc:spChg chg="add mod ord">
          <ac:chgData name="Clara Janneth Santos Martínez" userId="6f578a14-a953-4880-95a0-79770f211e65" providerId="ADAL" clId="{E774BFA9-922F-4551-9071-E099E07DA099}" dt="2024-11-12T17:46:09.881" v="3440" actId="20577"/>
          <ac:spMkLst>
            <pc:docMk/>
            <pc:sldMk cId="1793878448" sldId="478"/>
            <ac:spMk id="6" creationId="{4B7E87FF-122E-C0B7-C05B-6BD1D6BA96F1}"/>
          </ac:spMkLst>
        </pc:spChg>
      </pc:sldChg>
      <pc:sldChg chg="delSp add mod ord setBg delDesignElem">
        <pc:chgData name="Clara Janneth Santos Martínez" userId="6f578a14-a953-4880-95a0-79770f211e65" providerId="ADAL" clId="{E774BFA9-922F-4551-9071-E099E07DA099}" dt="2024-11-13T00:09:48.400" v="3547" actId="478"/>
        <pc:sldMkLst>
          <pc:docMk/>
          <pc:sldMk cId="1789359255" sldId="479"/>
        </pc:sldMkLst>
        <pc:spChg chg="del">
          <ac:chgData name="Clara Janneth Santos Martínez" userId="6f578a14-a953-4880-95a0-79770f211e65" providerId="ADAL" clId="{E774BFA9-922F-4551-9071-E099E07DA099}" dt="2024-11-13T00:09:48.400" v="3547" actId="478"/>
          <ac:spMkLst>
            <pc:docMk/>
            <pc:sldMk cId="1789359255" sldId="479"/>
            <ac:spMk id="4" creationId="{8E902756-BD0B-4615-1743-9F97B2832586}"/>
          </ac:spMkLst>
        </pc:spChg>
        <pc:spChg chg="del">
          <ac:chgData name="Clara Janneth Santos Martínez" userId="6f578a14-a953-4880-95a0-79770f211e65" providerId="ADAL" clId="{E774BFA9-922F-4551-9071-E099E07DA099}" dt="2024-11-13T00:09:38.006" v="3544"/>
          <ac:spMkLst>
            <pc:docMk/>
            <pc:sldMk cId="1789359255" sldId="479"/>
            <ac:spMk id="10" creationId="{93245F62-CCC4-49E4-B95B-EA6C1E790510}"/>
          </ac:spMkLst>
        </pc:spChg>
        <pc:spChg chg="del">
          <ac:chgData name="Clara Janneth Santos Martínez" userId="6f578a14-a953-4880-95a0-79770f211e65" providerId="ADAL" clId="{E774BFA9-922F-4551-9071-E099E07DA099}" dt="2024-11-13T00:09:38.006" v="3544"/>
          <ac:spMkLst>
            <pc:docMk/>
            <pc:sldMk cId="1789359255" sldId="479"/>
            <ac:spMk id="12" creationId="{E6C0DD6B-6AA3-448F-9B99-8386295BC1B4}"/>
          </ac:spMkLst>
        </pc:spChg>
      </pc:sldChg>
      <pc:sldChg chg="addSp delSp modSp add mod ord setBg delDesignElem">
        <pc:chgData name="Clara Janneth Santos Martínez" userId="6f578a14-a953-4880-95a0-79770f211e65" providerId="ADAL" clId="{E774BFA9-922F-4551-9071-E099E07DA099}" dt="2024-11-13T00:27:24.752" v="3914" actId="1076"/>
        <pc:sldMkLst>
          <pc:docMk/>
          <pc:sldMk cId="2609793899" sldId="480"/>
        </pc:sldMkLst>
        <pc:spChg chg="mod">
          <ac:chgData name="Clara Janneth Santos Martínez" userId="6f578a14-a953-4880-95a0-79770f211e65" providerId="ADAL" clId="{E774BFA9-922F-4551-9071-E099E07DA099}" dt="2024-11-13T00:10:46.557" v="3555" actId="207"/>
          <ac:spMkLst>
            <pc:docMk/>
            <pc:sldMk cId="2609793899" sldId="480"/>
            <ac:spMk id="2" creationId="{D4C764A7-EF85-4AB9-919C-224DFE8564C2}"/>
          </ac:spMkLst>
        </pc:spChg>
        <pc:spChg chg="del">
          <ac:chgData name="Clara Janneth Santos Martínez" userId="6f578a14-a953-4880-95a0-79770f211e65" providerId="ADAL" clId="{E774BFA9-922F-4551-9071-E099E07DA099}" dt="2024-11-13T00:09:53.930" v="3548" actId="478"/>
          <ac:spMkLst>
            <pc:docMk/>
            <pc:sldMk cId="2609793899" sldId="480"/>
            <ac:spMk id="3" creationId="{494BF00C-C725-5BE1-9181-F09D5DDE05B5}"/>
          </ac:spMkLst>
        </pc:spChg>
        <pc:spChg chg="add mod">
          <ac:chgData name="Clara Janneth Santos Martínez" userId="6f578a14-a953-4880-95a0-79770f211e65" providerId="ADAL" clId="{E774BFA9-922F-4551-9071-E099E07DA099}" dt="2024-11-13T00:27:24.752" v="3914" actId="1076"/>
          <ac:spMkLst>
            <pc:docMk/>
            <pc:sldMk cId="2609793899" sldId="480"/>
            <ac:spMk id="6" creationId="{D2E1A4DC-309B-95C3-855D-45CCBF77B0E6}"/>
          </ac:spMkLst>
        </pc:spChg>
        <pc:spChg chg="del">
          <ac:chgData name="Clara Janneth Santos Martínez" userId="6f578a14-a953-4880-95a0-79770f211e65" providerId="ADAL" clId="{E774BFA9-922F-4551-9071-E099E07DA099}" dt="2024-11-13T00:09:38.006" v="3544"/>
          <ac:spMkLst>
            <pc:docMk/>
            <pc:sldMk cId="2609793899" sldId="480"/>
            <ac:spMk id="9" creationId="{D12DDE76-C203-4047-9998-63900085B5E8}"/>
          </ac:spMkLst>
        </pc:spChg>
        <pc:picChg chg="mod ord">
          <ac:chgData name="Clara Janneth Santos Martínez" userId="6f578a14-a953-4880-95a0-79770f211e65" providerId="ADAL" clId="{E774BFA9-922F-4551-9071-E099E07DA099}" dt="2024-11-13T00:11:08.418" v="3560" actId="167"/>
          <ac:picMkLst>
            <pc:docMk/>
            <pc:sldMk cId="2609793899" sldId="480"/>
            <ac:picMk id="4" creationId="{5C23C68C-6B10-4E36-B322-CFA99655EFF7}"/>
          </ac:picMkLst>
        </pc:picChg>
      </pc:sldChg>
      <pc:sldChg chg="addSp delSp modSp new mod ord modClrScheme chgLayout">
        <pc:chgData name="Clara Janneth Santos Martínez" userId="6f578a14-a953-4880-95a0-79770f211e65" providerId="ADAL" clId="{E774BFA9-922F-4551-9071-E099E07DA099}" dt="2024-11-15T11:05:39.652" v="4218"/>
        <pc:sldMkLst>
          <pc:docMk/>
          <pc:sldMk cId="1681698783" sldId="481"/>
        </pc:sldMkLst>
        <pc:spChg chg="del mod ord">
          <ac:chgData name="Clara Janneth Santos Martínez" userId="6f578a14-a953-4880-95a0-79770f211e65" providerId="ADAL" clId="{E774BFA9-922F-4551-9071-E099E07DA099}" dt="2024-11-13T18:54:33.157" v="3918" actId="700"/>
          <ac:spMkLst>
            <pc:docMk/>
            <pc:sldMk cId="1681698783" sldId="481"/>
            <ac:spMk id="2" creationId="{15BF75F7-8AB6-67E1-D058-C0E723278EE2}"/>
          </ac:spMkLst>
        </pc:spChg>
        <pc:spChg chg="del mod ord">
          <ac:chgData name="Clara Janneth Santos Martínez" userId="6f578a14-a953-4880-95a0-79770f211e65" providerId="ADAL" clId="{E774BFA9-922F-4551-9071-E099E07DA099}" dt="2024-11-13T18:54:33.157" v="3918" actId="700"/>
          <ac:spMkLst>
            <pc:docMk/>
            <pc:sldMk cId="1681698783" sldId="481"/>
            <ac:spMk id="3" creationId="{5BC7FDC9-83E9-0F4B-DD99-A0E9B5A2E277}"/>
          </ac:spMkLst>
        </pc:spChg>
        <pc:spChg chg="del">
          <ac:chgData name="Clara Janneth Santos Martínez" userId="6f578a14-a953-4880-95a0-79770f211e65" providerId="ADAL" clId="{E774BFA9-922F-4551-9071-E099E07DA099}" dt="2024-11-13T18:54:33.157" v="3918" actId="700"/>
          <ac:spMkLst>
            <pc:docMk/>
            <pc:sldMk cId="1681698783" sldId="481"/>
            <ac:spMk id="4" creationId="{4F9AAC80-A6E9-0150-0727-A9A5CBB2F8E7}"/>
          </ac:spMkLst>
        </pc:spChg>
        <pc:spChg chg="mod ord">
          <ac:chgData name="Clara Janneth Santos Martínez" userId="6f578a14-a953-4880-95a0-79770f211e65" providerId="ADAL" clId="{E774BFA9-922F-4551-9071-E099E07DA099}" dt="2024-11-13T18:54:33.157" v="3918" actId="700"/>
          <ac:spMkLst>
            <pc:docMk/>
            <pc:sldMk cId="1681698783" sldId="481"/>
            <ac:spMk id="5" creationId="{2FE3B2AE-2A61-07EA-AE69-DEE29E4C3E22}"/>
          </ac:spMkLst>
        </pc:spChg>
        <pc:spChg chg="add mod ord">
          <ac:chgData name="Clara Janneth Santos Martínez" userId="6f578a14-a953-4880-95a0-79770f211e65" providerId="ADAL" clId="{E774BFA9-922F-4551-9071-E099E07DA099}" dt="2024-11-13T19:04:18.732" v="4015" actId="6549"/>
          <ac:spMkLst>
            <pc:docMk/>
            <pc:sldMk cId="1681698783" sldId="481"/>
            <ac:spMk id="6" creationId="{CE4475B3-8FD6-7779-A06E-C251B6E44401}"/>
          </ac:spMkLst>
        </pc:spChg>
        <pc:spChg chg="add del mod ord">
          <ac:chgData name="Clara Janneth Santos Martínez" userId="6f578a14-a953-4880-95a0-79770f211e65" providerId="ADAL" clId="{E774BFA9-922F-4551-9071-E099E07DA099}" dt="2024-11-13T18:54:51.036" v="3921" actId="931"/>
          <ac:spMkLst>
            <pc:docMk/>
            <pc:sldMk cId="1681698783" sldId="481"/>
            <ac:spMk id="7" creationId="{1C1CB225-746B-338E-AB74-F634D01E04AE}"/>
          </ac:spMkLst>
        </pc:spChg>
        <pc:spChg chg="add mod">
          <ac:chgData name="Clara Janneth Santos Martínez" userId="6f578a14-a953-4880-95a0-79770f211e65" providerId="ADAL" clId="{E774BFA9-922F-4551-9071-E099E07DA099}" dt="2024-11-13T19:04:15.310" v="4014" actId="478"/>
          <ac:spMkLst>
            <pc:docMk/>
            <pc:sldMk cId="1681698783" sldId="481"/>
            <ac:spMk id="11" creationId="{7B2A0A62-338E-A412-6B5E-33B21AFF9DF7}"/>
          </ac:spMkLst>
        </pc:spChg>
        <pc:picChg chg="add del mod">
          <ac:chgData name="Clara Janneth Santos Martínez" userId="6f578a14-a953-4880-95a0-79770f211e65" providerId="ADAL" clId="{E774BFA9-922F-4551-9071-E099E07DA099}" dt="2024-11-13T19:04:15.310" v="4014" actId="478"/>
          <ac:picMkLst>
            <pc:docMk/>
            <pc:sldMk cId="1681698783" sldId="481"/>
            <ac:picMk id="9" creationId="{3EDA559E-5230-941D-0E89-37CF12975D8F}"/>
          </ac:picMkLst>
        </pc:picChg>
      </pc:sldChg>
      <pc:sldChg chg="addSp delSp modSp add mod ord">
        <pc:chgData name="Clara Janneth Santos Martínez" userId="6f578a14-a953-4880-95a0-79770f211e65" providerId="ADAL" clId="{E774BFA9-922F-4551-9071-E099E07DA099}" dt="2024-11-15T10:31:42.194" v="4132" actId="478"/>
        <pc:sldMkLst>
          <pc:docMk/>
          <pc:sldMk cId="1982210491" sldId="482"/>
        </pc:sldMkLst>
        <pc:spChg chg="add mod">
          <ac:chgData name="Clara Janneth Santos Martínez" userId="6f578a14-a953-4880-95a0-79770f211e65" providerId="ADAL" clId="{E774BFA9-922F-4551-9071-E099E07DA099}" dt="2024-11-15T10:29:54.700" v="4115" actId="207"/>
          <ac:spMkLst>
            <pc:docMk/>
            <pc:sldMk cId="1982210491" sldId="482"/>
            <ac:spMk id="2" creationId="{0DB8134E-12CC-4B67-3905-6F78B486BBD6}"/>
          </ac:spMkLst>
        </pc:spChg>
        <pc:spChg chg="del">
          <ac:chgData name="Clara Janneth Santos Martínez" userId="6f578a14-a953-4880-95a0-79770f211e65" providerId="ADAL" clId="{E774BFA9-922F-4551-9071-E099E07DA099}" dt="2024-11-15T10:31:42.194" v="4132" actId="478"/>
          <ac:spMkLst>
            <pc:docMk/>
            <pc:sldMk cId="1982210491" sldId="482"/>
            <ac:spMk id="4" creationId="{2FC8948E-18B6-8969-0125-7B8EF54BCE18}"/>
          </ac:spMkLst>
        </pc:spChg>
        <pc:spChg chg="add mod">
          <ac:chgData name="Clara Janneth Santos Martínez" userId="6f578a14-a953-4880-95a0-79770f211e65" providerId="ADAL" clId="{E774BFA9-922F-4551-9071-E099E07DA099}" dt="2024-11-15T10:30:48.852" v="4123" actId="207"/>
          <ac:spMkLst>
            <pc:docMk/>
            <pc:sldMk cId="1982210491" sldId="482"/>
            <ac:spMk id="5" creationId="{06DE16A0-BB2D-9ABC-420E-878162041326}"/>
          </ac:spMkLst>
        </pc:spChg>
        <pc:spChg chg="del">
          <ac:chgData name="Clara Janneth Santos Martínez" userId="6f578a14-a953-4880-95a0-79770f211e65" providerId="ADAL" clId="{E774BFA9-922F-4551-9071-E099E07DA099}" dt="2024-11-14T11:39:26.409" v="4019" actId="478"/>
          <ac:spMkLst>
            <pc:docMk/>
            <pc:sldMk cId="1982210491" sldId="482"/>
            <ac:spMk id="5" creationId="{23D82A96-97AA-4D08-E44B-FD2F528053CA}"/>
          </ac:spMkLst>
        </pc:spChg>
        <pc:spChg chg="mod">
          <ac:chgData name="Clara Janneth Santos Martínez" userId="6f578a14-a953-4880-95a0-79770f211e65" providerId="ADAL" clId="{E774BFA9-922F-4551-9071-E099E07DA099}" dt="2024-11-15T10:31:10.931" v="4127" actId="20577"/>
          <ac:spMkLst>
            <pc:docMk/>
            <pc:sldMk cId="1982210491" sldId="482"/>
            <ac:spMk id="6" creationId="{5795E96E-8993-5BFF-A518-04964E460949}"/>
          </ac:spMkLst>
        </pc:spChg>
        <pc:spChg chg="add mod">
          <ac:chgData name="Clara Janneth Santos Martínez" userId="6f578a14-a953-4880-95a0-79770f211e65" providerId="ADAL" clId="{E774BFA9-922F-4551-9071-E099E07DA099}" dt="2024-11-14T11:40:16.438" v="4071" actId="207"/>
          <ac:spMkLst>
            <pc:docMk/>
            <pc:sldMk cId="1982210491" sldId="482"/>
            <ac:spMk id="7" creationId="{602103D7-D1C1-FAD6-EF91-96E173199407}"/>
          </ac:spMkLst>
        </pc:spChg>
      </pc:sldChg>
      <pc:sldChg chg="addSp delSp modSp add mod">
        <pc:chgData name="Clara Janneth Santos Martínez" userId="6f578a14-a953-4880-95a0-79770f211e65" providerId="ADAL" clId="{E774BFA9-922F-4551-9071-E099E07DA099}" dt="2024-11-15T10:31:37.140" v="4131" actId="478"/>
        <pc:sldMkLst>
          <pc:docMk/>
          <pc:sldMk cId="4253996897" sldId="483"/>
        </pc:sldMkLst>
        <pc:spChg chg="del">
          <ac:chgData name="Clara Janneth Santos Martínez" userId="6f578a14-a953-4880-95a0-79770f211e65" providerId="ADAL" clId="{E774BFA9-922F-4551-9071-E099E07DA099}" dt="2024-11-15T10:31:37.140" v="4131" actId="478"/>
          <ac:spMkLst>
            <pc:docMk/>
            <pc:sldMk cId="4253996897" sldId="483"/>
            <ac:spMk id="4" creationId="{2FC8948E-18B6-8969-0125-7B8EF54BCE18}"/>
          </ac:spMkLst>
        </pc:spChg>
        <pc:spChg chg="del">
          <ac:chgData name="Clara Janneth Santos Martínez" userId="6f578a14-a953-4880-95a0-79770f211e65" providerId="ADAL" clId="{E774BFA9-922F-4551-9071-E099E07DA099}" dt="2024-11-15T10:31:28.706" v="4129" actId="478"/>
          <ac:spMkLst>
            <pc:docMk/>
            <pc:sldMk cId="4253996897" sldId="483"/>
            <ac:spMk id="6" creationId="{5795E96E-8993-5BFF-A518-04964E460949}"/>
          </ac:spMkLst>
        </pc:spChg>
        <pc:spChg chg="add del mod">
          <ac:chgData name="Clara Janneth Santos Martínez" userId="6f578a14-a953-4880-95a0-79770f211e65" providerId="ADAL" clId="{E774BFA9-922F-4551-9071-E099E07DA099}" dt="2024-11-15T10:31:32.548" v="4130" actId="478"/>
          <ac:spMkLst>
            <pc:docMk/>
            <pc:sldMk cId="4253996897" sldId="483"/>
            <ac:spMk id="9" creationId="{DC6CA422-DFE9-E379-A6DF-057BFABEDF9E}"/>
          </ac:spMkLst>
        </pc:spChg>
      </pc:sldChg>
      <pc:sldMasterChg chg="delSldLayout modSldLayout">
        <pc:chgData name="Clara Janneth Santos Martínez" userId="6f578a14-a953-4880-95a0-79770f211e65" providerId="ADAL" clId="{E774BFA9-922F-4551-9071-E099E07DA099}" dt="2024-11-10T12:15:37.071" v="2589" actId="47"/>
        <pc:sldMasterMkLst>
          <pc:docMk/>
          <pc:sldMasterMk cId="2575778589" sldId="2147483662"/>
        </pc:sldMasterMkLst>
        <pc:sldLayoutChg chg="modSp del">
          <pc:chgData name="Clara Janneth Santos Martínez" userId="6f578a14-a953-4880-95a0-79770f211e65" providerId="ADAL" clId="{E774BFA9-922F-4551-9071-E099E07DA099}" dt="2024-11-10T12:15:37.071" v="2589" actId="47"/>
          <pc:sldLayoutMkLst>
            <pc:docMk/>
            <pc:sldMasterMk cId="2575778589" sldId="2147483662"/>
            <pc:sldLayoutMk cId="2050050778" sldId="2147483666"/>
          </pc:sldLayoutMkLst>
        </pc:sldLayoutChg>
        <pc:sldLayoutChg chg="delSp modSp">
          <pc:chgData name="Clara Janneth Santos Martínez" userId="6f578a14-a953-4880-95a0-79770f211e65" providerId="ADAL" clId="{E774BFA9-922F-4551-9071-E099E07DA099}" dt="2024-11-06T00:29:18.521" v="1918" actId="735"/>
          <pc:sldLayoutMkLst>
            <pc:docMk/>
            <pc:sldMasterMk cId="2575778589" sldId="2147483662"/>
            <pc:sldLayoutMk cId="2606538182" sldId="2147483667"/>
          </pc:sldLayoutMkLst>
          <pc:spChg chg="del">
            <ac:chgData name="Clara Janneth Santos Martínez" userId="6f578a14-a953-4880-95a0-79770f211e65" providerId="ADAL" clId="{E774BFA9-922F-4551-9071-E099E07DA099}" dt="2024-11-05T23:23:39.702" v="208"/>
            <ac:spMkLst>
              <pc:docMk/>
              <pc:sldMasterMk cId="2575778589" sldId="2147483662"/>
              <pc:sldLayoutMk cId="2606538182" sldId="2147483667"/>
              <ac:spMk id="22" creationId="{00000000-0000-0000-0000-000000000000}"/>
            </ac:spMkLst>
          </pc:spChg>
        </pc:sldLayoutChg>
      </pc:sldMasterChg>
      <pc:sldMasterChg chg="delSldLayout modSldLayout">
        <pc:chgData name="Clara Janneth Santos Martínez" userId="6f578a14-a953-4880-95a0-79770f211e65" providerId="ADAL" clId="{E774BFA9-922F-4551-9071-E099E07DA099}" dt="2024-11-12T22:39:55.294" v="3540" actId="2696"/>
        <pc:sldMasterMkLst>
          <pc:docMk/>
          <pc:sldMasterMk cId="2214729505" sldId="2147483671"/>
        </pc:sldMasterMkLst>
        <pc:sldLayoutChg chg="modSp">
          <pc:chgData name="Clara Janneth Santos Martínez" userId="6f578a14-a953-4880-95a0-79770f211e65" providerId="ADAL" clId="{E774BFA9-922F-4551-9071-E099E07DA099}" dt="2024-11-06T00:29:29.498" v="1920" actId="735"/>
          <pc:sldLayoutMkLst>
            <pc:docMk/>
            <pc:sldMasterMk cId="2214729505" sldId="2147483671"/>
            <pc:sldLayoutMk cId="325160826" sldId="2147483672"/>
          </pc:sldLayoutMkLst>
        </pc:sldLayoutChg>
        <pc:sldLayoutChg chg="del">
          <pc:chgData name="Clara Janneth Santos Martínez" userId="6f578a14-a953-4880-95a0-79770f211e65" providerId="ADAL" clId="{E774BFA9-922F-4551-9071-E099E07DA099}" dt="2024-11-12T22:39:55.294" v="3540" actId="2696"/>
          <pc:sldLayoutMkLst>
            <pc:docMk/>
            <pc:sldMasterMk cId="2214729505" sldId="2147483671"/>
            <pc:sldLayoutMk cId="837650393" sldId="214748369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rjc-my.sharepoint.com/personal/clarajanneth_santos_urjc_es/Documents/20240919.%20Pr&#225;ctica%201.%20UR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a:t>"Porcentaje de usuarios de RR.SS. en España"</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s-ES"/>
        </a:p>
      </c:txPr>
    </c:title>
    <c:autoTitleDeleted val="0"/>
    <c:plotArea>
      <c:layout/>
      <c:barChart>
        <c:barDir val="col"/>
        <c:grouping val="clustered"/>
        <c:varyColors val="0"/>
        <c:ser>
          <c:idx val="0"/>
          <c:order val="0"/>
          <c:tx>
            <c:strRef>
              <c:f>'https://urjc-my.sharepoint.com/personal/clarajanneth_santos_urjc_es/Documents/[20240919. Práctica 1. URLs.xlsx]Hoja1'!B1</c:f>
              <c:strCache>
                <c:ptCount val="1"/>
                <c:pt idx="0">
                  <c:v>Porcentaje de usuarios</c:v>
                </c:pt>
              </c:strCache>
            </c:strRef>
          </c:tx>
          <c:spPr>
            <a:solidFill>
              <a:srgbClr val="4D93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'https://urjc-my.sharepoint.com/personal/clarajanneth_santos_urjc_es/Documents/[20240919. Práctica 1. URLs.xlsx]Hoja1'!$A$2:$A$14</c:f>
              <c:strCache>
                <c:ptCount val="13"/>
                <c:pt idx="0">
                  <c:v>WhatsApp</c:v>
                </c:pt>
                <c:pt idx="1">
                  <c:v>Facebook</c:v>
                </c:pt>
                <c:pt idx="2">
                  <c:v>Instagram</c:v>
                </c:pt>
                <c:pt idx="3">
                  <c:v>YouTube</c:v>
                </c:pt>
                <c:pt idx="4">
                  <c:v>Twitter</c:v>
                </c:pt>
                <c:pt idx="5">
                  <c:v>Telegram</c:v>
                </c:pt>
                <c:pt idx="6">
                  <c:v>Spotify</c:v>
                </c:pt>
                <c:pt idx="7">
                  <c:v>TikTok</c:v>
                </c:pt>
                <c:pt idx="8">
                  <c:v>LinkedIn</c:v>
                </c:pt>
                <c:pt idx="9">
                  <c:v>Pinterest</c:v>
                </c:pt>
                <c:pt idx="10">
                  <c:v>Twitch</c:v>
                </c:pt>
                <c:pt idx="11">
                  <c:v>Snapchat</c:v>
                </c:pt>
                <c:pt idx="12">
                  <c:v>Discord</c:v>
                </c:pt>
              </c:strCache>
            </c:strRef>
          </c:cat>
          <c:val>
            <c:numRef>
              <c:f>'https://urjc-my.sharepoint.com/personal/clarajanneth_santos_urjc_es/Documents/[20240919. Práctica 1. URLs.xlsx]Hoja1'!$B$2:$B$14</c:f>
              <c:numCache>
                <c:formatCode>0%</c:formatCode>
                <c:ptCount val="13"/>
                <c:pt idx="0">
                  <c:v>0.86</c:v>
                </c:pt>
                <c:pt idx="1">
                  <c:v>0.75</c:v>
                </c:pt>
                <c:pt idx="2">
                  <c:v>0.74</c:v>
                </c:pt>
                <c:pt idx="3">
                  <c:v>0.73</c:v>
                </c:pt>
                <c:pt idx="4">
                  <c:v>0.59</c:v>
                </c:pt>
                <c:pt idx="5">
                  <c:v>0.52</c:v>
                </c:pt>
                <c:pt idx="6">
                  <c:v>0.44</c:v>
                </c:pt>
                <c:pt idx="7">
                  <c:v>0.32</c:v>
                </c:pt>
                <c:pt idx="8">
                  <c:v>0.32</c:v>
                </c:pt>
                <c:pt idx="9">
                  <c:v>0.3</c:v>
                </c:pt>
                <c:pt idx="10">
                  <c:v>0.17</c:v>
                </c:pt>
                <c:pt idx="11">
                  <c:v>0.17</c:v>
                </c:pt>
                <c:pt idx="12">
                  <c:v>0.15</c:v>
                </c:pt>
              </c:numCache>
            </c:numRef>
          </c:val>
          <c:extLst>
            <c:ext xmlns:c16="http://schemas.microsoft.com/office/drawing/2014/chart" uri="{C3380CC4-5D6E-409C-BE32-E72D297353CC}">
              <c16:uniqueId val="{00000000-CFBC-4DF0-AE4C-A77C4914C7B5}"/>
            </c:ext>
          </c:extLst>
        </c:ser>
        <c:dLbls>
          <c:showLegendKey val="0"/>
          <c:showVal val="0"/>
          <c:showCatName val="0"/>
          <c:showSerName val="0"/>
          <c:showPercent val="0"/>
          <c:showBubbleSize val="0"/>
        </c:dLbls>
        <c:gapWidth val="33"/>
        <c:overlap val="-30"/>
        <c:axId val="159394824"/>
        <c:axId val="159400968"/>
      </c:barChart>
      <c:catAx>
        <c:axId val="1593948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Red Social</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9400968"/>
        <c:crosses val="autoZero"/>
        <c:auto val="1"/>
        <c:lblAlgn val="ctr"/>
        <c:lblOffset val="100"/>
        <c:noMultiLvlLbl val="0"/>
      </c:catAx>
      <c:valAx>
        <c:axId val="159400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Porcentaje de usuarios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939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924D8-3A94-40A8-8A54-A943907BFA1E}" type="doc">
      <dgm:prSet loTypeId="urn:microsoft.com/office/officeart/2005/8/layout/vProcess5" loCatId="process" qsTypeId="urn:microsoft.com/office/officeart/2005/8/quickstyle/simple4" qsCatId="simple" csTypeId="urn:microsoft.com/office/officeart/2005/8/colors/accent6_4" csCatId="accent6" phldr="1"/>
      <dgm:spPr/>
      <dgm:t>
        <a:bodyPr/>
        <a:lstStyle/>
        <a:p>
          <a:endParaRPr lang="en-US"/>
        </a:p>
      </dgm:t>
    </dgm:pt>
    <dgm:pt modelId="{8063EFBB-F131-4AE0-9E11-78F3A4EAD3A7}">
      <dgm:prSet custT="1"/>
      <dgm:spPr/>
      <dgm:t>
        <a:bodyPr/>
        <a:lstStyle/>
        <a:p>
          <a:pPr>
            <a:lnSpc>
              <a:spcPct val="100000"/>
            </a:lnSpc>
            <a:spcBef>
              <a:spcPts val="600"/>
            </a:spcBef>
            <a:spcAft>
              <a:spcPts val="0"/>
            </a:spcAft>
          </a:pPr>
          <a:r>
            <a:rPr lang="es-ES" sz="1800" b="1" dirty="0"/>
            <a:t>Documento: </a:t>
          </a:r>
          <a:r>
            <a:rPr lang="es-ES" sz="1800" dirty="0"/>
            <a:t>"material de distintas clases en el que se registra un trabajo, parte de un escrito o de muchas obras“.</a:t>
          </a:r>
          <a:endParaRPr lang="en-US" sz="1600" dirty="0"/>
        </a:p>
      </dgm:t>
    </dgm:pt>
    <dgm:pt modelId="{D8888973-EE71-4E4F-8445-1715C0D4E18F}" type="parTrans" cxnId="{99CAA444-9989-43CA-8312-7498E301FBF8}">
      <dgm:prSet/>
      <dgm:spPr/>
      <dgm:t>
        <a:bodyPr/>
        <a:lstStyle/>
        <a:p>
          <a:endParaRPr lang="en-US" sz="1600"/>
        </a:p>
      </dgm:t>
    </dgm:pt>
    <dgm:pt modelId="{EF6447EE-7558-42F9-BE7F-8BC203295925}" type="sibTrans" cxnId="{99CAA444-9989-43CA-8312-7498E301FBF8}">
      <dgm:prSet custT="1"/>
      <dgm:spPr/>
      <dgm:t>
        <a:bodyPr/>
        <a:lstStyle/>
        <a:p>
          <a:endParaRPr lang="en-US" sz="1600"/>
        </a:p>
      </dgm:t>
    </dgm:pt>
    <dgm:pt modelId="{C9316EEE-7DFC-486F-9C8A-7E43299104E5}">
      <dgm:prSet custT="1"/>
      <dgm:spPr/>
      <dgm:t>
        <a:bodyPr/>
        <a:lstStyle/>
        <a:p>
          <a:pPr>
            <a:lnSpc>
              <a:spcPct val="100000"/>
            </a:lnSpc>
            <a:spcBef>
              <a:spcPts val="600"/>
            </a:spcBef>
          </a:pPr>
          <a:r>
            <a:rPr lang="es-ES" sz="1800" dirty="0"/>
            <a:t>"En relación con las CC. De la Comunicación un Documento recoge un mensaje y permite transmitirlo". </a:t>
          </a:r>
          <a:endParaRPr lang="en-US" sz="1600" dirty="0"/>
        </a:p>
      </dgm:t>
    </dgm:pt>
    <dgm:pt modelId="{D5D1D6C7-81CF-4455-B845-209D84D98CC6}" type="parTrans" cxnId="{8607EBE5-CFD5-44DC-B9A3-584405632754}">
      <dgm:prSet/>
      <dgm:spPr/>
      <dgm:t>
        <a:bodyPr/>
        <a:lstStyle/>
        <a:p>
          <a:endParaRPr lang="en-US" sz="1600"/>
        </a:p>
      </dgm:t>
    </dgm:pt>
    <dgm:pt modelId="{363EE127-E036-4600-84DB-06B4D63F8690}" type="sibTrans" cxnId="{8607EBE5-CFD5-44DC-B9A3-584405632754}">
      <dgm:prSet/>
      <dgm:spPr/>
      <dgm:t>
        <a:bodyPr/>
        <a:lstStyle/>
        <a:p>
          <a:endParaRPr lang="en-US" sz="1600"/>
        </a:p>
      </dgm:t>
    </dgm:pt>
    <dgm:pt modelId="{A1ABAE95-E127-48C3-9461-DB2E811B968A}" type="pres">
      <dgm:prSet presAssocID="{1D5924D8-3A94-40A8-8A54-A943907BFA1E}" presName="outerComposite" presStyleCnt="0">
        <dgm:presLayoutVars>
          <dgm:chMax val="5"/>
          <dgm:dir/>
          <dgm:resizeHandles val="exact"/>
        </dgm:presLayoutVars>
      </dgm:prSet>
      <dgm:spPr/>
    </dgm:pt>
    <dgm:pt modelId="{2BBD91CB-F5E3-4579-9EB1-EDD5CBB8415A}" type="pres">
      <dgm:prSet presAssocID="{1D5924D8-3A94-40A8-8A54-A943907BFA1E}" presName="dummyMaxCanvas" presStyleCnt="0">
        <dgm:presLayoutVars/>
      </dgm:prSet>
      <dgm:spPr/>
    </dgm:pt>
    <dgm:pt modelId="{4CBE39B3-1709-4991-A8EE-CB991931F5DE}" type="pres">
      <dgm:prSet presAssocID="{1D5924D8-3A94-40A8-8A54-A943907BFA1E}" presName="TwoNodes_1" presStyleLbl="node1" presStyleIdx="0" presStyleCnt="2">
        <dgm:presLayoutVars>
          <dgm:bulletEnabled val="1"/>
        </dgm:presLayoutVars>
      </dgm:prSet>
      <dgm:spPr/>
    </dgm:pt>
    <dgm:pt modelId="{E83D9F42-02FF-41A1-9F21-DE19ACB03AC8}" type="pres">
      <dgm:prSet presAssocID="{1D5924D8-3A94-40A8-8A54-A943907BFA1E}" presName="TwoNodes_2" presStyleLbl="node1" presStyleIdx="1" presStyleCnt="2">
        <dgm:presLayoutVars>
          <dgm:bulletEnabled val="1"/>
        </dgm:presLayoutVars>
      </dgm:prSet>
      <dgm:spPr/>
    </dgm:pt>
    <dgm:pt modelId="{9E015EBC-6836-4FDF-BDF6-B5F210965AD5}" type="pres">
      <dgm:prSet presAssocID="{1D5924D8-3A94-40A8-8A54-A943907BFA1E}" presName="TwoConn_1-2" presStyleLbl="fgAccFollowNode1" presStyleIdx="0" presStyleCnt="1">
        <dgm:presLayoutVars>
          <dgm:bulletEnabled val="1"/>
        </dgm:presLayoutVars>
      </dgm:prSet>
      <dgm:spPr/>
    </dgm:pt>
    <dgm:pt modelId="{F58AAF2A-8A5D-427F-AF2C-41AE6A7AB7C8}" type="pres">
      <dgm:prSet presAssocID="{1D5924D8-3A94-40A8-8A54-A943907BFA1E}" presName="TwoNodes_1_text" presStyleLbl="node1" presStyleIdx="1" presStyleCnt="2">
        <dgm:presLayoutVars>
          <dgm:bulletEnabled val="1"/>
        </dgm:presLayoutVars>
      </dgm:prSet>
      <dgm:spPr/>
    </dgm:pt>
    <dgm:pt modelId="{14BA05DD-4534-417C-B4BE-846FEE3AC178}" type="pres">
      <dgm:prSet presAssocID="{1D5924D8-3A94-40A8-8A54-A943907BFA1E}" presName="TwoNodes_2_text" presStyleLbl="node1" presStyleIdx="1" presStyleCnt="2">
        <dgm:presLayoutVars>
          <dgm:bulletEnabled val="1"/>
        </dgm:presLayoutVars>
      </dgm:prSet>
      <dgm:spPr/>
    </dgm:pt>
  </dgm:ptLst>
  <dgm:cxnLst>
    <dgm:cxn modelId="{B8E03220-A5C3-4B34-91DE-24E124EC34F0}" type="presOf" srcId="{C9316EEE-7DFC-486F-9C8A-7E43299104E5}" destId="{14BA05DD-4534-417C-B4BE-846FEE3AC178}" srcOrd="1" destOrd="0" presId="urn:microsoft.com/office/officeart/2005/8/layout/vProcess5"/>
    <dgm:cxn modelId="{99CAA444-9989-43CA-8312-7498E301FBF8}" srcId="{1D5924D8-3A94-40A8-8A54-A943907BFA1E}" destId="{8063EFBB-F131-4AE0-9E11-78F3A4EAD3A7}" srcOrd="0" destOrd="0" parTransId="{D8888973-EE71-4E4F-8445-1715C0D4E18F}" sibTransId="{EF6447EE-7558-42F9-BE7F-8BC203295925}"/>
    <dgm:cxn modelId="{C9114970-C6A1-41F3-94D2-195157A7476A}" type="presOf" srcId="{8063EFBB-F131-4AE0-9E11-78F3A4EAD3A7}" destId="{F58AAF2A-8A5D-427F-AF2C-41AE6A7AB7C8}" srcOrd="1" destOrd="0" presId="urn:microsoft.com/office/officeart/2005/8/layout/vProcess5"/>
    <dgm:cxn modelId="{DD9103A0-0484-4373-9010-FE44913ECA6F}" type="presOf" srcId="{8063EFBB-F131-4AE0-9E11-78F3A4EAD3A7}" destId="{4CBE39B3-1709-4991-A8EE-CB991931F5DE}" srcOrd="0" destOrd="0" presId="urn:microsoft.com/office/officeart/2005/8/layout/vProcess5"/>
    <dgm:cxn modelId="{180E9BB7-3D37-487D-92E5-FBFE2242211D}" type="presOf" srcId="{C9316EEE-7DFC-486F-9C8A-7E43299104E5}" destId="{E83D9F42-02FF-41A1-9F21-DE19ACB03AC8}" srcOrd="0" destOrd="0" presId="urn:microsoft.com/office/officeart/2005/8/layout/vProcess5"/>
    <dgm:cxn modelId="{058F14CB-3413-446C-B3C1-EE628E4D9E45}" type="presOf" srcId="{EF6447EE-7558-42F9-BE7F-8BC203295925}" destId="{9E015EBC-6836-4FDF-BDF6-B5F210965AD5}" srcOrd="0" destOrd="0" presId="urn:microsoft.com/office/officeart/2005/8/layout/vProcess5"/>
    <dgm:cxn modelId="{8607EBE5-CFD5-44DC-B9A3-584405632754}" srcId="{1D5924D8-3A94-40A8-8A54-A943907BFA1E}" destId="{C9316EEE-7DFC-486F-9C8A-7E43299104E5}" srcOrd="1" destOrd="0" parTransId="{D5D1D6C7-81CF-4455-B845-209D84D98CC6}" sibTransId="{363EE127-E036-4600-84DB-06B4D63F8690}"/>
    <dgm:cxn modelId="{8ED8F2E7-D0BF-48C7-91C3-D0E24F34E058}" type="presOf" srcId="{1D5924D8-3A94-40A8-8A54-A943907BFA1E}" destId="{A1ABAE95-E127-48C3-9461-DB2E811B968A}" srcOrd="0" destOrd="0" presId="urn:microsoft.com/office/officeart/2005/8/layout/vProcess5"/>
    <dgm:cxn modelId="{9720D237-9FD3-4814-ABED-777B93B0E72C}" type="presParOf" srcId="{A1ABAE95-E127-48C3-9461-DB2E811B968A}" destId="{2BBD91CB-F5E3-4579-9EB1-EDD5CBB8415A}" srcOrd="0" destOrd="0" presId="urn:microsoft.com/office/officeart/2005/8/layout/vProcess5"/>
    <dgm:cxn modelId="{57EE867B-2AF1-4015-A30B-758EE9F4ADD2}" type="presParOf" srcId="{A1ABAE95-E127-48C3-9461-DB2E811B968A}" destId="{4CBE39B3-1709-4991-A8EE-CB991931F5DE}" srcOrd="1" destOrd="0" presId="urn:microsoft.com/office/officeart/2005/8/layout/vProcess5"/>
    <dgm:cxn modelId="{0FB8EEA3-4435-4440-909C-D4AC951BD1A8}" type="presParOf" srcId="{A1ABAE95-E127-48C3-9461-DB2E811B968A}" destId="{E83D9F42-02FF-41A1-9F21-DE19ACB03AC8}" srcOrd="2" destOrd="0" presId="urn:microsoft.com/office/officeart/2005/8/layout/vProcess5"/>
    <dgm:cxn modelId="{6C0EF459-0101-4D1E-A3FC-7FF5D91950EC}" type="presParOf" srcId="{A1ABAE95-E127-48C3-9461-DB2E811B968A}" destId="{9E015EBC-6836-4FDF-BDF6-B5F210965AD5}" srcOrd="3" destOrd="0" presId="urn:microsoft.com/office/officeart/2005/8/layout/vProcess5"/>
    <dgm:cxn modelId="{40CB4BDB-D98A-44A1-AC9F-05A36DB95432}" type="presParOf" srcId="{A1ABAE95-E127-48C3-9461-DB2E811B968A}" destId="{F58AAF2A-8A5D-427F-AF2C-41AE6A7AB7C8}" srcOrd="4" destOrd="0" presId="urn:microsoft.com/office/officeart/2005/8/layout/vProcess5"/>
    <dgm:cxn modelId="{20B69F13-344C-4E6B-9B5F-DD7AED3C9100}" type="presParOf" srcId="{A1ABAE95-E127-48C3-9461-DB2E811B968A}" destId="{14BA05DD-4534-417C-B4BE-846FEE3AC17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FA369-ED79-4802-BC76-55BD806915E2}"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s-ES"/>
        </a:p>
      </dgm:t>
    </dgm:pt>
    <dgm:pt modelId="{8E7AEC78-6DBB-413D-9D85-F5E13F1F5F3F}">
      <dgm:prSet phldr="0"/>
      <dgm:spPr/>
      <dgm:t>
        <a:bodyPr/>
        <a:lstStyle/>
        <a:p>
          <a:pPr rtl="0"/>
          <a:r>
            <a:rPr lang="es-ES" dirty="0">
              <a:latin typeface="Century Gothic" panose="020B0502020202020204"/>
            </a:rPr>
            <a:t>Soporte</a:t>
          </a:r>
        </a:p>
      </dgm:t>
    </dgm:pt>
    <dgm:pt modelId="{BD789786-FE24-43F2-BE1C-B6091275F93B}" type="parTrans" cxnId="{A4A7479A-1CC0-434E-8F39-586FB57BF8B1}">
      <dgm:prSet/>
      <dgm:spPr/>
      <dgm:t>
        <a:bodyPr/>
        <a:lstStyle/>
        <a:p>
          <a:endParaRPr lang="es-ES"/>
        </a:p>
      </dgm:t>
    </dgm:pt>
    <dgm:pt modelId="{42C3E095-D273-4585-A4EC-AC551AC0A34E}" type="sibTrans" cxnId="{A4A7479A-1CC0-434E-8F39-586FB57BF8B1}">
      <dgm:prSet/>
      <dgm:spPr/>
      <dgm:t>
        <a:bodyPr/>
        <a:lstStyle/>
        <a:p>
          <a:endParaRPr lang="es-ES"/>
        </a:p>
      </dgm:t>
    </dgm:pt>
    <dgm:pt modelId="{D1ADD414-60F3-41AD-A650-00363A6F40BF}">
      <dgm:prSet phldr="0"/>
      <dgm:spPr/>
      <dgm:t>
        <a:bodyPr/>
        <a:lstStyle/>
        <a:p>
          <a:pPr rtl="0"/>
          <a:r>
            <a:rPr lang="es-ES" dirty="0">
              <a:latin typeface="Century Gothic" panose="020B0502020202020204"/>
            </a:rPr>
            <a:t>Código utilizado</a:t>
          </a:r>
        </a:p>
      </dgm:t>
    </dgm:pt>
    <dgm:pt modelId="{B3242968-320C-447A-BFC6-0DE77AD1DECB}" type="parTrans" cxnId="{5C197016-3547-4E00-9A98-C79A46325D43}">
      <dgm:prSet/>
      <dgm:spPr/>
      <dgm:t>
        <a:bodyPr/>
        <a:lstStyle/>
        <a:p>
          <a:endParaRPr lang="es-ES"/>
        </a:p>
      </dgm:t>
    </dgm:pt>
    <dgm:pt modelId="{52F46415-D456-4DF5-B5DF-0A88F8249ED3}" type="sibTrans" cxnId="{5C197016-3547-4E00-9A98-C79A46325D43}">
      <dgm:prSet/>
      <dgm:spPr/>
      <dgm:t>
        <a:bodyPr/>
        <a:lstStyle/>
        <a:p>
          <a:endParaRPr lang="es-ES"/>
        </a:p>
      </dgm:t>
    </dgm:pt>
    <dgm:pt modelId="{29C43285-6D66-4DC7-AF58-35B5C4711227}">
      <dgm:prSet phldr="0"/>
      <dgm:spPr/>
      <dgm:t>
        <a:bodyPr/>
        <a:lstStyle/>
        <a:p>
          <a:pPr rtl="0"/>
          <a:r>
            <a:rPr lang="es-ES">
              <a:latin typeface="Century Gothic" panose="020B0502020202020204"/>
            </a:rPr>
            <a:t>Capacidad de difusión</a:t>
          </a:r>
        </a:p>
      </dgm:t>
    </dgm:pt>
    <dgm:pt modelId="{F7AC05A3-01A9-49B6-A9EF-AA6E3BCA737B}" type="parTrans" cxnId="{AD717403-1735-426E-B868-A371BD5DC9F1}">
      <dgm:prSet/>
      <dgm:spPr/>
      <dgm:t>
        <a:bodyPr/>
        <a:lstStyle/>
        <a:p>
          <a:endParaRPr lang="es-ES"/>
        </a:p>
      </dgm:t>
    </dgm:pt>
    <dgm:pt modelId="{5E80BE29-DA9E-4927-A13B-B341BD8C109B}" type="sibTrans" cxnId="{AD717403-1735-426E-B868-A371BD5DC9F1}">
      <dgm:prSet/>
      <dgm:spPr/>
      <dgm:t>
        <a:bodyPr/>
        <a:lstStyle/>
        <a:p>
          <a:endParaRPr lang="es-ES"/>
        </a:p>
      </dgm:t>
    </dgm:pt>
    <dgm:pt modelId="{E5E1B0C4-3124-4402-ACE3-9670CB43993B}">
      <dgm:prSet phldr="0"/>
      <dgm:spPr/>
      <dgm:t>
        <a:bodyPr/>
        <a:lstStyle/>
        <a:p>
          <a:r>
            <a:rPr lang="es-ES">
              <a:latin typeface="Century Gothic" panose="020B0502020202020204"/>
            </a:rPr>
            <a:t>Contenido</a:t>
          </a:r>
        </a:p>
      </dgm:t>
    </dgm:pt>
    <dgm:pt modelId="{A07E89CA-E0E2-4655-A7C3-E2C7A53E5C43}" type="parTrans" cxnId="{FB084B49-0D33-4C35-B65F-D0DF633A7B95}">
      <dgm:prSet/>
      <dgm:spPr/>
      <dgm:t>
        <a:bodyPr/>
        <a:lstStyle/>
        <a:p>
          <a:endParaRPr lang="es-ES"/>
        </a:p>
      </dgm:t>
    </dgm:pt>
    <dgm:pt modelId="{C533A57E-66B1-4246-97E8-2669844F5A95}" type="sibTrans" cxnId="{FB084B49-0D33-4C35-B65F-D0DF633A7B95}">
      <dgm:prSet/>
      <dgm:spPr/>
      <dgm:t>
        <a:bodyPr/>
        <a:lstStyle/>
        <a:p>
          <a:endParaRPr lang="es-ES"/>
        </a:p>
      </dgm:t>
    </dgm:pt>
    <dgm:pt modelId="{5AA0218D-D0BD-403D-835A-7A8717AA91D7}" type="pres">
      <dgm:prSet presAssocID="{BC5FA369-ED79-4802-BC76-55BD806915E2}" presName="linear" presStyleCnt="0">
        <dgm:presLayoutVars>
          <dgm:dir/>
          <dgm:animLvl val="lvl"/>
          <dgm:resizeHandles val="exact"/>
        </dgm:presLayoutVars>
      </dgm:prSet>
      <dgm:spPr/>
    </dgm:pt>
    <dgm:pt modelId="{5E5607C6-E186-464B-BA30-F0A8B96335E2}" type="pres">
      <dgm:prSet presAssocID="{8E7AEC78-6DBB-413D-9D85-F5E13F1F5F3F}" presName="parentLin" presStyleCnt="0"/>
      <dgm:spPr/>
    </dgm:pt>
    <dgm:pt modelId="{B6D75E9B-5B17-4A73-970F-79FAA2D704B5}" type="pres">
      <dgm:prSet presAssocID="{8E7AEC78-6DBB-413D-9D85-F5E13F1F5F3F}" presName="parentLeftMargin" presStyleLbl="node1" presStyleIdx="0" presStyleCnt="4"/>
      <dgm:spPr/>
    </dgm:pt>
    <dgm:pt modelId="{CC875C55-017D-458D-A8B0-1D1690DBCDC3}" type="pres">
      <dgm:prSet presAssocID="{8E7AEC78-6DBB-413D-9D85-F5E13F1F5F3F}" presName="parentText" presStyleLbl="node1" presStyleIdx="0" presStyleCnt="4">
        <dgm:presLayoutVars>
          <dgm:chMax val="0"/>
          <dgm:bulletEnabled val="1"/>
        </dgm:presLayoutVars>
      </dgm:prSet>
      <dgm:spPr/>
    </dgm:pt>
    <dgm:pt modelId="{B9DA0CBF-0D63-4D04-94E8-4501E2C1D3DA}" type="pres">
      <dgm:prSet presAssocID="{8E7AEC78-6DBB-413D-9D85-F5E13F1F5F3F}" presName="negativeSpace" presStyleCnt="0"/>
      <dgm:spPr/>
    </dgm:pt>
    <dgm:pt modelId="{51A2C931-78E4-4EF6-A0C1-12387B31AA55}" type="pres">
      <dgm:prSet presAssocID="{8E7AEC78-6DBB-413D-9D85-F5E13F1F5F3F}" presName="childText" presStyleLbl="conFgAcc1" presStyleIdx="0" presStyleCnt="4">
        <dgm:presLayoutVars>
          <dgm:bulletEnabled val="1"/>
        </dgm:presLayoutVars>
      </dgm:prSet>
      <dgm:spPr/>
    </dgm:pt>
    <dgm:pt modelId="{8CAB0E74-4DDB-4FC1-88C8-2F3ADD1EE8F2}" type="pres">
      <dgm:prSet presAssocID="{42C3E095-D273-4585-A4EC-AC551AC0A34E}" presName="spaceBetweenRectangles" presStyleCnt="0"/>
      <dgm:spPr/>
    </dgm:pt>
    <dgm:pt modelId="{02815C97-B523-46AD-B1D7-A26CFEF197E0}" type="pres">
      <dgm:prSet presAssocID="{D1ADD414-60F3-41AD-A650-00363A6F40BF}" presName="parentLin" presStyleCnt="0"/>
      <dgm:spPr/>
    </dgm:pt>
    <dgm:pt modelId="{9D0CFF93-51C2-405C-B8D7-FA14FE6E58A6}" type="pres">
      <dgm:prSet presAssocID="{D1ADD414-60F3-41AD-A650-00363A6F40BF}" presName="parentLeftMargin" presStyleLbl="node1" presStyleIdx="0" presStyleCnt="4"/>
      <dgm:spPr/>
    </dgm:pt>
    <dgm:pt modelId="{C6C02D9F-6921-4798-950D-6497A4448468}" type="pres">
      <dgm:prSet presAssocID="{D1ADD414-60F3-41AD-A650-00363A6F40BF}" presName="parentText" presStyleLbl="node1" presStyleIdx="1" presStyleCnt="4">
        <dgm:presLayoutVars>
          <dgm:chMax val="0"/>
          <dgm:bulletEnabled val="1"/>
        </dgm:presLayoutVars>
      </dgm:prSet>
      <dgm:spPr/>
    </dgm:pt>
    <dgm:pt modelId="{706E4B20-2DD4-4C45-879A-7A220CEE7442}" type="pres">
      <dgm:prSet presAssocID="{D1ADD414-60F3-41AD-A650-00363A6F40BF}" presName="negativeSpace" presStyleCnt="0"/>
      <dgm:spPr/>
    </dgm:pt>
    <dgm:pt modelId="{B1CF4FB9-21E5-4DEF-83F5-3BC32BB95A7F}" type="pres">
      <dgm:prSet presAssocID="{D1ADD414-60F3-41AD-A650-00363A6F40BF}" presName="childText" presStyleLbl="conFgAcc1" presStyleIdx="1" presStyleCnt="4">
        <dgm:presLayoutVars>
          <dgm:bulletEnabled val="1"/>
        </dgm:presLayoutVars>
      </dgm:prSet>
      <dgm:spPr/>
    </dgm:pt>
    <dgm:pt modelId="{6953EB89-B33B-4FD6-842B-07CE747373F0}" type="pres">
      <dgm:prSet presAssocID="{52F46415-D456-4DF5-B5DF-0A88F8249ED3}" presName="spaceBetweenRectangles" presStyleCnt="0"/>
      <dgm:spPr/>
    </dgm:pt>
    <dgm:pt modelId="{87ECCE2B-1FBF-4ECE-8519-3CC4ECD1C49E}" type="pres">
      <dgm:prSet presAssocID="{29C43285-6D66-4DC7-AF58-35B5C4711227}" presName="parentLin" presStyleCnt="0"/>
      <dgm:spPr/>
    </dgm:pt>
    <dgm:pt modelId="{3102B81F-4AB6-45F3-A284-9A11B9E2BF5D}" type="pres">
      <dgm:prSet presAssocID="{29C43285-6D66-4DC7-AF58-35B5C4711227}" presName="parentLeftMargin" presStyleLbl="node1" presStyleIdx="1" presStyleCnt="4"/>
      <dgm:spPr/>
    </dgm:pt>
    <dgm:pt modelId="{B85A6903-1BD0-4708-B19F-2C05CB9E9032}" type="pres">
      <dgm:prSet presAssocID="{29C43285-6D66-4DC7-AF58-35B5C4711227}" presName="parentText" presStyleLbl="node1" presStyleIdx="2" presStyleCnt="4">
        <dgm:presLayoutVars>
          <dgm:chMax val="0"/>
          <dgm:bulletEnabled val="1"/>
        </dgm:presLayoutVars>
      </dgm:prSet>
      <dgm:spPr/>
    </dgm:pt>
    <dgm:pt modelId="{22E1CE37-62AF-4A69-960B-B284064B6054}" type="pres">
      <dgm:prSet presAssocID="{29C43285-6D66-4DC7-AF58-35B5C4711227}" presName="negativeSpace" presStyleCnt="0"/>
      <dgm:spPr/>
    </dgm:pt>
    <dgm:pt modelId="{4BF5019A-6543-4F9B-AF7A-E6374DE24E98}" type="pres">
      <dgm:prSet presAssocID="{29C43285-6D66-4DC7-AF58-35B5C4711227}" presName="childText" presStyleLbl="conFgAcc1" presStyleIdx="2" presStyleCnt="4">
        <dgm:presLayoutVars>
          <dgm:bulletEnabled val="1"/>
        </dgm:presLayoutVars>
      </dgm:prSet>
      <dgm:spPr/>
    </dgm:pt>
    <dgm:pt modelId="{9749A12B-411D-42D3-8C60-37F8930F0920}" type="pres">
      <dgm:prSet presAssocID="{5E80BE29-DA9E-4927-A13B-B341BD8C109B}" presName="spaceBetweenRectangles" presStyleCnt="0"/>
      <dgm:spPr/>
    </dgm:pt>
    <dgm:pt modelId="{E3C4B519-51E0-4863-929A-5C641CCA7182}" type="pres">
      <dgm:prSet presAssocID="{E5E1B0C4-3124-4402-ACE3-9670CB43993B}" presName="parentLin" presStyleCnt="0"/>
      <dgm:spPr/>
    </dgm:pt>
    <dgm:pt modelId="{5D56B163-4400-45A5-BD8E-4D23695DCCA3}" type="pres">
      <dgm:prSet presAssocID="{E5E1B0C4-3124-4402-ACE3-9670CB43993B}" presName="parentLeftMargin" presStyleLbl="node1" presStyleIdx="2" presStyleCnt="4"/>
      <dgm:spPr/>
    </dgm:pt>
    <dgm:pt modelId="{CC95C044-E88F-4102-8572-3C45B3AB4D0E}" type="pres">
      <dgm:prSet presAssocID="{E5E1B0C4-3124-4402-ACE3-9670CB43993B}" presName="parentText" presStyleLbl="node1" presStyleIdx="3" presStyleCnt="4">
        <dgm:presLayoutVars>
          <dgm:chMax val="0"/>
          <dgm:bulletEnabled val="1"/>
        </dgm:presLayoutVars>
      </dgm:prSet>
      <dgm:spPr/>
    </dgm:pt>
    <dgm:pt modelId="{67538F6B-557D-4D44-8154-F5E92BA89D9D}" type="pres">
      <dgm:prSet presAssocID="{E5E1B0C4-3124-4402-ACE3-9670CB43993B}" presName="negativeSpace" presStyleCnt="0"/>
      <dgm:spPr/>
    </dgm:pt>
    <dgm:pt modelId="{B99CC600-2583-4222-A1CB-7627148E3834}" type="pres">
      <dgm:prSet presAssocID="{E5E1B0C4-3124-4402-ACE3-9670CB43993B}" presName="childText" presStyleLbl="conFgAcc1" presStyleIdx="3" presStyleCnt="4">
        <dgm:presLayoutVars>
          <dgm:bulletEnabled val="1"/>
        </dgm:presLayoutVars>
      </dgm:prSet>
      <dgm:spPr/>
    </dgm:pt>
  </dgm:ptLst>
  <dgm:cxnLst>
    <dgm:cxn modelId="{AD717403-1735-426E-B868-A371BD5DC9F1}" srcId="{BC5FA369-ED79-4802-BC76-55BD806915E2}" destId="{29C43285-6D66-4DC7-AF58-35B5C4711227}" srcOrd="2" destOrd="0" parTransId="{F7AC05A3-01A9-49B6-A9EF-AA6E3BCA737B}" sibTransId="{5E80BE29-DA9E-4927-A13B-B341BD8C109B}"/>
    <dgm:cxn modelId="{5C197016-3547-4E00-9A98-C79A46325D43}" srcId="{BC5FA369-ED79-4802-BC76-55BD806915E2}" destId="{D1ADD414-60F3-41AD-A650-00363A6F40BF}" srcOrd="1" destOrd="0" parTransId="{B3242968-320C-447A-BFC6-0DE77AD1DECB}" sibTransId="{52F46415-D456-4DF5-B5DF-0A88F8249ED3}"/>
    <dgm:cxn modelId="{4D32CD1F-38D1-4717-A101-5EF4E851BA0C}" type="presOf" srcId="{8E7AEC78-6DBB-413D-9D85-F5E13F1F5F3F}" destId="{B6D75E9B-5B17-4A73-970F-79FAA2D704B5}" srcOrd="0" destOrd="0" presId="urn:microsoft.com/office/officeart/2005/8/layout/list1"/>
    <dgm:cxn modelId="{C63B825C-6A72-43AF-990D-222CB22BC9E0}" type="presOf" srcId="{D1ADD414-60F3-41AD-A650-00363A6F40BF}" destId="{C6C02D9F-6921-4798-950D-6497A4448468}" srcOrd="1" destOrd="0" presId="urn:microsoft.com/office/officeart/2005/8/layout/list1"/>
    <dgm:cxn modelId="{FB084B49-0D33-4C35-B65F-D0DF633A7B95}" srcId="{BC5FA369-ED79-4802-BC76-55BD806915E2}" destId="{E5E1B0C4-3124-4402-ACE3-9670CB43993B}" srcOrd="3" destOrd="0" parTransId="{A07E89CA-E0E2-4655-A7C3-E2C7A53E5C43}" sibTransId="{C533A57E-66B1-4246-97E8-2669844F5A95}"/>
    <dgm:cxn modelId="{4EBB857B-B458-4245-9FA0-9955075D1740}" type="presOf" srcId="{E5E1B0C4-3124-4402-ACE3-9670CB43993B}" destId="{5D56B163-4400-45A5-BD8E-4D23695DCCA3}" srcOrd="0" destOrd="0" presId="urn:microsoft.com/office/officeart/2005/8/layout/list1"/>
    <dgm:cxn modelId="{A73F9E8B-61CC-4DC9-B85D-352AEC9B3BD3}" type="presOf" srcId="{8E7AEC78-6DBB-413D-9D85-F5E13F1F5F3F}" destId="{CC875C55-017D-458D-A8B0-1D1690DBCDC3}" srcOrd="1" destOrd="0" presId="urn:microsoft.com/office/officeart/2005/8/layout/list1"/>
    <dgm:cxn modelId="{A4A7479A-1CC0-434E-8F39-586FB57BF8B1}" srcId="{BC5FA369-ED79-4802-BC76-55BD806915E2}" destId="{8E7AEC78-6DBB-413D-9D85-F5E13F1F5F3F}" srcOrd="0" destOrd="0" parTransId="{BD789786-FE24-43F2-BE1C-B6091275F93B}" sibTransId="{42C3E095-D273-4585-A4EC-AC551AC0A34E}"/>
    <dgm:cxn modelId="{9247E0A6-D369-475D-A5A0-AFA5B7BC441E}" type="presOf" srcId="{D1ADD414-60F3-41AD-A650-00363A6F40BF}" destId="{9D0CFF93-51C2-405C-B8D7-FA14FE6E58A6}" srcOrd="0" destOrd="0" presId="urn:microsoft.com/office/officeart/2005/8/layout/list1"/>
    <dgm:cxn modelId="{DB139AB6-1037-4421-BBDB-9C908810B0F9}" type="presOf" srcId="{29C43285-6D66-4DC7-AF58-35B5C4711227}" destId="{3102B81F-4AB6-45F3-A284-9A11B9E2BF5D}" srcOrd="0" destOrd="0" presId="urn:microsoft.com/office/officeart/2005/8/layout/list1"/>
    <dgm:cxn modelId="{608316D5-FAB5-4AF9-BF16-6CCE3920D3BB}" type="presOf" srcId="{29C43285-6D66-4DC7-AF58-35B5C4711227}" destId="{B85A6903-1BD0-4708-B19F-2C05CB9E9032}" srcOrd="1" destOrd="0" presId="urn:microsoft.com/office/officeart/2005/8/layout/list1"/>
    <dgm:cxn modelId="{20423FDF-D5F8-4D22-80A0-04AEE110255D}" type="presOf" srcId="{E5E1B0C4-3124-4402-ACE3-9670CB43993B}" destId="{CC95C044-E88F-4102-8572-3C45B3AB4D0E}" srcOrd="1" destOrd="0" presId="urn:microsoft.com/office/officeart/2005/8/layout/list1"/>
    <dgm:cxn modelId="{E9BCAFEF-E4A8-4A01-A81A-FA567AD2FB48}" type="presOf" srcId="{BC5FA369-ED79-4802-BC76-55BD806915E2}" destId="{5AA0218D-D0BD-403D-835A-7A8717AA91D7}" srcOrd="0" destOrd="0" presId="urn:microsoft.com/office/officeart/2005/8/layout/list1"/>
    <dgm:cxn modelId="{B64B6353-EA8D-4EA8-8149-5E5C8AD408A2}" type="presParOf" srcId="{5AA0218D-D0BD-403D-835A-7A8717AA91D7}" destId="{5E5607C6-E186-464B-BA30-F0A8B96335E2}" srcOrd="0" destOrd="0" presId="urn:microsoft.com/office/officeart/2005/8/layout/list1"/>
    <dgm:cxn modelId="{7188E90F-A06C-45AE-B8D1-5246F690168D}" type="presParOf" srcId="{5E5607C6-E186-464B-BA30-F0A8B96335E2}" destId="{B6D75E9B-5B17-4A73-970F-79FAA2D704B5}" srcOrd="0" destOrd="0" presId="urn:microsoft.com/office/officeart/2005/8/layout/list1"/>
    <dgm:cxn modelId="{5CF5FA46-B0D9-4F19-B242-B8E49F954DFB}" type="presParOf" srcId="{5E5607C6-E186-464B-BA30-F0A8B96335E2}" destId="{CC875C55-017D-458D-A8B0-1D1690DBCDC3}" srcOrd="1" destOrd="0" presId="urn:microsoft.com/office/officeart/2005/8/layout/list1"/>
    <dgm:cxn modelId="{3BC19DCC-6B37-468B-93ED-01AD49E6DC0F}" type="presParOf" srcId="{5AA0218D-D0BD-403D-835A-7A8717AA91D7}" destId="{B9DA0CBF-0D63-4D04-94E8-4501E2C1D3DA}" srcOrd="1" destOrd="0" presId="urn:microsoft.com/office/officeart/2005/8/layout/list1"/>
    <dgm:cxn modelId="{9C004F32-3754-4A98-B635-A8C1A234A263}" type="presParOf" srcId="{5AA0218D-D0BD-403D-835A-7A8717AA91D7}" destId="{51A2C931-78E4-4EF6-A0C1-12387B31AA55}" srcOrd="2" destOrd="0" presId="urn:microsoft.com/office/officeart/2005/8/layout/list1"/>
    <dgm:cxn modelId="{DD49379C-3591-4113-969F-43DD13AFF393}" type="presParOf" srcId="{5AA0218D-D0BD-403D-835A-7A8717AA91D7}" destId="{8CAB0E74-4DDB-4FC1-88C8-2F3ADD1EE8F2}" srcOrd="3" destOrd="0" presId="urn:microsoft.com/office/officeart/2005/8/layout/list1"/>
    <dgm:cxn modelId="{80C81392-E674-4211-9290-E45599153A07}" type="presParOf" srcId="{5AA0218D-D0BD-403D-835A-7A8717AA91D7}" destId="{02815C97-B523-46AD-B1D7-A26CFEF197E0}" srcOrd="4" destOrd="0" presId="urn:microsoft.com/office/officeart/2005/8/layout/list1"/>
    <dgm:cxn modelId="{2BC8AB67-0514-4F4D-A26C-B6ED2DBC9145}" type="presParOf" srcId="{02815C97-B523-46AD-B1D7-A26CFEF197E0}" destId="{9D0CFF93-51C2-405C-B8D7-FA14FE6E58A6}" srcOrd="0" destOrd="0" presId="urn:microsoft.com/office/officeart/2005/8/layout/list1"/>
    <dgm:cxn modelId="{AB4928B7-D564-4577-ADE2-1EC9B4297EF3}" type="presParOf" srcId="{02815C97-B523-46AD-B1D7-A26CFEF197E0}" destId="{C6C02D9F-6921-4798-950D-6497A4448468}" srcOrd="1" destOrd="0" presId="urn:microsoft.com/office/officeart/2005/8/layout/list1"/>
    <dgm:cxn modelId="{F480583C-70E4-4208-AF11-D660E5684937}" type="presParOf" srcId="{5AA0218D-D0BD-403D-835A-7A8717AA91D7}" destId="{706E4B20-2DD4-4C45-879A-7A220CEE7442}" srcOrd="5" destOrd="0" presId="urn:microsoft.com/office/officeart/2005/8/layout/list1"/>
    <dgm:cxn modelId="{13456BAF-5969-43E6-814F-CD8F263AC07B}" type="presParOf" srcId="{5AA0218D-D0BD-403D-835A-7A8717AA91D7}" destId="{B1CF4FB9-21E5-4DEF-83F5-3BC32BB95A7F}" srcOrd="6" destOrd="0" presId="urn:microsoft.com/office/officeart/2005/8/layout/list1"/>
    <dgm:cxn modelId="{9D894480-5749-4E2B-A554-4E25667A3545}" type="presParOf" srcId="{5AA0218D-D0BD-403D-835A-7A8717AA91D7}" destId="{6953EB89-B33B-4FD6-842B-07CE747373F0}" srcOrd="7" destOrd="0" presId="urn:microsoft.com/office/officeart/2005/8/layout/list1"/>
    <dgm:cxn modelId="{36851A22-9614-482C-B32C-D7A7DB68C349}" type="presParOf" srcId="{5AA0218D-D0BD-403D-835A-7A8717AA91D7}" destId="{87ECCE2B-1FBF-4ECE-8519-3CC4ECD1C49E}" srcOrd="8" destOrd="0" presId="urn:microsoft.com/office/officeart/2005/8/layout/list1"/>
    <dgm:cxn modelId="{12D7B343-22E6-4898-8C26-0F765A20AE7B}" type="presParOf" srcId="{87ECCE2B-1FBF-4ECE-8519-3CC4ECD1C49E}" destId="{3102B81F-4AB6-45F3-A284-9A11B9E2BF5D}" srcOrd="0" destOrd="0" presId="urn:microsoft.com/office/officeart/2005/8/layout/list1"/>
    <dgm:cxn modelId="{291CDA80-42BF-433C-A7B7-F51970B3C6F4}" type="presParOf" srcId="{87ECCE2B-1FBF-4ECE-8519-3CC4ECD1C49E}" destId="{B85A6903-1BD0-4708-B19F-2C05CB9E9032}" srcOrd="1" destOrd="0" presId="urn:microsoft.com/office/officeart/2005/8/layout/list1"/>
    <dgm:cxn modelId="{ED9B88D1-47A0-4736-BD22-7689CD10AF1A}" type="presParOf" srcId="{5AA0218D-D0BD-403D-835A-7A8717AA91D7}" destId="{22E1CE37-62AF-4A69-960B-B284064B6054}" srcOrd="9" destOrd="0" presId="urn:microsoft.com/office/officeart/2005/8/layout/list1"/>
    <dgm:cxn modelId="{8E5DFD1A-86EF-4D27-970D-26B84CE3D2FA}" type="presParOf" srcId="{5AA0218D-D0BD-403D-835A-7A8717AA91D7}" destId="{4BF5019A-6543-4F9B-AF7A-E6374DE24E98}" srcOrd="10" destOrd="0" presId="urn:microsoft.com/office/officeart/2005/8/layout/list1"/>
    <dgm:cxn modelId="{9B4BA321-0BB6-4060-9066-BE75C3500EDD}" type="presParOf" srcId="{5AA0218D-D0BD-403D-835A-7A8717AA91D7}" destId="{9749A12B-411D-42D3-8C60-37F8930F0920}" srcOrd="11" destOrd="0" presId="urn:microsoft.com/office/officeart/2005/8/layout/list1"/>
    <dgm:cxn modelId="{E8E98875-B77E-4589-9CD4-66217FDE62F9}" type="presParOf" srcId="{5AA0218D-D0BD-403D-835A-7A8717AA91D7}" destId="{E3C4B519-51E0-4863-929A-5C641CCA7182}" srcOrd="12" destOrd="0" presId="urn:microsoft.com/office/officeart/2005/8/layout/list1"/>
    <dgm:cxn modelId="{6B3A6F99-5116-4CE3-BB1C-24C123B722F8}" type="presParOf" srcId="{E3C4B519-51E0-4863-929A-5C641CCA7182}" destId="{5D56B163-4400-45A5-BD8E-4D23695DCCA3}" srcOrd="0" destOrd="0" presId="urn:microsoft.com/office/officeart/2005/8/layout/list1"/>
    <dgm:cxn modelId="{15B848CC-EAD2-4E5C-B5FB-C21B2765F596}" type="presParOf" srcId="{E3C4B519-51E0-4863-929A-5C641CCA7182}" destId="{CC95C044-E88F-4102-8572-3C45B3AB4D0E}" srcOrd="1" destOrd="0" presId="urn:microsoft.com/office/officeart/2005/8/layout/list1"/>
    <dgm:cxn modelId="{B52BF9D6-5C78-444C-8F02-C1D8E7287F99}" type="presParOf" srcId="{5AA0218D-D0BD-403D-835A-7A8717AA91D7}" destId="{67538F6B-557D-4D44-8154-F5E92BA89D9D}" srcOrd="13" destOrd="0" presId="urn:microsoft.com/office/officeart/2005/8/layout/list1"/>
    <dgm:cxn modelId="{18EFB388-CBE7-4AB1-B34D-13027B6B7715}" type="presParOf" srcId="{5AA0218D-D0BD-403D-835A-7A8717AA91D7}" destId="{B99CC600-2583-4222-A1CB-7627148E383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EEB899-9DED-4D25-8A2A-D77F29275470}"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en-US"/>
        </a:p>
      </dgm:t>
    </dgm:pt>
    <dgm:pt modelId="{2AD111D1-F54A-43C3-A575-D93402BDB235}">
      <dgm:prSet custT="1"/>
      <dgm:spPr/>
      <dgm:t>
        <a:bodyPr/>
        <a:lstStyle/>
        <a:p>
          <a:r>
            <a:rPr lang="es-ES" sz="1800" dirty="0"/>
            <a:t>Fotografía: es un documento social reflejo de épocas, situaciones, personajes y ambientes. </a:t>
          </a:r>
          <a:endParaRPr lang="en-US" sz="1800" dirty="0"/>
        </a:p>
      </dgm:t>
    </dgm:pt>
    <dgm:pt modelId="{B292FD0E-9510-4493-8558-A0B7B92C892A}" type="parTrans" cxnId="{B4E4522D-65A4-46D4-A1E2-05B42B49E444}">
      <dgm:prSet/>
      <dgm:spPr/>
      <dgm:t>
        <a:bodyPr/>
        <a:lstStyle/>
        <a:p>
          <a:endParaRPr lang="en-US" sz="1800"/>
        </a:p>
      </dgm:t>
    </dgm:pt>
    <dgm:pt modelId="{ED9E41DB-587C-4DBC-95F3-CDBB099673BB}" type="sibTrans" cxnId="{B4E4522D-65A4-46D4-A1E2-05B42B49E444}">
      <dgm:prSet/>
      <dgm:spPr/>
      <dgm:t>
        <a:bodyPr/>
        <a:lstStyle/>
        <a:p>
          <a:endParaRPr lang="en-US" sz="1800"/>
        </a:p>
      </dgm:t>
    </dgm:pt>
    <dgm:pt modelId="{728BDFA7-CF03-4AF1-A092-B839CACC43D2}">
      <dgm:prSet custT="1"/>
      <dgm:spPr/>
      <dgm:t>
        <a:bodyPr/>
        <a:lstStyle/>
        <a:p>
          <a:r>
            <a:rPr lang="es-ES" sz="1800"/>
            <a:t>Está determinada por los códigos icónicos y las características de la fotografía</a:t>
          </a:r>
          <a:endParaRPr lang="en-US" sz="1800"/>
        </a:p>
      </dgm:t>
    </dgm:pt>
    <dgm:pt modelId="{99A4A455-06EC-4030-BB44-4E663DDE2A34}" type="parTrans" cxnId="{A867D290-BBEA-49F5-8CD3-774966F87B72}">
      <dgm:prSet/>
      <dgm:spPr/>
      <dgm:t>
        <a:bodyPr/>
        <a:lstStyle/>
        <a:p>
          <a:endParaRPr lang="en-US" sz="1800"/>
        </a:p>
      </dgm:t>
    </dgm:pt>
    <dgm:pt modelId="{129E0859-E721-4E38-B981-5D7ED266F85D}" type="sibTrans" cxnId="{A867D290-BBEA-49F5-8CD3-774966F87B72}">
      <dgm:prSet/>
      <dgm:spPr/>
      <dgm:t>
        <a:bodyPr/>
        <a:lstStyle/>
        <a:p>
          <a:endParaRPr lang="en-US" sz="1800"/>
        </a:p>
      </dgm:t>
    </dgm:pt>
    <dgm:pt modelId="{B1F51483-DBDF-4567-96B3-23B770D36D5F}" type="pres">
      <dgm:prSet presAssocID="{00EEB899-9DED-4D25-8A2A-D77F29275470}" presName="linear" presStyleCnt="0">
        <dgm:presLayoutVars>
          <dgm:animLvl val="lvl"/>
          <dgm:resizeHandles val="exact"/>
        </dgm:presLayoutVars>
      </dgm:prSet>
      <dgm:spPr/>
    </dgm:pt>
    <dgm:pt modelId="{146B01A9-8DF7-46FA-8DC1-63E5E8153D74}" type="pres">
      <dgm:prSet presAssocID="{2AD111D1-F54A-43C3-A575-D93402BDB235}" presName="parentText" presStyleLbl="node1" presStyleIdx="0" presStyleCnt="2">
        <dgm:presLayoutVars>
          <dgm:chMax val="0"/>
          <dgm:bulletEnabled val="1"/>
        </dgm:presLayoutVars>
      </dgm:prSet>
      <dgm:spPr/>
    </dgm:pt>
    <dgm:pt modelId="{FEC04CCB-3ACB-4CBF-B22E-9BBCB51CF1F5}" type="pres">
      <dgm:prSet presAssocID="{ED9E41DB-587C-4DBC-95F3-CDBB099673BB}" presName="spacer" presStyleCnt="0"/>
      <dgm:spPr/>
    </dgm:pt>
    <dgm:pt modelId="{A2F1FD15-01B1-490E-91D1-CAB610E3A9B1}" type="pres">
      <dgm:prSet presAssocID="{728BDFA7-CF03-4AF1-A092-B839CACC43D2}" presName="parentText" presStyleLbl="node1" presStyleIdx="1" presStyleCnt="2">
        <dgm:presLayoutVars>
          <dgm:chMax val="0"/>
          <dgm:bulletEnabled val="1"/>
        </dgm:presLayoutVars>
      </dgm:prSet>
      <dgm:spPr/>
    </dgm:pt>
  </dgm:ptLst>
  <dgm:cxnLst>
    <dgm:cxn modelId="{A2F33B2C-4D97-4459-A00F-6C6E4D4823CB}" type="presOf" srcId="{728BDFA7-CF03-4AF1-A092-B839CACC43D2}" destId="{A2F1FD15-01B1-490E-91D1-CAB610E3A9B1}" srcOrd="0" destOrd="0" presId="urn:microsoft.com/office/officeart/2005/8/layout/vList2"/>
    <dgm:cxn modelId="{B4E4522D-65A4-46D4-A1E2-05B42B49E444}" srcId="{00EEB899-9DED-4D25-8A2A-D77F29275470}" destId="{2AD111D1-F54A-43C3-A575-D93402BDB235}" srcOrd="0" destOrd="0" parTransId="{B292FD0E-9510-4493-8558-A0B7B92C892A}" sibTransId="{ED9E41DB-587C-4DBC-95F3-CDBB099673BB}"/>
    <dgm:cxn modelId="{A867D290-BBEA-49F5-8CD3-774966F87B72}" srcId="{00EEB899-9DED-4D25-8A2A-D77F29275470}" destId="{728BDFA7-CF03-4AF1-A092-B839CACC43D2}" srcOrd="1" destOrd="0" parTransId="{99A4A455-06EC-4030-BB44-4E663DDE2A34}" sibTransId="{129E0859-E721-4E38-B981-5D7ED266F85D}"/>
    <dgm:cxn modelId="{6832EAE9-3191-4246-B1FA-D097433E3607}" type="presOf" srcId="{00EEB899-9DED-4D25-8A2A-D77F29275470}" destId="{B1F51483-DBDF-4567-96B3-23B770D36D5F}" srcOrd="0" destOrd="0" presId="urn:microsoft.com/office/officeart/2005/8/layout/vList2"/>
    <dgm:cxn modelId="{758322EB-254C-4967-8D7D-1B2F7A7463EF}" type="presOf" srcId="{2AD111D1-F54A-43C3-A575-D93402BDB235}" destId="{146B01A9-8DF7-46FA-8DC1-63E5E8153D74}" srcOrd="0" destOrd="0" presId="urn:microsoft.com/office/officeart/2005/8/layout/vList2"/>
    <dgm:cxn modelId="{62C7BFBF-8F4B-440F-BC70-9DFFC02C70BC}" type="presParOf" srcId="{B1F51483-DBDF-4567-96B3-23B770D36D5F}" destId="{146B01A9-8DF7-46FA-8DC1-63E5E8153D74}" srcOrd="0" destOrd="0" presId="urn:microsoft.com/office/officeart/2005/8/layout/vList2"/>
    <dgm:cxn modelId="{472A2107-9B06-45BC-A479-9875FE3CF704}" type="presParOf" srcId="{B1F51483-DBDF-4567-96B3-23B770D36D5F}" destId="{FEC04CCB-3ACB-4CBF-B22E-9BBCB51CF1F5}" srcOrd="1" destOrd="0" presId="urn:microsoft.com/office/officeart/2005/8/layout/vList2"/>
    <dgm:cxn modelId="{E8277994-4FBB-4FF2-8D1B-5F788B87C566}" type="presParOf" srcId="{B1F51483-DBDF-4567-96B3-23B770D36D5F}" destId="{A2F1FD15-01B1-490E-91D1-CAB610E3A9B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EEB899-9DED-4D25-8A2A-D77F29275470}"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2AD111D1-F54A-43C3-A575-D93402BDB235}">
      <dgm:prSet phldr="0" custT="1"/>
      <dgm:spPr/>
      <dgm:t>
        <a:bodyPr/>
        <a:lstStyle/>
        <a:p>
          <a:pPr rtl="0"/>
          <a:r>
            <a:rPr lang="es-ES" sz="1800" dirty="0">
              <a:latin typeface="Sitka Subheading"/>
            </a:rPr>
            <a:t>(</a:t>
          </a:r>
          <a:r>
            <a:rPr lang="es-ES" sz="1800" dirty="0" err="1">
              <a:latin typeface="Sitka Subheading"/>
            </a:rPr>
            <a:t>Erasuquin</a:t>
          </a:r>
          <a:r>
            <a:rPr lang="es-ES" sz="1800" dirty="0">
              <a:latin typeface="Sitka Subheading"/>
            </a:rPr>
            <a:t>, 1995), según Torregrosa, 2010, p. 332. </a:t>
          </a:r>
          <a:r>
            <a:rPr lang="es-ES" sz="1800" b="1" u="sng" dirty="0">
              <a:latin typeface="Sitka Subheading"/>
            </a:rPr>
            <a:t>Contempla</a:t>
          </a:r>
          <a:r>
            <a:rPr lang="es-ES" sz="1800" dirty="0">
              <a:latin typeface="Sitka Subheading"/>
            </a:rPr>
            <a:t>:</a:t>
          </a:r>
          <a:endParaRPr lang="es-ES" sz="1800" dirty="0"/>
        </a:p>
      </dgm:t>
    </dgm:pt>
    <dgm:pt modelId="{B292FD0E-9510-4493-8558-A0B7B92C892A}" type="parTrans" cxnId="{B4E4522D-65A4-46D4-A1E2-05B42B49E444}">
      <dgm:prSet/>
      <dgm:spPr/>
      <dgm:t>
        <a:bodyPr/>
        <a:lstStyle/>
        <a:p>
          <a:endParaRPr lang="en-US" sz="1800"/>
        </a:p>
      </dgm:t>
    </dgm:pt>
    <dgm:pt modelId="{ED9E41DB-587C-4DBC-95F3-CDBB099673BB}" type="sibTrans" cxnId="{B4E4522D-65A4-46D4-A1E2-05B42B49E444}">
      <dgm:prSet/>
      <dgm:spPr/>
      <dgm:t>
        <a:bodyPr/>
        <a:lstStyle/>
        <a:p>
          <a:endParaRPr lang="en-US" sz="1800"/>
        </a:p>
      </dgm:t>
    </dgm:pt>
    <dgm:pt modelId="{728BDFA7-CF03-4AF1-A092-B839CACC43D2}">
      <dgm:prSet custT="1"/>
      <dgm:spPr/>
      <dgm:t>
        <a:bodyPr/>
        <a:lstStyle/>
        <a:p>
          <a:pPr rtl="0"/>
          <a:r>
            <a:rPr lang="es-ES" sz="1800" dirty="0">
              <a:latin typeface="Sitka Subheading"/>
            </a:rPr>
            <a:t>Lo específico del Doc. Fotográfico está</a:t>
          </a:r>
          <a:r>
            <a:rPr lang="es-ES" sz="1800" dirty="0"/>
            <a:t> </a:t>
          </a:r>
          <a:r>
            <a:rPr lang="es-ES" sz="1800" dirty="0">
              <a:latin typeface="Sitka Subheading"/>
            </a:rPr>
            <a:t>determinado</a:t>
          </a:r>
          <a:r>
            <a:rPr lang="es-ES" sz="1800" dirty="0"/>
            <a:t> por los códigos icónicos y las características de la fotografía</a:t>
          </a:r>
          <a:endParaRPr lang="en-US" sz="1800" dirty="0"/>
        </a:p>
      </dgm:t>
    </dgm:pt>
    <dgm:pt modelId="{99A4A455-06EC-4030-BB44-4E663DDE2A34}" type="parTrans" cxnId="{A867D290-BBEA-49F5-8CD3-774966F87B72}">
      <dgm:prSet/>
      <dgm:spPr/>
      <dgm:t>
        <a:bodyPr/>
        <a:lstStyle/>
        <a:p>
          <a:endParaRPr lang="en-US" sz="1800"/>
        </a:p>
      </dgm:t>
    </dgm:pt>
    <dgm:pt modelId="{129E0859-E721-4E38-B981-5D7ED266F85D}" type="sibTrans" cxnId="{A867D290-BBEA-49F5-8CD3-774966F87B72}">
      <dgm:prSet/>
      <dgm:spPr/>
      <dgm:t>
        <a:bodyPr/>
        <a:lstStyle/>
        <a:p>
          <a:endParaRPr lang="en-US" sz="1800"/>
        </a:p>
      </dgm:t>
    </dgm:pt>
    <dgm:pt modelId="{302401BE-0B95-406B-83B7-56A1E483750B}">
      <dgm:prSet custT="1"/>
      <dgm:spPr/>
      <dgm:t>
        <a:bodyPr/>
        <a:lstStyle/>
        <a:p>
          <a:pPr algn="ctr"/>
          <a:r>
            <a:rPr lang="es-ES" sz="1800" b="1" dirty="0"/>
            <a:t>Características del documento fotográfico según </a:t>
          </a:r>
          <a:r>
            <a:rPr lang="es-ES" sz="1800" b="1" dirty="0" err="1"/>
            <a:t>Roman</a:t>
          </a:r>
          <a:r>
            <a:rPr lang="es-ES" sz="1800" b="1" dirty="0"/>
            <a:t> </a:t>
          </a:r>
          <a:r>
            <a:rPr lang="es-ES" sz="1800" b="1" dirty="0" err="1"/>
            <a:t>Gubern</a:t>
          </a:r>
          <a:r>
            <a:rPr lang="es-ES" sz="1800" b="1" dirty="0"/>
            <a:t>: </a:t>
          </a:r>
          <a:endParaRPr lang="en-US" sz="1800" dirty="0"/>
        </a:p>
      </dgm:t>
    </dgm:pt>
    <dgm:pt modelId="{B8144424-A5EE-453C-B62B-57A7839215F0}" type="parTrans" cxnId="{097C82D9-D39E-4B22-AFCF-7E1B660C151B}">
      <dgm:prSet/>
      <dgm:spPr/>
      <dgm:t>
        <a:bodyPr/>
        <a:lstStyle/>
        <a:p>
          <a:endParaRPr lang="en-US" sz="1800"/>
        </a:p>
      </dgm:t>
    </dgm:pt>
    <dgm:pt modelId="{FB4AAD3E-8256-4D30-A23C-BFE44B36B476}" type="sibTrans" cxnId="{097C82D9-D39E-4B22-AFCF-7E1B660C151B}">
      <dgm:prSet/>
      <dgm:spPr/>
      <dgm:t>
        <a:bodyPr/>
        <a:lstStyle/>
        <a:p>
          <a:endParaRPr lang="en-US" sz="1800"/>
        </a:p>
      </dgm:t>
    </dgm:pt>
    <dgm:pt modelId="{413A7988-B703-4C56-99BB-68D648B34DC1}">
      <dgm:prSet custT="1"/>
      <dgm:spPr/>
      <dgm:t>
        <a:bodyPr/>
        <a:lstStyle/>
        <a:p>
          <a:r>
            <a:rPr lang="es-ES" sz="1800" dirty="0"/>
            <a:t>Bidimensionalidad; Encuadre; Carácter estático; Estructura discontinua o granular; Alteración del cromatismo; Abolición de los estímulos sensoriales no ópticos; Necesidad de usar la luz.</a:t>
          </a:r>
          <a:endParaRPr lang="en-US" sz="1800" dirty="0"/>
        </a:p>
      </dgm:t>
    </dgm:pt>
    <dgm:pt modelId="{FC493D92-6C35-469B-9C4B-9D32355A5366}" type="parTrans" cxnId="{956F84B2-14D3-40AA-A524-90C7B6E8EA0E}">
      <dgm:prSet/>
      <dgm:spPr/>
    </dgm:pt>
    <dgm:pt modelId="{24018A55-ED2C-4381-9A55-5F880139992C}" type="sibTrans" cxnId="{956F84B2-14D3-40AA-A524-90C7B6E8EA0E}">
      <dgm:prSet/>
      <dgm:spPr/>
    </dgm:pt>
    <dgm:pt modelId="{B1F51483-DBDF-4567-96B3-23B770D36D5F}" type="pres">
      <dgm:prSet presAssocID="{00EEB899-9DED-4D25-8A2A-D77F29275470}" presName="linear" presStyleCnt="0">
        <dgm:presLayoutVars>
          <dgm:animLvl val="lvl"/>
          <dgm:resizeHandles val="exact"/>
        </dgm:presLayoutVars>
      </dgm:prSet>
      <dgm:spPr/>
    </dgm:pt>
    <dgm:pt modelId="{146B01A9-8DF7-46FA-8DC1-63E5E8153D74}" type="pres">
      <dgm:prSet presAssocID="{2AD111D1-F54A-43C3-A575-D93402BDB235}" presName="parentText" presStyleLbl="node1" presStyleIdx="0" presStyleCnt="4">
        <dgm:presLayoutVars>
          <dgm:chMax val="0"/>
          <dgm:bulletEnabled val="1"/>
        </dgm:presLayoutVars>
      </dgm:prSet>
      <dgm:spPr/>
    </dgm:pt>
    <dgm:pt modelId="{FEC04CCB-3ACB-4CBF-B22E-9BBCB51CF1F5}" type="pres">
      <dgm:prSet presAssocID="{ED9E41DB-587C-4DBC-95F3-CDBB099673BB}" presName="spacer" presStyleCnt="0"/>
      <dgm:spPr/>
    </dgm:pt>
    <dgm:pt modelId="{A2F1FD15-01B1-490E-91D1-CAB610E3A9B1}" type="pres">
      <dgm:prSet presAssocID="{728BDFA7-CF03-4AF1-A092-B839CACC43D2}" presName="parentText" presStyleLbl="node1" presStyleIdx="1" presStyleCnt="4">
        <dgm:presLayoutVars>
          <dgm:chMax val="0"/>
          <dgm:bulletEnabled val="1"/>
        </dgm:presLayoutVars>
      </dgm:prSet>
      <dgm:spPr/>
    </dgm:pt>
    <dgm:pt modelId="{00EA7795-D9F5-4B3C-B666-ECFC0A260686}" type="pres">
      <dgm:prSet presAssocID="{129E0859-E721-4E38-B981-5D7ED266F85D}" presName="spacer" presStyleCnt="0"/>
      <dgm:spPr/>
    </dgm:pt>
    <dgm:pt modelId="{02AB6E96-69A3-4F6B-A59A-8C48BA0062D9}" type="pres">
      <dgm:prSet presAssocID="{302401BE-0B95-406B-83B7-56A1E483750B}" presName="parentText" presStyleLbl="node1" presStyleIdx="2" presStyleCnt="4">
        <dgm:presLayoutVars>
          <dgm:chMax val="0"/>
          <dgm:bulletEnabled val="1"/>
        </dgm:presLayoutVars>
      </dgm:prSet>
      <dgm:spPr/>
    </dgm:pt>
    <dgm:pt modelId="{F4A05F2A-2B8C-4181-8327-555254A85910}" type="pres">
      <dgm:prSet presAssocID="{FB4AAD3E-8256-4D30-A23C-BFE44B36B476}" presName="spacer" presStyleCnt="0"/>
      <dgm:spPr/>
    </dgm:pt>
    <dgm:pt modelId="{43D7F5F2-5F05-4FD0-BC82-6AD12D2C3575}" type="pres">
      <dgm:prSet presAssocID="{413A7988-B703-4C56-99BB-68D648B34DC1}" presName="parentText" presStyleLbl="node1" presStyleIdx="3" presStyleCnt="4">
        <dgm:presLayoutVars>
          <dgm:chMax val="0"/>
          <dgm:bulletEnabled val="1"/>
        </dgm:presLayoutVars>
      </dgm:prSet>
      <dgm:spPr/>
    </dgm:pt>
  </dgm:ptLst>
  <dgm:cxnLst>
    <dgm:cxn modelId="{A2F33B2C-4D97-4459-A00F-6C6E4D4823CB}" type="presOf" srcId="{728BDFA7-CF03-4AF1-A092-B839CACC43D2}" destId="{A2F1FD15-01B1-490E-91D1-CAB610E3A9B1}" srcOrd="0" destOrd="0" presId="urn:microsoft.com/office/officeart/2005/8/layout/vList2"/>
    <dgm:cxn modelId="{B4E4522D-65A4-46D4-A1E2-05B42B49E444}" srcId="{00EEB899-9DED-4D25-8A2A-D77F29275470}" destId="{2AD111D1-F54A-43C3-A575-D93402BDB235}" srcOrd="0" destOrd="0" parTransId="{B292FD0E-9510-4493-8558-A0B7B92C892A}" sibTransId="{ED9E41DB-587C-4DBC-95F3-CDBB099673BB}"/>
    <dgm:cxn modelId="{A867D290-BBEA-49F5-8CD3-774966F87B72}" srcId="{00EEB899-9DED-4D25-8A2A-D77F29275470}" destId="{728BDFA7-CF03-4AF1-A092-B839CACC43D2}" srcOrd="1" destOrd="0" parTransId="{99A4A455-06EC-4030-BB44-4E663DDE2A34}" sibTransId="{129E0859-E721-4E38-B981-5D7ED266F85D}"/>
    <dgm:cxn modelId="{3601C096-E203-4420-9BA7-F12F336A5E2F}" type="presOf" srcId="{413A7988-B703-4C56-99BB-68D648B34DC1}" destId="{43D7F5F2-5F05-4FD0-BC82-6AD12D2C3575}" srcOrd="0" destOrd="0" presId="urn:microsoft.com/office/officeart/2005/8/layout/vList2"/>
    <dgm:cxn modelId="{956F84B2-14D3-40AA-A524-90C7B6E8EA0E}" srcId="{00EEB899-9DED-4D25-8A2A-D77F29275470}" destId="{413A7988-B703-4C56-99BB-68D648B34DC1}" srcOrd="3" destOrd="0" parTransId="{FC493D92-6C35-469B-9C4B-9D32355A5366}" sibTransId="{24018A55-ED2C-4381-9A55-5F880139992C}"/>
    <dgm:cxn modelId="{097C82D9-D39E-4B22-AFCF-7E1B660C151B}" srcId="{00EEB899-9DED-4D25-8A2A-D77F29275470}" destId="{302401BE-0B95-406B-83B7-56A1E483750B}" srcOrd="2" destOrd="0" parTransId="{B8144424-A5EE-453C-B62B-57A7839215F0}" sibTransId="{FB4AAD3E-8256-4D30-A23C-BFE44B36B476}"/>
    <dgm:cxn modelId="{6832EAE9-3191-4246-B1FA-D097433E3607}" type="presOf" srcId="{00EEB899-9DED-4D25-8A2A-D77F29275470}" destId="{B1F51483-DBDF-4567-96B3-23B770D36D5F}" srcOrd="0" destOrd="0" presId="urn:microsoft.com/office/officeart/2005/8/layout/vList2"/>
    <dgm:cxn modelId="{758322EB-254C-4967-8D7D-1B2F7A7463EF}" type="presOf" srcId="{2AD111D1-F54A-43C3-A575-D93402BDB235}" destId="{146B01A9-8DF7-46FA-8DC1-63E5E8153D74}" srcOrd="0" destOrd="0" presId="urn:microsoft.com/office/officeart/2005/8/layout/vList2"/>
    <dgm:cxn modelId="{32DDEEEB-7783-420A-AA7A-976BC7971877}" type="presOf" srcId="{302401BE-0B95-406B-83B7-56A1E483750B}" destId="{02AB6E96-69A3-4F6B-A59A-8C48BA0062D9}" srcOrd="0" destOrd="0" presId="urn:microsoft.com/office/officeart/2005/8/layout/vList2"/>
    <dgm:cxn modelId="{62C7BFBF-8F4B-440F-BC70-9DFFC02C70BC}" type="presParOf" srcId="{B1F51483-DBDF-4567-96B3-23B770D36D5F}" destId="{146B01A9-8DF7-46FA-8DC1-63E5E8153D74}" srcOrd="0" destOrd="0" presId="urn:microsoft.com/office/officeart/2005/8/layout/vList2"/>
    <dgm:cxn modelId="{472A2107-9B06-45BC-A479-9875FE3CF704}" type="presParOf" srcId="{B1F51483-DBDF-4567-96B3-23B770D36D5F}" destId="{FEC04CCB-3ACB-4CBF-B22E-9BBCB51CF1F5}" srcOrd="1" destOrd="0" presId="urn:microsoft.com/office/officeart/2005/8/layout/vList2"/>
    <dgm:cxn modelId="{E8277994-4FBB-4FF2-8D1B-5F788B87C566}" type="presParOf" srcId="{B1F51483-DBDF-4567-96B3-23B770D36D5F}" destId="{A2F1FD15-01B1-490E-91D1-CAB610E3A9B1}" srcOrd="2" destOrd="0" presId="urn:microsoft.com/office/officeart/2005/8/layout/vList2"/>
    <dgm:cxn modelId="{2EBEE847-DDF5-452A-B875-B6491FD5A473}" type="presParOf" srcId="{B1F51483-DBDF-4567-96B3-23B770D36D5F}" destId="{00EA7795-D9F5-4B3C-B666-ECFC0A260686}" srcOrd="3" destOrd="0" presId="urn:microsoft.com/office/officeart/2005/8/layout/vList2"/>
    <dgm:cxn modelId="{F5105041-ACB1-4C85-962D-5B5FEFCBEE38}" type="presParOf" srcId="{B1F51483-DBDF-4567-96B3-23B770D36D5F}" destId="{02AB6E96-69A3-4F6B-A59A-8C48BA0062D9}" srcOrd="4" destOrd="0" presId="urn:microsoft.com/office/officeart/2005/8/layout/vList2"/>
    <dgm:cxn modelId="{17D40290-9D80-4FC9-9485-1277D972880F}" type="presParOf" srcId="{B1F51483-DBDF-4567-96B3-23B770D36D5F}" destId="{F4A05F2A-2B8C-4181-8327-555254A85910}" srcOrd="5" destOrd="0" presId="urn:microsoft.com/office/officeart/2005/8/layout/vList2"/>
    <dgm:cxn modelId="{770B658E-C746-4741-8FF5-A0B93D341DCA}" type="presParOf" srcId="{B1F51483-DBDF-4567-96B3-23B770D36D5F}" destId="{43D7F5F2-5F05-4FD0-BC82-6AD12D2C357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EEB899-9DED-4D25-8A2A-D77F29275470}"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728BDFA7-CF03-4AF1-A092-B839CACC43D2}">
      <dgm:prSet custT="1"/>
      <dgm:spPr/>
      <dgm:t>
        <a:bodyPr/>
        <a:lstStyle/>
        <a:p>
          <a:pPr rtl="0"/>
          <a:r>
            <a:rPr lang="es-ES" sz="1800" b="1" dirty="0">
              <a:ea typeface="+mn-lt"/>
              <a:cs typeface="+mn-lt"/>
            </a:rPr>
            <a:t>Código simbólico: </a:t>
          </a:r>
          <a:r>
            <a:rPr lang="es-ES" sz="1800" dirty="0">
              <a:ea typeface="+mn-lt"/>
              <a:cs typeface="+mn-lt"/>
            </a:rPr>
            <a:t>implicaciones particulares de una determinada imagen, valores culturales o religiosos que se le atribuyen, importancia de algo en un contexto, etcétera. Remite a veces a realidades diferentes a la que recoge la imagen, por contraste o asociación de ideas.</a:t>
          </a:r>
          <a:endParaRPr lang="en-US" sz="1800" dirty="0"/>
        </a:p>
      </dgm:t>
    </dgm:pt>
    <dgm:pt modelId="{99A4A455-06EC-4030-BB44-4E663DDE2A34}" type="parTrans" cxnId="{A867D290-BBEA-49F5-8CD3-774966F87B72}">
      <dgm:prSet/>
      <dgm:spPr/>
      <dgm:t>
        <a:bodyPr/>
        <a:lstStyle/>
        <a:p>
          <a:endParaRPr lang="en-US" sz="1800"/>
        </a:p>
      </dgm:t>
    </dgm:pt>
    <dgm:pt modelId="{129E0859-E721-4E38-B981-5D7ED266F85D}" type="sibTrans" cxnId="{A867D290-BBEA-49F5-8CD3-774966F87B72}">
      <dgm:prSet/>
      <dgm:spPr/>
      <dgm:t>
        <a:bodyPr/>
        <a:lstStyle/>
        <a:p>
          <a:endParaRPr lang="en-US" sz="1800"/>
        </a:p>
      </dgm:t>
    </dgm:pt>
    <dgm:pt modelId="{D4AF5AA2-CD7D-484E-A086-2A384C91FE36}">
      <dgm:prSet phldr="0" custT="1"/>
      <dgm:spPr/>
      <dgm:t>
        <a:bodyPr/>
        <a:lstStyle/>
        <a:p>
          <a:r>
            <a:rPr lang="es-ES" sz="1800" b="1" dirty="0"/>
            <a:t>Código gestual</a:t>
          </a:r>
          <a:r>
            <a:rPr lang="es-ES" sz="1800" dirty="0"/>
            <a:t>: gestos, formas de expresión de personajes que aparecen, proximidad o lejanía entre ellos, en definitiva, comunicación no verbal.</a:t>
          </a:r>
        </a:p>
      </dgm:t>
    </dgm:pt>
    <dgm:pt modelId="{5FE1B656-EF1E-4CA0-9555-37B8E003D3BF}" type="parTrans" cxnId="{E40EA3EB-DA01-4A0F-BA66-9AF886DB2A85}">
      <dgm:prSet/>
      <dgm:spPr/>
      <dgm:t>
        <a:bodyPr/>
        <a:lstStyle/>
        <a:p>
          <a:endParaRPr lang="es-ES"/>
        </a:p>
      </dgm:t>
    </dgm:pt>
    <dgm:pt modelId="{19C5179A-7DB5-453D-8467-02EEF568CF7E}" type="sibTrans" cxnId="{E40EA3EB-DA01-4A0F-BA66-9AF886DB2A85}">
      <dgm:prSet/>
      <dgm:spPr/>
      <dgm:t>
        <a:bodyPr/>
        <a:lstStyle/>
        <a:p>
          <a:endParaRPr lang="es-ES"/>
        </a:p>
      </dgm:t>
    </dgm:pt>
    <dgm:pt modelId="{AF6AEC2E-F8E8-4989-832F-D279B48174EA}">
      <dgm:prSet phldr="0" custT="1"/>
      <dgm:spPr/>
      <dgm:t>
        <a:bodyPr/>
        <a:lstStyle/>
        <a:p>
          <a:r>
            <a:rPr lang="es-ES" sz="1800" b="1" dirty="0"/>
            <a:t>Código espacial: </a:t>
          </a:r>
          <a:r>
            <a:rPr lang="es-ES" sz="1800" dirty="0"/>
            <a:t>determinado por los distintos tipos de planos, marca si algo queda fuera o dentro de campo (encuadre)</a:t>
          </a:r>
        </a:p>
      </dgm:t>
    </dgm:pt>
    <dgm:pt modelId="{2D4E4B20-47D3-4919-856D-CC57FB41B09A}" type="parTrans" cxnId="{00D0479D-3CD5-4BB3-801B-CD8C57FD3853}">
      <dgm:prSet/>
      <dgm:spPr/>
      <dgm:t>
        <a:bodyPr/>
        <a:lstStyle/>
        <a:p>
          <a:endParaRPr lang="es-ES"/>
        </a:p>
      </dgm:t>
    </dgm:pt>
    <dgm:pt modelId="{D64DB183-C5A0-46B8-9614-2110A6B76E8A}" type="sibTrans" cxnId="{00D0479D-3CD5-4BB3-801B-CD8C57FD3853}">
      <dgm:prSet/>
      <dgm:spPr/>
      <dgm:t>
        <a:bodyPr/>
        <a:lstStyle/>
        <a:p>
          <a:endParaRPr lang="es-ES"/>
        </a:p>
      </dgm:t>
    </dgm:pt>
    <dgm:pt modelId="{B1F51483-DBDF-4567-96B3-23B770D36D5F}" type="pres">
      <dgm:prSet presAssocID="{00EEB899-9DED-4D25-8A2A-D77F29275470}" presName="linear" presStyleCnt="0">
        <dgm:presLayoutVars>
          <dgm:animLvl val="lvl"/>
          <dgm:resizeHandles val="exact"/>
        </dgm:presLayoutVars>
      </dgm:prSet>
      <dgm:spPr/>
    </dgm:pt>
    <dgm:pt modelId="{C1B03A9E-7CAD-41DF-9EC7-850FA19B0830}" type="pres">
      <dgm:prSet presAssocID="{AF6AEC2E-F8E8-4989-832F-D279B48174EA}" presName="parentText" presStyleLbl="node1" presStyleIdx="0" presStyleCnt="3">
        <dgm:presLayoutVars>
          <dgm:chMax val="0"/>
          <dgm:bulletEnabled val="1"/>
        </dgm:presLayoutVars>
      </dgm:prSet>
      <dgm:spPr/>
    </dgm:pt>
    <dgm:pt modelId="{F5192568-5E2A-4AAC-82E3-E779FC3DE052}" type="pres">
      <dgm:prSet presAssocID="{D64DB183-C5A0-46B8-9614-2110A6B76E8A}" presName="spacer" presStyleCnt="0"/>
      <dgm:spPr/>
    </dgm:pt>
    <dgm:pt modelId="{56542BCF-2A2A-4B17-BBEB-8C0CD9CDFC41}" type="pres">
      <dgm:prSet presAssocID="{D4AF5AA2-CD7D-484E-A086-2A384C91FE36}" presName="parentText" presStyleLbl="node1" presStyleIdx="1" presStyleCnt="3">
        <dgm:presLayoutVars>
          <dgm:chMax val="0"/>
          <dgm:bulletEnabled val="1"/>
        </dgm:presLayoutVars>
      </dgm:prSet>
      <dgm:spPr/>
    </dgm:pt>
    <dgm:pt modelId="{6066731D-935C-40B8-9748-252E6AE7222B}" type="pres">
      <dgm:prSet presAssocID="{19C5179A-7DB5-453D-8467-02EEF568CF7E}" presName="spacer" presStyleCnt="0"/>
      <dgm:spPr/>
    </dgm:pt>
    <dgm:pt modelId="{A2F1FD15-01B1-490E-91D1-CAB610E3A9B1}" type="pres">
      <dgm:prSet presAssocID="{728BDFA7-CF03-4AF1-A092-B839CACC43D2}" presName="parentText" presStyleLbl="node1" presStyleIdx="2" presStyleCnt="3">
        <dgm:presLayoutVars>
          <dgm:chMax val="0"/>
          <dgm:bulletEnabled val="1"/>
        </dgm:presLayoutVars>
      </dgm:prSet>
      <dgm:spPr/>
    </dgm:pt>
  </dgm:ptLst>
  <dgm:cxnLst>
    <dgm:cxn modelId="{A2F33B2C-4D97-4459-A00F-6C6E4D4823CB}" type="presOf" srcId="{728BDFA7-CF03-4AF1-A092-B839CACC43D2}" destId="{A2F1FD15-01B1-490E-91D1-CAB610E3A9B1}" srcOrd="0" destOrd="0" presId="urn:microsoft.com/office/officeart/2005/8/layout/vList2"/>
    <dgm:cxn modelId="{CDF96335-CD5B-42B0-95E6-8948371D987D}" type="presOf" srcId="{D4AF5AA2-CD7D-484E-A086-2A384C91FE36}" destId="{56542BCF-2A2A-4B17-BBEB-8C0CD9CDFC41}" srcOrd="0" destOrd="0" presId="urn:microsoft.com/office/officeart/2005/8/layout/vList2"/>
    <dgm:cxn modelId="{A867D290-BBEA-49F5-8CD3-774966F87B72}" srcId="{00EEB899-9DED-4D25-8A2A-D77F29275470}" destId="{728BDFA7-CF03-4AF1-A092-B839CACC43D2}" srcOrd="2" destOrd="0" parTransId="{99A4A455-06EC-4030-BB44-4E663DDE2A34}" sibTransId="{129E0859-E721-4E38-B981-5D7ED266F85D}"/>
    <dgm:cxn modelId="{00D0479D-3CD5-4BB3-801B-CD8C57FD3853}" srcId="{00EEB899-9DED-4D25-8A2A-D77F29275470}" destId="{AF6AEC2E-F8E8-4989-832F-D279B48174EA}" srcOrd="0" destOrd="0" parTransId="{2D4E4B20-47D3-4919-856D-CC57FB41B09A}" sibTransId="{D64DB183-C5A0-46B8-9614-2110A6B76E8A}"/>
    <dgm:cxn modelId="{FAF7D1C6-08EB-40F1-BB2E-6B957047DA4E}" type="presOf" srcId="{AF6AEC2E-F8E8-4989-832F-D279B48174EA}" destId="{C1B03A9E-7CAD-41DF-9EC7-850FA19B0830}" srcOrd="0" destOrd="0" presId="urn:microsoft.com/office/officeart/2005/8/layout/vList2"/>
    <dgm:cxn modelId="{6832EAE9-3191-4246-B1FA-D097433E3607}" type="presOf" srcId="{00EEB899-9DED-4D25-8A2A-D77F29275470}" destId="{B1F51483-DBDF-4567-96B3-23B770D36D5F}" srcOrd="0" destOrd="0" presId="urn:microsoft.com/office/officeart/2005/8/layout/vList2"/>
    <dgm:cxn modelId="{E40EA3EB-DA01-4A0F-BA66-9AF886DB2A85}" srcId="{00EEB899-9DED-4D25-8A2A-D77F29275470}" destId="{D4AF5AA2-CD7D-484E-A086-2A384C91FE36}" srcOrd="1" destOrd="0" parTransId="{5FE1B656-EF1E-4CA0-9555-37B8E003D3BF}" sibTransId="{19C5179A-7DB5-453D-8467-02EEF568CF7E}"/>
    <dgm:cxn modelId="{BD778959-9614-48C0-8CE8-5745874D4760}" type="presParOf" srcId="{B1F51483-DBDF-4567-96B3-23B770D36D5F}" destId="{C1B03A9E-7CAD-41DF-9EC7-850FA19B0830}" srcOrd="0" destOrd="0" presId="urn:microsoft.com/office/officeart/2005/8/layout/vList2"/>
    <dgm:cxn modelId="{1B1D4499-ECC5-4464-8382-843B2C1B5476}" type="presParOf" srcId="{B1F51483-DBDF-4567-96B3-23B770D36D5F}" destId="{F5192568-5E2A-4AAC-82E3-E779FC3DE052}" srcOrd="1" destOrd="0" presId="urn:microsoft.com/office/officeart/2005/8/layout/vList2"/>
    <dgm:cxn modelId="{61A4D4C9-9B83-4C49-916D-565D6AFBC20D}" type="presParOf" srcId="{B1F51483-DBDF-4567-96B3-23B770D36D5F}" destId="{56542BCF-2A2A-4B17-BBEB-8C0CD9CDFC41}" srcOrd="2" destOrd="0" presId="urn:microsoft.com/office/officeart/2005/8/layout/vList2"/>
    <dgm:cxn modelId="{E635D250-311B-4D4A-9F1A-25D1D13227BA}" type="presParOf" srcId="{B1F51483-DBDF-4567-96B3-23B770D36D5F}" destId="{6066731D-935C-40B8-9748-252E6AE7222B}" srcOrd="3" destOrd="0" presId="urn:microsoft.com/office/officeart/2005/8/layout/vList2"/>
    <dgm:cxn modelId="{E8277994-4FBB-4FF2-8D1B-5F788B87C566}" type="presParOf" srcId="{B1F51483-DBDF-4567-96B3-23B770D36D5F}" destId="{A2F1FD15-01B1-490E-91D1-CAB610E3A9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D2504B-3094-4EB5-B112-878981EA17AF}"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7984E888-F982-4061-8F44-10ED75A83065}">
      <dgm:prSet custT="1"/>
      <dgm:spPr/>
      <dgm:t>
        <a:bodyPr/>
        <a:lstStyle/>
        <a:p>
          <a:pPr>
            <a:lnSpc>
              <a:spcPct val="100000"/>
            </a:lnSpc>
          </a:pPr>
          <a:r>
            <a:rPr lang="es-ES" sz="1600" b="1" dirty="0">
              <a:ea typeface="+mn-lt"/>
              <a:cs typeface="+mn-lt"/>
            </a:rPr>
            <a:t>Código escenográfico: </a:t>
          </a:r>
          <a:r>
            <a:rPr lang="es-ES" sz="1600" dirty="0">
              <a:ea typeface="+mn-lt"/>
              <a:cs typeface="+mn-lt"/>
            </a:rPr>
            <a:t>ambiente, tipo de escena, decorados que aparecen.</a:t>
          </a:r>
          <a:endParaRPr lang="en-US" sz="1600" dirty="0"/>
        </a:p>
      </dgm:t>
    </dgm:pt>
    <dgm:pt modelId="{A2621C1E-053F-4FAA-99FD-B638B6E3632A}" type="parTrans" cxnId="{102913E0-2238-44B8-9C45-0ACB5EB03F44}">
      <dgm:prSet/>
      <dgm:spPr/>
      <dgm:t>
        <a:bodyPr/>
        <a:lstStyle/>
        <a:p>
          <a:endParaRPr lang="en-US" sz="1600"/>
        </a:p>
      </dgm:t>
    </dgm:pt>
    <dgm:pt modelId="{D38A3909-8DB2-44C8-82C6-9EE5A73E70F9}" type="sibTrans" cxnId="{102913E0-2238-44B8-9C45-0ACB5EB03F44}">
      <dgm:prSet/>
      <dgm:spPr/>
      <dgm:t>
        <a:bodyPr/>
        <a:lstStyle/>
        <a:p>
          <a:endParaRPr lang="en-US" sz="1600"/>
        </a:p>
      </dgm:t>
    </dgm:pt>
    <dgm:pt modelId="{864CCFEB-E438-4168-A124-6B0005ACAE5A}">
      <dgm:prSet custT="1"/>
      <dgm:spPr/>
      <dgm:t>
        <a:bodyPr/>
        <a:lstStyle/>
        <a:p>
          <a:pPr>
            <a:lnSpc>
              <a:spcPct val="100000"/>
            </a:lnSpc>
          </a:pPr>
          <a:r>
            <a:rPr lang="es-ES" sz="1600" b="1" dirty="0"/>
            <a:t>Código fotográfico:</a:t>
          </a:r>
          <a:r>
            <a:rPr lang="es-ES" sz="1600" dirty="0"/>
            <a:t> vinculado a la técnica y a la tecnología: el tipo de óptica empleada, el formato, los filtros y el positivado, el uso de la luz… Todo ello en función de que sea un proceso de base química o digital. </a:t>
          </a:r>
          <a:endParaRPr lang="en-US" sz="1600" dirty="0"/>
        </a:p>
      </dgm:t>
    </dgm:pt>
    <dgm:pt modelId="{CE13E2F6-7A9A-4B1A-8111-CC9E4EB4BE4E}" type="parTrans" cxnId="{9C7A0245-F9B6-4ED7-8B7D-2F09CF386065}">
      <dgm:prSet/>
      <dgm:spPr/>
      <dgm:t>
        <a:bodyPr/>
        <a:lstStyle/>
        <a:p>
          <a:endParaRPr lang="en-US" sz="1600"/>
        </a:p>
      </dgm:t>
    </dgm:pt>
    <dgm:pt modelId="{35060EDD-FCA0-4120-BA46-FDC0273E0713}" type="sibTrans" cxnId="{9C7A0245-F9B6-4ED7-8B7D-2F09CF386065}">
      <dgm:prSet/>
      <dgm:spPr/>
      <dgm:t>
        <a:bodyPr/>
        <a:lstStyle/>
        <a:p>
          <a:endParaRPr lang="en-US" sz="1600"/>
        </a:p>
      </dgm:t>
    </dgm:pt>
    <dgm:pt modelId="{5A943BBB-F7E0-4568-A0DA-2508E52CEC9C}">
      <dgm:prSet custT="1"/>
      <dgm:spPr/>
      <dgm:t>
        <a:bodyPr/>
        <a:lstStyle/>
        <a:p>
          <a:pPr>
            <a:lnSpc>
              <a:spcPct val="100000"/>
            </a:lnSpc>
          </a:pPr>
          <a:r>
            <a:rPr lang="es-ES" sz="1600" b="1" dirty="0"/>
            <a:t>Código de relación y de composición: </a:t>
          </a:r>
          <a:r>
            <a:rPr lang="es-ES" sz="1600" dirty="0"/>
            <a:t>la consideración global de los elementos diversos permite comprobar que se producen unos determinados efectos y sentidos que se alcanzan por la conjunción de todos los demás códigos</a:t>
          </a:r>
          <a:endParaRPr lang="en-US" sz="1600" dirty="0"/>
        </a:p>
      </dgm:t>
    </dgm:pt>
    <dgm:pt modelId="{B5CC883E-0848-4D74-B900-F08B8AED5F11}" type="parTrans" cxnId="{EB529206-7635-45C8-BCD5-2509339E69E8}">
      <dgm:prSet/>
      <dgm:spPr/>
      <dgm:t>
        <a:bodyPr/>
        <a:lstStyle/>
        <a:p>
          <a:endParaRPr lang="en-US" sz="1600"/>
        </a:p>
      </dgm:t>
    </dgm:pt>
    <dgm:pt modelId="{AFD3CE43-4F03-483F-8E4F-D9A7551ACEA6}" type="sibTrans" cxnId="{EB529206-7635-45C8-BCD5-2509339E69E8}">
      <dgm:prSet/>
      <dgm:spPr/>
      <dgm:t>
        <a:bodyPr/>
        <a:lstStyle/>
        <a:p>
          <a:endParaRPr lang="en-US" sz="1600"/>
        </a:p>
      </dgm:t>
    </dgm:pt>
    <dgm:pt modelId="{CF1012D6-4C5B-40EA-B43D-2F55BEECEE17}">
      <dgm:prSet custT="1"/>
      <dgm:spPr/>
      <dgm:t>
        <a:bodyPr/>
        <a:lstStyle/>
        <a:p>
          <a:pPr>
            <a:lnSpc>
              <a:spcPct val="100000"/>
            </a:lnSpc>
          </a:pPr>
          <a:r>
            <a:rPr lang="es-ES" sz="1600" b="1" dirty="0">
              <a:ea typeface="+mn-lt"/>
              <a:cs typeface="+mn-lt"/>
            </a:rPr>
            <a:t>Código lumínico: </a:t>
          </a:r>
          <a:r>
            <a:rPr lang="es-ES" sz="1600" dirty="0">
              <a:ea typeface="+mn-lt"/>
              <a:cs typeface="+mn-lt"/>
            </a:rPr>
            <a:t>referido al uso de la luz y de los colores (artificial, natural...). </a:t>
          </a:r>
          <a:endParaRPr lang="en-US" sz="1600" dirty="0"/>
        </a:p>
      </dgm:t>
    </dgm:pt>
    <dgm:pt modelId="{35E9F9D4-5A81-45A3-BEDC-56BDC42B8E57}" type="parTrans" cxnId="{94FE58D6-E5E8-4DF3-87E0-44350C6A44D6}">
      <dgm:prSet/>
      <dgm:spPr/>
      <dgm:t>
        <a:bodyPr/>
        <a:lstStyle/>
        <a:p>
          <a:endParaRPr lang="es-ES" sz="1600"/>
        </a:p>
      </dgm:t>
    </dgm:pt>
    <dgm:pt modelId="{A02DAF68-E5C2-4FB0-85FE-F1157A3614DC}" type="sibTrans" cxnId="{94FE58D6-E5E8-4DF3-87E0-44350C6A44D6}">
      <dgm:prSet/>
      <dgm:spPr/>
      <dgm:t>
        <a:bodyPr/>
        <a:lstStyle/>
        <a:p>
          <a:endParaRPr lang="es-ES" sz="1600"/>
        </a:p>
      </dgm:t>
    </dgm:pt>
    <dgm:pt modelId="{6D2A0A0E-C38C-4B64-904F-26004C390093}" type="pres">
      <dgm:prSet presAssocID="{EFD2504B-3094-4EB5-B112-878981EA17AF}" presName="root" presStyleCnt="0">
        <dgm:presLayoutVars>
          <dgm:dir/>
          <dgm:resizeHandles val="exact"/>
        </dgm:presLayoutVars>
      </dgm:prSet>
      <dgm:spPr/>
    </dgm:pt>
    <dgm:pt modelId="{81053D3B-B337-4F97-86BA-8F7353FF5746}" type="pres">
      <dgm:prSet presAssocID="{CF1012D6-4C5B-40EA-B43D-2F55BEECEE17}" presName="compNode" presStyleCnt="0"/>
      <dgm:spPr/>
    </dgm:pt>
    <dgm:pt modelId="{A9F6CC5E-ECD8-4911-96CA-287C28CDFE40}" type="pres">
      <dgm:prSet presAssocID="{CF1012D6-4C5B-40EA-B43D-2F55BEECEE17}" presName="bgRect" presStyleLbl="bgShp" presStyleIdx="0" presStyleCnt="4"/>
      <dgm:spPr/>
    </dgm:pt>
    <dgm:pt modelId="{E55B1119-E25E-46DF-AF49-A9149692F40D}" type="pres">
      <dgm:prSet presAssocID="{CF1012D6-4C5B-40EA-B43D-2F55BEECEE1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nue (sol medio) contorno"/>
        </a:ext>
      </dgm:extLst>
    </dgm:pt>
    <dgm:pt modelId="{23D977B5-9D3C-4434-96B2-F56C392CC8EF}" type="pres">
      <dgm:prSet presAssocID="{CF1012D6-4C5B-40EA-B43D-2F55BEECEE17}" presName="spaceRect" presStyleCnt="0"/>
      <dgm:spPr/>
    </dgm:pt>
    <dgm:pt modelId="{E0DA332B-DE5A-4A5E-84A6-149F6A91FF8A}" type="pres">
      <dgm:prSet presAssocID="{CF1012D6-4C5B-40EA-B43D-2F55BEECEE17}" presName="parTx" presStyleLbl="revTx" presStyleIdx="0" presStyleCnt="4">
        <dgm:presLayoutVars>
          <dgm:chMax val="0"/>
          <dgm:chPref val="0"/>
        </dgm:presLayoutVars>
      </dgm:prSet>
      <dgm:spPr/>
    </dgm:pt>
    <dgm:pt modelId="{04FFA83B-A421-430B-96FC-6531A49C6530}" type="pres">
      <dgm:prSet presAssocID="{A02DAF68-E5C2-4FB0-85FE-F1157A3614DC}" presName="sibTrans" presStyleCnt="0"/>
      <dgm:spPr/>
    </dgm:pt>
    <dgm:pt modelId="{0124B081-A881-4D8A-B752-6D91F2519DFC}" type="pres">
      <dgm:prSet presAssocID="{7984E888-F982-4061-8F44-10ED75A83065}" presName="compNode" presStyleCnt="0"/>
      <dgm:spPr/>
    </dgm:pt>
    <dgm:pt modelId="{82B31834-959D-46D6-A689-AC1979B6766F}" type="pres">
      <dgm:prSet presAssocID="{7984E888-F982-4061-8F44-10ED75A83065}" presName="bgRect" presStyleLbl="bgShp" presStyleIdx="1" presStyleCnt="4"/>
      <dgm:spPr/>
    </dgm:pt>
    <dgm:pt modelId="{B1AB52FD-DEC4-4F3A-8A9F-982AF5CA8C22}" type="pres">
      <dgm:prSet presAssocID="{7984E888-F982-4061-8F44-10ED75A830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magen"/>
        </a:ext>
      </dgm:extLst>
    </dgm:pt>
    <dgm:pt modelId="{E1BE7485-5851-4C64-8ABB-D80E7AC2868C}" type="pres">
      <dgm:prSet presAssocID="{7984E888-F982-4061-8F44-10ED75A83065}" presName="spaceRect" presStyleCnt="0"/>
      <dgm:spPr/>
    </dgm:pt>
    <dgm:pt modelId="{779EA155-59F4-443D-9A8F-24878098B192}" type="pres">
      <dgm:prSet presAssocID="{7984E888-F982-4061-8F44-10ED75A83065}" presName="parTx" presStyleLbl="revTx" presStyleIdx="1" presStyleCnt="4">
        <dgm:presLayoutVars>
          <dgm:chMax val="0"/>
          <dgm:chPref val="0"/>
        </dgm:presLayoutVars>
      </dgm:prSet>
      <dgm:spPr/>
    </dgm:pt>
    <dgm:pt modelId="{79AE3D3B-669D-4522-B4D7-768F6D6C6AA4}" type="pres">
      <dgm:prSet presAssocID="{D38A3909-8DB2-44C8-82C6-9EE5A73E70F9}" presName="sibTrans" presStyleCnt="0"/>
      <dgm:spPr/>
    </dgm:pt>
    <dgm:pt modelId="{26EC3DBE-57BB-47CA-88A2-7899A63F42E6}" type="pres">
      <dgm:prSet presAssocID="{864CCFEB-E438-4168-A124-6B0005ACAE5A}" presName="compNode" presStyleCnt="0"/>
      <dgm:spPr/>
    </dgm:pt>
    <dgm:pt modelId="{4DB28B5A-236C-4822-9DF5-4037082537F8}" type="pres">
      <dgm:prSet presAssocID="{864CCFEB-E438-4168-A124-6B0005ACAE5A}" presName="bgRect" presStyleLbl="bgShp" presStyleIdx="2" presStyleCnt="4"/>
      <dgm:spPr/>
    </dgm:pt>
    <dgm:pt modelId="{7FBEA7CC-8743-40AB-B3D2-10E8334A57D3}" type="pres">
      <dgm:prSet presAssocID="{864CCFEB-E438-4168-A124-6B0005ACAE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ámara"/>
        </a:ext>
      </dgm:extLst>
    </dgm:pt>
    <dgm:pt modelId="{5547C3E1-36E2-457D-BD56-A53FB4B981D2}" type="pres">
      <dgm:prSet presAssocID="{864CCFEB-E438-4168-A124-6B0005ACAE5A}" presName="spaceRect" presStyleCnt="0"/>
      <dgm:spPr/>
    </dgm:pt>
    <dgm:pt modelId="{C1ACF75F-70A4-4A5B-8D8D-979B5CAFFA81}" type="pres">
      <dgm:prSet presAssocID="{864CCFEB-E438-4168-A124-6B0005ACAE5A}" presName="parTx" presStyleLbl="revTx" presStyleIdx="2" presStyleCnt="4" custScaleY="79376" custLinFactNeighborY="46941">
        <dgm:presLayoutVars>
          <dgm:chMax val="0"/>
          <dgm:chPref val="0"/>
        </dgm:presLayoutVars>
      </dgm:prSet>
      <dgm:spPr/>
    </dgm:pt>
    <dgm:pt modelId="{EA05CC41-E79D-4A72-8864-158E4DFBD959}" type="pres">
      <dgm:prSet presAssocID="{35060EDD-FCA0-4120-BA46-FDC0273E0713}" presName="sibTrans" presStyleCnt="0"/>
      <dgm:spPr/>
    </dgm:pt>
    <dgm:pt modelId="{55967FD3-CF9F-432E-9F7E-8841EB9C49E5}" type="pres">
      <dgm:prSet presAssocID="{5A943BBB-F7E0-4568-A0DA-2508E52CEC9C}" presName="compNode" presStyleCnt="0"/>
      <dgm:spPr/>
    </dgm:pt>
    <dgm:pt modelId="{F6418F03-4568-4140-ACFC-11B9EECF8F99}" type="pres">
      <dgm:prSet presAssocID="{5A943BBB-F7E0-4568-A0DA-2508E52CEC9C}" presName="bgRect" presStyleLbl="bgShp" presStyleIdx="3" presStyleCnt="4"/>
      <dgm:spPr/>
    </dgm:pt>
    <dgm:pt modelId="{D1B5D96B-96EC-4289-8169-0780CD3777EE}" type="pres">
      <dgm:prSet presAssocID="{5A943BBB-F7E0-4568-A0DA-2508E52CEC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agrama de flujo"/>
        </a:ext>
      </dgm:extLst>
    </dgm:pt>
    <dgm:pt modelId="{F3234924-5F36-4BD9-B821-78348069AE75}" type="pres">
      <dgm:prSet presAssocID="{5A943BBB-F7E0-4568-A0DA-2508E52CEC9C}" presName="spaceRect" presStyleCnt="0"/>
      <dgm:spPr/>
    </dgm:pt>
    <dgm:pt modelId="{3810B8EE-370F-4BA4-AAC0-E3DA95E4EBD0}" type="pres">
      <dgm:prSet presAssocID="{5A943BBB-F7E0-4568-A0DA-2508E52CEC9C}" presName="parTx" presStyleLbl="revTx" presStyleIdx="3" presStyleCnt="4" custScaleY="140559" custLinFactNeighborY="28476">
        <dgm:presLayoutVars>
          <dgm:chMax val="0"/>
          <dgm:chPref val="0"/>
        </dgm:presLayoutVars>
      </dgm:prSet>
      <dgm:spPr/>
    </dgm:pt>
  </dgm:ptLst>
  <dgm:cxnLst>
    <dgm:cxn modelId="{EB529206-7635-45C8-BCD5-2509339E69E8}" srcId="{EFD2504B-3094-4EB5-B112-878981EA17AF}" destId="{5A943BBB-F7E0-4568-A0DA-2508E52CEC9C}" srcOrd="3" destOrd="0" parTransId="{B5CC883E-0848-4D74-B900-F08B8AED5F11}" sibTransId="{AFD3CE43-4F03-483F-8E4F-D9A7551ACEA6}"/>
    <dgm:cxn modelId="{9C7A0245-F9B6-4ED7-8B7D-2F09CF386065}" srcId="{EFD2504B-3094-4EB5-B112-878981EA17AF}" destId="{864CCFEB-E438-4168-A124-6B0005ACAE5A}" srcOrd="2" destOrd="0" parTransId="{CE13E2F6-7A9A-4B1A-8111-CC9E4EB4BE4E}" sibTransId="{35060EDD-FCA0-4120-BA46-FDC0273E0713}"/>
    <dgm:cxn modelId="{77A60B77-C750-45F6-8EF4-9ED4C44764AA}" type="presOf" srcId="{5A943BBB-F7E0-4568-A0DA-2508E52CEC9C}" destId="{3810B8EE-370F-4BA4-AAC0-E3DA95E4EBD0}" srcOrd="0" destOrd="0" presId="urn:microsoft.com/office/officeart/2018/2/layout/IconVerticalSolidList"/>
    <dgm:cxn modelId="{5080D877-2F32-4824-B0AE-7AF11A698681}" type="presOf" srcId="{864CCFEB-E438-4168-A124-6B0005ACAE5A}" destId="{C1ACF75F-70A4-4A5B-8D8D-979B5CAFFA81}" srcOrd="0" destOrd="0" presId="urn:microsoft.com/office/officeart/2018/2/layout/IconVerticalSolidList"/>
    <dgm:cxn modelId="{A9BF5290-6B5C-4705-B8B4-ACB4287C30D4}" type="presOf" srcId="{EFD2504B-3094-4EB5-B112-878981EA17AF}" destId="{6D2A0A0E-C38C-4B64-904F-26004C390093}" srcOrd="0" destOrd="0" presId="urn:microsoft.com/office/officeart/2018/2/layout/IconVerticalSolidList"/>
    <dgm:cxn modelId="{49776AB1-74CD-405E-A859-0265CA65EF5D}" type="presOf" srcId="{7984E888-F982-4061-8F44-10ED75A83065}" destId="{779EA155-59F4-443D-9A8F-24878098B192}" srcOrd="0" destOrd="0" presId="urn:microsoft.com/office/officeart/2018/2/layout/IconVerticalSolidList"/>
    <dgm:cxn modelId="{398A01C0-3551-408D-932E-0367059214F7}" type="presOf" srcId="{CF1012D6-4C5B-40EA-B43D-2F55BEECEE17}" destId="{E0DA332B-DE5A-4A5E-84A6-149F6A91FF8A}" srcOrd="0" destOrd="0" presId="urn:microsoft.com/office/officeart/2018/2/layout/IconVerticalSolidList"/>
    <dgm:cxn modelId="{94FE58D6-E5E8-4DF3-87E0-44350C6A44D6}" srcId="{EFD2504B-3094-4EB5-B112-878981EA17AF}" destId="{CF1012D6-4C5B-40EA-B43D-2F55BEECEE17}" srcOrd="0" destOrd="0" parTransId="{35E9F9D4-5A81-45A3-BEDC-56BDC42B8E57}" sibTransId="{A02DAF68-E5C2-4FB0-85FE-F1157A3614DC}"/>
    <dgm:cxn modelId="{102913E0-2238-44B8-9C45-0ACB5EB03F44}" srcId="{EFD2504B-3094-4EB5-B112-878981EA17AF}" destId="{7984E888-F982-4061-8F44-10ED75A83065}" srcOrd="1" destOrd="0" parTransId="{A2621C1E-053F-4FAA-99FD-B638B6E3632A}" sibTransId="{D38A3909-8DB2-44C8-82C6-9EE5A73E70F9}"/>
    <dgm:cxn modelId="{0C865BC9-3F74-468A-B576-C83F9DC46875}" type="presParOf" srcId="{6D2A0A0E-C38C-4B64-904F-26004C390093}" destId="{81053D3B-B337-4F97-86BA-8F7353FF5746}" srcOrd="0" destOrd="0" presId="urn:microsoft.com/office/officeart/2018/2/layout/IconVerticalSolidList"/>
    <dgm:cxn modelId="{644A8E28-F59E-4891-A13F-29892975B90A}" type="presParOf" srcId="{81053D3B-B337-4F97-86BA-8F7353FF5746}" destId="{A9F6CC5E-ECD8-4911-96CA-287C28CDFE40}" srcOrd="0" destOrd="0" presId="urn:microsoft.com/office/officeart/2018/2/layout/IconVerticalSolidList"/>
    <dgm:cxn modelId="{1FB5CA4C-A15F-42F4-B0DA-BF51304FE0AC}" type="presParOf" srcId="{81053D3B-B337-4F97-86BA-8F7353FF5746}" destId="{E55B1119-E25E-46DF-AF49-A9149692F40D}" srcOrd="1" destOrd="0" presId="urn:microsoft.com/office/officeart/2018/2/layout/IconVerticalSolidList"/>
    <dgm:cxn modelId="{75F22E52-688E-4A20-99EB-8B1167111426}" type="presParOf" srcId="{81053D3B-B337-4F97-86BA-8F7353FF5746}" destId="{23D977B5-9D3C-4434-96B2-F56C392CC8EF}" srcOrd="2" destOrd="0" presId="urn:microsoft.com/office/officeart/2018/2/layout/IconVerticalSolidList"/>
    <dgm:cxn modelId="{98452AFE-E936-4731-8809-06BDBE1BDAB9}" type="presParOf" srcId="{81053D3B-B337-4F97-86BA-8F7353FF5746}" destId="{E0DA332B-DE5A-4A5E-84A6-149F6A91FF8A}" srcOrd="3" destOrd="0" presId="urn:microsoft.com/office/officeart/2018/2/layout/IconVerticalSolidList"/>
    <dgm:cxn modelId="{76DCAFF5-898C-47F4-8201-839135B93D8E}" type="presParOf" srcId="{6D2A0A0E-C38C-4B64-904F-26004C390093}" destId="{04FFA83B-A421-430B-96FC-6531A49C6530}" srcOrd="1" destOrd="0" presId="urn:microsoft.com/office/officeart/2018/2/layout/IconVerticalSolidList"/>
    <dgm:cxn modelId="{FC1900CB-EAC8-4B26-B5D4-6FC1869B9AC8}" type="presParOf" srcId="{6D2A0A0E-C38C-4B64-904F-26004C390093}" destId="{0124B081-A881-4D8A-B752-6D91F2519DFC}" srcOrd="2" destOrd="0" presId="urn:microsoft.com/office/officeart/2018/2/layout/IconVerticalSolidList"/>
    <dgm:cxn modelId="{F95463CF-E3FD-4391-B8BB-C4F64894F468}" type="presParOf" srcId="{0124B081-A881-4D8A-B752-6D91F2519DFC}" destId="{82B31834-959D-46D6-A689-AC1979B6766F}" srcOrd="0" destOrd="0" presId="urn:microsoft.com/office/officeart/2018/2/layout/IconVerticalSolidList"/>
    <dgm:cxn modelId="{543957A0-8903-43B4-B359-C35A24504B64}" type="presParOf" srcId="{0124B081-A881-4D8A-B752-6D91F2519DFC}" destId="{B1AB52FD-DEC4-4F3A-8A9F-982AF5CA8C22}" srcOrd="1" destOrd="0" presId="urn:microsoft.com/office/officeart/2018/2/layout/IconVerticalSolidList"/>
    <dgm:cxn modelId="{2098F0D5-BF3F-4105-8BA6-5CC89EB8DDA0}" type="presParOf" srcId="{0124B081-A881-4D8A-B752-6D91F2519DFC}" destId="{E1BE7485-5851-4C64-8ABB-D80E7AC2868C}" srcOrd="2" destOrd="0" presId="urn:microsoft.com/office/officeart/2018/2/layout/IconVerticalSolidList"/>
    <dgm:cxn modelId="{ED09D460-E207-4957-ADEE-6C49D3AA9B60}" type="presParOf" srcId="{0124B081-A881-4D8A-B752-6D91F2519DFC}" destId="{779EA155-59F4-443D-9A8F-24878098B192}" srcOrd="3" destOrd="0" presId="urn:microsoft.com/office/officeart/2018/2/layout/IconVerticalSolidList"/>
    <dgm:cxn modelId="{B340CB65-BC61-469A-B749-B6AEEB30D1DE}" type="presParOf" srcId="{6D2A0A0E-C38C-4B64-904F-26004C390093}" destId="{79AE3D3B-669D-4522-B4D7-768F6D6C6AA4}" srcOrd="3" destOrd="0" presId="urn:microsoft.com/office/officeart/2018/2/layout/IconVerticalSolidList"/>
    <dgm:cxn modelId="{6D2F941B-42A8-4752-A98D-0BC518789B9B}" type="presParOf" srcId="{6D2A0A0E-C38C-4B64-904F-26004C390093}" destId="{26EC3DBE-57BB-47CA-88A2-7899A63F42E6}" srcOrd="4" destOrd="0" presId="urn:microsoft.com/office/officeart/2018/2/layout/IconVerticalSolidList"/>
    <dgm:cxn modelId="{3E4339CD-5DC4-42B6-A8B6-44B6C5AF3D9F}" type="presParOf" srcId="{26EC3DBE-57BB-47CA-88A2-7899A63F42E6}" destId="{4DB28B5A-236C-4822-9DF5-4037082537F8}" srcOrd="0" destOrd="0" presId="urn:microsoft.com/office/officeart/2018/2/layout/IconVerticalSolidList"/>
    <dgm:cxn modelId="{0875E5D7-AF83-4B32-9873-B01CEB58B56C}" type="presParOf" srcId="{26EC3DBE-57BB-47CA-88A2-7899A63F42E6}" destId="{7FBEA7CC-8743-40AB-B3D2-10E8334A57D3}" srcOrd="1" destOrd="0" presId="urn:microsoft.com/office/officeart/2018/2/layout/IconVerticalSolidList"/>
    <dgm:cxn modelId="{BE37E9FE-95A7-43CB-81EE-1F5B74F58D48}" type="presParOf" srcId="{26EC3DBE-57BB-47CA-88A2-7899A63F42E6}" destId="{5547C3E1-36E2-457D-BD56-A53FB4B981D2}" srcOrd="2" destOrd="0" presId="urn:microsoft.com/office/officeart/2018/2/layout/IconVerticalSolidList"/>
    <dgm:cxn modelId="{58F7AF7D-E140-4DB0-8601-DD9B077220B7}" type="presParOf" srcId="{26EC3DBE-57BB-47CA-88A2-7899A63F42E6}" destId="{C1ACF75F-70A4-4A5B-8D8D-979B5CAFFA81}" srcOrd="3" destOrd="0" presId="urn:microsoft.com/office/officeart/2018/2/layout/IconVerticalSolidList"/>
    <dgm:cxn modelId="{0C25543D-13A4-4D2E-92FC-C6F576C4D0A6}" type="presParOf" srcId="{6D2A0A0E-C38C-4B64-904F-26004C390093}" destId="{EA05CC41-E79D-4A72-8864-158E4DFBD959}" srcOrd="5" destOrd="0" presId="urn:microsoft.com/office/officeart/2018/2/layout/IconVerticalSolidList"/>
    <dgm:cxn modelId="{4DEBA500-50AC-4CC7-A006-449660555660}" type="presParOf" srcId="{6D2A0A0E-C38C-4B64-904F-26004C390093}" destId="{55967FD3-CF9F-432E-9F7E-8841EB9C49E5}" srcOrd="6" destOrd="0" presId="urn:microsoft.com/office/officeart/2018/2/layout/IconVerticalSolidList"/>
    <dgm:cxn modelId="{A087B570-243C-424F-884C-2AEBC3CC7AA6}" type="presParOf" srcId="{55967FD3-CF9F-432E-9F7E-8841EB9C49E5}" destId="{F6418F03-4568-4140-ACFC-11B9EECF8F99}" srcOrd="0" destOrd="0" presId="urn:microsoft.com/office/officeart/2018/2/layout/IconVerticalSolidList"/>
    <dgm:cxn modelId="{F7E352B5-E0A0-4FFE-8DD5-1E5E11E17A6D}" type="presParOf" srcId="{55967FD3-CF9F-432E-9F7E-8841EB9C49E5}" destId="{D1B5D96B-96EC-4289-8169-0780CD3777EE}" srcOrd="1" destOrd="0" presId="urn:microsoft.com/office/officeart/2018/2/layout/IconVerticalSolidList"/>
    <dgm:cxn modelId="{5BC512D5-BBC4-4F2F-8971-8557FF3B7A48}" type="presParOf" srcId="{55967FD3-CF9F-432E-9F7E-8841EB9C49E5}" destId="{F3234924-5F36-4BD9-B821-78348069AE75}" srcOrd="2" destOrd="0" presId="urn:microsoft.com/office/officeart/2018/2/layout/IconVerticalSolidList"/>
    <dgm:cxn modelId="{68388424-2D98-42AF-856B-32BB37D62A0B}" type="presParOf" srcId="{55967FD3-CF9F-432E-9F7E-8841EB9C49E5}" destId="{3810B8EE-370F-4BA4-AAC0-E3DA95E4EB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F90BF8-D4F6-41E5-B7C9-0171402C7A55}" type="doc">
      <dgm:prSet loTypeId="urn:microsoft.com/office/officeart/2018/2/layout/IconVerticalSolidList" loCatId="icon" qsTypeId="urn:microsoft.com/office/officeart/2005/8/quickstyle/simple4" qsCatId="simple" csTypeId="urn:microsoft.com/office/officeart/2005/8/colors/accent3_3" csCatId="accent3" phldr="1"/>
      <dgm:spPr/>
      <dgm:t>
        <a:bodyPr/>
        <a:lstStyle/>
        <a:p>
          <a:endParaRPr lang="en-US"/>
        </a:p>
      </dgm:t>
    </dgm:pt>
    <dgm:pt modelId="{D1A04108-8D05-4BEC-940A-FA0E6D2B8C17}">
      <dgm:prSet custT="1"/>
      <dgm:spPr/>
      <dgm:t>
        <a:bodyPr/>
        <a:lstStyle/>
        <a:p>
          <a:pPr>
            <a:lnSpc>
              <a:spcPct val="100000"/>
            </a:lnSpc>
          </a:pPr>
          <a:r>
            <a:rPr lang="es-ES" sz="1600" dirty="0"/>
            <a:t>“...la lectura del texto icónico debe relacionarse con su entorno físico real, con sus condiciones productivas y con la recepción, que lo contextualizan”. Y es que todas las imágenes pertenecen a una realidad que, aunque no aparezca en la imagen no debe, por lo general, mantenerse al margen.</a:t>
          </a:r>
          <a:endParaRPr lang="en-US" sz="1600" dirty="0"/>
        </a:p>
      </dgm:t>
    </dgm:pt>
    <dgm:pt modelId="{B9DA168F-D22A-40FB-BF39-3E874D6351D4}" type="parTrans" cxnId="{81A57020-EEB3-4512-9078-A6CCF2988DF7}">
      <dgm:prSet/>
      <dgm:spPr/>
      <dgm:t>
        <a:bodyPr/>
        <a:lstStyle/>
        <a:p>
          <a:endParaRPr lang="en-US" sz="1600"/>
        </a:p>
      </dgm:t>
    </dgm:pt>
    <dgm:pt modelId="{591E37DE-7B05-4661-A415-41E5CD71B8A7}" type="sibTrans" cxnId="{81A57020-EEB3-4512-9078-A6CCF2988DF7}">
      <dgm:prSet/>
      <dgm:spPr/>
      <dgm:t>
        <a:bodyPr/>
        <a:lstStyle/>
        <a:p>
          <a:endParaRPr lang="en-US" sz="1600"/>
        </a:p>
      </dgm:t>
    </dgm:pt>
    <dgm:pt modelId="{6180BCFA-F2C3-4E4D-AB68-3940C59729F9}">
      <dgm:prSet custT="1"/>
      <dgm:spPr/>
      <dgm:t>
        <a:bodyPr/>
        <a:lstStyle/>
        <a:p>
          <a:pPr>
            <a:lnSpc>
              <a:spcPct val="100000"/>
            </a:lnSpc>
          </a:pPr>
          <a:r>
            <a:rPr lang="es-ES" sz="1600"/>
            <a:t>Capacidad de la imagen para el ámbito emotivo, más que para el racional. (Torregrosa, p. 332)</a:t>
          </a:r>
          <a:endParaRPr lang="en-US" sz="1600"/>
        </a:p>
      </dgm:t>
    </dgm:pt>
    <dgm:pt modelId="{EDB3FC98-08FB-4647-BA64-068AF6EB2F73}" type="parTrans" cxnId="{57A6316E-7CF1-4EA0-BEB4-A2355C12C49E}">
      <dgm:prSet/>
      <dgm:spPr/>
      <dgm:t>
        <a:bodyPr/>
        <a:lstStyle/>
        <a:p>
          <a:endParaRPr lang="en-US" sz="1600"/>
        </a:p>
      </dgm:t>
    </dgm:pt>
    <dgm:pt modelId="{5314546D-A76A-45BA-B75E-BB200F9BBD54}" type="sibTrans" cxnId="{57A6316E-7CF1-4EA0-BEB4-A2355C12C49E}">
      <dgm:prSet/>
      <dgm:spPr/>
      <dgm:t>
        <a:bodyPr/>
        <a:lstStyle/>
        <a:p>
          <a:endParaRPr lang="en-US" sz="1600"/>
        </a:p>
      </dgm:t>
    </dgm:pt>
    <dgm:pt modelId="{D3DE58D9-2D30-42A4-BF50-086D5A6684D2}">
      <dgm:prSet custT="1"/>
      <dgm:spPr/>
      <dgm:t>
        <a:bodyPr/>
        <a:lstStyle/>
        <a:p>
          <a:pPr algn="ctr">
            <a:lnSpc>
              <a:spcPct val="100000"/>
            </a:lnSpc>
          </a:pPr>
          <a:r>
            <a:rPr lang="es-ES" sz="1600" b="1" dirty="0"/>
            <a:t>Manuel Alonso Erausquin (1995: 105)</a:t>
          </a:r>
          <a:endParaRPr lang="en-US" sz="1600" b="1" dirty="0"/>
        </a:p>
      </dgm:t>
    </dgm:pt>
    <dgm:pt modelId="{A784B3B3-ED46-4F19-B1E6-2862B4153CAC}" type="parTrans" cxnId="{626C5990-3BF1-4C4D-9E2D-B3F6A9C1DEC9}">
      <dgm:prSet/>
      <dgm:spPr/>
      <dgm:t>
        <a:bodyPr/>
        <a:lstStyle/>
        <a:p>
          <a:endParaRPr lang="es-ES" sz="1600"/>
        </a:p>
      </dgm:t>
    </dgm:pt>
    <dgm:pt modelId="{1A4472D4-A945-459D-9955-1C7180A77D6C}" type="sibTrans" cxnId="{626C5990-3BF1-4C4D-9E2D-B3F6A9C1DEC9}">
      <dgm:prSet/>
      <dgm:spPr/>
      <dgm:t>
        <a:bodyPr/>
        <a:lstStyle/>
        <a:p>
          <a:endParaRPr lang="es-ES" sz="1600"/>
        </a:p>
      </dgm:t>
    </dgm:pt>
    <dgm:pt modelId="{824709EB-0445-45FC-B39D-50A46683E178}">
      <dgm:prSet custT="1"/>
      <dgm:spPr/>
      <dgm:t>
        <a:bodyPr/>
        <a:lstStyle/>
        <a:p>
          <a:pPr>
            <a:lnSpc>
              <a:spcPct val="100000"/>
            </a:lnSpc>
          </a:pPr>
          <a:r>
            <a:rPr lang="es-ES" sz="1600" b="1" dirty="0">
              <a:solidFill>
                <a:schemeClr val="accent6"/>
              </a:solidFill>
              <a:ea typeface="+mn-lt"/>
              <a:cs typeface="+mn-lt"/>
            </a:rPr>
            <a:t>Félix Del Valle</a:t>
          </a:r>
          <a:r>
            <a:rPr lang="es-ES" sz="1600" dirty="0">
              <a:ea typeface="+mn-lt"/>
              <a:cs typeface="+mn-lt"/>
            </a:rPr>
            <a:t> al referirse al polimorfismo de la imagen y a la polisemia de la fotografía observa cómo la fotografía “existe” o “significa” cosas diferentes en tres momentos: </a:t>
          </a:r>
          <a:r>
            <a:rPr lang="es-ES" sz="1600" b="1" dirty="0">
              <a:ea typeface="+mn-lt"/>
              <a:cs typeface="+mn-lt"/>
            </a:rPr>
            <a:t>el de su creación, el de su tratamiento documental y el de su reutilización</a:t>
          </a:r>
          <a:endParaRPr lang="en-US" sz="1600" dirty="0"/>
        </a:p>
      </dgm:t>
    </dgm:pt>
    <dgm:pt modelId="{1031B0C1-3F02-4E4C-A0B8-E086A58317AA}" type="parTrans" cxnId="{3D19E05F-DA33-49F7-8986-FF1D64CF403F}">
      <dgm:prSet/>
      <dgm:spPr/>
      <dgm:t>
        <a:bodyPr/>
        <a:lstStyle/>
        <a:p>
          <a:endParaRPr lang="es-ES" sz="1600"/>
        </a:p>
      </dgm:t>
    </dgm:pt>
    <dgm:pt modelId="{A1A1AD43-26F0-4F73-B473-09E8EC247C47}" type="sibTrans" cxnId="{3D19E05F-DA33-49F7-8986-FF1D64CF403F}">
      <dgm:prSet/>
      <dgm:spPr/>
      <dgm:t>
        <a:bodyPr/>
        <a:lstStyle/>
        <a:p>
          <a:endParaRPr lang="es-ES" sz="1600"/>
        </a:p>
      </dgm:t>
    </dgm:pt>
    <dgm:pt modelId="{E6A1F457-4F5D-4FFF-AA8A-EBEAAADF81A8}" type="pres">
      <dgm:prSet presAssocID="{88F90BF8-D4F6-41E5-B7C9-0171402C7A55}" presName="root" presStyleCnt="0">
        <dgm:presLayoutVars>
          <dgm:dir/>
          <dgm:resizeHandles val="exact"/>
        </dgm:presLayoutVars>
      </dgm:prSet>
      <dgm:spPr/>
    </dgm:pt>
    <dgm:pt modelId="{F574D82C-88A6-4650-9E0F-74881A1697C4}" type="pres">
      <dgm:prSet presAssocID="{824709EB-0445-45FC-B39D-50A46683E178}" presName="compNode" presStyleCnt="0"/>
      <dgm:spPr/>
    </dgm:pt>
    <dgm:pt modelId="{9724AD50-0D9E-4350-9D23-D2ADEF9B847E}" type="pres">
      <dgm:prSet presAssocID="{824709EB-0445-45FC-B39D-50A46683E178}" presName="bgRect" presStyleLbl="bgShp" presStyleIdx="0" presStyleCnt="4"/>
      <dgm:spPr/>
    </dgm:pt>
    <dgm:pt modelId="{1B0AE3EC-2BFD-4856-843E-0BD8CF65F582}" type="pres">
      <dgm:prSet presAssocID="{824709EB-0445-45FC-B39D-50A46683E17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ámara con relleno sólido"/>
        </a:ext>
      </dgm:extLst>
    </dgm:pt>
    <dgm:pt modelId="{85D8F230-6261-4B37-A9D2-B9B06F20E58E}" type="pres">
      <dgm:prSet presAssocID="{824709EB-0445-45FC-B39D-50A46683E178}" presName="spaceRect" presStyleCnt="0"/>
      <dgm:spPr/>
    </dgm:pt>
    <dgm:pt modelId="{5CBD2370-AAC1-461C-B9A7-1A80B5A9F058}" type="pres">
      <dgm:prSet presAssocID="{824709EB-0445-45FC-B39D-50A46683E178}" presName="parTx" presStyleLbl="revTx" presStyleIdx="0" presStyleCnt="4">
        <dgm:presLayoutVars>
          <dgm:chMax val="0"/>
          <dgm:chPref val="0"/>
        </dgm:presLayoutVars>
      </dgm:prSet>
      <dgm:spPr/>
    </dgm:pt>
    <dgm:pt modelId="{CAC192FB-7A0E-49A1-B8D5-F04A295D9819}" type="pres">
      <dgm:prSet presAssocID="{A1A1AD43-26F0-4F73-B473-09E8EC247C47}" presName="sibTrans" presStyleCnt="0"/>
      <dgm:spPr/>
    </dgm:pt>
    <dgm:pt modelId="{02922596-89CC-4A89-AFCF-557DFD4274A0}" type="pres">
      <dgm:prSet presAssocID="{D3DE58D9-2D30-42A4-BF50-086D5A6684D2}" presName="compNode" presStyleCnt="0"/>
      <dgm:spPr/>
    </dgm:pt>
    <dgm:pt modelId="{00DF84D0-6D79-4AD4-A765-79901A6F9E21}" type="pres">
      <dgm:prSet presAssocID="{D3DE58D9-2D30-42A4-BF50-086D5A6684D2}" presName="bgRect" presStyleLbl="bgShp" presStyleIdx="1" presStyleCnt="4"/>
      <dgm:spPr/>
    </dgm:pt>
    <dgm:pt modelId="{9D69A62F-3F7D-4755-B2C3-FF3354AF6B93}" type="pres">
      <dgm:prSet presAssocID="{D3DE58D9-2D30-42A4-BF50-086D5A6684D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ámara contorno"/>
        </a:ext>
      </dgm:extLst>
    </dgm:pt>
    <dgm:pt modelId="{4CB6B4C1-9751-47FA-BE1C-CD9A953A661C}" type="pres">
      <dgm:prSet presAssocID="{D3DE58D9-2D30-42A4-BF50-086D5A6684D2}" presName="spaceRect" presStyleCnt="0"/>
      <dgm:spPr/>
    </dgm:pt>
    <dgm:pt modelId="{D454F6E5-4162-40C0-B9C9-EA708C3429B0}" type="pres">
      <dgm:prSet presAssocID="{D3DE58D9-2D30-42A4-BF50-086D5A6684D2}" presName="parTx" presStyleLbl="revTx" presStyleIdx="1" presStyleCnt="4">
        <dgm:presLayoutVars>
          <dgm:chMax val="0"/>
          <dgm:chPref val="0"/>
        </dgm:presLayoutVars>
      </dgm:prSet>
      <dgm:spPr/>
    </dgm:pt>
    <dgm:pt modelId="{54D73016-F813-4260-B08D-31D8BA62E827}" type="pres">
      <dgm:prSet presAssocID="{1A4472D4-A945-459D-9955-1C7180A77D6C}" presName="sibTrans" presStyleCnt="0"/>
      <dgm:spPr/>
    </dgm:pt>
    <dgm:pt modelId="{456FBBB4-41A2-425A-933F-0AD2C5FF72CB}" type="pres">
      <dgm:prSet presAssocID="{D1A04108-8D05-4BEC-940A-FA0E6D2B8C17}" presName="compNode" presStyleCnt="0"/>
      <dgm:spPr/>
    </dgm:pt>
    <dgm:pt modelId="{D99AEFE3-8521-4966-823F-BC1FC655DA1C}" type="pres">
      <dgm:prSet presAssocID="{D1A04108-8D05-4BEC-940A-FA0E6D2B8C17}" presName="bgRect" presStyleLbl="bgShp" presStyleIdx="2" presStyleCnt="4"/>
      <dgm:spPr/>
    </dgm:pt>
    <dgm:pt modelId="{5200C0DE-93D7-4CBD-B27B-0F57BBA76A62}" type="pres">
      <dgm:prSet presAssocID="{D1A04108-8D05-4BEC-940A-FA0E6D2B8C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bros"/>
        </a:ext>
      </dgm:extLst>
    </dgm:pt>
    <dgm:pt modelId="{CF5F5AEC-9412-437D-8F86-34C02E070078}" type="pres">
      <dgm:prSet presAssocID="{D1A04108-8D05-4BEC-940A-FA0E6D2B8C17}" presName="spaceRect" presStyleCnt="0"/>
      <dgm:spPr/>
    </dgm:pt>
    <dgm:pt modelId="{99C8D47F-04F2-4FB6-8D01-68D77CAC6A2E}" type="pres">
      <dgm:prSet presAssocID="{D1A04108-8D05-4BEC-940A-FA0E6D2B8C17}" presName="parTx" presStyleLbl="revTx" presStyleIdx="2" presStyleCnt="4">
        <dgm:presLayoutVars>
          <dgm:chMax val="0"/>
          <dgm:chPref val="0"/>
        </dgm:presLayoutVars>
      </dgm:prSet>
      <dgm:spPr/>
    </dgm:pt>
    <dgm:pt modelId="{0017F013-FCBC-405F-BA14-3942ADDF743F}" type="pres">
      <dgm:prSet presAssocID="{591E37DE-7B05-4661-A415-41E5CD71B8A7}" presName="sibTrans" presStyleCnt="0"/>
      <dgm:spPr/>
    </dgm:pt>
    <dgm:pt modelId="{F0143374-2B46-4E22-BE79-60489650DD50}" type="pres">
      <dgm:prSet presAssocID="{6180BCFA-F2C3-4E4D-AB68-3940C59729F9}" presName="compNode" presStyleCnt="0"/>
      <dgm:spPr/>
    </dgm:pt>
    <dgm:pt modelId="{E0B75285-01E8-4C6F-ADB1-EB1315C4A8F9}" type="pres">
      <dgm:prSet presAssocID="{6180BCFA-F2C3-4E4D-AB68-3940C59729F9}" presName="bgRect" presStyleLbl="bgShp" presStyleIdx="3" presStyleCnt="4"/>
      <dgm:spPr/>
    </dgm:pt>
    <dgm:pt modelId="{2F70B3C9-6923-45CC-9A89-0C75F3E67D2B}" type="pres">
      <dgm:prSet presAssocID="{6180BCFA-F2C3-4E4D-AB68-3940C59729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6B621EF2-AB53-49E8-84F2-04D453479B06}" type="pres">
      <dgm:prSet presAssocID="{6180BCFA-F2C3-4E4D-AB68-3940C59729F9}" presName="spaceRect" presStyleCnt="0"/>
      <dgm:spPr/>
    </dgm:pt>
    <dgm:pt modelId="{F39EA021-45AD-47D5-A5E4-8053DDDC5365}" type="pres">
      <dgm:prSet presAssocID="{6180BCFA-F2C3-4E4D-AB68-3940C59729F9}" presName="parTx" presStyleLbl="revTx" presStyleIdx="3" presStyleCnt="4">
        <dgm:presLayoutVars>
          <dgm:chMax val="0"/>
          <dgm:chPref val="0"/>
        </dgm:presLayoutVars>
      </dgm:prSet>
      <dgm:spPr/>
    </dgm:pt>
  </dgm:ptLst>
  <dgm:cxnLst>
    <dgm:cxn modelId="{A14B6B01-6A85-4AFA-94E4-1D054FCD72A1}" type="presOf" srcId="{D3DE58D9-2D30-42A4-BF50-086D5A6684D2}" destId="{D454F6E5-4162-40C0-B9C9-EA708C3429B0}" srcOrd="0" destOrd="0" presId="urn:microsoft.com/office/officeart/2018/2/layout/IconVerticalSolidList"/>
    <dgm:cxn modelId="{81A57020-EEB3-4512-9078-A6CCF2988DF7}" srcId="{88F90BF8-D4F6-41E5-B7C9-0171402C7A55}" destId="{D1A04108-8D05-4BEC-940A-FA0E6D2B8C17}" srcOrd="2" destOrd="0" parTransId="{B9DA168F-D22A-40FB-BF39-3E874D6351D4}" sibTransId="{591E37DE-7B05-4661-A415-41E5CD71B8A7}"/>
    <dgm:cxn modelId="{0B696622-AE9E-42FE-BEE0-0BA17C5FDFCA}" type="presOf" srcId="{D1A04108-8D05-4BEC-940A-FA0E6D2B8C17}" destId="{99C8D47F-04F2-4FB6-8D01-68D77CAC6A2E}" srcOrd="0" destOrd="0" presId="urn:microsoft.com/office/officeart/2018/2/layout/IconVerticalSolidList"/>
    <dgm:cxn modelId="{3D19E05F-DA33-49F7-8986-FF1D64CF403F}" srcId="{88F90BF8-D4F6-41E5-B7C9-0171402C7A55}" destId="{824709EB-0445-45FC-B39D-50A46683E178}" srcOrd="0" destOrd="0" parTransId="{1031B0C1-3F02-4E4C-A0B8-E086A58317AA}" sibTransId="{A1A1AD43-26F0-4F73-B473-09E8EC247C47}"/>
    <dgm:cxn modelId="{57A6316E-7CF1-4EA0-BEB4-A2355C12C49E}" srcId="{88F90BF8-D4F6-41E5-B7C9-0171402C7A55}" destId="{6180BCFA-F2C3-4E4D-AB68-3940C59729F9}" srcOrd="3" destOrd="0" parTransId="{EDB3FC98-08FB-4647-BA64-068AF6EB2F73}" sibTransId="{5314546D-A76A-45BA-B75E-BB200F9BBD54}"/>
    <dgm:cxn modelId="{93E7D27A-692D-4882-9A65-C34985C3BB12}" type="presOf" srcId="{88F90BF8-D4F6-41E5-B7C9-0171402C7A55}" destId="{E6A1F457-4F5D-4FFF-AA8A-EBEAAADF81A8}" srcOrd="0" destOrd="0" presId="urn:microsoft.com/office/officeart/2018/2/layout/IconVerticalSolidList"/>
    <dgm:cxn modelId="{626C5990-3BF1-4C4D-9E2D-B3F6A9C1DEC9}" srcId="{88F90BF8-D4F6-41E5-B7C9-0171402C7A55}" destId="{D3DE58D9-2D30-42A4-BF50-086D5A6684D2}" srcOrd="1" destOrd="0" parTransId="{A784B3B3-ED46-4F19-B1E6-2862B4153CAC}" sibTransId="{1A4472D4-A945-459D-9955-1C7180A77D6C}"/>
    <dgm:cxn modelId="{6A4AA39B-61B4-48A7-BF27-9EFC0062EC26}" type="presOf" srcId="{6180BCFA-F2C3-4E4D-AB68-3940C59729F9}" destId="{F39EA021-45AD-47D5-A5E4-8053DDDC5365}" srcOrd="0" destOrd="0" presId="urn:microsoft.com/office/officeart/2018/2/layout/IconVerticalSolidList"/>
    <dgm:cxn modelId="{3625B1A8-4902-432B-9CFD-A282547449EA}" type="presOf" srcId="{824709EB-0445-45FC-B39D-50A46683E178}" destId="{5CBD2370-AAC1-461C-B9A7-1A80B5A9F058}" srcOrd="0" destOrd="0" presId="urn:microsoft.com/office/officeart/2018/2/layout/IconVerticalSolidList"/>
    <dgm:cxn modelId="{37DA9446-A0CA-4004-8DD3-F39F34137ACD}" type="presParOf" srcId="{E6A1F457-4F5D-4FFF-AA8A-EBEAAADF81A8}" destId="{F574D82C-88A6-4650-9E0F-74881A1697C4}" srcOrd="0" destOrd="0" presId="urn:microsoft.com/office/officeart/2018/2/layout/IconVerticalSolidList"/>
    <dgm:cxn modelId="{422B11AC-0EFD-44AA-A966-E3623C3682B3}" type="presParOf" srcId="{F574D82C-88A6-4650-9E0F-74881A1697C4}" destId="{9724AD50-0D9E-4350-9D23-D2ADEF9B847E}" srcOrd="0" destOrd="0" presId="urn:microsoft.com/office/officeart/2018/2/layout/IconVerticalSolidList"/>
    <dgm:cxn modelId="{E0ADE77D-964B-4E76-BA89-87B0777C0943}" type="presParOf" srcId="{F574D82C-88A6-4650-9E0F-74881A1697C4}" destId="{1B0AE3EC-2BFD-4856-843E-0BD8CF65F582}" srcOrd="1" destOrd="0" presId="urn:microsoft.com/office/officeart/2018/2/layout/IconVerticalSolidList"/>
    <dgm:cxn modelId="{27169726-C6C5-4086-8253-135E518CF634}" type="presParOf" srcId="{F574D82C-88A6-4650-9E0F-74881A1697C4}" destId="{85D8F230-6261-4B37-A9D2-B9B06F20E58E}" srcOrd="2" destOrd="0" presId="urn:microsoft.com/office/officeart/2018/2/layout/IconVerticalSolidList"/>
    <dgm:cxn modelId="{220DD3AF-2D15-4172-AAF3-AF52C9313510}" type="presParOf" srcId="{F574D82C-88A6-4650-9E0F-74881A1697C4}" destId="{5CBD2370-AAC1-461C-B9A7-1A80B5A9F058}" srcOrd="3" destOrd="0" presId="urn:microsoft.com/office/officeart/2018/2/layout/IconVerticalSolidList"/>
    <dgm:cxn modelId="{5F0AE05B-49C6-437F-A6DA-10CF4CC90C8E}" type="presParOf" srcId="{E6A1F457-4F5D-4FFF-AA8A-EBEAAADF81A8}" destId="{CAC192FB-7A0E-49A1-B8D5-F04A295D9819}" srcOrd="1" destOrd="0" presId="urn:microsoft.com/office/officeart/2018/2/layout/IconVerticalSolidList"/>
    <dgm:cxn modelId="{5C9AEF35-2AE3-43AD-831F-F2CB11C6B35B}" type="presParOf" srcId="{E6A1F457-4F5D-4FFF-AA8A-EBEAAADF81A8}" destId="{02922596-89CC-4A89-AFCF-557DFD4274A0}" srcOrd="2" destOrd="0" presId="urn:microsoft.com/office/officeart/2018/2/layout/IconVerticalSolidList"/>
    <dgm:cxn modelId="{E02C4726-B125-4085-B3D4-4E59CE707AA4}" type="presParOf" srcId="{02922596-89CC-4A89-AFCF-557DFD4274A0}" destId="{00DF84D0-6D79-4AD4-A765-79901A6F9E21}" srcOrd="0" destOrd="0" presId="urn:microsoft.com/office/officeart/2018/2/layout/IconVerticalSolidList"/>
    <dgm:cxn modelId="{FE222C13-F64E-4A55-A408-4D5CC766E69D}" type="presParOf" srcId="{02922596-89CC-4A89-AFCF-557DFD4274A0}" destId="{9D69A62F-3F7D-4755-B2C3-FF3354AF6B93}" srcOrd="1" destOrd="0" presId="urn:microsoft.com/office/officeart/2018/2/layout/IconVerticalSolidList"/>
    <dgm:cxn modelId="{2F4E18AF-018A-4D74-8A45-6CABEA89494E}" type="presParOf" srcId="{02922596-89CC-4A89-AFCF-557DFD4274A0}" destId="{4CB6B4C1-9751-47FA-BE1C-CD9A953A661C}" srcOrd="2" destOrd="0" presId="urn:microsoft.com/office/officeart/2018/2/layout/IconVerticalSolidList"/>
    <dgm:cxn modelId="{86EEE2F5-F285-47B9-AD39-6C87A3B8FA8D}" type="presParOf" srcId="{02922596-89CC-4A89-AFCF-557DFD4274A0}" destId="{D454F6E5-4162-40C0-B9C9-EA708C3429B0}" srcOrd="3" destOrd="0" presId="urn:microsoft.com/office/officeart/2018/2/layout/IconVerticalSolidList"/>
    <dgm:cxn modelId="{FA925E74-D7B2-4C4B-8F31-2C1EE673278F}" type="presParOf" srcId="{E6A1F457-4F5D-4FFF-AA8A-EBEAAADF81A8}" destId="{54D73016-F813-4260-B08D-31D8BA62E827}" srcOrd="3" destOrd="0" presId="urn:microsoft.com/office/officeart/2018/2/layout/IconVerticalSolidList"/>
    <dgm:cxn modelId="{8BCE832F-A69C-4E27-91A0-3C35A9DC2872}" type="presParOf" srcId="{E6A1F457-4F5D-4FFF-AA8A-EBEAAADF81A8}" destId="{456FBBB4-41A2-425A-933F-0AD2C5FF72CB}" srcOrd="4" destOrd="0" presId="urn:microsoft.com/office/officeart/2018/2/layout/IconVerticalSolidList"/>
    <dgm:cxn modelId="{87523C7F-EEF4-4ED2-B415-C3B53C4AA318}" type="presParOf" srcId="{456FBBB4-41A2-425A-933F-0AD2C5FF72CB}" destId="{D99AEFE3-8521-4966-823F-BC1FC655DA1C}" srcOrd="0" destOrd="0" presId="urn:microsoft.com/office/officeart/2018/2/layout/IconVerticalSolidList"/>
    <dgm:cxn modelId="{5C70D533-3E78-4831-B714-3478864D9209}" type="presParOf" srcId="{456FBBB4-41A2-425A-933F-0AD2C5FF72CB}" destId="{5200C0DE-93D7-4CBD-B27B-0F57BBA76A62}" srcOrd="1" destOrd="0" presId="urn:microsoft.com/office/officeart/2018/2/layout/IconVerticalSolidList"/>
    <dgm:cxn modelId="{6DB05D61-C43D-4DBD-8FBC-C845E1C857EC}" type="presParOf" srcId="{456FBBB4-41A2-425A-933F-0AD2C5FF72CB}" destId="{CF5F5AEC-9412-437D-8F86-34C02E070078}" srcOrd="2" destOrd="0" presId="urn:microsoft.com/office/officeart/2018/2/layout/IconVerticalSolidList"/>
    <dgm:cxn modelId="{8285C352-82BC-424D-ADE9-053C38DC2C37}" type="presParOf" srcId="{456FBBB4-41A2-425A-933F-0AD2C5FF72CB}" destId="{99C8D47F-04F2-4FB6-8D01-68D77CAC6A2E}" srcOrd="3" destOrd="0" presId="urn:microsoft.com/office/officeart/2018/2/layout/IconVerticalSolidList"/>
    <dgm:cxn modelId="{475EE8DF-8FC2-416E-BD3A-900618F3363D}" type="presParOf" srcId="{E6A1F457-4F5D-4FFF-AA8A-EBEAAADF81A8}" destId="{0017F013-FCBC-405F-BA14-3942ADDF743F}" srcOrd="5" destOrd="0" presId="urn:microsoft.com/office/officeart/2018/2/layout/IconVerticalSolidList"/>
    <dgm:cxn modelId="{B6E3A4BA-E659-4E14-A8FF-DDAA4743988C}" type="presParOf" srcId="{E6A1F457-4F5D-4FFF-AA8A-EBEAAADF81A8}" destId="{F0143374-2B46-4E22-BE79-60489650DD50}" srcOrd="6" destOrd="0" presId="urn:microsoft.com/office/officeart/2018/2/layout/IconVerticalSolidList"/>
    <dgm:cxn modelId="{BF3E718E-0EA8-4BCC-8BA1-C8E8066443B5}" type="presParOf" srcId="{F0143374-2B46-4E22-BE79-60489650DD50}" destId="{E0B75285-01E8-4C6F-ADB1-EB1315C4A8F9}" srcOrd="0" destOrd="0" presId="urn:microsoft.com/office/officeart/2018/2/layout/IconVerticalSolidList"/>
    <dgm:cxn modelId="{70A54AFD-A5CC-4897-9FFA-78A8A8B0DF75}" type="presParOf" srcId="{F0143374-2B46-4E22-BE79-60489650DD50}" destId="{2F70B3C9-6923-45CC-9A89-0C75F3E67D2B}" srcOrd="1" destOrd="0" presId="urn:microsoft.com/office/officeart/2018/2/layout/IconVerticalSolidList"/>
    <dgm:cxn modelId="{246BC4ED-9D64-427E-8E21-001A668CB297}" type="presParOf" srcId="{F0143374-2B46-4E22-BE79-60489650DD50}" destId="{6B621EF2-AB53-49E8-84F2-04D453479B06}" srcOrd="2" destOrd="0" presId="urn:microsoft.com/office/officeart/2018/2/layout/IconVerticalSolidList"/>
    <dgm:cxn modelId="{6F56E1A9-327F-4740-822F-A2EC31F33ECB}" type="presParOf" srcId="{F0143374-2B46-4E22-BE79-60489650DD50}" destId="{F39EA021-45AD-47D5-A5E4-8053DDDC53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E39B3-1709-4991-A8EE-CB991931F5DE}">
      <dsp:nvSpPr>
        <dsp:cNvPr id="0" name=""/>
        <dsp:cNvSpPr/>
      </dsp:nvSpPr>
      <dsp:spPr>
        <a:xfrm>
          <a:off x="0" y="0"/>
          <a:ext cx="6250910" cy="1333738"/>
        </a:xfrm>
        <a:prstGeom prst="roundRect">
          <a:avLst>
            <a:gd name="adj" fmla="val 10000"/>
          </a:avLst>
        </a:prstGeom>
        <a:solidFill>
          <a:schemeClr val="accent6">
            <a:shade val="5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ts val="0"/>
            </a:spcAft>
            <a:buNone/>
          </a:pPr>
          <a:r>
            <a:rPr lang="es-ES" sz="1800" b="1" kern="1200" dirty="0"/>
            <a:t>Documento: </a:t>
          </a:r>
          <a:r>
            <a:rPr lang="es-ES" sz="1800" kern="1200" dirty="0"/>
            <a:t>"material de distintas clases en el que se registra un trabajo, parte de un escrito o de muchas obras“.</a:t>
          </a:r>
          <a:endParaRPr lang="en-US" sz="1600" kern="1200" dirty="0"/>
        </a:p>
      </dsp:txBody>
      <dsp:txXfrm>
        <a:off x="39064" y="39064"/>
        <a:ext cx="4872387" cy="1255610"/>
      </dsp:txXfrm>
    </dsp:sp>
    <dsp:sp modelId="{E83D9F42-02FF-41A1-9F21-DE19ACB03AC8}">
      <dsp:nvSpPr>
        <dsp:cNvPr id="0" name=""/>
        <dsp:cNvSpPr/>
      </dsp:nvSpPr>
      <dsp:spPr>
        <a:xfrm>
          <a:off x="1103101" y="1630124"/>
          <a:ext cx="6250910" cy="1333738"/>
        </a:xfrm>
        <a:prstGeom prst="roundRect">
          <a:avLst>
            <a:gd name="adj" fmla="val 10000"/>
          </a:avLst>
        </a:prstGeom>
        <a:solidFill>
          <a:schemeClr val="accent6">
            <a:shade val="50000"/>
            <a:hueOff val="-46452"/>
            <a:satOff val="-31031"/>
            <a:lumOff val="4735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s-ES" sz="1800" kern="1200" dirty="0"/>
            <a:t>"En relación con las CC. De la Comunicación un Documento recoge un mensaje y permite transmitirlo". </a:t>
          </a:r>
          <a:endParaRPr lang="en-US" sz="1600" kern="1200" dirty="0"/>
        </a:p>
      </dsp:txBody>
      <dsp:txXfrm>
        <a:off x="1142165" y="1669188"/>
        <a:ext cx="4202750" cy="1255610"/>
      </dsp:txXfrm>
    </dsp:sp>
    <dsp:sp modelId="{9E015EBC-6836-4FDF-BDF6-B5F210965AD5}">
      <dsp:nvSpPr>
        <dsp:cNvPr id="0" name=""/>
        <dsp:cNvSpPr/>
      </dsp:nvSpPr>
      <dsp:spPr>
        <a:xfrm>
          <a:off x="5383980" y="1048466"/>
          <a:ext cx="866929" cy="866929"/>
        </a:xfrm>
        <a:prstGeom prst="downArrow">
          <a:avLst>
            <a:gd name="adj1" fmla="val 55000"/>
            <a:gd name="adj2" fmla="val 45000"/>
          </a:avLst>
        </a:prstGeom>
        <a:solidFill>
          <a:schemeClr val="accent6">
            <a:alpha val="90000"/>
            <a:tint val="55000"/>
            <a:hueOff val="0"/>
            <a:satOff val="0"/>
            <a:lumOff val="0"/>
            <a:alphaOff val="0"/>
          </a:schemeClr>
        </a:solidFill>
        <a:ln w="6350" cap="flat" cmpd="sng" algn="ctr">
          <a:prstDash val="solid"/>
          <a:miter/>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79039" y="1048466"/>
        <a:ext cx="476811" cy="652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2C931-78E4-4EF6-A0C1-12387B31AA55}">
      <dsp:nvSpPr>
        <dsp:cNvPr id="0" name=""/>
        <dsp:cNvSpPr/>
      </dsp:nvSpPr>
      <dsp:spPr>
        <a:xfrm>
          <a:off x="0" y="304499"/>
          <a:ext cx="4825999" cy="453600"/>
        </a:xfrm>
        <a:prstGeom prst="rect">
          <a:avLst/>
        </a:prstGeom>
        <a:solidFill>
          <a:schemeClr val="lt1">
            <a:alpha val="9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sp>
    <dsp:sp modelId="{CC875C55-017D-458D-A8B0-1D1690DBCDC3}">
      <dsp:nvSpPr>
        <dsp:cNvPr id="0" name=""/>
        <dsp:cNvSpPr/>
      </dsp:nvSpPr>
      <dsp:spPr>
        <a:xfrm>
          <a:off x="241299" y="38819"/>
          <a:ext cx="3378199" cy="531360"/>
        </a:xfrm>
        <a:prstGeom prst="roundRect">
          <a:avLst/>
        </a:prstGeom>
        <a:solidFill>
          <a:schemeClr val="accent6">
            <a:shade val="5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7688" tIns="0" rIns="127688" bIns="0" numCol="1" spcCol="1270" anchor="ctr" anchorCtr="0">
          <a:noAutofit/>
        </a:bodyPr>
        <a:lstStyle/>
        <a:p>
          <a:pPr marL="0" lvl="0" indent="0" algn="l" defTabSz="800100" rtl="0">
            <a:lnSpc>
              <a:spcPct val="90000"/>
            </a:lnSpc>
            <a:spcBef>
              <a:spcPct val="0"/>
            </a:spcBef>
            <a:spcAft>
              <a:spcPct val="35000"/>
            </a:spcAft>
            <a:buNone/>
          </a:pPr>
          <a:r>
            <a:rPr lang="es-ES" sz="1800" kern="1200" dirty="0">
              <a:latin typeface="Century Gothic" panose="020B0502020202020204"/>
            </a:rPr>
            <a:t>Soporte</a:t>
          </a:r>
        </a:p>
      </dsp:txBody>
      <dsp:txXfrm>
        <a:off x="267238" y="64758"/>
        <a:ext cx="3326321" cy="479482"/>
      </dsp:txXfrm>
    </dsp:sp>
    <dsp:sp modelId="{B1CF4FB9-21E5-4DEF-83F5-3BC32BB95A7F}">
      <dsp:nvSpPr>
        <dsp:cNvPr id="0" name=""/>
        <dsp:cNvSpPr/>
      </dsp:nvSpPr>
      <dsp:spPr>
        <a:xfrm>
          <a:off x="0" y="1120979"/>
          <a:ext cx="4825999" cy="453600"/>
        </a:xfrm>
        <a:prstGeom prst="rect">
          <a:avLst/>
        </a:prstGeom>
        <a:solidFill>
          <a:schemeClr val="lt1">
            <a:alpha val="9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sp>
    <dsp:sp modelId="{C6C02D9F-6921-4798-950D-6497A4448468}">
      <dsp:nvSpPr>
        <dsp:cNvPr id="0" name=""/>
        <dsp:cNvSpPr/>
      </dsp:nvSpPr>
      <dsp:spPr>
        <a:xfrm>
          <a:off x="241299" y="855299"/>
          <a:ext cx="3378199" cy="531360"/>
        </a:xfrm>
        <a:prstGeom prst="roundRect">
          <a:avLst/>
        </a:prstGeom>
        <a:solidFill>
          <a:schemeClr val="accent6">
            <a:shade val="50000"/>
            <a:hueOff val="-23226"/>
            <a:satOff val="-15515"/>
            <a:lumOff val="23678"/>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7688" tIns="0" rIns="127688" bIns="0" numCol="1" spcCol="1270" anchor="ctr" anchorCtr="0">
          <a:noAutofit/>
        </a:bodyPr>
        <a:lstStyle/>
        <a:p>
          <a:pPr marL="0" lvl="0" indent="0" algn="l" defTabSz="800100" rtl="0">
            <a:lnSpc>
              <a:spcPct val="90000"/>
            </a:lnSpc>
            <a:spcBef>
              <a:spcPct val="0"/>
            </a:spcBef>
            <a:spcAft>
              <a:spcPct val="35000"/>
            </a:spcAft>
            <a:buNone/>
          </a:pPr>
          <a:r>
            <a:rPr lang="es-ES" sz="1800" kern="1200" dirty="0">
              <a:latin typeface="Century Gothic" panose="020B0502020202020204"/>
            </a:rPr>
            <a:t>Código utilizado</a:t>
          </a:r>
        </a:p>
      </dsp:txBody>
      <dsp:txXfrm>
        <a:off x="267238" y="881238"/>
        <a:ext cx="3326321" cy="479482"/>
      </dsp:txXfrm>
    </dsp:sp>
    <dsp:sp modelId="{4BF5019A-6543-4F9B-AF7A-E6374DE24E98}">
      <dsp:nvSpPr>
        <dsp:cNvPr id="0" name=""/>
        <dsp:cNvSpPr/>
      </dsp:nvSpPr>
      <dsp:spPr>
        <a:xfrm>
          <a:off x="0" y="1937459"/>
          <a:ext cx="4825999" cy="453600"/>
        </a:xfrm>
        <a:prstGeom prst="rect">
          <a:avLst/>
        </a:prstGeom>
        <a:solidFill>
          <a:schemeClr val="lt1">
            <a:alpha val="9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sp>
    <dsp:sp modelId="{B85A6903-1BD0-4708-B19F-2C05CB9E9032}">
      <dsp:nvSpPr>
        <dsp:cNvPr id="0" name=""/>
        <dsp:cNvSpPr/>
      </dsp:nvSpPr>
      <dsp:spPr>
        <a:xfrm>
          <a:off x="241299" y="1671780"/>
          <a:ext cx="3378199" cy="531360"/>
        </a:xfrm>
        <a:prstGeom prst="roundRect">
          <a:avLst/>
        </a:prstGeom>
        <a:solidFill>
          <a:schemeClr val="accent6">
            <a:shade val="50000"/>
            <a:hueOff val="-46452"/>
            <a:satOff val="-31031"/>
            <a:lumOff val="47356"/>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7688" tIns="0" rIns="127688" bIns="0" numCol="1" spcCol="1270" anchor="ctr" anchorCtr="0">
          <a:noAutofit/>
        </a:bodyPr>
        <a:lstStyle/>
        <a:p>
          <a:pPr marL="0" lvl="0" indent="0" algn="l" defTabSz="800100" rtl="0">
            <a:lnSpc>
              <a:spcPct val="90000"/>
            </a:lnSpc>
            <a:spcBef>
              <a:spcPct val="0"/>
            </a:spcBef>
            <a:spcAft>
              <a:spcPct val="35000"/>
            </a:spcAft>
            <a:buNone/>
          </a:pPr>
          <a:r>
            <a:rPr lang="es-ES" sz="1800" kern="1200">
              <a:latin typeface="Century Gothic" panose="020B0502020202020204"/>
            </a:rPr>
            <a:t>Capacidad de difusión</a:t>
          </a:r>
        </a:p>
      </dsp:txBody>
      <dsp:txXfrm>
        <a:off x="267238" y="1697719"/>
        <a:ext cx="3326321" cy="479482"/>
      </dsp:txXfrm>
    </dsp:sp>
    <dsp:sp modelId="{B99CC600-2583-4222-A1CB-7627148E3834}">
      <dsp:nvSpPr>
        <dsp:cNvPr id="0" name=""/>
        <dsp:cNvSpPr/>
      </dsp:nvSpPr>
      <dsp:spPr>
        <a:xfrm>
          <a:off x="0" y="2753940"/>
          <a:ext cx="4825999" cy="453600"/>
        </a:xfrm>
        <a:prstGeom prst="rect">
          <a:avLst/>
        </a:prstGeom>
        <a:solidFill>
          <a:schemeClr val="lt1">
            <a:alpha val="9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dsp:style>
    </dsp:sp>
    <dsp:sp modelId="{CC95C044-E88F-4102-8572-3C45B3AB4D0E}">
      <dsp:nvSpPr>
        <dsp:cNvPr id="0" name=""/>
        <dsp:cNvSpPr/>
      </dsp:nvSpPr>
      <dsp:spPr>
        <a:xfrm>
          <a:off x="241299" y="2488260"/>
          <a:ext cx="3378199" cy="531360"/>
        </a:xfrm>
        <a:prstGeom prst="roundRect">
          <a:avLst/>
        </a:prstGeom>
        <a:solidFill>
          <a:schemeClr val="accent6">
            <a:shade val="50000"/>
            <a:hueOff val="-23226"/>
            <a:satOff val="-15515"/>
            <a:lumOff val="23678"/>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7688" tIns="0" rIns="127688" bIns="0" numCol="1" spcCol="1270" anchor="ctr" anchorCtr="0">
          <a:noAutofit/>
        </a:bodyPr>
        <a:lstStyle/>
        <a:p>
          <a:pPr marL="0" lvl="0" indent="0" algn="l" defTabSz="800100">
            <a:lnSpc>
              <a:spcPct val="90000"/>
            </a:lnSpc>
            <a:spcBef>
              <a:spcPct val="0"/>
            </a:spcBef>
            <a:spcAft>
              <a:spcPct val="35000"/>
            </a:spcAft>
            <a:buNone/>
          </a:pPr>
          <a:r>
            <a:rPr lang="es-ES" sz="1800" kern="1200">
              <a:latin typeface="Century Gothic" panose="020B0502020202020204"/>
            </a:rPr>
            <a:t>Contenido</a:t>
          </a:r>
        </a:p>
      </dsp:txBody>
      <dsp:txXfrm>
        <a:off x="267238" y="2514199"/>
        <a:ext cx="332632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01A9-8DF7-46FA-8DC1-63E5E8153D74}">
      <dsp:nvSpPr>
        <dsp:cNvPr id="0" name=""/>
        <dsp:cNvSpPr/>
      </dsp:nvSpPr>
      <dsp:spPr>
        <a:xfrm>
          <a:off x="0" y="873999"/>
          <a:ext cx="7920000" cy="1216800"/>
        </a:xfrm>
        <a:prstGeom prst="roundRect">
          <a:avLst/>
        </a:prstGeom>
        <a:solidFill>
          <a:schemeClr val="accent6">
            <a:alpha val="9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Fotografía: es un documento social reflejo de épocas, situaciones, personajes y ambientes. </a:t>
          </a:r>
          <a:endParaRPr lang="en-US" sz="1800" kern="1200" dirty="0"/>
        </a:p>
      </dsp:txBody>
      <dsp:txXfrm>
        <a:off x="59399" y="933398"/>
        <a:ext cx="7801202" cy="1098002"/>
      </dsp:txXfrm>
    </dsp:sp>
    <dsp:sp modelId="{A2F1FD15-01B1-490E-91D1-CAB610E3A9B1}">
      <dsp:nvSpPr>
        <dsp:cNvPr id="0" name=""/>
        <dsp:cNvSpPr/>
      </dsp:nvSpPr>
      <dsp:spPr>
        <a:xfrm>
          <a:off x="0" y="2278000"/>
          <a:ext cx="7920000" cy="1216800"/>
        </a:xfrm>
        <a:prstGeom prst="roundRect">
          <a:avLst/>
        </a:prstGeom>
        <a:solidFill>
          <a:schemeClr val="accent6">
            <a:alpha val="90000"/>
            <a:hueOff val="0"/>
            <a:satOff val="0"/>
            <a:lumOff val="0"/>
            <a:alphaOff val="-4000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Está determinada por los códigos icónicos y las características de la fotografía</a:t>
          </a:r>
          <a:endParaRPr lang="en-US" sz="1800" kern="1200"/>
        </a:p>
      </dsp:txBody>
      <dsp:txXfrm>
        <a:off x="59399" y="2337399"/>
        <a:ext cx="78012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01A9-8DF7-46FA-8DC1-63E5E8153D74}">
      <dsp:nvSpPr>
        <dsp:cNvPr id="0" name=""/>
        <dsp:cNvSpPr/>
      </dsp:nvSpPr>
      <dsp:spPr>
        <a:xfrm>
          <a:off x="0" y="25643"/>
          <a:ext cx="8255317" cy="1029600"/>
        </a:xfrm>
        <a:prstGeom prst="roundRect">
          <a:avLst/>
        </a:prstGeom>
        <a:solidFill>
          <a:schemeClr val="accent6">
            <a:shade val="5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kern="1200" dirty="0">
              <a:latin typeface="Sitka Subheading"/>
            </a:rPr>
            <a:t>(</a:t>
          </a:r>
          <a:r>
            <a:rPr lang="es-ES" sz="1800" kern="1200" dirty="0" err="1">
              <a:latin typeface="Sitka Subheading"/>
            </a:rPr>
            <a:t>Erasuquin</a:t>
          </a:r>
          <a:r>
            <a:rPr lang="es-ES" sz="1800" kern="1200" dirty="0">
              <a:latin typeface="Sitka Subheading"/>
            </a:rPr>
            <a:t>, 1995), según Torregrosa, 2010, p. 332. </a:t>
          </a:r>
          <a:r>
            <a:rPr lang="es-ES" sz="1800" b="1" u="sng" kern="1200" dirty="0">
              <a:latin typeface="Sitka Subheading"/>
            </a:rPr>
            <a:t>Contempla</a:t>
          </a:r>
          <a:r>
            <a:rPr lang="es-ES" sz="1800" kern="1200" dirty="0">
              <a:latin typeface="Sitka Subheading"/>
            </a:rPr>
            <a:t>:</a:t>
          </a:r>
          <a:endParaRPr lang="es-ES" sz="1800" kern="1200" dirty="0"/>
        </a:p>
      </dsp:txBody>
      <dsp:txXfrm>
        <a:off x="50261" y="75904"/>
        <a:ext cx="8154795" cy="929078"/>
      </dsp:txXfrm>
    </dsp:sp>
    <dsp:sp modelId="{A2F1FD15-01B1-490E-91D1-CAB610E3A9B1}">
      <dsp:nvSpPr>
        <dsp:cNvPr id="0" name=""/>
        <dsp:cNvSpPr/>
      </dsp:nvSpPr>
      <dsp:spPr>
        <a:xfrm>
          <a:off x="0" y="1213643"/>
          <a:ext cx="8255317" cy="1029600"/>
        </a:xfrm>
        <a:prstGeom prst="roundRect">
          <a:avLst/>
        </a:prstGeom>
        <a:solidFill>
          <a:schemeClr val="accent6">
            <a:shade val="50000"/>
            <a:hueOff val="-23226"/>
            <a:satOff val="-15515"/>
            <a:lumOff val="23678"/>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kern="1200" dirty="0">
              <a:latin typeface="Sitka Subheading"/>
            </a:rPr>
            <a:t>Lo específico del Doc. Fotográfico está</a:t>
          </a:r>
          <a:r>
            <a:rPr lang="es-ES" sz="1800" kern="1200" dirty="0"/>
            <a:t> </a:t>
          </a:r>
          <a:r>
            <a:rPr lang="es-ES" sz="1800" kern="1200" dirty="0">
              <a:latin typeface="Sitka Subheading"/>
            </a:rPr>
            <a:t>determinado</a:t>
          </a:r>
          <a:r>
            <a:rPr lang="es-ES" sz="1800" kern="1200" dirty="0"/>
            <a:t> por los códigos icónicos y las características de la fotografía</a:t>
          </a:r>
          <a:endParaRPr lang="en-US" sz="1800" kern="1200" dirty="0"/>
        </a:p>
      </dsp:txBody>
      <dsp:txXfrm>
        <a:off x="50261" y="1263904"/>
        <a:ext cx="8154795" cy="929078"/>
      </dsp:txXfrm>
    </dsp:sp>
    <dsp:sp modelId="{02AB6E96-69A3-4F6B-A59A-8C48BA0062D9}">
      <dsp:nvSpPr>
        <dsp:cNvPr id="0" name=""/>
        <dsp:cNvSpPr/>
      </dsp:nvSpPr>
      <dsp:spPr>
        <a:xfrm>
          <a:off x="0" y="2401643"/>
          <a:ext cx="8255317" cy="1029600"/>
        </a:xfrm>
        <a:prstGeom prst="roundRect">
          <a:avLst/>
        </a:prstGeom>
        <a:solidFill>
          <a:schemeClr val="accent6">
            <a:shade val="50000"/>
            <a:hueOff val="-46452"/>
            <a:satOff val="-31031"/>
            <a:lumOff val="47356"/>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Características del documento fotográfico según </a:t>
          </a:r>
          <a:r>
            <a:rPr lang="es-ES" sz="1800" b="1" kern="1200" dirty="0" err="1"/>
            <a:t>Roman</a:t>
          </a:r>
          <a:r>
            <a:rPr lang="es-ES" sz="1800" b="1" kern="1200" dirty="0"/>
            <a:t> </a:t>
          </a:r>
          <a:r>
            <a:rPr lang="es-ES" sz="1800" b="1" kern="1200" dirty="0" err="1"/>
            <a:t>Gubern</a:t>
          </a:r>
          <a:r>
            <a:rPr lang="es-ES" sz="1800" b="1" kern="1200" dirty="0"/>
            <a:t>: </a:t>
          </a:r>
          <a:endParaRPr lang="en-US" sz="1800" kern="1200" dirty="0"/>
        </a:p>
      </dsp:txBody>
      <dsp:txXfrm>
        <a:off x="50261" y="2451904"/>
        <a:ext cx="8154795" cy="929078"/>
      </dsp:txXfrm>
    </dsp:sp>
    <dsp:sp modelId="{43D7F5F2-5F05-4FD0-BC82-6AD12D2C3575}">
      <dsp:nvSpPr>
        <dsp:cNvPr id="0" name=""/>
        <dsp:cNvSpPr/>
      </dsp:nvSpPr>
      <dsp:spPr>
        <a:xfrm>
          <a:off x="0" y="3589643"/>
          <a:ext cx="8255317" cy="1029600"/>
        </a:xfrm>
        <a:prstGeom prst="roundRect">
          <a:avLst/>
        </a:prstGeom>
        <a:solidFill>
          <a:schemeClr val="accent6">
            <a:shade val="50000"/>
            <a:hueOff val="-23226"/>
            <a:satOff val="-15515"/>
            <a:lumOff val="23678"/>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Bidimensionalidad; Encuadre; Carácter estático; Estructura discontinua o granular; Alteración del cromatismo; Abolición de los estímulos sensoriales no ópticos; Necesidad de usar la luz.</a:t>
          </a:r>
          <a:endParaRPr lang="en-US" sz="1800" kern="1200" dirty="0"/>
        </a:p>
      </dsp:txBody>
      <dsp:txXfrm>
        <a:off x="50261" y="3639904"/>
        <a:ext cx="8154795" cy="929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03A9E-7CAD-41DF-9EC7-850FA19B0830}">
      <dsp:nvSpPr>
        <dsp:cNvPr id="0" name=""/>
        <dsp:cNvSpPr/>
      </dsp:nvSpPr>
      <dsp:spPr>
        <a:xfrm>
          <a:off x="0" y="171999"/>
          <a:ext cx="7920000" cy="1216800"/>
        </a:xfrm>
        <a:prstGeom prst="roundRect">
          <a:avLst/>
        </a:prstGeom>
        <a:solidFill>
          <a:schemeClr val="accent6">
            <a:shade val="50000"/>
            <a:hueOff val="0"/>
            <a:satOff val="0"/>
            <a:lumOff val="0"/>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Código espacial: </a:t>
          </a:r>
          <a:r>
            <a:rPr lang="es-ES" sz="1800" kern="1200" dirty="0"/>
            <a:t>determinado por los distintos tipos de planos, marca si algo queda fuera o dentro de campo (encuadre)</a:t>
          </a:r>
        </a:p>
      </dsp:txBody>
      <dsp:txXfrm>
        <a:off x="59399" y="231398"/>
        <a:ext cx="7801202" cy="1098002"/>
      </dsp:txXfrm>
    </dsp:sp>
    <dsp:sp modelId="{56542BCF-2A2A-4B17-BBEB-8C0CD9CDFC41}">
      <dsp:nvSpPr>
        <dsp:cNvPr id="0" name=""/>
        <dsp:cNvSpPr/>
      </dsp:nvSpPr>
      <dsp:spPr>
        <a:xfrm>
          <a:off x="0" y="1576000"/>
          <a:ext cx="7920000" cy="1216800"/>
        </a:xfrm>
        <a:prstGeom prst="roundRect">
          <a:avLst/>
        </a:prstGeom>
        <a:solidFill>
          <a:schemeClr val="accent6">
            <a:shade val="50000"/>
            <a:hueOff val="-30968"/>
            <a:satOff val="-20687"/>
            <a:lumOff val="31571"/>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Código gestual</a:t>
          </a:r>
          <a:r>
            <a:rPr lang="es-ES" sz="1800" kern="1200" dirty="0"/>
            <a:t>: gestos, formas de expresión de personajes que aparecen, proximidad o lejanía entre ellos, en definitiva, comunicación no verbal.</a:t>
          </a:r>
        </a:p>
      </dsp:txBody>
      <dsp:txXfrm>
        <a:off x="59399" y="1635399"/>
        <a:ext cx="7801202" cy="1098002"/>
      </dsp:txXfrm>
    </dsp:sp>
    <dsp:sp modelId="{A2F1FD15-01B1-490E-91D1-CAB610E3A9B1}">
      <dsp:nvSpPr>
        <dsp:cNvPr id="0" name=""/>
        <dsp:cNvSpPr/>
      </dsp:nvSpPr>
      <dsp:spPr>
        <a:xfrm>
          <a:off x="0" y="2980000"/>
          <a:ext cx="7920000" cy="1216800"/>
        </a:xfrm>
        <a:prstGeom prst="roundRect">
          <a:avLst/>
        </a:prstGeom>
        <a:solidFill>
          <a:schemeClr val="accent6">
            <a:shade val="50000"/>
            <a:hueOff val="-30968"/>
            <a:satOff val="-20687"/>
            <a:lumOff val="31571"/>
            <a:alphaOff val="0"/>
          </a:schemeClr>
        </a:solid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kern="1200" dirty="0">
              <a:ea typeface="+mn-lt"/>
              <a:cs typeface="+mn-lt"/>
            </a:rPr>
            <a:t>Código simbólico: </a:t>
          </a:r>
          <a:r>
            <a:rPr lang="es-ES" sz="1800" kern="1200" dirty="0">
              <a:ea typeface="+mn-lt"/>
              <a:cs typeface="+mn-lt"/>
            </a:rPr>
            <a:t>implicaciones particulares de una determinada imagen, valores culturales o religiosos que se le atribuyen, importancia de algo en un contexto, etcétera. Remite a veces a realidades diferentes a la que recoge la imagen, por contraste o asociación de ideas.</a:t>
          </a:r>
          <a:endParaRPr lang="en-US" sz="1800" kern="1200" dirty="0"/>
        </a:p>
      </dsp:txBody>
      <dsp:txXfrm>
        <a:off x="59399" y="3039399"/>
        <a:ext cx="78012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CC5E-ECD8-4911-96CA-287C28CDFE40}">
      <dsp:nvSpPr>
        <dsp:cNvPr id="0" name=""/>
        <dsp:cNvSpPr/>
      </dsp:nvSpPr>
      <dsp:spPr>
        <a:xfrm>
          <a:off x="0" y="36124"/>
          <a:ext cx="7829742" cy="10133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B1119-E25E-46DF-AF49-A9149692F40D}">
      <dsp:nvSpPr>
        <dsp:cNvPr id="0" name=""/>
        <dsp:cNvSpPr/>
      </dsp:nvSpPr>
      <dsp:spPr>
        <a:xfrm>
          <a:off x="306542" y="264131"/>
          <a:ext cx="557350" cy="5573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E0DA332B-DE5A-4A5E-84A6-149F6A91FF8A}">
      <dsp:nvSpPr>
        <dsp:cNvPr id="0" name=""/>
        <dsp:cNvSpPr/>
      </dsp:nvSpPr>
      <dsp:spPr>
        <a:xfrm>
          <a:off x="1170435" y="36124"/>
          <a:ext cx="6367156" cy="50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8" tIns="53868" rIns="53868" bIns="53868" numCol="1" spcCol="1270" anchor="ctr" anchorCtr="0">
          <a:noAutofit/>
        </a:bodyPr>
        <a:lstStyle/>
        <a:p>
          <a:pPr marL="0" lvl="0" indent="0" algn="l" defTabSz="711200">
            <a:lnSpc>
              <a:spcPct val="100000"/>
            </a:lnSpc>
            <a:spcBef>
              <a:spcPct val="0"/>
            </a:spcBef>
            <a:spcAft>
              <a:spcPct val="35000"/>
            </a:spcAft>
            <a:buNone/>
          </a:pPr>
          <a:r>
            <a:rPr lang="es-ES" sz="1600" b="1" kern="1200" dirty="0">
              <a:ea typeface="+mn-lt"/>
              <a:cs typeface="+mn-lt"/>
            </a:rPr>
            <a:t>Código lumínico: </a:t>
          </a:r>
          <a:r>
            <a:rPr lang="es-ES" sz="1600" kern="1200" dirty="0">
              <a:ea typeface="+mn-lt"/>
              <a:cs typeface="+mn-lt"/>
            </a:rPr>
            <a:t>referido al uso de la luz y de los colores (artificial, natural...). </a:t>
          </a:r>
          <a:endParaRPr lang="en-US" sz="1600" kern="1200" dirty="0"/>
        </a:p>
      </dsp:txBody>
      <dsp:txXfrm>
        <a:off x="1170435" y="36124"/>
        <a:ext cx="6367156" cy="508992"/>
      </dsp:txXfrm>
    </dsp:sp>
    <dsp:sp modelId="{82B31834-959D-46D6-A689-AC1979B6766F}">
      <dsp:nvSpPr>
        <dsp:cNvPr id="0" name=""/>
        <dsp:cNvSpPr/>
      </dsp:nvSpPr>
      <dsp:spPr>
        <a:xfrm>
          <a:off x="0" y="1302829"/>
          <a:ext cx="7829742" cy="10133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B52FD-DEC4-4F3A-8A9F-982AF5CA8C22}">
      <dsp:nvSpPr>
        <dsp:cNvPr id="0" name=""/>
        <dsp:cNvSpPr/>
      </dsp:nvSpPr>
      <dsp:spPr>
        <a:xfrm>
          <a:off x="306542" y="1530836"/>
          <a:ext cx="557350" cy="557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779EA155-59F4-443D-9A8F-24878098B192}">
      <dsp:nvSpPr>
        <dsp:cNvPr id="0" name=""/>
        <dsp:cNvSpPr/>
      </dsp:nvSpPr>
      <dsp:spPr>
        <a:xfrm>
          <a:off x="1170435" y="1302829"/>
          <a:ext cx="6367156" cy="50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8" tIns="53868" rIns="53868" bIns="53868" numCol="1" spcCol="1270" anchor="ctr" anchorCtr="0">
          <a:noAutofit/>
        </a:bodyPr>
        <a:lstStyle/>
        <a:p>
          <a:pPr marL="0" lvl="0" indent="0" algn="l" defTabSz="711200">
            <a:lnSpc>
              <a:spcPct val="100000"/>
            </a:lnSpc>
            <a:spcBef>
              <a:spcPct val="0"/>
            </a:spcBef>
            <a:spcAft>
              <a:spcPct val="35000"/>
            </a:spcAft>
            <a:buNone/>
          </a:pPr>
          <a:r>
            <a:rPr lang="es-ES" sz="1600" b="1" kern="1200" dirty="0">
              <a:ea typeface="+mn-lt"/>
              <a:cs typeface="+mn-lt"/>
            </a:rPr>
            <a:t>Código escenográfico: </a:t>
          </a:r>
          <a:r>
            <a:rPr lang="es-ES" sz="1600" kern="1200" dirty="0">
              <a:ea typeface="+mn-lt"/>
              <a:cs typeface="+mn-lt"/>
            </a:rPr>
            <a:t>ambiente, tipo de escena, decorados que aparecen.</a:t>
          </a:r>
          <a:endParaRPr lang="en-US" sz="1600" kern="1200" dirty="0"/>
        </a:p>
      </dsp:txBody>
      <dsp:txXfrm>
        <a:off x="1170435" y="1302829"/>
        <a:ext cx="6367156" cy="508992"/>
      </dsp:txXfrm>
    </dsp:sp>
    <dsp:sp modelId="{4DB28B5A-236C-4822-9DF5-4037082537F8}">
      <dsp:nvSpPr>
        <dsp:cNvPr id="0" name=""/>
        <dsp:cNvSpPr/>
      </dsp:nvSpPr>
      <dsp:spPr>
        <a:xfrm>
          <a:off x="0" y="2569534"/>
          <a:ext cx="7829742" cy="10133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EA7CC-8743-40AB-B3D2-10E8334A57D3}">
      <dsp:nvSpPr>
        <dsp:cNvPr id="0" name=""/>
        <dsp:cNvSpPr/>
      </dsp:nvSpPr>
      <dsp:spPr>
        <a:xfrm>
          <a:off x="306542" y="2797541"/>
          <a:ext cx="557350" cy="5573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C1ACF75F-70A4-4A5B-8D8D-979B5CAFFA81}">
      <dsp:nvSpPr>
        <dsp:cNvPr id="0" name=""/>
        <dsp:cNvSpPr/>
      </dsp:nvSpPr>
      <dsp:spPr>
        <a:xfrm>
          <a:off x="1170435" y="2860948"/>
          <a:ext cx="6367156" cy="40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8" tIns="53868" rIns="53868" bIns="53868" numCol="1" spcCol="1270" anchor="ctr" anchorCtr="0">
          <a:noAutofit/>
        </a:bodyPr>
        <a:lstStyle/>
        <a:p>
          <a:pPr marL="0" lvl="0" indent="0" algn="l" defTabSz="711200">
            <a:lnSpc>
              <a:spcPct val="100000"/>
            </a:lnSpc>
            <a:spcBef>
              <a:spcPct val="0"/>
            </a:spcBef>
            <a:spcAft>
              <a:spcPct val="35000"/>
            </a:spcAft>
            <a:buNone/>
          </a:pPr>
          <a:r>
            <a:rPr lang="es-ES" sz="1600" b="1" kern="1200" dirty="0"/>
            <a:t>Código fotográfico:</a:t>
          </a:r>
          <a:r>
            <a:rPr lang="es-ES" sz="1600" kern="1200" dirty="0"/>
            <a:t> vinculado a la técnica y a la tecnología: el tipo de óptica empleada, el formato, los filtros y el positivado, el uso de la luz… Todo ello en función de que sea un proceso de base química o digital. </a:t>
          </a:r>
          <a:endParaRPr lang="en-US" sz="1600" kern="1200" dirty="0"/>
        </a:p>
      </dsp:txBody>
      <dsp:txXfrm>
        <a:off x="1170435" y="2860948"/>
        <a:ext cx="6367156" cy="404017"/>
      </dsp:txXfrm>
    </dsp:sp>
    <dsp:sp modelId="{F6418F03-4568-4140-ACFC-11B9EECF8F99}">
      <dsp:nvSpPr>
        <dsp:cNvPr id="0" name=""/>
        <dsp:cNvSpPr/>
      </dsp:nvSpPr>
      <dsp:spPr>
        <a:xfrm>
          <a:off x="0" y="3939461"/>
          <a:ext cx="7829742" cy="10133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5D96B-96EC-4289-8169-0780CD3777EE}">
      <dsp:nvSpPr>
        <dsp:cNvPr id="0" name=""/>
        <dsp:cNvSpPr/>
      </dsp:nvSpPr>
      <dsp:spPr>
        <a:xfrm>
          <a:off x="306542" y="4167468"/>
          <a:ext cx="557350" cy="5573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6350" cap="flat" cmpd="sng" algn="ctr">
          <a:prstDash val="solid"/>
          <a:miter/>
        </a:ln>
        <a:effectLst/>
      </dsp:spPr>
      <dsp:style>
        <a:lnRef idx="2">
          <a:scrgbClr r="0" g="0" b="0"/>
        </a:lnRef>
        <a:fillRef idx="1">
          <a:scrgbClr r="0" g="0" b="0"/>
        </a:fillRef>
        <a:effectRef idx="0">
          <a:scrgbClr r="0" g="0" b="0"/>
        </a:effectRef>
        <a:fontRef idx="minor">
          <a:schemeClr val="lt1"/>
        </a:fontRef>
      </dsp:style>
    </dsp:sp>
    <dsp:sp modelId="{3810B8EE-370F-4BA4-AAC0-E3DA95E4EBD0}">
      <dsp:nvSpPr>
        <dsp:cNvPr id="0" name=""/>
        <dsp:cNvSpPr/>
      </dsp:nvSpPr>
      <dsp:spPr>
        <a:xfrm>
          <a:off x="1170435" y="3981180"/>
          <a:ext cx="6367156" cy="715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8" tIns="53868" rIns="53868" bIns="53868" numCol="1" spcCol="1270" anchor="ctr" anchorCtr="0">
          <a:noAutofit/>
        </a:bodyPr>
        <a:lstStyle/>
        <a:p>
          <a:pPr marL="0" lvl="0" indent="0" algn="l" defTabSz="711200">
            <a:lnSpc>
              <a:spcPct val="100000"/>
            </a:lnSpc>
            <a:spcBef>
              <a:spcPct val="0"/>
            </a:spcBef>
            <a:spcAft>
              <a:spcPct val="35000"/>
            </a:spcAft>
            <a:buNone/>
          </a:pPr>
          <a:r>
            <a:rPr lang="es-ES" sz="1600" b="1" kern="1200" dirty="0"/>
            <a:t>Código de relación y de composición: </a:t>
          </a:r>
          <a:r>
            <a:rPr lang="es-ES" sz="1600" kern="1200" dirty="0"/>
            <a:t>la consideración global de los elementos diversos permite comprobar que se producen unos determinados efectos y sentidos que se alcanzan por la conjunción de todos los demás códigos</a:t>
          </a:r>
          <a:endParaRPr lang="en-US" sz="1600" kern="1200" dirty="0"/>
        </a:p>
      </dsp:txBody>
      <dsp:txXfrm>
        <a:off x="1170435" y="3981180"/>
        <a:ext cx="6367156" cy="715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4AD50-0D9E-4350-9D23-D2ADEF9B847E}">
      <dsp:nvSpPr>
        <dsp:cNvPr id="0" name=""/>
        <dsp:cNvSpPr/>
      </dsp:nvSpPr>
      <dsp:spPr>
        <a:xfrm>
          <a:off x="0" y="4224"/>
          <a:ext cx="8885488" cy="8067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0AE3EC-2BFD-4856-843E-0BD8CF65F582}">
      <dsp:nvSpPr>
        <dsp:cNvPr id="0" name=""/>
        <dsp:cNvSpPr/>
      </dsp:nvSpPr>
      <dsp:spPr>
        <a:xfrm>
          <a:off x="244032" y="185736"/>
          <a:ext cx="444130" cy="4436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CBD2370-AAC1-461C-B9A7-1A80B5A9F058}">
      <dsp:nvSpPr>
        <dsp:cNvPr id="0" name=""/>
        <dsp:cNvSpPr/>
      </dsp:nvSpPr>
      <dsp:spPr>
        <a:xfrm>
          <a:off x="932196" y="4224"/>
          <a:ext cx="7855661" cy="98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4" tIns="104054" rIns="104054" bIns="104054" numCol="1" spcCol="1270" anchor="ctr" anchorCtr="0">
          <a:noAutofit/>
        </a:bodyPr>
        <a:lstStyle/>
        <a:p>
          <a:pPr marL="0" lvl="0" indent="0" algn="l" defTabSz="711200">
            <a:lnSpc>
              <a:spcPct val="100000"/>
            </a:lnSpc>
            <a:spcBef>
              <a:spcPct val="0"/>
            </a:spcBef>
            <a:spcAft>
              <a:spcPct val="35000"/>
            </a:spcAft>
            <a:buNone/>
          </a:pPr>
          <a:r>
            <a:rPr lang="es-ES" sz="1600" b="1" kern="1200" dirty="0">
              <a:solidFill>
                <a:schemeClr val="accent6"/>
              </a:solidFill>
              <a:ea typeface="+mn-lt"/>
              <a:cs typeface="+mn-lt"/>
            </a:rPr>
            <a:t>Félix Del Valle</a:t>
          </a:r>
          <a:r>
            <a:rPr lang="es-ES" sz="1600" kern="1200" dirty="0">
              <a:ea typeface="+mn-lt"/>
              <a:cs typeface="+mn-lt"/>
            </a:rPr>
            <a:t> al referirse al polimorfismo de la imagen y a la polisemia de la fotografía observa cómo la fotografía “existe” o “significa” cosas diferentes en tres momentos: </a:t>
          </a:r>
          <a:r>
            <a:rPr lang="es-ES" sz="1600" b="1" kern="1200" dirty="0">
              <a:ea typeface="+mn-lt"/>
              <a:cs typeface="+mn-lt"/>
            </a:rPr>
            <a:t>el de su creación, el de su tratamiento documental y el de su reutilización</a:t>
          </a:r>
          <a:endParaRPr lang="en-US" sz="1600" kern="1200" dirty="0"/>
        </a:p>
      </dsp:txBody>
      <dsp:txXfrm>
        <a:off x="932196" y="4224"/>
        <a:ext cx="7855661" cy="983190"/>
      </dsp:txXfrm>
    </dsp:sp>
    <dsp:sp modelId="{00DF84D0-6D79-4AD4-A765-79901A6F9E21}">
      <dsp:nvSpPr>
        <dsp:cNvPr id="0" name=""/>
        <dsp:cNvSpPr/>
      </dsp:nvSpPr>
      <dsp:spPr>
        <a:xfrm>
          <a:off x="0" y="1233212"/>
          <a:ext cx="8885488" cy="8067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D69A62F-3F7D-4755-B2C3-FF3354AF6B93}">
      <dsp:nvSpPr>
        <dsp:cNvPr id="0" name=""/>
        <dsp:cNvSpPr/>
      </dsp:nvSpPr>
      <dsp:spPr>
        <a:xfrm>
          <a:off x="244032" y="1414725"/>
          <a:ext cx="444130" cy="44369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454F6E5-4162-40C0-B9C9-EA708C3429B0}">
      <dsp:nvSpPr>
        <dsp:cNvPr id="0" name=""/>
        <dsp:cNvSpPr/>
      </dsp:nvSpPr>
      <dsp:spPr>
        <a:xfrm>
          <a:off x="932196" y="1233212"/>
          <a:ext cx="7855661" cy="98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4" tIns="104054" rIns="104054" bIns="104054" numCol="1" spcCol="1270" anchor="ctr" anchorCtr="0">
          <a:noAutofit/>
        </a:bodyPr>
        <a:lstStyle/>
        <a:p>
          <a:pPr marL="0" lvl="0" indent="0" algn="ctr" defTabSz="711200">
            <a:lnSpc>
              <a:spcPct val="100000"/>
            </a:lnSpc>
            <a:spcBef>
              <a:spcPct val="0"/>
            </a:spcBef>
            <a:spcAft>
              <a:spcPct val="35000"/>
            </a:spcAft>
            <a:buNone/>
          </a:pPr>
          <a:r>
            <a:rPr lang="es-ES" sz="1600" b="1" kern="1200" dirty="0"/>
            <a:t>Manuel Alonso Erausquin (1995: 105)</a:t>
          </a:r>
          <a:endParaRPr lang="en-US" sz="1600" b="1" kern="1200" dirty="0"/>
        </a:p>
      </dsp:txBody>
      <dsp:txXfrm>
        <a:off x="932196" y="1233212"/>
        <a:ext cx="7855661" cy="983190"/>
      </dsp:txXfrm>
    </dsp:sp>
    <dsp:sp modelId="{D99AEFE3-8521-4966-823F-BC1FC655DA1C}">
      <dsp:nvSpPr>
        <dsp:cNvPr id="0" name=""/>
        <dsp:cNvSpPr/>
      </dsp:nvSpPr>
      <dsp:spPr>
        <a:xfrm>
          <a:off x="0" y="2462201"/>
          <a:ext cx="8885488" cy="8067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00C0DE-93D7-4CBD-B27B-0F57BBA76A62}">
      <dsp:nvSpPr>
        <dsp:cNvPr id="0" name=""/>
        <dsp:cNvSpPr/>
      </dsp:nvSpPr>
      <dsp:spPr>
        <a:xfrm>
          <a:off x="244032" y="2643713"/>
          <a:ext cx="444130" cy="4436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C8D47F-04F2-4FB6-8D01-68D77CAC6A2E}">
      <dsp:nvSpPr>
        <dsp:cNvPr id="0" name=""/>
        <dsp:cNvSpPr/>
      </dsp:nvSpPr>
      <dsp:spPr>
        <a:xfrm>
          <a:off x="932196" y="2462201"/>
          <a:ext cx="7855661" cy="98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4" tIns="104054" rIns="104054" bIns="104054" numCol="1" spcCol="1270" anchor="ctr" anchorCtr="0">
          <a:noAutofit/>
        </a:bodyPr>
        <a:lstStyle/>
        <a:p>
          <a:pPr marL="0" lvl="0" indent="0" algn="l" defTabSz="711200">
            <a:lnSpc>
              <a:spcPct val="100000"/>
            </a:lnSpc>
            <a:spcBef>
              <a:spcPct val="0"/>
            </a:spcBef>
            <a:spcAft>
              <a:spcPct val="35000"/>
            </a:spcAft>
            <a:buNone/>
          </a:pPr>
          <a:r>
            <a:rPr lang="es-ES" sz="1600" kern="1200" dirty="0"/>
            <a:t>“...la lectura del texto icónico debe relacionarse con su entorno físico real, con sus condiciones productivas y con la recepción, que lo contextualizan”. Y es que todas las imágenes pertenecen a una realidad que, aunque no aparezca en la imagen no debe, por lo general, mantenerse al margen.</a:t>
          </a:r>
          <a:endParaRPr lang="en-US" sz="1600" kern="1200" dirty="0"/>
        </a:p>
      </dsp:txBody>
      <dsp:txXfrm>
        <a:off x="932196" y="2462201"/>
        <a:ext cx="7855661" cy="983190"/>
      </dsp:txXfrm>
    </dsp:sp>
    <dsp:sp modelId="{E0B75285-01E8-4C6F-ADB1-EB1315C4A8F9}">
      <dsp:nvSpPr>
        <dsp:cNvPr id="0" name=""/>
        <dsp:cNvSpPr/>
      </dsp:nvSpPr>
      <dsp:spPr>
        <a:xfrm>
          <a:off x="0" y="3691189"/>
          <a:ext cx="8885488" cy="8067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70B3C9-6923-45CC-9A89-0C75F3E67D2B}">
      <dsp:nvSpPr>
        <dsp:cNvPr id="0" name=""/>
        <dsp:cNvSpPr/>
      </dsp:nvSpPr>
      <dsp:spPr>
        <a:xfrm>
          <a:off x="244032" y="3872701"/>
          <a:ext cx="444130" cy="4436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9EA021-45AD-47D5-A5E4-8053DDDC5365}">
      <dsp:nvSpPr>
        <dsp:cNvPr id="0" name=""/>
        <dsp:cNvSpPr/>
      </dsp:nvSpPr>
      <dsp:spPr>
        <a:xfrm>
          <a:off x="932196" y="3691189"/>
          <a:ext cx="7855661" cy="98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4" tIns="104054" rIns="104054" bIns="104054" numCol="1" spcCol="1270" anchor="ctr" anchorCtr="0">
          <a:noAutofit/>
        </a:bodyPr>
        <a:lstStyle/>
        <a:p>
          <a:pPr marL="0" lvl="0" indent="0" algn="l" defTabSz="711200">
            <a:lnSpc>
              <a:spcPct val="100000"/>
            </a:lnSpc>
            <a:spcBef>
              <a:spcPct val="0"/>
            </a:spcBef>
            <a:spcAft>
              <a:spcPct val="35000"/>
            </a:spcAft>
            <a:buNone/>
          </a:pPr>
          <a:r>
            <a:rPr lang="es-ES" sz="1600" kern="1200"/>
            <a:t>Capacidad de la imagen para el ámbito emotivo, más que para el racional. (Torregrosa, p. 332)</a:t>
          </a:r>
          <a:endParaRPr lang="en-US" sz="1600" kern="1200"/>
        </a:p>
      </dsp:txBody>
      <dsp:txXfrm>
        <a:off x="932196" y="3691189"/>
        <a:ext cx="7855661" cy="9831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0:21:39.883"/>
    </inkml:context>
    <inkml:brush xml:id="br0">
      <inkml:brushProperty name="width" value="0.05" units="cm"/>
      <inkml:brushProperty name="height" value="0.05" units="cm"/>
      <inkml:brushProperty name="color" value="#E71224"/>
    </inkml:brush>
  </inkml:definitions>
  <inkml:trace contextRef="#ctx0" brushRef="#br0">2093 2 24575,'-208'-2'0,"-226"5"0,365 3 0,-97 21 0,27-2 0,93-17 0,0 2 0,-60 22 0,-88 44 0,84-31 0,31-15 0,21-10 0,2 3 0,-83 47 0,122-59 0,1 1 0,0 1 0,0 0 0,2 2 0,0-1 0,0 2 0,-16 25 0,14-17 0,1 2 0,1-1 0,2 2 0,-16 45 0,22-52 0,2 1 0,0-1 0,1 1 0,0 25 0,6 84 0,0-40 0,-4-11 0,3 72 0,-1-135 0,2 0 0,0 0 0,1 0 0,0 0 0,7 15 0,39 74 0,-17-37 0,-22-44 0,0-1 0,2 0 0,0-1 0,19 23 0,-17-28 0,5 9 0,25 23 0,-36-41 0,0 0 0,0-1 0,1 0 0,0 0 0,1-1 0,14 6 0,494 184 0,-483-186 0,1-2 0,0-1 0,71 4 0,116-12 0,-98-2 0,1106 3 0,-1225 0 0,0 0 0,-1 0 0,1-1 0,0 0 0,-1 0 0,1 0 0,0-1 0,-1 0 0,0 0 0,0 0 0,1-1 0,-1 0 0,-1-1 0,1 1 0,0-1 0,-1 0 0,0 0 0,0-1 0,0 1 0,7-10 0,17-20 0,-15 20 0,-1-1 0,-1 0 0,0-1 0,-1 0 0,14-30 0,40-92 0,22-55 0,-59 129 0,-20 49 0,-1-1 0,0 1 0,-1-1 0,-1-1 0,4-20 0,-5-3 0,-2 1 0,-1-1 0,-7-53 0,5 82 0,-2 0 0,1 1 0,-1-1 0,-1 1 0,0 0 0,0 0 0,-7-10 0,-44-65 0,39 63 0,-52-67 0,-112-113 0,108 125 0,6 9 0,31 34 0,-51-66 0,56 58 0,15 19 0,-1 1 0,0 0 0,-2 1 0,-22-19 0,30 33 0,-1 0 0,-1 1 0,1 0 0,-1 1 0,0 0 0,-24-6 0,-12-5 0,-84-38-1365,105 42-5461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4D4C4-17E9-48BA-878E-6AA64384CBEB}" type="datetimeFigureOut">
              <a:rPr lang="es-ES" smtClean="0"/>
              <a:t>15/11/2024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9C44B-7970-45D9-8287-54900E40BE5F}" type="slidenum">
              <a:rPr lang="es-ES" smtClean="0"/>
              <a:t>‹Nº›</a:t>
            </a:fld>
            <a:endParaRPr lang="es-ES"/>
          </a:p>
        </p:txBody>
      </p:sp>
    </p:spTree>
    <p:extLst>
      <p:ext uri="{BB962C8B-B14F-4D97-AF65-F5344CB8AC3E}">
        <p14:creationId xmlns:p14="http://schemas.microsoft.com/office/powerpoint/2010/main" val="339000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bfe1b81f9_0_129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ebfe1b81f9_0_129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Footer Placeholder 1"/>
          <p:cNvSpPr>
            <a:spLocks noGrp="1"/>
          </p:cNvSpPr>
          <p:nvPr>
            <p:ph type="ftr" sz="quarter" idx="10"/>
          </p:nvPr>
        </p:nvSpPr>
        <p:spPr/>
        <p:txBody>
          <a:bodyPr/>
          <a:lstStyle/>
          <a:p>
            <a:r>
              <a:rPr lang="es-ES"/>
              <a:t>Elaborado por: Clara-Janneth Santos-Martínez</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93ae9239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f93ae9239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07549096a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07549096a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
        <p:nvSpPr>
          <p:cNvPr id="6" name="PlaceHolder 1"/>
          <p:cNvSpPr>
            <a:spLocks noGrp="1"/>
          </p:cNvSpPr>
          <p:nvPr>
            <p:ph type="title"/>
          </p:nvPr>
        </p:nvSpPr>
        <p:spPr>
          <a:xfrm>
            <a:off x="2464904" y="273600"/>
            <a:ext cx="9117016" cy="1144800"/>
          </a:xfrm>
          <a:prstGeom prst="rect">
            <a:avLst/>
          </a:prstGeom>
          <a:noFill/>
          <a:ln w="0">
            <a:noFill/>
          </a:ln>
        </p:spPr>
        <p:txBody>
          <a:bodyPr lIns="0" tIns="0" rIns="0" bIns="0" anchor="ctr">
            <a:noAutofit/>
          </a:bodyPr>
          <a:lstStyle>
            <a:lvl1pPr>
              <a:defRPr sz="3600"/>
            </a:lvl1pPr>
          </a:lstStyle>
          <a:p>
            <a:pPr indent="0">
              <a:buNone/>
            </a:pPr>
            <a:r>
              <a:rPr lang="es-ES" sz="1800" b="0" u="none" strike="noStrike">
                <a:solidFill>
                  <a:srgbClr val="000000"/>
                </a:solidFill>
                <a:uFillTx/>
                <a:latin typeface="Arial"/>
              </a:rPr>
              <a:t>Haga clic para modificar el estilo de título del patrón</a:t>
            </a:r>
            <a:endParaRPr lang="en-US" sz="1800" b="0" u="none" strike="noStrike" dirty="0">
              <a:solidFill>
                <a:srgbClr val="000000"/>
              </a:solidFill>
              <a:uFillTx/>
              <a:latin typeface="Arial"/>
            </a:endParaRPr>
          </a:p>
        </p:txBody>
      </p:sp>
      <p:sp>
        <p:nvSpPr>
          <p:cNvPr id="7" name="PlaceHolder 2"/>
          <p:cNvSpPr>
            <a:spLocks noGrp="1"/>
          </p:cNvSpPr>
          <p:nvPr>
            <p:ph type="subTitle"/>
          </p:nvPr>
        </p:nvSpPr>
        <p:spPr>
          <a:xfrm>
            <a:off x="2464904" y="1679713"/>
            <a:ext cx="6869536" cy="767207"/>
          </a:xfrm>
          <a:prstGeom prst="rect">
            <a:avLst/>
          </a:prstGeom>
          <a:noFill/>
          <a:ln w="0">
            <a:noFill/>
          </a:ln>
        </p:spPr>
        <p:txBody>
          <a:bodyPr lIns="0" tIns="0" rIns="0" bIns="0" anchor="ctr">
            <a:noAutofit/>
          </a:bodyPr>
          <a:lstStyle/>
          <a:p>
            <a:pPr indent="0" algn="ctr">
              <a:buNone/>
            </a:pPr>
            <a:r>
              <a:rPr lang="es-ES" sz="3200" b="0" u="none" strike="noStrike">
                <a:solidFill>
                  <a:srgbClr val="000000"/>
                </a:solidFill>
                <a:uFillTx/>
                <a:latin typeface="Arial"/>
              </a:rPr>
              <a:t>Haga clic para modificar el estilo de subtítulo del patrón</a:t>
            </a:r>
            <a:endParaRPr lang="es-ES" sz="3200" b="0" u="none" strike="noStrike" dirty="0">
              <a:solidFill>
                <a:srgbClr val="000000"/>
              </a:solidFill>
              <a:uFillTx/>
              <a:latin typeface="Arial"/>
            </a:endParaRPr>
          </a:p>
        </p:txBody>
      </p:sp>
      <p:sp>
        <p:nvSpPr>
          <p:cNvPr id="2" name="Marcador de pie de página 1">
            <a:extLst>
              <a:ext uri="{FF2B5EF4-FFF2-40B4-BE49-F238E27FC236}">
                <a16:creationId xmlns:a16="http://schemas.microsoft.com/office/drawing/2014/main" id="{1E92060E-9667-129E-36FF-13DFAA0D7BA0}"/>
              </a:ext>
            </a:extLst>
          </p:cNvPr>
          <p:cNvSpPr>
            <a:spLocks noGrp="1"/>
          </p:cNvSpPr>
          <p:nvPr>
            <p:ph type="ftr" sz="quarter" idx="10"/>
          </p:nvPr>
        </p:nvSpPr>
        <p:spPr/>
        <p:txBody>
          <a:bodyPr/>
          <a:lstStyle/>
          <a:p>
            <a:r>
              <a:rPr lang="es-ES"/>
              <a:t>Elaborado por: Clara Janneth Santos-Martínez</a:t>
            </a:r>
          </a:p>
        </p:txBody>
      </p:sp>
      <p:sp>
        <p:nvSpPr>
          <p:cNvPr id="3" name="Marcador de número de diapositiva 2">
            <a:extLst>
              <a:ext uri="{FF2B5EF4-FFF2-40B4-BE49-F238E27FC236}">
                <a16:creationId xmlns:a16="http://schemas.microsoft.com/office/drawing/2014/main" id="{019934B3-B159-A813-B569-86706DB2DBED}"/>
              </a:ext>
            </a:extLst>
          </p:cNvPr>
          <p:cNvSpPr>
            <a:spLocks noGrp="1"/>
          </p:cNvSpPr>
          <p:nvPr>
            <p:ph type="sldNum" sz="quarter" idx="11"/>
          </p:nvPr>
        </p:nvSpPr>
        <p:spPr/>
        <p:txBody>
          <a:bodyPr/>
          <a:lstStyle/>
          <a:p>
            <a:fld id="{69869D56-AD8A-4AAE-A14B-84B16AE49F58}" type="slidenum">
              <a:rPr lang="es-ES" smtClean="0"/>
              <a:t>‹Nº›</a:t>
            </a:fld>
            <a:endParaRPr lang="es-ES"/>
          </a:p>
        </p:txBody>
      </p:sp>
      <p:sp>
        <p:nvSpPr>
          <p:cNvPr id="5" name="Marcador de contenido 4">
            <a:extLst>
              <a:ext uri="{FF2B5EF4-FFF2-40B4-BE49-F238E27FC236}">
                <a16:creationId xmlns:a16="http://schemas.microsoft.com/office/drawing/2014/main" id="{D3DD560A-B0E9-B6E8-971D-D5203DD08644}"/>
              </a:ext>
            </a:extLst>
          </p:cNvPr>
          <p:cNvSpPr>
            <a:spLocks noGrp="1"/>
          </p:cNvSpPr>
          <p:nvPr>
            <p:ph sz="quarter" idx="12"/>
          </p:nvPr>
        </p:nvSpPr>
        <p:spPr>
          <a:xfrm>
            <a:off x="2911475" y="2654300"/>
            <a:ext cx="8442325" cy="338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57224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seño Presentaciones Convocatori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DAAD3-98EF-40FF-10B9-D68896EC35A0}"/>
              </a:ext>
            </a:extLst>
          </p:cNvPr>
          <p:cNvSpPr>
            <a:spLocks noGrp="1"/>
          </p:cNvSpPr>
          <p:nvPr>
            <p:ph type="title"/>
          </p:nvPr>
        </p:nvSpPr>
        <p:spPr>
          <a:xfrm>
            <a:off x="2820960" y="549360"/>
            <a:ext cx="8532840" cy="1141200"/>
          </a:xfrm>
        </p:spPr>
        <p:txBody>
          <a:bodyPr/>
          <a:lstStyle>
            <a:lvl1pPr>
              <a:defRPr sz="3600">
                <a:solidFill>
                  <a:srgbClr val="FF0000"/>
                </a:solidFill>
              </a:defRPr>
            </a:lvl1pPr>
          </a:lstStyle>
          <a:p>
            <a:r>
              <a:rPr lang="es-ES" dirty="0"/>
              <a:t>Haga clic para modificar el estilo de título del patrón</a:t>
            </a:r>
          </a:p>
        </p:txBody>
      </p:sp>
      <p:sp>
        <p:nvSpPr>
          <p:cNvPr id="3" name="Marcador de número de diapositiva 2">
            <a:extLst>
              <a:ext uri="{FF2B5EF4-FFF2-40B4-BE49-F238E27FC236}">
                <a16:creationId xmlns:a16="http://schemas.microsoft.com/office/drawing/2014/main" id="{CDF1BB43-F98D-8DF9-C1EE-EE39F3EBECDD}"/>
              </a:ext>
            </a:extLst>
          </p:cNvPr>
          <p:cNvSpPr>
            <a:spLocks noGrp="1"/>
          </p:cNvSpPr>
          <p:nvPr>
            <p:ph type="sldNum" sz="quarter" idx="10"/>
          </p:nvPr>
        </p:nvSpPr>
        <p:spPr/>
        <p:txBody>
          <a:bodyPr/>
          <a:lstStyle/>
          <a:p>
            <a:fld id="{84198D8D-A5BD-4954-AD2C-0A190A72C325}" type="slidenum">
              <a:rPr lang="es-ES" smtClean="0"/>
              <a:t>‹Nº›</a:t>
            </a:fld>
            <a:endParaRPr lang="es-ES"/>
          </a:p>
        </p:txBody>
      </p:sp>
      <p:sp>
        <p:nvSpPr>
          <p:cNvPr id="4" name="Marcador de pie de página 3">
            <a:extLst>
              <a:ext uri="{FF2B5EF4-FFF2-40B4-BE49-F238E27FC236}">
                <a16:creationId xmlns:a16="http://schemas.microsoft.com/office/drawing/2014/main" id="{7DF12045-9EB1-B0DA-A4F2-8E9854375A74}"/>
              </a:ext>
            </a:extLst>
          </p:cNvPr>
          <p:cNvSpPr>
            <a:spLocks noGrp="1"/>
          </p:cNvSpPr>
          <p:nvPr>
            <p:ph type="ftr" sz="quarter" idx="11"/>
          </p:nvPr>
        </p:nvSpPr>
        <p:spPr>
          <a:xfrm>
            <a:off x="2624470" y="6338618"/>
            <a:ext cx="4114800" cy="365125"/>
          </a:xfrm>
        </p:spPr>
        <p:txBody>
          <a:bodyPr/>
          <a:lstStyle/>
          <a:p>
            <a:r>
              <a:rPr lang="es-ES" dirty="0"/>
              <a:t>Elaborado por: Clara Janneth Santos-Martínez</a:t>
            </a:r>
          </a:p>
        </p:txBody>
      </p:sp>
    </p:spTree>
    <p:extLst>
      <p:ext uri="{BB962C8B-B14F-4D97-AF65-F5344CB8AC3E}">
        <p14:creationId xmlns:p14="http://schemas.microsoft.com/office/powerpoint/2010/main" val="332633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DAAD3-98EF-40FF-10B9-D68896EC35A0}"/>
              </a:ext>
            </a:extLst>
          </p:cNvPr>
          <p:cNvSpPr>
            <a:spLocks noGrp="1"/>
          </p:cNvSpPr>
          <p:nvPr>
            <p:ph type="title"/>
          </p:nvPr>
        </p:nvSpPr>
        <p:spPr>
          <a:xfrm>
            <a:off x="2934268" y="517462"/>
            <a:ext cx="8002984" cy="1141200"/>
          </a:xfrm>
        </p:spPr>
        <p:txBody>
          <a:bodyPr/>
          <a:lstStyle>
            <a:lvl1pPr>
              <a:defRPr sz="3600">
                <a:solidFill>
                  <a:srgbClr val="FF0000"/>
                </a:solidFill>
              </a:defRPr>
            </a:lvl1pPr>
          </a:lstStyle>
          <a:p>
            <a:r>
              <a:rPr lang="es-ES" dirty="0"/>
              <a:t>Haga clic para modificar el estilo de título del patrón</a:t>
            </a:r>
          </a:p>
        </p:txBody>
      </p:sp>
      <p:sp>
        <p:nvSpPr>
          <p:cNvPr id="3" name="Marcador de número de diapositiva 2">
            <a:extLst>
              <a:ext uri="{FF2B5EF4-FFF2-40B4-BE49-F238E27FC236}">
                <a16:creationId xmlns:a16="http://schemas.microsoft.com/office/drawing/2014/main" id="{CDF1BB43-F98D-8DF9-C1EE-EE39F3EBECDD}"/>
              </a:ext>
            </a:extLst>
          </p:cNvPr>
          <p:cNvSpPr>
            <a:spLocks noGrp="1"/>
          </p:cNvSpPr>
          <p:nvPr>
            <p:ph type="sldNum" sz="quarter" idx="10"/>
          </p:nvPr>
        </p:nvSpPr>
        <p:spPr/>
        <p:txBody>
          <a:bodyPr/>
          <a:lstStyle/>
          <a:p>
            <a:fld id="{326221F3-6B42-4BAD-A0C6-85429A12AF45}" type="slidenum">
              <a:rPr lang="es-ES" smtClean="0"/>
              <a:t>‹Nº›</a:t>
            </a:fld>
            <a:endParaRPr lang="es-ES"/>
          </a:p>
        </p:txBody>
      </p:sp>
      <p:sp>
        <p:nvSpPr>
          <p:cNvPr id="4" name="Marcador de pie de página 3">
            <a:extLst>
              <a:ext uri="{FF2B5EF4-FFF2-40B4-BE49-F238E27FC236}">
                <a16:creationId xmlns:a16="http://schemas.microsoft.com/office/drawing/2014/main" id="{7DF12045-9EB1-B0DA-A4F2-8E9854375A74}"/>
              </a:ext>
            </a:extLst>
          </p:cNvPr>
          <p:cNvSpPr>
            <a:spLocks noGrp="1"/>
          </p:cNvSpPr>
          <p:nvPr>
            <p:ph type="ftr" sz="quarter" idx="11"/>
          </p:nvPr>
        </p:nvSpPr>
        <p:spPr/>
        <p:txBody>
          <a:bodyPr/>
          <a:lstStyle/>
          <a:p>
            <a:r>
              <a:rPr lang="es-ES"/>
              <a:t>Elaborado por: Clara Janneth Santos-Martínez, URJC</a:t>
            </a:r>
            <a:endParaRPr lang="es-ES" dirty="0"/>
          </a:p>
        </p:txBody>
      </p:sp>
    </p:spTree>
    <p:extLst>
      <p:ext uri="{BB962C8B-B14F-4D97-AF65-F5344CB8AC3E}">
        <p14:creationId xmlns:p14="http://schemas.microsoft.com/office/powerpoint/2010/main" val="396159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ortada-2">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74BF711-AF21-09B1-EB4B-31FDDFDFD706}"/>
              </a:ext>
            </a:extLst>
          </p:cNvPr>
          <p:cNvSpPr>
            <a:spLocks noGrp="1"/>
          </p:cNvSpPr>
          <p:nvPr>
            <p:ph type="body" sz="quarter" idx="10"/>
          </p:nvPr>
        </p:nvSpPr>
        <p:spPr>
          <a:xfrm>
            <a:off x="2862471" y="3032125"/>
            <a:ext cx="8497680" cy="31305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ítulo 3">
            <a:extLst>
              <a:ext uri="{FF2B5EF4-FFF2-40B4-BE49-F238E27FC236}">
                <a16:creationId xmlns:a16="http://schemas.microsoft.com/office/drawing/2014/main" id="{A83AD025-8A48-F9F9-CA89-0C590EFBB495}"/>
              </a:ext>
            </a:extLst>
          </p:cNvPr>
          <p:cNvSpPr>
            <a:spLocks noGrp="1"/>
          </p:cNvSpPr>
          <p:nvPr>
            <p:ph type="title"/>
          </p:nvPr>
        </p:nvSpPr>
        <p:spPr/>
        <p:txBody>
          <a:bodyPr/>
          <a:lstStyle/>
          <a:p>
            <a:r>
              <a:rPr lang="es-ES"/>
              <a:t>Haga clic para modificar el estilo de título del patrón</a:t>
            </a:r>
          </a:p>
        </p:txBody>
      </p:sp>
      <p:sp>
        <p:nvSpPr>
          <p:cNvPr id="5" name="Marcador de pie de página 4">
            <a:extLst>
              <a:ext uri="{FF2B5EF4-FFF2-40B4-BE49-F238E27FC236}">
                <a16:creationId xmlns:a16="http://schemas.microsoft.com/office/drawing/2014/main" id="{3C41C067-CB9D-C01F-DB3F-EA487A0BEE4A}"/>
              </a:ext>
            </a:extLst>
          </p:cNvPr>
          <p:cNvSpPr>
            <a:spLocks noGrp="1"/>
          </p:cNvSpPr>
          <p:nvPr>
            <p:ph type="ftr" sz="quarter" idx="11"/>
          </p:nvPr>
        </p:nvSpPr>
        <p:spPr/>
        <p:txBody>
          <a:bodyPr/>
          <a:lstStyle/>
          <a:p>
            <a:r>
              <a:rPr lang="es-ES"/>
              <a:t>Elaborado por: Clara Janneth Santos-Martínez</a:t>
            </a:r>
            <a:endParaRPr lang="es-ES" dirty="0"/>
          </a:p>
        </p:txBody>
      </p:sp>
      <p:sp>
        <p:nvSpPr>
          <p:cNvPr id="6" name="Marcador de número de diapositiva 5">
            <a:extLst>
              <a:ext uri="{FF2B5EF4-FFF2-40B4-BE49-F238E27FC236}">
                <a16:creationId xmlns:a16="http://schemas.microsoft.com/office/drawing/2014/main" id="{D17E7A05-CBCA-BA38-C4FA-81865A800C76}"/>
              </a:ext>
            </a:extLst>
          </p:cNvPr>
          <p:cNvSpPr>
            <a:spLocks noGrp="1"/>
          </p:cNvSpPr>
          <p:nvPr>
            <p:ph type="sldNum" sz="quarter" idx="12"/>
          </p:nvPr>
        </p:nvSpPr>
        <p:spPr/>
        <p:txBody>
          <a:bodyPr/>
          <a:lstStyle/>
          <a:p>
            <a:fld id="{84198D8D-A5BD-4954-AD2C-0A190A72C325}" type="slidenum">
              <a:rPr lang="es-ES" smtClean="0"/>
              <a:t>‹Nº›</a:t>
            </a:fld>
            <a:endParaRPr lang="es-ES"/>
          </a:p>
        </p:txBody>
      </p:sp>
    </p:spTree>
    <p:extLst>
      <p:ext uri="{BB962C8B-B14F-4D97-AF65-F5344CB8AC3E}">
        <p14:creationId xmlns:p14="http://schemas.microsoft.com/office/powerpoint/2010/main" val="934825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eño Imágenes CJSM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8098D-B02F-A657-00B5-2866C27DF614}"/>
              </a:ext>
            </a:extLst>
          </p:cNvPr>
          <p:cNvSpPr>
            <a:spLocks noGrp="1"/>
          </p:cNvSpPr>
          <p:nvPr>
            <p:ph type="title"/>
          </p:nvPr>
        </p:nvSpPr>
        <p:spPr>
          <a:xfrm>
            <a:off x="1315355" y="515239"/>
            <a:ext cx="9561290" cy="897409"/>
          </a:xfrm>
        </p:spPr>
        <p:txBody>
          <a:bodyPr/>
          <a:lstStyle/>
          <a:p>
            <a:r>
              <a:rPr lang="es-ES" dirty="0"/>
              <a:t>Haga clic para modificar el estilo de título del patrón</a:t>
            </a:r>
          </a:p>
        </p:txBody>
      </p:sp>
      <p:sp>
        <p:nvSpPr>
          <p:cNvPr id="3" name="Marcador de pie de página 2">
            <a:extLst>
              <a:ext uri="{FF2B5EF4-FFF2-40B4-BE49-F238E27FC236}">
                <a16:creationId xmlns:a16="http://schemas.microsoft.com/office/drawing/2014/main" id="{6C524574-89DF-DCB9-3A0C-43BA36A50D44}"/>
              </a:ext>
            </a:extLst>
          </p:cNvPr>
          <p:cNvSpPr>
            <a:spLocks noGrp="1"/>
          </p:cNvSpPr>
          <p:nvPr>
            <p:ph type="ftr" sz="quarter" idx="10"/>
          </p:nvPr>
        </p:nvSpPr>
        <p:spPr>
          <a:xfrm>
            <a:off x="1315355" y="6342761"/>
            <a:ext cx="4114800" cy="365125"/>
          </a:xfrm>
        </p:spPr>
        <p:txBody>
          <a:bodyPr/>
          <a:lstStyle/>
          <a:p>
            <a:endParaRPr lang="es-ES" dirty="0"/>
          </a:p>
        </p:txBody>
      </p:sp>
      <p:sp>
        <p:nvSpPr>
          <p:cNvPr id="4" name="Marcador de número de diapositiva 3">
            <a:extLst>
              <a:ext uri="{FF2B5EF4-FFF2-40B4-BE49-F238E27FC236}">
                <a16:creationId xmlns:a16="http://schemas.microsoft.com/office/drawing/2014/main" id="{D5F87B7E-6E73-100C-0870-C1402A739577}"/>
              </a:ext>
            </a:extLst>
          </p:cNvPr>
          <p:cNvSpPr>
            <a:spLocks noGrp="1"/>
          </p:cNvSpPr>
          <p:nvPr>
            <p:ph type="sldNum" sz="quarter" idx="11"/>
          </p:nvPr>
        </p:nvSpPr>
        <p:spPr/>
        <p:txBody>
          <a:bodyPr/>
          <a:lstStyle/>
          <a:p>
            <a:fld id="{F6DAE602-5242-4E56-AA8D-4616C1150C07}" type="slidenum">
              <a:rPr lang="es-ES" smtClean="0"/>
              <a:t>‹Nº›</a:t>
            </a:fld>
            <a:endParaRPr lang="es-ES"/>
          </a:p>
        </p:txBody>
      </p:sp>
    </p:spTree>
    <p:extLst>
      <p:ext uri="{BB962C8B-B14F-4D97-AF65-F5344CB8AC3E}">
        <p14:creationId xmlns:p14="http://schemas.microsoft.com/office/powerpoint/2010/main" val="223122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rtArt CJSM">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A2B85-4CB2-C24E-E520-E6360D27BDEF}"/>
              </a:ext>
            </a:extLst>
          </p:cNvPr>
          <p:cNvSpPr>
            <a:spLocks noGrp="1"/>
          </p:cNvSpPr>
          <p:nvPr>
            <p:ph type="title"/>
          </p:nvPr>
        </p:nvSpPr>
        <p:spPr>
          <a:xfrm>
            <a:off x="2671763" y="294179"/>
            <a:ext cx="8885488" cy="1141200"/>
          </a:xfrm>
        </p:spPr>
        <p:txBody>
          <a:bodyPr/>
          <a:lstStyle>
            <a:lvl1pPr>
              <a:defRPr sz="3600">
                <a:solidFill>
                  <a:srgbClr val="FF0000"/>
                </a:solidFill>
              </a:defRPr>
            </a:lvl1pPr>
          </a:lstStyle>
          <a:p>
            <a:r>
              <a:rPr lang="es-ES" dirty="0"/>
              <a:t>Haga clic para modificar el estilo de título del patrón</a:t>
            </a:r>
          </a:p>
        </p:txBody>
      </p:sp>
      <p:sp>
        <p:nvSpPr>
          <p:cNvPr id="7" name="Marcador de número de diapositiva 6">
            <a:extLst>
              <a:ext uri="{FF2B5EF4-FFF2-40B4-BE49-F238E27FC236}">
                <a16:creationId xmlns:a16="http://schemas.microsoft.com/office/drawing/2014/main" id="{AE651F87-5291-C2FA-0BEA-7644651ED250}"/>
              </a:ext>
            </a:extLst>
          </p:cNvPr>
          <p:cNvSpPr>
            <a:spLocks noGrp="1"/>
          </p:cNvSpPr>
          <p:nvPr>
            <p:ph type="sldNum" sz="quarter" idx="10"/>
          </p:nvPr>
        </p:nvSpPr>
        <p:spPr/>
        <p:txBody>
          <a:bodyPr/>
          <a:lstStyle/>
          <a:p>
            <a:fld id="{07CE569E-9B7C-4CB9-AB80-C0841F922CFF}" type="slidenum">
              <a:rPr lang="en-US" smtClean="0"/>
              <a:pPr/>
              <a:t>‹Nº›</a:t>
            </a:fld>
            <a:endParaRPr lang="en-US" dirty="0"/>
          </a:p>
        </p:txBody>
      </p:sp>
      <p:sp>
        <p:nvSpPr>
          <p:cNvPr id="9" name="Marcador de SmartArt 8">
            <a:extLst>
              <a:ext uri="{FF2B5EF4-FFF2-40B4-BE49-F238E27FC236}">
                <a16:creationId xmlns:a16="http://schemas.microsoft.com/office/drawing/2014/main" id="{C45AD3BF-22D1-935E-72DA-F2F5C38027BF}"/>
              </a:ext>
            </a:extLst>
          </p:cNvPr>
          <p:cNvSpPr>
            <a:spLocks noGrp="1"/>
          </p:cNvSpPr>
          <p:nvPr>
            <p:ph type="dgm" sz="quarter" idx="11"/>
          </p:nvPr>
        </p:nvSpPr>
        <p:spPr>
          <a:xfrm>
            <a:off x="2671763" y="1808163"/>
            <a:ext cx="8885488" cy="4369353"/>
          </a:xfrm>
          <a:solidFill>
            <a:srgbClr val="FFFFFF"/>
          </a:solidFill>
        </p:spPr>
        <p:txBody>
          <a:bodyPr/>
          <a:lstStyle/>
          <a:p>
            <a:endParaRPr lang="es-ES"/>
          </a:p>
        </p:txBody>
      </p:sp>
    </p:spTree>
    <p:extLst>
      <p:ext uri="{BB962C8B-B14F-4D97-AF65-F5344CB8AC3E}">
        <p14:creationId xmlns:p14="http://schemas.microsoft.com/office/powerpoint/2010/main" val="183385638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y Contenido CJS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a:xfrm>
            <a:off x="2661470" y="372140"/>
            <a:ext cx="6960227" cy="712381"/>
          </a:xfrm>
        </p:spPr>
        <p:txBody>
          <a:bodyPr/>
          <a:lstStyle>
            <a:lvl1pPr>
              <a:defRPr sz="3600">
                <a:solidFill>
                  <a:srgbClr val="FF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11/15/2024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‹Nº›</a:t>
            </a:fld>
            <a:endParaRPr lang="en-US"/>
          </a:p>
        </p:txBody>
      </p:sp>
      <p:sp>
        <p:nvSpPr>
          <p:cNvPr id="8" name="Marcador de texto 7">
            <a:extLst>
              <a:ext uri="{FF2B5EF4-FFF2-40B4-BE49-F238E27FC236}">
                <a16:creationId xmlns:a16="http://schemas.microsoft.com/office/drawing/2014/main" id="{36190580-1F93-8A37-79F3-532073ADF954}"/>
              </a:ext>
            </a:extLst>
          </p:cNvPr>
          <p:cNvSpPr>
            <a:spLocks noGrp="1"/>
          </p:cNvSpPr>
          <p:nvPr>
            <p:ph type="body" sz="quarter" idx="13"/>
          </p:nvPr>
        </p:nvSpPr>
        <p:spPr>
          <a:xfrm>
            <a:off x="2662238" y="1370823"/>
            <a:ext cx="6960227" cy="4710998"/>
          </a:xfrm>
        </p:spPr>
        <p:txBody>
          <a:bodyPr>
            <a:noAutofit/>
          </a:bodyPr>
          <a:lstStyle>
            <a:lvl1pPr>
              <a:defRPr sz="1800"/>
            </a:lvl1pPr>
            <a:lvl2pPr>
              <a:defRPr sz="1800"/>
            </a:lvl2pPr>
            <a:lvl3pPr>
              <a:defRPr sz="1800"/>
            </a:lvl3pPr>
            <a:lvl4pPr>
              <a:defRPr sz="1800"/>
            </a:lvl4pPr>
            <a:lvl5pPr>
              <a:defRPr sz="18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66766825"/>
      </p:ext>
    </p:extLst>
  </p:cSld>
  <p:clrMapOvr>
    <a:masterClrMapping/>
  </p:clrMapOvr>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os convocatori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7BA5E-8C9B-7811-80F4-FB0ADFF5FF8C}"/>
              </a:ext>
            </a:extLst>
          </p:cNvPr>
          <p:cNvSpPr>
            <a:spLocks noGrp="1"/>
          </p:cNvSpPr>
          <p:nvPr>
            <p:ph type="title"/>
          </p:nvPr>
        </p:nvSpPr>
        <p:spPr>
          <a:xfrm>
            <a:off x="2661471" y="423621"/>
            <a:ext cx="8109310" cy="981728"/>
          </a:xfrm>
        </p:spPr>
        <p:txBody>
          <a:bodyPr/>
          <a:lstStyle>
            <a:lvl1pPr>
              <a:defRPr sz="3600">
                <a:solidFill>
                  <a:srgbClr val="FF0000"/>
                </a:solidFill>
              </a:defRPr>
            </a:lvl1pPr>
          </a:lstStyle>
          <a:p>
            <a:r>
              <a:rPr lang="es-ES" dirty="0"/>
              <a:t>Haga clic para modificar el estilo de título del patrón</a:t>
            </a:r>
          </a:p>
        </p:txBody>
      </p:sp>
      <p:sp>
        <p:nvSpPr>
          <p:cNvPr id="3" name="Marcador de número de diapositiva 2">
            <a:extLst>
              <a:ext uri="{FF2B5EF4-FFF2-40B4-BE49-F238E27FC236}">
                <a16:creationId xmlns:a16="http://schemas.microsoft.com/office/drawing/2014/main" id="{056F5257-5D0C-FE3E-B37D-89126E5D7189}"/>
              </a:ext>
            </a:extLst>
          </p:cNvPr>
          <p:cNvSpPr>
            <a:spLocks noGrp="1"/>
          </p:cNvSpPr>
          <p:nvPr>
            <p:ph type="sldNum" sz="quarter" idx="10"/>
          </p:nvPr>
        </p:nvSpPr>
        <p:spPr/>
        <p:txBody>
          <a:bodyPr/>
          <a:lstStyle/>
          <a:p>
            <a:fld id="{D78C809D-91D3-4CED-BEB5-8FFE8CE194A8}" type="slidenum">
              <a:rPr lang="es-ES" smtClean="0"/>
              <a:t>‹Nº›</a:t>
            </a:fld>
            <a:endParaRPr lang="es-ES"/>
          </a:p>
        </p:txBody>
      </p:sp>
      <p:sp>
        <p:nvSpPr>
          <p:cNvPr id="8" name="Marcador de texto 7">
            <a:extLst>
              <a:ext uri="{FF2B5EF4-FFF2-40B4-BE49-F238E27FC236}">
                <a16:creationId xmlns:a16="http://schemas.microsoft.com/office/drawing/2014/main" id="{A8ECA1B0-BE8B-7D0E-CC41-73B5A9A27497}"/>
              </a:ext>
            </a:extLst>
          </p:cNvPr>
          <p:cNvSpPr>
            <a:spLocks noGrp="1"/>
          </p:cNvSpPr>
          <p:nvPr>
            <p:ph type="body" sz="quarter" idx="11"/>
          </p:nvPr>
        </p:nvSpPr>
        <p:spPr>
          <a:xfrm>
            <a:off x="2662238" y="1881188"/>
            <a:ext cx="8225502" cy="4211268"/>
          </a:xfrm>
        </p:spPr>
        <p:txBody>
          <a:bodyPr>
            <a:noAutofit/>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36003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eño personalizado 5">
  <p:cSld name="Diseño personalizado 5">
    <p:bg>
      <p:bgPr>
        <a:solidFill>
          <a:srgbClr val="FFFFFF"/>
        </a:solidFill>
        <a:effectLst/>
      </p:bgPr>
    </p:bg>
    <p:spTree>
      <p:nvGrpSpPr>
        <p:cNvPr id="1" name="Shape 250"/>
        <p:cNvGrpSpPr/>
        <p:nvPr/>
      </p:nvGrpSpPr>
      <p:grpSpPr>
        <a:xfrm>
          <a:off x="0" y="0"/>
          <a:ext cx="0" cy="0"/>
          <a:chOff x="0" y="0"/>
          <a:chExt cx="0" cy="0"/>
        </a:xfrm>
      </p:grpSpPr>
      <p:sp>
        <p:nvSpPr>
          <p:cNvPr id="291" name="Google Shape;291;p18"/>
          <p:cNvSpPr txBox="1">
            <a:spLocks noGrp="1"/>
          </p:cNvSpPr>
          <p:nvPr>
            <p:ph type="title"/>
          </p:nvPr>
        </p:nvSpPr>
        <p:spPr>
          <a:xfrm>
            <a:off x="2655065" y="528810"/>
            <a:ext cx="8858635" cy="1035585"/>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3600" b="1">
                <a:solidFill>
                  <a:srgbClr val="FF0000"/>
                </a:solidFill>
              </a:defRPr>
            </a:lvl1pPr>
            <a:lvl2pPr lvl="1" algn="l">
              <a:lnSpc>
                <a:spcPct val="100000"/>
              </a:lnSpc>
              <a:spcBef>
                <a:spcPts val="0"/>
              </a:spcBef>
              <a:spcAft>
                <a:spcPts val="0"/>
              </a:spcAft>
              <a:buNone/>
              <a:defRPr sz="4800" b="1">
                <a:solidFill>
                  <a:srgbClr val="212121"/>
                </a:solidFill>
              </a:defRPr>
            </a:lvl2pPr>
            <a:lvl3pPr lvl="2" algn="l">
              <a:lnSpc>
                <a:spcPct val="100000"/>
              </a:lnSpc>
              <a:spcBef>
                <a:spcPts val="0"/>
              </a:spcBef>
              <a:spcAft>
                <a:spcPts val="0"/>
              </a:spcAft>
              <a:buNone/>
              <a:defRPr sz="4800" b="1">
                <a:solidFill>
                  <a:srgbClr val="212121"/>
                </a:solidFill>
              </a:defRPr>
            </a:lvl3pPr>
            <a:lvl4pPr lvl="3" algn="l">
              <a:lnSpc>
                <a:spcPct val="100000"/>
              </a:lnSpc>
              <a:spcBef>
                <a:spcPts val="0"/>
              </a:spcBef>
              <a:spcAft>
                <a:spcPts val="0"/>
              </a:spcAft>
              <a:buNone/>
              <a:defRPr sz="4800" b="1">
                <a:solidFill>
                  <a:srgbClr val="212121"/>
                </a:solidFill>
              </a:defRPr>
            </a:lvl4pPr>
            <a:lvl5pPr lvl="4" algn="l">
              <a:lnSpc>
                <a:spcPct val="100000"/>
              </a:lnSpc>
              <a:spcBef>
                <a:spcPts val="0"/>
              </a:spcBef>
              <a:spcAft>
                <a:spcPts val="0"/>
              </a:spcAft>
              <a:buNone/>
              <a:defRPr sz="4800" b="1">
                <a:solidFill>
                  <a:srgbClr val="212121"/>
                </a:solidFill>
              </a:defRPr>
            </a:lvl5pPr>
            <a:lvl6pPr lvl="5" algn="l">
              <a:lnSpc>
                <a:spcPct val="100000"/>
              </a:lnSpc>
              <a:spcBef>
                <a:spcPts val="0"/>
              </a:spcBef>
              <a:spcAft>
                <a:spcPts val="0"/>
              </a:spcAft>
              <a:buNone/>
              <a:defRPr sz="4800" b="1">
                <a:solidFill>
                  <a:srgbClr val="212121"/>
                </a:solidFill>
              </a:defRPr>
            </a:lvl6pPr>
            <a:lvl7pPr lvl="6" algn="l">
              <a:lnSpc>
                <a:spcPct val="100000"/>
              </a:lnSpc>
              <a:spcBef>
                <a:spcPts val="0"/>
              </a:spcBef>
              <a:spcAft>
                <a:spcPts val="0"/>
              </a:spcAft>
              <a:buNone/>
              <a:defRPr sz="4800" b="1">
                <a:solidFill>
                  <a:srgbClr val="212121"/>
                </a:solidFill>
              </a:defRPr>
            </a:lvl7pPr>
            <a:lvl8pPr lvl="7" algn="l">
              <a:lnSpc>
                <a:spcPct val="100000"/>
              </a:lnSpc>
              <a:spcBef>
                <a:spcPts val="0"/>
              </a:spcBef>
              <a:spcAft>
                <a:spcPts val="0"/>
              </a:spcAft>
              <a:buNone/>
              <a:defRPr sz="4800" b="1">
                <a:solidFill>
                  <a:srgbClr val="212121"/>
                </a:solidFill>
              </a:defRPr>
            </a:lvl8pPr>
            <a:lvl9pPr lvl="8" algn="l">
              <a:lnSpc>
                <a:spcPct val="100000"/>
              </a:lnSpc>
              <a:spcBef>
                <a:spcPts val="0"/>
              </a:spcBef>
              <a:spcAft>
                <a:spcPts val="0"/>
              </a:spcAft>
              <a:buNone/>
              <a:defRPr sz="4800" b="1">
                <a:solidFill>
                  <a:srgbClr val="212121"/>
                </a:solidFill>
              </a:defRPr>
            </a:lvl9pPr>
          </a:lstStyle>
          <a:p>
            <a:endParaRPr dirty="0"/>
          </a:p>
        </p:txBody>
      </p:sp>
      <p:sp>
        <p:nvSpPr>
          <p:cNvPr id="292" name="Google Shape;292;p18"/>
          <p:cNvSpPr txBox="1">
            <a:spLocks noGrp="1"/>
          </p:cNvSpPr>
          <p:nvPr>
            <p:ph type="body" idx="1"/>
          </p:nvPr>
        </p:nvSpPr>
        <p:spPr>
          <a:xfrm>
            <a:off x="2655065" y="2126255"/>
            <a:ext cx="8858635" cy="3991012"/>
          </a:xfrm>
          <a:prstGeom prst="rect">
            <a:avLst/>
          </a:prstGeom>
          <a:noFill/>
        </p:spPr>
        <p:txBody>
          <a:bodyPr spcFirstLastPara="1" wrap="square" lIns="91425" tIns="91425" rIns="91425" bIns="91425" anchor="t" anchorCtr="0">
            <a:normAutofit/>
          </a:bodyPr>
          <a:lstStyle>
            <a:lvl1pPr marL="609585" lvl="0" indent="-474121" algn="l">
              <a:lnSpc>
                <a:spcPct val="115000"/>
              </a:lnSpc>
              <a:spcBef>
                <a:spcPts val="0"/>
              </a:spcBef>
              <a:spcAft>
                <a:spcPts val="0"/>
              </a:spcAft>
              <a:buClr>
                <a:srgbClr val="616161"/>
              </a:buClr>
              <a:buSzPts val="2000"/>
              <a:buChar char="●"/>
              <a:defRPr sz="2667">
                <a:solidFill>
                  <a:srgbClr val="616161"/>
                </a:solidFill>
              </a:defRPr>
            </a:lvl1pPr>
            <a:lvl2pPr marL="1219170" lvl="1" indent="-440256" algn="l">
              <a:lnSpc>
                <a:spcPct val="115000"/>
              </a:lnSpc>
              <a:spcBef>
                <a:spcPts val="0"/>
              </a:spcBef>
              <a:spcAft>
                <a:spcPts val="0"/>
              </a:spcAft>
              <a:buClr>
                <a:srgbClr val="616161"/>
              </a:buClr>
              <a:buSzPts val="1600"/>
              <a:buChar char="○"/>
              <a:defRPr sz="2133">
                <a:solidFill>
                  <a:srgbClr val="616161"/>
                </a:solidFill>
              </a:defRPr>
            </a:lvl2pPr>
            <a:lvl3pPr marL="1828754" lvl="2" indent="-440256" algn="l">
              <a:lnSpc>
                <a:spcPct val="115000"/>
              </a:lnSpc>
              <a:spcBef>
                <a:spcPts val="0"/>
              </a:spcBef>
              <a:spcAft>
                <a:spcPts val="0"/>
              </a:spcAft>
              <a:buClr>
                <a:srgbClr val="616161"/>
              </a:buClr>
              <a:buSzPts val="1600"/>
              <a:buChar char="■"/>
              <a:defRPr sz="2133">
                <a:solidFill>
                  <a:srgbClr val="616161"/>
                </a:solidFill>
              </a:defRPr>
            </a:lvl3pPr>
            <a:lvl4pPr marL="2438339" lvl="3" indent="-440256" algn="l">
              <a:lnSpc>
                <a:spcPct val="115000"/>
              </a:lnSpc>
              <a:spcBef>
                <a:spcPts val="0"/>
              </a:spcBef>
              <a:spcAft>
                <a:spcPts val="0"/>
              </a:spcAft>
              <a:buClr>
                <a:srgbClr val="616161"/>
              </a:buClr>
              <a:buSzPts val="1600"/>
              <a:buChar char="●"/>
              <a:defRPr sz="2133">
                <a:solidFill>
                  <a:srgbClr val="616161"/>
                </a:solidFill>
              </a:defRPr>
            </a:lvl4pPr>
            <a:lvl5pPr marL="3047924" lvl="4" indent="-440256" algn="l">
              <a:lnSpc>
                <a:spcPct val="115000"/>
              </a:lnSpc>
              <a:spcBef>
                <a:spcPts val="0"/>
              </a:spcBef>
              <a:spcAft>
                <a:spcPts val="0"/>
              </a:spcAft>
              <a:buClr>
                <a:srgbClr val="616161"/>
              </a:buClr>
              <a:buSzPts val="1600"/>
              <a:buChar char="○"/>
              <a:defRPr sz="2133">
                <a:solidFill>
                  <a:srgbClr val="616161"/>
                </a:solidFill>
              </a:defRPr>
            </a:lvl5pPr>
            <a:lvl6pPr marL="3657509" lvl="5" indent="-440256" algn="l">
              <a:lnSpc>
                <a:spcPct val="115000"/>
              </a:lnSpc>
              <a:spcBef>
                <a:spcPts val="0"/>
              </a:spcBef>
              <a:spcAft>
                <a:spcPts val="0"/>
              </a:spcAft>
              <a:buClr>
                <a:srgbClr val="616161"/>
              </a:buClr>
              <a:buSzPts val="1600"/>
              <a:buChar char="■"/>
              <a:defRPr sz="2133">
                <a:solidFill>
                  <a:srgbClr val="616161"/>
                </a:solidFill>
              </a:defRPr>
            </a:lvl6pPr>
            <a:lvl7pPr marL="4267093" lvl="6" indent="-440256" algn="l">
              <a:lnSpc>
                <a:spcPct val="115000"/>
              </a:lnSpc>
              <a:spcBef>
                <a:spcPts val="0"/>
              </a:spcBef>
              <a:spcAft>
                <a:spcPts val="0"/>
              </a:spcAft>
              <a:buClr>
                <a:srgbClr val="616161"/>
              </a:buClr>
              <a:buSzPts val="1600"/>
              <a:buChar char="●"/>
              <a:defRPr sz="2133">
                <a:solidFill>
                  <a:srgbClr val="616161"/>
                </a:solidFill>
              </a:defRPr>
            </a:lvl7pPr>
            <a:lvl8pPr marL="4876678" lvl="7" indent="-440256" algn="l">
              <a:lnSpc>
                <a:spcPct val="115000"/>
              </a:lnSpc>
              <a:spcBef>
                <a:spcPts val="0"/>
              </a:spcBef>
              <a:spcAft>
                <a:spcPts val="0"/>
              </a:spcAft>
              <a:buClr>
                <a:srgbClr val="616161"/>
              </a:buClr>
              <a:buSzPts val="1600"/>
              <a:buChar char="○"/>
              <a:defRPr sz="2133">
                <a:solidFill>
                  <a:srgbClr val="616161"/>
                </a:solidFill>
              </a:defRPr>
            </a:lvl8pPr>
            <a:lvl9pPr marL="5486263" lvl="8" indent="-440256" algn="l">
              <a:lnSpc>
                <a:spcPct val="115000"/>
              </a:lnSpc>
              <a:spcBef>
                <a:spcPts val="0"/>
              </a:spcBef>
              <a:spcAft>
                <a:spcPts val="0"/>
              </a:spcAft>
              <a:buClr>
                <a:srgbClr val="616161"/>
              </a:buClr>
              <a:buSzPts val="1600"/>
              <a:buChar char="■"/>
              <a:defRPr sz="2133">
                <a:solidFill>
                  <a:srgbClr val="616161"/>
                </a:solidFill>
              </a:defRPr>
            </a:lvl9pPr>
          </a:lstStyle>
          <a:p>
            <a:endParaRPr dirty="0"/>
          </a:p>
        </p:txBody>
      </p:sp>
      <p:sp>
        <p:nvSpPr>
          <p:cNvPr id="293" name="Google Shape;293;p18"/>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333">
                <a:solidFill>
                  <a:srgbClr val="616161"/>
                </a:solidFill>
              </a:defRPr>
            </a:lvl1pPr>
            <a:lvl2pPr lvl="1" algn="r">
              <a:lnSpc>
                <a:spcPct val="100000"/>
              </a:lnSpc>
              <a:spcAft>
                <a:spcPts val="0"/>
              </a:spcAft>
              <a:buNone/>
              <a:defRPr sz="1333">
                <a:solidFill>
                  <a:srgbClr val="616161"/>
                </a:solidFill>
              </a:defRPr>
            </a:lvl2pPr>
            <a:lvl3pPr lvl="2" algn="r">
              <a:lnSpc>
                <a:spcPct val="100000"/>
              </a:lnSpc>
              <a:spcAft>
                <a:spcPts val="0"/>
              </a:spcAft>
              <a:buNone/>
              <a:defRPr sz="1333">
                <a:solidFill>
                  <a:srgbClr val="616161"/>
                </a:solidFill>
              </a:defRPr>
            </a:lvl3pPr>
            <a:lvl4pPr lvl="3" algn="r">
              <a:lnSpc>
                <a:spcPct val="100000"/>
              </a:lnSpc>
              <a:spcAft>
                <a:spcPts val="0"/>
              </a:spcAft>
              <a:buNone/>
              <a:defRPr sz="1333">
                <a:solidFill>
                  <a:srgbClr val="616161"/>
                </a:solidFill>
              </a:defRPr>
            </a:lvl4pPr>
            <a:lvl5pPr lvl="4" algn="r">
              <a:lnSpc>
                <a:spcPct val="100000"/>
              </a:lnSpc>
              <a:spcAft>
                <a:spcPts val="0"/>
              </a:spcAft>
              <a:buNone/>
              <a:defRPr sz="1333">
                <a:solidFill>
                  <a:srgbClr val="616161"/>
                </a:solidFill>
              </a:defRPr>
            </a:lvl5pPr>
            <a:lvl6pPr lvl="5" algn="r">
              <a:lnSpc>
                <a:spcPct val="100000"/>
              </a:lnSpc>
              <a:spcAft>
                <a:spcPts val="0"/>
              </a:spcAft>
              <a:buNone/>
              <a:defRPr sz="1333">
                <a:solidFill>
                  <a:srgbClr val="616161"/>
                </a:solidFill>
              </a:defRPr>
            </a:lvl6pPr>
            <a:lvl7pPr lvl="6" algn="r">
              <a:lnSpc>
                <a:spcPct val="100000"/>
              </a:lnSpc>
              <a:spcAft>
                <a:spcPts val="0"/>
              </a:spcAft>
              <a:buNone/>
              <a:defRPr sz="1333">
                <a:solidFill>
                  <a:srgbClr val="616161"/>
                </a:solidFill>
              </a:defRPr>
            </a:lvl7pPr>
            <a:lvl8pPr lvl="7" algn="r">
              <a:lnSpc>
                <a:spcPct val="100000"/>
              </a:lnSpc>
              <a:spcAft>
                <a:spcPts val="0"/>
              </a:spcAft>
              <a:buNone/>
              <a:defRPr sz="1333">
                <a:solidFill>
                  <a:srgbClr val="616161"/>
                </a:solidFill>
              </a:defRPr>
            </a:lvl8pPr>
            <a:lvl9pPr lvl="8" algn="r">
              <a:lnSpc>
                <a:spcPct val="100000"/>
              </a:lnSpc>
              <a:spcAft>
                <a:spcPts val="0"/>
              </a:spcAft>
              <a:buNone/>
              <a:defRPr sz="1333">
                <a:solidFill>
                  <a:srgbClr val="616161"/>
                </a:solidFil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95069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3" name="Google Shape;23;p3"/>
          <p:cNvSpPr txBox="1">
            <a:spLocks noGrp="1"/>
          </p:cNvSpPr>
          <p:nvPr>
            <p:ph type="title"/>
          </p:nvPr>
        </p:nvSpPr>
        <p:spPr>
          <a:xfrm>
            <a:off x="3179134" y="1086400"/>
            <a:ext cx="8664865" cy="1256000"/>
          </a:xfrm>
          <a:prstGeom prst="rect">
            <a:avLst/>
          </a:prstGeom>
        </p:spPr>
        <p:txBody>
          <a:bodyPr spcFirstLastPara="1" wrap="square" lIns="91425" tIns="91425" rIns="91425" bIns="91425" anchor="ctr" anchorCtr="0">
            <a:normAutofit/>
          </a:bodyPr>
          <a:lstStyle>
            <a:lvl1pPr lvl="0" algn="l">
              <a:spcBef>
                <a:spcPts val="0"/>
              </a:spcBef>
              <a:spcAft>
                <a:spcPts val="0"/>
              </a:spcAft>
              <a:buSzPts val="3600"/>
              <a:buNone/>
              <a:defRPr sz="3600">
                <a:solidFill>
                  <a:srgbClr val="FF0000"/>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dirty="0"/>
          </a:p>
        </p:txBody>
      </p:sp>
      <p:sp>
        <p:nvSpPr>
          <p:cNvPr id="24" name="Google Shape;24;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838723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2301B-3BA8-418B-986D-0D40163E660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861F6435-B0C3-4EE8-BB72-CC51DFD682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F354D0FD-3F71-4395-87B4-0882140ECE6D}"/>
              </a:ext>
            </a:extLst>
          </p:cNvPr>
          <p:cNvSpPr>
            <a:spLocks noGrp="1"/>
          </p:cNvSpPr>
          <p:nvPr>
            <p:ph type="dt" sz="half" idx="10"/>
          </p:nvPr>
        </p:nvSpPr>
        <p:spPr/>
        <p:txBody>
          <a:bodyPr/>
          <a:lstStyle/>
          <a:p>
            <a:fld id="{0794C720-DE25-4D86-A94A-52D9661B7F67}" type="datetime1">
              <a:rPr lang="en-GB" smtClean="0"/>
              <a:t>15/11/2024</a:t>
            </a:fld>
            <a:endParaRPr lang="en-GB"/>
          </a:p>
        </p:txBody>
      </p:sp>
      <p:sp>
        <p:nvSpPr>
          <p:cNvPr id="5" name="Marcador de pie de página 4">
            <a:extLst>
              <a:ext uri="{FF2B5EF4-FFF2-40B4-BE49-F238E27FC236}">
                <a16:creationId xmlns:a16="http://schemas.microsoft.com/office/drawing/2014/main" id="{7022010C-AFA7-4D36-954C-F35D5ECE0AAB}"/>
              </a:ext>
            </a:extLst>
          </p:cNvPr>
          <p:cNvSpPr>
            <a:spLocks noGrp="1"/>
          </p:cNvSpPr>
          <p:nvPr>
            <p:ph type="ftr" sz="quarter" idx="11"/>
          </p:nvPr>
        </p:nvSpPr>
        <p:spPr>
          <a:xfrm>
            <a:off x="3581401" y="6356350"/>
            <a:ext cx="5029200" cy="365125"/>
          </a:xfrm>
        </p:spPr>
        <p:txBody>
          <a:bodyPr/>
          <a:lstStyle/>
          <a:p>
            <a:r>
              <a:rPr lang="es-ES" dirty="0"/>
              <a:t>Material de clase: Documentación Informativa. Elaborado por: Clara Janneth Santos-Martínez ©. Profesora Ayudante Doctor, URJC. Noviembre, 2024</a:t>
            </a:r>
            <a:endParaRPr lang="en-GB" dirty="0"/>
          </a:p>
        </p:txBody>
      </p:sp>
      <p:sp>
        <p:nvSpPr>
          <p:cNvPr id="6" name="Marcador de número de diapositiva 5">
            <a:extLst>
              <a:ext uri="{FF2B5EF4-FFF2-40B4-BE49-F238E27FC236}">
                <a16:creationId xmlns:a16="http://schemas.microsoft.com/office/drawing/2014/main" id="{D916531D-DD25-4B92-8881-AEEA2785CACB}"/>
              </a:ext>
            </a:extLst>
          </p:cNvPr>
          <p:cNvSpPr>
            <a:spLocks noGrp="1"/>
          </p:cNvSpPr>
          <p:nvPr>
            <p:ph type="sldNum" sz="quarter" idx="12"/>
          </p:nvPr>
        </p:nvSpPr>
        <p:spPr/>
        <p:txBody>
          <a:bodyPr/>
          <a:lstStyle/>
          <a:p>
            <a:fld id="{A1C32858-43FD-4B6B-9F1A-D5D2B208D947}" type="slidenum">
              <a:rPr lang="en-GB" smtClean="0"/>
              <a:t>‹Nº›</a:t>
            </a:fld>
            <a:endParaRPr lang="en-GB"/>
          </a:p>
        </p:txBody>
      </p:sp>
    </p:spTree>
    <p:extLst>
      <p:ext uri="{BB962C8B-B14F-4D97-AF65-F5344CB8AC3E}">
        <p14:creationId xmlns:p14="http://schemas.microsoft.com/office/powerpoint/2010/main" val="468767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ortada-3">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6C8A3E-FEE9-0AC4-1729-83A1633C1F80}"/>
              </a:ext>
            </a:extLst>
          </p:cNvPr>
          <p:cNvSpPr>
            <a:spLocks noGrp="1"/>
          </p:cNvSpPr>
          <p:nvPr>
            <p:ph sz="quarter" idx="10"/>
          </p:nvPr>
        </p:nvSpPr>
        <p:spPr>
          <a:xfrm>
            <a:off x="2940230" y="1421296"/>
            <a:ext cx="8072464" cy="46810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Título 3">
            <a:extLst>
              <a:ext uri="{FF2B5EF4-FFF2-40B4-BE49-F238E27FC236}">
                <a16:creationId xmlns:a16="http://schemas.microsoft.com/office/drawing/2014/main" id="{2805D1FB-0FE8-01F2-CF4E-E29616D83189}"/>
              </a:ext>
            </a:extLst>
          </p:cNvPr>
          <p:cNvSpPr>
            <a:spLocks noGrp="1"/>
          </p:cNvSpPr>
          <p:nvPr>
            <p:ph type="title"/>
          </p:nvPr>
        </p:nvSpPr>
        <p:spPr>
          <a:xfrm>
            <a:off x="2940229" y="136525"/>
            <a:ext cx="8072465" cy="1141200"/>
          </a:xfrm>
        </p:spPr>
        <p:txBody>
          <a:bodyPr/>
          <a:lstStyle>
            <a:lvl1pPr algn="ctr">
              <a:defRPr sz="3600"/>
            </a:lvl1pPr>
          </a:lstStyle>
          <a:p>
            <a:r>
              <a:rPr lang="es-ES"/>
              <a:t>Haga clic para modificar el estilo de título del patrón</a:t>
            </a:r>
            <a:endParaRPr lang="es-ES" dirty="0"/>
          </a:p>
        </p:txBody>
      </p:sp>
      <p:sp>
        <p:nvSpPr>
          <p:cNvPr id="5" name="Marcador de pie de página 4">
            <a:extLst>
              <a:ext uri="{FF2B5EF4-FFF2-40B4-BE49-F238E27FC236}">
                <a16:creationId xmlns:a16="http://schemas.microsoft.com/office/drawing/2014/main" id="{0E100CA0-EB85-AC62-0502-83A3999BC9E1}"/>
              </a:ext>
            </a:extLst>
          </p:cNvPr>
          <p:cNvSpPr>
            <a:spLocks noGrp="1"/>
          </p:cNvSpPr>
          <p:nvPr>
            <p:ph type="ftr" sz="quarter" idx="11"/>
          </p:nvPr>
        </p:nvSpPr>
        <p:spPr/>
        <p:txBody>
          <a:bodyPr/>
          <a:lstStyle/>
          <a:p>
            <a:r>
              <a:rPr lang="es-ES"/>
              <a:t>Elaborado por: Clara Janneth Santos-Martínez</a:t>
            </a:r>
          </a:p>
        </p:txBody>
      </p:sp>
      <p:sp>
        <p:nvSpPr>
          <p:cNvPr id="6" name="Marcador de número de diapositiva 5">
            <a:extLst>
              <a:ext uri="{FF2B5EF4-FFF2-40B4-BE49-F238E27FC236}">
                <a16:creationId xmlns:a16="http://schemas.microsoft.com/office/drawing/2014/main" id="{AF4CECE1-B5FF-BD4D-45DA-451C7CDDF6FC}"/>
              </a:ext>
            </a:extLst>
          </p:cNvPr>
          <p:cNvSpPr>
            <a:spLocks noGrp="1"/>
          </p:cNvSpPr>
          <p:nvPr>
            <p:ph type="sldNum" sz="quarter" idx="12"/>
          </p:nvPr>
        </p:nvSpPr>
        <p:spPr/>
        <p:txBody>
          <a:bodyPr/>
          <a:lstStyle/>
          <a:p>
            <a:fld id="{69869D56-AD8A-4AAE-A14B-84B16AE49F58}" type="slidenum">
              <a:rPr lang="es-ES" smtClean="0"/>
              <a:t>‹Nº›</a:t>
            </a:fld>
            <a:endParaRPr lang="es-ES"/>
          </a:p>
        </p:txBody>
      </p:sp>
    </p:spTree>
    <p:extLst>
      <p:ext uri="{BB962C8B-B14F-4D97-AF65-F5344CB8AC3E}">
        <p14:creationId xmlns:p14="http://schemas.microsoft.com/office/powerpoint/2010/main" val="2354610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extp + imagen iz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8B04DC-E2C3-4A11-FCCB-C7F7FF4C27C3}"/>
              </a:ext>
            </a:extLst>
          </p:cNvPr>
          <p:cNvSpPr>
            <a:spLocks noGrp="1"/>
          </p:cNvSpPr>
          <p:nvPr>
            <p:ph type="title"/>
          </p:nvPr>
        </p:nvSpPr>
        <p:spPr/>
        <p:txBody>
          <a:bodyPr/>
          <a:lstStyle>
            <a:lvl1pPr>
              <a:defRPr sz="3600"/>
            </a:lvl1pPr>
          </a:lstStyle>
          <a:p>
            <a:r>
              <a:rPr lang="es-ES"/>
              <a:t>Haga clic para modificar el estilo de título del patrón</a:t>
            </a:r>
            <a:endParaRPr lang="es-ES" dirty="0"/>
          </a:p>
        </p:txBody>
      </p:sp>
      <p:sp>
        <p:nvSpPr>
          <p:cNvPr id="5" name="Marcador de pie de página 4">
            <a:extLst>
              <a:ext uri="{FF2B5EF4-FFF2-40B4-BE49-F238E27FC236}">
                <a16:creationId xmlns:a16="http://schemas.microsoft.com/office/drawing/2014/main" id="{E8162D86-0307-36B7-973D-948009F6C72F}"/>
              </a:ext>
            </a:extLst>
          </p:cNvPr>
          <p:cNvSpPr>
            <a:spLocks noGrp="1"/>
          </p:cNvSpPr>
          <p:nvPr>
            <p:ph type="ftr" sz="quarter" idx="10"/>
          </p:nvPr>
        </p:nvSpPr>
        <p:spPr/>
        <p:txBody>
          <a:bodyPr/>
          <a:lstStyle/>
          <a:p>
            <a:r>
              <a:rPr lang="es-ES"/>
              <a:t>Elaborado por: Clara Janneth Santos-Martínez</a:t>
            </a:r>
            <a:endParaRPr lang="es-ES" dirty="0"/>
          </a:p>
        </p:txBody>
      </p:sp>
      <p:sp>
        <p:nvSpPr>
          <p:cNvPr id="6" name="Marcador de número de diapositiva 5">
            <a:extLst>
              <a:ext uri="{FF2B5EF4-FFF2-40B4-BE49-F238E27FC236}">
                <a16:creationId xmlns:a16="http://schemas.microsoft.com/office/drawing/2014/main" id="{381DAC22-E358-F481-3D1B-9F2DA9683E38}"/>
              </a:ext>
            </a:extLst>
          </p:cNvPr>
          <p:cNvSpPr>
            <a:spLocks noGrp="1"/>
          </p:cNvSpPr>
          <p:nvPr>
            <p:ph type="sldNum" sz="quarter" idx="11"/>
          </p:nvPr>
        </p:nvSpPr>
        <p:spPr/>
        <p:txBody>
          <a:bodyPr/>
          <a:lstStyle/>
          <a:p>
            <a:fld id="{EAB12A51-B90F-41A2-8418-3383866E81AA}" type="slidenum">
              <a:rPr lang="es-ES" smtClean="0"/>
              <a:t>‹Nº›</a:t>
            </a:fld>
            <a:endParaRPr lang="es-ES"/>
          </a:p>
        </p:txBody>
      </p:sp>
      <p:sp>
        <p:nvSpPr>
          <p:cNvPr id="8" name="Marcador de contenido 7">
            <a:extLst>
              <a:ext uri="{FF2B5EF4-FFF2-40B4-BE49-F238E27FC236}">
                <a16:creationId xmlns:a16="http://schemas.microsoft.com/office/drawing/2014/main" id="{D43D0D0C-BC2C-88FA-BC5A-0ABF3DDEFDA1}"/>
              </a:ext>
            </a:extLst>
          </p:cNvPr>
          <p:cNvSpPr>
            <a:spLocks noGrp="1"/>
          </p:cNvSpPr>
          <p:nvPr>
            <p:ph sz="quarter" idx="12"/>
          </p:nvPr>
        </p:nvSpPr>
        <p:spPr>
          <a:xfrm>
            <a:off x="1450975" y="1460500"/>
            <a:ext cx="10133013" cy="46421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9002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8BBD8-0DE9-96DE-AE4B-02BEEB340B09}"/>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55E717C8-8C34-1D81-752E-936147AE420E}"/>
              </a:ext>
            </a:extLst>
          </p:cNvPr>
          <p:cNvSpPr>
            <a:spLocks noGrp="1"/>
          </p:cNvSpPr>
          <p:nvPr>
            <p:ph type="ftr" sz="quarter" idx="10"/>
          </p:nvPr>
        </p:nvSpPr>
        <p:spPr/>
        <p:txBody>
          <a:body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8AFC0DB4-8DF5-C042-905A-2ABD31F51C1C}"/>
              </a:ext>
            </a:extLst>
          </p:cNvPr>
          <p:cNvSpPr>
            <a:spLocks noGrp="1"/>
          </p:cNvSpPr>
          <p:nvPr>
            <p:ph type="sldNum" sz="quarter" idx="11"/>
          </p:nvPr>
        </p:nvSpPr>
        <p:spPr/>
        <p:txBody>
          <a:bodyPr/>
          <a:lstStyle/>
          <a:p>
            <a:fld id="{EAB12A51-B90F-41A2-8418-3383866E81AA}" type="slidenum">
              <a:rPr lang="es-ES" smtClean="0"/>
              <a:t>‹Nº›</a:t>
            </a:fld>
            <a:endParaRPr lang="es-ES"/>
          </a:p>
        </p:txBody>
      </p:sp>
    </p:spTree>
    <p:extLst>
      <p:ext uri="{BB962C8B-B14F-4D97-AF65-F5344CB8AC3E}">
        <p14:creationId xmlns:p14="http://schemas.microsoft.com/office/powerpoint/2010/main" val="197770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75BD4-E0E8-4E29-D291-F7A0EE3D38D4}"/>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6E92B418-4AB7-D472-B250-4E7E344976EF}"/>
              </a:ext>
            </a:extLst>
          </p:cNvPr>
          <p:cNvSpPr>
            <a:spLocks noGrp="1"/>
          </p:cNvSpPr>
          <p:nvPr>
            <p:ph type="ftr" sz="quarter" idx="10"/>
          </p:nvPr>
        </p:nvSpPr>
        <p:spPr/>
        <p:txBody>
          <a:body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F1761563-FE49-1E06-CA8A-329534D19C2E}"/>
              </a:ext>
            </a:extLst>
          </p:cNvPr>
          <p:cNvSpPr>
            <a:spLocks noGrp="1"/>
          </p:cNvSpPr>
          <p:nvPr>
            <p:ph type="sldNum" sz="quarter" idx="11"/>
          </p:nvPr>
        </p:nvSpPr>
        <p:spPr/>
        <p:txBody>
          <a:bodyPr/>
          <a:lstStyle/>
          <a:p>
            <a:fld id="{EAB12A51-B90F-41A2-8418-3383866E81AA}" type="slidenum">
              <a:rPr lang="es-ES" smtClean="0"/>
              <a:t>‹Nº›</a:t>
            </a:fld>
            <a:endParaRPr lang="es-ES"/>
          </a:p>
        </p:txBody>
      </p:sp>
    </p:spTree>
    <p:extLst>
      <p:ext uri="{BB962C8B-B14F-4D97-AF65-F5344CB8AC3E}">
        <p14:creationId xmlns:p14="http://schemas.microsoft.com/office/powerpoint/2010/main" val="422649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2456120" y="593367"/>
            <a:ext cx="9320279"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solidFill>
                  <a:srgbClr val="FF0000"/>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37" name="Google Shape;3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499802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601227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o + gráfic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E8233-8294-F57F-C5F9-F2D68F8A5AC8}"/>
              </a:ext>
            </a:extLst>
          </p:cNvPr>
          <p:cNvSpPr>
            <a:spLocks noGrp="1"/>
          </p:cNvSpPr>
          <p:nvPr>
            <p:ph type="title"/>
          </p:nvPr>
        </p:nvSpPr>
        <p:spPr>
          <a:xfrm>
            <a:off x="1192697" y="298174"/>
            <a:ext cx="4204252" cy="1669774"/>
          </a:xfrm>
        </p:spPr>
        <p:txBody>
          <a:bodyPr/>
          <a:lstStyle>
            <a:lvl1pPr>
              <a:defRPr sz="3600"/>
            </a:lvl1pPr>
          </a:lstStyle>
          <a:p>
            <a:r>
              <a:rPr lang="es-ES"/>
              <a:t>Haga clic para modificar el estilo de título del patrón</a:t>
            </a:r>
            <a:endParaRPr lang="es-ES" dirty="0"/>
          </a:p>
        </p:txBody>
      </p:sp>
      <p:sp>
        <p:nvSpPr>
          <p:cNvPr id="3" name="Marcador de pie de página 2">
            <a:extLst>
              <a:ext uri="{FF2B5EF4-FFF2-40B4-BE49-F238E27FC236}">
                <a16:creationId xmlns:a16="http://schemas.microsoft.com/office/drawing/2014/main" id="{E1C1474A-0B2C-B664-698E-702595CBF754}"/>
              </a:ext>
            </a:extLst>
          </p:cNvPr>
          <p:cNvSpPr>
            <a:spLocks noGrp="1"/>
          </p:cNvSpPr>
          <p:nvPr>
            <p:ph type="ftr" sz="quarter" idx="10"/>
          </p:nvPr>
        </p:nvSpPr>
        <p:spPr/>
        <p:txBody>
          <a:body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331F69C0-2515-5E99-48D2-EA09C4DB8404}"/>
              </a:ext>
            </a:extLst>
          </p:cNvPr>
          <p:cNvSpPr>
            <a:spLocks noGrp="1"/>
          </p:cNvSpPr>
          <p:nvPr>
            <p:ph type="sldNum" sz="quarter" idx="11"/>
          </p:nvPr>
        </p:nvSpPr>
        <p:spPr/>
        <p:txBody>
          <a:bodyPr/>
          <a:lstStyle/>
          <a:p>
            <a:fld id="{58585F70-A632-4DFB-8FB2-47176DB4E9D8}" type="slidenum">
              <a:rPr lang="es-ES" smtClean="0"/>
              <a:t>‹Nº›</a:t>
            </a:fld>
            <a:endParaRPr lang="es-ES"/>
          </a:p>
        </p:txBody>
      </p:sp>
    </p:spTree>
    <p:extLst>
      <p:ext uri="{BB962C8B-B14F-4D97-AF65-F5344CB8AC3E}">
        <p14:creationId xmlns:p14="http://schemas.microsoft.com/office/powerpoint/2010/main" val="593930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stacado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E290D-924B-A964-76BE-DE9F39AC139A}"/>
              </a:ext>
            </a:extLst>
          </p:cNvPr>
          <p:cNvSpPr>
            <a:spLocks noGrp="1"/>
          </p:cNvSpPr>
          <p:nvPr>
            <p:ph type="title"/>
          </p:nvPr>
        </p:nvSpPr>
        <p:spPr/>
        <p:txBody>
          <a:bodyPr/>
          <a:lstStyle>
            <a:lvl1pPr>
              <a:defRPr sz="3600"/>
            </a:lvl1pPr>
          </a:lstStyle>
          <a:p>
            <a:r>
              <a:rPr lang="es-ES"/>
              <a:t>Haga clic para modificar el estilo de título del patrón</a:t>
            </a:r>
            <a:endParaRPr lang="es-ES" dirty="0"/>
          </a:p>
        </p:txBody>
      </p:sp>
      <p:sp>
        <p:nvSpPr>
          <p:cNvPr id="3" name="Marcador de pie de página 2">
            <a:extLst>
              <a:ext uri="{FF2B5EF4-FFF2-40B4-BE49-F238E27FC236}">
                <a16:creationId xmlns:a16="http://schemas.microsoft.com/office/drawing/2014/main" id="{3C9D57FB-A8EF-5A0A-5191-A5FE831373B8}"/>
              </a:ext>
            </a:extLst>
          </p:cNvPr>
          <p:cNvSpPr>
            <a:spLocks noGrp="1"/>
          </p:cNvSpPr>
          <p:nvPr>
            <p:ph type="ftr" sz="quarter" idx="10"/>
          </p:nvPr>
        </p:nvSpPr>
        <p:spPr/>
        <p:txBody>
          <a:body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E2754474-AA71-B544-B0CD-2CA9FCEDAB76}"/>
              </a:ext>
            </a:extLst>
          </p:cNvPr>
          <p:cNvSpPr>
            <a:spLocks noGrp="1"/>
          </p:cNvSpPr>
          <p:nvPr>
            <p:ph type="sldNum" sz="quarter" idx="11"/>
          </p:nvPr>
        </p:nvSpPr>
        <p:spPr/>
        <p:txBody>
          <a:bodyPr/>
          <a:lstStyle/>
          <a:p>
            <a:fld id="{F6DAE602-5242-4E56-AA8D-4616C1150C07}" type="slidenum">
              <a:rPr lang="es-ES" smtClean="0"/>
              <a:t>‹Nº›</a:t>
            </a:fld>
            <a:endParaRPr lang="es-ES"/>
          </a:p>
        </p:txBody>
      </p:sp>
    </p:spTree>
    <p:extLst>
      <p:ext uri="{BB962C8B-B14F-4D97-AF65-F5344CB8AC3E}">
        <p14:creationId xmlns:p14="http://schemas.microsoft.com/office/powerpoint/2010/main" val="408240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stacado 2">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00D9D03-9FA3-B572-E89A-A593B5C18A16}"/>
              </a:ext>
            </a:extLst>
          </p:cNvPr>
          <p:cNvSpPr>
            <a:spLocks noGrp="1"/>
          </p:cNvSpPr>
          <p:nvPr>
            <p:ph type="ftr" sz="quarter" idx="10"/>
          </p:nvPr>
        </p:nvSpPr>
        <p:spPr/>
        <p:txBody>
          <a:body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BF852493-ECDA-56B6-099D-1A2521E9AE73}"/>
              </a:ext>
            </a:extLst>
          </p:cNvPr>
          <p:cNvSpPr>
            <a:spLocks noGrp="1"/>
          </p:cNvSpPr>
          <p:nvPr>
            <p:ph type="sldNum" sz="quarter" idx="11"/>
          </p:nvPr>
        </p:nvSpPr>
        <p:spPr/>
        <p:txBody>
          <a:bodyPr/>
          <a:lstStyle/>
          <a:p>
            <a:fld id="{9D63F05D-25CB-4425-9DDE-A2C935C749A8}" type="slidenum">
              <a:rPr lang="es-ES" smtClean="0"/>
              <a:t>‹Nº›</a:t>
            </a:fld>
            <a:endParaRPr lang="es-ES"/>
          </a:p>
        </p:txBody>
      </p:sp>
      <p:sp>
        <p:nvSpPr>
          <p:cNvPr id="4" name="Título 3">
            <a:extLst>
              <a:ext uri="{FF2B5EF4-FFF2-40B4-BE49-F238E27FC236}">
                <a16:creationId xmlns:a16="http://schemas.microsoft.com/office/drawing/2014/main" id="{C29979D6-3FEF-8233-AA9D-C68F0A766D9C}"/>
              </a:ext>
            </a:extLst>
          </p:cNvPr>
          <p:cNvSpPr>
            <a:spLocks noGrp="1"/>
          </p:cNvSpPr>
          <p:nvPr>
            <p:ph type="title"/>
          </p:nvPr>
        </p:nvSpPr>
        <p:spPr/>
        <p:txBody>
          <a:bodyPr/>
          <a:lstStyle/>
          <a:p>
            <a:r>
              <a:rPr lang="es-ES"/>
              <a:t>Haga clic para modificar el estilo de título del patrón</a:t>
            </a:r>
            <a:endParaRPr lang="es-ES" dirty="0"/>
          </a:p>
        </p:txBody>
      </p:sp>
    </p:spTree>
    <p:extLst>
      <p:ext uri="{BB962C8B-B14F-4D97-AF65-F5344CB8AC3E}">
        <p14:creationId xmlns:p14="http://schemas.microsoft.com/office/powerpoint/2010/main" val="1185752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stacado texto + texto 1">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477F3AD6-2F00-5A1A-F00A-849BA3C8A7C0}"/>
              </a:ext>
            </a:extLst>
          </p:cNvPr>
          <p:cNvSpPr>
            <a:spLocks noGrp="1"/>
          </p:cNvSpPr>
          <p:nvPr>
            <p:ph type="ftr" sz="quarter" idx="10"/>
          </p:nvPr>
        </p:nvSpPr>
        <p:spPr/>
        <p:txBody>
          <a:body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5EE0121C-9F18-ACAC-56EF-A9AFCF516B88}"/>
              </a:ext>
            </a:extLst>
          </p:cNvPr>
          <p:cNvSpPr>
            <a:spLocks noGrp="1"/>
          </p:cNvSpPr>
          <p:nvPr>
            <p:ph type="sldNum" sz="quarter" idx="11"/>
          </p:nvPr>
        </p:nvSpPr>
        <p:spPr/>
        <p:txBody>
          <a:bodyPr/>
          <a:lstStyle/>
          <a:p>
            <a:fld id="{E041B7C4-753D-44FB-93E5-154AC945476B}" type="slidenum">
              <a:rPr lang="es-ES" smtClean="0"/>
              <a:t>‹Nº›</a:t>
            </a:fld>
            <a:endParaRPr lang="es-ES" dirty="0"/>
          </a:p>
        </p:txBody>
      </p:sp>
      <p:sp>
        <p:nvSpPr>
          <p:cNvPr id="4" name="Título 3">
            <a:extLst>
              <a:ext uri="{FF2B5EF4-FFF2-40B4-BE49-F238E27FC236}">
                <a16:creationId xmlns:a16="http://schemas.microsoft.com/office/drawing/2014/main" id="{75A90906-E38C-B81D-1340-D4032754E3C5}"/>
              </a:ext>
            </a:extLst>
          </p:cNvPr>
          <p:cNvSpPr>
            <a:spLocks noGrp="1"/>
          </p:cNvSpPr>
          <p:nvPr>
            <p:ph type="title"/>
          </p:nvPr>
        </p:nvSpPr>
        <p:spPr>
          <a:xfrm>
            <a:off x="1149479" y="165600"/>
            <a:ext cx="10519059" cy="1144800"/>
          </a:xfrm>
        </p:spPr>
        <p:txBody>
          <a:bodyPr/>
          <a:lstStyle>
            <a:lvl1pPr algn="ctr">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425352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Diseño Presentaciones Convocatori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DAAD3-98EF-40FF-10B9-D68896EC35A0}"/>
              </a:ext>
            </a:extLst>
          </p:cNvPr>
          <p:cNvSpPr>
            <a:spLocks noGrp="1"/>
          </p:cNvSpPr>
          <p:nvPr>
            <p:ph type="title"/>
          </p:nvPr>
        </p:nvSpPr>
        <p:spPr>
          <a:xfrm>
            <a:off x="2820960" y="549360"/>
            <a:ext cx="8532840" cy="1141200"/>
          </a:xfrm>
        </p:spPr>
        <p:txBody>
          <a:bodyPr/>
          <a:lstStyle>
            <a:lvl1pPr>
              <a:defRPr sz="3600">
                <a:solidFill>
                  <a:srgbClr val="FF0000"/>
                </a:solidFill>
              </a:defRPr>
            </a:lvl1pPr>
          </a:lstStyle>
          <a:p>
            <a:r>
              <a:rPr lang="es-ES" dirty="0"/>
              <a:t>Haga clic para modificar el estilo de título del patrón</a:t>
            </a:r>
          </a:p>
        </p:txBody>
      </p:sp>
      <p:sp>
        <p:nvSpPr>
          <p:cNvPr id="3" name="Marcador de número de diapositiva 2">
            <a:extLst>
              <a:ext uri="{FF2B5EF4-FFF2-40B4-BE49-F238E27FC236}">
                <a16:creationId xmlns:a16="http://schemas.microsoft.com/office/drawing/2014/main" id="{CDF1BB43-F98D-8DF9-C1EE-EE39F3EBECDD}"/>
              </a:ext>
            </a:extLst>
          </p:cNvPr>
          <p:cNvSpPr>
            <a:spLocks noGrp="1"/>
          </p:cNvSpPr>
          <p:nvPr>
            <p:ph type="sldNum" sz="quarter" idx="10"/>
          </p:nvPr>
        </p:nvSpPr>
        <p:spPr/>
        <p:txBody>
          <a:bodyPr/>
          <a:lstStyle/>
          <a:p>
            <a:fld id="{84198D8D-A5BD-4954-AD2C-0A190A72C325}" type="slidenum">
              <a:rPr lang="es-ES" smtClean="0"/>
              <a:t>‹Nº›</a:t>
            </a:fld>
            <a:endParaRPr lang="es-ES"/>
          </a:p>
        </p:txBody>
      </p:sp>
      <p:sp>
        <p:nvSpPr>
          <p:cNvPr id="4" name="Marcador de pie de página 3">
            <a:extLst>
              <a:ext uri="{FF2B5EF4-FFF2-40B4-BE49-F238E27FC236}">
                <a16:creationId xmlns:a16="http://schemas.microsoft.com/office/drawing/2014/main" id="{7DF12045-9EB1-B0DA-A4F2-8E9854375A74}"/>
              </a:ext>
            </a:extLst>
          </p:cNvPr>
          <p:cNvSpPr>
            <a:spLocks noGrp="1"/>
          </p:cNvSpPr>
          <p:nvPr>
            <p:ph type="ftr" sz="quarter" idx="11"/>
          </p:nvPr>
        </p:nvSpPr>
        <p:spPr>
          <a:xfrm>
            <a:off x="2624470" y="6338618"/>
            <a:ext cx="4114800" cy="365125"/>
          </a:xfrm>
        </p:spPr>
        <p:txBody>
          <a:bodyPr/>
          <a:lstStyle/>
          <a:p>
            <a:r>
              <a:rPr lang="es-ES" dirty="0"/>
              <a:t>Elaborado por: Clara Janneth Santos-Martínez</a:t>
            </a:r>
          </a:p>
        </p:txBody>
      </p:sp>
    </p:spTree>
    <p:extLst>
      <p:ext uri="{BB962C8B-B14F-4D97-AF65-F5344CB8AC3E}">
        <p14:creationId xmlns:p14="http://schemas.microsoft.com/office/powerpoint/2010/main" val="111613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0F0FE-7F28-D0DA-E938-B365502CDDF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856887-8DAB-0EE9-8C41-45ACDEA3F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DACB0B1-7F9A-AE64-8FB5-4E0102D8A6F3}"/>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83B6AF3B-5910-AD18-3108-4E01F1CE8788}"/>
              </a:ext>
            </a:extLst>
          </p:cNvPr>
          <p:cNvSpPr>
            <a:spLocks noGrp="1"/>
          </p:cNvSpPr>
          <p:nvPr>
            <p:ph type="ftr" sz="quarter" idx="11"/>
          </p:nvPr>
        </p:nvSpPr>
        <p:spPr/>
        <p:txBody>
          <a:bodyPr/>
          <a:lstStyle/>
          <a:p>
            <a:r>
              <a:rPr lang="es-ES"/>
              <a:t>Elaborado por: Clara Janneth Santos-Martínez</a:t>
            </a:r>
          </a:p>
        </p:txBody>
      </p:sp>
      <p:sp>
        <p:nvSpPr>
          <p:cNvPr id="6" name="Marcador de número de diapositiva 5">
            <a:extLst>
              <a:ext uri="{FF2B5EF4-FFF2-40B4-BE49-F238E27FC236}">
                <a16:creationId xmlns:a16="http://schemas.microsoft.com/office/drawing/2014/main" id="{28298009-6BB1-2BCB-9157-3CAF9A4281DC}"/>
              </a:ext>
            </a:extLst>
          </p:cNvPr>
          <p:cNvSpPr>
            <a:spLocks noGrp="1"/>
          </p:cNvSpPr>
          <p:nvPr>
            <p:ph type="sldNum" sz="quarter" idx="12"/>
          </p:nvPr>
        </p:nvSpPr>
        <p:spPr/>
        <p:txBody>
          <a:bodyPr/>
          <a:lstStyle/>
          <a:p>
            <a:fld id="{69869D56-AD8A-4AAE-A14B-84B16AE49F58}" type="slidenum">
              <a:rPr lang="es-ES" smtClean="0"/>
              <a:t>‹Nº›</a:t>
            </a:fld>
            <a:endParaRPr lang="es-ES"/>
          </a:p>
        </p:txBody>
      </p:sp>
    </p:spTree>
    <p:extLst>
      <p:ext uri="{BB962C8B-B14F-4D97-AF65-F5344CB8AC3E}">
        <p14:creationId xmlns:p14="http://schemas.microsoft.com/office/powerpoint/2010/main" val="3536854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ierr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132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Cierr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91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3" name="Google Shape;23;p3"/>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606538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71106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74BF711-AF21-09B1-EB4B-31FDDFDFD706}"/>
              </a:ext>
            </a:extLst>
          </p:cNvPr>
          <p:cNvSpPr>
            <a:spLocks noGrp="1"/>
          </p:cNvSpPr>
          <p:nvPr>
            <p:ph type="body" sz="quarter" idx="10"/>
          </p:nvPr>
        </p:nvSpPr>
        <p:spPr>
          <a:xfrm>
            <a:off x="2862471" y="3032125"/>
            <a:ext cx="8497680" cy="31305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ítulo 3">
            <a:extLst>
              <a:ext uri="{FF2B5EF4-FFF2-40B4-BE49-F238E27FC236}">
                <a16:creationId xmlns:a16="http://schemas.microsoft.com/office/drawing/2014/main" id="{A83AD025-8A48-F9F9-CA89-0C590EFBB495}"/>
              </a:ext>
            </a:extLst>
          </p:cNvPr>
          <p:cNvSpPr>
            <a:spLocks noGrp="1"/>
          </p:cNvSpPr>
          <p:nvPr>
            <p:ph type="title"/>
          </p:nvPr>
        </p:nvSpPr>
        <p:spPr/>
        <p:txBody>
          <a:bodyPr/>
          <a:lstStyle/>
          <a:p>
            <a:r>
              <a:rPr lang="es-ES"/>
              <a:t>Haga clic para modificar el estilo de título del patrón</a:t>
            </a:r>
          </a:p>
        </p:txBody>
      </p:sp>
      <p:sp>
        <p:nvSpPr>
          <p:cNvPr id="5" name="Marcador de pie de página 4">
            <a:extLst>
              <a:ext uri="{FF2B5EF4-FFF2-40B4-BE49-F238E27FC236}">
                <a16:creationId xmlns:a16="http://schemas.microsoft.com/office/drawing/2014/main" id="{3C41C067-CB9D-C01F-DB3F-EA487A0BEE4A}"/>
              </a:ext>
            </a:extLst>
          </p:cNvPr>
          <p:cNvSpPr>
            <a:spLocks noGrp="1"/>
          </p:cNvSpPr>
          <p:nvPr>
            <p:ph type="ftr" sz="quarter" idx="11"/>
          </p:nvPr>
        </p:nvSpPr>
        <p:spPr/>
        <p:txBody>
          <a:bodyPr/>
          <a:lstStyle/>
          <a:p>
            <a:r>
              <a:rPr lang="es-ES"/>
              <a:t>Elaborado por: Clara Janneth Santos-Martínez</a:t>
            </a:r>
            <a:endParaRPr lang="es-ES" dirty="0"/>
          </a:p>
        </p:txBody>
      </p:sp>
      <p:sp>
        <p:nvSpPr>
          <p:cNvPr id="6" name="Marcador de número de diapositiva 5">
            <a:extLst>
              <a:ext uri="{FF2B5EF4-FFF2-40B4-BE49-F238E27FC236}">
                <a16:creationId xmlns:a16="http://schemas.microsoft.com/office/drawing/2014/main" id="{D17E7A05-CBCA-BA38-C4FA-81865A800C76}"/>
              </a:ext>
            </a:extLst>
          </p:cNvPr>
          <p:cNvSpPr>
            <a:spLocks noGrp="1"/>
          </p:cNvSpPr>
          <p:nvPr>
            <p:ph type="sldNum" sz="quarter" idx="12"/>
          </p:nvPr>
        </p:nvSpPr>
        <p:spPr/>
        <p:txBody>
          <a:bodyPr/>
          <a:lstStyle/>
          <a:p>
            <a:fld id="{84198D8D-A5BD-4954-AD2C-0A190A72C325}" type="slidenum">
              <a:rPr lang="es-ES" smtClean="0"/>
              <a:t>‹Nº›</a:t>
            </a:fld>
            <a:endParaRPr lang="es-ES"/>
          </a:p>
        </p:txBody>
      </p:sp>
    </p:spTree>
    <p:extLst>
      <p:ext uri="{BB962C8B-B14F-4D97-AF65-F5344CB8AC3E}">
        <p14:creationId xmlns:p14="http://schemas.microsoft.com/office/powerpoint/2010/main" val="100724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p + imagen derech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33ECC-901E-699E-FBD4-8CFE70C87146}"/>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23E9C15E-A0A0-4267-8FA1-BDDF8762DCEB}"/>
              </a:ext>
            </a:extLst>
          </p:cNvPr>
          <p:cNvSpPr>
            <a:spLocks noGrp="1"/>
          </p:cNvSpPr>
          <p:nvPr>
            <p:ph type="ftr" sz="quarter" idx="10"/>
          </p:nvPr>
        </p:nvSpPr>
        <p:spPr/>
        <p:txBody>
          <a:body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14FB30F9-B6B2-D618-FCBE-8897A647CD55}"/>
              </a:ext>
            </a:extLst>
          </p:cNvPr>
          <p:cNvSpPr>
            <a:spLocks noGrp="1"/>
          </p:cNvSpPr>
          <p:nvPr>
            <p:ph type="sldNum" sz="quarter" idx="11"/>
          </p:nvPr>
        </p:nvSpPr>
        <p:spPr/>
        <p:txBody>
          <a:bodyPr/>
          <a:lstStyle/>
          <a:p>
            <a:fld id="{D78C809D-91D3-4CED-BEB5-8FFE8CE194A8}" type="slidenum">
              <a:rPr lang="es-ES" smtClean="0"/>
              <a:t>‹Nº›</a:t>
            </a:fld>
            <a:endParaRPr lang="es-ES"/>
          </a:p>
        </p:txBody>
      </p:sp>
    </p:spTree>
    <p:extLst>
      <p:ext uri="{BB962C8B-B14F-4D97-AF65-F5344CB8AC3E}">
        <p14:creationId xmlns:p14="http://schemas.microsoft.com/office/powerpoint/2010/main" val="3251608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2456120" y="593367"/>
            <a:ext cx="9320279"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solidFill>
                  <a:srgbClr val="FF0000"/>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37" name="Google Shape;3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47826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E63EED-F6B7-FE23-9D77-8516059D3184}"/>
              </a:ext>
            </a:extLst>
          </p:cNvPr>
          <p:cNvSpPr>
            <a:spLocks noGrp="1"/>
          </p:cNvSpPr>
          <p:nvPr>
            <p:ph type="dt" sz="half" idx="10"/>
          </p:nvPr>
        </p:nvSpPr>
        <p:spPr/>
        <p:txBody>
          <a:bodyPr/>
          <a:lstStyle/>
          <a:p>
            <a:endParaRPr lang="es-ES"/>
          </a:p>
        </p:txBody>
      </p:sp>
      <p:sp>
        <p:nvSpPr>
          <p:cNvPr id="3" name="Marcador de pie de página 2">
            <a:extLst>
              <a:ext uri="{FF2B5EF4-FFF2-40B4-BE49-F238E27FC236}">
                <a16:creationId xmlns:a16="http://schemas.microsoft.com/office/drawing/2014/main" id="{8864B466-2533-E1C0-E9C2-F74F99A3D89E}"/>
              </a:ext>
            </a:extLst>
          </p:cNvPr>
          <p:cNvSpPr>
            <a:spLocks noGrp="1"/>
          </p:cNvSpPr>
          <p:nvPr>
            <p:ph type="ftr" sz="quarter" idx="11"/>
          </p:nvPr>
        </p:nvSpPr>
        <p:spPr/>
        <p:txBody>
          <a:bodyPr/>
          <a:lstStyle/>
          <a:p>
            <a:r>
              <a:rPr lang="es-ES"/>
              <a:t>Elaborado por: Clara Janneth Santos-Martínez</a:t>
            </a:r>
          </a:p>
        </p:txBody>
      </p:sp>
      <p:sp>
        <p:nvSpPr>
          <p:cNvPr id="4" name="Marcador de número de diapositiva 3">
            <a:extLst>
              <a:ext uri="{FF2B5EF4-FFF2-40B4-BE49-F238E27FC236}">
                <a16:creationId xmlns:a16="http://schemas.microsoft.com/office/drawing/2014/main" id="{648B91D2-7334-1892-E676-DA9FBD613EDB}"/>
              </a:ext>
            </a:extLst>
          </p:cNvPr>
          <p:cNvSpPr>
            <a:spLocks noGrp="1"/>
          </p:cNvSpPr>
          <p:nvPr>
            <p:ph type="sldNum" sz="quarter" idx="12"/>
          </p:nvPr>
        </p:nvSpPr>
        <p:spPr/>
        <p:txBody>
          <a:bodyPr/>
          <a:lstStyle/>
          <a:p>
            <a:fld id="{B8C7D35B-1A7C-4D31-8112-238B87505571}" type="slidenum">
              <a:rPr lang="es-ES" smtClean="0"/>
              <a:t>‹Nº›</a:t>
            </a:fld>
            <a:endParaRPr lang="es-ES"/>
          </a:p>
        </p:txBody>
      </p:sp>
    </p:spTree>
    <p:extLst>
      <p:ext uri="{BB962C8B-B14F-4D97-AF65-F5344CB8AC3E}">
        <p14:creationId xmlns:p14="http://schemas.microsoft.com/office/powerpoint/2010/main" val="389831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ángulo 9"/>
          <p:cNvSpPr/>
          <p:nvPr/>
        </p:nvSpPr>
        <p:spPr>
          <a:xfrm>
            <a:off x="0" y="0"/>
            <a:ext cx="2466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7" name="PlaceHolder 1"/>
          <p:cNvSpPr>
            <a:spLocks noGrp="1"/>
          </p:cNvSpPr>
          <p:nvPr>
            <p:ph type="body"/>
          </p:nvPr>
        </p:nvSpPr>
        <p:spPr>
          <a:xfrm>
            <a:off x="10125000" y="0"/>
            <a:ext cx="2066400" cy="6857640"/>
          </a:xfrm>
          <a:prstGeom prst="rect">
            <a:avLst/>
          </a:prstGeom>
          <a:noFill/>
          <a:ln w="0">
            <a:noFill/>
          </a:ln>
        </p:spPr>
        <p:txBody>
          <a:bodyPr lIns="0" tIns="0" rIns="0" bIns="0" anchor="t">
            <a:normAutofit fontScale="32500" lnSpcReduction="19999"/>
          </a:bodyPr>
          <a:lstStyle/>
          <a:p>
            <a:pPr marL="432000" indent="-324000">
              <a:spcBef>
                <a:spcPts val="1417"/>
              </a:spcBef>
              <a:buClr>
                <a:srgbClr val="000000"/>
              </a:buClr>
              <a:buSzPct val="45000"/>
              <a:buFont typeface="Wingdings" charset="2"/>
              <a:buChar char=""/>
            </a:pPr>
            <a:r>
              <a:rPr lang="en-US" sz="1400" b="0" u="none" strike="noStrike" dirty="0">
                <a:solidFill>
                  <a:srgbClr val="000000"/>
                </a:solidFill>
                <a:uFillTx/>
                <a:latin typeface="Arial"/>
              </a:rPr>
              <a:t>Pulse para </a:t>
            </a:r>
            <a:r>
              <a:rPr lang="en-US" sz="1400" b="0" u="none" strike="noStrike" dirty="0" err="1">
                <a:solidFill>
                  <a:srgbClr val="000000"/>
                </a:solidFill>
                <a:uFillTx/>
                <a:latin typeface="Arial"/>
              </a:rPr>
              <a:t>editar</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el</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formato</a:t>
            </a:r>
            <a:r>
              <a:rPr lang="en-US" sz="1400" b="0" u="none" strike="noStrike" dirty="0">
                <a:solidFill>
                  <a:srgbClr val="000000"/>
                </a:solidFill>
                <a:uFillTx/>
                <a:latin typeface="Arial"/>
              </a:rPr>
              <a:t> de </a:t>
            </a:r>
            <a:r>
              <a:rPr lang="en-US" sz="1400" b="0" u="none" strike="noStrike" dirty="0" err="1">
                <a:solidFill>
                  <a:srgbClr val="000000"/>
                </a:solidFill>
                <a:uFillTx/>
                <a:latin typeface="Arial"/>
              </a:rPr>
              <a:t>texto</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864000" lvl="1" indent="-324000">
              <a:spcBef>
                <a:spcPts val="1134"/>
              </a:spcBef>
              <a:buClr>
                <a:srgbClr val="000000"/>
              </a:buClr>
              <a:buSzPct val="75000"/>
              <a:buFont typeface="Symbol" charset="2"/>
              <a:buChar char=""/>
            </a:pPr>
            <a:r>
              <a:rPr lang="en-US" sz="1400" b="0" u="none" strike="noStrike" dirty="0">
                <a:solidFill>
                  <a:srgbClr val="000000"/>
                </a:solidFill>
                <a:uFillTx/>
                <a:latin typeface="Arial"/>
              </a:rPr>
              <a:t>Segundo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1296000" lvl="2" indent="-288000">
              <a:spcBef>
                <a:spcPts val="850"/>
              </a:spcBef>
              <a:buClr>
                <a:srgbClr val="000000"/>
              </a:buClr>
              <a:buSzPct val="45000"/>
              <a:buFont typeface="Wingdings" charset="2"/>
              <a:buChar char=""/>
            </a:pPr>
            <a:r>
              <a:rPr lang="en-US" sz="1400" b="0" u="none" strike="noStrike" dirty="0" err="1">
                <a:solidFill>
                  <a:srgbClr val="000000"/>
                </a:solidFill>
                <a:uFillTx/>
                <a:latin typeface="Arial"/>
              </a:rPr>
              <a:t>Tercer</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1728000" lvl="3" indent="-216000">
              <a:spcBef>
                <a:spcPts val="567"/>
              </a:spcBef>
              <a:buClr>
                <a:srgbClr val="000000"/>
              </a:buClr>
              <a:buSzPct val="75000"/>
              <a:buFont typeface="Symbol" charset="2"/>
              <a:buChar char=""/>
            </a:pPr>
            <a:r>
              <a:rPr lang="en-US" sz="1400" b="0" u="none" strike="noStrike" dirty="0">
                <a:solidFill>
                  <a:srgbClr val="000000"/>
                </a:solidFill>
                <a:uFillTx/>
                <a:latin typeface="Arial"/>
              </a:rPr>
              <a:t>Cuarto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2160000" lvl="4"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Quinto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2592000" lvl="5"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Sexto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3024000" lvl="6" indent="-216000">
              <a:spcBef>
                <a:spcPts val="283"/>
              </a:spcBef>
              <a:buClr>
                <a:srgbClr val="000000"/>
              </a:buClr>
              <a:buSzPct val="45000"/>
              <a:buFont typeface="Wingdings" charset="2"/>
              <a:buChar char=""/>
            </a:pPr>
            <a:r>
              <a:rPr lang="en-US" sz="2000" b="0" u="none" strike="noStrike" dirty="0" err="1">
                <a:solidFill>
                  <a:srgbClr val="000000"/>
                </a:solidFill>
                <a:uFillTx/>
                <a:latin typeface="Arial"/>
              </a:rPr>
              <a:t>Séptimo</a:t>
            </a:r>
            <a:r>
              <a:rPr lang="en-US" sz="2000" b="0" u="none" strike="noStrike" dirty="0">
                <a:solidFill>
                  <a:srgbClr val="000000"/>
                </a:solidFill>
                <a:uFillTx/>
                <a:latin typeface="Arial"/>
              </a:rPr>
              <a:t>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p:txBody>
      </p:sp>
      <p:sp>
        <p:nvSpPr>
          <p:cNvPr id="2" name="PlaceHolder 2"/>
          <p:cNvSpPr>
            <a:spLocks noGrp="1"/>
          </p:cNvSpPr>
          <p:nvPr>
            <p:ph type="title"/>
          </p:nvPr>
        </p:nvSpPr>
        <p:spPr>
          <a:xfrm>
            <a:off x="2820959" y="549360"/>
            <a:ext cx="7068475" cy="1141200"/>
          </a:xfrm>
          <a:prstGeom prst="rect">
            <a:avLst/>
          </a:prstGeom>
          <a:noFill/>
          <a:ln w="0">
            <a:noFill/>
          </a:ln>
        </p:spPr>
        <p:txBody>
          <a:bodyPr lIns="0" tIns="0" rIns="0" bIns="0" anchor="b">
            <a:noAutofit/>
          </a:bodyPr>
          <a:lstStyle/>
          <a:p>
            <a:pPr indent="0">
              <a:lnSpc>
                <a:spcPct val="100000"/>
              </a:lnSpc>
              <a:buNone/>
            </a:pPr>
            <a:r>
              <a:rPr lang="en-US" sz="4000" b="0" u="none" strike="noStrike" dirty="0" err="1">
                <a:solidFill>
                  <a:srgbClr val="000000"/>
                </a:solidFill>
                <a:uFillTx/>
                <a:latin typeface="Arial"/>
              </a:rPr>
              <a:t>Título</a:t>
            </a:r>
            <a:r>
              <a:rPr lang="en-US" sz="4000" b="0" u="none" strike="noStrike" dirty="0">
                <a:solidFill>
                  <a:srgbClr val="000000"/>
                </a:solidFill>
                <a:uFillTx/>
                <a:latin typeface="Arial"/>
              </a:rPr>
              <a:t> </a:t>
            </a:r>
            <a:r>
              <a:rPr lang="en-US" sz="4000" b="0" u="none" strike="noStrike" dirty="0" err="1">
                <a:solidFill>
                  <a:srgbClr val="000000"/>
                </a:solidFill>
                <a:uFillTx/>
                <a:latin typeface="Arial"/>
              </a:rPr>
              <a:t>presentación</a:t>
            </a:r>
            <a:br>
              <a:rPr sz="4000" dirty="0"/>
            </a:br>
            <a:r>
              <a:rPr lang="en-US" sz="4000" b="0" u="none" strike="noStrike" dirty="0">
                <a:solidFill>
                  <a:srgbClr val="000000"/>
                </a:solidFill>
                <a:uFillTx/>
                <a:latin typeface="Arial"/>
              </a:rPr>
              <a:t>2ª </a:t>
            </a:r>
            <a:r>
              <a:rPr lang="en-US" sz="4000" b="0" u="none" strike="noStrike" dirty="0" err="1">
                <a:solidFill>
                  <a:srgbClr val="000000"/>
                </a:solidFill>
                <a:uFillTx/>
                <a:latin typeface="Arial"/>
              </a:rPr>
              <a:t>línea</a:t>
            </a:r>
            <a:endParaRPr lang="en-US" sz="4000" b="0" u="none" strike="noStrike" dirty="0">
              <a:solidFill>
                <a:srgbClr val="000000"/>
              </a:solidFill>
              <a:uFillTx/>
              <a:latin typeface="Arial"/>
            </a:endParaRPr>
          </a:p>
        </p:txBody>
      </p:sp>
      <p:sp>
        <p:nvSpPr>
          <p:cNvPr id="3" name="PlaceHolder 3"/>
          <p:cNvSpPr>
            <a:spLocks noGrp="1"/>
          </p:cNvSpPr>
          <p:nvPr>
            <p:ph type="body"/>
          </p:nvPr>
        </p:nvSpPr>
        <p:spPr>
          <a:xfrm>
            <a:off x="2820960" y="2155680"/>
            <a:ext cx="4657320" cy="323640"/>
          </a:xfrm>
          <a:prstGeom prst="rect">
            <a:avLst/>
          </a:prstGeom>
          <a:noFill/>
          <a:ln w="0">
            <a:noFill/>
          </a:ln>
        </p:spPr>
        <p:txBody>
          <a:bodyPr lIns="0" tIns="45720" rIns="91440" bIns="45720" anchor="ctr">
            <a:noAutofit/>
          </a:bodyPr>
          <a:lstStyle/>
          <a:p>
            <a:pPr indent="0">
              <a:lnSpc>
                <a:spcPct val="100000"/>
              </a:lnSpc>
              <a:spcBef>
                <a:spcPts val="601"/>
              </a:spcBef>
              <a:buNone/>
              <a:tabLst>
                <a:tab pos="0" algn="l"/>
              </a:tabLst>
            </a:pPr>
            <a:r>
              <a:rPr lang="es-ES" sz="1800" b="0" u="none" strike="noStrike" dirty="0">
                <a:solidFill>
                  <a:srgbClr val="CB0017"/>
                </a:solidFill>
                <a:uFillTx/>
                <a:latin typeface="Arial"/>
              </a:rPr>
              <a:t>Doctora Clara Janneth Santos-Martínez</a:t>
            </a:r>
            <a:endParaRPr lang="en-US" sz="1800" b="0" u="none" strike="noStrike" dirty="0">
              <a:solidFill>
                <a:srgbClr val="000000"/>
              </a:solidFill>
              <a:uFillTx/>
              <a:latin typeface="Arial"/>
            </a:endParaRPr>
          </a:p>
        </p:txBody>
      </p:sp>
      <p:pic>
        <p:nvPicPr>
          <p:cNvPr id="4" name="Gráfico 19"/>
          <p:cNvPicPr/>
          <p:nvPr/>
        </p:nvPicPr>
        <p:blipFill>
          <a:blip r:embed="rId7"/>
          <a:stretch/>
        </p:blipFill>
        <p:spPr>
          <a:xfrm>
            <a:off x="340560" y="336600"/>
            <a:ext cx="1760040" cy="666360"/>
          </a:xfrm>
          <a:prstGeom prst="rect">
            <a:avLst/>
          </a:prstGeom>
          <a:ln w="0">
            <a:noFill/>
          </a:ln>
        </p:spPr>
      </p:pic>
      <p:sp>
        <p:nvSpPr>
          <p:cNvPr id="5" name="PlaceHolder 4"/>
          <p:cNvSpPr>
            <a:spLocks noGrp="1"/>
          </p:cNvSpPr>
          <p:nvPr>
            <p:ph type="body"/>
          </p:nvPr>
        </p:nvSpPr>
        <p:spPr>
          <a:xfrm>
            <a:off x="340560" y="2656440"/>
            <a:ext cx="168804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 URJC</a:t>
            </a:r>
            <a:endParaRPr lang="en-US" sz="1200" b="0" u="none" strike="noStrike" dirty="0">
              <a:solidFill>
                <a:srgbClr val="000000"/>
              </a:solidFill>
              <a:uFillTx/>
              <a:latin typeface="Arial"/>
            </a:endParaRPr>
          </a:p>
        </p:txBody>
      </p:sp>
      <p:sp>
        <p:nvSpPr>
          <p:cNvPr id="9" name="Marcador de número de diapositiva 8">
            <a:extLst>
              <a:ext uri="{FF2B5EF4-FFF2-40B4-BE49-F238E27FC236}">
                <a16:creationId xmlns:a16="http://schemas.microsoft.com/office/drawing/2014/main" id="{48E222F5-AC3F-1EE5-FAB3-9659B5530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869D56-AD8A-4AAE-A14B-84B16AE49F58}" type="slidenum">
              <a:rPr lang="es-ES" smtClean="0"/>
              <a:t>‹Nº›</a:t>
            </a:fld>
            <a:endParaRPr lang="es-ES"/>
          </a:p>
        </p:txBody>
      </p:sp>
      <p:pic>
        <p:nvPicPr>
          <p:cNvPr id="11" name="Imagen 10">
            <a:extLst>
              <a:ext uri="{FF2B5EF4-FFF2-40B4-BE49-F238E27FC236}">
                <a16:creationId xmlns:a16="http://schemas.microsoft.com/office/drawing/2014/main" id="{59EE8C4C-094E-6ED6-ADDE-816D0705E1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580" y="5798635"/>
            <a:ext cx="720000" cy="256364"/>
          </a:xfrm>
          <a:prstGeom prst="rect">
            <a:avLst/>
          </a:prstGeom>
        </p:spPr>
      </p:pic>
      <p:sp>
        <p:nvSpPr>
          <p:cNvPr id="8" name="Marcador de pie de página 7">
            <a:extLst>
              <a:ext uri="{FF2B5EF4-FFF2-40B4-BE49-F238E27FC236}">
                <a16:creationId xmlns:a16="http://schemas.microsoft.com/office/drawing/2014/main" id="{E5455E89-4246-A5FC-2C46-C8EB2E66140A}"/>
              </a:ext>
            </a:extLst>
          </p:cNvPr>
          <p:cNvSpPr>
            <a:spLocks noGrp="1"/>
          </p:cNvSpPr>
          <p:nvPr>
            <p:ph type="ftr" sz="quarter" idx="3"/>
          </p:nvPr>
        </p:nvSpPr>
        <p:spPr>
          <a:xfrm>
            <a:off x="4058040" y="6362457"/>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p>
        </p:txBody>
      </p:sp>
    </p:spTree>
    <p:extLst>
      <p:ext uri="{BB962C8B-B14F-4D97-AF65-F5344CB8AC3E}">
        <p14:creationId xmlns:p14="http://schemas.microsoft.com/office/powerpoint/2010/main" val="25757785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1" name="Rectángulo 2"/>
          <p:cNvSpPr/>
          <p:nvPr/>
        </p:nvSpPr>
        <p:spPr>
          <a:xfrm>
            <a:off x="996840" y="0"/>
            <a:ext cx="9531000" cy="6857640"/>
          </a:xfrm>
          <a:prstGeom prst="rect">
            <a:avLst/>
          </a:prstGeom>
          <a:solidFill>
            <a:srgbClr val="CB0017"/>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92" name="Rectángulo 8"/>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93" name="PlaceHolder 1"/>
          <p:cNvSpPr>
            <a:spLocks noGrp="1"/>
          </p:cNvSpPr>
          <p:nvPr>
            <p:ph type="body"/>
          </p:nvPr>
        </p:nvSpPr>
        <p:spPr>
          <a:xfrm>
            <a:off x="1467000" y="1713960"/>
            <a:ext cx="7867440" cy="732960"/>
          </a:xfrm>
          <a:prstGeom prst="rect">
            <a:avLst/>
          </a:prstGeom>
          <a:noFill/>
          <a:ln w="0">
            <a:noFill/>
          </a:ln>
        </p:spPr>
        <p:txBody>
          <a:bodyPr lIns="0" tIns="0" rIns="0" bIns="0" anchor="t">
            <a:normAutofit/>
          </a:bodyPr>
          <a:lstStyle/>
          <a:p>
            <a:pPr marL="432000" indent="-324000">
              <a:lnSpc>
                <a:spcPct val="100000"/>
              </a:lnSpc>
              <a:spcBef>
                <a:spcPts val="601"/>
              </a:spcBef>
              <a:buClr>
                <a:srgbClr val="000000"/>
              </a:buClr>
              <a:buSzPct val="45000"/>
              <a:buFont typeface="Wingdings" charset="2"/>
              <a:buChar char=""/>
              <a:tabLst>
                <a:tab pos="0" algn="l"/>
              </a:tabLst>
            </a:pPr>
            <a:r>
              <a:rPr lang="es-ES" sz="3200" b="0" u="none" strike="noStrike">
                <a:solidFill>
                  <a:srgbClr val="FFFFFF"/>
                </a:solidFill>
                <a:uFillTx/>
                <a:latin typeface="Arial"/>
              </a:rPr>
              <a:t>Textos</a:t>
            </a:r>
            <a:endParaRPr lang="en-US" sz="3200" b="0" u="none" strike="noStrike">
              <a:solidFill>
                <a:srgbClr val="000000"/>
              </a:solidFill>
              <a:uFillTx/>
              <a:latin typeface="Arial"/>
            </a:endParaRPr>
          </a:p>
        </p:txBody>
      </p:sp>
      <p:sp>
        <p:nvSpPr>
          <p:cNvPr id="94" name="PlaceHolder 2"/>
          <p:cNvSpPr>
            <a:spLocks noGrp="1"/>
          </p:cNvSpPr>
          <p:nvPr>
            <p:ph type="body"/>
          </p:nvPr>
        </p:nvSpPr>
        <p:spPr>
          <a:xfrm>
            <a:off x="1467000" y="4398840"/>
            <a:ext cx="2916360" cy="189684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1400" b="0" u="none" strike="noStrike">
                <a:solidFill>
                  <a:srgbClr val="000000"/>
                </a:solidFill>
                <a:uFillTx/>
                <a:latin typeface="Arial"/>
              </a:rPr>
              <a:t>Textos</a:t>
            </a:r>
            <a:endParaRPr lang="en-US" sz="1400" b="0" u="none" strike="noStrike">
              <a:solidFill>
                <a:srgbClr val="000000"/>
              </a:solidFill>
              <a:uFillTx/>
              <a:latin typeface="Arial"/>
            </a:endParaRPr>
          </a:p>
        </p:txBody>
      </p:sp>
      <p:sp>
        <p:nvSpPr>
          <p:cNvPr id="95" name="PlaceHolder 3"/>
          <p:cNvSpPr>
            <a:spLocks noGrp="1"/>
          </p:cNvSpPr>
          <p:nvPr>
            <p:ph type="body"/>
          </p:nvPr>
        </p:nvSpPr>
        <p:spPr>
          <a:xfrm>
            <a:off x="4946760" y="4398840"/>
            <a:ext cx="2916360" cy="23652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1400" b="0" u="none" strike="noStrike">
                <a:solidFill>
                  <a:srgbClr val="000000"/>
                </a:solidFill>
                <a:uFillTx/>
                <a:latin typeface="Arial"/>
              </a:rPr>
              <a:t>Contacto</a:t>
            </a:r>
            <a:endParaRPr lang="en-US" sz="1400" b="0" u="none" strike="noStrike">
              <a:solidFill>
                <a:srgbClr val="000000"/>
              </a:solidFill>
              <a:uFillTx/>
              <a:latin typeface="Arial"/>
            </a:endParaRPr>
          </a:p>
        </p:txBody>
      </p:sp>
      <p:sp>
        <p:nvSpPr>
          <p:cNvPr id="96" name="PlaceHolder 4"/>
          <p:cNvSpPr>
            <a:spLocks noGrp="1"/>
          </p:cNvSpPr>
          <p:nvPr>
            <p:ph type="body"/>
          </p:nvPr>
        </p:nvSpPr>
        <p:spPr>
          <a:xfrm>
            <a:off x="4946760" y="4754160"/>
            <a:ext cx="2916360" cy="154152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1400" b="0" u="none" strike="noStrike">
                <a:solidFill>
                  <a:srgbClr val="000000"/>
                </a:solidFill>
                <a:uFillTx/>
                <a:latin typeface="Arial"/>
              </a:rPr>
              <a:t>Nombre</a:t>
            </a:r>
            <a:endParaRPr lang="en-US" sz="1400" b="0" u="none" strike="noStrike">
              <a:solidFill>
                <a:srgbClr val="000000"/>
              </a:solidFill>
              <a:uFillTx/>
              <a:latin typeface="Arial"/>
            </a:endParaRPr>
          </a:p>
          <a:p>
            <a:pPr indent="0">
              <a:lnSpc>
                <a:spcPct val="100000"/>
              </a:lnSpc>
              <a:spcBef>
                <a:spcPts val="601"/>
              </a:spcBef>
              <a:buNone/>
              <a:tabLst>
                <a:tab pos="0" algn="l"/>
              </a:tabLst>
            </a:pPr>
            <a:r>
              <a:rPr lang="es-ES" sz="1400" b="0" u="none" strike="noStrike">
                <a:solidFill>
                  <a:srgbClr val="000000"/>
                </a:solidFill>
                <a:uFillTx/>
                <a:latin typeface="Arial"/>
              </a:rPr>
              <a:t>Email</a:t>
            </a:r>
            <a:endParaRPr lang="en-US" sz="1400" b="0" u="none" strike="noStrike">
              <a:solidFill>
                <a:srgbClr val="000000"/>
              </a:solidFill>
              <a:uFillTx/>
              <a:latin typeface="Arial"/>
            </a:endParaRPr>
          </a:p>
          <a:p>
            <a:pPr indent="0">
              <a:lnSpc>
                <a:spcPct val="100000"/>
              </a:lnSpc>
              <a:spcBef>
                <a:spcPts val="601"/>
              </a:spcBef>
              <a:buNone/>
              <a:tabLst>
                <a:tab pos="0" algn="l"/>
              </a:tabLst>
            </a:pPr>
            <a:r>
              <a:rPr lang="es-ES" sz="1400" b="0" u="none" strike="noStrike">
                <a:solidFill>
                  <a:srgbClr val="000000"/>
                </a:solidFill>
                <a:uFillTx/>
                <a:latin typeface="Arial"/>
              </a:rPr>
              <a:t>Teléfono</a:t>
            </a:r>
            <a:endParaRPr lang="en-US" sz="1400" b="0" u="none" strike="noStrike">
              <a:solidFill>
                <a:srgbClr val="000000"/>
              </a:solidFill>
              <a:uFillTx/>
              <a:latin typeface="Arial"/>
            </a:endParaRPr>
          </a:p>
          <a:p>
            <a:pPr indent="0">
              <a:lnSpc>
                <a:spcPct val="100000"/>
              </a:lnSpc>
              <a:spcBef>
                <a:spcPts val="601"/>
              </a:spcBef>
              <a:buNone/>
              <a:tabLst>
                <a:tab pos="0" algn="l"/>
              </a:tabLst>
            </a:pPr>
            <a:endParaRPr lang="en-US" sz="1400" b="0" u="none" strike="noStrike">
              <a:solidFill>
                <a:srgbClr val="000000"/>
              </a:solidFill>
              <a:uFillTx/>
              <a:latin typeface="Arial"/>
            </a:endParaRPr>
          </a:p>
          <a:p>
            <a:pPr indent="0">
              <a:lnSpc>
                <a:spcPct val="100000"/>
              </a:lnSpc>
              <a:spcBef>
                <a:spcPts val="601"/>
              </a:spcBef>
              <a:buNone/>
              <a:tabLst>
                <a:tab pos="0" algn="l"/>
              </a:tabLst>
            </a:pPr>
            <a:r>
              <a:rPr lang="es-ES" sz="1400" b="0" u="none" strike="noStrike">
                <a:solidFill>
                  <a:srgbClr val="000000"/>
                </a:solidFill>
                <a:uFillTx/>
                <a:latin typeface="Arial"/>
              </a:rPr>
              <a:t>Dirección</a:t>
            </a:r>
            <a:endParaRPr lang="en-US" sz="1400" b="0" u="none" strike="noStrike">
              <a:solidFill>
                <a:srgbClr val="000000"/>
              </a:solidFill>
              <a:uFillTx/>
              <a:latin typeface="Arial"/>
            </a:endParaRPr>
          </a:p>
        </p:txBody>
      </p:sp>
      <p:pic>
        <p:nvPicPr>
          <p:cNvPr id="97" name="Gráfico 3"/>
          <p:cNvPicPr/>
          <p:nvPr/>
        </p:nvPicPr>
        <p:blipFill>
          <a:blip r:embed="rId3"/>
          <a:srcRect r="79095"/>
          <a:stretch/>
        </p:blipFill>
        <p:spPr>
          <a:xfrm>
            <a:off x="340560" y="336600"/>
            <a:ext cx="367920" cy="666360"/>
          </a:xfrm>
          <a:prstGeom prst="rect">
            <a:avLst/>
          </a:prstGeom>
          <a:ln w="0">
            <a:noFill/>
          </a:ln>
        </p:spPr>
      </p:pic>
      <p:sp>
        <p:nvSpPr>
          <p:cNvPr id="98" name="PlaceHolder 5"/>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u="none" strike="noStrike">
                <a:solidFill>
                  <a:srgbClr val="000000"/>
                </a:solidFill>
                <a:uFillTx/>
                <a:latin typeface="Arial"/>
              </a:rPr>
              <a:t>Pulse para editar el formato del texto de título</a:t>
            </a:r>
          </a:p>
        </p:txBody>
      </p:sp>
    </p:spTree>
    <p:extLst>
      <p:ext uri="{BB962C8B-B14F-4D97-AF65-F5344CB8AC3E}">
        <p14:creationId xmlns:p14="http://schemas.microsoft.com/office/powerpoint/2010/main" val="814030536"/>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ángulo 4"/>
          <p:cNvSpPr/>
          <p:nvPr/>
        </p:nvSpPr>
        <p:spPr>
          <a:xfrm rot="5400000">
            <a:off x="5522760" y="-3055680"/>
            <a:ext cx="2762280" cy="8874000"/>
          </a:xfrm>
          <a:prstGeom prst="rect">
            <a:avLst/>
          </a:prstGeom>
          <a:solidFill>
            <a:srgbClr val="CB0017"/>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9" name="Rectángulo 9"/>
          <p:cNvSpPr/>
          <p:nvPr/>
        </p:nvSpPr>
        <p:spPr>
          <a:xfrm>
            <a:off x="0" y="0"/>
            <a:ext cx="2466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10" name="PlaceHolder 1"/>
          <p:cNvSpPr>
            <a:spLocks noGrp="1"/>
          </p:cNvSpPr>
          <p:nvPr>
            <p:ph type="body"/>
          </p:nvPr>
        </p:nvSpPr>
        <p:spPr>
          <a:xfrm>
            <a:off x="2466360" y="2766240"/>
            <a:ext cx="8873640" cy="4103640"/>
          </a:xfrm>
          <a:prstGeom prst="rect">
            <a:avLst/>
          </a:prstGeom>
          <a:noFill/>
          <a:ln w="0">
            <a:noFill/>
          </a:ln>
        </p:spPr>
        <p:txBody>
          <a:bodyPr lIns="0" tIns="0" rIns="0" bIns="0" anchor="t">
            <a:normAutofit/>
          </a:bodyPr>
          <a:lstStyle/>
          <a:p>
            <a:pPr marL="432000" indent="-324000">
              <a:spcBef>
                <a:spcPts val="2203"/>
              </a:spcBef>
              <a:buClr>
                <a:srgbClr val="000000"/>
              </a:buClr>
              <a:buSzPct val="45000"/>
              <a:buFont typeface="Wingdings" charset="2"/>
              <a:buChar char=""/>
            </a:pPr>
            <a:r>
              <a:rPr lang="en-US" sz="2800" b="0" u="none" strike="noStrike" dirty="0">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en-US" sz="2600" b="0" u="none" strike="noStrike" dirty="0">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en-US" sz="2400" b="0" u="none" strike="noStrike" dirty="0">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en-US" sz="2200" b="0" u="none" strike="noStrike" dirty="0">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en-US" sz="1800" b="0" u="none" strike="noStrike" dirty="0">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en-US" sz="1600" b="0" u="none" strike="noStrike" dirty="0">
                <a:solidFill>
                  <a:srgbClr val="000000"/>
                </a:solidFill>
                <a:uFillTx/>
                <a:latin typeface="Arial"/>
              </a:rPr>
              <a:t>Seventh Outline Level</a:t>
            </a:r>
          </a:p>
        </p:txBody>
      </p:sp>
      <p:sp>
        <p:nvSpPr>
          <p:cNvPr id="11" name="PlaceHolder 2"/>
          <p:cNvSpPr>
            <a:spLocks noGrp="1"/>
          </p:cNvSpPr>
          <p:nvPr>
            <p:ph type="title"/>
          </p:nvPr>
        </p:nvSpPr>
        <p:spPr>
          <a:xfrm>
            <a:off x="2820960" y="549360"/>
            <a:ext cx="4658040" cy="1141200"/>
          </a:xfrm>
          <a:prstGeom prst="rect">
            <a:avLst/>
          </a:prstGeom>
          <a:noFill/>
          <a:ln w="0">
            <a:noFill/>
          </a:ln>
        </p:spPr>
        <p:txBody>
          <a:bodyPr lIns="0" tIns="0" rIns="0" bIns="0" anchor="b">
            <a:noAutofit/>
          </a:bodyPr>
          <a:lstStyle/>
          <a:p>
            <a:pPr indent="0">
              <a:lnSpc>
                <a:spcPct val="100000"/>
              </a:lnSpc>
              <a:buNone/>
            </a:pPr>
            <a:r>
              <a:rPr lang="en-US" sz="4000" b="0" u="none" strike="noStrike">
                <a:solidFill>
                  <a:srgbClr val="000000"/>
                </a:solidFill>
                <a:uFillTx/>
                <a:latin typeface="Arial"/>
              </a:rPr>
              <a:t>Título presentación</a:t>
            </a:r>
            <a:br>
              <a:rPr sz="4000"/>
            </a:br>
            <a:r>
              <a:rPr lang="en-US" sz="4000" b="0" u="none" strike="noStrike">
                <a:solidFill>
                  <a:srgbClr val="000000"/>
                </a:solidFill>
                <a:uFillTx/>
                <a:latin typeface="Arial"/>
              </a:rPr>
              <a:t>2ª línea</a:t>
            </a:r>
          </a:p>
        </p:txBody>
      </p:sp>
      <p:sp>
        <p:nvSpPr>
          <p:cNvPr id="12" name="PlaceHolder 3"/>
          <p:cNvSpPr>
            <a:spLocks noGrp="1"/>
          </p:cNvSpPr>
          <p:nvPr>
            <p:ph type="body"/>
          </p:nvPr>
        </p:nvSpPr>
        <p:spPr>
          <a:xfrm>
            <a:off x="2820960" y="2115924"/>
            <a:ext cx="4657320" cy="323640"/>
          </a:xfrm>
          <a:prstGeom prst="rect">
            <a:avLst/>
          </a:prstGeom>
          <a:noFill/>
          <a:ln w="0">
            <a:noFill/>
          </a:ln>
        </p:spPr>
        <p:txBody>
          <a:bodyPr lIns="0" tIns="45720" rIns="91440" bIns="45720" anchor="ctr">
            <a:noAutofit/>
          </a:bodyPr>
          <a:lstStyle/>
          <a:p>
            <a:pPr marL="228600" indent="-228600">
              <a:lnSpc>
                <a:spcPct val="100000"/>
              </a:lnSpc>
              <a:spcBef>
                <a:spcPts val="601"/>
              </a:spcBef>
              <a:buNone/>
              <a:tabLst>
                <a:tab pos="0" algn="l"/>
              </a:tabLst>
            </a:pPr>
            <a:r>
              <a:rPr lang="es-ES" sz="1800" b="0" u="none" strike="noStrike" dirty="0">
                <a:solidFill>
                  <a:srgbClr val="FFFFFF"/>
                </a:solidFill>
                <a:uFillTx/>
                <a:latin typeface="Arial"/>
              </a:rPr>
              <a:t>Doctora Clara Janneth Santos-Martínez</a:t>
            </a:r>
            <a:endParaRPr lang="en-US" sz="1800" b="0" u="none" strike="noStrike" dirty="0">
              <a:solidFill>
                <a:srgbClr val="000000"/>
              </a:solidFill>
              <a:uFillTx/>
              <a:latin typeface="Arial"/>
            </a:endParaRPr>
          </a:p>
        </p:txBody>
      </p:sp>
      <p:pic>
        <p:nvPicPr>
          <p:cNvPr id="13" name="Gráfico 19"/>
          <p:cNvPicPr/>
          <p:nvPr/>
        </p:nvPicPr>
        <p:blipFill>
          <a:blip r:embed="rId3"/>
          <a:stretch/>
        </p:blipFill>
        <p:spPr>
          <a:xfrm>
            <a:off x="340560" y="336600"/>
            <a:ext cx="1760040" cy="666360"/>
          </a:xfrm>
          <a:prstGeom prst="rect">
            <a:avLst/>
          </a:prstGeom>
          <a:ln w="0">
            <a:noFill/>
          </a:ln>
        </p:spPr>
      </p:pic>
      <p:sp>
        <p:nvSpPr>
          <p:cNvPr id="14" name="PlaceHolder 4"/>
          <p:cNvSpPr>
            <a:spLocks noGrp="1"/>
          </p:cNvSpPr>
          <p:nvPr>
            <p:ph type="body"/>
          </p:nvPr>
        </p:nvSpPr>
        <p:spPr>
          <a:xfrm>
            <a:off x="340560" y="-1496880"/>
            <a:ext cx="168804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 URJC</a:t>
            </a:r>
            <a:endParaRPr lang="en-US" sz="1200" b="0" u="none" strike="noStrike" dirty="0">
              <a:solidFill>
                <a:srgbClr val="000000"/>
              </a:solidFill>
              <a:uFillTx/>
              <a:latin typeface="Arial"/>
            </a:endParaRPr>
          </a:p>
        </p:txBody>
      </p:sp>
      <p:sp>
        <p:nvSpPr>
          <p:cNvPr id="2" name="Marcador de pie de página 1">
            <a:extLst>
              <a:ext uri="{FF2B5EF4-FFF2-40B4-BE49-F238E27FC236}">
                <a16:creationId xmlns:a16="http://schemas.microsoft.com/office/drawing/2014/main" id="{656F1EFF-0018-2F45-2CF1-8142CEEC0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7D6C4002-A583-A8F3-B0F2-FD442A1C1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198D8D-A5BD-4954-AD2C-0A190A72C325}" type="slidenum">
              <a:rPr lang="es-ES" smtClean="0"/>
              <a:t>‹Nº›</a:t>
            </a:fld>
            <a:endParaRPr lang="es-ES"/>
          </a:p>
        </p:txBody>
      </p:sp>
      <p:pic>
        <p:nvPicPr>
          <p:cNvPr id="4" name="Imagen 3">
            <a:extLst>
              <a:ext uri="{FF2B5EF4-FFF2-40B4-BE49-F238E27FC236}">
                <a16:creationId xmlns:a16="http://schemas.microsoft.com/office/drawing/2014/main" id="{579AAB78-50B4-16D2-E477-DDDDD168D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00" y="6356350"/>
            <a:ext cx="720000" cy="256364"/>
          </a:xfrm>
          <a:prstGeom prst="rect">
            <a:avLst/>
          </a:prstGeom>
        </p:spPr>
      </p:pic>
    </p:spTree>
    <p:extLst>
      <p:ext uri="{BB962C8B-B14F-4D97-AF65-F5344CB8AC3E}">
        <p14:creationId xmlns:p14="http://schemas.microsoft.com/office/powerpoint/2010/main" val="2120291872"/>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8" name="PlaceHolder 1"/>
          <p:cNvSpPr>
            <a:spLocks noGrp="1"/>
          </p:cNvSpPr>
          <p:nvPr>
            <p:ph type="body"/>
          </p:nvPr>
        </p:nvSpPr>
        <p:spPr>
          <a:xfrm>
            <a:off x="7669080" y="0"/>
            <a:ext cx="4570200" cy="6857640"/>
          </a:xfrm>
          <a:prstGeom prst="rect">
            <a:avLst/>
          </a:prstGeom>
          <a:noFill/>
          <a:ln w="0">
            <a:noFill/>
          </a:ln>
        </p:spPr>
        <p:txBody>
          <a:bodyPr lIns="0" tIns="0" rIns="0" bIns="0" anchor="t">
            <a:normAutofit/>
          </a:bodyPr>
          <a:lstStyle/>
          <a:p>
            <a:pPr marL="432000" indent="-324000">
              <a:spcBef>
                <a:spcPts val="2829"/>
              </a:spcBef>
              <a:buClr>
                <a:srgbClr val="000000"/>
              </a:buClr>
              <a:buSzPct val="45000"/>
              <a:buFont typeface="Wingdings" charset="2"/>
              <a:buChar char=""/>
            </a:pPr>
            <a:r>
              <a:rPr lang="en-US" sz="2800" b="0" u="none" strike="noStrike">
                <a:solidFill>
                  <a:srgbClr val="000000"/>
                </a:solidFill>
                <a:uFillTx/>
                <a:latin typeface="Arial"/>
              </a:rPr>
              <a:t>Pulse para editar el formato de texto del esquema</a:t>
            </a:r>
          </a:p>
          <a:p>
            <a:pPr marL="864000" lvl="1" indent="-324000">
              <a:spcBef>
                <a:spcPts val="1134"/>
              </a:spcBef>
              <a:buClr>
                <a:srgbClr val="000000"/>
              </a:buClr>
              <a:buSzPct val="75000"/>
              <a:buFont typeface="Symbol" charset="2"/>
              <a:buChar char=""/>
            </a:pPr>
            <a:r>
              <a:rPr lang="en-US" sz="1400" b="0" u="none" strike="noStrike">
                <a:solidFill>
                  <a:srgbClr val="000000"/>
                </a:solidFill>
                <a:uFillTx/>
                <a:latin typeface="Arial"/>
              </a:rPr>
              <a:t>Segundo nivel del esquema</a:t>
            </a:r>
          </a:p>
          <a:p>
            <a:pPr marL="1296000" lvl="2" indent="-288000">
              <a:spcBef>
                <a:spcPts val="850"/>
              </a:spcBef>
              <a:buClr>
                <a:srgbClr val="000000"/>
              </a:buClr>
              <a:buSzPct val="45000"/>
              <a:buFont typeface="Wingdings" charset="2"/>
              <a:buChar char=""/>
            </a:pPr>
            <a:r>
              <a:rPr lang="en-US" sz="1400" b="0" u="none" strike="noStrike">
                <a:solidFill>
                  <a:srgbClr val="000000"/>
                </a:solidFill>
                <a:uFillTx/>
                <a:latin typeface="Arial"/>
              </a:rPr>
              <a:t>Tercer nivel del esquema</a:t>
            </a:r>
          </a:p>
          <a:p>
            <a:pPr marL="1728000" lvl="3" indent="-216000">
              <a:spcBef>
                <a:spcPts val="567"/>
              </a:spcBef>
              <a:buClr>
                <a:srgbClr val="000000"/>
              </a:buClr>
              <a:buSzPct val="75000"/>
              <a:buFont typeface="Symbol" charset="2"/>
              <a:buChar char=""/>
            </a:pPr>
            <a:r>
              <a:rPr lang="en-US" sz="1400" b="0" u="none" strike="noStrike">
                <a:solidFill>
                  <a:srgbClr val="000000"/>
                </a:solidFill>
                <a:uFillTx/>
                <a:latin typeface="Arial"/>
              </a:rPr>
              <a:t>Cuarto nivel del esquema</a:t>
            </a:r>
          </a:p>
          <a:p>
            <a:pPr marL="2160000" lvl="4" indent="-216000">
              <a:spcBef>
                <a:spcPts val="283"/>
              </a:spcBef>
              <a:buClr>
                <a:srgbClr val="000000"/>
              </a:buClr>
              <a:buSzPct val="45000"/>
              <a:buFont typeface="Wingdings" charset="2"/>
              <a:buChar char=""/>
            </a:pPr>
            <a:r>
              <a:rPr lang="en-US" sz="2000" b="0" u="none" strike="noStrike">
                <a:solidFill>
                  <a:srgbClr val="000000"/>
                </a:solidFill>
                <a:uFillTx/>
                <a:latin typeface="Arial"/>
              </a:rPr>
              <a:t>Quinto nivel del esquema</a:t>
            </a:r>
          </a:p>
          <a:p>
            <a:pPr marL="2592000" lvl="5" indent="-216000">
              <a:spcBef>
                <a:spcPts val="283"/>
              </a:spcBef>
              <a:buClr>
                <a:srgbClr val="000000"/>
              </a:buClr>
              <a:buSzPct val="45000"/>
              <a:buFont typeface="Wingdings" charset="2"/>
              <a:buChar char=""/>
            </a:pPr>
            <a:r>
              <a:rPr lang="en-US" sz="2000" b="0" u="none" strike="noStrike">
                <a:solidFill>
                  <a:srgbClr val="000000"/>
                </a:solidFill>
                <a:uFillTx/>
                <a:latin typeface="Arial"/>
              </a:rPr>
              <a:t>Sexto nivel del esquema</a:t>
            </a:r>
          </a:p>
          <a:p>
            <a:pPr marL="3024000" lvl="6" indent="-216000">
              <a:spcBef>
                <a:spcPts val="283"/>
              </a:spcBef>
              <a:buClr>
                <a:srgbClr val="000000"/>
              </a:buClr>
              <a:buSzPct val="45000"/>
              <a:buFont typeface="Wingdings" charset="2"/>
              <a:buChar char=""/>
            </a:pPr>
            <a:r>
              <a:rPr lang="en-US" sz="2000" b="0" u="none" strike="noStrike">
                <a:solidFill>
                  <a:srgbClr val="000000"/>
                </a:solidFill>
                <a:uFillTx/>
                <a:latin typeface="Arial"/>
              </a:rPr>
              <a:t>Séptimo nivel del esquema</a:t>
            </a:r>
          </a:p>
        </p:txBody>
      </p:sp>
      <p:sp>
        <p:nvSpPr>
          <p:cNvPr id="29" name="PlaceHolder 2"/>
          <p:cNvSpPr>
            <a:spLocks noGrp="1"/>
          </p:cNvSpPr>
          <p:nvPr>
            <p:ph type="title"/>
          </p:nvPr>
        </p:nvSpPr>
        <p:spPr>
          <a:xfrm>
            <a:off x="1422360" y="558720"/>
            <a:ext cx="5521680" cy="615600"/>
          </a:xfrm>
          <a:prstGeom prst="rect">
            <a:avLst/>
          </a:prstGeom>
          <a:noFill/>
          <a:ln w="0">
            <a:noFill/>
          </a:ln>
        </p:spPr>
        <p:txBody>
          <a:bodyPr lIns="0" tIns="0" rIns="0" bIns="0" anchor="b">
            <a:noAutofit/>
          </a:bodyPr>
          <a:lstStyle/>
          <a:p>
            <a:pPr indent="0">
              <a:lnSpc>
                <a:spcPct val="100000"/>
              </a:lnSpc>
              <a:buNone/>
            </a:pPr>
            <a:r>
              <a:rPr lang="en-US" sz="4400" b="0" u="none" strike="noStrike">
                <a:solidFill>
                  <a:srgbClr val="000000"/>
                </a:solidFill>
                <a:uFillTx/>
                <a:latin typeface="Arial"/>
              </a:rPr>
              <a:t>Titular</a:t>
            </a:r>
          </a:p>
        </p:txBody>
      </p:sp>
      <p:sp>
        <p:nvSpPr>
          <p:cNvPr id="30" name="PlaceHolder 3"/>
          <p:cNvSpPr>
            <a:spLocks noGrp="1"/>
          </p:cNvSpPr>
          <p:nvPr>
            <p:ph type="body"/>
          </p:nvPr>
        </p:nvSpPr>
        <p:spPr>
          <a:xfrm>
            <a:off x="1422360" y="2079000"/>
            <a:ext cx="5521680" cy="3700440"/>
          </a:xfrm>
          <a:prstGeom prst="rect">
            <a:avLst/>
          </a:prstGeom>
          <a:noFill/>
          <a:ln w="0">
            <a:noFill/>
          </a:ln>
        </p:spPr>
        <p:txBody>
          <a:bodyPr lIns="0" tIns="0" rIns="0" bIns="0" anchor="t">
            <a:noAutofit/>
          </a:bodyPr>
          <a:lstStyle/>
          <a:p>
            <a:pPr indent="0">
              <a:lnSpc>
                <a:spcPct val="100000"/>
              </a:lnSpc>
              <a:spcBef>
                <a:spcPts val="601"/>
              </a:spcBef>
              <a:buNone/>
              <a:tabLst>
                <a:tab pos="0" algn="l"/>
              </a:tabLst>
            </a:pPr>
            <a:r>
              <a:rPr lang="en-US" sz="1400" b="0" u="none" strike="noStrike" dirty="0">
                <a:solidFill>
                  <a:srgbClr val="000000"/>
                </a:solidFill>
                <a:uFillTx/>
                <a:latin typeface="Arial"/>
              </a:rPr>
              <a:t>Click to edit Master text styles</a:t>
            </a:r>
          </a:p>
        </p:txBody>
      </p:sp>
      <p:sp>
        <p:nvSpPr>
          <p:cNvPr id="31" name="Rectángulo 9"/>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32" name="PlaceHolder 4"/>
          <p:cNvSpPr>
            <a:spLocks noGrp="1"/>
          </p:cNvSpPr>
          <p:nvPr>
            <p:ph type="body"/>
          </p:nvPr>
        </p:nvSpPr>
        <p:spPr>
          <a:xfrm>
            <a:off x="7669080" y="6130800"/>
            <a:ext cx="4570200" cy="726840"/>
          </a:xfrm>
          <a:prstGeom prst="rect">
            <a:avLst/>
          </a:prstGeom>
          <a:solidFill>
            <a:srgbClr val="CB0017"/>
          </a:solidFill>
          <a:ln w="0">
            <a:noFill/>
          </a:ln>
        </p:spPr>
        <p:txBody>
          <a:bodyPr lIns="0" tIns="0" rIns="0" bIns="0" anchor="ctr">
            <a:normAutofit/>
          </a:bodyPr>
          <a:lstStyle/>
          <a:p>
            <a:pPr marL="228600" indent="-50760">
              <a:lnSpc>
                <a:spcPct val="100000"/>
              </a:lnSpc>
              <a:spcBef>
                <a:spcPts val="601"/>
              </a:spcBef>
              <a:buNone/>
              <a:tabLst>
                <a:tab pos="0" algn="l"/>
              </a:tabLst>
            </a:pPr>
            <a:r>
              <a:rPr lang="es-ES" sz="1400" b="0" u="none" strike="noStrike">
                <a:solidFill>
                  <a:srgbClr val="FFFFFF"/>
                </a:solidFill>
                <a:uFillTx/>
                <a:latin typeface="Arial"/>
              </a:rPr>
              <a:t>Créditos foto</a:t>
            </a:r>
            <a:endParaRPr lang="en-US" sz="1400" b="0" u="none" strike="noStrike">
              <a:solidFill>
                <a:srgbClr val="000000"/>
              </a:solidFill>
              <a:uFillTx/>
              <a:latin typeface="Arial"/>
            </a:endParaRPr>
          </a:p>
        </p:txBody>
      </p:sp>
      <p:pic>
        <p:nvPicPr>
          <p:cNvPr id="33" name="Gráfico 21"/>
          <p:cNvPicPr/>
          <p:nvPr/>
        </p:nvPicPr>
        <p:blipFill>
          <a:blip r:embed="rId15"/>
          <a:srcRect r="79095"/>
          <a:stretch/>
        </p:blipFill>
        <p:spPr>
          <a:xfrm>
            <a:off x="340560" y="336600"/>
            <a:ext cx="367920" cy="666360"/>
          </a:xfrm>
          <a:prstGeom prst="rect">
            <a:avLst/>
          </a:prstGeom>
          <a:ln w="0">
            <a:noFill/>
          </a:ln>
        </p:spPr>
      </p:pic>
      <p:sp>
        <p:nvSpPr>
          <p:cNvPr id="34" name="PlaceHolder 5"/>
          <p:cNvSpPr>
            <a:spLocks noGrp="1"/>
          </p:cNvSpPr>
          <p:nvPr>
            <p:ph type="body"/>
          </p:nvPr>
        </p:nvSpPr>
        <p:spPr>
          <a:xfrm>
            <a:off x="1422360" y="2614680"/>
            <a:ext cx="552168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a:t>
            </a:r>
            <a:endParaRPr lang="en-US" sz="1200" b="0" u="none" strike="noStrike" dirty="0">
              <a:solidFill>
                <a:srgbClr val="000000"/>
              </a:solidFill>
              <a:uFillTx/>
              <a:latin typeface="Arial"/>
            </a:endParaRPr>
          </a:p>
        </p:txBody>
      </p:sp>
      <p:sp>
        <p:nvSpPr>
          <p:cNvPr id="3" name="Marcador de número de diapositiva 2">
            <a:extLst>
              <a:ext uri="{FF2B5EF4-FFF2-40B4-BE49-F238E27FC236}">
                <a16:creationId xmlns:a16="http://schemas.microsoft.com/office/drawing/2014/main" id="{344FA8FF-A073-0F91-6468-59C84D6E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8C809D-91D3-4CED-BEB5-8FFE8CE194A8}" type="slidenum">
              <a:rPr lang="es-ES" smtClean="0"/>
              <a:t>‹Nº›</a:t>
            </a:fld>
            <a:endParaRPr lang="es-ES"/>
          </a:p>
        </p:txBody>
      </p:sp>
      <p:sp>
        <p:nvSpPr>
          <p:cNvPr id="7" name="Marcador de pie de página 6">
            <a:extLst>
              <a:ext uri="{FF2B5EF4-FFF2-40B4-BE49-F238E27FC236}">
                <a16:creationId xmlns:a16="http://schemas.microsoft.com/office/drawing/2014/main" id="{04385E5B-A4EE-EC7E-3CC3-39973E60A729}"/>
              </a:ext>
            </a:extLst>
          </p:cNvPr>
          <p:cNvSpPr>
            <a:spLocks noGrp="1"/>
          </p:cNvSpPr>
          <p:nvPr>
            <p:ph type="ftr" sz="quarter" idx="3"/>
          </p:nvPr>
        </p:nvSpPr>
        <p:spPr>
          <a:xfrm>
            <a:off x="3849756"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pic>
        <p:nvPicPr>
          <p:cNvPr id="2" name="Imagen 1">
            <a:extLst>
              <a:ext uri="{FF2B5EF4-FFF2-40B4-BE49-F238E27FC236}">
                <a16:creationId xmlns:a16="http://schemas.microsoft.com/office/drawing/2014/main" id="{71274C79-99B0-7F41-3D49-175E63263CE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5946" y="6430384"/>
            <a:ext cx="609600" cy="217056"/>
          </a:xfrm>
          <a:prstGeom prst="rect">
            <a:avLst/>
          </a:prstGeom>
        </p:spPr>
      </p:pic>
    </p:spTree>
    <p:extLst>
      <p:ext uri="{BB962C8B-B14F-4D97-AF65-F5344CB8AC3E}">
        <p14:creationId xmlns:p14="http://schemas.microsoft.com/office/powerpoint/2010/main" val="2214729505"/>
      </p:ext>
    </p:extLst>
  </p:cSld>
  <p:clrMap bg1="lt1" tx1="dk1" bg2="lt2" tx2="dk2" accent1="accent1" accent2="accent2" accent3="accent3" accent4="accent4" accent5="accent5" accent6="accent6" hlink="hlink" folHlink="folHlink"/>
  <p:sldLayoutIdLst>
    <p:sldLayoutId id="2147483672" r:id="rId1"/>
    <p:sldLayoutId id="2147483692" r:id="rId2"/>
    <p:sldLayoutId id="2147483693"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5" name="PlaceHolder 1"/>
          <p:cNvSpPr>
            <a:spLocks noGrp="1"/>
          </p:cNvSpPr>
          <p:nvPr>
            <p:ph type="body"/>
          </p:nvPr>
        </p:nvSpPr>
        <p:spPr>
          <a:xfrm>
            <a:off x="1000080" y="0"/>
            <a:ext cx="4570200" cy="68576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u="none" strike="noStrike" dirty="0">
                <a:solidFill>
                  <a:srgbClr val="000000"/>
                </a:solidFill>
                <a:uFillTx/>
                <a:latin typeface="Arial"/>
              </a:rPr>
              <a:t>Pulse para </a:t>
            </a:r>
            <a:r>
              <a:rPr lang="en-US" sz="1400" b="0" u="none" strike="noStrike" dirty="0" err="1">
                <a:solidFill>
                  <a:srgbClr val="000000"/>
                </a:solidFill>
                <a:uFillTx/>
                <a:latin typeface="Arial"/>
              </a:rPr>
              <a:t>editar</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el</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formato</a:t>
            </a:r>
            <a:r>
              <a:rPr lang="en-US" sz="1400" b="0" u="none" strike="noStrike" dirty="0">
                <a:solidFill>
                  <a:srgbClr val="000000"/>
                </a:solidFill>
                <a:uFillTx/>
                <a:latin typeface="Arial"/>
              </a:rPr>
              <a:t> de </a:t>
            </a:r>
            <a:r>
              <a:rPr lang="en-US" sz="1400" b="0" u="none" strike="noStrike" dirty="0" err="1">
                <a:solidFill>
                  <a:srgbClr val="000000"/>
                </a:solidFill>
                <a:uFillTx/>
                <a:latin typeface="Arial"/>
              </a:rPr>
              <a:t>texto</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864000" lvl="1" indent="-324000">
              <a:spcBef>
                <a:spcPts val="1134"/>
              </a:spcBef>
              <a:buClr>
                <a:srgbClr val="000000"/>
              </a:buClr>
              <a:buSzPct val="75000"/>
              <a:buFont typeface="Symbol" charset="2"/>
              <a:buChar char=""/>
            </a:pPr>
            <a:r>
              <a:rPr lang="en-US" sz="1400" b="0" u="none" strike="noStrike" dirty="0">
                <a:solidFill>
                  <a:srgbClr val="000000"/>
                </a:solidFill>
                <a:uFillTx/>
                <a:latin typeface="Arial"/>
              </a:rPr>
              <a:t>Segundo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1296000" lvl="2" indent="-288000">
              <a:spcBef>
                <a:spcPts val="850"/>
              </a:spcBef>
              <a:buClr>
                <a:srgbClr val="000000"/>
              </a:buClr>
              <a:buSzPct val="45000"/>
              <a:buFont typeface="Wingdings" charset="2"/>
              <a:buChar char=""/>
            </a:pPr>
            <a:r>
              <a:rPr lang="en-US" sz="1400" b="0" u="none" strike="noStrike" dirty="0" err="1">
                <a:solidFill>
                  <a:srgbClr val="000000"/>
                </a:solidFill>
                <a:uFillTx/>
                <a:latin typeface="Arial"/>
              </a:rPr>
              <a:t>Tercer</a:t>
            </a:r>
            <a:r>
              <a:rPr lang="en-US" sz="1400" b="0" u="none" strike="noStrike" dirty="0">
                <a:solidFill>
                  <a:srgbClr val="000000"/>
                </a:solidFill>
                <a:uFillTx/>
                <a:latin typeface="Arial"/>
              </a:rPr>
              <a:t>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1728000" lvl="3" indent="-216000">
              <a:spcBef>
                <a:spcPts val="567"/>
              </a:spcBef>
              <a:buClr>
                <a:srgbClr val="000000"/>
              </a:buClr>
              <a:buSzPct val="75000"/>
              <a:buFont typeface="Symbol" charset="2"/>
              <a:buChar char=""/>
            </a:pPr>
            <a:r>
              <a:rPr lang="en-US" sz="1400" b="0" u="none" strike="noStrike" dirty="0">
                <a:solidFill>
                  <a:srgbClr val="000000"/>
                </a:solidFill>
                <a:uFillTx/>
                <a:latin typeface="Arial"/>
              </a:rPr>
              <a:t>Cuarto </a:t>
            </a:r>
            <a:r>
              <a:rPr lang="en-US" sz="1400" b="0" u="none" strike="noStrike" dirty="0" err="1">
                <a:solidFill>
                  <a:srgbClr val="000000"/>
                </a:solidFill>
                <a:uFillTx/>
                <a:latin typeface="Arial"/>
              </a:rPr>
              <a:t>nivel</a:t>
            </a:r>
            <a:r>
              <a:rPr lang="en-US" sz="1400" b="0" u="none" strike="noStrike" dirty="0">
                <a:solidFill>
                  <a:srgbClr val="000000"/>
                </a:solidFill>
                <a:uFillTx/>
                <a:latin typeface="Arial"/>
              </a:rPr>
              <a:t> del </a:t>
            </a:r>
            <a:r>
              <a:rPr lang="en-US" sz="1400" b="0" u="none" strike="noStrike" dirty="0" err="1">
                <a:solidFill>
                  <a:srgbClr val="000000"/>
                </a:solidFill>
                <a:uFillTx/>
                <a:latin typeface="Arial"/>
              </a:rPr>
              <a:t>esquema</a:t>
            </a:r>
            <a:endParaRPr lang="en-US" sz="1400" b="0" u="none" strike="noStrike" dirty="0">
              <a:solidFill>
                <a:srgbClr val="000000"/>
              </a:solidFill>
              <a:uFillTx/>
              <a:latin typeface="Arial"/>
            </a:endParaRPr>
          </a:p>
          <a:p>
            <a:pPr marL="2160000" lvl="4"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Quinto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2592000" lvl="5"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Sexto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3024000" lvl="6" indent="-216000">
              <a:spcBef>
                <a:spcPts val="283"/>
              </a:spcBef>
              <a:buClr>
                <a:srgbClr val="000000"/>
              </a:buClr>
              <a:buSzPct val="45000"/>
              <a:buFont typeface="Wingdings" charset="2"/>
              <a:buChar char=""/>
            </a:pPr>
            <a:r>
              <a:rPr lang="en-US" sz="2000" b="0" u="none" strike="noStrike" dirty="0" err="1">
                <a:solidFill>
                  <a:srgbClr val="000000"/>
                </a:solidFill>
                <a:uFillTx/>
                <a:latin typeface="Arial"/>
              </a:rPr>
              <a:t>Séptimo</a:t>
            </a:r>
            <a:r>
              <a:rPr lang="en-US" sz="2000" b="0" u="none" strike="noStrike" dirty="0">
                <a:solidFill>
                  <a:srgbClr val="000000"/>
                </a:solidFill>
                <a:uFillTx/>
                <a:latin typeface="Arial"/>
              </a:rPr>
              <a:t>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p:txBody>
      </p:sp>
      <p:sp>
        <p:nvSpPr>
          <p:cNvPr id="36" name="Rectángulo 9"/>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37" name="PlaceHolder 2"/>
          <p:cNvSpPr>
            <a:spLocks noGrp="1"/>
          </p:cNvSpPr>
          <p:nvPr>
            <p:ph type="body"/>
          </p:nvPr>
        </p:nvSpPr>
        <p:spPr>
          <a:xfrm>
            <a:off x="1000080" y="6130800"/>
            <a:ext cx="4570200" cy="726840"/>
          </a:xfrm>
          <a:prstGeom prst="rect">
            <a:avLst/>
          </a:prstGeom>
          <a:solidFill>
            <a:srgbClr val="CB0017"/>
          </a:solidFill>
          <a:ln w="0">
            <a:noFill/>
          </a:ln>
        </p:spPr>
        <p:txBody>
          <a:bodyPr lIns="0" tIns="0" rIns="0" bIns="0" anchor="ctr">
            <a:normAutofit/>
          </a:bodyPr>
          <a:lstStyle/>
          <a:p>
            <a:pPr marL="228600" indent="-50760">
              <a:lnSpc>
                <a:spcPct val="100000"/>
              </a:lnSpc>
              <a:spcBef>
                <a:spcPts val="601"/>
              </a:spcBef>
              <a:buNone/>
              <a:tabLst>
                <a:tab pos="0" algn="l"/>
              </a:tabLst>
            </a:pPr>
            <a:r>
              <a:rPr lang="es-ES" sz="1400" b="0" u="none" strike="noStrike">
                <a:solidFill>
                  <a:srgbClr val="FFFFFF"/>
                </a:solidFill>
                <a:uFillTx/>
                <a:latin typeface="Arial"/>
              </a:rPr>
              <a:t>Créditos foto</a:t>
            </a:r>
            <a:endParaRPr lang="en-US" sz="1400" b="0" u="none" strike="noStrike">
              <a:solidFill>
                <a:srgbClr val="000000"/>
              </a:solidFill>
              <a:uFillTx/>
              <a:latin typeface="Arial"/>
            </a:endParaRPr>
          </a:p>
        </p:txBody>
      </p:sp>
      <p:pic>
        <p:nvPicPr>
          <p:cNvPr id="38" name="Gráfico 21"/>
          <p:cNvPicPr/>
          <p:nvPr/>
        </p:nvPicPr>
        <p:blipFill>
          <a:blip r:embed="rId7"/>
          <a:srcRect r="79095"/>
          <a:stretch/>
        </p:blipFill>
        <p:spPr>
          <a:xfrm>
            <a:off x="340560" y="336600"/>
            <a:ext cx="367920" cy="666360"/>
          </a:xfrm>
          <a:prstGeom prst="rect">
            <a:avLst/>
          </a:prstGeom>
          <a:ln w="0">
            <a:noFill/>
          </a:ln>
        </p:spPr>
      </p:pic>
      <p:sp>
        <p:nvSpPr>
          <p:cNvPr id="39" name="PlaceHolder 3"/>
          <p:cNvSpPr>
            <a:spLocks noGrp="1"/>
          </p:cNvSpPr>
          <p:nvPr>
            <p:ph type="title"/>
          </p:nvPr>
        </p:nvSpPr>
        <p:spPr>
          <a:xfrm>
            <a:off x="6061680" y="558720"/>
            <a:ext cx="5521680" cy="615600"/>
          </a:xfrm>
          <a:prstGeom prst="rect">
            <a:avLst/>
          </a:prstGeom>
          <a:noFill/>
          <a:ln w="0">
            <a:noFill/>
          </a:ln>
        </p:spPr>
        <p:txBody>
          <a:bodyPr lIns="0" tIns="0" rIns="0" bIns="0" anchor="b">
            <a:noAutofit/>
          </a:bodyPr>
          <a:lstStyle/>
          <a:p>
            <a:pPr indent="0">
              <a:lnSpc>
                <a:spcPct val="100000"/>
              </a:lnSpc>
              <a:buNone/>
            </a:pPr>
            <a:r>
              <a:rPr lang="en-US" sz="4400" b="0" u="none" strike="noStrike">
                <a:solidFill>
                  <a:srgbClr val="000000"/>
                </a:solidFill>
                <a:uFillTx/>
                <a:latin typeface="Arial"/>
              </a:rPr>
              <a:t>Titular</a:t>
            </a:r>
          </a:p>
        </p:txBody>
      </p:sp>
      <p:sp>
        <p:nvSpPr>
          <p:cNvPr id="40" name="PlaceHolder 4"/>
          <p:cNvSpPr>
            <a:spLocks noGrp="1"/>
          </p:cNvSpPr>
          <p:nvPr>
            <p:ph type="body"/>
          </p:nvPr>
        </p:nvSpPr>
        <p:spPr>
          <a:xfrm>
            <a:off x="6061680" y="1578600"/>
            <a:ext cx="5521680" cy="3700440"/>
          </a:xfrm>
          <a:prstGeom prst="rect">
            <a:avLst/>
          </a:prstGeom>
          <a:noFill/>
          <a:ln w="0">
            <a:noFill/>
          </a:ln>
        </p:spPr>
        <p:txBody>
          <a:bodyPr lIns="0" tIns="0" rIns="0" bIns="0" anchor="t">
            <a:noAutofit/>
          </a:bodyPr>
          <a:lstStyle/>
          <a:p>
            <a:pPr indent="0">
              <a:lnSpc>
                <a:spcPct val="100000"/>
              </a:lnSpc>
              <a:spcBef>
                <a:spcPts val="601"/>
              </a:spcBef>
              <a:buNone/>
              <a:tabLst>
                <a:tab pos="0" algn="l"/>
              </a:tabLst>
            </a:pPr>
            <a:r>
              <a:rPr lang="en-US" sz="1400" b="0" u="none" strike="noStrike" dirty="0">
                <a:solidFill>
                  <a:srgbClr val="000000"/>
                </a:solidFill>
                <a:uFillTx/>
                <a:latin typeface="Arial"/>
              </a:rPr>
              <a:t>Click to edit Master text styles</a:t>
            </a:r>
          </a:p>
        </p:txBody>
      </p:sp>
      <p:sp>
        <p:nvSpPr>
          <p:cNvPr id="41" name="PlaceHolder 5"/>
          <p:cNvSpPr>
            <a:spLocks noGrp="1"/>
          </p:cNvSpPr>
          <p:nvPr>
            <p:ph type="body"/>
          </p:nvPr>
        </p:nvSpPr>
        <p:spPr>
          <a:xfrm>
            <a:off x="6061680" y="1928880"/>
            <a:ext cx="552168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 URJC</a:t>
            </a:r>
            <a:endParaRPr lang="en-US" sz="1200" b="0" u="none" strike="noStrike" dirty="0">
              <a:solidFill>
                <a:srgbClr val="000000"/>
              </a:solidFill>
              <a:uFillTx/>
              <a:latin typeface="Arial"/>
            </a:endParaRPr>
          </a:p>
        </p:txBody>
      </p:sp>
      <p:sp>
        <p:nvSpPr>
          <p:cNvPr id="2" name="Marcador de pie de página 1">
            <a:extLst>
              <a:ext uri="{FF2B5EF4-FFF2-40B4-BE49-F238E27FC236}">
                <a16:creationId xmlns:a16="http://schemas.microsoft.com/office/drawing/2014/main" id="{A70D636D-3E12-CCF7-C251-0E56F43496E7}"/>
              </a:ext>
            </a:extLst>
          </p:cNvPr>
          <p:cNvSpPr>
            <a:spLocks noGrp="1"/>
          </p:cNvSpPr>
          <p:nvPr>
            <p:ph type="ftr" sz="quarter" idx="3"/>
          </p:nvPr>
        </p:nvSpPr>
        <p:spPr>
          <a:xfrm>
            <a:off x="5580000" y="6356350"/>
            <a:ext cx="3816626" cy="379980"/>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9A2EB594-2A81-9D62-0224-AB0CB7C3D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B12A51-B90F-41A2-8418-3383866E81AA}" type="slidenum">
              <a:rPr lang="es-ES" smtClean="0"/>
              <a:t>‹Nº›</a:t>
            </a:fld>
            <a:endParaRPr lang="es-ES"/>
          </a:p>
        </p:txBody>
      </p:sp>
      <p:pic>
        <p:nvPicPr>
          <p:cNvPr id="4" name="Imagen 3">
            <a:extLst>
              <a:ext uri="{FF2B5EF4-FFF2-40B4-BE49-F238E27FC236}">
                <a16:creationId xmlns:a16="http://schemas.microsoft.com/office/drawing/2014/main" id="{D2D11C90-FF14-BF3C-3DF3-E38FDAE599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180" y="6335956"/>
            <a:ext cx="720000" cy="256364"/>
          </a:xfrm>
          <a:prstGeom prst="rect">
            <a:avLst/>
          </a:prstGeom>
        </p:spPr>
      </p:pic>
    </p:spTree>
    <p:extLst>
      <p:ext uri="{BB962C8B-B14F-4D97-AF65-F5344CB8AC3E}">
        <p14:creationId xmlns:p14="http://schemas.microsoft.com/office/powerpoint/2010/main" val="39566310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9" r:id="rId4"/>
    <p:sldLayoutId id="2147483690"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2" name="Rectángulo 4"/>
          <p:cNvSpPr/>
          <p:nvPr/>
        </p:nvSpPr>
        <p:spPr>
          <a:xfrm>
            <a:off x="5570280" y="0"/>
            <a:ext cx="6621120" cy="6857640"/>
          </a:xfrm>
          <a:prstGeom prst="rect">
            <a:avLst/>
          </a:prstGeom>
          <a:solidFill>
            <a:srgbClr val="E6E6E6"/>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000000"/>
              </a:solidFill>
              <a:uFillTx/>
              <a:latin typeface="Arial"/>
            </a:endParaRPr>
          </a:p>
        </p:txBody>
      </p:sp>
      <p:sp>
        <p:nvSpPr>
          <p:cNvPr id="43" name="Rectángulo 9"/>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pic>
        <p:nvPicPr>
          <p:cNvPr id="44" name="Gráfico 21"/>
          <p:cNvPicPr/>
          <p:nvPr/>
        </p:nvPicPr>
        <p:blipFill>
          <a:blip r:embed="rId3"/>
          <a:srcRect r="79095"/>
          <a:stretch/>
        </p:blipFill>
        <p:spPr>
          <a:xfrm>
            <a:off x="340560" y="336600"/>
            <a:ext cx="367920" cy="666360"/>
          </a:xfrm>
          <a:prstGeom prst="rect">
            <a:avLst/>
          </a:prstGeom>
          <a:ln w="0">
            <a:noFill/>
          </a:ln>
        </p:spPr>
      </p:pic>
      <p:sp>
        <p:nvSpPr>
          <p:cNvPr id="45" name="PlaceHolder 1"/>
          <p:cNvSpPr>
            <a:spLocks noGrp="1"/>
          </p:cNvSpPr>
          <p:nvPr>
            <p:ph type="title"/>
          </p:nvPr>
        </p:nvSpPr>
        <p:spPr>
          <a:xfrm>
            <a:off x="1422360" y="558720"/>
            <a:ext cx="3258970" cy="633976"/>
          </a:xfrm>
          <a:prstGeom prst="rect">
            <a:avLst/>
          </a:prstGeom>
          <a:noFill/>
          <a:ln w="0">
            <a:noFill/>
          </a:ln>
        </p:spPr>
        <p:txBody>
          <a:bodyPr lIns="0" tIns="0" rIns="0" bIns="0" anchor="b">
            <a:noAutofit/>
          </a:bodyPr>
          <a:lstStyle/>
          <a:p>
            <a:pPr indent="0">
              <a:lnSpc>
                <a:spcPct val="100000"/>
              </a:lnSpc>
              <a:buNone/>
            </a:pPr>
            <a:r>
              <a:rPr lang="en-US" sz="4400" b="0" u="none" strike="noStrike" dirty="0">
                <a:solidFill>
                  <a:srgbClr val="000000"/>
                </a:solidFill>
                <a:uFillTx/>
                <a:latin typeface="Arial"/>
              </a:rPr>
              <a:t>Titular</a:t>
            </a:r>
          </a:p>
        </p:txBody>
      </p:sp>
      <p:sp>
        <p:nvSpPr>
          <p:cNvPr id="46" name="PlaceHolder 2"/>
          <p:cNvSpPr>
            <a:spLocks noGrp="1"/>
          </p:cNvSpPr>
          <p:nvPr>
            <p:ph type="body"/>
          </p:nvPr>
        </p:nvSpPr>
        <p:spPr>
          <a:xfrm>
            <a:off x="1422360" y="2079000"/>
            <a:ext cx="3671640" cy="3700440"/>
          </a:xfrm>
          <a:prstGeom prst="rect">
            <a:avLst/>
          </a:prstGeom>
          <a:noFill/>
          <a:ln w="0">
            <a:noFill/>
          </a:ln>
        </p:spPr>
        <p:txBody>
          <a:bodyPr lIns="0" tIns="0" rIns="0" bIns="0" anchor="t">
            <a:noAutofit/>
          </a:bodyPr>
          <a:lstStyle/>
          <a:p>
            <a:pPr marL="432000" indent="-324000">
              <a:lnSpc>
                <a:spcPct val="100000"/>
              </a:lnSpc>
              <a:spcBef>
                <a:spcPts val="601"/>
              </a:spcBef>
              <a:buClr>
                <a:srgbClr val="000000"/>
              </a:buClr>
              <a:buSzPct val="45000"/>
              <a:buFont typeface="Wingdings" charset="2"/>
              <a:buChar char=""/>
              <a:tabLst>
                <a:tab pos="0" algn="l"/>
              </a:tabLst>
            </a:pPr>
            <a:r>
              <a:rPr lang="en-US" sz="1400" b="0" u="none" strike="noStrike">
                <a:solidFill>
                  <a:srgbClr val="000000"/>
                </a:solidFill>
                <a:uFillTx/>
                <a:latin typeface="Arial"/>
              </a:rPr>
              <a:t>Click to edit Master text styles</a:t>
            </a:r>
          </a:p>
        </p:txBody>
      </p:sp>
      <p:sp>
        <p:nvSpPr>
          <p:cNvPr id="47" name="PlaceHolder 3"/>
          <p:cNvSpPr>
            <a:spLocks noGrp="1"/>
          </p:cNvSpPr>
          <p:nvPr>
            <p:ph type="body"/>
          </p:nvPr>
        </p:nvSpPr>
        <p:spPr>
          <a:xfrm>
            <a:off x="5892840" y="549360"/>
            <a:ext cx="5959080" cy="6082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u="none" strike="noStrike">
                <a:solidFill>
                  <a:srgbClr val="000000"/>
                </a:solidFill>
                <a:uFillTx/>
                <a:latin typeface="Arial"/>
              </a:rPr>
              <a:t>Pulse para editar el formato de texto del esquema</a:t>
            </a:r>
          </a:p>
          <a:p>
            <a:pPr marL="864000" lvl="1" indent="-324000">
              <a:spcBef>
                <a:spcPts val="1134"/>
              </a:spcBef>
              <a:buClr>
                <a:srgbClr val="000000"/>
              </a:buClr>
              <a:buSzPct val="75000"/>
              <a:buFont typeface="Symbol" charset="2"/>
              <a:buChar char=""/>
            </a:pPr>
            <a:r>
              <a:rPr lang="en-US" sz="1400" b="0" u="none" strike="noStrike">
                <a:solidFill>
                  <a:srgbClr val="000000"/>
                </a:solidFill>
                <a:uFillTx/>
                <a:latin typeface="Arial"/>
              </a:rPr>
              <a:t>Segundo nivel del esquema</a:t>
            </a:r>
          </a:p>
          <a:p>
            <a:pPr marL="1296000" lvl="2" indent="-288000">
              <a:spcBef>
                <a:spcPts val="850"/>
              </a:spcBef>
              <a:buClr>
                <a:srgbClr val="000000"/>
              </a:buClr>
              <a:buSzPct val="45000"/>
              <a:buFont typeface="Wingdings" charset="2"/>
              <a:buChar char=""/>
            </a:pPr>
            <a:r>
              <a:rPr lang="en-US" sz="1400" b="0" u="none" strike="noStrike">
                <a:solidFill>
                  <a:srgbClr val="000000"/>
                </a:solidFill>
                <a:uFillTx/>
                <a:latin typeface="Arial"/>
              </a:rPr>
              <a:t>Tercer nivel del esquema</a:t>
            </a:r>
          </a:p>
          <a:p>
            <a:pPr marL="1728000" lvl="3" indent="-216000">
              <a:spcBef>
                <a:spcPts val="567"/>
              </a:spcBef>
              <a:buClr>
                <a:srgbClr val="000000"/>
              </a:buClr>
              <a:buSzPct val="75000"/>
              <a:buFont typeface="Symbol" charset="2"/>
              <a:buChar char=""/>
            </a:pPr>
            <a:r>
              <a:rPr lang="en-US" sz="1400" b="0" u="none" strike="noStrike">
                <a:solidFill>
                  <a:srgbClr val="000000"/>
                </a:solidFill>
                <a:uFillTx/>
                <a:latin typeface="Arial"/>
              </a:rPr>
              <a:t>Cuarto nivel del esquema</a:t>
            </a:r>
          </a:p>
          <a:p>
            <a:pPr marL="2160000" lvl="4" indent="-216000">
              <a:spcBef>
                <a:spcPts val="283"/>
              </a:spcBef>
              <a:buClr>
                <a:srgbClr val="000000"/>
              </a:buClr>
              <a:buSzPct val="45000"/>
              <a:buFont typeface="Wingdings" charset="2"/>
              <a:buChar char=""/>
            </a:pPr>
            <a:r>
              <a:rPr lang="en-US" sz="2000" b="0" u="none" strike="noStrike">
                <a:solidFill>
                  <a:srgbClr val="000000"/>
                </a:solidFill>
                <a:uFillTx/>
                <a:latin typeface="Arial"/>
              </a:rPr>
              <a:t>Quinto nivel del esquema</a:t>
            </a:r>
          </a:p>
          <a:p>
            <a:pPr marL="2592000" lvl="5" indent="-216000">
              <a:spcBef>
                <a:spcPts val="283"/>
              </a:spcBef>
              <a:buClr>
                <a:srgbClr val="000000"/>
              </a:buClr>
              <a:buSzPct val="45000"/>
              <a:buFont typeface="Wingdings" charset="2"/>
              <a:buChar char=""/>
            </a:pPr>
            <a:r>
              <a:rPr lang="en-US" sz="2000" b="0" u="none" strike="noStrike">
                <a:solidFill>
                  <a:srgbClr val="000000"/>
                </a:solidFill>
                <a:uFillTx/>
                <a:latin typeface="Arial"/>
              </a:rPr>
              <a:t>Sexto nivel del esquema</a:t>
            </a:r>
          </a:p>
          <a:p>
            <a:pPr marL="3024000" lvl="6" indent="-216000">
              <a:spcBef>
                <a:spcPts val="283"/>
              </a:spcBef>
              <a:buClr>
                <a:srgbClr val="000000"/>
              </a:buClr>
              <a:buSzPct val="45000"/>
              <a:buFont typeface="Wingdings" charset="2"/>
              <a:buChar char=""/>
            </a:pPr>
            <a:r>
              <a:rPr lang="en-US" sz="2000" b="0" u="none" strike="noStrike">
                <a:solidFill>
                  <a:srgbClr val="000000"/>
                </a:solidFill>
                <a:uFillTx/>
                <a:latin typeface="Arial"/>
              </a:rPr>
              <a:t>Séptimo nivel del esquema</a:t>
            </a:r>
          </a:p>
        </p:txBody>
      </p:sp>
      <p:sp>
        <p:nvSpPr>
          <p:cNvPr id="48" name="PlaceHolder 4"/>
          <p:cNvSpPr>
            <a:spLocks noGrp="1"/>
          </p:cNvSpPr>
          <p:nvPr>
            <p:ph type="body"/>
          </p:nvPr>
        </p:nvSpPr>
        <p:spPr>
          <a:xfrm>
            <a:off x="1422360" y="2614680"/>
            <a:ext cx="552168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a:t>
            </a:r>
            <a:endParaRPr lang="en-US" sz="1200" b="0" u="none" strike="noStrike" dirty="0">
              <a:solidFill>
                <a:srgbClr val="000000"/>
              </a:solidFill>
              <a:uFillTx/>
              <a:latin typeface="Arial"/>
            </a:endParaRPr>
          </a:p>
        </p:txBody>
      </p:sp>
      <p:sp>
        <p:nvSpPr>
          <p:cNvPr id="2" name="Marcador de pie de página 1">
            <a:extLst>
              <a:ext uri="{FF2B5EF4-FFF2-40B4-BE49-F238E27FC236}">
                <a16:creationId xmlns:a16="http://schemas.microsoft.com/office/drawing/2014/main" id="{4A9D3A02-2892-6E77-52B7-4315A9C8942A}"/>
              </a:ext>
            </a:extLst>
          </p:cNvPr>
          <p:cNvSpPr>
            <a:spLocks noGrp="1"/>
          </p:cNvSpPr>
          <p:nvPr>
            <p:ph type="ftr" sz="quarter" idx="3"/>
          </p:nvPr>
        </p:nvSpPr>
        <p:spPr>
          <a:xfrm>
            <a:off x="4456044" y="6326533"/>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5EF5B491-5E6F-58AA-3534-F4B05065C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85F70-A632-4DFB-8FB2-47176DB4E9D8}" type="slidenum">
              <a:rPr lang="es-ES" smtClean="0"/>
              <a:t>‹Nº›</a:t>
            </a:fld>
            <a:endParaRPr lang="es-ES"/>
          </a:p>
        </p:txBody>
      </p:sp>
      <p:pic>
        <p:nvPicPr>
          <p:cNvPr id="4" name="Imagen 3">
            <a:extLst>
              <a:ext uri="{FF2B5EF4-FFF2-40B4-BE49-F238E27FC236}">
                <a16:creationId xmlns:a16="http://schemas.microsoft.com/office/drawing/2014/main" id="{BA3248BF-B051-4785-5E60-48295552D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03" y="6356350"/>
            <a:ext cx="720000" cy="256364"/>
          </a:xfrm>
          <a:prstGeom prst="rect">
            <a:avLst/>
          </a:prstGeom>
        </p:spPr>
      </p:pic>
    </p:spTree>
    <p:extLst>
      <p:ext uri="{BB962C8B-B14F-4D97-AF65-F5344CB8AC3E}">
        <p14:creationId xmlns:p14="http://schemas.microsoft.com/office/powerpoint/2010/main" val="435987913"/>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9" name="PlaceHolder 1"/>
          <p:cNvSpPr>
            <a:spLocks noGrp="1"/>
          </p:cNvSpPr>
          <p:nvPr>
            <p:ph type="body"/>
          </p:nvPr>
        </p:nvSpPr>
        <p:spPr>
          <a:xfrm>
            <a:off x="996840" y="1260000"/>
            <a:ext cx="9129240" cy="4680000"/>
          </a:xfrm>
          <a:prstGeom prst="rect">
            <a:avLst/>
          </a:prstGeom>
          <a:noFill/>
          <a:ln w="0">
            <a:noFill/>
          </a:ln>
        </p:spPr>
        <p:txBody>
          <a:bodyPr lIns="0" tIns="0" rIns="0" bIns="0" anchor="t">
            <a:normAutofit/>
          </a:bodyPr>
          <a:lstStyle/>
          <a:p>
            <a:pPr marL="432000" indent="-324000">
              <a:spcBef>
                <a:spcPts val="2829"/>
              </a:spcBef>
              <a:buClr>
                <a:srgbClr val="000000"/>
              </a:buClr>
              <a:buSzPct val="45000"/>
              <a:buFont typeface="Wingdings" charset="2"/>
              <a:buChar char=""/>
            </a:pPr>
            <a:r>
              <a:rPr lang="en-US" sz="2800" b="0" u="none" strike="noStrike" dirty="0">
                <a:solidFill>
                  <a:srgbClr val="000000"/>
                </a:solidFill>
                <a:uFillTx/>
                <a:latin typeface="Arial"/>
              </a:rPr>
              <a:t>Pulse para </a:t>
            </a:r>
            <a:r>
              <a:rPr lang="en-US" sz="2800" b="0" u="none" strike="noStrike" dirty="0" err="1">
                <a:solidFill>
                  <a:srgbClr val="000000"/>
                </a:solidFill>
                <a:uFillTx/>
                <a:latin typeface="Arial"/>
              </a:rPr>
              <a:t>editar</a:t>
            </a:r>
            <a:r>
              <a:rPr lang="en-US" sz="2800" b="0" u="none" strike="noStrike" dirty="0">
                <a:solidFill>
                  <a:srgbClr val="000000"/>
                </a:solidFill>
                <a:uFillTx/>
                <a:latin typeface="Arial"/>
              </a:rPr>
              <a:t> </a:t>
            </a:r>
            <a:r>
              <a:rPr lang="en-US" sz="2800" b="0" u="none" strike="noStrike" dirty="0" err="1">
                <a:solidFill>
                  <a:srgbClr val="000000"/>
                </a:solidFill>
                <a:uFillTx/>
                <a:latin typeface="Arial"/>
              </a:rPr>
              <a:t>el</a:t>
            </a:r>
            <a:r>
              <a:rPr lang="en-US" sz="2800" b="0" u="none" strike="noStrike" dirty="0">
                <a:solidFill>
                  <a:srgbClr val="000000"/>
                </a:solidFill>
                <a:uFillTx/>
                <a:latin typeface="Arial"/>
              </a:rPr>
              <a:t> </a:t>
            </a:r>
            <a:r>
              <a:rPr lang="en-US" sz="2800" b="0" u="none" strike="noStrike" dirty="0" err="1">
                <a:solidFill>
                  <a:srgbClr val="000000"/>
                </a:solidFill>
                <a:uFillTx/>
                <a:latin typeface="Arial"/>
              </a:rPr>
              <a:t>formato</a:t>
            </a:r>
            <a:r>
              <a:rPr lang="en-US" sz="2800" b="0" u="none" strike="noStrike" dirty="0">
                <a:solidFill>
                  <a:srgbClr val="000000"/>
                </a:solidFill>
                <a:uFillTx/>
                <a:latin typeface="Arial"/>
              </a:rPr>
              <a:t> de </a:t>
            </a:r>
            <a:r>
              <a:rPr lang="en-US" sz="2800" b="0" u="none" strike="noStrike" dirty="0" err="1">
                <a:solidFill>
                  <a:srgbClr val="000000"/>
                </a:solidFill>
                <a:uFillTx/>
                <a:latin typeface="Arial"/>
              </a:rPr>
              <a:t>texto</a:t>
            </a:r>
            <a:r>
              <a:rPr lang="en-US" sz="2800" b="0" u="none" strike="noStrike" dirty="0">
                <a:solidFill>
                  <a:srgbClr val="000000"/>
                </a:solidFill>
                <a:uFillTx/>
                <a:latin typeface="Arial"/>
              </a:rPr>
              <a:t> del </a:t>
            </a:r>
            <a:r>
              <a:rPr lang="en-US" sz="2800" b="0" u="none" strike="noStrike" dirty="0" err="1">
                <a:solidFill>
                  <a:srgbClr val="000000"/>
                </a:solidFill>
                <a:uFillTx/>
                <a:latin typeface="Arial"/>
              </a:rPr>
              <a:t>esquema</a:t>
            </a:r>
            <a:endParaRPr lang="en-US" sz="2800" b="0" u="none" strike="noStrike" dirty="0">
              <a:solidFill>
                <a:srgbClr val="000000"/>
              </a:solidFill>
              <a:uFillTx/>
              <a:latin typeface="Arial"/>
            </a:endParaRPr>
          </a:p>
          <a:p>
            <a:pPr marL="864000" lvl="1" indent="-324000">
              <a:spcBef>
                <a:spcPts val="1134"/>
              </a:spcBef>
              <a:buClr>
                <a:srgbClr val="000000"/>
              </a:buClr>
              <a:buSzPct val="75000"/>
              <a:buFont typeface="Symbol" charset="2"/>
              <a:buChar char=""/>
            </a:pPr>
            <a:r>
              <a:rPr lang="en-US" sz="2600" b="0" u="none" strike="noStrike" dirty="0">
                <a:solidFill>
                  <a:srgbClr val="000000"/>
                </a:solidFill>
                <a:uFillTx/>
                <a:latin typeface="Arial"/>
              </a:rPr>
              <a:t>Segundo </a:t>
            </a:r>
            <a:r>
              <a:rPr lang="en-US" sz="2600" b="0" u="none" strike="noStrike" dirty="0" err="1">
                <a:solidFill>
                  <a:srgbClr val="000000"/>
                </a:solidFill>
                <a:uFillTx/>
                <a:latin typeface="Arial"/>
              </a:rPr>
              <a:t>nivel</a:t>
            </a:r>
            <a:r>
              <a:rPr lang="en-US" sz="2600" b="0" u="none" strike="noStrike" dirty="0">
                <a:solidFill>
                  <a:srgbClr val="000000"/>
                </a:solidFill>
                <a:uFillTx/>
                <a:latin typeface="Arial"/>
              </a:rPr>
              <a:t> del </a:t>
            </a:r>
            <a:r>
              <a:rPr lang="en-US" sz="2600" b="0" u="none" strike="noStrike" dirty="0" err="1">
                <a:solidFill>
                  <a:srgbClr val="000000"/>
                </a:solidFill>
                <a:uFillTx/>
                <a:latin typeface="Arial"/>
              </a:rPr>
              <a:t>esquema</a:t>
            </a:r>
            <a:endParaRPr lang="en-US" sz="2600" b="0" u="none" strike="noStrike" dirty="0">
              <a:solidFill>
                <a:srgbClr val="000000"/>
              </a:solidFill>
              <a:uFillTx/>
              <a:latin typeface="Arial"/>
            </a:endParaRPr>
          </a:p>
          <a:p>
            <a:pPr marL="1296000" lvl="2" indent="-288000">
              <a:spcBef>
                <a:spcPts val="850"/>
              </a:spcBef>
              <a:buClr>
                <a:srgbClr val="000000"/>
              </a:buClr>
              <a:buSzPct val="45000"/>
              <a:buFont typeface="Wingdings" charset="2"/>
              <a:buChar char=""/>
            </a:pPr>
            <a:r>
              <a:rPr lang="en-US" sz="2400" b="0" u="none" strike="noStrike" dirty="0" err="1">
                <a:solidFill>
                  <a:srgbClr val="000000"/>
                </a:solidFill>
                <a:uFillTx/>
                <a:latin typeface="Arial"/>
              </a:rPr>
              <a:t>Tercer</a:t>
            </a:r>
            <a:r>
              <a:rPr lang="en-US" sz="2400" b="0" u="none" strike="noStrike" dirty="0">
                <a:solidFill>
                  <a:srgbClr val="000000"/>
                </a:solidFill>
                <a:uFillTx/>
                <a:latin typeface="Arial"/>
              </a:rPr>
              <a:t> </a:t>
            </a:r>
            <a:r>
              <a:rPr lang="en-US" sz="2400" b="0" u="none" strike="noStrike" dirty="0" err="1">
                <a:solidFill>
                  <a:srgbClr val="000000"/>
                </a:solidFill>
                <a:uFillTx/>
                <a:latin typeface="Arial"/>
              </a:rPr>
              <a:t>nivel</a:t>
            </a:r>
            <a:r>
              <a:rPr lang="en-US" sz="2400" b="0" u="none" strike="noStrike" dirty="0">
                <a:solidFill>
                  <a:srgbClr val="000000"/>
                </a:solidFill>
                <a:uFillTx/>
                <a:latin typeface="Arial"/>
              </a:rPr>
              <a:t> del </a:t>
            </a:r>
            <a:r>
              <a:rPr lang="en-US" sz="2400" b="0" u="none" strike="noStrike" dirty="0" err="1">
                <a:solidFill>
                  <a:srgbClr val="000000"/>
                </a:solidFill>
                <a:uFillTx/>
                <a:latin typeface="Arial"/>
              </a:rPr>
              <a:t>esquema</a:t>
            </a:r>
            <a:endParaRPr lang="en-US" sz="2400" b="0" u="none" strike="noStrike" dirty="0">
              <a:solidFill>
                <a:srgbClr val="000000"/>
              </a:solidFill>
              <a:uFillTx/>
              <a:latin typeface="Arial"/>
            </a:endParaRPr>
          </a:p>
          <a:p>
            <a:pPr marL="1728000" lvl="3" indent="-216000">
              <a:spcBef>
                <a:spcPts val="567"/>
              </a:spcBef>
              <a:buClr>
                <a:srgbClr val="000000"/>
              </a:buClr>
              <a:buSzPct val="75000"/>
              <a:buFont typeface="Symbol" charset="2"/>
              <a:buChar char=""/>
            </a:pPr>
            <a:r>
              <a:rPr lang="en-US" sz="2000" b="0" u="none" strike="noStrike" dirty="0">
                <a:solidFill>
                  <a:srgbClr val="000000"/>
                </a:solidFill>
                <a:uFillTx/>
                <a:latin typeface="Arial"/>
              </a:rPr>
              <a:t>Cuarto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2160000" lvl="4"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Quinto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2592000" lvl="5" indent="-216000">
              <a:spcBef>
                <a:spcPts val="283"/>
              </a:spcBef>
              <a:buClr>
                <a:srgbClr val="000000"/>
              </a:buClr>
              <a:buSzPct val="45000"/>
              <a:buFont typeface="Wingdings" charset="2"/>
              <a:buChar char=""/>
            </a:pPr>
            <a:r>
              <a:rPr lang="en-US" sz="2000" b="0" u="none" strike="noStrike" dirty="0">
                <a:solidFill>
                  <a:srgbClr val="000000"/>
                </a:solidFill>
                <a:uFillTx/>
                <a:latin typeface="Arial"/>
              </a:rPr>
              <a:t>Sexto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a:p>
            <a:pPr marL="3024000" lvl="6" indent="-216000">
              <a:spcBef>
                <a:spcPts val="283"/>
              </a:spcBef>
              <a:buClr>
                <a:srgbClr val="000000"/>
              </a:buClr>
              <a:buSzPct val="45000"/>
              <a:buFont typeface="Wingdings" charset="2"/>
              <a:buChar char=""/>
            </a:pPr>
            <a:r>
              <a:rPr lang="en-US" sz="2000" b="0" u="none" strike="noStrike" dirty="0" err="1">
                <a:solidFill>
                  <a:srgbClr val="000000"/>
                </a:solidFill>
                <a:uFillTx/>
                <a:latin typeface="Arial"/>
              </a:rPr>
              <a:t>Séptimo</a:t>
            </a:r>
            <a:r>
              <a:rPr lang="en-US" sz="2000" b="0" u="none" strike="noStrike" dirty="0">
                <a:solidFill>
                  <a:srgbClr val="000000"/>
                </a:solidFill>
                <a:uFillTx/>
                <a:latin typeface="Arial"/>
              </a:rPr>
              <a:t> </a:t>
            </a:r>
            <a:r>
              <a:rPr lang="en-US" sz="2000" b="0" u="none" strike="noStrike" dirty="0" err="1">
                <a:solidFill>
                  <a:srgbClr val="000000"/>
                </a:solidFill>
                <a:uFillTx/>
                <a:latin typeface="Arial"/>
              </a:rPr>
              <a:t>nivel</a:t>
            </a:r>
            <a:r>
              <a:rPr lang="en-US" sz="2000" b="0" u="none" strike="noStrike" dirty="0">
                <a:solidFill>
                  <a:srgbClr val="000000"/>
                </a:solidFill>
                <a:uFillTx/>
                <a:latin typeface="Arial"/>
              </a:rPr>
              <a:t> del </a:t>
            </a:r>
            <a:r>
              <a:rPr lang="en-US" sz="2000" b="0" u="none" strike="noStrike" dirty="0" err="1">
                <a:solidFill>
                  <a:srgbClr val="000000"/>
                </a:solidFill>
                <a:uFillTx/>
                <a:latin typeface="Arial"/>
              </a:rPr>
              <a:t>esquema</a:t>
            </a:r>
            <a:endParaRPr lang="en-US" sz="2000" b="0" u="none" strike="noStrike" dirty="0">
              <a:solidFill>
                <a:srgbClr val="000000"/>
              </a:solidFill>
              <a:uFillTx/>
              <a:latin typeface="Arial"/>
            </a:endParaRPr>
          </a:p>
        </p:txBody>
      </p:sp>
      <p:sp>
        <p:nvSpPr>
          <p:cNvPr id="50" name="Rectángulo 8"/>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51" name="PlaceHolder 2"/>
          <p:cNvSpPr>
            <a:spLocks noGrp="1"/>
          </p:cNvSpPr>
          <p:nvPr>
            <p:ph type="body"/>
          </p:nvPr>
        </p:nvSpPr>
        <p:spPr>
          <a:xfrm>
            <a:off x="996840" y="6130800"/>
            <a:ext cx="4570200" cy="726840"/>
          </a:xfrm>
          <a:prstGeom prst="rect">
            <a:avLst/>
          </a:prstGeom>
          <a:solidFill>
            <a:srgbClr val="CB0017"/>
          </a:solidFill>
          <a:ln w="0">
            <a:noFill/>
          </a:ln>
        </p:spPr>
        <p:txBody>
          <a:bodyPr lIns="0" tIns="0" rIns="0" bIns="0" anchor="ctr">
            <a:normAutofit/>
          </a:bodyPr>
          <a:lstStyle/>
          <a:p>
            <a:pPr marL="228600" indent="-50760">
              <a:lnSpc>
                <a:spcPct val="100000"/>
              </a:lnSpc>
              <a:spcBef>
                <a:spcPts val="601"/>
              </a:spcBef>
              <a:buNone/>
              <a:tabLst>
                <a:tab pos="0" algn="l"/>
              </a:tabLst>
            </a:pPr>
            <a:r>
              <a:rPr lang="es-ES" sz="1400" b="0" u="none" strike="noStrike">
                <a:solidFill>
                  <a:srgbClr val="FFFFFF"/>
                </a:solidFill>
                <a:uFillTx/>
                <a:latin typeface="Arial"/>
              </a:rPr>
              <a:t>Créditos foto</a:t>
            </a:r>
            <a:endParaRPr lang="en-US" sz="1400" b="0" u="none" strike="noStrike">
              <a:solidFill>
                <a:srgbClr val="000000"/>
              </a:solidFill>
              <a:uFillTx/>
              <a:latin typeface="Arial"/>
            </a:endParaRPr>
          </a:p>
        </p:txBody>
      </p:sp>
      <p:pic>
        <p:nvPicPr>
          <p:cNvPr id="52" name="Gráfico 22"/>
          <p:cNvPicPr/>
          <p:nvPr/>
        </p:nvPicPr>
        <p:blipFill>
          <a:blip r:embed="rId3"/>
          <a:srcRect r="79095"/>
          <a:stretch/>
        </p:blipFill>
        <p:spPr>
          <a:xfrm>
            <a:off x="340560" y="336600"/>
            <a:ext cx="367920" cy="666360"/>
          </a:xfrm>
          <a:prstGeom prst="rect">
            <a:avLst/>
          </a:prstGeom>
          <a:ln w="0">
            <a:noFill/>
          </a:ln>
        </p:spPr>
      </p:pic>
      <p:sp>
        <p:nvSpPr>
          <p:cNvPr id="53" name="PlaceHolder 3"/>
          <p:cNvSpPr>
            <a:spLocks noGrp="1"/>
          </p:cNvSpPr>
          <p:nvPr>
            <p:ph type="title"/>
          </p:nvPr>
        </p:nvSpPr>
        <p:spPr>
          <a:xfrm>
            <a:off x="1077480" y="273600"/>
            <a:ext cx="10972440" cy="1144800"/>
          </a:xfrm>
          <a:prstGeom prst="rect">
            <a:avLst/>
          </a:prstGeom>
          <a:noFill/>
          <a:ln w="0">
            <a:noFill/>
          </a:ln>
        </p:spPr>
        <p:txBody>
          <a:bodyPr lIns="0" tIns="0" rIns="0" bIns="0" anchor="ctr">
            <a:noAutofit/>
          </a:bodyPr>
          <a:lstStyle/>
          <a:p>
            <a:pPr indent="0">
              <a:buNone/>
            </a:pPr>
            <a:r>
              <a:rPr lang="en-US" sz="4000" b="0" u="none" strike="noStrike">
                <a:solidFill>
                  <a:srgbClr val="000000"/>
                </a:solidFill>
                <a:uFillTx/>
                <a:latin typeface="Arial"/>
              </a:rPr>
              <a:t>Click to edit the title text format</a:t>
            </a:r>
          </a:p>
        </p:txBody>
      </p:sp>
      <p:pic>
        <p:nvPicPr>
          <p:cNvPr id="2" name="Imagen 1">
            <a:extLst>
              <a:ext uri="{FF2B5EF4-FFF2-40B4-BE49-F238E27FC236}">
                <a16:creationId xmlns:a16="http://schemas.microsoft.com/office/drawing/2014/main" id="{DCF609E8-42CA-46BB-6E16-3B9A2D80C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80" y="6298821"/>
            <a:ext cx="720000" cy="256364"/>
          </a:xfrm>
          <a:prstGeom prst="rect">
            <a:avLst/>
          </a:prstGeom>
        </p:spPr>
      </p:pic>
      <p:sp>
        <p:nvSpPr>
          <p:cNvPr id="3" name="Marcador de pie de página 2">
            <a:extLst>
              <a:ext uri="{FF2B5EF4-FFF2-40B4-BE49-F238E27FC236}">
                <a16:creationId xmlns:a16="http://schemas.microsoft.com/office/drawing/2014/main" id="{237DD29C-D7F9-1D86-C54F-C7CAB1DC9E58}"/>
              </a:ext>
            </a:extLst>
          </p:cNvPr>
          <p:cNvSpPr>
            <a:spLocks noGrp="1"/>
          </p:cNvSpPr>
          <p:nvPr>
            <p:ph type="ftr" sz="quarter" idx="3"/>
          </p:nvPr>
        </p:nvSpPr>
        <p:spPr>
          <a:xfrm>
            <a:off x="5340628" y="638092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sp>
        <p:nvSpPr>
          <p:cNvPr id="4" name="Marcador de número de diapositiva 3">
            <a:extLst>
              <a:ext uri="{FF2B5EF4-FFF2-40B4-BE49-F238E27FC236}">
                <a16:creationId xmlns:a16="http://schemas.microsoft.com/office/drawing/2014/main" id="{507E3623-3B0D-15B5-4381-45109FBFC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AE602-5242-4E56-AA8D-4616C1150C07}" type="slidenum">
              <a:rPr lang="es-ES" smtClean="0"/>
              <a:t>‹Nº›</a:t>
            </a:fld>
            <a:endParaRPr lang="es-ES"/>
          </a:p>
        </p:txBody>
      </p:sp>
    </p:spTree>
    <p:extLst>
      <p:ext uri="{BB962C8B-B14F-4D97-AF65-F5344CB8AC3E}">
        <p14:creationId xmlns:p14="http://schemas.microsoft.com/office/powerpoint/2010/main" val="4099422217"/>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B0017"/>
        </a:solidFill>
        <a:effectLst/>
      </p:bgPr>
    </p:bg>
    <p:spTree>
      <p:nvGrpSpPr>
        <p:cNvPr id="1" name=""/>
        <p:cNvGrpSpPr/>
        <p:nvPr/>
      </p:nvGrpSpPr>
      <p:grpSpPr>
        <a:xfrm>
          <a:off x="0" y="0"/>
          <a:ext cx="0" cy="0"/>
          <a:chOff x="0" y="0"/>
          <a:chExt cx="0" cy="0"/>
        </a:xfrm>
      </p:grpSpPr>
      <p:sp>
        <p:nvSpPr>
          <p:cNvPr id="54" name="Rectángulo 3"/>
          <p:cNvSpPr/>
          <p:nvPr/>
        </p:nvSpPr>
        <p:spPr>
          <a:xfrm>
            <a:off x="996840" y="0"/>
            <a:ext cx="9129240" cy="6857640"/>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000000"/>
              </a:solidFill>
              <a:uFillTx/>
              <a:latin typeface="Arial"/>
            </a:endParaRPr>
          </a:p>
        </p:txBody>
      </p:sp>
      <p:sp>
        <p:nvSpPr>
          <p:cNvPr id="55" name="Rectángulo 8"/>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sp>
        <p:nvSpPr>
          <p:cNvPr id="56" name="PlaceHolder 1"/>
          <p:cNvSpPr>
            <a:spLocks noGrp="1"/>
          </p:cNvSpPr>
          <p:nvPr>
            <p:ph type="body"/>
          </p:nvPr>
        </p:nvSpPr>
        <p:spPr>
          <a:xfrm>
            <a:off x="1467000" y="1893960"/>
            <a:ext cx="7867440" cy="3428640"/>
          </a:xfrm>
          <a:prstGeom prst="rect">
            <a:avLst/>
          </a:prstGeom>
          <a:noFill/>
          <a:ln w="0">
            <a:noFill/>
          </a:ln>
        </p:spPr>
        <p:txBody>
          <a:bodyPr lIns="0" tIns="0" rIns="0" bIns="0" anchor="t">
            <a:normAutofit/>
          </a:bodyPr>
          <a:lstStyle/>
          <a:p>
            <a:pPr marL="432000" indent="-324000">
              <a:lnSpc>
                <a:spcPct val="100000"/>
              </a:lnSpc>
              <a:spcBef>
                <a:spcPts val="601"/>
              </a:spcBef>
              <a:buClr>
                <a:srgbClr val="FFFFFF"/>
              </a:buClr>
              <a:buSzPct val="45000"/>
              <a:buFont typeface="Wingdings" charset="2"/>
              <a:buChar char=""/>
              <a:tabLst>
                <a:tab pos="0" algn="l"/>
              </a:tabLst>
            </a:pPr>
            <a:r>
              <a:rPr lang="es-ES" sz="3200" b="0" u="none" strike="noStrike" dirty="0">
                <a:solidFill>
                  <a:srgbClr val="000000"/>
                </a:solidFill>
                <a:uFillTx/>
                <a:latin typeface="Arial"/>
              </a:rPr>
              <a:t>Textos</a:t>
            </a:r>
            <a:endParaRPr lang="en-US" sz="3200" b="0" u="none" strike="noStrike" dirty="0">
              <a:solidFill>
                <a:srgbClr val="000000"/>
              </a:solidFill>
              <a:uFillTx/>
              <a:latin typeface="Arial"/>
            </a:endParaRPr>
          </a:p>
        </p:txBody>
      </p:sp>
      <p:pic>
        <p:nvPicPr>
          <p:cNvPr id="57" name="Gráfico 22"/>
          <p:cNvPicPr/>
          <p:nvPr/>
        </p:nvPicPr>
        <p:blipFill>
          <a:blip r:embed="rId3"/>
          <a:srcRect r="79095"/>
          <a:stretch/>
        </p:blipFill>
        <p:spPr>
          <a:xfrm>
            <a:off x="340560" y="336600"/>
            <a:ext cx="367920" cy="666360"/>
          </a:xfrm>
          <a:prstGeom prst="rect">
            <a:avLst/>
          </a:prstGeom>
          <a:ln w="0">
            <a:noFill/>
          </a:ln>
        </p:spPr>
      </p:pic>
      <p:sp>
        <p:nvSpPr>
          <p:cNvPr id="58" name="PlaceHolder 2"/>
          <p:cNvSpPr>
            <a:spLocks noGrp="1"/>
          </p:cNvSpPr>
          <p:nvPr>
            <p:ph type="title"/>
          </p:nvPr>
        </p:nvSpPr>
        <p:spPr>
          <a:xfrm>
            <a:off x="1113480" y="273600"/>
            <a:ext cx="8786520" cy="1144800"/>
          </a:xfrm>
          <a:prstGeom prst="rect">
            <a:avLst/>
          </a:prstGeom>
          <a:noFill/>
          <a:ln w="0">
            <a:noFill/>
          </a:ln>
        </p:spPr>
        <p:txBody>
          <a:bodyPr lIns="0" tIns="0" rIns="0" bIns="0" anchor="ctr">
            <a:noAutofit/>
          </a:bodyPr>
          <a:lstStyle/>
          <a:p>
            <a:pPr indent="0">
              <a:buNone/>
            </a:pPr>
            <a:r>
              <a:rPr lang="en-US" sz="4000" b="0" u="none" strike="noStrike" dirty="0">
                <a:solidFill>
                  <a:srgbClr val="000000"/>
                </a:solidFill>
                <a:uFillTx/>
                <a:latin typeface="Arial"/>
              </a:rPr>
              <a:t>Click to edit the title text format</a:t>
            </a:r>
          </a:p>
        </p:txBody>
      </p:sp>
      <p:sp>
        <p:nvSpPr>
          <p:cNvPr id="2" name="Marcador de pie de página 1">
            <a:extLst>
              <a:ext uri="{FF2B5EF4-FFF2-40B4-BE49-F238E27FC236}">
                <a16:creationId xmlns:a16="http://schemas.microsoft.com/office/drawing/2014/main" id="{7E1FDB68-1F22-9B47-6941-BE0B79B60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C4851FE4-1357-1527-5937-D66506AC3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63F05D-25CB-4425-9DDE-A2C935C749A8}" type="slidenum">
              <a:rPr lang="es-ES" smtClean="0"/>
              <a:t>‹Nº›</a:t>
            </a:fld>
            <a:endParaRPr lang="es-ES"/>
          </a:p>
        </p:txBody>
      </p:sp>
      <p:pic>
        <p:nvPicPr>
          <p:cNvPr id="4" name="Imagen 3">
            <a:extLst>
              <a:ext uri="{FF2B5EF4-FFF2-40B4-BE49-F238E27FC236}">
                <a16:creationId xmlns:a16="http://schemas.microsoft.com/office/drawing/2014/main" id="{F806C85E-F3DC-AB9B-8748-373265131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03" y="6465111"/>
            <a:ext cx="720000" cy="256364"/>
          </a:xfrm>
          <a:prstGeom prst="rect">
            <a:avLst/>
          </a:prstGeom>
        </p:spPr>
      </p:pic>
    </p:spTree>
    <p:extLst>
      <p:ext uri="{BB962C8B-B14F-4D97-AF65-F5344CB8AC3E}">
        <p14:creationId xmlns:p14="http://schemas.microsoft.com/office/powerpoint/2010/main" val="3508983510"/>
      </p:ext>
    </p:extLst>
  </p:cSld>
  <p:clrMap bg1="lt1" tx1="dk1" bg2="lt2" tx2="dk2" accent1="accent1" accent2="accent2" accent3="accent3" accent4="accent4" accent5="accent5" accent6="accent6" hlink="hlink" folHlink="folHlink"/>
  <p:sldLayoutIdLst>
    <p:sldLayoutId id="2147483682" r:id="rId1"/>
  </p:sldLayoutIdLst>
  <p:hf hd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9" name="Rectángulo 7"/>
          <p:cNvSpPr/>
          <p:nvPr/>
        </p:nvSpPr>
        <p:spPr>
          <a:xfrm>
            <a:off x="1000080" y="0"/>
            <a:ext cx="4571640" cy="6842562"/>
          </a:xfrm>
          <a:prstGeom prst="rect">
            <a:avLst/>
          </a:prstGeom>
          <a:solidFill>
            <a:srgbClr val="E6E6E6"/>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dirty="0">
              <a:solidFill>
                <a:srgbClr val="000000"/>
              </a:solidFill>
              <a:uFillTx/>
              <a:latin typeface="Arial"/>
            </a:endParaRPr>
          </a:p>
        </p:txBody>
      </p:sp>
      <p:sp>
        <p:nvSpPr>
          <p:cNvPr id="70" name="Rectángulo 9"/>
          <p:cNvSpPr/>
          <p:nvPr/>
        </p:nvSpPr>
        <p:spPr>
          <a:xfrm>
            <a:off x="0" y="0"/>
            <a:ext cx="990360" cy="6857640"/>
          </a:xfrm>
          <a:prstGeom prst="rect">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FFFFFF"/>
              </a:solidFill>
              <a:uFillTx/>
              <a:latin typeface="Arial"/>
            </a:endParaRPr>
          </a:p>
        </p:txBody>
      </p:sp>
      <p:pic>
        <p:nvPicPr>
          <p:cNvPr id="71" name="Gráfico 21"/>
          <p:cNvPicPr/>
          <p:nvPr/>
        </p:nvPicPr>
        <p:blipFill>
          <a:blip r:embed="rId4"/>
          <a:srcRect r="79095"/>
          <a:stretch/>
        </p:blipFill>
        <p:spPr>
          <a:xfrm>
            <a:off x="340560" y="336600"/>
            <a:ext cx="367920" cy="666360"/>
          </a:xfrm>
          <a:prstGeom prst="rect">
            <a:avLst/>
          </a:prstGeom>
          <a:ln w="0">
            <a:noFill/>
          </a:ln>
        </p:spPr>
      </p:pic>
      <p:sp>
        <p:nvSpPr>
          <p:cNvPr id="72" name="PlaceHolder 1"/>
          <p:cNvSpPr>
            <a:spLocks noGrp="1"/>
          </p:cNvSpPr>
          <p:nvPr>
            <p:ph type="body"/>
          </p:nvPr>
        </p:nvSpPr>
        <p:spPr>
          <a:xfrm>
            <a:off x="5891760" y="1422720"/>
            <a:ext cx="4958280" cy="4697280"/>
          </a:xfrm>
          <a:prstGeom prst="rect">
            <a:avLst/>
          </a:prstGeom>
          <a:noFill/>
          <a:ln w="0">
            <a:noFill/>
          </a:ln>
        </p:spPr>
        <p:txBody>
          <a:bodyPr lIns="0" tIns="0" rIns="0" bIns="0" anchor="t">
            <a:noAutofit/>
          </a:bodyPr>
          <a:lstStyle/>
          <a:p>
            <a:pPr marL="432000" indent="-324000">
              <a:lnSpc>
                <a:spcPct val="100000"/>
              </a:lnSpc>
              <a:spcBef>
                <a:spcPts val="601"/>
              </a:spcBef>
              <a:buClr>
                <a:srgbClr val="000000"/>
              </a:buClr>
              <a:buSzPct val="45000"/>
              <a:buFont typeface="Wingdings" charset="2"/>
              <a:buChar char=""/>
              <a:tabLst>
                <a:tab pos="0" algn="l"/>
              </a:tabLst>
            </a:pPr>
            <a:r>
              <a:rPr lang="en-US" sz="1400" b="0" u="none" strike="noStrike">
                <a:solidFill>
                  <a:srgbClr val="000000"/>
                </a:solidFill>
                <a:uFillTx/>
                <a:latin typeface="Arial"/>
              </a:rPr>
              <a:t>Click to edit Master text styles</a:t>
            </a:r>
          </a:p>
        </p:txBody>
      </p:sp>
      <p:sp>
        <p:nvSpPr>
          <p:cNvPr id="73" name="PlaceHolder 2"/>
          <p:cNvSpPr>
            <a:spLocks noGrp="1"/>
          </p:cNvSpPr>
          <p:nvPr>
            <p:ph type="body"/>
          </p:nvPr>
        </p:nvSpPr>
        <p:spPr>
          <a:xfrm>
            <a:off x="1450800" y="1350720"/>
            <a:ext cx="3555720" cy="511164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2800" b="0" u="none" strike="noStrike" dirty="0">
                <a:solidFill>
                  <a:srgbClr val="000000"/>
                </a:solidFill>
                <a:uFillTx/>
                <a:latin typeface="Arial"/>
              </a:rPr>
              <a:t>Texto</a:t>
            </a:r>
            <a:endParaRPr lang="en-US" sz="2800" b="0" u="none" strike="noStrike" dirty="0">
              <a:solidFill>
                <a:srgbClr val="000000"/>
              </a:solidFill>
              <a:uFillTx/>
              <a:latin typeface="Arial"/>
            </a:endParaRPr>
          </a:p>
        </p:txBody>
      </p:sp>
      <p:sp>
        <p:nvSpPr>
          <p:cNvPr id="74" name="PlaceHolder 3"/>
          <p:cNvSpPr>
            <a:spLocks noGrp="1"/>
          </p:cNvSpPr>
          <p:nvPr>
            <p:ph type="body"/>
          </p:nvPr>
        </p:nvSpPr>
        <p:spPr>
          <a:xfrm>
            <a:off x="6061680" y="2614680"/>
            <a:ext cx="5521680" cy="3977640"/>
          </a:xfrm>
          <a:prstGeom prst="rect">
            <a:avLst/>
          </a:prstGeom>
          <a:noFill/>
          <a:ln w="0">
            <a:noFill/>
          </a:ln>
        </p:spPr>
        <p:txBody>
          <a:bodyPr lIns="0" tIns="0" rIns="0" bIns="0" anchor="b">
            <a:noAutofit/>
          </a:bodyPr>
          <a:lstStyle/>
          <a:p>
            <a:pPr indent="0">
              <a:lnSpc>
                <a:spcPct val="100000"/>
              </a:lnSpc>
              <a:spcBef>
                <a:spcPts val="601"/>
              </a:spcBef>
              <a:buNone/>
              <a:tabLst>
                <a:tab pos="0" algn="l"/>
              </a:tabLst>
            </a:pPr>
            <a:r>
              <a:rPr lang="es-ES" sz="1200" b="0" u="none" strike="noStrike" dirty="0">
                <a:solidFill>
                  <a:srgbClr val="CB0017"/>
                </a:solidFill>
                <a:uFillTx/>
                <a:latin typeface="Arial"/>
              </a:rPr>
              <a:t>Facultad de Ciencias de la Comunicación, URJC.</a:t>
            </a:r>
            <a:endParaRPr lang="en-US" sz="1200" b="0" u="none" strike="noStrike" dirty="0">
              <a:solidFill>
                <a:srgbClr val="000000"/>
              </a:solidFill>
              <a:uFillTx/>
              <a:latin typeface="Arial"/>
            </a:endParaRPr>
          </a:p>
        </p:txBody>
      </p:sp>
      <p:sp>
        <p:nvSpPr>
          <p:cNvPr id="75" name="PlaceHolder 4"/>
          <p:cNvSpPr>
            <a:spLocks noGrp="1"/>
          </p:cNvSpPr>
          <p:nvPr>
            <p:ph type="title"/>
          </p:nvPr>
        </p:nvSpPr>
        <p:spPr>
          <a:xfrm>
            <a:off x="1149480" y="165600"/>
            <a:ext cx="10433880" cy="1144800"/>
          </a:xfrm>
          <a:prstGeom prst="rect">
            <a:avLst/>
          </a:prstGeom>
          <a:noFill/>
          <a:ln w="0">
            <a:noFill/>
          </a:ln>
        </p:spPr>
        <p:txBody>
          <a:bodyPr lIns="0" tIns="0" rIns="0" bIns="0" anchor="ctr">
            <a:noAutofit/>
          </a:bodyPr>
          <a:lstStyle/>
          <a:p>
            <a:pPr indent="0">
              <a:buNone/>
            </a:pPr>
            <a:r>
              <a:rPr lang="en-US" sz="4000" b="0" u="none" strike="noStrike" dirty="0">
                <a:solidFill>
                  <a:srgbClr val="000000"/>
                </a:solidFill>
                <a:uFillTx/>
                <a:latin typeface="Arial"/>
              </a:rPr>
              <a:t>Pulse para </a:t>
            </a:r>
            <a:r>
              <a:rPr lang="en-US" sz="4000" b="0" u="none" strike="noStrike" dirty="0" err="1">
                <a:solidFill>
                  <a:srgbClr val="000000"/>
                </a:solidFill>
                <a:uFillTx/>
                <a:latin typeface="Arial"/>
              </a:rPr>
              <a:t>editar</a:t>
            </a:r>
            <a:r>
              <a:rPr lang="en-US" sz="4000" b="0" u="none" strike="noStrike" dirty="0">
                <a:solidFill>
                  <a:srgbClr val="000000"/>
                </a:solidFill>
                <a:uFillTx/>
                <a:latin typeface="Arial"/>
              </a:rPr>
              <a:t> </a:t>
            </a:r>
            <a:r>
              <a:rPr lang="en-US" sz="4000" b="0" u="none" strike="noStrike" dirty="0" err="1">
                <a:solidFill>
                  <a:srgbClr val="000000"/>
                </a:solidFill>
                <a:uFillTx/>
                <a:latin typeface="Arial"/>
              </a:rPr>
              <a:t>el</a:t>
            </a:r>
            <a:r>
              <a:rPr lang="en-US" sz="4000" b="0" u="none" strike="noStrike" dirty="0">
                <a:solidFill>
                  <a:srgbClr val="000000"/>
                </a:solidFill>
                <a:uFillTx/>
                <a:latin typeface="Arial"/>
              </a:rPr>
              <a:t> </a:t>
            </a:r>
            <a:r>
              <a:rPr lang="en-US" sz="4000" b="0" u="none" strike="noStrike" dirty="0" err="1">
                <a:solidFill>
                  <a:srgbClr val="000000"/>
                </a:solidFill>
                <a:uFillTx/>
                <a:latin typeface="Arial"/>
              </a:rPr>
              <a:t>formato</a:t>
            </a:r>
            <a:r>
              <a:rPr lang="en-US" sz="4000" b="0" u="none" strike="noStrike" dirty="0">
                <a:solidFill>
                  <a:srgbClr val="000000"/>
                </a:solidFill>
                <a:uFillTx/>
                <a:latin typeface="Arial"/>
              </a:rPr>
              <a:t> del </a:t>
            </a:r>
            <a:r>
              <a:rPr lang="en-US" sz="4000" b="0" u="none" strike="noStrike" dirty="0" err="1">
                <a:solidFill>
                  <a:srgbClr val="000000"/>
                </a:solidFill>
                <a:uFillTx/>
                <a:latin typeface="Arial"/>
              </a:rPr>
              <a:t>texto</a:t>
            </a:r>
            <a:r>
              <a:rPr lang="en-US" sz="4000" b="0" u="none" strike="noStrike" dirty="0">
                <a:solidFill>
                  <a:srgbClr val="000000"/>
                </a:solidFill>
                <a:uFillTx/>
                <a:latin typeface="Arial"/>
              </a:rPr>
              <a:t> de </a:t>
            </a:r>
            <a:r>
              <a:rPr lang="en-US" sz="4000" b="0" u="none" strike="noStrike" dirty="0" err="1">
                <a:solidFill>
                  <a:srgbClr val="000000"/>
                </a:solidFill>
                <a:uFillTx/>
                <a:latin typeface="Arial"/>
              </a:rPr>
              <a:t>título</a:t>
            </a:r>
            <a:endParaRPr lang="en-US" sz="4000" b="0" u="none" strike="noStrike" dirty="0">
              <a:solidFill>
                <a:srgbClr val="000000"/>
              </a:solidFill>
              <a:uFillTx/>
              <a:latin typeface="Arial"/>
            </a:endParaRPr>
          </a:p>
        </p:txBody>
      </p:sp>
      <p:sp>
        <p:nvSpPr>
          <p:cNvPr id="2" name="Marcador de pie de página 1">
            <a:extLst>
              <a:ext uri="{FF2B5EF4-FFF2-40B4-BE49-F238E27FC236}">
                <a16:creationId xmlns:a16="http://schemas.microsoft.com/office/drawing/2014/main" id="{486747CC-6DF8-13AC-48AB-98983DF43EC1}"/>
              </a:ext>
            </a:extLst>
          </p:cNvPr>
          <p:cNvSpPr>
            <a:spLocks noGrp="1"/>
          </p:cNvSpPr>
          <p:nvPr>
            <p:ph type="ftr" sz="quarter" idx="3"/>
          </p:nvPr>
        </p:nvSpPr>
        <p:spPr>
          <a:xfrm>
            <a:off x="1228500" y="648690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Elaborado por: Clara Janneth Santos-Martínez</a:t>
            </a:r>
            <a:endParaRPr lang="es-ES" dirty="0"/>
          </a:p>
        </p:txBody>
      </p:sp>
      <p:sp>
        <p:nvSpPr>
          <p:cNvPr id="3" name="Marcador de número de diapositiva 2">
            <a:extLst>
              <a:ext uri="{FF2B5EF4-FFF2-40B4-BE49-F238E27FC236}">
                <a16:creationId xmlns:a16="http://schemas.microsoft.com/office/drawing/2014/main" id="{3A16600F-A27D-4798-E126-74E37CE8C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41B7C4-753D-44FB-93E5-154AC945476B}" type="slidenum">
              <a:rPr lang="es-ES" smtClean="0"/>
              <a:t>‹Nº›</a:t>
            </a:fld>
            <a:endParaRPr lang="es-ES"/>
          </a:p>
        </p:txBody>
      </p:sp>
      <p:pic>
        <p:nvPicPr>
          <p:cNvPr id="5" name="Imagen 4">
            <a:extLst>
              <a:ext uri="{FF2B5EF4-FFF2-40B4-BE49-F238E27FC236}">
                <a16:creationId xmlns:a16="http://schemas.microsoft.com/office/drawing/2014/main" id="{9EB0A716-E3D9-A707-1A3A-425658129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75" y="6356350"/>
            <a:ext cx="720000" cy="256364"/>
          </a:xfrm>
          <a:prstGeom prst="rect">
            <a:avLst/>
          </a:prstGeom>
        </p:spPr>
      </p:pic>
    </p:spTree>
    <p:extLst>
      <p:ext uri="{BB962C8B-B14F-4D97-AF65-F5344CB8AC3E}">
        <p14:creationId xmlns:p14="http://schemas.microsoft.com/office/powerpoint/2010/main" val="3942617422"/>
      </p:ext>
    </p:extLst>
  </p:cSld>
  <p:clrMap bg1="lt1" tx1="dk1" bg2="lt2" tx2="dk2" accent1="accent1" accent2="accent2" accent3="accent3" accent4="accent4" accent5="accent5" accent6="accent6" hlink="hlink" folHlink="folHlink"/>
  <p:sldLayoutIdLst>
    <p:sldLayoutId id="2147483684" r:id="rId1"/>
    <p:sldLayoutId id="2147483691" r:id="rId2"/>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B0017"/>
        </a:solidFill>
        <a:effectLst/>
      </p:bgPr>
    </p:bg>
    <p:spTree>
      <p:nvGrpSpPr>
        <p:cNvPr id="1" name=""/>
        <p:cNvGrpSpPr/>
        <p:nvPr/>
      </p:nvGrpSpPr>
      <p:grpSpPr>
        <a:xfrm>
          <a:off x="0" y="0"/>
          <a:ext cx="0" cy="0"/>
          <a:chOff x="0" y="0"/>
          <a:chExt cx="0" cy="0"/>
        </a:xfrm>
      </p:grpSpPr>
      <p:sp>
        <p:nvSpPr>
          <p:cNvPr id="83" name="Rectángulo 2"/>
          <p:cNvSpPr/>
          <p:nvPr/>
        </p:nvSpPr>
        <p:spPr>
          <a:xfrm>
            <a:off x="971750" y="360"/>
            <a:ext cx="9531000" cy="6857640"/>
          </a:xfrm>
          <a:prstGeom prst="rect">
            <a:avLst/>
          </a:prstGeom>
          <a:solidFill>
            <a:srgbClr val="000000"/>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dirty="0">
              <a:solidFill>
                <a:srgbClr val="FFFFFF"/>
              </a:solidFill>
              <a:uFillTx/>
              <a:latin typeface="Arial"/>
            </a:endParaRPr>
          </a:p>
        </p:txBody>
      </p:sp>
      <p:sp>
        <p:nvSpPr>
          <p:cNvPr id="84" name="Rectángulo 8"/>
          <p:cNvSpPr/>
          <p:nvPr/>
        </p:nvSpPr>
        <p:spPr>
          <a:xfrm>
            <a:off x="0" y="0"/>
            <a:ext cx="990360" cy="6857640"/>
          </a:xfrm>
          <a:prstGeom prst="rect">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ES" sz="1800" b="0" u="none" strike="noStrike">
              <a:solidFill>
                <a:srgbClr val="000000"/>
              </a:solidFill>
              <a:uFillTx/>
              <a:latin typeface="Arial"/>
            </a:endParaRPr>
          </a:p>
        </p:txBody>
      </p:sp>
      <p:pic>
        <p:nvPicPr>
          <p:cNvPr id="85" name="Gráfico 1"/>
          <p:cNvPicPr/>
          <p:nvPr/>
        </p:nvPicPr>
        <p:blipFill>
          <a:blip r:embed="rId3"/>
          <a:srcRect r="80985"/>
          <a:stretch/>
        </p:blipFill>
        <p:spPr>
          <a:xfrm>
            <a:off x="340560" y="336600"/>
            <a:ext cx="334080" cy="665640"/>
          </a:xfrm>
          <a:prstGeom prst="rect">
            <a:avLst/>
          </a:prstGeom>
          <a:ln w="0">
            <a:noFill/>
          </a:ln>
        </p:spPr>
      </p:pic>
      <p:sp>
        <p:nvSpPr>
          <p:cNvPr id="86" name="PlaceHolder 1"/>
          <p:cNvSpPr>
            <a:spLocks noGrp="1"/>
          </p:cNvSpPr>
          <p:nvPr>
            <p:ph type="body"/>
          </p:nvPr>
        </p:nvSpPr>
        <p:spPr>
          <a:xfrm>
            <a:off x="1467000" y="1677960"/>
            <a:ext cx="7867440" cy="732960"/>
          </a:xfrm>
          <a:prstGeom prst="rect">
            <a:avLst/>
          </a:prstGeom>
          <a:noFill/>
          <a:ln w="0">
            <a:noFill/>
          </a:ln>
        </p:spPr>
        <p:txBody>
          <a:bodyPr lIns="0" tIns="0" rIns="0" bIns="0" anchor="t">
            <a:normAutofit/>
          </a:bodyPr>
          <a:lstStyle/>
          <a:p>
            <a:pPr marL="432000" indent="-324000">
              <a:lnSpc>
                <a:spcPct val="100000"/>
              </a:lnSpc>
              <a:spcBef>
                <a:spcPts val="601"/>
              </a:spcBef>
              <a:buClr>
                <a:srgbClr val="FFFFFF"/>
              </a:buClr>
              <a:buSzPct val="45000"/>
              <a:buFont typeface="Wingdings" charset="2"/>
              <a:buChar char=""/>
              <a:tabLst>
                <a:tab pos="0" algn="l"/>
              </a:tabLst>
            </a:pPr>
            <a:r>
              <a:rPr lang="es-ES" sz="3200" b="0" u="none" strike="noStrike" dirty="0">
                <a:solidFill>
                  <a:srgbClr val="FFFFFF"/>
                </a:solidFill>
                <a:uFillTx/>
                <a:latin typeface="Arial"/>
              </a:rPr>
              <a:t>Textos</a:t>
            </a:r>
            <a:endParaRPr lang="en-US" sz="3200" b="0" u="none" strike="noStrike" dirty="0">
              <a:solidFill>
                <a:srgbClr val="FFFFFF"/>
              </a:solidFill>
              <a:uFillTx/>
              <a:latin typeface="Arial"/>
            </a:endParaRPr>
          </a:p>
        </p:txBody>
      </p:sp>
      <p:sp>
        <p:nvSpPr>
          <p:cNvPr id="87" name="PlaceHolder 2"/>
          <p:cNvSpPr>
            <a:spLocks noGrp="1"/>
          </p:cNvSpPr>
          <p:nvPr>
            <p:ph type="body"/>
          </p:nvPr>
        </p:nvSpPr>
        <p:spPr>
          <a:xfrm>
            <a:off x="1467000" y="4398840"/>
            <a:ext cx="2916360" cy="189684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1400" b="0" u="none" strike="noStrike" dirty="0">
                <a:solidFill>
                  <a:srgbClr val="FFFFFF"/>
                </a:solidFill>
                <a:uFillTx/>
                <a:latin typeface="Arial"/>
              </a:rPr>
              <a:t>Textos</a:t>
            </a:r>
            <a:endParaRPr lang="en-US" sz="1400" b="0" u="none" strike="noStrike" dirty="0">
              <a:solidFill>
                <a:srgbClr val="FFFFFF"/>
              </a:solidFill>
              <a:uFillTx/>
              <a:latin typeface="Arial"/>
            </a:endParaRPr>
          </a:p>
        </p:txBody>
      </p:sp>
      <p:sp>
        <p:nvSpPr>
          <p:cNvPr id="88" name="PlaceHolder 3"/>
          <p:cNvSpPr>
            <a:spLocks noGrp="1"/>
          </p:cNvSpPr>
          <p:nvPr>
            <p:ph type="body"/>
          </p:nvPr>
        </p:nvSpPr>
        <p:spPr>
          <a:xfrm>
            <a:off x="4946760" y="4398840"/>
            <a:ext cx="3034362" cy="23652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1400" b="0" u="none" strike="noStrike" dirty="0">
                <a:solidFill>
                  <a:srgbClr val="FFFFFF"/>
                </a:solidFill>
                <a:uFillTx/>
                <a:latin typeface="Arial"/>
              </a:rPr>
              <a:t>Contacto</a:t>
            </a:r>
            <a:endParaRPr lang="en-US" sz="1400" b="0" u="none" strike="noStrike" dirty="0">
              <a:solidFill>
                <a:srgbClr val="FFFFFF"/>
              </a:solidFill>
              <a:uFillTx/>
              <a:latin typeface="Arial"/>
            </a:endParaRPr>
          </a:p>
        </p:txBody>
      </p:sp>
      <p:sp>
        <p:nvSpPr>
          <p:cNvPr id="89" name="PlaceHolder 4"/>
          <p:cNvSpPr>
            <a:spLocks noGrp="1"/>
          </p:cNvSpPr>
          <p:nvPr>
            <p:ph type="body"/>
          </p:nvPr>
        </p:nvSpPr>
        <p:spPr>
          <a:xfrm>
            <a:off x="4946760" y="4754160"/>
            <a:ext cx="3034362" cy="1541520"/>
          </a:xfrm>
          <a:prstGeom prst="rect">
            <a:avLst/>
          </a:prstGeom>
          <a:noFill/>
          <a:ln w="0">
            <a:noFill/>
          </a:ln>
        </p:spPr>
        <p:txBody>
          <a:bodyPr lIns="0" tIns="0" rIns="0" bIns="0" anchor="t">
            <a:normAutofit/>
          </a:bodyPr>
          <a:lstStyle/>
          <a:p>
            <a:pPr indent="0">
              <a:lnSpc>
                <a:spcPct val="100000"/>
              </a:lnSpc>
              <a:spcBef>
                <a:spcPts val="601"/>
              </a:spcBef>
              <a:buNone/>
              <a:tabLst>
                <a:tab pos="0" algn="l"/>
              </a:tabLst>
            </a:pPr>
            <a:r>
              <a:rPr lang="es-ES" sz="1400" b="0" u="none" strike="noStrike" dirty="0">
                <a:solidFill>
                  <a:srgbClr val="FFFFFF"/>
                </a:solidFill>
                <a:uFillTx/>
                <a:latin typeface="Arial"/>
              </a:rPr>
              <a:t>Nombre: Clara Janneth Santos-Martínez</a:t>
            </a:r>
            <a:endParaRPr lang="en-US" sz="1400" b="0" u="none" strike="noStrike" dirty="0">
              <a:solidFill>
                <a:srgbClr val="FFFFFF"/>
              </a:solidFill>
              <a:uFillTx/>
              <a:latin typeface="Arial"/>
            </a:endParaRPr>
          </a:p>
          <a:p>
            <a:pPr indent="0">
              <a:lnSpc>
                <a:spcPct val="100000"/>
              </a:lnSpc>
              <a:spcBef>
                <a:spcPts val="601"/>
              </a:spcBef>
              <a:buNone/>
              <a:tabLst>
                <a:tab pos="0" algn="l"/>
              </a:tabLst>
            </a:pPr>
            <a:r>
              <a:rPr lang="es-ES" sz="1400" b="0" u="none" strike="noStrike" dirty="0">
                <a:solidFill>
                  <a:srgbClr val="FFFFFF"/>
                </a:solidFill>
                <a:uFillTx/>
                <a:latin typeface="Arial"/>
              </a:rPr>
              <a:t>Email: clarajanneth.santos@urjc.es</a:t>
            </a:r>
            <a:endParaRPr lang="en-US" sz="1400" b="0" u="none" strike="noStrike" dirty="0">
              <a:solidFill>
                <a:srgbClr val="FFFFFF"/>
              </a:solidFill>
              <a:uFillTx/>
              <a:latin typeface="Arial"/>
            </a:endParaRPr>
          </a:p>
          <a:p>
            <a:pPr indent="0">
              <a:lnSpc>
                <a:spcPct val="100000"/>
              </a:lnSpc>
              <a:spcBef>
                <a:spcPts val="601"/>
              </a:spcBef>
              <a:buNone/>
              <a:tabLst>
                <a:tab pos="0" algn="l"/>
              </a:tabLst>
            </a:pPr>
            <a:r>
              <a:rPr lang="es-ES" sz="1400" b="0" u="none" strike="noStrike" dirty="0">
                <a:solidFill>
                  <a:srgbClr val="FFFFFF"/>
                </a:solidFill>
                <a:uFillTx/>
                <a:latin typeface="Arial"/>
              </a:rPr>
              <a:t>Teléfono: </a:t>
            </a:r>
            <a:endParaRPr lang="en-US" sz="1400" b="0" u="none" strike="noStrike" dirty="0">
              <a:solidFill>
                <a:srgbClr val="FFFFFF"/>
              </a:solidFill>
              <a:uFillTx/>
              <a:latin typeface="Arial"/>
            </a:endParaRPr>
          </a:p>
          <a:p>
            <a:pPr indent="0">
              <a:lnSpc>
                <a:spcPct val="100000"/>
              </a:lnSpc>
              <a:spcBef>
                <a:spcPts val="601"/>
              </a:spcBef>
              <a:buNone/>
              <a:tabLst>
                <a:tab pos="0" algn="l"/>
              </a:tabLst>
            </a:pPr>
            <a:r>
              <a:rPr lang="es-ES" sz="1400" b="0" u="none" strike="noStrike" dirty="0">
                <a:solidFill>
                  <a:srgbClr val="FFFFFF"/>
                </a:solidFill>
                <a:uFillTx/>
                <a:latin typeface="Arial"/>
              </a:rPr>
              <a:t>Dirección: URJC, Fuenlabrada</a:t>
            </a:r>
            <a:endParaRPr lang="en-US" sz="1400" b="0" u="none" strike="noStrike" dirty="0">
              <a:solidFill>
                <a:srgbClr val="FFFFFF"/>
              </a:solidFill>
              <a:uFillTx/>
              <a:latin typeface="Arial"/>
            </a:endParaRPr>
          </a:p>
        </p:txBody>
      </p:sp>
      <p:sp>
        <p:nvSpPr>
          <p:cNvPr id="90" name="PlaceHolder 5"/>
          <p:cNvSpPr>
            <a:spLocks noGrp="1"/>
          </p:cNvSpPr>
          <p:nvPr>
            <p:ph type="title"/>
          </p:nvPr>
        </p:nvSpPr>
        <p:spPr>
          <a:xfrm>
            <a:off x="1113480" y="237600"/>
            <a:ext cx="10972440" cy="1144800"/>
          </a:xfrm>
          <a:prstGeom prst="rect">
            <a:avLst/>
          </a:prstGeom>
          <a:noFill/>
          <a:ln w="0">
            <a:noFill/>
          </a:ln>
        </p:spPr>
        <p:txBody>
          <a:bodyPr lIns="0" tIns="0" rIns="0" bIns="0" anchor="ctr">
            <a:noAutofit/>
          </a:bodyPr>
          <a:lstStyle/>
          <a:p>
            <a:pPr indent="0">
              <a:buNone/>
            </a:pPr>
            <a:r>
              <a:rPr lang="en-US" sz="4000" b="0" u="none" strike="noStrike" dirty="0">
                <a:solidFill>
                  <a:srgbClr val="FFFFFF"/>
                </a:solidFill>
                <a:uFillTx/>
                <a:latin typeface="Arial"/>
              </a:rPr>
              <a:t>Pulse para </a:t>
            </a:r>
            <a:r>
              <a:rPr lang="en-US" sz="4000" b="0" u="none" strike="noStrike" dirty="0" err="1">
                <a:solidFill>
                  <a:srgbClr val="FFFFFF"/>
                </a:solidFill>
                <a:uFillTx/>
                <a:latin typeface="Arial"/>
              </a:rPr>
              <a:t>editar</a:t>
            </a:r>
            <a:r>
              <a:rPr lang="en-US" sz="4000" b="0" u="none" strike="noStrike" dirty="0">
                <a:solidFill>
                  <a:srgbClr val="FFFFFF"/>
                </a:solidFill>
                <a:uFillTx/>
                <a:latin typeface="Arial"/>
              </a:rPr>
              <a:t> </a:t>
            </a:r>
            <a:r>
              <a:rPr lang="en-US" sz="4000" b="0" u="none" strike="noStrike" dirty="0" err="1">
                <a:solidFill>
                  <a:srgbClr val="FFFFFF"/>
                </a:solidFill>
                <a:uFillTx/>
                <a:latin typeface="Arial"/>
              </a:rPr>
              <a:t>el</a:t>
            </a:r>
            <a:r>
              <a:rPr lang="en-US" sz="4000" b="0" u="none" strike="noStrike" dirty="0">
                <a:solidFill>
                  <a:srgbClr val="FFFFFF"/>
                </a:solidFill>
                <a:uFillTx/>
                <a:latin typeface="Arial"/>
              </a:rPr>
              <a:t> </a:t>
            </a:r>
            <a:r>
              <a:rPr lang="en-US" sz="4000" b="0" u="none" strike="noStrike" dirty="0" err="1">
                <a:solidFill>
                  <a:srgbClr val="FFFFFF"/>
                </a:solidFill>
                <a:uFillTx/>
                <a:latin typeface="Arial"/>
              </a:rPr>
              <a:t>formato</a:t>
            </a:r>
            <a:r>
              <a:rPr lang="en-US" sz="4000" b="0" u="none" strike="noStrike" dirty="0">
                <a:solidFill>
                  <a:srgbClr val="FFFFFF"/>
                </a:solidFill>
                <a:uFillTx/>
                <a:latin typeface="Arial"/>
              </a:rPr>
              <a:t> del </a:t>
            </a:r>
            <a:r>
              <a:rPr lang="en-US" sz="4000" b="0" u="none" strike="noStrike" dirty="0" err="1">
                <a:solidFill>
                  <a:srgbClr val="FFFFFF"/>
                </a:solidFill>
                <a:uFillTx/>
                <a:latin typeface="Arial"/>
              </a:rPr>
              <a:t>texto</a:t>
            </a:r>
            <a:r>
              <a:rPr lang="en-US" sz="4000" b="0" u="none" strike="noStrike" dirty="0">
                <a:solidFill>
                  <a:srgbClr val="FFFFFF"/>
                </a:solidFill>
                <a:uFillTx/>
                <a:latin typeface="Arial"/>
              </a:rPr>
              <a:t> de </a:t>
            </a:r>
            <a:r>
              <a:rPr lang="en-US" sz="4000" b="0" u="none" strike="noStrike" dirty="0" err="1">
                <a:solidFill>
                  <a:srgbClr val="FFFFFF"/>
                </a:solidFill>
                <a:uFillTx/>
                <a:latin typeface="Arial"/>
              </a:rPr>
              <a:t>título</a:t>
            </a:r>
            <a:endParaRPr lang="en-US" sz="4000" b="0" u="none" strike="noStrike" dirty="0">
              <a:solidFill>
                <a:srgbClr val="FFFFFF"/>
              </a:solidFill>
              <a:uFillTx/>
              <a:latin typeface="Arial"/>
            </a:endParaRPr>
          </a:p>
        </p:txBody>
      </p:sp>
    </p:spTree>
    <p:extLst>
      <p:ext uri="{BB962C8B-B14F-4D97-AF65-F5344CB8AC3E}">
        <p14:creationId xmlns:p14="http://schemas.microsoft.com/office/powerpoint/2010/main" val="3731549992"/>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nverlibrary.org/es/sistema-de-clasificacion-dewey"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t8iLzBdz-5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rain.urjc.es/primo-explore/search?query=any,contains,%20documentaci%C3%B3n%20informativa&amp;search_scope=TAB1_SCOPE1&amp;sortby=date&amp;vid=34URJC_VU1&amp;vid=VU1&amp;facet=frbrgroupid,include,565547112&amp;mode=basic&amp;offset=0" TargetMode="External"/><Relationship Id="rId2" Type="http://schemas.openxmlformats.org/officeDocument/2006/relationships/hyperlink" Target="https://urjc.libguides.com/serviciosburjc/erecursos" TargetMode="Externa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www.tourlondres.com/guia-gratis-de-oxford-en-espanol/#bibliotecabodleian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ternetworldstats.com/stats.htm"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0.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fs.efeservicios.com/noticias-texto/efemerides/5593?b.o=m&amp;b.f=t&amp;b.m=a" TargetMode="External"/><Relationship Id="rId2" Type="http://schemas.openxmlformats.org/officeDocument/2006/relationships/hyperlink" Target="https://www.abc.es/historia/efemerides/" TargetMode="External"/><Relationship Id="rId1" Type="http://schemas.openxmlformats.org/officeDocument/2006/relationships/slideLayout" Target="../slideLayouts/slideLayout17.xml"/><Relationship Id="rId6" Type="http://schemas.openxmlformats.org/officeDocument/2006/relationships/hyperlink" Target="https://www.rtve.es/play/videos/informe-semanal/informe-semanal-como-se-hace-reportaje/590947/" TargetMode="External"/><Relationship Id="rId5" Type="http://schemas.openxmlformats.org/officeDocument/2006/relationships/hyperlink" Target="https://www.rtve.es/play/videos/repor/" TargetMode="External"/><Relationship Id="rId4" Type="http://schemas.openxmlformats.org/officeDocument/2006/relationships/hyperlink" Target="https://elpais.com/noticias/obituario/"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instagram.com/reel/DBYRVDTuXC6/?utm_source=ig_web_copy_link"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oom.com/share/023a1dee56484732bc6420126761df2b" TargetMode="Externa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hyperlink" Target="https://urjc.libguides.com/az.php?t=2730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loom.com/share/023a1dee56484732bc6420126761df2b"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ipmark.com/categorias/decalogo-sostenible/" TargetMode="External"/><Relationship Id="rId7" Type="http://schemas.openxmlformats.org/officeDocument/2006/relationships/hyperlink" Target="https://www.elconfidencialdigital.com/articulo/an/hallon-integra-pandorabox-clipping/20220914080248448178.html" TargetMode="External"/><Relationship Id="rId2" Type="http://schemas.openxmlformats.org/officeDocument/2006/relationships/hyperlink" Target="https://ipmark.com/informes/agencias-de-medios-en-espana-2021/" TargetMode="External"/><Relationship Id="rId1" Type="http://schemas.openxmlformats.org/officeDocument/2006/relationships/slideLayout" Target="../slideLayouts/slideLayout11.xml"/><Relationship Id="rId6" Type="http://schemas.openxmlformats.org/officeDocument/2006/relationships/hyperlink" Target="https://www.acceso360.com/" TargetMode="External"/><Relationship Id="rId5" Type="http://schemas.openxmlformats.org/officeDocument/2006/relationships/hyperlink" Target="https://www.kantar.com/es" TargetMode="External"/><Relationship Id="rId4" Type="http://schemas.openxmlformats.org/officeDocument/2006/relationships/hyperlink" Target="https://portal.jpmedia.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hyperlink" Target="https://youtu.be/904jApS9_r8"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alameo.com/books/00283258630f60ad383f2" TargetMode="Externa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creativecommons.org/licenses/by/4.0/deed.es#ref-indicate-changes" TargetMode="External"/><Relationship Id="rId7" Type="http://schemas.openxmlformats.org/officeDocument/2006/relationships/image" Target="../media/image32.png"/><Relationship Id="rId2" Type="http://schemas.openxmlformats.org/officeDocument/2006/relationships/hyperlink" Target="https://creativecommons.org/licenses/by/4.0/deed.es" TargetMode="External"/><Relationship Id="rId1" Type="http://schemas.openxmlformats.org/officeDocument/2006/relationships/slideLayout" Target="../slideLayouts/slideLayout10.xml"/><Relationship Id="rId6" Type="http://schemas.openxmlformats.org/officeDocument/2006/relationships/hyperlink" Target="https://creativecommons.org/licenses/by-sa/4.0/deed.es" TargetMode="External"/><Relationship Id="rId5" Type="http://schemas.openxmlformats.org/officeDocument/2006/relationships/hyperlink" Target="https://creativecommons.org/licenses/by-sa/4.0/deed.es#ref-technological-measures" TargetMode="External"/><Relationship Id="rId10" Type="http://schemas.openxmlformats.org/officeDocument/2006/relationships/image" Target="../media/image35.png"/><Relationship Id="rId4" Type="http://schemas.openxmlformats.org/officeDocument/2006/relationships/hyperlink" Target="https://creativecommons.org/licenses/by-sa/4.0/" TargetMode="External"/><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hyperlink" Target="https://bit.ly/3yqgNCo"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hyperlink" Target="https://documentacion.fundacionmapfre.org/documentacion/publico/es/media/group/1125542.do" TargetMode="External"/><Relationship Id="rId2" Type="http://schemas.openxmlformats.org/officeDocument/2006/relationships/hyperlink" Target="https://www.moma.org/artists/3373" TargetMode="External"/><Relationship Id="rId1" Type="http://schemas.openxmlformats.org/officeDocument/2006/relationships/slideLayout" Target="../slideLayouts/slideLayout15.xml"/><Relationship Id="rId6" Type="http://schemas.openxmlformats.org/officeDocument/2006/relationships/hyperlink" Target="https://blogs.ua.es/fotografiadocumentalsocial/2012/01/15/la-fotografia-como-documento-social/" TargetMode="External"/><Relationship Id="rId5" Type="http://schemas.openxmlformats.org/officeDocument/2006/relationships/hyperlink" Target="https://www.polkagalerie.com/en/sebastiao-salgado-works-workers.htm" TargetMode="External"/><Relationship Id="rId4" Type="http://schemas.openxmlformats.org/officeDocument/2006/relationships/hyperlink" Target="https://creativecommons.org/licenses/by-nc/4.0"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revistaad.es/arte/articulos/subastan-retratos-iconicos-famosos-para-luchar-contra-covid-19/26107"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s://www.videvo.net/es/" TargetMode="External"/><Relationship Id="rId2" Type="http://schemas.openxmlformats.org/officeDocument/2006/relationships/hyperlink" Target="https://www.freemusicprojects.com/es/41-efectos-de-sonido-gratis" TargetMode="External"/><Relationship Id="rId1" Type="http://schemas.openxmlformats.org/officeDocument/2006/relationships/slideLayout" Target="../slideLayouts/slideLayout17.xml"/><Relationship Id="rId4" Type="http://schemas.openxmlformats.org/officeDocument/2006/relationships/hyperlink" Target="https://bit.ly/3cYReOQ"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hyperlink" Target="https://www.ionos.es/digitalguide/online-marketing/vender-en-internet/las-mejores-alternativas-a-netflix/" TargetMode="Externa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hyperlink" Target="https://www.dailymotion.com/es" TargetMode="External"/><Relationship Id="rId2" Type="http://schemas.openxmlformats.org/officeDocument/2006/relationships/hyperlink" Target="https://vimeo.com/" TargetMode="External"/><Relationship Id="rId1" Type="http://schemas.openxmlformats.org/officeDocument/2006/relationships/slideLayout" Target="../slideLayouts/slideLayout17.xml"/><Relationship Id="rId6" Type="http://schemas.openxmlformats.org/officeDocument/2006/relationships/hyperlink" Target="https://www.ionos.es/digitalguide/online-marketing/redes-sociales/alternativas-a-youtube-un-vistazo-a-los-mejores-portales/" TargetMode="External"/><Relationship Id="rId5" Type="http://schemas.openxmlformats.org/officeDocument/2006/relationships/hyperlink" Target="https://www.hq.vevo.com/" TargetMode="External"/><Relationship Id="rId4" Type="http://schemas.openxmlformats.org/officeDocument/2006/relationships/hyperlink" Target="https://www.twitch.t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hyperlink" Target="https://dbe.rah.es/biografias/40842/mariano-diez-tobar#:~:text=Fraile%20pa%C3%BAl%20(CM)%2C%20cient%C3%ADfico,recibe%20el%20presbiterado%20en%201892." TargetMode="External"/><Relationship Id="rId5" Type="http://schemas.openxmlformats.org/officeDocument/2006/relationships/hyperlink" Target="https://cadenaser.com/emisora/2021/09/09/radio_valencia/1631195661_296360.html" TargetMode="External"/><Relationship Id="rId4" Type="http://schemas.openxmlformats.org/officeDocument/2006/relationships/hyperlink" Target="https://www.elperiodicomediterraneo.com/comarcas/2024/02/13/verdadero-inventor-radio-castellon-segorbe-julio-cervera-historia-98108623.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bibliotecadenver.org/sistema-de-clasificacion-dewey"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https://bibliotecadenver.org/sistema-de-clasificacion-dewey"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5795E96E-8993-5BFF-A518-04964E460949}"/>
              </a:ext>
            </a:extLst>
          </p:cNvPr>
          <p:cNvSpPr>
            <a:spLocks noGrp="1"/>
          </p:cNvSpPr>
          <p:nvPr>
            <p:ph type="body" sz="quarter" idx="10"/>
          </p:nvPr>
        </p:nvSpPr>
        <p:spPr>
          <a:xfrm>
            <a:off x="2862471" y="4991099"/>
            <a:ext cx="8497680" cy="117157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a:ea typeface="DejaVu Sans"/>
                <a:cs typeface="DejaVu Sans"/>
              </a:rPr>
              <a:t>©2024 Clara Janneth Santos-Martínez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a:ea typeface="DejaVu Sans"/>
                <a:cs typeface="DejaVu Sans"/>
              </a:rPr>
              <a:t>Algunos derechos reservados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a:ea typeface="DejaVu Sans"/>
                <a:cs typeface="DejaVu Sans"/>
              </a:rPr>
              <a:t>Asignatura: Documentación Informativa. Material Docente en abierto de la URJC.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a:ea typeface="DejaVu Sans"/>
                <a:cs typeface="DejaVu Sans"/>
              </a:rPr>
              <a:t>Licencia: </a:t>
            </a:r>
          </a:p>
          <a:p>
            <a:pPr marL="0" indent="0">
              <a:buNone/>
            </a:pPr>
            <a:endParaRPr lang="es-ES" sz="1200" dirty="0"/>
          </a:p>
        </p:txBody>
      </p:sp>
      <p:sp>
        <p:nvSpPr>
          <p:cNvPr id="3" name="Marcador de número de diapositiva 2">
            <a:extLst>
              <a:ext uri="{FF2B5EF4-FFF2-40B4-BE49-F238E27FC236}">
                <a16:creationId xmlns:a16="http://schemas.microsoft.com/office/drawing/2014/main" id="{9F96392E-A62D-8C3E-4385-3637E9C2FD36}"/>
              </a:ext>
            </a:extLst>
          </p:cNvPr>
          <p:cNvSpPr>
            <a:spLocks noGrp="1"/>
          </p:cNvSpPr>
          <p:nvPr>
            <p:ph type="sldNum" sz="quarter" idx="12"/>
          </p:nvPr>
        </p:nvSpPr>
        <p:spPr/>
        <p:txBody>
          <a:bodyPr/>
          <a:lstStyle/>
          <a:p>
            <a:fld id="{326221F3-6B42-4BAD-A0C6-85429A12AF45}" type="slidenum">
              <a:rPr lang="es-ES" smtClean="0"/>
              <a:t>1</a:t>
            </a:fld>
            <a:endParaRPr lang="es-ES"/>
          </a:p>
        </p:txBody>
      </p:sp>
      <p:sp>
        <p:nvSpPr>
          <p:cNvPr id="7" name="Título 6">
            <a:extLst>
              <a:ext uri="{FF2B5EF4-FFF2-40B4-BE49-F238E27FC236}">
                <a16:creationId xmlns:a16="http://schemas.microsoft.com/office/drawing/2014/main" id="{602103D7-D1C1-FAD6-EF91-96E173199407}"/>
              </a:ext>
            </a:extLst>
          </p:cNvPr>
          <p:cNvSpPr>
            <a:spLocks noGrp="1"/>
          </p:cNvSpPr>
          <p:nvPr>
            <p:ph type="title"/>
          </p:nvPr>
        </p:nvSpPr>
        <p:spPr>
          <a:xfrm>
            <a:off x="2820960" y="549360"/>
            <a:ext cx="7477470" cy="1141200"/>
          </a:xfrm>
        </p:spPr>
        <p:txBody>
          <a:bodyPr/>
          <a:lstStyle/>
          <a:p>
            <a:r>
              <a:rPr lang="es-ES" dirty="0">
                <a:solidFill>
                  <a:schemeClr val="bg1"/>
                </a:solidFill>
              </a:rPr>
              <a:t>Apuntes de Documentación Informativa en Abierto</a:t>
            </a:r>
          </a:p>
        </p:txBody>
      </p:sp>
      <p:sp>
        <p:nvSpPr>
          <p:cNvPr id="2" name="CuadroTexto 1">
            <a:extLst>
              <a:ext uri="{FF2B5EF4-FFF2-40B4-BE49-F238E27FC236}">
                <a16:creationId xmlns:a16="http://schemas.microsoft.com/office/drawing/2014/main" id="{0DB8134E-12CC-4B67-3905-6F78B486BBD6}"/>
              </a:ext>
            </a:extLst>
          </p:cNvPr>
          <p:cNvSpPr txBox="1"/>
          <p:nvPr/>
        </p:nvSpPr>
        <p:spPr>
          <a:xfrm>
            <a:off x="2862471" y="1838325"/>
            <a:ext cx="6091029" cy="369332"/>
          </a:xfrm>
          <a:prstGeom prst="rect">
            <a:avLst/>
          </a:prstGeom>
          <a:noFill/>
        </p:spPr>
        <p:txBody>
          <a:bodyPr wrap="square" rtlCol="0">
            <a:spAutoFit/>
          </a:bodyPr>
          <a:lstStyle/>
          <a:p>
            <a:r>
              <a:rPr lang="es-ES" dirty="0">
                <a:solidFill>
                  <a:schemeClr val="bg1"/>
                </a:solidFill>
              </a:rPr>
              <a:t>Grado en Publicidad y Relaciones Públicas</a:t>
            </a:r>
          </a:p>
        </p:txBody>
      </p:sp>
      <p:sp>
        <p:nvSpPr>
          <p:cNvPr id="5" name="Subtítulo 2">
            <a:extLst>
              <a:ext uri="{FF2B5EF4-FFF2-40B4-BE49-F238E27FC236}">
                <a16:creationId xmlns:a16="http://schemas.microsoft.com/office/drawing/2014/main" id="{06DE16A0-BB2D-9ABC-420E-878162041326}"/>
              </a:ext>
            </a:extLst>
          </p:cNvPr>
          <p:cNvSpPr txBox="1">
            <a:spLocks/>
          </p:cNvSpPr>
          <p:nvPr/>
        </p:nvSpPr>
        <p:spPr>
          <a:xfrm>
            <a:off x="3100596" y="2978731"/>
            <a:ext cx="7562850" cy="9005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cs typeface="Calibri"/>
              </a:rPr>
              <a:t>Clara-Janneth Santos-Martínez</a:t>
            </a:r>
          </a:p>
          <a:p>
            <a:pPr marL="0" indent="0">
              <a:buNone/>
            </a:pPr>
            <a:r>
              <a:rPr lang="es-ES" dirty="0">
                <a:cs typeface="Calibri"/>
              </a:rPr>
              <a:t>Noviembre de 2024</a:t>
            </a:r>
          </a:p>
          <a:p>
            <a:endParaRPr lang="es-ES" dirty="0">
              <a:cs typeface="Calibri"/>
            </a:endParaRPr>
          </a:p>
        </p:txBody>
      </p:sp>
    </p:spTree>
    <p:extLst>
      <p:ext uri="{BB962C8B-B14F-4D97-AF65-F5344CB8AC3E}">
        <p14:creationId xmlns:p14="http://schemas.microsoft.com/office/powerpoint/2010/main" val="198221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30"/>
          <p:cNvSpPr txBox="1">
            <a:spLocks noGrp="1"/>
          </p:cNvSpPr>
          <p:nvPr>
            <p:ph type="title"/>
          </p:nvPr>
        </p:nvSpPr>
        <p:spPr>
          <a:xfrm>
            <a:off x="1584198" y="224879"/>
            <a:ext cx="8522208" cy="742599"/>
          </a:xfrm>
          <a:prstGeom prst="rect">
            <a:avLst/>
          </a:prstGeom>
        </p:spPr>
        <p:txBody>
          <a:bodyPr spcFirstLastPara="1" wrap="square" lIns="121900" tIns="121900" rIns="121900" bIns="121900" anchor="t" anchorCtr="0">
            <a:noAutofit/>
          </a:bodyPr>
          <a:lstStyle/>
          <a:p>
            <a:pPr>
              <a:buSzPts val="990"/>
            </a:pPr>
            <a:r>
              <a:rPr lang="es" sz="3600" dirty="0">
                <a:solidFill>
                  <a:srgbClr val="FF0000"/>
                </a:solidFill>
              </a:rPr>
              <a:t>Lenguaje documental</a:t>
            </a:r>
            <a:endParaRPr sz="3600" dirty="0">
              <a:solidFill>
                <a:srgbClr val="FF0000"/>
              </a:solidFill>
            </a:endParaRPr>
          </a:p>
        </p:txBody>
      </p:sp>
      <p:sp>
        <p:nvSpPr>
          <p:cNvPr id="371" name="Google Shape;371;p30"/>
          <p:cNvSpPr txBox="1">
            <a:spLocks noGrp="1"/>
          </p:cNvSpPr>
          <p:nvPr>
            <p:ph type="body" idx="1"/>
          </p:nvPr>
        </p:nvSpPr>
        <p:spPr>
          <a:xfrm>
            <a:off x="1689546" y="1499343"/>
            <a:ext cx="4383559" cy="4391179"/>
          </a:xfrm>
          <a:prstGeom prst="rect">
            <a:avLst/>
          </a:prstGeom>
        </p:spPr>
        <p:txBody>
          <a:bodyPr spcFirstLastPara="1" wrap="square" lIns="121900" tIns="121900" rIns="121900" bIns="121900" anchor="t" anchorCtr="0">
            <a:noAutofit/>
          </a:bodyPr>
          <a:lstStyle/>
          <a:p>
            <a:pPr marL="0" indent="0">
              <a:lnSpc>
                <a:spcPct val="120000"/>
              </a:lnSpc>
              <a:spcBef>
                <a:spcPts val="600"/>
              </a:spcBef>
              <a:buNone/>
            </a:pPr>
            <a:r>
              <a:rPr lang="es" sz="1600" dirty="0"/>
              <a:t>El </a:t>
            </a:r>
            <a:r>
              <a:rPr lang="es" sz="1600" b="1" dirty="0"/>
              <a:t>CDU</a:t>
            </a:r>
            <a:r>
              <a:rPr lang="es" sz="1600" dirty="0"/>
              <a:t>: atribuido a los dos autores: Otlet y La Fontaine (finales s. XIX, inicios s. XX).</a:t>
            </a:r>
            <a:endParaRPr sz="1600" dirty="0"/>
          </a:p>
          <a:p>
            <a:pPr marL="0" indent="0">
              <a:lnSpc>
                <a:spcPct val="120000"/>
              </a:lnSpc>
              <a:spcBef>
                <a:spcPts val="600"/>
              </a:spcBef>
              <a:buNone/>
            </a:pPr>
            <a:r>
              <a:rPr lang="es" sz="1600" b="1" dirty="0"/>
              <a:t>Precedente del sistema CDU: </a:t>
            </a:r>
            <a:r>
              <a:rPr lang="es" sz="1600" dirty="0"/>
              <a:t>el Sistema Dewey de Clasificación Bibliográfica, 1876. Realizado por Melvil Dewey (USA, 1851-1931).</a:t>
            </a:r>
            <a:endParaRPr sz="1600" dirty="0"/>
          </a:p>
          <a:p>
            <a:pPr marL="0" indent="0">
              <a:lnSpc>
                <a:spcPct val="120000"/>
              </a:lnSpc>
              <a:spcBef>
                <a:spcPts val="600"/>
              </a:spcBef>
              <a:buNone/>
            </a:pPr>
            <a:r>
              <a:rPr lang="es" sz="1600" dirty="0"/>
              <a:t>Usos mixtos: </a:t>
            </a:r>
            <a:endParaRPr sz="1600" dirty="0"/>
          </a:p>
          <a:p>
            <a:pPr marL="0" indent="0">
              <a:lnSpc>
                <a:spcPct val="120000"/>
              </a:lnSpc>
              <a:spcBef>
                <a:spcPts val="600"/>
              </a:spcBef>
              <a:buNone/>
            </a:pPr>
            <a:r>
              <a:rPr lang="es" sz="1600" dirty="0"/>
              <a:t>070 (Periodismo)</a:t>
            </a:r>
            <a:endParaRPr sz="1600" dirty="0"/>
          </a:p>
          <a:p>
            <a:pPr marL="0" indent="0">
              <a:lnSpc>
                <a:spcPct val="120000"/>
              </a:lnSpc>
              <a:spcBef>
                <a:spcPts val="600"/>
              </a:spcBef>
              <a:buNone/>
            </a:pPr>
            <a:r>
              <a:rPr lang="es" sz="1600" dirty="0"/>
              <a:t>316.88 (Comunicación Social)</a:t>
            </a:r>
            <a:endParaRPr sz="1600" dirty="0"/>
          </a:p>
          <a:p>
            <a:pPr marL="0" indent="0">
              <a:lnSpc>
                <a:spcPct val="120000"/>
              </a:lnSpc>
              <a:spcBef>
                <a:spcPts val="600"/>
              </a:spcBef>
              <a:buNone/>
            </a:pPr>
            <a:r>
              <a:rPr lang="es" sz="1600" dirty="0"/>
              <a:t>654.7 (Televisión) </a:t>
            </a:r>
            <a:endParaRPr sz="1600" dirty="0"/>
          </a:p>
          <a:p>
            <a:pPr marL="0" indent="0">
              <a:lnSpc>
                <a:spcPct val="120000"/>
              </a:lnSpc>
              <a:spcBef>
                <a:spcPts val="600"/>
              </a:spcBef>
              <a:buNone/>
            </a:pPr>
            <a:r>
              <a:rPr lang="es" sz="1600" dirty="0"/>
              <a:t>659.1 (Publicidad)</a:t>
            </a:r>
            <a:endParaRPr sz="1600" dirty="0"/>
          </a:p>
          <a:p>
            <a:pPr marL="0" indent="0">
              <a:lnSpc>
                <a:spcPct val="120000"/>
              </a:lnSpc>
              <a:spcBef>
                <a:spcPts val="600"/>
              </a:spcBef>
              <a:buNone/>
            </a:pPr>
            <a:r>
              <a:rPr lang="es" sz="1600" dirty="0"/>
              <a:t>77 (Fotografía)</a:t>
            </a:r>
            <a:endParaRPr sz="1600" dirty="0"/>
          </a:p>
        </p:txBody>
      </p:sp>
      <p:sp>
        <p:nvSpPr>
          <p:cNvPr id="373" name="Google Shape;373;p30"/>
          <p:cNvSpPr txBox="1">
            <a:spLocks noGrp="1"/>
          </p:cNvSpPr>
          <p:nvPr>
            <p:ph type="body" idx="2"/>
          </p:nvPr>
        </p:nvSpPr>
        <p:spPr>
          <a:xfrm>
            <a:off x="6885306" y="1499343"/>
            <a:ext cx="4227835" cy="4244481"/>
          </a:xfrm>
          <a:prstGeom prst="rect">
            <a:avLst/>
          </a:prstGeom>
          <a:solidFill>
            <a:schemeClr val="bg1">
              <a:lumMod val="95000"/>
            </a:schemeClr>
          </a:solidFill>
          <a:ln>
            <a:solidFill>
              <a:srgbClr val="FF0000"/>
            </a:solidFill>
          </a:ln>
        </p:spPr>
        <p:txBody>
          <a:bodyPr spcFirstLastPara="1" wrap="square" lIns="121900" tIns="121900" rIns="121900" bIns="121900" anchor="t" anchorCtr="0">
            <a:normAutofit/>
          </a:bodyPr>
          <a:lstStyle/>
          <a:p>
            <a:pPr marL="0" indent="0">
              <a:lnSpc>
                <a:spcPct val="115000"/>
              </a:lnSpc>
              <a:buNone/>
            </a:pPr>
            <a:r>
              <a:rPr lang="es" dirty="0"/>
              <a:t>0. Generalidades. Ciencia y Conocimiento</a:t>
            </a:r>
            <a:endParaRPr dirty="0"/>
          </a:p>
          <a:p>
            <a:pPr>
              <a:spcBef>
                <a:spcPts val="1600"/>
              </a:spcBef>
              <a:buAutoNum type="arabicPeriod"/>
            </a:pPr>
            <a:r>
              <a:rPr lang="es" dirty="0"/>
              <a:t>Filosofía. Psicología</a:t>
            </a:r>
            <a:endParaRPr dirty="0"/>
          </a:p>
          <a:p>
            <a:pPr>
              <a:buAutoNum type="arabicPeriod"/>
            </a:pPr>
            <a:r>
              <a:rPr lang="es" dirty="0"/>
              <a:t>Religión. Teología</a:t>
            </a:r>
            <a:endParaRPr dirty="0"/>
          </a:p>
          <a:p>
            <a:pPr>
              <a:buAutoNum type="arabicPeriod"/>
            </a:pPr>
            <a:r>
              <a:rPr lang="es" dirty="0"/>
              <a:t>Ciencias Sociales</a:t>
            </a:r>
            <a:endParaRPr dirty="0"/>
          </a:p>
          <a:p>
            <a:pPr>
              <a:buAutoNum type="arabicPeriod"/>
            </a:pPr>
            <a:r>
              <a:rPr lang="es" dirty="0"/>
              <a:t>Sin asignación de materia</a:t>
            </a:r>
            <a:endParaRPr dirty="0"/>
          </a:p>
          <a:p>
            <a:pPr>
              <a:buAutoNum type="arabicPeriod"/>
            </a:pPr>
            <a:r>
              <a:rPr lang="es" dirty="0"/>
              <a:t>Matemáticas y Ciencias Naturales</a:t>
            </a:r>
            <a:endParaRPr dirty="0"/>
          </a:p>
          <a:p>
            <a:pPr>
              <a:buAutoNum type="arabicPeriod"/>
            </a:pPr>
            <a:r>
              <a:rPr lang="es" dirty="0"/>
              <a:t>Ciencias Aplicadas. Medicina. Técnica</a:t>
            </a:r>
            <a:endParaRPr dirty="0"/>
          </a:p>
          <a:p>
            <a:pPr>
              <a:buAutoNum type="arabicPeriod"/>
            </a:pPr>
            <a:r>
              <a:rPr lang="es" dirty="0"/>
              <a:t>Bellas Artes. Juegos. Espectáculos. Deportes</a:t>
            </a:r>
            <a:endParaRPr dirty="0"/>
          </a:p>
          <a:p>
            <a:pPr>
              <a:buAutoNum type="arabicPeriod"/>
            </a:pPr>
            <a:r>
              <a:rPr lang="es" dirty="0"/>
              <a:t>Lingüística. Filología. Literatura</a:t>
            </a:r>
            <a:endParaRPr dirty="0"/>
          </a:p>
          <a:p>
            <a:pPr>
              <a:buAutoNum type="arabicPeriod"/>
            </a:pPr>
            <a:r>
              <a:rPr lang="es" dirty="0"/>
              <a:t>Geografía. Biografías. Historia</a:t>
            </a:r>
            <a:endParaRPr dirty="0"/>
          </a:p>
        </p:txBody>
      </p:sp>
      <p:sp>
        <p:nvSpPr>
          <p:cNvPr id="4" name="Slide Number Placeholder 3"/>
          <p:cNvSpPr>
            <a:spLocks noGrp="1"/>
          </p:cNvSpPr>
          <p:nvPr>
            <p:ph type="sldNum" idx="12"/>
          </p:nvPr>
        </p:nvSpPr>
        <p:spPr/>
        <p:txBody>
          <a:bodyPr/>
          <a:lstStyle/>
          <a:p>
            <a:fld id="{00000000-1234-1234-1234-123412341234}" type="slidenum">
              <a:rPr lang="es-ES" smtClean="0"/>
              <a:pPr/>
              <a:t>10</a:t>
            </a:fld>
            <a:endParaRPr lang="es-ES"/>
          </a:p>
        </p:txBody>
      </p:sp>
      <p:sp>
        <p:nvSpPr>
          <p:cNvPr id="3" name="CuadroTexto 2">
            <a:extLst>
              <a:ext uri="{FF2B5EF4-FFF2-40B4-BE49-F238E27FC236}">
                <a16:creationId xmlns:a16="http://schemas.microsoft.com/office/drawing/2014/main" id="{1CE0F853-4521-416A-F703-4EB79D87CA89}"/>
              </a:ext>
            </a:extLst>
          </p:cNvPr>
          <p:cNvSpPr txBox="1"/>
          <p:nvPr/>
        </p:nvSpPr>
        <p:spPr>
          <a:xfrm>
            <a:off x="6885305" y="5802124"/>
            <a:ext cx="4227836" cy="830997"/>
          </a:xfrm>
          <a:prstGeom prst="rect">
            <a:avLst/>
          </a:prstGeom>
          <a:noFill/>
        </p:spPr>
        <p:txBody>
          <a:bodyPr wrap="square">
            <a:spAutoFit/>
          </a:bodyPr>
          <a:lstStyle/>
          <a:p>
            <a:r>
              <a:rPr lang="es-ES" sz="1200" dirty="0"/>
              <a:t>Tabla 6. Sistema de clasificación Dewey. (s. f.). Biblioteca Pública de Denver. </a:t>
            </a:r>
            <a:r>
              <a:rPr lang="es-ES" sz="1200" dirty="0">
                <a:hlinkClick r:id="rId3"/>
              </a:rPr>
              <a:t>https://www.denverlibrary.org/es/sistema-de-clasificacion-dewey</a:t>
            </a:r>
            <a:r>
              <a:rPr lang="es-ES" sz="1200" dirty="0"/>
              <a:t> </a:t>
            </a:r>
          </a:p>
        </p:txBody>
      </p:sp>
      <p:sp>
        <p:nvSpPr>
          <p:cNvPr id="6" name="CuadroTexto 5">
            <a:extLst>
              <a:ext uri="{FF2B5EF4-FFF2-40B4-BE49-F238E27FC236}">
                <a16:creationId xmlns:a16="http://schemas.microsoft.com/office/drawing/2014/main" id="{1FB57511-EC5A-43F6-7F87-5392A8AEB248}"/>
              </a:ext>
            </a:extLst>
          </p:cNvPr>
          <p:cNvSpPr txBox="1"/>
          <p:nvPr/>
        </p:nvSpPr>
        <p:spPr>
          <a:xfrm>
            <a:off x="1714500" y="967478"/>
            <a:ext cx="6094476" cy="369332"/>
          </a:xfrm>
          <a:prstGeom prst="rect">
            <a:avLst/>
          </a:prstGeom>
          <a:solidFill>
            <a:schemeClr val="tx1"/>
          </a:solidFill>
        </p:spPr>
        <p:txBody>
          <a:bodyPr wrap="square">
            <a:spAutoFit/>
          </a:bodyPr>
          <a:lstStyle/>
          <a:p>
            <a:r>
              <a:rPr lang="es" sz="1800" cap="small" dirty="0">
                <a:solidFill>
                  <a:schemeClr val="bg1"/>
                </a:solidFill>
              </a:rPr>
              <a:t>CLASIFICACIÓN DECIMAL UNIVERSAL - CDU</a:t>
            </a:r>
            <a:endParaRPr lang="es-ES" cap="small"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E79D4-4EE2-6C22-8BC0-865BE7D8C4F1}"/>
              </a:ext>
            </a:extLst>
          </p:cNvPr>
          <p:cNvSpPr>
            <a:spLocks noGrp="1"/>
          </p:cNvSpPr>
          <p:nvPr>
            <p:ph type="title"/>
          </p:nvPr>
        </p:nvSpPr>
        <p:spPr>
          <a:xfrm>
            <a:off x="1714500" y="593367"/>
            <a:ext cx="9307519" cy="943200"/>
          </a:xfrm>
        </p:spPr>
        <p:txBody>
          <a:bodyPr>
            <a:normAutofit/>
          </a:bodyPr>
          <a:lstStyle/>
          <a:p>
            <a:r>
              <a:rPr lang="es-ES" sz="3600" dirty="0">
                <a:solidFill>
                  <a:srgbClr val="FF0000"/>
                </a:solidFill>
              </a:rPr>
              <a:t>Términos relacionados</a:t>
            </a:r>
          </a:p>
        </p:txBody>
      </p:sp>
      <p:sp>
        <p:nvSpPr>
          <p:cNvPr id="3" name="Marcador de texto 2">
            <a:extLst>
              <a:ext uri="{FF2B5EF4-FFF2-40B4-BE49-F238E27FC236}">
                <a16:creationId xmlns:a16="http://schemas.microsoft.com/office/drawing/2014/main" id="{2184586F-3CD1-78BE-E05E-2553E7C07D28}"/>
              </a:ext>
            </a:extLst>
          </p:cNvPr>
          <p:cNvSpPr>
            <a:spLocks noGrp="1"/>
          </p:cNvSpPr>
          <p:nvPr>
            <p:ph type="body" idx="1"/>
          </p:nvPr>
        </p:nvSpPr>
        <p:spPr>
          <a:xfrm>
            <a:off x="1672589" y="1536567"/>
            <a:ext cx="9391339" cy="3963943"/>
          </a:xfrm>
        </p:spPr>
        <p:txBody>
          <a:bodyPr>
            <a:noAutofit/>
          </a:bodyPr>
          <a:lstStyle/>
          <a:p>
            <a:r>
              <a:rPr lang="es-ES" sz="2000" b="1" dirty="0"/>
              <a:t>Principios internacionales de catalogación (PIC):</a:t>
            </a:r>
            <a:r>
              <a:rPr lang="es-ES" sz="2000" dirty="0"/>
              <a:t> son acuerdos internacionales en materia de catalogación que incluyen aspectos relativos a los objetivos y funciones del catálogo. (Ríos Hilario, 2020, p.25).</a:t>
            </a:r>
          </a:p>
          <a:p>
            <a:pPr lvl="1">
              <a:lnSpc>
                <a:spcPct val="114999"/>
              </a:lnSpc>
            </a:pPr>
            <a:r>
              <a:rPr lang="es-ES" sz="2000" dirty="0"/>
              <a:t>París, 1961</a:t>
            </a:r>
          </a:p>
          <a:p>
            <a:pPr lvl="1">
              <a:lnSpc>
                <a:spcPct val="114999"/>
              </a:lnSpc>
            </a:pPr>
            <a:r>
              <a:rPr lang="es-ES" sz="2000" dirty="0"/>
              <a:t>Frankfurt, 2009</a:t>
            </a:r>
          </a:p>
          <a:p>
            <a:pPr lvl="1">
              <a:lnSpc>
                <a:spcPct val="114999"/>
              </a:lnSpc>
            </a:pPr>
            <a:r>
              <a:rPr lang="es-ES" sz="2000" dirty="0"/>
              <a:t>2016</a:t>
            </a:r>
          </a:p>
          <a:p>
            <a:pPr>
              <a:lnSpc>
                <a:spcPct val="114999"/>
              </a:lnSpc>
            </a:pPr>
            <a:r>
              <a:rPr lang="es-ES" sz="2000" b="1" dirty="0"/>
              <a:t>Estándares de Catalogación:</a:t>
            </a:r>
            <a:r>
              <a:rPr lang="es-ES" sz="2000" dirty="0"/>
              <a:t> </a:t>
            </a:r>
            <a:r>
              <a:rPr lang="es-ES" sz="2000" b="1" dirty="0">
                <a:solidFill>
                  <a:schemeClr val="accent4"/>
                </a:solidFill>
              </a:rPr>
              <a:t>ISBD </a:t>
            </a:r>
            <a:r>
              <a:rPr lang="es-ES" sz="2000" i="1" dirty="0"/>
              <a:t>(International Standard </a:t>
            </a:r>
            <a:r>
              <a:rPr lang="es-ES" sz="2000" i="1" dirty="0" err="1"/>
              <a:t>Bibliographic</a:t>
            </a:r>
            <a:r>
              <a:rPr lang="es-ES" sz="2000" i="1" dirty="0"/>
              <a:t> </a:t>
            </a:r>
            <a:r>
              <a:rPr lang="es-ES" sz="2000" i="1" dirty="0" err="1"/>
              <a:t>Description</a:t>
            </a:r>
            <a:r>
              <a:rPr lang="es-ES" sz="2000" i="1" dirty="0"/>
              <a:t> </a:t>
            </a:r>
            <a:r>
              <a:rPr lang="es-ES" sz="2000" dirty="0"/>
              <a:t>/ Descripción Bibliográfica Internacional Normalizada), </a:t>
            </a:r>
            <a:r>
              <a:rPr lang="es-ES" sz="2000" b="1" dirty="0">
                <a:solidFill>
                  <a:schemeClr val="accent4"/>
                </a:solidFill>
              </a:rPr>
              <a:t>RDA</a:t>
            </a:r>
            <a:r>
              <a:rPr lang="es-ES" sz="2000" dirty="0"/>
              <a:t> (</a:t>
            </a:r>
            <a:r>
              <a:rPr lang="es-ES" sz="2000" i="1" dirty="0" err="1"/>
              <a:t>Resource</a:t>
            </a:r>
            <a:r>
              <a:rPr lang="es-ES" sz="2000" i="1" dirty="0"/>
              <a:t>, </a:t>
            </a:r>
            <a:r>
              <a:rPr lang="es-ES" sz="2000" i="1" dirty="0" err="1"/>
              <a:t>Description</a:t>
            </a:r>
            <a:r>
              <a:rPr lang="es-ES" sz="2000" i="1" dirty="0"/>
              <a:t> and Access </a:t>
            </a:r>
            <a:r>
              <a:rPr lang="es-ES" sz="2000" dirty="0"/>
              <a:t>/ Descripción y Acceso de Recursos).</a:t>
            </a:r>
          </a:p>
          <a:p>
            <a:pPr marL="186262" indent="0">
              <a:lnSpc>
                <a:spcPct val="114999"/>
              </a:lnSpc>
              <a:buNone/>
            </a:pPr>
            <a:r>
              <a:rPr lang="es-ES" sz="2000" dirty="0"/>
              <a:t> </a:t>
            </a:r>
          </a:p>
          <a:p>
            <a:pPr>
              <a:lnSpc>
                <a:spcPct val="114999"/>
              </a:lnSpc>
            </a:pPr>
            <a:r>
              <a:rPr lang="es-ES" sz="2000" dirty="0">
                <a:solidFill>
                  <a:srgbClr val="FF0000"/>
                </a:solidFill>
              </a:rPr>
              <a:t>En España, desde la década de 1980 rigen las Reglas de Catalogación Españolas. (2020, p. 26).</a:t>
            </a:r>
          </a:p>
        </p:txBody>
      </p:sp>
      <p:sp>
        <p:nvSpPr>
          <p:cNvPr id="5" name="Marcador de número de diapositiva 4">
            <a:extLst>
              <a:ext uri="{FF2B5EF4-FFF2-40B4-BE49-F238E27FC236}">
                <a16:creationId xmlns:a16="http://schemas.microsoft.com/office/drawing/2014/main" id="{FE552643-1EC0-1B05-D763-5E1303C4820F}"/>
              </a:ext>
            </a:extLst>
          </p:cNvPr>
          <p:cNvSpPr>
            <a:spLocks noGrp="1"/>
          </p:cNvSpPr>
          <p:nvPr>
            <p:ph type="sldNum" idx="12"/>
          </p:nvPr>
        </p:nvSpPr>
        <p:spPr/>
        <p:txBody>
          <a:bodyPr/>
          <a:lstStyle/>
          <a:p>
            <a:fld id="{00000000-1234-1234-1234-123412341234}" type="slidenum">
              <a:rPr lang="es-ES"/>
              <a:pPr/>
              <a:t>11</a:t>
            </a:fld>
            <a:endParaRPr lang="es-ES"/>
          </a:p>
        </p:txBody>
      </p:sp>
    </p:spTree>
    <p:extLst>
      <p:ext uri="{BB962C8B-B14F-4D97-AF65-F5344CB8AC3E}">
        <p14:creationId xmlns:p14="http://schemas.microsoft.com/office/powerpoint/2010/main" val="326985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E79D4-4EE2-6C22-8BC0-865BE7D8C4F1}"/>
              </a:ext>
            </a:extLst>
          </p:cNvPr>
          <p:cNvSpPr>
            <a:spLocks noGrp="1"/>
          </p:cNvSpPr>
          <p:nvPr>
            <p:ph type="title"/>
          </p:nvPr>
        </p:nvSpPr>
        <p:spPr>
          <a:xfrm>
            <a:off x="1769242" y="593367"/>
            <a:ext cx="10007158" cy="943200"/>
          </a:xfrm>
        </p:spPr>
        <p:txBody>
          <a:bodyPr>
            <a:normAutofit/>
          </a:bodyPr>
          <a:lstStyle/>
          <a:p>
            <a:r>
              <a:rPr lang="es-ES" sz="3600" dirty="0">
                <a:solidFill>
                  <a:srgbClr val="FF0000"/>
                </a:solidFill>
              </a:rPr>
              <a:t>Términos relacionados</a:t>
            </a:r>
          </a:p>
        </p:txBody>
      </p:sp>
      <p:sp>
        <p:nvSpPr>
          <p:cNvPr id="4" name="Marcador de texto 3">
            <a:extLst>
              <a:ext uri="{FF2B5EF4-FFF2-40B4-BE49-F238E27FC236}">
                <a16:creationId xmlns:a16="http://schemas.microsoft.com/office/drawing/2014/main" id="{7D07E4E3-C97A-64A7-3FA8-74D4B660229F}"/>
              </a:ext>
            </a:extLst>
          </p:cNvPr>
          <p:cNvSpPr>
            <a:spLocks noGrp="1"/>
          </p:cNvSpPr>
          <p:nvPr>
            <p:ph type="body" idx="2"/>
          </p:nvPr>
        </p:nvSpPr>
        <p:spPr>
          <a:xfrm>
            <a:off x="1769241" y="1988066"/>
            <a:ext cx="9294999" cy="3509764"/>
          </a:xfrm>
        </p:spPr>
        <p:txBody>
          <a:bodyPr>
            <a:noAutofit/>
          </a:bodyPr>
          <a:lstStyle/>
          <a:p>
            <a:pPr>
              <a:lnSpc>
                <a:spcPct val="100000"/>
              </a:lnSpc>
              <a:spcBef>
                <a:spcPts val="600"/>
              </a:spcBef>
            </a:pPr>
            <a:r>
              <a:rPr lang="es-ES" sz="2000" b="1" dirty="0"/>
              <a:t>Formatos de codificación:</a:t>
            </a:r>
            <a:r>
              <a:rPr lang="es-ES" sz="2000" dirty="0"/>
              <a:t> son normas técnicas para codificar la información bibliográfica. El origen de esos formatos es el MARC, acrónimo de </a:t>
            </a:r>
            <a:r>
              <a:rPr lang="es-ES" sz="2000" i="1" dirty="0"/>
              <a:t>Machine </a:t>
            </a:r>
            <a:r>
              <a:rPr lang="es-ES" sz="2000" i="1" dirty="0" err="1"/>
              <a:t>Readable</a:t>
            </a:r>
            <a:r>
              <a:rPr lang="es-ES" sz="2000" i="1" dirty="0"/>
              <a:t> </a:t>
            </a:r>
            <a:r>
              <a:rPr lang="es-ES" sz="2000" i="1" dirty="0" err="1"/>
              <a:t>Cataloguing</a:t>
            </a:r>
            <a:r>
              <a:rPr lang="es-ES" sz="2000" dirty="0"/>
              <a:t> o Catalogación Legible por Máquina. Ejemplos: UNIMARC, IBERMARC, MARC21</a:t>
            </a:r>
          </a:p>
          <a:p>
            <a:pPr>
              <a:lnSpc>
                <a:spcPct val="100000"/>
              </a:lnSpc>
              <a:spcBef>
                <a:spcPts val="600"/>
              </a:spcBef>
            </a:pPr>
            <a:r>
              <a:rPr lang="es-ES" sz="2000" b="1" dirty="0"/>
              <a:t>Esquemas de metadatos:</a:t>
            </a:r>
            <a:r>
              <a:rPr lang="es-ES" sz="2000" dirty="0"/>
              <a:t> término que se ha usado en internet para hacer referencia a la información que los bibliotecarios utilizaban en los catálogos y, de modo más común, a la información descriptiva sobre los recursos disponibles en la web. Etimológicamente significa: &lt;&lt;datos sobre datos&gt;&gt;. (Permiten catalogar documentos digitales). </a:t>
            </a:r>
          </a:p>
        </p:txBody>
      </p:sp>
      <p:sp>
        <p:nvSpPr>
          <p:cNvPr id="5" name="Marcador de número de diapositiva 4">
            <a:extLst>
              <a:ext uri="{FF2B5EF4-FFF2-40B4-BE49-F238E27FC236}">
                <a16:creationId xmlns:a16="http://schemas.microsoft.com/office/drawing/2014/main" id="{FE552643-1EC0-1B05-D763-5E1303C4820F}"/>
              </a:ext>
            </a:extLst>
          </p:cNvPr>
          <p:cNvSpPr>
            <a:spLocks noGrp="1"/>
          </p:cNvSpPr>
          <p:nvPr>
            <p:ph type="sldNum" idx="12"/>
          </p:nvPr>
        </p:nvSpPr>
        <p:spPr/>
        <p:txBody>
          <a:bodyPr/>
          <a:lstStyle/>
          <a:p>
            <a:fld id="{00000000-1234-1234-1234-123412341234}" type="slidenum">
              <a:rPr lang="es-ES"/>
              <a:pPr/>
              <a:t>12</a:t>
            </a:fld>
            <a:endParaRPr lang="es-ES"/>
          </a:p>
        </p:txBody>
      </p:sp>
    </p:spTree>
    <p:extLst>
      <p:ext uri="{BB962C8B-B14F-4D97-AF65-F5344CB8AC3E}">
        <p14:creationId xmlns:p14="http://schemas.microsoft.com/office/powerpoint/2010/main" val="120371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7BA51-DEE1-BB93-703C-573C47FE9D83}"/>
              </a:ext>
            </a:extLst>
          </p:cNvPr>
          <p:cNvSpPr>
            <a:spLocks noGrp="1"/>
          </p:cNvSpPr>
          <p:nvPr>
            <p:ph type="title"/>
          </p:nvPr>
        </p:nvSpPr>
        <p:spPr>
          <a:xfrm>
            <a:off x="1760220" y="558720"/>
            <a:ext cx="10024110" cy="1110060"/>
          </a:xfrm>
        </p:spPr>
        <p:txBody>
          <a:bodyPr/>
          <a:lstStyle/>
          <a:p>
            <a:pPr algn="l"/>
            <a:r>
              <a:rPr lang="es-ES" dirty="0"/>
              <a:t>Ejercicio 2. </a:t>
            </a:r>
            <a:br>
              <a:rPr lang="es-ES" dirty="0"/>
            </a:br>
            <a:r>
              <a:rPr lang="es-ES" dirty="0"/>
              <a:t>Visionado Proceso Documental BNE</a:t>
            </a:r>
          </a:p>
        </p:txBody>
      </p:sp>
      <p:sp>
        <p:nvSpPr>
          <p:cNvPr id="10" name="Marcador de pie de página 9">
            <a:extLst>
              <a:ext uri="{FF2B5EF4-FFF2-40B4-BE49-F238E27FC236}">
                <a16:creationId xmlns:a16="http://schemas.microsoft.com/office/drawing/2014/main" id="{1CCF53DA-D513-EAED-5B5A-1382D2FC483E}"/>
              </a:ext>
            </a:extLst>
          </p:cNvPr>
          <p:cNvSpPr>
            <a:spLocks noGrp="1"/>
          </p:cNvSpPr>
          <p:nvPr>
            <p:ph type="ftr" sz="quarter" idx="10"/>
          </p:nvPr>
        </p:nvSpPr>
        <p:spPr>
          <a:xfrm>
            <a:off x="1181101" y="6356350"/>
            <a:ext cx="4114800" cy="365125"/>
          </a:xfrm>
        </p:spPr>
        <p:txBody>
          <a:bodyPr/>
          <a:lstStyle/>
          <a:p>
            <a:r>
              <a:rPr lang="es-ES"/>
              <a:t>Elaborado por: Clara Janneth Santos-Martínez</a:t>
            </a:r>
          </a:p>
        </p:txBody>
      </p:sp>
      <p:sp>
        <p:nvSpPr>
          <p:cNvPr id="3" name="Marcador de número de diapositiva 2">
            <a:extLst>
              <a:ext uri="{FF2B5EF4-FFF2-40B4-BE49-F238E27FC236}">
                <a16:creationId xmlns:a16="http://schemas.microsoft.com/office/drawing/2014/main" id="{323356E5-20D0-4489-16A6-67CCC570F3B8}"/>
              </a:ext>
            </a:extLst>
          </p:cNvPr>
          <p:cNvSpPr>
            <a:spLocks noGrp="1"/>
          </p:cNvSpPr>
          <p:nvPr>
            <p:ph type="sldNum" sz="quarter" idx="11"/>
          </p:nvPr>
        </p:nvSpPr>
        <p:spPr/>
        <p:txBody>
          <a:bodyPr vert="horz" lIns="91440" tIns="45720" rIns="91440" bIns="45720" rtlCol="0" anchor="ctr"/>
          <a:lstStyle/>
          <a:p>
            <a:fld id="{00000000-1234-1234-1234-123412341234}" type="slidenum">
              <a:rPr lang="es-ES">
                <a:solidFill>
                  <a:schemeClr val="tx1">
                    <a:tint val="82000"/>
                  </a:schemeClr>
                </a:solidFill>
              </a:rPr>
              <a:pPr/>
              <a:t>13</a:t>
            </a:fld>
            <a:endParaRPr lang="es-ES" dirty="0">
              <a:solidFill>
                <a:schemeClr val="tx1">
                  <a:tint val="82000"/>
                </a:schemeClr>
              </a:solidFill>
            </a:endParaRPr>
          </a:p>
        </p:txBody>
      </p:sp>
      <p:sp>
        <p:nvSpPr>
          <p:cNvPr id="5" name="CuadroTexto 4">
            <a:extLst>
              <a:ext uri="{FF2B5EF4-FFF2-40B4-BE49-F238E27FC236}">
                <a16:creationId xmlns:a16="http://schemas.microsoft.com/office/drawing/2014/main" id="{0EF1332F-418E-2BA1-9E8F-7BE3E9B51F74}"/>
              </a:ext>
            </a:extLst>
          </p:cNvPr>
          <p:cNvSpPr txBox="1"/>
          <p:nvPr/>
        </p:nvSpPr>
        <p:spPr>
          <a:xfrm>
            <a:off x="2775857" y="1908823"/>
            <a:ext cx="8577943" cy="381642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600" dirty="0" err="1">
                <a:latin typeface="Roboto"/>
                <a:ea typeface="Roboto"/>
                <a:cs typeface="Roboto"/>
              </a:rPr>
              <a:t>Realice</a:t>
            </a:r>
            <a:r>
              <a:rPr lang="en-US" sz="1600" dirty="0">
                <a:latin typeface="Roboto"/>
                <a:ea typeface="Roboto"/>
                <a:cs typeface="Roboto"/>
              </a:rPr>
              <a:t> </a:t>
            </a:r>
            <a:r>
              <a:rPr lang="en-US" sz="1600" dirty="0" err="1">
                <a:latin typeface="Roboto"/>
                <a:ea typeface="Roboto"/>
                <a:cs typeface="Roboto"/>
              </a:rPr>
              <a:t>el</a:t>
            </a:r>
            <a:r>
              <a:rPr lang="en-US" sz="1600" dirty="0">
                <a:latin typeface="Roboto"/>
                <a:ea typeface="Roboto"/>
                <a:cs typeface="Roboto"/>
              </a:rPr>
              <a:t> </a:t>
            </a:r>
            <a:r>
              <a:rPr lang="en-US" sz="1600" dirty="0" err="1">
                <a:latin typeface="Roboto"/>
                <a:ea typeface="Roboto"/>
                <a:cs typeface="Roboto"/>
              </a:rPr>
              <a:t>visionado</a:t>
            </a:r>
            <a:r>
              <a:rPr lang="en-US" sz="1600" dirty="0">
                <a:latin typeface="Roboto"/>
                <a:ea typeface="Roboto"/>
                <a:cs typeface="Roboto"/>
              </a:rPr>
              <a:t> de.</a:t>
            </a:r>
          </a:p>
          <a:p>
            <a:r>
              <a:rPr lang="en-US" sz="1600" dirty="0">
                <a:latin typeface="Roboto"/>
                <a:ea typeface="Roboto"/>
                <a:cs typeface="Roboto"/>
                <a:hlinkClick r:id="rId2"/>
              </a:rPr>
              <a:t>‘La </a:t>
            </a:r>
            <a:r>
              <a:rPr lang="en-US" sz="1600" dirty="0" err="1">
                <a:latin typeface="Roboto"/>
                <a:ea typeface="Roboto"/>
                <a:cs typeface="Roboto"/>
                <a:hlinkClick r:id="rId2"/>
              </a:rPr>
              <a:t>Biblioteca</a:t>
            </a:r>
            <a:r>
              <a:rPr lang="en-US" sz="1600" dirty="0">
                <a:latin typeface="Roboto"/>
                <a:ea typeface="Roboto"/>
                <a:cs typeface="Roboto"/>
                <a:hlinkClick r:id="rId2"/>
              </a:rPr>
              <a:t> Nacional de </a:t>
            </a:r>
            <a:r>
              <a:rPr lang="en-US" sz="1600" dirty="0" err="1">
                <a:latin typeface="Roboto"/>
                <a:ea typeface="Roboto"/>
                <a:cs typeface="Roboto"/>
                <a:hlinkClick r:id="rId2"/>
              </a:rPr>
              <a:t>España</a:t>
            </a:r>
            <a:r>
              <a:rPr lang="en-US" sz="1600" dirty="0">
                <a:latin typeface="Roboto"/>
                <a:ea typeface="Roboto"/>
                <a:cs typeface="Roboto"/>
                <a:hlinkClick r:id="rId2"/>
              </a:rPr>
              <a:t>, </a:t>
            </a:r>
            <a:r>
              <a:rPr lang="en-US" sz="1600" dirty="0" err="1">
                <a:latin typeface="Roboto"/>
                <a:ea typeface="Roboto"/>
                <a:cs typeface="Roboto"/>
                <a:hlinkClick r:id="rId2"/>
              </a:rPr>
              <a:t>máquina</a:t>
            </a:r>
            <a:r>
              <a:rPr lang="en-US" sz="1600" dirty="0">
                <a:latin typeface="Roboto"/>
                <a:ea typeface="Roboto"/>
                <a:cs typeface="Roboto"/>
                <a:hlinkClick r:id="rId2"/>
              </a:rPr>
              <a:t> del </a:t>
            </a:r>
            <a:r>
              <a:rPr lang="en-US" sz="1600" dirty="0" err="1">
                <a:latin typeface="Roboto"/>
                <a:ea typeface="Roboto"/>
                <a:cs typeface="Roboto"/>
                <a:hlinkClick r:id="rId2"/>
              </a:rPr>
              <a:t>tiempo</a:t>
            </a:r>
            <a:r>
              <a:rPr lang="en-US" sz="1600" dirty="0">
                <a:latin typeface="Roboto"/>
                <a:ea typeface="Roboto"/>
                <a:cs typeface="Roboto"/>
                <a:hlinkClick r:id="rId2"/>
              </a:rPr>
              <a:t>, custodia de la </a:t>
            </a:r>
            <a:r>
              <a:rPr lang="en-US" sz="1600" dirty="0" err="1">
                <a:latin typeface="Roboto"/>
                <a:ea typeface="Roboto"/>
                <a:cs typeface="Roboto"/>
                <a:hlinkClick r:id="rId2"/>
              </a:rPr>
              <a:t>memoria</a:t>
            </a:r>
            <a:r>
              <a:rPr lang="en-US" sz="1600" dirty="0">
                <a:latin typeface="Roboto"/>
                <a:ea typeface="Roboto"/>
                <a:cs typeface="Roboto"/>
                <a:hlinkClick r:id="rId2"/>
              </a:rPr>
              <a:t>’</a:t>
            </a:r>
            <a:endParaRPr lang="en-US" sz="1600" dirty="0">
              <a:latin typeface="Roboto"/>
              <a:ea typeface="Roboto"/>
              <a:cs typeface="Roboto"/>
            </a:endParaRPr>
          </a:p>
          <a:p>
            <a:endParaRPr lang="en-US" sz="1600" dirty="0">
              <a:latin typeface="Roboto"/>
              <a:ea typeface="Roboto"/>
              <a:cs typeface="Roboto"/>
            </a:endParaRPr>
          </a:p>
          <a:p>
            <a:pPr algn="l"/>
            <a:r>
              <a:rPr lang="es-ES" sz="1600" b="0" i="0" dirty="0">
                <a:solidFill>
                  <a:srgbClr val="000000"/>
                </a:solidFill>
                <a:effectLst/>
                <a:latin typeface="Arial" panose="020B0604020202020204" pitchFamily="34" charset="0"/>
              </a:rPr>
              <a:t>Durante el visionado del vídeo realice anotaciones relacionadas con </a:t>
            </a:r>
            <a:r>
              <a:rPr lang="es-ES" sz="1600" b="1" i="0" dirty="0">
                <a:solidFill>
                  <a:srgbClr val="000000"/>
                </a:solidFill>
                <a:effectLst/>
                <a:latin typeface="Arial" panose="020B0604020202020204" pitchFamily="34" charset="0"/>
              </a:rPr>
              <a:t>las 3 fases de la cadena documental: </a:t>
            </a:r>
            <a:r>
              <a:rPr lang="es-ES" sz="1600" b="1" i="0" dirty="0">
                <a:solidFill>
                  <a:srgbClr val="FF0000"/>
                </a:solidFill>
                <a:effectLst/>
                <a:latin typeface="Arial" panose="020B0604020202020204" pitchFamily="34" charset="0"/>
              </a:rPr>
              <a:t>- Entrada </a:t>
            </a:r>
            <a:r>
              <a:rPr lang="es-ES" sz="1600" b="0" i="0" dirty="0">
                <a:solidFill>
                  <a:srgbClr val="000000"/>
                </a:solidFill>
                <a:effectLst/>
                <a:latin typeface="Arial" panose="020B0604020202020204" pitchFamily="34" charset="0"/>
              </a:rPr>
              <a:t>(¿cómo entran los ejemplares en la colección?);</a:t>
            </a:r>
            <a:r>
              <a:rPr lang="es-ES" sz="1600" b="0" i="0" dirty="0">
                <a:solidFill>
                  <a:srgbClr val="FF0000"/>
                </a:solidFill>
                <a:effectLst/>
                <a:latin typeface="Arial" panose="020B0604020202020204" pitchFamily="34" charset="0"/>
              </a:rPr>
              <a:t> </a:t>
            </a:r>
            <a:r>
              <a:rPr lang="es-ES" sz="1600" b="1" i="0" dirty="0">
                <a:solidFill>
                  <a:srgbClr val="FF0000"/>
                </a:solidFill>
                <a:effectLst/>
                <a:latin typeface="Arial" panose="020B0604020202020204" pitchFamily="34" charset="0"/>
              </a:rPr>
              <a:t>Tratamiento </a:t>
            </a:r>
            <a:r>
              <a:rPr lang="es-ES" sz="1600" b="0" i="0" dirty="0">
                <a:solidFill>
                  <a:srgbClr val="000000"/>
                </a:solidFill>
                <a:effectLst/>
                <a:latin typeface="Arial" panose="020B0604020202020204" pitchFamily="34" charset="0"/>
              </a:rPr>
              <a:t>(pasos) y </a:t>
            </a:r>
            <a:r>
              <a:rPr lang="es-ES" sz="1600" b="1" i="0" dirty="0">
                <a:solidFill>
                  <a:srgbClr val="FF0000"/>
                </a:solidFill>
                <a:effectLst/>
                <a:latin typeface="Arial" panose="020B0604020202020204" pitchFamily="34" charset="0"/>
              </a:rPr>
              <a:t>Difusión</a:t>
            </a:r>
            <a:r>
              <a:rPr lang="es-ES" sz="1600" b="1" i="0" dirty="0">
                <a:solidFill>
                  <a:srgbClr val="000000"/>
                </a:solidFill>
                <a:effectLst/>
                <a:latin typeface="Arial" panose="020B0604020202020204" pitchFamily="34" charset="0"/>
              </a:rPr>
              <a:t> </a:t>
            </a:r>
            <a:r>
              <a:rPr lang="es-ES" sz="1600" b="0" i="0" dirty="0">
                <a:solidFill>
                  <a:srgbClr val="000000"/>
                </a:solidFill>
                <a:effectLst/>
                <a:latin typeface="Arial" panose="020B0604020202020204" pitchFamily="34" charset="0"/>
              </a:rPr>
              <a:t>(Explique en qué consiste).</a:t>
            </a:r>
          </a:p>
          <a:p>
            <a:pPr algn="l"/>
            <a:endParaRPr lang="es-ES" sz="1600" i="0" dirty="0">
              <a:solidFill>
                <a:srgbClr val="FF0000"/>
              </a:solidFill>
              <a:effectLst/>
              <a:latin typeface="Arial" panose="020B0604020202020204" pitchFamily="34" charset="0"/>
            </a:endParaRPr>
          </a:p>
          <a:p>
            <a:pPr algn="l"/>
            <a:r>
              <a:rPr lang="es-ES" sz="1600" i="0" dirty="0">
                <a:solidFill>
                  <a:srgbClr val="FF0000"/>
                </a:solidFill>
                <a:effectLst/>
                <a:latin typeface="Arial" panose="020B0604020202020204" pitchFamily="34" charset="0"/>
              </a:rPr>
              <a:t>Además, responda a las siguientes preguntas:</a:t>
            </a:r>
          </a:p>
          <a:p>
            <a:pPr marL="342900" indent="-342900" algn="l">
              <a:buFont typeface="+mj-lt"/>
              <a:buAutoNum type="arabicPeriod"/>
            </a:pPr>
            <a:r>
              <a:rPr lang="es-ES" sz="1600" b="0" i="0" dirty="0">
                <a:solidFill>
                  <a:srgbClr val="000000"/>
                </a:solidFill>
                <a:effectLst/>
                <a:latin typeface="Arial" panose="020B0604020202020204" pitchFamily="34" charset="0"/>
              </a:rPr>
              <a:t>¿Quién fue el impulsor de la Biblioteca Nacional de España? ¿en qué año? ¿Cuáles y de dónde provenían los primeros fondos?</a:t>
            </a:r>
          </a:p>
          <a:p>
            <a:pPr marL="342900" indent="-342900" algn="l">
              <a:buFont typeface="+mj-lt"/>
              <a:buAutoNum type="arabicPeriod"/>
            </a:pPr>
            <a:r>
              <a:rPr lang="es-ES" sz="1600" b="0" i="0" dirty="0">
                <a:solidFill>
                  <a:srgbClr val="000000"/>
                </a:solidFill>
                <a:effectLst/>
                <a:latin typeface="Arial" panose="020B0604020202020204" pitchFamily="34" charset="0"/>
              </a:rPr>
              <a:t>¿Qué incluye la colección de ‘Prensa Española’ y qué obras se pueden consultar?</a:t>
            </a:r>
          </a:p>
          <a:p>
            <a:pPr marL="342900" indent="-342900" algn="l">
              <a:buFont typeface="+mj-lt"/>
              <a:buAutoNum type="arabicPeriod"/>
            </a:pPr>
            <a:r>
              <a:rPr lang="es-ES" sz="1600" b="0" i="0" dirty="0">
                <a:solidFill>
                  <a:srgbClr val="000000"/>
                </a:solidFill>
                <a:effectLst/>
                <a:latin typeface="Arial" panose="020B0604020202020204" pitchFamily="34" charset="0"/>
              </a:rPr>
              <a:t>¿Cuándo inició el Plan de Microfilmación y cuándo inició el Plan de Digitalización? Explique brevemente el vínculo entre estos 2 planes de evolución tecnológica. </a:t>
            </a:r>
          </a:p>
          <a:p>
            <a:pPr marL="342900" indent="-342900" algn="l">
              <a:buFont typeface="+mj-lt"/>
              <a:buAutoNum type="arabicPeriod"/>
            </a:pPr>
            <a:r>
              <a:rPr lang="es-ES" sz="1600" b="0" i="0" dirty="0">
                <a:solidFill>
                  <a:srgbClr val="000000"/>
                </a:solidFill>
                <a:effectLst/>
                <a:latin typeface="Arial" panose="020B0604020202020204" pitchFamily="34" charset="0"/>
              </a:rPr>
              <a:t>¿Qué hace el área de difusión?</a:t>
            </a:r>
          </a:p>
          <a:p>
            <a:pPr marL="342900" indent="-342900" algn="l">
              <a:buFont typeface="+mj-lt"/>
              <a:buAutoNum type="arabicPeriod"/>
            </a:pPr>
            <a:r>
              <a:rPr lang="es-ES" sz="1600" dirty="0">
                <a:solidFill>
                  <a:srgbClr val="000000"/>
                </a:solidFill>
                <a:latin typeface="Arial" panose="020B0604020202020204" pitchFamily="34" charset="0"/>
              </a:rPr>
              <a:t>Explique brevemente estas colecciones: </a:t>
            </a:r>
            <a:r>
              <a:rPr lang="es-ES" sz="1600" dirty="0" err="1">
                <a:solidFill>
                  <a:srgbClr val="000000"/>
                </a:solidFill>
                <a:latin typeface="Arial" panose="020B0604020202020204" pitchFamily="34" charset="0"/>
              </a:rPr>
              <a:t>Ephemera</a:t>
            </a:r>
            <a:r>
              <a:rPr lang="es-ES" sz="1600" dirty="0">
                <a:solidFill>
                  <a:srgbClr val="000000"/>
                </a:solidFill>
                <a:latin typeface="Arial" panose="020B0604020202020204" pitchFamily="34" charset="0"/>
              </a:rPr>
              <a:t>, Cartografía y Archivo de Palabra</a:t>
            </a:r>
            <a:endParaRPr lang="es-ES"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117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AD915F9-D790-A649-CFAC-E66C13604CD9}"/>
              </a:ext>
            </a:extLst>
          </p:cNvPr>
          <p:cNvSpPr>
            <a:spLocks noGrp="1"/>
          </p:cNvSpPr>
          <p:nvPr>
            <p:ph type="title"/>
          </p:nvPr>
        </p:nvSpPr>
        <p:spPr>
          <a:xfrm>
            <a:off x="1192697" y="575809"/>
            <a:ext cx="4204252" cy="2031324"/>
          </a:xfrm>
        </p:spPr>
        <p:txBody>
          <a:bodyPr/>
          <a:lstStyle/>
          <a:p>
            <a:r>
              <a:rPr lang="en-US" sz="3600" dirty="0" err="1">
                <a:solidFill>
                  <a:srgbClr val="030303"/>
                </a:solidFill>
                <a:hlinkClick r:id="rId2">
                  <a:extLst>
                    <a:ext uri="{A12FA001-AC4F-418D-AE19-62706E023703}">
                      <ahyp:hlinkClr xmlns:ahyp="http://schemas.microsoft.com/office/drawing/2018/hyperlinkcolor" val="tx"/>
                    </a:ext>
                  </a:extLst>
                </a:hlinkClick>
              </a:rPr>
              <a:t>Revisa</a:t>
            </a:r>
            <a:r>
              <a:rPr lang="en-US" sz="3600" dirty="0">
                <a:solidFill>
                  <a:srgbClr val="030303"/>
                </a:solidFill>
                <a:hlinkClick r:id="rId2">
                  <a:extLst>
                    <a:ext uri="{A12FA001-AC4F-418D-AE19-62706E023703}">
                      <ahyp:hlinkClr xmlns:ahyp="http://schemas.microsoft.com/office/drawing/2018/hyperlinkcolor" val="tx"/>
                    </a:ext>
                  </a:extLst>
                </a:hlinkClick>
              </a:rPr>
              <a:t> un </a:t>
            </a:r>
            <a:r>
              <a:rPr lang="en-US" sz="3600" dirty="0" err="1">
                <a:solidFill>
                  <a:srgbClr val="030303"/>
                </a:solidFill>
                <a:hlinkClick r:id="rId2">
                  <a:extLst>
                    <a:ext uri="{A12FA001-AC4F-418D-AE19-62706E023703}">
                      <ahyp:hlinkClr xmlns:ahyp="http://schemas.microsoft.com/office/drawing/2018/hyperlinkcolor" val="tx"/>
                    </a:ext>
                  </a:extLst>
                </a:hlinkClick>
              </a:rPr>
              <a:t>registro</a:t>
            </a:r>
            <a:r>
              <a:rPr lang="en-US" sz="3600" dirty="0">
                <a:solidFill>
                  <a:srgbClr val="030303"/>
                </a:solidFill>
                <a:hlinkClick r:id="rId2">
                  <a:extLst>
                    <a:ext uri="{A12FA001-AC4F-418D-AE19-62706E023703}">
                      <ahyp:hlinkClr xmlns:ahyp="http://schemas.microsoft.com/office/drawing/2018/hyperlinkcolor" val="tx"/>
                    </a:ext>
                  </a:extLst>
                </a:hlinkClick>
              </a:rPr>
              <a:t> de </a:t>
            </a:r>
            <a:r>
              <a:rPr lang="en-US" sz="3600" dirty="0" err="1">
                <a:solidFill>
                  <a:srgbClr val="030303"/>
                </a:solidFill>
                <a:hlinkClick r:id="rId2">
                  <a:extLst>
                    <a:ext uri="{A12FA001-AC4F-418D-AE19-62706E023703}">
                      <ahyp:hlinkClr xmlns:ahyp="http://schemas.microsoft.com/office/drawing/2018/hyperlinkcolor" val="tx"/>
                    </a:ext>
                  </a:extLst>
                </a:hlinkClick>
              </a:rPr>
              <a:t>libro</a:t>
            </a:r>
            <a:r>
              <a:rPr lang="en-US" sz="3600" dirty="0">
                <a:solidFill>
                  <a:srgbClr val="030303"/>
                </a:solidFill>
                <a:hlinkClick r:id="rId2">
                  <a:extLst>
                    <a:ext uri="{A12FA001-AC4F-418D-AE19-62706E023703}">
                      <ahyp:hlinkClr xmlns:ahyp="http://schemas.microsoft.com/office/drawing/2018/hyperlinkcolor" val="tx"/>
                    </a:ext>
                  </a:extLst>
                </a:hlinkClick>
              </a:rPr>
              <a:t> </a:t>
            </a:r>
            <a:r>
              <a:rPr lang="en-US" sz="3600" dirty="0" err="1">
                <a:solidFill>
                  <a:srgbClr val="030303"/>
                </a:solidFill>
                <a:hlinkClick r:id="rId2">
                  <a:extLst>
                    <a:ext uri="{A12FA001-AC4F-418D-AE19-62706E023703}">
                      <ahyp:hlinkClr xmlns:ahyp="http://schemas.microsoft.com/office/drawing/2018/hyperlinkcolor" val="tx"/>
                    </a:ext>
                  </a:extLst>
                </a:hlinkClick>
              </a:rPr>
              <a:t>en</a:t>
            </a:r>
            <a:r>
              <a:rPr lang="en-US" sz="3600" dirty="0">
                <a:solidFill>
                  <a:srgbClr val="030303"/>
                </a:solidFill>
                <a:hlinkClick r:id="rId2">
                  <a:extLst>
                    <a:ext uri="{A12FA001-AC4F-418D-AE19-62706E023703}">
                      <ahyp:hlinkClr xmlns:ahyp="http://schemas.microsoft.com/office/drawing/2018/hyperlinkcolor" val="tx"/>
                    </a:ext>
                  </a:extLst>
                </a:hlinkClick>
              </a:rPr>
              <a:t> </a:t>
            </a:r>
            <a:r>
              <a:rPr lang="en-US" sz="3600" dirty="0" err="1">
                <a:solidFill>
                  <a:srgbClr val="030303"/>
                </a:solidFill>
                <a:hlinkClick r:id="rId2">
                  <a:extLst>
                    <a:ext uri="{A12FA001-AC4F-418D-AE19-62706E023703}">
                      <ahyp:hlinkClr xmlns:ahyp="http://schemas.microsoft.com/office/drawing/2018/hyperlinkcolor" val="tx"/>
                    </a:ext>
                  </a:extLst>
                </a:hlinkClick>
              </a:rPr>
              <a:t>el</a:t>
            </a:r>
            <a:r>
              <a:rPr lang="en-US" sz="3600" dirty="0">
                <a:solidFill>
                  <a:srgbClr val="030303"/>
                </a:solidFill>
                <a:hlinkClick r:id="rId2">
                  <a:extLst>
                    <a:ext uri="{A12FA001-AC4F-418D-AE19-62706E023703}">
                      <ahyp:hlinkClr xmlns:ahyp="http://schemas.microsoft.com/office/drawing/2018/hyperlinkcolor" val="tx"/>
                    </a:ext>
                  </a:extLst>
                </a:hlinkClick>
              </a:rPr>
              <a:t> </a:t>
            </a:r>
            <a:r>
              <a:rPr lang="en-US" sz="3600" dirty="0" err="1">
                <a:solidFill>
                  <a:srgbClr val="030303"/>
                </a:solidFill>
                <a:hlinkClick r:id="rId2">
                  <a:extLst>
                    <a:ext uri="{A12FA001-AC4F-418D-AE19-62706E023703}">
                      <ahyp:hlinkClr xmlns:ahyp="http://schemas.microsoft.com/office/drawing/2018/hyperlinkcolor" val="tx"/>
                    </a:ext>
                  </a:extLst>
                </a:hlinkClick>
              </a:rPr>
              <a:t>catálogo</a:t>
            </a:r>
            <a:r>
              <a:rPr lang="en-US" sz="3600" dirty="0">
                <a:solidFill>
                  <a:srgbClr val="030303"/>
                </a:solidFill>
                <a:hlinkClick r:id="rId2">
                  <a:extLst>
                    <a:ext uri="{A12FA001-AC4F-418D-AE19-62706E023703}">
                      <ahyp:hlinkClr xmlns:ahyp="http://schemas.microsoft.com/office/drawing/2018/hyperlinkcolor" val="tx"/>
                    </a:ext>
                  </a:extLst>
                </a:hlinkClick>
              </a:rPr>
              <a:t> BRAIN</a:t>
            </a:r>
            <a:r>
              <a:rPr lang="en-US" sz="3600" dirty="0">
                <a:solidFill>
                  <a:srgbClr val="030303"/>
                </a:solidFill>
              </a:rPr>
              <a:t> de la BURJC</a:t>
            </a:r>
            <a:endParaRPr lang="es-ES" dirty="0"/>
          </a:p>
        </p:txBody>
      </p:sp>
      <p:grpSp>
        <p:nvGrpSpPr>
          <p:cNvPr id="12" name="Grupo 11">
            <a:extLst>
              <a:ext uri="{FF2B5EF4-FFF2-40B4-BE49-F238E27FC236}">
                <a16:creationId xmlns:a16="http://schemas.microsoft.com/office/drawing/2014/main" id="{6368120F-EB21-923E-EA81-C9B2416E530B}"/>
              </a:ext>
            </a:extLst>
          </p:cNvPr>
          <p:cNvGrpSpPr/>
          <p:nvPr/>
        </p:nvGrpSpPr>
        <p:grpSpPr>
          <a:xfrm>
            <a:off x="1268897" y="1023117"/>
            <a:ext cx="10923103" cy="5565818"/>
            <a:chOff x="1268897" y="1023117"/>
            <a:chExt cx="10923103" cy="5565818"/>
          </a:xfrm>
        </p:grpSpPr>
        <p:sp>
          <p:nvSpPr>
            <p:cNvPr id="7" name="CuadroTexto 6">
              <a:extLst>
                <a:ext uri="{FF2B5EF4-FFF2-40B4-BE49-F238E27FC236}">
                  <a16:creationId xmlns:a16="http://schemas.microsoft.com/office/drawing/2014/main" id="{1320F50D-3B16-0B5D-51B0-1ECF0489656B}"/>
                </a:ext>
              </a:extLst>
            </p:cNvPr>
            <p:cNvSpPr txBox="1"/>
            <p:nvPr/>
          </p:nvSpPr>
          <p:spPr>
            <a:xfrm>
              <a:off x="5627914" y="5080830"/>
              <a:ext cx="6564086" cy="1508105"/>
            </a:xfrm>
            <a:prstGeom prst="rect">
              <a:avLst/>
            </a:prstGeom>
            <a:noFill/>
          </p:spPr>
          <p:txBody>
            <a:bodyPr wrap="square">
              <a:spAutoFit/>
            </a:bodyPr>
            <a:lstStyle/>
            <a:p>
              <a:r>
                <a:rPr lang="en-US" sz="1600" b="1" u="sng" dirty="0">
                  <a:hlinkClick r:id="rId2">
                    <a:extLst>
                      <a:ext uri="{A12FA001-AC4F-418D-AE19-62706E023703}">
                        <ahyp:hlinkClr xmlns:ahyp="http://schemas.microsoft.com/office/drawing/2018/hyperlinkcolor" val="tx"/>
                      </a:ext>
                    </a:extLst>
                  </a:hlinkClick>
                </a:rPr>
                <a:t>Consulta BURJC online y escribe:</a:t>
              </a:r>
              <a:r>
                <a:rPr lang="en-US" sz="1600" b="1" u="sng" dirty="0"/>
                <a:t> </a:t>
              </a:r>
              <a:r>
                <a:rPr lang="en-US" sz="1600" dirty="0" err="1">
                  <a:hlinkClick r:id="rId3"/>
                </a:rPr>
                <a:t>Documentación</a:t>
              </a:r>
              <a:r>
                <a:rPr lang="en-US" sz="1600" dirty="0">
                  <a:hlinkClick r:id="rId3"/>
                </a:rPr>
                <a:t> </a:t>
              </a:r>
              <a:r>
                <a:rPr lang="en-US" sz="1600" dirty="0" err="1">
                  <a:hlinkClick r:id="rId3"/>
                </a:rPr>
                <a:t>informativa</a:t>
              </a:r>
              <a:endParaRPr lang="es-ES" sz="1600" dirty="0"/>
            </a:p>
            <a:p>
              <a:endParaRPr lang="en-US" sz="1200" dirty="0">
                <a:solidFill>
                  <a:schemeClr val="tx1">
                    <a:tint val="82000"/>
                  </a:schemeClr>
                </a:solidFill>
              </a:endParaRPr>
            </a:p>
            <a:p>
              <a:r>
                <a:rPr lang="es-ES" sz="1600" dirty="0"/>
                <a:t>Ver la Referencia (Normas APA, 6ª. Edición, en la sección: “</a:t>
              </a:r>
              <a:r>
                <a:rPr lang="es-ES" sz="1600" b="0" i="0" dirty="0">
                  <a:solidFill>
                    <a:srgbClr val="3A3A3A"/>
                  </a:solidFill>
                  <a:effectLst/>
                </a:rPr>
                <a:t>Enviar a”</a:t>
              </a:r>
            </a:p>
            <a:p>
              <a:r>
                <a:rPr lang="es-ES" sz="1600" dirty="0"/>
                <a:t>Galdón, &amp; Galdón, Gabriel. (2002). </a:t>
              </a:r>
              <a:r>
                <a:rPr lang="es-ES" sz="1600" i="1" dirty="0"/>
                <a:t>Teoría y práctica de la documentación informativa / Gabriel Galdón (coord.)</a:t>
              </a:r>
              <a:r>
                <a:rPr lang="es-ES" sz="1600" dirty="0"/>
                <a:t> (1st &amp; #170; ed.]. ed.). Barcelona: Ariel. </a:t>
              </a:r>
              <a:endParaRPr lang="en-US" sz="1200" dirty="0">
                <a:solidFill>
                  <a:schemeClr val="tx1">
                    <a:tint val="82000"/>
                  </a:schemeClr>
                </a:solidFill>
              </a:endParaRPr>
            </a:p>
          </p:txBody>
        </p:sp>
        <p:sp>
          <p:nvSpPr>
            <p:cNvPr id="8" name="CuadroTexto 7">
              <a:extLst>
                <a:ext uri="{FF2B5EF4-FFF2-40B4-BE49-F238E27FC236}">
                  <a16:creationId xmlns:a16="http://schemas.microsoft.com/office/drawing/2014/main" id="{B90873FB-1545-2BD1-7BBA-69E47494E82B}"/>
                </a:ext>
              </a:extLst>
            </p:cNvPr>
            <p:cNvSpPr txBox="1"/>
            <p:nvPr/>
          </p:nvSpPr>
          <p:spPr>
            <a:xfrm>
              <a:off x="1268897" y="3070538"/>
              <a:ext cx="3559628" cy="3108543"/>
            </a:xfrm>
            <a:prstGeom prst="rect">
              <a:avLst/>
            </a:prstGeom>
            <a:noFill/>
          </p:spPr>
          <p:txBody>
            <a:bodyPr wrap="square" rtlCol="0">
              <a:spAutoFit/>
            </a:bodyPr>
            <a:lstStyle/>
            <a:p>
              <a:r>
                <a:rPr lang="es-ES" sz="1400" dirty="0"/>
                <a:t>El </a:t>
              </a:r>
              <a:r>
                <a:rPr lang="es-ES" sz="1400" b="1" u="sng" dirty="0">
                  <a:solidFill>
                    <a:srgbClr val="FF0000"/>
                  </a:solidFill>
                </a:rPr>
                <a:t>registro completo </a:t>
              </a:r>
              <a:r>
                <a:rPr lang="es-ES" sz="1400" dirty="0"/>
                <a:t>contiene los siguientes </a:t>
              </a:r>
              <a:r>
                <a:rPr lang="es-ES" sz="1400" b="1" dirty="0"/>
                <a:t>campos</a:t>
              </a:r>
              <a:r>
                <a:rPr lang="es-ES" sz="1400" dirty="0"/>
                <a:t>:</a:t>
              </a:r>
            </a:p>
            <a:p>
              <a:endParaRPr lang="es-ES" sz="1400" dirty="0"/>
            </a:p>
            <a:p>
              <a:r>
                <a:rPr lang="es-ES" sz="1400" dirty="0"/>
                <a:t>Título </a:t>
              </a:r>
            </a:p>
            <a:p>
              <a:r>
                <a:rPr lang="es-ES" sz="1400" dirty="0"/>
                <a:t>Autor</a:t>
              </a:r>
            </a:p>
            <a:p>
              <a:r>
                <a:rPr lang="es-ES" sz="1400" dirty="0"/>
                <a:t>Materias</a:t>
              </a:r>
            </a:p>
            <a:p>
              <a:r>
                <a:rPr lang="es-ES" sz="1400" dirty="0"/>
                <a:t>Títulos</a:t>
              </a:r>
            </a:p>
            <a:p>
              <a:r>
                <a:rPr lang="es-ES" sz="1400" dirty="0"/>
                <a:t>Editor</a:t>
              </a:r>
            </a:p>
            <a:p>
              <a:r>
                <a:rPr lang="es-ES" sz="1400" dirty="0"/>
                <a:t>Fecha de creación</a:t>
              </a:r>
            </a:p>
            <a:p>
              <a:r>
                <a:rPr lang="es-ES" sz="1400" dirty="0"/>
                <a:t>Formato</a:t>
              </a:r>
            </a:p>
            <a:p>
              <a:r>
                <a:rPr lang="es-ES" sz="1400" dirty="0"/>
                <a:t>Idioma</a:t>
              </a:r>
            </a:p>
            <a:p>
              <a:r>
                <a:rPr lang="es-ES" sz="1400" dirty="0"/>
                <a:t>Identificador</a:t>
              </a:r>
            </a:p>
            <a:p>
              <a:r>
                <a:rPr lang="es-ES" sz="1400" dirty="0"/>
                <a:t>Fuente</a:t>
              </a:r>
            </a:p>
            <a:p>
              <a:r>
                <a:rPr lang="es-ES" sz="1400" dirty="0"/>
                <a:t>Bibliografía por asignaturas</a:t>
              </a:r>
            </a:p>
          </p:txBody>
        </p:sp>
        <p:grpSp>
          <p:nvGrpSpPr>
            <p:cNvPr id="11" name="Grupo 10">
              <a:extLst>
                <a:ext uri="{FF2B5EF4-FFF2-40B4-BE49-F238E27FC236}">
                  <a16:creationId xmlns:a16="http://schemas.microsoft.com/office/drawing/2014/main" id="{8B2B5648-D948-4AB8-DD81-B605126446CB}"/>
                </a:ext>
              </a:extLst>
            </p:cNvPr>
            <p:cNvGrpSpPr/>
            <p:nvPr/>
          </p:nvGrpSpPr>
          <p:grpSpPr>
            <a:xfrm>
              <a:off x="5744905" y="1023117"/>
              <a:ext cx="6188845" cy="3843819"/>
              <a:chOff x="5689949" y="935520"/>
              <a:chExt cx="6188845" cy="3843819"/>
            </a:xfrm>
          </p:grpSpPr>
          <p:pic>
            <p:nvPicPr>
              <p:cNvPr id="5" name="Imagen 4">
                <a:extLst>
                  <a:ext uri="{FF2B5EF4-FFF2-40B4-BE49-F238E27FC236}">
                    <a16:creationId xmlns:a16="http://schemas.microsoft.com/office/drawing/2014/main" id="{CEE42E87-81C2-CD26-F2A6-3B267B7FA7AC}"/>
                  </a:ext>
                </a:extLst>
              </p:cNvPr>
              <p:cNvPicPr>
                <a:picLocks noChangeAspect="1"/>
              </p:cNvPicPr>
              <p:nvPr/>
            </p:nvPicPr>
            <p:blipFill rotWithShape="1">
              <a:blip r:embed="rId4"/>
              <a:srcRect l="10774" t="9784" r="33282" b="33696"/>
              <a:stretch/>
            </p:blipFill>
            <p:spPr>
              <a:xfrm>
                <a:off x="5689949" y="1186543"/>
                <a:ext cx="6188845" cy="3592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10" name="Entrada de lápiz 9">
                    <a:extLst>
                      <a:ext uri="{FF2B5EF4-FFF2-40B4-BE49-F238E27FC236}">
                        <a16:creationId xmlns:a16="http://schemas.microsoft.com/office/drawing/2014/main" id="{B55051A6-2A34-FA98-5197-4C1BD5A38CF2}"/>
                      </a:ext>
                    </a:extLst>
                  </p14:cNvPr>
                  <p14:cNvContentPartPr/>
                  <p14:nvPr/>
                </p14:nvContentPartPr>
                <p14:xfrm>
                  <a:off x="6648703" y="935520"/>
                  <a:ext cx="1136880" cy="742320"/>
                </p14:xfrm>
              </p:contentPart>
            </mc:Choice>
            <mc:Fallback xmlns="">
              <p:pic>
                <p:nvPicPr>
                  <p:cNvPr id="10" name="Entrada de lápiz 9">
                    <a:extLst>
                      <a:ext uri="{FF2B5EF4-FFF2-40B4-BE49-F238E27FC236}">
                        <a16:creationId xmlns:a16="http://schemas.microsoft.com/office/drawing/2014/main" id="{B55051A6-2A34-FA98-5197-4C1BD5A38CF2}"/>
                      </a:ext>
                    </a:extLst>
                  </p:cNvPr>
                  <p:cNvPicPr/>
                  <p:nvPr/>
                </p:nvPicPr>
                <p:blipFill>
                  <a:blip r:embed="rId6"/>
                  <a:stretch>
                    <a:fillRect/>
                  </a:stretch>
                </p:blipFill>
                <p:spPr>
                  <a:xfrm>
                    <a:off x="6640063" y="926520"/>
                    <a:ext cx="1154520" cy="759960"/>
                  </a:xfrm>
                  <a:prstGeom prst="rect">
                    <a:avLst/>
                  </a:prstGeom>
                </p:spPr>
              </p:pic>
            </mc:Fallback>
          </mc:AlternateContent>
        </p:grpSp>
      </p:grpSp>
    </p:spTree>
    <p:extLst>
      <p:ext uri="{BB962C8B-B14F-4D97-AF65-F5344CB8AC3E}">
        <p14:creationId xmlns:p14="http://schemas.microsoft.com/office/powerpoint/2010/main" val="2342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1668780" y="285750"/>
            <a:ext cx="9603806" cy="615600"/>
          </a:xfrm>
          <a:prstGeom prst="rect">
            <a:avLst/>
          </a:prstGeom>
        </p:spPr>
        <p:txBody>
          <a:bodyPr spcFirstLastPara="1" vert="horz" wrap="square" lIns="121900" tIns="121900" rIns="121900" bIns="121900" rtlCol="0" anchor="b" anchorCtr="0">
            <a:noAutofit/>
          </a:bodyPr>
          <a:lstStyle/>
          <a:p>
            <a:r>
              <a:rPr lang="es" sz="3600" dirty="0"/>
              <a:t>Ejercicio 2B. Observación DDC y CDU</a:t>
            </a:r>
            <a:endParaRPr sz="3600" dirty="0"/>
          </a:p>
        </p:txBody>
      </p:sp>
      <p:grpSp>
        <p:nvGrpSpPr>
          <p:cNvPr id="12" name="Grupo 11">
            <a:extLst>
              <a:ext uri="{FF2B5EF4-FFF2-40B4-BE49-F238E27FC236}">
                <a16:creationId xmlns:a16="http://schemas.microsoft.com/office/drawing/2014/main" id="{7ADC9B05-AAC0-6DE8-B36A-F1DEE5F5259C}"/>
              </a:ext>
            </a:extLst>
          </p:cNvPr>
          <p:cNvGrpSpPr/>
          <p:nvPr/>
        </p:nvGrpSpPr>
        <p:grpSpPr>
          <a:xfrm>
            <a:off x="1383030" y="816426"/>
            <a:ext cx="10389872" cy="5471172"/>
            <a:chOff x="1406042" y="816426"/>
            <a:chExt cx="10458450" cy="5471172"/>
          </a:xfrm>
        </p:grpSpPr>
        <p:sp>
          <p:nvSpPr>
            <p:cNvPr id="7" name="Google Shape;379;p31"/>
            <p:cNvSpPr txBox="1">
              <a:spLocks/>
            </p:cNvSpPr>
            <p:nvPr/>
          </p:nvSpPr>
          <p:spPr>
            <a:xfrm>
              <a:off x="1406042" y="4570548"/>
              <a:ext cx="10458450" cy="171705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600" dirty="0"/>
                <a:t>A la izquierda tienes la Clasificación Decimal Dewey. A la derecha la Clasificación Decimal Universal. Compara</a:t>
              </a:r>
            </a:p>
            <a:p>
              <a:pPr marL="0" indent="0">
                <a:buFont typeface="Arial" panose="020B0604020202020204" pitchFamily="34" charset="0"/>
                <a:buNone/>
              </a:pPr>
              <a:r>
                <a:rPr lang="es-ES" sz="1600" dirty="0"/>
                <a:t>Ve a la biblioteca de tu barrio y observa la forma como se aplica el </a:t>
              </a:r>
              <a:r>
                <a:rPr lang="es-ES" sz="1600" b="1" dirty="0"/>
                <a:t>CDU: Clasificación Decimal Universal. </a:t>
              </a:r>
            </a:p>
            <a:p>
              <a:pPr marL="0" indent="0">
                <a:spcBef>
                  <a:spcPts val="1600"/>
                </a:spcBef>
                <a:buSzPts val="1400"/>
                <a:buNone/>
              </a:pPr>
              <a:r>
                <a:rPr lang="es-ES" sz="1600" dirty="0"/>
                <a:t>Revisa el tejuelo de los libros. Observa la signatura: Ubica los documentos relacionados con “Periodismo”. Copia la signatura. Ubica los documentos relacionados con esta asignatura:  Documentación Informativa. Copia la signatura.</a:t>
              </a:r>
            </a:p>
          </p:txBody>
        </p:sp>
        <p:pic>
          <p:nvPicPr>
            <p:cNvPr id="1026" name="Picture 2">
              <a:extLst>
                <a:ext uri="{FF2B5EF4-FFF2-40B4-BE49-F238E27FC236}">
                  <a16:creationId xmlns:a16="http://schemas.microsoft.com/office/drawing/2014/main" id="{B5F2C9F5-08A1-A676-9054-266C10A73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79" t="2415" r="5795" b="18572"/>
            <a:stretch/>
          </p:blipFill>
          <p:spPr bwMode="auto">
            <a:xfrm>
              <a:off x="2283801" y="816426"/>
              <a:ext cx="2863873"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Imagen que contiene Aplicación&#10;&#10;Descripción generada automáticamente">
              <a:extLst>
                <a:ext uri="{FF2B5EF4-FFF2-40B4-BE49-F238E27FC236}">
                  <a16:creationId xmlns:a16="http://schemas.microsoft.com/office/drawing/2014/main" id="{12C8B5B7-6F74-C9B0-DC9A-85CF0FB6D545}"/>
                </a:ext>
              </a:extLst>
            </p:cNvPr>
            <p:cNvPicPr>
              <a:picLocks noChangeAspect="1"/>
            </p:cNvPicPr>
            <p:nvPr/>
          </p:nvPicPr>
          <p:blipFill>
            <a:blip r:embed="rId4">
              <a:extLst>
                <a:ext uri="{28A0092B-C50C-407E-A947-70E740481C1C}">
                  <a14:useLocalDpi xmlns:a14="http://schemas.microsoft.com/office/drawing/2010/main" val="0"/>
                </a:ext>
              </a:extLst>
            </a:blip>
            <a:srcRect l="4469" t="2414" r="6936" b="9207"/>
            <a:stretch/>
          </p:blipFill>
          <p:spPr>
            <a:xfrm>
              <a:off x="6779603" y="892626"/>
              <a:ext cx="2844985" cy="360000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1799550" y="387270"/>
            <a:ext cx="5521680" cy="615600"/>
          </a:xfrm>
          <a:prstGeom prst="rect">
            <a:avLst/>
          </a:prstGeom>
        </p:spPr>
        <p:txBody>
          <a:bodyPr spcFirstLastPara="1" wrap="square" lIns="121900" tIns="121900" rIns="121900" bIns="121900" anchor="t" anchorCtr="0">
            <a:noAutofit/>
          </a:bodyPr>
          <a:lstStyle/>
          <a:p>
            <a:r>
              <a:rPr lang="es" sz="3600" dirty="0">
                <a:solidFill>
                  <a:srgbClr val="FF0000"/>
                </a:solidFill>
              </a:rPr>
              <a:t>Imágenes en el cine</a:t>
            </a:r>
            <a:endParaRPr sz="3600" dirty="0">
              <a:solidFill>
                <a:srgbClr val="FF0000"/>
              </a:solidFill>
            </a:endParaRPr>
          </a:p>
        </p:txBody>
      </p:sp>
      <p:sp>
        <p:nvSpPr>
          <p:cNvPr id="2" name="Marcador de número de diapositiva 1"/>
          <p:cNvSpPr>
            <a:spLocks noGrp="1"/>
          </p:cNvSpPr>
          <p:nvPr>
            <p:ph type="sldNum" sz="quarter" idx="11"/>
          </p:nvPr>
        </p:nvSpPr>
        <p:spPr/>
        <p:txBody>
          <a:bodyPr/>
          <a:lstStyle/>
          <a:p>
            <a:fld id="{00000000-1234-1234-1234-123412341234}" type="slidenum">
              <a:rPr lang="es-ES" smtClean="0"/>
              <a:pPr/>
              <a:t>16</a:t>
            </a:fld>
            <a:endParaRPr lang="es-ES"/>
          </a:p>
        </p:txBody>
      </p:sp>
      <p:sp>
        <p:nvSpPr>
          <p:cNvPr id="425" name="Google Shape;425;p38"/>
          <p:cNvSpPr txBox="1"/>
          <p:nvPr/>
        </p:nvSpPr>
        <p:spPr>
          <a:xfrm>
            <a:off x="1543050" y="1053903"/>
            <a:ext cx="10210300" cy="5416827"/>
          </a:xfrm>
          <a:prstGeom prst="rect">
            <a:avLst/>
          </a:prstGeom>
          <a:noFill/>
          <a:ln>
            <a:noFill/>
          </a:ln>
        </p:spPr>
        <p:txBody>
          <a:bodyPr spcFirstLastPara="1" wrap="square" lIns="121900" tIns="121900" rIns="121900" bIns="121900" anchor="t" anchorCtr="0">
            <a:spAutoFit/>
          </a:bodyPr>
          <a:lstStyle/>
          <a:p>
            <a:pPr marL="186262" defTabSz="612000">
              <a:spcBef>
                <a:spcPts val="600"/>
              </a:spcBef>
              <a:buClr>
                <a:srgbClr val="212121"/>
              </a:buClr>
              <a:buSzPts val="1400"/>
            </a:pPr>
            <a:r>
              <a:rPr lang="es" sz="1600" dirty="0">
                <a:solidFill>
                  <a:srgbClr val="C00000"/>
                </a:solidFill>
                <a:latin typeface="Arial" panose="020B0604020202020204" pitchFamily="34" charset="0"/>
                <a:ea typeface="Bodoni"/>
                <a:cs typeface="Arial" panose="020B0604020202020204" pitchFamily="34" charset="0"/>
                <a:sym typeface="Bodoni"/>
              </a:rPr>
              <a:t>La biblioteca como el eje de una investigación</a:t>
            </a:r>
            <a:endParaRPr sz="1600" dirty="0">
              <a:solidFill>
                <a:srgbClr val="C00000"/>
              </a:solidFill>
              <a:latin typeface="Arial" panose="020B0604020202020204" pitchFamily="34" charset="0"/>
              <a:ea typeface="Bodoni"/>
              <a:cs typeface="Arial" panose="020B0604020202020204" pitchFamily="34" charset="0"/>
              <a:sym typeface="Bodoni"/>
            </a:endParaRPr>
          </a:p>
          <a:p>
            <a:pPr marL="1219170" lvl="1"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'Harry Potter y el cáliz de fuego' (Mike Newell, 2005). </a:t>
            </a: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Hemos visto a Harry, Ron y Hermione en los archivos de Hogwarts. (</a:t>
            </a:r>
            <a:r>
              <a:rPr lang="es" sz="1600" dirty="0">
                <a:solidFill>
                  <a:srgbClr val="212121"/>
                </a:solidFill>
                <a:highlight>
                  <a:srgbClr val="FFFFFF"/>
                </a:highlight>
                <a:uFill>
                  <a:noFill/>
                </a:uFill>
                <a:latin typeface="Arial" panose="020B0604020202020204" pitchFamily="34" charset="0"/>
                <a:ea typeface="Bodoni"/>
                <a:cs typeface="Arial" panose="020B0604020202020204" pitchFamily="34" charset="0"/>
                <a:sym typeface="Bodoni"/>
                <a:hlinkClick r:id="rId3">
                  <a:extLst>
                    <a:ext uri="{A12FA001-AC4F-418D-AE19-62706E023703}">
                      <ahyp:hlinkClr xmlns:ahyp="http://schemas.microsoft.com/office/drawing/2018/hyperlinkcolor" val="tx"/>
                    </a:ext>
                  </a:extLst>
                </a:hlinkClick>
              </a:rPr>
              <a:t>La biblioteca Bodleiana</a:t>
            </a: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 es el principal recinto de investigación de la Universidad de Oxford) / Librería Lello en Oporto </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1219170" lvl="1"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'Seven' (David Fincher, 1995)</a:t>
            </a:r>
            <a:endParaRPr sz="1600" b="1"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795847" lvl="1" defTabSz="612000">
              <a:spcBef>
                <a:spcPts val="600"/>
              </a:spcBef>
              <a:buClr>
                <a:srgbClr val="212121"/>
              </a:buClr>
              <a:buSzPts val="1400"/>
            </a:pP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	Somerset (Morhan Freeman) revisaba datos para su investigación.</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1219170" lvl="1"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'Todos los hombres del presidente' (Alan J. Pakula, 1976)</a:t>
            </a:r>
            <a:endParaRPr sz="1600" b="1"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795847" lvl="1" defTabSz="612000">
              <a:spcBef>
                <a:spcPts val="600"/>
              </a:spcBef>
              <a:buClr>
                <a:srgbClr val="212121"/>
              </a:buClr>
              <a:buSzPts val="1400"/>
            </a:pP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	Esta espectacular imagen de la biblioteca del Congreso se veía en la película 	protagonizada por Dustin Hoffman y Robert Redford</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338647" defTabSz="612000">
              <a:spcBef>
                <a:spcPts val="600"/>
              </a:spcBef>
              <a:buClr>
                <a:srgbClr val="212121"/>
              </a:buClr>
              <a:buSzPts val="1400"/>
            </a:pPr>
            <a:r>
              <a:rPr lang="es" sz="1600" dirty="0">
                <a:solidFill>
                  <a:srgbClr val="C00000"/>
                </a:solidFill>
                <a:latin typeface="Arial" panose="020B0604020202020204" pitchFamily="34" charset="0"/>
                <a:ea typeface="Bodoni"/>
                <a:cs typeface="Arial" panose="020B0604020202020204" pitchFamily="34" charset="0"/>
                <a:sym typeface="Bodoni"/>
              </a:rPr>
              <a:t>La biblioteca como representación de la cultura: </a:t>
            </a:r>
            <a:endParaRPr sz="1600" dirty="0">
              <a:solidFill>
                <a:srgbClr val="C00000"/>
              </a:solidFill>
              <a:latin typeface="Arial" panose="020B0604020202020204" pitchFamily="34" charset="0"/>
              <a:ea typeface="Bodoni"/>
              <a:cs typeface="Arial" panose="020B0604020202020204" pitchFamily="34" charset="0"/>
              <a:sym typeface="Bodoni"/>
            </a:endParaRPr>
          </a:p>
          <a:p>
            <a:pPr marL="609585"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Ágora (Alejandro Amenábar, 2009). </a:t>
            </a: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Amenábar mostraba la biblioteca de Alejandría, el centro de estudio de Hipatia (Rachel Weisz).</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609585"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'La invención de Hugo' (Martin Scorsese, 2011)</a:t>
            </a:r>
            <a:endParaRPr sz="1600" b="1"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186262" defTabSz="612000">
              <a:spcBef>
                <a:spcPts val="600"/>
              </a:spcBef>
              <a:buClr>
                <a:srgbClr val="212121"/>
              </a:buClr>
              <a:buSzPts val="1400"/>
            </a:pP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	La biblioteca Santa-Geneviève de París era la que aparecía en la aventura de Scorsese.</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609585"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'La guerra de las galaxias. Ep. II: El ataque de los clones' (George Lucas, 2002). </a:t>
            </a: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Visitar la Biblioteca Jedi.</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a:p>
            <a:pPr marL="1219170" lvl="1" indent="-423323" defTabSz="612000">
              <a:spcBef>
                <a:spcPts val="600"/>
              </a:spcBef>
              <a:buClr>
                <a:srgbClr val="212121"/>
              </a:buClr>
              <a:buSzPts val="1400"/>
              <a:buFont typeface="Arial" panose="020B0604020202020204" pitchFamily="34" charset="0"/>
              <a:buChar char="•"/>
            </a:pPr>
            <a:r>
              <a:rPr lang="es" sz="1600" b="1" dirty="0">
                <a:solidFill>
                  <a:srgbClr val="212121"/>
                </a:solidFill>
                <a:highlight>
                  <a:srgbClr val="FFFFFF"/>
                </a:highlight>
                <a:latin typeface="Arial" panose="020B0604020202020204" pitchFamily="34" charset="0"/>
                <a:ea typeface="Bodoni"/>
                <a:cs typeface="Arial" panose="020B0604020202020204" pitchFamily="34" charset="0"/>
                <a:sym typeface="Bodoni"/>
              </a:rPr>
              <a:t>'La búsqueda' (Jon Turteltaub, 2004). </a:t>
            </a:r>
            <a:r>
              <a:rPr lang="es" sz="1600" dirty="0">
                <a:solidFill>
                  <a:srgbClr val="212121"/>
                </a:solidFill>
                <a:highlight>
                  <a:srgbClr val="FFFFFF"/>
                </a:highlight>
                <a:latin typeface="Arial" panose="020B0604020202020204" pitchFamily="34" charset="0"/>
                <a:ea typeface="Bodoni"/>
                <a:cs typeface="Arial" panose="020B0604020202020204" pitchFamily="34" charset="0"/>
                <a:sym typeface="Bodoni"/>
              </a:rPr>
              <a:t>Ver la Biblioteca del Congreso de los EE.UU.</a:t>
            </a:r>
            <a:endParaRPr sz="1600" dirty="0">
              <a:solidFill>
                <a:srgbClr val="212121"/>
              </a:solidFill>
              <a:highlight>
                <a:srgbClr val="FFFFFF"/>
              </a:highlight>
              <a:latin typeface="Arial" panose="020B0604020202020204" pitchFamily="34" charset="0"/>
              <a:ea typeface="Bodoni"/>
              <a:cs typeface="Arial" panose="020B0604020202020204" pitchFamily="34" charset="0"/>
              <a:sym typeface="Bodon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6EB8ABCF-1F75-B356-6A96-549581B1F059}"/>
              </a:ext>
            </a:extLst>
          </p:cNvPr>
          <p:cNvSpPr>
            <a:spLocks noGrp="1"/>
          </p:cNvSpPr>
          <p:nvPr>
            <p:ph type="body" sz="quarter" idx="10"/>
          </p:nvPr>
        </p:nvSpPr>
        <p:spPr/>
        <p:txBody>
          <a:bodyPr/>
          <a:lstStyle/>
          <a:p>
            <a:r>
              <a:rPr lang="es-ES" dirty="0"/>
              <a:t>Importancia de Internet en el mundo</a:t>
            </a:r>
          </a:p>
          <a:p>
            <a:r>
              <a:rPr lang="es-ES" dirty="0"/>
              <a:t>Tipología de las fuentes de información</a:t>
            </a:r>
          </a:p>
          <a:p>
            <a:r>
              <a:rPr lang="es-ES" dirty="0"/>
              <a:t>Bases de datos de la URJC</a:t>
            </a:r>
          </a:p>
        </p:txBody>
      </p:sp>
      <p:sp>
        <p:nvSpPr>
          <p:cNvPr id="2" name="Título 1">
            <a:extLst>
              <a:ext uri="{FF2B5EF4-FFF2-40B4-BE49-F238E27FC236}">
                <a16:creationId xmlns:a16="http://schemas.microsoft.com/office/drawing/2014/main" id="{A4C262EC-B304-517F-6506-D6AF14961150}"/>
              </a:ext>
            </a:extLst>
          </p:cNvPr>
          <p:cNvSpPr>
            <a:spLocks noGrp="1"/>
          </p:cNvSpPr>
          <p:nvPr>
            <p:ph type="title"/>
          </p:nvPr>
        </p:nvSpPr>
        <p:spPr/>
        <p:txBody>
          <a:bodyPr/>
          <a:lstStyle/>
          <a:p>
            <a:r>
              <a:rPr lang="es-ES" dirty="0"/>
              <a:t>Tema 2</a:t>
            </a:r>
          </a:p>
        </p:txBody>
      </p:sp>
      <p:sp>
        <p:nvSpPr>
          <p:cNvPr id="3" name="Marcador de número de diapositiva 2">
            <a:extLst>
              <a:ext uri="{FF2B5EF4-FFF2-40B4-BE49-F238E27FC236}">
                <a16:creationId xmlns:a16="http://schemas.microsoft.com/office/drawing/2014/main" id="{1517C2A7-8C9F-AE73-CCDA-F1540CA23E5A}"/>
              </a:ext>
            </a:extLst>
          </p:cNvPr>
          <p:cNvSpPr>
            <a:spLocks noGrp="1"/>
          </p:cNvSpPr>
          <p:nvPr>
            <p:ph type="sldNum" sz="quarter" idx="12"/>
          </p:nvPr>
        </p:nvSpPr>
        <p:spPr/>
        <p:txBody>
          <a:bodyPr/>
          <a:lstStyle/>
          <a:p>
            <a:fld id="{00000000-1234-1234-1234-123412341234}" type="slidenum">
              <a:rPr lang="es-ES" smtClean="0"/>
              <a:pPr/>
              <a:t>17</a:t>
            </a:fld>
            <a:endParaRPr lang="es-ES"/>
          </a:p>
        </p:txBody>
      </p:sp>
    </p:spTree>
    <p:extLst>
      <p:ext uri="{BB962C8B-B14F-4D97-AF65-F5344CB8AC3E}">
        <p14:creationId xmlns:p14="http://schemas.microsoft.com/office/powerpoint/2010/main" val="354343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3DC29618-AB63-4A26-87B2-206019C37E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5604" y="794574"/>
            <a:ext cx="8099476" cy="509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5A62C62E-9811-4D2E-9024-8BA6C146E185}"/>
              </a:ext>
            </a:extLst>
          </p:cNvPr>
          <p:cNvSpPr>
            <a:spLocks noGrp="1"/>
          </p:cNvSpPr>
          <p:nvPr>
            <p:ph type="title"/>
          </p:nvPr>
        </p:nvSpPr>
        <p:spPr>
          <a:xfrm>
            <a:off x="2185605" y="953325"/>
            <a:ext cx="8099476" cy="570676"/>
          </a:xfrm>
        </p:spPr>
        <p:txBody>
          <a:bodyPr>
            <a:normAutofit fontScale="90000"/>
          </a:bodyPr>
          <a:lstStyle/>
          <a:p>
            <a:r>
              <a:rPr lang="es-ES" dirty="0">
                <a:solidFill>
                  <a:srgbClr val="0070C0"/>
                </a:solidFill>
                <a:hlinkClick r:id="" action="ppaction://noaction"/>
              </a:rPr>
              <a:t>Internet en el mundo</a:t>
            </a:r>
            <a:endParaRPr lang="en-GB" dirty="0">
              <a:solidFill>
                <a:srgbClr val="0070C0"/>
              </a:solidFill>
            </a:endParaRPr>
          </a:p>
        </p:txBody>
      </p:sp>
      <p:sp>
        <p:nvSpPr>
          <p:cNvPr id="5" name="CuadroTexto 2">
            <a:extLst>
              <a:ext uri="{FF2B5EF4-FFF2-40B4-BE49-F238E27FC236}">
                <a16:creationId xmlns:a16="http://schemas.microsoft.com/office/drawing/2014/main" id="{74DD924C-C92E-4A03-9C7E-6799AC1934F7}"/>
              </a:ext>
            </a:extLst>
          </p:cNvPr>
          <p:cNvSpPr txBox="1">
            <a:spLocks noChangeArrowheads="1"/>
          </p:cNvSpPr>
          <p:nvPr/>
        </p:nvSpPr>
        <p:spPr bwMode="auto">
          <a:xfrm>
            <a:off x="1130270" y="6204045"/>
            <a:ext cx="6737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r>
              <a:rPr lang="es-ES" altLang="en-US" sz="1200" b="0" dirty="0">
                <a:solidFill>
                  <a:schemeClr val="bg1"/>
                </a:solidFill>
                <a:latin typeface="Calibri" panose="020F0502020204030204" pitchFamily="34" charset="0"/>
              </a:rPr>
              <a:t>Fuente: Internet </a:t>
            </a:r>
            <a:r>
              <a:rPr lang="es-ES" altLang="en-US" sz="1200" b="0" dirty="0" err="1">
                <a:solidFill>
                  <a:schemeClr val="bg1"/>
                </a:solidFill>
                <a:latin typeface="Calibri" panose="020F0502020204030204" pitchFamily="34" charset="0"/>
              </a:rPr>
              <a:t>World</a:t>
            </a:r>
            <a:r>
              <a:rPr lang="es-ES" altLang="en-US" sz="1200" b="0" dirty="0">
                <a:solidFill>
                  <a:schemeClr val="bg1"/>
                </a:solidFill>
                <a:latin typeface="Calibri" panose="020F0502020204030204" pitchFamily="34" charset="0"/>
              </a:rPr>
              <a:t> </a:t>
            </a:r>
            <a:r>
              <a:rPr lang="es-ES" altLang="en-US" sz="1200" b="0" dirty="0" err="1">
                <a:solidFill>
                  <a:schemeClr val="bg1"/>
                </a:solidFill>
                <a:latin typeface="Calibri" panose="020F0502020204030204" pitchFamily="34" charset="0"/>
              </a:rPr>
              <a:t>Stats</a:t>
            </a:r>
            <a:r>
              <a:rPr lang="es-ES" altLang="en-US" sz="1200" b="0" dirty="0">
                <a:solidFill>
                  <a:schemeClr val="bg1"/>
                </a:solidFill>
                <a:latin typeface="Calibri" panose="020F0502020204030204" pitchFamily="34" charset="0"/>
              </a:rPr>
              <a:t>. </a:t>
            </a:r>
            <a:r>
              <a:rPr lang="es-ES" altLang="en-US" sz="12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https://www.internetworldstats.com/stats.htm</a:t>
            </a:r>
            <a:r>
              <a:rPr lang="es-ES" altLang="en-US" sz="1200" dirty="0">
                <a:solidFill>
                  <a:schemeClr val="bg1"/>
                </a:solidFill>
                <a:latin typeface="Calibri" panose="020F0502020204030204" pitchFamily="34" charset="0"/>
              </a:rPr>
              <a:t> </a:t>
            </a:r>
            <a:r>
              <a:rPr lang="es-ES" altLang="en-US" sz="1200" b="0" dirty="0">
                <a:solidFill>
                  <a:schemeClr val="bg1"/>
                </a:solidFill>
                <a:latin typeface="Calibri" panose="020F0502020204030204" pitchFamily="34" charset="0"/>
              </a:rPr>
              <a:t>  </a:t>
            </a:r>
            <a:endParaRPr lang="en-GB" alt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4385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grpSp>
        <p:nvGrpSpPr>
          <p:cNvPr id="13" name="Grupo 12">
            <a:extLst>
              <a:ext uri="{FF2B5EF4-FFF2-40B4-BE49-F238E27FC236}">
                <a16:creationId xmlns:a16="http://schemas.microsoft.com/office/drawing/2014/main" id="{F6011E6A-BCBF-F522-5DAC-750AD18F38D9}"/>
              </a:ext>
            </a:extLst>
          </p:cNvPr>
          <p:cNvGrpSpPr/>
          <p:nvPr/>
        </p:nvGrpSpPr>
        <p:grpSpPr>
          <a:xfrm>
            <a:off x="774491" y="437883"/>
            <a:ext cx="10980296" cy="5549828"/>
            <a:chOff x="449705" y="63129"/>
            <a:chExt cx="11305082" cy="5924582"/>
          </a:xfrm>
        </p:grpSpPr>
        <p:pic>
          <p:nvPicPr>
            <p:cNvPr id="10" name="Imagen 9" descr="Interfaz de usuario gráfica, Texto&#10;&#10;Descripción generada automáticamente">
              <a:extLst>
                <a:ext uri="{FF2B5EF4-FFF2-40B4-BE49-F238E27FC236}">
                  <a16:creationId xmlns:a16="http://schemas.microsoft.com/office/drawing/2014/main" id="{C15A35EB-22CC-D628-662F-DE9C997382E6}"/>
                </a:ext>
              </a:extLst>
            </p:cNvPr>
            <p:cNvPicPr>
              <a:picLocks noChangeAspect="1"/>
            </p:cNvPicPr>
            <p:nvPr/>
          </p:nvPicPr>
          <p:blipFill>
            <a:blip r:embed="rId4"/>
            <a:srcRect l="-3222" t="32939" r="37052" b="-794"/>
            <a:stretch/>
          </p:blipFill>
          <p:spPr>
            <a:xfrm>
              <a:off x="1024327" y="5082957"/>
              <a:ext cx="8619354" cy="904754"/>
            </a:xfrm>
            <a:prstGeom prst="rect">
              <a:avLst/>
            </a:prstGeom>
          </p:spPr>
        </p:pic>
        <p:pic>
          <p:nvPicPr>
            <p:cNvPr id="12" name="Imagen 11" descr="Gráfico, Gráfico circular&#10;&#10;Descripción generada automáticamente">
              <a:extLst>
                <a:ext uri="{FF2B5EF4-FFF2-40B4-BE49-F238E27FC236}">
                  <a16:creationId xmlns:a16="http://schemas.microsoft.com/office/drawing/2014/main" id="{BCD6C5D1-070A-37A8-7DEC-42E55F51F496}"/>
                </a:ext>
              </a:extLst>
            </p:cNvPr>
            <p:cNvPicPr>
              <a:picLocks noChangeAspect="1"/>
            </p:cNvPicPr>
            <p:nvPr/>
          </p:nvPicPr>
          <p:blipFill>
            <a:blip r:embed="rId5"/>
            <a:stretch>
              <a:fillRect/>
            </a:stretch>
          </p:blipFill>
          <p:spPr>
            <a:xfrm>
              <a:off x="449705" y="63129"/>
              <a:ext cx="11305082" cy="5470071"/>
            </a:xfrm>
            <a:prstGeom prst="rect">
              <a:avLst/>
            </a:prstGeom>
          </p:spPr>
        </p:pic>
      </p:grpSp>
    </p:spTree>
    <p:extLst>
      <p:ext uri="{BB962C8B-B14F-4D97-AF65-F5344CB8AC3E}">
        <p14:creationId xmlns:p14="http://schemas.microsoft.com/office/powerpoint/2010/main" val="32741302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F96392E-A62D-8C3E-4385-3637E9C2FD36}"/>
              </a:ext>
            </a:extLst>
          </p:cNvPr>
          <p:cNvSpPr>
            <a:spLocks noGrp="1"/>
          </p:cNvSpPr>
          <p:nvPr>
            <p:ph type="sldNum" sz="quarter" idx="12"/>
          </p:nvPr>
        </p:nvSpPr>
        <p:spPr/>
        <p:txBody>
          <a:bodyPr/>
          <a:lstStyle/>
          <a:p>
            <a:fld id="{326221F3-6B42-4BAD-A0C6-85429A12AF45}" type="slidenum">
              <a:rPr lang="es-ES" smtClean="0"/>
              <a:t>2</a:t>
            </a:fld>
            <a:endParaRPr lang="es-ES"/>
          </a:p>
        </p:txBody>
      </p:sp>
      <p:sp>
        <p:nvSpPr>
          <p:cNvPr id="7" name="Título 6">
            <a:extLst>
              <a:ext uri="{FF2B5EF4-FFF2-40B4-BE49-F238E27FC236}">
                <a16:creationId xmlns:a16="http://schemas.microsoft.com/office/drawing/2014/main" id="{602103D7-D1C1-FAD6-EF91-96E173199407}"/>
              </a:ext>
            </a:extLst>
          </p:cNvPr>
          <p:cNvSpPr>
            <a:spLocks noGrp="1"/>
          </p:cNvSpPr>
          <p:nvPr>
            <p:ph type="title"/>
          </p:nvPr>
        </p:nvSpPr>
        <p:spPr>
          <a:xfrm>
            <a:off x="2820960" y="549360"/>
            <a:ext cx="7477470" cy="1141200"/>
          </a:xfrm>
        </p:spPr>
        <p:txBody>
          <a:bodyPr/>
          <a:lstStyle/>
          <a:p>
            <a:r>
              <a:rPr lang="es-ES" dirty="0">
                <a:solidFill>
                  <a:schemeClr val="bg1"/>
                </a:solidFill>
              </a:rPr>
              <a:t>Apuntes de Documentación Informativa en Abierto</a:t>
            </a:r>
          </a:p>
        </p:txBody>
      </p:sp>
      <p:sp>
        <p:nvSpPr>
          <p:cNvPr id="2" name="CuadroTexto 1">
            <a:extLst>
              <a:ext uri="{FF2B5EF4-FFF2-40B4-BE49-F238E27FC236}">
                <a16:creationId xmlns:a16="http://schemas.microsoft.com/office/drawing/2014/main" id="{0DB8134E-12CC-4B67-3905-6F78B486BBD6}"/>
              </a:ext>
            </a:extLst>
          </p:cNvPr>
          <p:cNvSpPr txBox="1"/>
          <p:nvPr/>
        </p:nvSpPr>
        <p:spPr>
          <a:xfrm>
            <a:off x="2862471" y="1838325"/>
            <a:ext cx="6091029" cy="369332"/>
          </a:xfrm>
          <a:prstGeom prst="rect">
            <a:avLst/>
          </a:prstGeom>
          <a:noFill/>
        </p:spPr>
        <p:txBody>
          <a:bodyPr wrap="square" rtlCol="0">
            <a:spAutoFit/>
          </a:bodyPr>
          <a:lstStyle/>
          <a:p>
            <a:r>
              <a:rPr lang="es-ES" dirty="0">
                <a:solidFill>
                  <a:schemeClr val="bg1"/>
                </a:solidFill>
              </a:rPr>
              <a:t>Grado en Publicidad y Relaciones Públicas</a:t>
            </a:r>
          </a:p>
        </p:txBody>
      </p:sp>
      <p:sp>
        <p:nvSpPr>
          <p:cNvPr id="5" name="Subtítulo 2">
            <a:extLst>
              <a:ext uri="{FF2B5EF4-FFF2-40B4-BE49-F238E27FC236}">
                <a16:creationId xmlns:a16="http://schemas.microsoft.com/office/drawing/2014/main" id="{06DE16A0-BB2D-9ABC-420E-878162041326}"/>
              </a:ext>
            </a:extLst>
          </p:cNvPr>
          <p:cNvSpPr txBox="1">
            <a:spLocks/>
          </p:cNvSpPr>
          <p:nvPr/>
        </p:nvSpPr>
        <p:spPr>
          <a:xfrm>
            <a:off x="3100596" y="2978731"/>
            <a:ext cx="7562850" cy="9005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cs typeface="Calibri"/>
              </a:rPr>
              <a:t>Clara-Janneth Santos-Martínez</a:t>
            </a:r>
          </a:p>
          <a:p>
            <a:pPr marL="0" indent="0">
              <a:buNone/>
            </a:pPr>
            <a:r>
              <a:rPr lang="es-ES" dirty="0">
                <a:cs typeface="Calibri"/>
              </a:rPr>
              <a:t>Noviembre de 2024</a:t>
            </a:r>
          </a:p>
          <a:p>
            <a:endParaRPr lang="es-ES" dirty="0">
              <a:cs typeface="Calibri"/>
            </a:endParaRPr>
          </a:p>
        </p:txBody>
      </p:sp>
    </p:spTree>
    <p:extLst>
      <p:ext uri="{BB962C8B-B14F-4D97-AF65-F5344CB8AC3E}">
        <p14:creationId xmlns:p14="http://schemas.microsoft.com/office/powerpoint/2010/main" val="425399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DEF18-29CC-225E-257B-74EAB5C61687}"/>
              </a:ext>
            </a:extLst>
          </p:cNvPr>
          <p:cNvSpPr>
            <a:spLocks noGrp="1"/>
          </p:cNvSpPr>
          <p:nvPr>
            <p:ph type="title"/>
          </p:nvPr>
        </p:nvSpPr>
        <p:spPr>
          <a:xfrm>
            <a:off x="1473170" y="409613"/>
            <a:ext cx="9615766" cy="861856"/>
          </a:xfrm>
        </p:spPr>
        <p:txBody>
          <a:bodyPr>
            <a:normAutofit fontScale="90000"/>
          </a:bodyPr>
          <a:lstStyle/>
          <a:p>
            <a:pPr algn="ctr"/>
            <a:r>
              <a:rPr lang="es-ES" sz="2800" dirty="0">
                <a:ea typeface="+mj-lt"/>
                <a:cs typeface="+mj-lt"/>
              </a:rPr>
              <a:t>Ranking de las redes sociales preferidas por los '</a:t>
            </a:r>
            <a:r>
              <a:rPr lang="es-ES" sz="2800" dirty="0" err="1">
                <a:ea typeface="+mj-lt"/>
                <a:cs typeface="+mj-lt"/>
              </a:rPr>
              <a:t>millennials</a:t>
            </a:r>
            <a:r>
              <a:rPr lang="es-ES" sz="2800" dirty="0">
                <a:ea typeface="+mj-lt"/>
                <a:cs typeface="+mj-lt"/>
              </a:rPr>
              <a:t>' en España en 2023</a:t>
            </a:r>
            <a:endParaRPr lang="es-ES" sz="2800" dirty="0"/>
          </a:p>
        </p:txBody>
      </p:sp>
      <p:graphicFrame>
        <p:nvGraphicFramePr>
          <p:cNvPr id="9" name="Gráfico 8" descr="Tipo de gráfico: Columnas agrupadas. &quot;Porcentaje de usuarios&quot;&#10;&#10;Descripción generada automáticamente">
            <a:extLst>
              <a:ext uri="{FF2B5EF4-FFF2-40B4-BE49-F238E27FC236}">
                <a16:creationId xmlns:a16="http://schemas.microsoft.com/office/drawing/2014/main" id="{0765A703-5C6D-1E5A-F1F2-EBDB7B9D4C05}"/>
              </a:ext>
            </a:extLst>
          </p:cNvPr>
          <p:cNvGraphicFramePr>
            <a:graphicFrameLocks/>
          </p:cNvGraphicFramePr>
          <p:nvPr/>
        </p:nvGraphicFramePr>
        <p:xfrm>
          <a:off x="3925036" y="1710597"/>
          <a:ext cx="7570390" cy="3552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a 10">
            <a:extLst>
              <a:ext uri="{FF2B5EF4-FFF2-40B4-BE49-F238E27FC236}">
                <a16:creationId xmlns:a16="http://schemas.microsoft.com/office/drawing/2014/main" id="{7F98BB34-A735-3071-2BCB-E7EA1E5493DA}"/>
              </a:ext>
            </a:extLst>
          </p:cNvPr>
          <p:cNvGraphicFramePr>
            <a:graphicFrameLocks noGrp="1"/>
          </p:cNvGraphicFramePr>
          <p:nvPr>
            <p:extLst>
              <p:ext uri="{D42A27DB-BD31-4B8C-83A1-F6EECF244321}">
                <p14:modId xmlns:p14="http://schemas.microsoft.com/office/powerpoint/2010/main" val="2853496829"/>
              </p:ext>
            </p:extLst>
          </p:nvPr>
        </p:nvGraphicFramePr>
        <p:xfrm>
          <a:off x="1292381" y="1305013"/>
          <a:ext cx="2428997" cy="3958074"/>
        </p:xfrm>
        <a:graphic>
          <a:graphicData uri="http://schemas.openxmlformats.org/drawingml/2006/table">
            <a:tbl>
              <a:tblPr bandRow="1">
                <a:tableStyleId>{5C22544A-7EE6-4342-B048-85BDC9FD1C3A}</a:tableStyleId>
              </a:tblPr>
              <a:tblGrid>
                <a:gridCol w="1283898">
                  <a:extLst>
                    <a:ext uri="{9D8B030D-6E8A-4147-A177-3AD203B41FA5}">
                      <a16:colId xmlns:a16="http://schemas.microsoft.com/office/drawing/2014/main" val="2507440334"/>
                    </a:ext>
                  </a:extLst>
                </a:gridCol>
                <a:gridCol w="1145099">
                  <a:extLst>
                    <a:ext uri="{9D8B030D-6E8A-4147-A177-3AD203B41FA5}">
                      <a16:colId xmlns:a16="http://schemas.microsoft.com/office/drawing/2014/main" val="1171373113"/>
                    </a:ext>
                  </a:extLst>
                </a:gridCol>
              </a:tblGrid>
              <a:tr h="461023">
                <a:tc>
                  <a:txBody>
                    <a:bodyPr/>
                    <a:lstStyle/>
                    <a:p>
                      <a:pPr algn="ctr" fontAlgn="ctr"/>
                      <a:r>
                        <a:rPr lang="es-ES" sz="1400" b="1">
                          <a:solidFill>
                            <a:srgbClr val="0070C0"/>
                          </a:solidFill>
                          <a:effectLst/>
                          <a:latin typeface="Aptos Narrow"/>
                        </a:rPr>
                        <a:t>Red Social</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400" b="1">
                          <a:solidFill>
                            <a:srgbClr val="0070C0"/>
                          </a:solidFill>
                          <a:effectLst/>
                          <a:latin typeface="Aptos Narrow"/>
                        </a:rPr>
                        <a:t>Porcentaje de usuarios</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611597"/>
                  </a:ext>
                </a:extLst>
              </a:tr>
              <a:tr h="267393">
                <a:tc>
                  <a:txBody>
                    <a:bodyPr/>
                    <a:lstStyle/>
                    <a:p>
                      <a:pPr algn="ctr" fontAlgn="ctr"/>
                      <a:r>
                        <a:rPr lang="es-ES" sz="1100">
                          <a:effectLst/>
                          <a:latin typeface="Aptos Narrow"/>
                        </a:rPr>
                        <a:t>WhatsApp</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s-ES" sz="1100">
                          <a:effectLst/>
                          <a:latin typeface="Aptos Narrow"/>
                        </a:rPr>
                        <a:t>86%</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8657293"/>
                  </a:ext>
                </a:extLst>
              </a:tr>
              <a:tr h="267393">
                <a:tc>
                  <a:txBody>
                    <a:bodyPr/>
                    <a:lstStyle/>
                    <a:p>
                      <a:pPr algn="ctr" fontAlgn="ctr"/>
                      <a:r>
                        <a:rPr lang="es-ES" sz="1100">
                          <a:effectLst/>
                          <a:latin typeface="Aptos Narrow"/>
                        </a:rPr>
                        <a:t>Facebook</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75%</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43151773"/>
                  </a:ext>
                </a:extLst>
              </a:tr>
              <a:tr h="267393">
                <a:tc>
                  <a:txBody>
                    <a:bodyPr/>
                    <a:lstStyle/>
                    <a:p>
                      <a:pPr algn="ctr" fontAlgn="ctr"/>
                      <a:r>
                        <a:rPr lang="es-ES" sz="1100">
                          <a:effectLst/>
                          <a:latin typeface="Aptos Narrow"/>
                        </a:rPr>
                        <a:t>Instagram</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74%</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23243263"/>
                  </a:ext>
                </a:extLst>
              </a:tr>
              <a:tr h="267393">
                <a:tc>
                  <a:txBody>
                    <a:bodyPr/>
                    <a:lstStyle/>
                    <a:p>
                      <a:pPr algn="ctr" fontAlgn="ctr"/>
                      <a:r>
                        <a:rPr lang="es-ES" sz="1100">
                          <a:effectLst/>
                          <a:latin typeface="Aptos Narrow"/>
                        </a:rPr>
                        <a:t>YouTube</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73%</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93925537"/>
                  </a:ext>
                </a:extLst>
              </a:tr>
              <a:tr h="267393">
                <a:tc>
                  <a:txBody>
                    <a:bodyPr/>
                    <a:lstStyle/>
                    <a:p>
                      <a:pPr algn="ctr" fontAlgn="ctr"/>
                      <a:r>
                        <a:rPr lang="es-ES" sz="1100">
                          <a:effectLst/>
                          <a:latin typeface="Aptos Narrow"/>
                        </a:rPr>
                        <a:t>Twitter</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59%</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72850244"/>
                  </a:ext>
                </a:extLst>
              </a:tr>
              <a:tr h="267393">
                <a:tc>
                  <a:txBody>
                    <a:bodyPr/>
                    <a:lstStyle/>
                    <a:p>
                      <a:pPr algn="ctr" fontAlgn="ctr"/>
                      <a:r>
                        <a:rPr lang="es-ES" sz="1100" err="1">
                          <a:effectLst/>
                          <a:latin typeface="Aptos Narrow"/>
                        </a:rPr>
                        <a:t>Telegram</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52%</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09120581"/>
                  </a:ext>
                </a:extLst>
              </a:tr>
              <a:tr h="267393">
                <a:tc>
                  <a:txBody>
                    <a:bodyPr/>
                    <a:lstStyle/>
                    <a:p>
                      <a:pPr algn="ctr" fontAlgn="ctr"/>
                      <a:r>
                        <a:rPr lang="es-ES" sz="1100">
                          <a:effectLst/>
                          <a:latin typeface="Aptos Narrow"/>
                        </a:rPr>
                        <a:t>Spotify</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44%</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7900201"/>
                  </a:ext>
                </a:extLst>
              </a:tr>
              <a:tr h="267393">
                <a:tc>
                  <a:txBody>
                    <a:bodyPr/>
                    <a:lstStyle/>
                    <a:p>
                      <a:pPr algn="ctr" fontAlgn="ctr"/>
                      <a:r>
                        <a:rPr lang="es-ES" sz="1100">
                          <a:effectLst/>
                          <a:latin typeface="Aptos Narrow"/>
                        </a:rPr>
                        <a:t>TikTok</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32%</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56773414"/>
                  </a:ext>
                </a:extLst>
              </a:tr>
              <a:tr h="267393">
                <a:tc>
                  <a:txBody>
                    <a:bodyPr/>
                    <a:lstStyle/>
                    <a:p>
                      <a:pPr algn="ctr" fontAlgn="ctr"/>
                      <a:r>
                        <a:rPr lang="es-ES" sz="1100">
                          <a:effectLst/>
                          <a:latin typeface="Aptos Narrow"/>
                        </a:rPr>
                        <a:t>LinkedIn</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32%</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42292844"/>
                  </a:ext>
                </a:extLst>
              </a:tr>
              <a:tr h="267393">
                <a:tc>
                  <a:txBody>
                    <a:bodyPr/>
                    <a:lstStyle/>
                    <a:p>
                      <a:pPr algn="ctr" fontAlgn="ctr"/>
                      <a:r>
                        <a:rPr lang="es-ES" sz="1100">
                          <a:effectLst/>
                          <a:latin typeface="Aptos Narrow"/>
                        </a:rPr>
                        <a:t>Pinterest</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30%</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17069482"/>
                  </a:ext>
                </a:extLst>
              </a:tr>
              <a:tr h="267393">
                <a:tc>
                  <a:txBody>
                    <a:bodyPr/>
                    <a:lstStyle/>
                    <a:p>
                      <a:pPr algn="ctr" fontAlgn="ctr"/>
                      <a:r>
                        <a:rPr lang="es-ES" sz="1100" err="1">
                          <a:effectLst/>
                          <a:latin typeface="Aptos Narrow"/>
                        </a:rPr>
                        <a:t>Twitch</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17%</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12358653"/>
                  </a:ext>
                </a:extLst>
              </a:tr>
              <a:tr h="267393">
                <a:tc>
                  <a:txBody>
                    <a:bodyPr/>
                    <a:lstStyle/>
                    <a:p>
                      <a:pPr algn="ctr" fontAlgn="ctr"/>
                      <a:r>
                        <a:rPr lang="es-ES" sz="1100">
                          <a:effectLst/>
                          <a:latin typeface="Aptos Narrow"/>
                        </a:rPr>
                        <a:t>Snapchat</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a:effectLst/>
                          <a:latin typeface="Aptos Narrow"/>
                        </a:rPr>
                        <a:t>17%</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42069079"/>
                  </a:ext>
                </a:extLst>
              </a:tr>
              <a:tr h="267393">
                <a:tc>
                  <a:txBody>
                    <a:bodyPr/>
                    <a:lstStyle/>
                    <a:p>
                      <a:pPr algn="ctr" fontAlgn="ctr"/>
                      <a:r>
                        <a:rPr lang="es-ES" sz="1100" err="1">
                          <a:effectLst/>
                          <a:latin typeface="Aptos Narrow"/>
                        </a:rPr>
                        <a:t>Discord</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ES" sz="1100" dirty="0">
                          <a:effectLst/>
                          <a:latin typeface="Aptos Narrow"/>
                        </a:rPr>
                        <a:t>15%</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022836"/>
                  </a:ext>
                </a:extLst>
              </a:tr>
            </a:tbl>
          </a:graphicData>
        </a:graphic>
      </p:graphicFrame>
      <p:sp>
        <p:nvSpPr>
          <p:cNvPr id="12" name="CuadroTexto 11">
            <a:extLst>
              <a:ext uri="{FF2B5EF4-FFF2-40B4-BE49-F238E27FC236}">
                <a16:creationId xmlns:a16="http://schemas.microsoft.com/office/drawing/2014/main" id="{06D496CC-B4B5-8B75-0CBF-161CF5C7DF02}"/>
              </a:ext>
            </a:extLst>
          </p:cNvPr>
          <p:cNvSpPr txBox="1"/>
          <p:nvPr/>
        </p:nvSpPr>
        <p:spPr>
          <a:xfrm>
            <a:off x="1473169" y="5546705"/>
            <a:ext cx="10278055"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s-ES" sz="1400" b="1" dirty="0">
                <a:solidFill>
                  <a:srgbClr val="0070C0"/>
                </a:solidFill>
                <a:latin typeface="Aptos Narrow"/>
              </a:rPr>
              <a:t>Fuente: </a:t>
            </a:r>
            <a:r>
              <a:rPr lang="es-ES" sz="1400" dirty="0">
                <a:solidFill>
                  <a:srgbClr val="0070C0"/>
                </a:solidFill>
                <a:latin typeface="Aptos Narrow"/>
              </a:rPr>
              <a:t>Detalles: Elogia; marzo de 2023; 87 encuestados; 12-74 años; usuarios de redes sociales; Entrevista online auxiliada por ordenador (CAWI)</a:t>
            </a:r>
            <a:endParaRPr lang="es-ES" sz="1400" dirty="0">
              <a:solidFill>
                <a:srgbClr val="0070C0"/>
              </a:solidFill>
            </a:endParaRPr>
          </a:p>
        </p:txBody>
      </p:sp>
    </p:spTree>
    <p:extLst>
      <p:ext uri="{BB962C8B-B14F-4D97-AF65-F5344CB8AC3E}">
        <p14:creationId xmlns:p14="http://schemas.microsoft.com/office/powerpoint/2010/main" val="343141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30B87-AA0B-09C1-CA19-09D0A758AD3E}"/>
              </a:ext>
            </a:extLst>
          </p:cNvPr>
          <p:cNvSpPr>
            <a:spLocks noGrp="1"/>
          </p:cNvSpPr>
          <p:nvPr>
            <p:ph type="title"/>
          </p:nvPr>
        </p:nvSpPr>
        <p:spPr>
          <a:xfrm>
            <a:off x="3064800" y="438912"/>
            <a:ext cx="8532840" cy="731520"/>
          </a:xfrm>
        </p:spPr>
        <p:txBody>
          <a:bodyPr/>
          <a:lstStyle/>
          <a:p>
            <a:r>
              <a:rPr lang="es-ES" dirty="0"/>
              <a:t>Tipología de las fuentes de información</a:t>
            </a:r>
            <a:br>
              <a:rPr lang="es-ES" b="1" dirty="0"/>
            </a:br>
            <a:r>
              <a:rPr lang="es-ES" sz="1400" b="1" dirty="0"/>
              <a:t>(Rubio Jordán, 2011, pp. 59-60)</a:t>
            </a:r>
            <a:endParaRPr lang="es-ES" dirty="0"/>
          </a:p>
        </p:txBody>
      </p:sp>
      <p:sp>
        <p:nvSpPr>
          <p:cNvPr id="3" name="Marcador de contenido 2">
            <a:extLst>
              <a:ext uri="{FF2B5EF4-FFF2-40B4-BE49-F238E27FC236}">
                <a16:creationId xmlns:a16="http://schemas.microsoft.com/office/drawing/2014/main" id="{0A12464D-4B1C-B320-DAF5-304CEDC9C85C}"/>
              </a:ext>
            </a:extLst>
          </p:cNvPr>
          <p:cNvSpPr>
            <a:spLocks noGrp="1"/>
          </p:cNvSpPr>
          <p:nvPr>
            <p:ph idx="4294967295"/>
          </p:nvPr>
        </p:nvSpPr>
        <p:spPr>
          <a:xfrm>
            <a:off x="3182112" y="1709738"/>
            <a:ext cx="8532840" cy="3295650"/>
          </a:xfrm>
        </p:spPr>
        <p:txBody>
          <a:bodyPr>
            <a:normAutofit/>
          </a:bodyPr>
          <a:lstStyle/>
          <a:p>
            <a:r>
              <a:rPr lang="es-ES" sz="1600" b="1" dirty="0">
                <a:solidFill>
                  <a:schemeClr val="accent1"/>
                </a:solidFill>
              </a:rPr>
              <a:t>Fuentes formales</a:t>
            </a:r>
            <a:r>
              <a:rPr lang="es-ES" sz="1600" dirty="0"/>
              <a:t>: tienen una estructura organizativa explícita. Su objetivo es compartir información. </a:t>
            </a:r>
          </a:p>
          <a:p>
            <a:pPr lvl="1"/>
            <a:r>
              <a:rPr lang="es-ES" sz="1600" dirty="0"/>
              <a:t>Sistemas bibliotecarios</a:t>
            </a:r>
          </a:p>
          <a:p>
            <a:pPr lvl="1"/>
            <a:r>
              <a:rPr lang="es-ES" sz="1600" dirty="0"/>
              <a:t>Sistemas o centrales documentales</a:t>
            </a:r>
          </a:p>
          <a:p>
            <a:pPr lvl="1"/>
            <a:r>
              <a:rPr lang="es-ES" sz="1600" dirty="0"/>
              <a:t>Sistemas de análisis o bancos de datos de información</a:t>
            </a:r>
          </a:p>
          <a:p>
            <a:r>
              <a:rPr lang="es-ES" sz="1600" b="1" dirty="0">
                <a:solidFill>
                  <a:schemeClr val="accent1"/>
                </a:solidFill>
              </a:rPr>
              <a:t>Fuentes informales:</a:t>
            </a:r>
          </a:p>
          <a:p>
            <a:pPr lvl="1"/>
            <a:r>
              <a:rPr lang="es-ES" sz="1600" dirty="0"/>
              <a:t>Colegios invisibles: generalmente grupos de científicos que crean comunidad independientemente de fronteras geográficas o políticas. </a:t>
            </a:r>
          </a:p>
          <a:p>
            <a:pPr lvl="1"/>
            <a:r>
              <a:rPr lang="es-ES" sz="1600" dirty="0"/>
              <a:t>Listas de distribución: se crean en torno a un tema concreto sobre el que reciben información</a:t>
            </a:r>
          </a:p>
          <a:p>
            <a:pPr lvl="1"/>
            <a:r>
              <a:rPr lang="es-ES" sz="1600" dirty="0"/>
              <a:t>Foros, chat, comunidades virtuales: se crean alrededor de un tema para expresar </a:t>
            </a:r>
          </a:p>
        </p:txBody>
      </p:sp>
      <p:sp>
        <p:nvSpPr>
          <p:cNvPr id="5" name="CuadroTexto 4">
            <a:extLst>
              <a:ext uri="{FF2B5EF4-FFF2-40B4-BE49-F238E27FC236}">
                <a16:creationId xmlns:a16="http://schemas.microsoft.com/office/drawing/2014/main" id="{89661D22-E6AC-B8C7-02BD-E3609DC88597}"/>
              </a:ext>
            </a:extLst>
          </p:cNvPr>
          <p:cNvSpPr txBox="1"/>
          <p:nvPr/>
        </p:nvSpPr>
        <p:spPr>
          <a:xfrm>
            <a:off x="3182112" y="5005389"/>
            <a:ext cx="35318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t>Fuente: </a:t>
            </a:r>
            <a:r>
              <a:rPr lang="es-ES" sz="1200" dirty="0"/>
              <a:t>Rubio Jordán, A.V. (2011; pp. 59-60).</a:t>
            </a:r>
          </a:p>
        </p:txBody>
      </p:sp>
    </p:spTree>
    <p:extLst>
      <p:ext uri="{BB962C8B-B14F-4D97-AF65-F5344CB8AC3E}">
        <p14:creationId xmlns:p14="http://schemas.microsoft.com/office/powerpoint/2010/main" val="216682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029CA-A968-8FB2-A95D-4D8E67D686C9}"/>
              </a:ext>
            </a:extLst>
          </p:cNvPr>
          <p:cNvSpPr>
            <a:spLocks noGrp="1"/>
          </p:cNvSpPr>
          <p:nvPr>
            <p:ph type="title"/>
          </p:nvPr>
        </p:nvSpPr>
        <p:spPr>
          <a:xfrm>
            <a:off x="3006408" y="407348"/>
            <a:ext cx="8532840" cy="474768"/>
          </a:xfrm>
        </p:spPr>
        <p:txBody>
          <a:bodyPr>
            <a:noAutofit/>
          </a:bodyPr>
          <a:lstStyle/>
          <a:p>
            <a:r>
              <a:rPr lang="es-ES" dirty="0"/>
              <a:t>¿Qué es un documento?</a:t>
            </a:r>
          </a:p>
        </p:txBody>
      </p:sp>
      <p:graphicFrame>
        <p:nvGraphicFramePr>
          <p:cNvPr id="29" name="Marcador de contenido 2">
            <a:extLst>
              <a:ext uri="{FF2B5EF4-FFF2-40B4-BE49-F238E27FC236}">
                <a16:creationId xmlns:a16="http://schemas.microsoft.com/office/drawing/2014/main" id="{FE112678-A9AB-9642-CD83-44EB9875E4FD}"/>
              </a:ext>
            </a:extLst>
          </p:cNvPr>
          <p:cNvGraphicFramePr>
            <a:graphicFrameLocks noGrp="1"/>
          </p:cNvGraphicFramePr>
          <p:nvPr>
            <p:ph idx="4294967295"/>
            <p:extLst>
              <p:ext uri="{D42A27DB-BD31-4B8C-83A1-F6EECF244321}">
                <p14:modId xmlns:p14="http://schemas.microsoft.com/office/powerpoint/2010/main" val="1913467557"/>
              </p:ext>
            </p:extLst>
          </p:nvPr>
        </p:nvGraphicFramePr>
        <p:xfrm>
          <a:off x="3059988" y="1678908"/>
          <a:ext cx="7354012" cy="296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A233248E-A3AB-3BBA-3038-0A2741D4CCB7}"/>
              </a:ext>
            </a:extLst>
          </p:cNvPr>
          <p:cNvSpPr txBox="1"/>
          <p:nvPr/>
        </p:nvSpPr>
        <p:spPr>
          <a:xfrm>
            <a:off x="3113568" y="5080000"/>
            <a:ext cx="7783032" cy="276999"/>
          </a:xfrm>
          <a:prstGeom prst="rect">
            <a:avLst/>
          </a:prstGeom>
          <a:noFill/>
        </p:spPr>
        <p:txBody>
          <a:bodyPr wrap="square" rtlCol="0">
            <a:spAutoFit/>
          </a:bodyPr>
          <a:lstStyle/>
          <a:p>
            <a:r>
              <a:rPr lang="es-ES" sz="1200" b="1" dirty="0"/>
              <a:t>Figura 29</a:t>
            </a:r>
            <a:r>
              <a:rPr lang="es-ES" sz="1200" dirty="0"/>
              <a:t>. Definición de ‘Documento’. Fuente: Sánchez et al. (2011, p. 64)  </a:t>
            </a:r>
          </a:p>
        </p:txBody>
      </p:sp>
      <p:sp>
        <p:nvSpPr>
          <p:cNvPr id="4" name="CuadroTexto 3">
            <a:extLst>
              <a:ext uri="{FF2B5EF4-FFF2-40B4-BE49-F238E27FC236}">
                <a16:creationId xmlns:a16="http://schemas.microsoft.com/office/drawing/2014/main" id="{328505BA-4063-04B9-CE47-DF0C866E92C1}"/>
              </a:ext>
            </a:extLst>
          </p:cNvPr>
          <p:cNvSpPr txBox="1"/>
          <p:nvPr/>
        </p:nvSpPr>
        <p:spPr>
          <a:xfrm>
            <a:off x="3113568" y="1010592"/>
            <a:ext cx="7300432" cy="369332"/>
          </a:xfrm>
          <a:prstGeom prst="rect">
            <a:avLst/>
          </a:prstGeom>
          <a:solidFill>
            <a:schemeClr val="tx1"/>
          </a:solidFill>
        </p:spPr>
        <p:txBody>
          <a:bodyPr wrap="square" rtlCol="0">
            <a:spAutoFit/>
          </a:bodyPr>
          <a:lstStyle/>
          <a:p>
            <a:r>
              <a:rPr lang="es-ES" cap="small" dirty="0">
                <a:solidFill>
                  <a:schemeClr val="bg1"/>
                </a:solidFill>
              </a:rPr>
              <a:t>DEFINICIÓN:</a:t>
            </a:r>
          </a:p>
        </p:txBody>
      </p:sp>
    </p:spTree>
    <p:extLst>
      <p:ext uri="{BB962C8B-B14F-4D97-AF65-F5344CB8AC3E}">
        <p14:creationId xmlns:p14="http://schemas.microsoft.com/office/powerpoint/2010/main" val="335677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C7DDA-82B4-E7BA-8416-57475AE100DC}"/>
              </a:ext>
            </a:extLst>
          </p:cNvPr>
          <p:cNvSpPr>
            <a:spLocks noGrp="1"/>
          </p:cNvSpPr>
          <p:nvPr>
            <p:ph type="title"/>
          </p:nvPr>
        </p:nvSpPr>
        <p:spPr>
          <a:xfrm>
            <a:off x="3080732" y="334603"/>
            <a:ext cx="8532840" cy="605197"/>
          </a:xfrm>
        </p:spPr>
        <p:txBody>
          <a:bodyPr/>
          <a:lstStyle/>
          <a:p>
            <a:r>
              <a:rPr lang="es-ES" dirty="0"/>
              <a:t>Tipos de documentos</a:t>
            </a:r>
            <a:endParaRPr lang="es-ES" sz="1800" b="1" dirty="0"/>
          </a:p>
        </p:txBody>
      </p:sp>
      <p:graphicFrame>
        <p:nvGraphicFramePr>
          <p:cNvPr id="4" name="Diagrama 4">
            <a:extLst>
              <a:ext uri="{FF2B5EF4-FFF2-40B4-BE49-F238E27FC236}">
                <a16:creationId xmlns:a16="http://schemas.microsoft.com/office/drawing/2014/main" id="{2104FFF0-218C-A656-1F38-4342F77FE3F9}"/>
              </a:ext>
            </a:extLst>
          </p:cNvPr>
          <p:cNvGraphicFramePr/>
          <p:nvPr>
            <p:extLst>
              <p:ext uri="{D42A27DB-BD31-4B8C-83A1-F6EECF244321}">
                <p14:modId xmlns:p14="http://schemas.microsoft.com/office/powerpoint/2010/main" val="1368770315"/>
              </p:ext>
            </p:extLst>
          </p:nvPr>
        </p:nvGraphicFramePr>
        <p:xfrm>
          <a:off x="4489149" y="1598990"/>
          <a:ext cx="4825999" cy="324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0" name="CuadroTexto 189">
            <a:extLst>
              <a:ext uri="{FF2B5EF4-FFF2-40B4-BE49-F238E27FC236}">
                <a16:creationId xmlns:a16="http://schemas.microsoft.com/office/drawing/2014/main" id="{1A30BB07-9FC3-28EC-7F28-F8236D1565C7}"/>
              </a:ext>
            </a:extLst>
          </p:cNvPr>
          <p:cNvSpPr txBox="1"/>
          <p:nvPr/>
        </p:nvSpPr>
        <p:spPr>
          <a:xfrm>
            <a:off x="4621219" y="4843127"/>
            <a:ext cx="42096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t>Figura 30. </a:t>
            </a:r>
            <a:r>
              <a:rPr lang="es-ES" sz="1200" dirty="0"/>
              <a:t>Fuente: Rubio Jordán, A.V. (2011, pp. 61-77)..</a:t>
            </a:r>
          </a:p>
        </p:txBody>
      </p:sp>
    </p:spTree>
    <p:extLst>
      <p:ext uri="{BB962C8B-B14F-4D97-AF65-F5344CB8AC3E}">
        <p14:creationId xmlns:p14="http://schemas.microsoft.com/office/powerpoint/2010/main" val="125476541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90A28-EE9E-C6AC-42E2-8AC38A26C6F7}"/>
              </a:ext>
            </a:extLst>
          </p:cNvPr>
          <p:cNvSpPr>
            <a:spLocks noGrp="1"/>
          </p:cNvSpPr>
          <p:nvPr>
            <p:ph type="title"/>
          </p:nvPr>
        </p:nvSpPr>
        <p:spPr>
          <a:xfrm>
            <a:off x="1646374" y="385962"/>
            <a:ext cx="8575857" cy="754911"/>
          </a:xfrm>
        </p:spPr>
        <p:txBody>
          <a:bodyPr>
            <a:normAutofit/>
          </a:bodyPr>
          <a:lstStyle/>
          <a:p>
            <a:r>
              <a:rPr lang="es-ES" b="0" dirty="0">
                <a:cs typeface="Calibri Light"/>
              </a:rPr>
              <a:t>Productos periodísticos documentales</a:t>
            </a:r>
          </a:p>
        </p:txBody>
      </p:sp>
      <p:sp>
        <p:nvSpPr>
          <p:cNvPr id="3" name="Marcador de contenido 2">
            <a:extLst>
              <a:ext uri="{FF2B5EF4-FFF2-40B4-BE49-F238E27FC236}">
                <a16:creationId xmlns:a16="http://schemas.microsoft.com/office/drawing/2014/main" id="{8D24B6EE-9234-4B1A-B961-2751BF63B7C0}"/>
              </a:ext>
            </a:extLst>
          </p:cNvPr>
          <p:cNvSpPr>
            <a:spLocks noGrp="1"/>
          </p:cNvSpPr>
          <p:nvPr>
            <p:ph type="body" idx="1"/>
          </p:nvPr>
        </p:nvSpPr>
        <p:spPr>
          <a:xfrm>
            <a:off x="1522329" y="1479775"/>
            <a:ext cx="8398270" cy="4405272"/>
          </a:xfrm>
        </p:spPr>
        <p:txBody>
          <a:bodyPr anchor="ctr">
            <a:noAutofit/>
          </a:bodyPr>
          <a:lstStyle/>
          <a:p>
            <a:pPr>
              <a:lnSpc>
                <a:spcPct val="100000"/>
              </a:lnSpc>
              <a:spcBef>
                <a:spcPts val="600"/>
              </a:spcBef>
            </a:pPr>
            <a:r>
              <a:rPr lang="es-ES" sz="1800" dirty="0">
                <a:solidFill>
                  <a:srgbClr val="FF0000"/>
                </a:solidFill>
                <a:cs typeface="Calibri"/>
              </a:rPr>
              <a:t>Cronologías: </a:t>
            </a:r>
            <a:r>
              <a:rPr lang="es-ES" sz="1800" dirty="0">
                <a:cs typeface="Calibri"/>
              </a:rPr>
              <a:t>"</a:t>
            </a:r>
            <a:r>
              <a:rPr lang="es-ES" sz="1800" dirty="0">
                <a:ea typeface="+mn-lt"/>
                <a:cs typeface="+mn-lt"/>
              </a:rPr>
              <a:t>son documentos de información retrospectiva presentada en orden cronológico, que se publican al tener alguna relación con una noticia actual".</a:t>
            </a:r>
            <a:endParaRPr lang="es-ES" sz="1800" dirty="0">
              <a:cs typeface="Calibri"/>
            </a:endParaRPr>
          </a:p>
          <a:p>
            <a:pPr>
              <a:lnSpc>
                <a:spcPct val="100000"/>
              </a:lnSpc>
              <a:spcBef>
                <a:spcPts val="600"/>
              </a:spcBef>
            </a:pPr>
            <a:r>
              <a:rPr lang="es-ES" sz="1800" dirty="0">
                <a:solidFill>
                  <a:srgbClr val="FF0000"/>
                </a:solidFill>
                <a:ea typeface="+mn-lt"/>
                <a:cs typeface="+mn-lt"/>
              </a:rPr>
              <a:t>Efemérides: </a:t>
            </a:r>
            <a:r>
              <a:rPr lang="es-ES" sz="1800" dirty="0">
                <a:ea typeface="+mn-lt"/>
                <a:cs typeface="+mn-lt"/>
              </a:rPr>
              <a:t>"son informaciones sobre hechos importantes del pasado que se recuerdan con motivo de su aniversario". </a:t>
            </a:r>
            <a:r>
              <a:rPr lang="es-ES" sz="1800" dirty="0">
                <a:ea typeface="+mn-lt"/>
                <a:cs typeface="+mn-lt"/>
                <a:hlinkClick r:id="rId2"/>
              </a:rPr>
              <a:t>ABC</a:t>
            </a:r>
            <a:r>
              <a:rPr lang="es-ES" sz="1800" dirty="0">
                <a:ea typeface="+mn-lt"/>
                <a:cs typeface="+mn-lt"/>
              </a:rPr>
              <a:t>, </a:t>
            </a:r>
            <a:r>
              <a:rPr lang="es-ES" sz="1800" dirty="0">
                <a:ea typeface="+mn-lt"/>
                <a:cs typeface="+mn-lt"/>
                <a:hlinkClick r:id="rId3"/>
              </a:rPr>
              <a:t>EFE</a:t>
            </a:r>
            <a:r>
              <a:rPr lang="es-ES" sz="1800" dirty="0">
                <a:ea typeface="+mn-lt"/>
                <a:cs typeface="+mn-lt"/>
              </a:rPr>
              <a:t>.</a:t>
            </a:r>
            <a:endParaRPr lang="es-ES" sz="1800" dirty="0">
              <a:cs typeface="Calibri"/>
            </a:endParaRPr>
          </a:p>
          <a:p>
            <a:pPr>
              <a:lnSpc>
                <a:spcPct val="100000"/>
              </a:lnSpc>
              <a:spcBef>
                <a:spcPts val="600"/>
              </a:spcBef>
            </a:pPr>
            <a:r>
              <a:rPr lang="es-ES" sz="1800" dirty="0">
                <a:solidFill>
                  <a:srgbClr val="FF0000"/>
                </a:solidFill>
                <a:cs typeface="Calibri"/>
              </a:rPr>
              <a:t>Perfiles biográficos: </a:t>
            </a:r>
            <a:r>
              <a:rPr lang="es-ES" sz="1800" dirty="0">
                <a:ea typeface="+mn-lt"/>
                <a:cs typeface="+mn-lt"/>
              </a:rPr>
              <a:t>son productos documentales en los que se sintetiza información sobre la vida y los hechos más relevantes de personajes</a:t>
            </a:r>
          </a:p>
          <a:p>
            <a:pPr lvl="1">
              <a:lnSpc>
                <a:spcPct val="100000"/>
              </a:lnSpc>
              <a:spcBef>
                <a:spcPts val="600"/>
              </a:spcBef>
            </a:pPr>
            <a:r>
              <a:rPr lang="es-ES" sz="1800" b="1" dirty="0">
                <a:cs typeface="Calibri"/>
              </a:rPr>
              <a:t>Aniversarios: </a:t>
            </a:r>
            <a:r>
              <a:rPr lang="es-ES" sz="1800" dirty="0">
                <a:cs typeface="Calibri"/>
              </a:rPr>
              <a:t>cumpleaños, conmemoraciones, jubileos</a:t>
            </a:r>
          </a:p>
          <a:p>
            <a:pPr lvl="1">
              <a:lnSpc>
                <a:spcPct val="100000"/>
              </a:lnSpc>
              <a:spcBef>
                <a:spcPts val="600"/>
              </a:spcBef>
            </a:pPr>
            <a:r>
              <a:rPr lang="es-ES" sz="1800" b="1" dirty="0">
                <a:cs typeface="Calibri"/>
              </a:rPr>
              <a:t>Obituarios o necrológicas:</a:t>
            </a:r>
            <a:r>
              <a:rPr lang="es-ES" sz="1800" dirty="0">
                <a:cs typeface="Calibri"/>
              </a:rPr>
              <a:t> fallecimiento. </a:t>
            </a:r>
            <a:r>
              <a:rPr lang="es-ES" sz="1800" dirty="0">
                <a:cs typeface="Calibri"/>
                <a:hlinkClick r:id="rId4"/>
              </a:rPr>
              <a:t>El País</a:t>
            </a:r>
            <a:r>
              <a:rPr lang="es-ES" sz="1800" dirty="0">
                <a:cs typeface="Calibri"/>
              </a:rPr>
              <a:t>. </a:t>
            </a:r>
          </a:p>
          <a:p>
            <a:pPr>
              <a:lnSpc>
                <a:spcPct val="100000"/>
              </a:lnSpc>
              <a:spcBef>
                <a:spcPts val="600"/>
              </a:spcBef>
            </a:pPr>
            <a:r>
              <a:rPr lang="es-ES" sz="1800" kern="1200" dirty="0">
                <a:solidFill>
                  <a:srgbClr val="FF0000"/>
                </a:solidFill>
              </a:rPr>
              <a:t>Reportajes de hemeroteca y Fotos históricas: </a:t>
            </a:r>
            <a:r>
              <a:rPr lang="es-ES" sz="1800" kern="1200" dirty="0"/>
              <a:t>son productos de información retrospectiva, atemporal o histórica. Ejemplo: ‘</a:t>
            </a:r>
            <a:r>
              <a:rPr lang="es-ES" sz="1800" kern="1200" dirty="0" err="1">
                <a:hlinkClick r:id="rId5"/>
              </a:rPr>
              <a:t>Report</a:t>
            </a:r>
            <a:r>
              <a:rPr lang="es-ES" sz="1800" kern="1200" dirty="0"/>
              <a:t>’ o ‘</a:t>
            </a:r>
            <a:r>
              <a:rPr lang="es-ES" sz="1800" kern="1200" dirty="0">
                <a:hlinkClick r:id="rId6"/>
              </a:rPr>
              <a:t>Informe Semanal</a:t>
            </a:r>
            <a:r>
              <a:rPr lang="es-ES" sz="1800" kern="1200" dirty="0"/>
              <a:t>’ (RTVE).</a:t>
            </a:r>
            <a:endParaRPr lang="es-ES" sz="1800" dirty="0">
              <a:cs typeface="Calibri"/>
            </a:endParaRPr>
          </a:p>
        </p:txBody>
      </p:sp>
      <p:sp>
        <p:nvSpPr>
          <p:cNvPr id="7" name="Slide Number Placeholder 6"/>
          <p:cNvSpPr>
            <a:spLocks noGrp="1"/>
          </p:cNvSpPr>
          <p:nvPr>
            <p:ph type="sldNum" idx="12"/>
          </p:nvPr>
        </p:nvSpPr>
        <p:spPr/>
        <p:txBody>
          <a:bodyPr/>
          <a:lstStyle/>
          <a:p>
            <a:fld id="{00000000-1234-1234-1234-123412341234}" type="slidenum">
              <a:rPr lang="es-ES" smtClean="0"/>
              <a:pPr/>
              <a:t>24</a:t>
            </a:fld>
            <a:endParaRPr lang="es-ES"/>
          </a:p>
        </p:txBody>
      </p:sp>
    </p:spTree>
    <p:extLst>
      <p:ext uri="{BB962C8B-B14F-4D97-AF65-F5344CB8AC3E}">
        <p14:creationId xmlns:p14="http://schemas.microsoft.com/office/powerpoint/2010/main" val="329266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DCF60-E265-6F31-C666-58BE6A6384EE}"/>
              </a:ext>
            </a:extLst>
          </p:cNvPr>
          <p:cNvSpPr>
            <a:spLocks noGrp="1"/>
          </p:cNvSpPr>
          <p:nvPr>
            <p:ph type="title"/>
          </p:nvPr>
        </p:nvSpPr>
        <p:spPr>
          <a:xfrm>
            <a:off x="1783860" y="423041"/>
            <a:ext cx="8532840" cy="1141200"/>
          </a:xfrm>
        </p:spPr>
        <p:txBody>
          <a:bodyPr anchor="ctr">
            <a:normAutofit/>
          </a:bodyPr>
          <a:lstStyle/>
          <a:p>
            <a:r>
              <a:rPr lang="es-ES" b="0" dirty="0">
                <a:ea typeface="+mj-lt"/>
                <a:cs typeface="+mj-lt"/>
              </a:rPr>
              <a:t>Productos periodísticos documentales</a:t>
            </a:r>
          </a:p>
          <a:p>
            <a:endParaRPr lang="es-ES" dirty="0">
              <a:cs typeface="Calibri Light"/>
            </a:endParaRPr>
          </a:p>
        </p:txBody>
      </p:sp>
      <p:sp>
        <p:nvSpPr>
          <p:cNvPr id="4" name="Slide Number Placeholder 3"/>
          <p:cNvSpPr>
            <a:spLocks noGrp="1"/>
          </p:cNvSpPr>
          <p:nvPr>
            <p:ph type="sldNum" sz="quarter" idx="10"/>
          </p:nvPr>
        </p:nvSpPr>
        <p:spPr/>
        <p:txBody>
          <a:bodyPr/>
          <a:lstStyle/>
          <a:p>
            <a:fld id="{00000000-1234-1234-1234-123412341234}" type="slidenum">
              <a:rPr lang="es-ES" smtClean="0"/>
              <a:pPr/>
              <a:t>25</a:t>
            </a:fld>
            <a:endParaRPr lang="es-ES"/>
          </a:p>
        </p:txBody>
      </p:sp>
      <p:sp>
        <p:nvSpPr>
          <p:cNvPr id="115" name="CuadroTexto 114">
            <a:extLst>
              <a:ext uri="{FF2B5EF4-FFF2-40B4-BE49-F238E27FC236}">
                <a16:creationId xmlns:a16="http://schemas.microsoft.com/office/drawing/2014/main" id="{FD74F1F1-D2E7-CFC5-6C48-AE4FDBF2CE7B}"/>
              </a:ext>
            </a:extLst>
          </p:cNvPr>
          <p:cNvSpPr txBox="1"/>
          <p:nvPr/>
        </p:nvSpPr>
        <p:spPr>
          <a:xfrm>
            <a:off x="3406877" y="5259469"/>
            <a:ext cx="3355430" cy="276999"/>
          </a:xfrm>
          <a:prstGeom prst="rect">
            <a:avLst/>
          </a:prstGeom>
          <a:solidFill>
            <a:schemeClr val="bg1"/>
          </a:solid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cs typeface="Calibri"/>
              </a:rPr>
              <a:t>Fuente: </a:t>
            </a:r>
            <a:r>
              <a:rPr lang="es-ES" sz="1200" dirty="0" err="1">
                <a:ea typeface="+mn-lt"/>
                <a:cs typeface="+mn-lt"/>
              </a:rPr>
              <a:t>Guallar</a:t>
            </a:r>
            <a:r>
              <a:rPr lang="es-ES" sz="1200" dirty="0">
                <a:ea typeface="+mn-lt"/>
                <a:cs typeface="+mn-lt"/>
              </a:rPr>
              <a:t>, J. (2011).</a:t>
            </a:r>
            <a:endParaRPr lang="es-ES" sz="1200" dirty="0">
              <a:cs typeface="Calibri"/>
            </a:endParaRPr>
          </a:p>
        </p:txBody>
      </p:sp>
      <p:sp>
        <p:nvSpPr>
          <p:cNvPr id="17" name="CuadroTexto 16">
            <a:extLst>
              <a:ext uri="{FF2B5EF4-FFF2-40B4-BE49-F238E27FC236}">
                <a16:creationId xmlns:a16="http://schemas.microsoft.com/office/drawing/2014/main" id="{8341A6CA-D727-4BC8-3358-7B96DAE41347}"/>
              </a:ext>
            </a:extLst>
          </p:cNvPr>
          <p:cNvSpPr txBox="1"/>
          <p:nvPr/>
        </p:nvSpPr>
        <p:spPr>
          <a:xfrm>
            <a:off x="1737449" y="1598531"/>
            <a:ext cx="8030830" cy="3487108"/>
          </a:xfrm>
          <a:prstGeom prst="rect">
            <a:avLst/>
          </a:prstGeom>
          <a:noFill/>
        </p:spPr>
        <p:txBody>
          <a:bodyPr wrap="square" rtlCol="0">
            <a:spAutoFit/>
          </a:bodyPr>
          <a:lstStyle/>
          <a:p>
            <a:pPr marL="285750" indent="-285750" defTabSz="533400">
              <a:spcBef>
                <a:spcPts val="600"/>
              </a:spcBef>
              <a:spcAft>
                <a:spcPct val="35000"/>
              </a:spcAft>
              <a:buFont typeface="Arial" panose="020B0604020202020204" pitchFamily="34" charset="0"/>
              <a:buChar char="•"/>
            </a:pPr>
            <a:r>
              <a:rPr lang="es-ES" sz="1800" kern="1200" dirty="0">
                <a:solidFill>
                  <a:srgbClr val="FF0000"/>
                </a:solidFill>
              </a:rPr>
              <a:t>Especiales (</a:t>
            </a:r>
            <a:r>
              <a:rPr lang="es-ES" sz="1800" i="1" kern="1200" dirty="0" err="1">
                <a:solidFill>
                  <a:srgbClr val="FF0000"/>
                </a:solidFill>
              </a:rPr>
              <a:t>Special</a:t>
            </a:r>
            <a:r>
              <a:rPr lang="es-ES" sz="1800" i="1" kern="1200" dirty="0">
                <a:solidFill>
                  <a:srgbClr val="FF0000"/>
                </a:solidFill>
              </a:rPr>
              <a:t> </a:t>
            </a:r>
            <a:r>
              <a:rPr lang="es-ES" sz="1800" i="1" kern="1200" dirty="0" err="1">
                <a:solidFill>
                  <a:srgbClr val="FF0000"/>
                </a:solidFill>
              </a:rPr>
              <a:t>Reports</a:t>
            </a:r>
            <a:r>
              <a:rPr lang="es-ES" sz="1800" kern="1200" dirty="0">
                <a:solidFill>
                  <a:srgbClr val="FF0000"/>
                </a:solidFill>
              </a:rPr>
              <a:t>) y Temas (</a:t>
            </a:r>
            <a:r>
              <a:rPr lang="es-ES" sz="1800" i="1" kern="1200" dirty="0" err="1">
                <a:solidFill>
                  <a:srgbClr val="FF0000"/>
                </a:solidFill>
              </a:rPr>
              <a:t>Topics</a:t>
            </a:r>
            <a:r>
              <a:rPr lang="es-ES" sz="1800" kern="1200" dirty="0">
                <a:solidFill>
                  <a:srgbClr val="FF0000"/>
                </a:solidFill>
              </a:rPr>
              <a:t>): </a:t>
            </a:r>
            <a:r>
              <a:rPr lang="es-ES" sz="1800" kern="1200" dirty="0"/>
              <a:t>profundizan o indagan en las noticias más relevantes. Los </a:t>
            </a:r>
            <a:r>
              <a:rPr lang="es-ES" sz="1800" u="sng" kern="1200" dirty="0">
                <a:solidFill>
                  <a:srgbClr val="FF0000"/>
                </a:solidFill>
              </a:rPr>
              <a:t>‘Especiales’ </a:t>
            </a:r>
            <a:r>
              <a:rPr lang="es-ES" sz="1800" kern="1200" dirty="0"/>
              <a:t>suelen estar más vinculados a un hecho noticioso puntual y no se actualizan una vez realizados ej.: ‘Resúmenes del Año’); mientras que los </a:t>
            </a:r>
            <a:r>
              <a:rPr lang="es-ES" sz="1800" u="sng" kern="1200" dirty="0">
                <a:solidFill>
                  <a:srgbClr val="FF0000"/>
                </a:solidFill>
              </a:rPr>
              <a:t>‘Temas’</a:t>
            </a:r>
            <a:r>
              <a:rPr lang="es-ES" sz="1800" kern="1200" dirty="0"/>
              <a:t> son atemporales, desarrollan en profundidad un tema y se siguen actualizando.</a:t>
            </a:r>
            <a:endParaRPr lang="en-US" sz="1800" kern="1200" dirty="0"/>
          </a:p>
          <a:p>
            <a:pPr marL="285750" indent="-285750" defTabSz="533400">
              <a:spcBef>
                <a:spcPts val="600"/>
              </a:spcBef>
              <a:spcAft>
                <a:spcPct val="35000"/>
              </a:spcAft>
              <a:buFont typeface="Arial" panose="020B0604020202020204" pitchFamily="34" charset="0"/>
              <a:buChar char="•"/>
            </a:pPr>
            <a:r>
              <a:rPr lang="es-ES" sz="1800" kern="1200" dirty="0">
                <a:solidFill>
                  <a:srgbClr val="FF0000"/>
                </a:solidFill>
              </a:rPr>
              <a:t>Gráficos interactivos y secciones de Datos: </a:t>
            </a:r>
            <a:r>
              <a:rPr lang="es-ES" sz="1800" kern="1200" dirty="0"/>
              <a:t>Herederos de las infografías estáticas del periodismo impreso, en las que habitualmente colaboran los departamentos de documentación, en internet presentan un sinfín de posibilidades de consulta. Son desarrollos cuya responsabilidad principal compete a los departamentos de infografía. Ej.: </a:t>
            </a:r>
            <a:r>
              <a:rPr lang="es-ES" sz="1800" kern="1200" dirty="0" err="1">
                <a:hlinkClick r:id="rId2"/>
              </a:rPr>
              <a:t>lab_rtve</a:t>
            </a:r>
            <a:r>
              <a:rPr lang="es-ES" dirty="0"/>
              <a:t> en Instagram.</a:t>
            </a:r>
            <a:endParaRPr lang="es-ES" sz="1800" kern="1200" dirty="0"/>
          </a:p>
          <a:p>
            <a:pPr marL="285750" indent="-285750" defTabSz="533400">
              <a:spcBef>
                <a:spcPts val="600"/>
              </a:spcBef>
              <a:spcAft>
                <a:spcPct val="35000"/>
              </a:spcAft>
              <a:buFont typeface="Arial" panose="020B0604020202020204" pitchFamily="34" charset="0"/>
              <a:buChar char="•"/>
            </a:pPr>
            <a:r>
              <a:rPr lang="en-US" sz="1800" kern="1200" dirty="0">
                <a:solidFill>
                  <a:srgbClr val="FF0000"/>
                </a:solidFill>
              </a:rPr>
              <a:t>Blogs de </a:t>
            </a:r>
            <a:r>
              <a:rPr lang="en-US" sz="1800" kern="1200" dirty="0" err="1">
                <a:solidFill>
                  <a:srgbClr val="FF0000"/>
                </a:solidFill>
              </a:rPr>
              <a:t>documentación</a:t>
            </a:r>
            <a:r>
              <a:rPr lang="en-US" sz="1800" kern="1200" dirty="0">
                <a:solidFill>
                  <a:srgbClr val="FF0000"/>
                </a:solidFill>
              </a:rPr>
              <a:t> y RR.SS.</a:t>
            </a:r>
          </a:p>
        </p:txBody>
      </p:sp>
    </p:spTree>
    <p:extLst>
      <p:ext uri="{BB962C8B-B14F-4D97-AF65-F5344CB8AC3E}">
        <p14:creationId xmlns:p14="http://schemas.microsoft.com/office/powerpoint/2010/main" val="3656737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17E74-4420-1B48-1B0B-7C71A8AAF6E9}"/>
              </a:ext>
            </a:extLst>
          </p:cNvPr>
          <p:cNvSpPr>
            <a:spLocks noGrp="1"/>
          </p:cNvSpPr>
          <p:nvPr>
            <p:ph type="title"/>
          </p:nvPr>
        </p:nvSpPr>
        <p:spPr>
          <a:xfrm>
            <a:off x="1622794" y="332904"/>
            <a:ext cx="9054335" cy="682313"/>
          </a:xfrm>
        </p:spPr>
        <p:txBody>
          <a:bodyPr vert="horz" lIns="91440" tIns="45720" rIns="91440" bIns="45720" rtlCol="0" anchor="ctr">
            <a:noAutofit/>
          </a:bodyPr>
          <a:lstStyle/>
          <a:p>
            <a:r>
              <a:rPr lang="en-US" b="0" kern="1200" dirty="0" err="1">
                <a:latin typeface="+mj-lt"/>
                <a:ea typeface="+mj-ea"/>
                <a:cs typeface="+mj-cs"/>
              </a:rPr>
              <a:t>Productos</a:t>
            </a:r>
            <a:r>
              <a:rPr lang="en-US" b="0" kern="1200" dirty="0">
                <a:latin typeface="+mj-lt"/>
                <a:ea typeface="+mj-ea"/>
                <a:cs typeface="+mj-cs"/>
              </a:rPr>
              <a:t> de </a:t>
            </a:r>
            <a:r>
              <a:rPr lang="en-US" b="0" kern="1200" dirty="0" err="1">
                <a:latin typeface="+mj-lt"/>
                <a:ea typeface="+mj-ea"/>
                <a:cs typeface="+mj-cs"/>
              </a:rPr>
              <a:t>información</a:t>
            </a:r>
            <a:r>
              <a:rPr lang="en-US" b="0" kern="1200" dirty="0">
                <a:latin typeface="+mj-lt"/>
                <a:ea typeface="+mj-ea"/>
                <a:cs typeface="+mj-cs"/>
              </a:rPr>
              <a:t> </a:t>
            </a:r>
            <a:r>
              <a:rPr lang="en-US" b="0" kern="1200" dirty="0" err="1">
                <a:latin typeface="+mj-lt"/>
                <a:ea typeface="+mj-ea"/>
                <a:cs typeface="+mj-cs"/>
              </a:rPr>
              <a:t>primaria</a:t>
            </a:r>
            <a:endParaRPr lang="en-US" b="0" kern="1200" dirty="0">
              <a:latin typeface="+mj-lt"/>
              <a:cs typeface="Calibri Light"/>
            </a:endParaRPr>
          </a:p>
        </p:txBody>
      </p:sp>
      <p:graphicFrame>
        <p:nvGraphicFramePr>
          <p:cNvPr id="5" name="Tabla 4">
            <a:extLst>
              <a:ext uri="{FF2B5EF4-FFF2-40B4-BE49-F238E27FC236}">
                <a16:creationId xmlns:a16="http://schemas.microsoft.com/office/drawing/2014/main" id="{8F2B944B-2AF5-E04F-DFC0-03B10E4AFEE0}"/>
              </a:ext>
            </a:extLst>
          </p:cNvPr>
          <p:cNvGraphicFramePr>
            <a:graphicFrameLocks noGrp="1"/>
          </p:cNvGraphicFramePr>
          <p:nvPr>
            <p:extLst>
              <p:ext uri="{D42A27DB-BD31-4B8C-83A1-F6EECF244321}">
                <p14:modId xmlns:p14="http://schemas.microsoft.com/office/powerpoint/2010/main" val="4033293372"/>
              </p:ext>
            </p:extLst>
          </p:nvPr>
        </p:nvGraphicFramePr>
        <p:xfrm>
          <a:off x="1789814" y="1822963"/>
          <a:ext cx="8403855" cy="4490624"/>
        </p:xfrm>
        <a:graphic>
          <a:graphicData uri="http://schemas.openxmlformats.org/drawingml/2006/table">
            <a:tbl>
              <a:tblPr firstRow="1" bandRow="1">
                <a:tableStyleId>{1FECB4D8-DB02-4DC6-A0A2-4F2EBAE1DC90}</a:tableStyleId>
              </a:tblPr>
              <a:tblGrid>
                <a:gridCol w="2164948">
                  <a:extLst>
                    <a:ext uri="{9D8B030D-6E8A-4147-A177-3AD203B41FA5}">
                      <a16:colId xmlns:a16="http://schemas.microsoft.com/office/drawing/2014/main" val="3145164798"/>
                    </a:ext>
                  </a:extLst>
                </a:gridCol>
                <a:gridCol w="6238907">
                  <a:extLst>
                    <a:ext uri="{9D8B030D-6E8A-4147-A177-3AD203B41FA5}">
                      <a16:colId xmlns:a16="http://schemas.microsoft.com/office/drawing/2014/main" val="3924808310"/>
                    </a:ext>
                  </a:extLst>
                </a:gridCol>
              </a:tblGrid>
              <a:tr h="336602">
                <a:tc>
                  <a:txBody>
                    <a:bodyPr/>
                    <a:lstStyle/>
                    <a:p>
                      <a:pPr lvl="0" algn="ctr">
                        <a:buNone/>
                      </a:pPr>
                      <a:r>
                        <a:rPr lang="es-ES" sz="1600" b="1" dirty="0"/>
                        <a:t>Tipo documental</a:t>
                      </a:r>
                    </a:p>
                  </a:txBody>
                  <a:tcPr marL="78906" marR="78906" marT="39453" marB="39453" anchor="ctr"/>
                </a:tc>
                <a:tc>
                  <a:txBody>
                    <a:bodyPr/>
                    <a:lstStyle/>
                    <a:p>
                      <a:pPr lvl="0" algn="ctr">
                        <a:buNone/>
                      </a:pPr>
                      <a:r>
                        <a:rPr lang="es-ES" sz="1600" b="1" dirty="0"/>
                        <a:t>Características</a:t>
                      </a:r>
                    </a:p>
                  </a:txBody>
                  <a:tcPr marL="78906" marR="78906" marT="39453" marB="39453" anchor="ctr"/>
                </a:tc>
                <a:extLst>
                  <a:ext uri="{0D108BD9-81ED-4DB2-BD59-A6C34878D82A}">
                    <a16:rowId xmlns:a16="http://schemas.microsoft.com/office/drawing/2014/main" val="649712517"/>
                  </a:ext>
                </a:extLst>
              </a:tr>
              <a:tr h="792005">
                <a:tc>
                  <a:txBody>
                    <a:bodyPr/>
                    <a:lstStyle/>
                    <a:p>
                      <a:pPr lvl="0">
                        <a:buNone/>
                      </a:pPr>
                      <a:r>
                        <a:rPr lang="es-ES" sz="1600" b="0" dirty="0"/>
                        <a:t>Informes de prensa / </a:t>
                      </a:r>
                      <a:r>
                        <a:rPr lang="es-ES" sz="1600" b="0" dirty="0" err="1"/>
                        <a:t>Dossieres</a:t>
                      </a:r>
                      <a:r>
                        <a:rPr lang="es-ES" sz="1600" b="0" dirty="0"/>
                        <a:t> de prensa</a:t>
                      </a:r>
                    </a:p>
                  </a:txBody>
                  <a:tcPr marL="78906" marR="78906" marT="39453" marB="39453" anchor="ctr"/>
                </a:tc>
                <a:tc>
                  <a:txBody>
                    <a:bodyPr/>
                    <a:lstStyle/>
                    <a:p>
                      <a:pPr lvl="0">
                        <a:buNone/>
                      </a:pPr>
                      <a:r>
                        <a:rPr lang="es-ES" sz="1600" dirty="0"/>
                        <a:t>Selección de documentos primarios consistente en la reunión de artículos obtenidos de diversos medios de comunicación. Se relacionan con un tema o una serie de temas. Actualización regular</a:t>
                      </a:r>
                    </a:p>
                  </a:txBody>
                  <a:tcPr marL="78906" marR="78906" marT="39453" marB="39453" anchor="ctr"/>
                </a:tc>
                <a:extLst>
                  <a:ext uri="{0D108BD9-81ED-4DB2-BD59-A6C34878D82A}">
                    <a16:rowId xmlns:a16="http://schemas.microsoft.com/office/drawing/2014/main" val="4263460761"/>
                  </a:ext>
                </a:extLst>
              </a:tr>
              <a:tr h="755173">
                <a:tc>
                  <a:txBody>
                    <a:bodyPr/>
                    <a:lstStyle/>
                    <a:p>
                      <a:pPr lvl="0">
                        <a:buNone/>
                      </a:pPr>
                      <a:r>
                        <a:rPr lang="es-ES" sz="1600" b="0" dirty="0" err="1"/>
                        <a:t>Dossieres</a:t>
                      </a:r>
                      <a:r>
                        <a:rPr lang="es-ES" sz="1600" b="0" dirty="0"/>
                        <a:t> documentales </a:t>
                      </a:r>
                    </a:p>
                  </a:txBody>
                  <a:tcPr marL="78906" marR="78906" marT="39453" marB="39453" anchor="ctr"/>
                </a:tc>
                <a:tc>
                  <a:txBody>
                    <a:bodyPr/>
                    <a:lstStyle/>
                    <a:p>
                      <a:pPr lvl="0">
                        <a:buNone/>
                      </a:pPr>
                      <a:r>
                        <a:rPr lang="es-ES" sz="1600"/>
                        <a:t>Reunión de artículos y otros materiales , extraídos de diversas publicaciones que se relacionan con un tema o una serie de temas. </a:t>
                      </a:r>
                    </a:p>
                  </a:txBody>
                  <a:tcPr marL="78906" marR="78906" marT="39453" marB="39453" anchor="ctr"/>
                </a:tc>
                <a:extLst>
                  <a:ext uri="{0D108BD9-81ED-4DB2-BD59-A6C34878D82A}">
                    <a16:rowId xmlns:a16="http://schemas.microsoft.com/office/drawing/2014/main" val="1444538679"/>
                  </a:ext>
                </a:extLst>
              </a:tr>
              <a:tr h="910939">
                <a:tc>
                  <a:txBody>
                    <a:bodyPr/>
                    <a:lstStyle/>
                    <a:p>
                      <a:pPr lvl="0">
                        <a:buNone/>
                      </a:pPr>
                      <a:r>
                        <a:rPr lang="es-ES" sz="1600" b="0" dirty="0"/>
                        <a:t>Boletines informativos Circulares, </a:t>
                      </a:r>
                      <a:r>
                        <a:rPr lang="es-ES" sz="1600" b="0" dirty="0" err="1"/>
                        <a:t>Newsletters</a:t>
                      </a:r>
                      <a:endParaRPr lang="es-ES" sz="1600" b="0" dirty="0"/>
                    </a:p>
                  </a:txBody>
                  <a:tcPr marL="78906" marR="78906" marT="39453" marB="39453" anchor="ctr"/>
                </a:tc>
                <a:tc>
                  <a:txBody>
                    <a:bodyPr/>
                    <a:lstStyle/>
                    <a:p>
                      <a:pPr lvl="0">
                        <a:buNone/>
                      </a:pPr>
                      <a:r>
                        <a:rPr lang="es-ES" sz="1600" dirty="0"/>
                        <a:t>Publicación seriada con distribución regular.</a:t>
                      </a:r>
                      <a:r>
                        <a:rPr lang="es-ES" sz="1200" dirty="0"/>
                        <a:t> (</a:t>
                      </a:r>
                      <a:r>
                        <a:rPr lang="es-ES" sz="1200" b="0" kern="1200" dirty="0">
                          <a:solidFill>
                            <a:schemeClr val="dk1"/>
                          </a:solidFill>
                          <a:effectLst/>
                        </a:rPr>
                        <a:t>Lozano, 1997)</a:t>
                      </a:r>
                      <a:endParaRPr lang="es-ES" sz="1200" dirty="0"/>
                    </a:p>
                  </a:txBody>
                  <a:tcPr marL="78906" marR="78906" marT="39453" marB="39453" anchor="ctr"/>
                </a:tc>
                <a:extLst>
                  <a:ext uri="{0D108BD9-81ED-4DB2-BD59-A6C34878D82A}">
                    <a16:rowId xmlns:a16="http://schemas.microsoft.com/office/drawing/2014/main" val="3847910390"/>
                  </a:ext>
                </a:extLst>
              </a:tr>
              <a:tr h="811805">
                <a:tc>
                  <a:txBody>
                    <a:bodyPr/>
                    <a:lstStyle/>
                    <a:p>
                      <a:pPr lvl="0">
                        <a:buNone/>
                      </a:pPr>
                      <a:r>
                        <a:rPr lang="es-ES" sz="1600" dirty="0"/>
                        <a:t>Documentos terciarios.</a:t>
                      </a:r>
                      <a:endParaRPr lang="es-ES" sz="1600" b="0" dirty="0"/>
                    </a:p>
                  </a:txBody>
                  <a:tcPr marL="78906" marR="78906" marT="39453" marB="39453" anchor="ctr"/>
                </a:tc>
                <a:tc>
                  <a:txBody>
                    <a:bodyPr/>
                    <a:lstStyle/>
                    <a:p>
                      <a:pPr lvl="0">
                        <a:buNone/>
                      </a:pPr>
                      <a:r>
                        <a:rPr lang="es-ES" sz="1600" dirty="0" err="1"/>
                        <a:t>Trends</a:t>
                      </a:r>
                      <a:r>
                        <a:rPr lang="es-ES" sz="1600" dirty="0"/>
                        <a:t> </a:t>
                      </a:r>
                      <a:r>
                        <a:rPr lang="es-ES" sz="1600" dirty="0" err="1"/>
                        <a:t>Reports</a:t>
                      </a:r>
                      <a:r>
                        <a:rPr lang="es-ES" sz="1600" dirty="0"/>
                        <a:t> (Informe de tendencias) </a:t>
                      </a:r>
                      <a:br>
                        <a:rPr lang="es-ES" sz="1600" dirty="0"/>
                      </a:br>
                      <a:r>
                        <a:rPr lang="es-ES" sz="1600" dirty="0" err="1"/>
                        <a:t>Annual</a:t>
                      </a:r>
                      <a:r>
                        <a:rPr lang="es-ES" sz="1600" dirty="0"/>
                        <a:t> </a:t>
                      </a:r>
                      <a:r>
                        <a:rPr lang="es-ES" sz="1600" dirty="0" err="1"/>
                        <a:t>Reviews</a:t>
                      </a:r>
                      <a:r>
                        <a:rPr lang="es-ES" sz="1600" dirty="0"/>
                        <a:t> (Informe, estudio, análisis anual)</a:t>
                      </a:r>
                      <a:br>
                        <a:rPr lang="es-ES" sz="1600" dirty="0"/>
                      </a:br>
                      <a:endParaRPr lang="es-ES" sz="1600" dirty="0"/>
                    </a:p>
                  </a:txBody>
                  <a:tcPr marL="78906" marR="78906" marT="39453" marB="39453" anchor="ctr"/>
                </a:tc>
                <a:extLst>
                  <a:ext uri="{0D108BD9-81ED-4DB2-BD59-A6C34878D82A}">
                    <a16:rowId xmlns:a16="http://schemas.microsoft.com/office/drawing/2014/main" val="2252572707"/>
                  </a:ext>
                </a:extLst>
              </a:tr>
              <a:tr h="792005">
                <a:tc>
                  <a:txBody>
                    <a:bodyPr/>
                    <a:lstStyle/>
                    <a:p>
                      <a:pPr lvl="0">
                        <a:buNone/>
                      </a:pPr>
                      <a:r>
                        <a:rPr lang="es-ES" sz="1600" b="0" dirty="0"/>
                        <a:t>Boletines de prensa</a:t>
                      </a:r>
                    </a:p>
                  </a:txBody>
                  <a:tcPr marL="78906" marR="78906" marT="39453" marB="39453" anchor="ctr"/>
                </a:tc>
                <a:tc>
                  <a:txBody>
                    <a:bodyPr/>
                    <a:lstStyle/>
                    <a:p>
                      <a:pPr lvl="0">
                        <a:buNone/>
                      </a:pPr>
                      <a:r>
                        <a:rPr lang="es-ES" sz="1600" dirty="0"/>
                        <a:t>Forma de difusión selectiva de documentos primarios, consistente en una selección de extractos de artículos, ordenados por temas, de distribución frecuente (diaria o semanal)</a:t>
                      </a:r>
                    </a:p>
                  </a:txBody>
                  <a:tcPr marL="78906" marR="78906" marT="39453" marB="39453" anchor="ctr"/>
                </a:tc>
                <a:extLst>
                  <a:ext uri="{0D108BD9-81ED-4DB2-BD59-A6C34878D82A}">
                    <a16:rowId xmlns:a16="http://schemas.microsoft.com/office/drawing/2014/main" val="3220521696"/>
                  </a:ext>
                </a:extLst>
              </a:tr>
            </a:tbl>
          </a:graphicData>
        </a:graphic>
      </p:graphicFrame>
      <p:sp>
        <p:nvSpPr>
          <p:cNvPr id="6" name="Slide Number Placeholder 5"/>
          <p:cNvSpPr>
            <a:spLocks noGrp="1"/>
          </p:cNvSpPr>
          <p:nvPr>
            <p:ph type="sldNum" idx="12"/>
          </p:nvPr>
        </p:nvSpPr>
        <p:spPr/>
        <p:txBody>
          <a:bodyPr/>
          <a:lstStyle/>
          <a:p>
            <a:fld id="{00000000-1234-1234-1234-123412341234}" type="slidenum">
              <a:rPr lang="es-ES" smtClean="0"/>
              <a:pPr/>
              <a:t>26</a:t>
            </a:fld>
            <a:endParaRPr lang="es-ES"/>
          </a:p>
        </p:txBody>
      </p:sp>
      <p:sp>
        <p:nvSpPr>
          <p:cNvPr id="3" name="CuadroTexto 2">
            <a:extLst>
              <a:ext uri="{FF2B5EF4-FFF2-40B4-BE49-F238E27FC236}">
                <a16:creationId xmlns:a16="http://schemas.microsoft.com/office/drawing/2014/main" id="{56411816-EBE2-965F-87F0-AC7A0CFA975E}"/>
              </a:ext>
            </a:extLst>
          </p:cNvPr>
          <p:cNvSpPr txBox="1"/>
          <p:nvPr/>
        </p:nvSpPr>
        <p:spPr>
          <a:xfrm>
            <a:off x="1754727" y="1036034"/>
            <a:ext cx="5869172" cy="400110"/>
          </a:xfrm>
          <a:prstGeom prst="rect">
            <a:avLst/>
          </a:prstGeom>
          <a:solidFill>
            <a:schemeClr val="tx1"/>
          </a:solidFill>
        </p:spPr>
        <p:txBody>
          <a:bodyPr wrap="square" rtlCol="0">
            <a:spAutoFit/>
          </a:bodyPr>
          <a:lstStyle/>
          <a:p>
            <a:r>
              <a:rPr lang="en-US" sz="2000" b="0" kern="1200" dirty="0" err="1">
                <a:solidFill>
                  <a:schemeClr val="bg1"/>
                </a:solidFill>
                <a:latin typeface="+mj-lt"/>
                <a:ea typeface="+mj-ea"/>
                <a:cs typeface="+mj-cs"/>
              </a:rPr>
              <a:t>Difusión</a:t>
            </a:r>
            <a:r>
              <a:rPr lang="en-US" sz="2000" b="0" kern="1200" dirty="0">
                <a:solidFill>
                  <a:schemeClr val="bg1"/>
                </a:solidFill>
                <a:latin typeface="+mj-lt"/>
                <a:ea typeface="+mj-ea"/>
                <a:cs typeface="+mj-cs"/>
              </a:rPr>
              <a:t> del </a:t>
            </a:r>
            <a:r>
              <a:rPr lang="en-US" sz="2000" b="0" kern="1200" dirty="0" err="1">
                <a:solidFill>
                  <a:schemeClr val="bg1"/>
                </a:solidFill>
                <a:latin typeface="+mj-lt"/>
                <a:ea typeface="+mj-ea"/>
                <a:cs typeface="+mj-cs"/>
              </a:rPr>
              <a:t>documento</a:t>
            </a:r>
            <a:r>
              <a:rPr lang="en-US" sz="2000" b="0" kern="1200" dirty="0">
                <a:solidFill>
                  <a:schemeClr val="bg1"/>
                </a:solidFill>
                <a:latin typeface="+mj-lt"/>
                <a:ea typeface="+mj-ea"/>
                <a:cs typeface="+mj-cs"/>
              </a:rPr>
              <a:t> </a:t>
            </a:r>
            <a:r>
              <a:rPr lang="en-US" sz="2000" b="0" kern="1200" dirty="0" err="1">
                <a:solidFill>
                  <a:schemeClr val="bg1"/>
                </a:solidFill>
                <a:latin typeface="+mj-lt"/>
                <a:ea typeface="+mj-ea"/>
                <a:cs typeface="+mj-cs"/>
              </a:rPr>
              <a:t>primario</a:t>
            </a:r>
            <a:r>
              <a:rPr lang="en-US" sz="2000" b="0" kern="1200" dirty="0">
                <a:solidFill>
                  <a:schemeClr val="bg1"/>
                </a:solidFill>
                <a:latin typeface="+mj-lt"/>
                <a:ea typeface="+mj-ea"/>
                <a:cs typeface="+mj-cs"/>
              </a:rPr>
              <a:t>:</a:t>
            </a:r>
            <a:endParaRPr lang="es-ES" sz="2000" dirty="0">
              <a:solidFill>
                <a:schemeClr val="bg1"/>
              </a:solidFill>
            </a:endParaRPr>
          </a:p>
        </p:txBody>
      </p:sp>
    </p:spTree>
    <p:extLst>
      <p:ext uri="{BB962C8B-B14F-4D97-AF65-F5344CB8AC3E}">
        <p14:creationId xmlns:p14="http://schemas.microsoft.com/office/powerpoint/2010/main" val="354909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1771F-D8CC-A6C5-A06F-67E1AC23146E}"/>
              </a:ext>
            </a:extLst>
          </p:cNvPr>
          <p:cNvSpPr>
            <a:spLocks noGrp="1"/>
          </p:cNvSpPr>
          <p:nvPr>
            <p:ph type="title"/>
          </p:nvPr>
        </p:nvSpPr>
        <p:spPr>
          <a:xfrm>
            <a:off x="3161414" y="235349"/>
            <a:ext cx="8532840" cy="568180"/>
          </a:xfrm>
        </p:spPr>
        <p:txBody>
          <a:bodyPr>
            <a:normAutofit/>
          </a:bodyPr>
          <a:lstStyle/>
          <a:p>
            <a:r>
              <a:rPr lang="es-ES" sz="2500" b="1" dirty="0">
                <a:latin typeface="Arial"/>
                <a:cs typeface="Arial"/>
              </a:rPr>
              <a:t>Productos de información secundaria</a:t>
            </a:r>
            <a:endParaRPr lang="es-ES" sz="2500" dirty="0"/>
          </a:p>
        </p:txBody>
      </p:sp>
      <p:sp>
        <p:nvSpPr>
          <p:cNvPr id="3" name="Marcador de contenido 2">
            <a:extLst>
              <a:ext uri="{FF2B5EF4-FFF2-40B4-BE49-F238E27FC236}">
                <a16:creationId xmlns:a16="http://schemas.microsoft.com/office/drawing/2014/main" id="{A4F1C44F-3316-AB3C-57C3-36ECE554AA4D}"/>
              </a:ext>
            </a:extLst>
          </p:cNvPr>
          <p:cNvSpPr>
            <a:spLocks noGrp="1"/>
          </p:cNvSpPr>
          <p:nvPr>
            <p:ph idx="4294967295"/>
          </p:nvPr>
        </p:nvSpPr>
        <p:spPr>
          <a:xfrm>
            <a:off x="4006056" y="1655880"/>
            <a:ext cx="4106863" cy="3862424"/>
          </a:xfrm>
        </p:spPr>
        <p:txBody>
          <a:bodyPr vert="horz" lIns="91440" tIns="45720" rIns="91440" bIns="45720" rtlCol="0" anchor="t">
            <a:normAutofit/>
          </a:bodyPr>
          <a:lstStyle/>
          <a:p>
            <a:r>
              <a:rPr lang="es-ES" sz="1800" dirty="0">
                <a:cs typeface="Calibri"/>
              </a:rPr>
              <a:t>Boletín de adquisiciones</a:t>
            </a:r>
          </a:p>
          <a:p>
            <a:r>
              <a:rPr lang="es-ES" sz="1800" dirty="0">
                <a:cs typeface="Calibri"/>
              </a:rPr>
              <a:t>Boletín de alerta informativo</a:t>
            </a:r>
          </a:p>
          <a:p>
            <a:r>
              <a:rPr lang="es-ES" sz="1800" dirty="0">
                <a:cs typeface="Calibri"/>
              </a:rPr>
              <a:t>Bibliografías</a:t>
            </a:r>
          </a:p>
          <a:p>
            <a:r>
              <a:rPr lang="es-ES" sz="1800" dirty="0">
                <a:cs typeface="Calibri"/>
              </a:rPr>
              <a:t>Bibliografía retrospectiva</a:t>
            </a:r>
          </a:p>
          <a:p>
            <a:r>
              <a:rPr lang="es-ES" sz="1800" dirty="0">
                <a:cs typeface="Calibri"/>
              </a:rPr>
              <a:t>Bibliografía especializada</a:t>
            </a:r>
          </a:p>
          <a:p>
            <a:r>
              <a:rPr lang="es-ES" sz="1800" dirty="0">
                <a:cs typeface="Calibri"/>
              </a:rPr>
              <a:t>Boletín de resúmenes</a:t>
            </a:r>
          </a:p>
          <a:p>
            <a:r>
              <a:rPr lang="es-ES" sz="1800" dirty="0">
                <a:cs typeface="Calibri"/>
              </a:rPr>
              <a:t>Revistas de resúmenes</a:t>
            </a:r>
          </a:p>
          <a:p>
            <a:r>
              <a:rPr lang="es-ES" sz="1800" dirty="0">
                <a:cs typeface="Calibri"/>
              </a:rPr>
              <a:t>Índices</a:t>
            </a:r>
          </a:p>
          <a:p>
            <a:r>
              <a:rPr lang="es-ES" sz="1800" dirty="0">
                <a:cs typeface="Calibri"/>
              </a:rPr>
              <a:t>Boletines de sumarios</a:t>
            </a:r>
          </a:p>
          <a:p>
            <a:r>
              <a:rPr lang="es-ES" sz="1800" dirty="0">
                <a:cs typeface="Calibri"/>
              </a:rPr>
              <a:t>Directorios</a:t>
            </a:r>
          </a:p>
        </p:txBody>
      </p:sp>
      <p:sp>
        <p:nvSpPr>
          <p:cNvPr id="4" name="CuadroTexto 3">
            <a:extLst>
              <a:ext uri="{FF2B5EF4-FFF2-40B4-BE49-F238E27FC236}">
                <a16:creationId xmlns:a16="http://schemas.microsoft.com/office/drawing/2014/main" id="{0864875A-2E60-5DDA-8DA1-968AC25CB633}"/>
              </a:ext>
            </a:extLst>
          </p:cNvPr>
          <p:cNvSpPr txBox="1"/>
          <p:nvPr/>
        </p:nvSpPr>
        <p:spPr>
          <a:xfrm>
            <a:off x="3973755" y="5560836"/>
            <a:ext cx="410686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a:ea typeface="+mn-lt"/>
                <a:cs typeface="+mn-lt"/>
              </a:rPr>
              <a:t>Fuente</a:t>
            </a:r>
            <a:r>
              <a:rPr lang="es-ES" sz="1400" i="1" dirty="0">
                <a:ea typeface="+mn-lt"/>
                <a:cs typeface="+mn-lt"/>
              </a:rPr>
              <a:t>: </a:t>
            </a:r>
            <a:r>
              <a:rPr lang="es-ES" sz="1400" dirty="0">
                <a:ea typeface="+mn-lt"/>
                <a:cs typeface="+mn-lt"/>
              </a:rPr>
              <a:t>Gómez Fernández-Cabrera, J. (2020). </a:t>
            </a:r>
            <a:endParaRPr lang="es-ES" sz="1400" dirty="0"/>
          </a:p>
        </p:txBody>
      </p:sp>
      <p:sp>
        <p:nvSpPr>
          <p:cNvPr id="5" name="CuadroTexto 4">
            <a:extLst>
              <a:ext uri="{FF2B5EF4-FFF2-40B4-BE49-F238E27FC236}">
                <a16:creationId xmlns:a16="http://schemas.microsoft.com/office/drawing/2014/main" id="{0D6E75ED-DF89-D573-A685-8D323BEE165B}"/>
              </a:ext>
            </a:extLst>
          </p:cNvPr>
          <p:cNvSpPr txBox="1"/>
          <p:nvPr/>
        </p:nvSpPr>
        <p:spPr>
          <a:xfrm>
            <a:off x="3161414" y="908199"/>
            <a:ext cx="5869172" cy="400110"/>
          </a:xfrm>
          <a:prstGeom prst="rect">
            <a:avLst/>
          </a:prstGeom>
          <a:solidFill>
            <a:schemeClr val="tx1"/>
          </a:solidFill>
        </p:spPr>
        <p:txBody>
          <a:bodyPr wrap="square" rtlCol="0">
            <a:spAutoFit/>
          </a:bodyPr>
          <a:lstStyle/>
          <a:p>
            <a:r>
              <a:rPr lang="en-US" sz="2000" b="0" kern="1200" dirty="0" err="1">
                <a:solidFill>
                  <a:schemeClr val="bg1"/>
                </a:solidFill>
                <a:latin typeface="+mj-lt"/>
                <a:ea typeface="+mj-ea"/>
                <a:cs typeface="+mj-cs"/>
              </a:rPr>
              <a:t>Difusión</a:t>
            </a:r>
            <a:r>
              <a:rPr lang="en-US" sz="2000" b="0" kern="1200" dirty="0">
                <a:solidFill>
                  <a:schemeClr val="bg1"/>
                </a:solidFill>
                <a:latin typeface="+mj-lt"/>
                <a:ea typeface="+mj-ea"/>
                <a:cs typeface="+mj-cs"/>
              </a:rPr>
              <a:t> del </a:t>
            </a:r>
            <a:r>
              <a:rPr lang="en-US" sz="2000" b="0" kern="1200" dirty="0" err="1">
                <a:solidFill>
                  <a:schemeClr val="bg1"/>
                </a:solidFill>
                <a:latin typeface="+mj-lt"/>
                <a:ea typeface="+mj-ea"/>
                <a:cs typeface="+mj-cs"/>
              </a:rPr>
              <a:t>documento</a:t>
            </a:r>
            <a:r>
              <a:rPr lang="en-US" sz="2000" b="0" kern="1200" dirty="0">
                <a:solidFill>
                  <a:schemeClr val="bg1"/>
                </a:solidFill>
                <a:latin typeface="+mj-lt"/>
                <a:ea typeface="+mj-ea"/>
                <a:cs typeface="+mj-cs"/>
              </a:rPr>
              <a:t> </a:t>
            </a:r>
            <a:r>
              <a:rPr lang="en-US" sz="2000" b="0" kern="1200" dirty="0" err="1">
                <a:solidFill>
                  <a:schemeClr val="bg1"/>
                </a:solidFill>
                <a:latin typeface="+mj-lt"/>
                <a:ea typeface="+mj-ea"/>
                <a:cs typeface="+mj-cs"/>
              </a:rPr>
              <a:t>secundario</a:t>
            </a:r>
            <a:r>
              <a:rPr lang="en-US" sz="2000" b="0" kern="1200" dirty="0">
                <a:solidFill>
                  <a:schemeClr val="bg1"/>
                </a:solidFill>
                <a:latin typeface="+mj-lt"/>
                <a:ea typeface="+mj-ea"/>
                <a:cs typeface="+mj-cs"/>
              </a:rPr>
              <a:t>:</a:t>
            </a:r>
            <a:endParaRPr lang="es-ES" sz="2000" dirty="0">
              <a:solidFill>
                <a:schemeClr val="bg1"/>
              </a:solidFill>
            </a:endParaRPr>
          </a:p>
        </p:txBody>
      </p:sp>
    </p:spTree>
    <p:extLst>
      <p:ext uri="{BB962C8B-B14F-4D97-AF65-F5344CB8AC3E}">
        <p14:creationId xmlns:p14="http://schemas.microsoft.com/office/powerpoint/2010/main" val="130535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20C71-CF71-B3F3-AD79-C363E2FE76E2}"/>
              </a:ext>
            </a:extLst>
          </p:cNvPr>
          <p:cNvSpPr>
            <a:spLocks noGrp="1"/>
          </p:cNvSpPr>
          <p:nvPr>
            <p:ph type="title"/>
          </p:nvPr>
        </p:nvSpPr>
        <p:spPr>
          <a:xfrm>
            <a:off x="3025314" y="426432"/>
            <a:ext cx="8532840" cy="441132"/>
          </a:xfrm>
        </p:spPr>
        <p:txBody>
          <a:bodyPr vert="horz" lIns="91440" tIns="45720" rIns="91440" bIns="0" rtlCol="0" anchor="b">
            <a:normAutofit fontScale="90000"/>
          </a:bodyPr>
          <a:lstStyle/>
          <a:p>
            <a:r>
              <a:rPr lang="en-US" sz="3600" dirty="0" err="1"/>
              <a:t>Ejemplo</a:t>
            </a:r>
            <a:r>
              <a:rPr lang="en-US" sz="3600" dirty="0"/>
              <a:t> BB.DD. </a:t>
            </a:r>
            <a:r>
              <a:rPr lang="en-US" sz="3600" dirty="0" err="1"/>
              <a:t>en</a:t>
            </a:r>
            <a:r>
              <a:rPr lang="en-US" sz="3600" dirty="0"/>
              <a:t> Excel</a:t>
            </a:r>
          </a:p>
        </p:txBody>
      </p:sp>
      <p:pic>
        <p:nvPicPr>
          <p:cNvPr id="4" name="Imagen 4" descr="Interfaz de usuario gráfica, Aplicación, Tabla&#10;&#10;Descripción generada automáticamente">
            <a:hlinkClick r:id="rId2"/>
            <a:extLst>
              <a:ext uri="{FF2B5EF4-FFF2-40B4-BE49-F238E27FC236}">
                <a16:creationId xmlns:a16="http://schemas.microsoft.com/office/drawing/2014/main" id="{FAF36DA5-DDB1-017A-FD6D-1C33B8754E11}"/>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4298503" y="2261256"/>
            <a:ext cx="5910262" cy="3605213"/>
          </a:xfrm>
          <a:prstGeom prst="rect">
            <a:avLst/>
          </a:prstGeom>
        </p:spPr>
      </p:pic>
      <p:sp>
        <p:nvSpPr>
          <p:cNvPr id="5" name="CuadroTexto 4">
            <a:extLst>
              <a:ext uri="{FF2B5EF4-FFF2-40B4-BE49-F238E27FC236}">
                <a16:creationId xmlns:a16="http://schemas.microsoft.com/office/drawing/2014/main" id="{8F452FBE-ED65-D2F3-E108-769F4418DF9B}"/>
              </a:ext>
            </a:extLst>
          </p:cNvPr>
          <p:cNvSpPr txBox="1"/>
          <p:nvPr/>
        </p:nvSpPr>
        <p:spPr>
          <a:xfrm>
            <a:off x="3025314" y="1031638"/>
            <a:ext cx="83665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t>Contiene Tablas: conjunto de datos sobre un tema. Se organizan en filas y columnas. Columnas: es un campo de información, ejemplo: Título, Autor, URL, etc.). Filas: constituye un registro que acumula todos los datos sobre una obra. Una Base de Datos puede tener varias tablas (que pueden relacionarse entre ellas).</a:t>
            </a:r>
          </a:p>
        </p:txBody>
      </p:sp>
      <p:pic>
        <p:nvPicPr>
          <p:cNvPr id="7" name="Imagen 5">
            <a:extLst>
              <a:ext uri="{FF2B5EF4-FFF2-40B4-BE49-F238E27FC236}">
                <a16:creationId xmlns:a16="http://schemas.microsoft.com/office/drawing/2014/main" id="{A2051F50-FE97-A8FC-B1DC-EBB42538BDAB}"/>
              </a:ext>
            </a:extLst>
          </p:cNvPr>
          <p:cNvPicPr>
            <a:picLocks noChangeAspect="1"/>
          </p:cNvPicPr>
          <p:nvPr/>
        </p:nvPicPr>
        <p:blipFill>
          <a:blip r:embed="rId4"/>
          <a:stretch>
            <a:fillRect/>
          </a:stretch>
        </p:blipFill>
        <p:spPr>
          <a:xfrm>
            <a:off x="214857" y="122287"/>
            <a:ext cx="838200" cy="295275"/>
          </a:xfrm>
          <a:prstGeom prst="rect">
            <a:avLst/>
          </a:prstGeom>
        </p:spPr>
      </p:pic>
      <p:sp>
        <p:nvSpPr>
          <p:cNvPr id="8" name="CuadroTexto 7">
            <a:extLst>
              <a:ext uri="{FF2B5EF4-FFF2-40B4-BE49-F238E27FC236}">
                <a16:creationId xmlns:a16="http://schemas.microsoft.com/office/drawing/2014/main" id="{6C3673FE-91CC-FD65-6D6A-54EA26F06438}"/>
              </a:ext>
            </a:extLst>
          </p:cNvPr>
          <p:cNvSpPr txBox="1"/>
          <p:nvPr/>
        </p:nvSpPr>
        <p:spPr>
          <a:xfrm>
            <a:off x="4184094" y="5978762"/>
            <a:ext cx="34232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t>Figura 38. Fuente: </a:t>
            </a:r>
            <a:r>
              <a:rPr lang="es-ES" sz="1200" dirty="0"/>
              <a:t>Santos-Martínez (2022). </a:t>
            </a:r>
            <a:endParaRPr lang="es-ES" sz="1200" b="1" dirty="0"/>
          </a:p>
        </p:txBody>
      </p:sp>
    </p:spTree>
    <p:extLst>
      <p:ext uri="{BB962C8B-B14F-4D97-AF65-F5344CB8AC3E}">
        <p14:creationId xmlns:p14="http://schemas.microsoft.com/office/powerpoint/2010/main" val="287356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785A6-D673-9E3B-EDC3-0683064B4460}"/>
              </a:ext>
            </a:extLst>
          </p:cNvPr>
          <p:cNvSpPr>
            <a:spLocks noGrp="1"/>
          </p:cNvSpPr>
          <p:nvPr>
            <p:ph type="title"/>
          </p:nvPr>
        </p:nvSpPr>
        <p:spPr>
          <a:xfrm>
            <a:off x="3138460" y="494453"/>
            <a:ext cx="8532840" cy="472904"/>
          </a:xfrm>
        </p:spPr>
        <p:txBody>
          <a:bodyPr>
            <a:noAutofit/>
          </a:bodyPr>
          <a:lstStyle/>
          <a:p>
            <a:r>
              <a:rPr lang="es-ES" dirty="0"/>
              <a:t>Bases de datos de la URJC</a:t>
            </a:r>
          </a:p>
        </p:txBody>
      </p:sp>
      <p:sp>
        <p:nvSpPr>
          <p:cNvPr id="3" name="Marcador de contenido 2">
            <a:extLst>
              <a:ext uri="{FF2B5EF4-FFF2-40B4-BE49-F238E27FC236}">
                <a16:creationId xmlns:a16="http://schemas.microsoft.com/office/drawing/2014/main" id="{022BE7B7-46AB-6778-6EB0-860B6C415186}"/>
              </a:ext>
            </a:extLst>
          </p:cNvPr>
          <p:cNvSpPr>
            <a:spLocks noGrp="1"/>
          </p:cNvSpPr>
          <p:nvPr>
            <p:ph idx="4294967295"/>
          </p:nvPr>
        </p:nvSpPr>
        <p:spPr>
          <a:xfrm>
            <a:off x="4549140" y="1143001"/>
            <a:ext cx="7310764" cy="4781810"/>
          </a:xfrm>
        </p:spPr>
        <p:txBody>
          <a:bodyPr>
            <a:noAutofit/>
          </a:bodyPr>
          <a:lstStyle/>
          <a:p>
            <a:pPr marL="0" indent="0">
              <a:lnSpc>
                <a:spcPct val="110000"/>
              </a:lnSpc>
              <a:buNone/>
            </a:pPr>
            <a:r>
              <a:rPr lang="es-ES" sz="1600" b="1" dirty="0">
                <a:solidFill>
                  <a:srgbClr val="FF0000"/>
                </a:solidFill>
              </a:rPr>
              <a:t>1. Bases de datos específicas: </a:t>
            </a:r>
          </a:p>
          <a:p>
            <a:pPr lvl="1">
              <a:lnSpc>
                <a:spcPct val="110000"/>
              </a:lnSpc>
            </a:pPr>
            <a:r>
              <a:rPr lang="es-ES" sz="1600" b="1" dirty="0" err="1"/>
              <a:t>Communication</a:t>
            </a:r>
            <a:r>
              <a:rPr lang="es-ES" sz="1600" b="1" dirty="0"/>
              <a:t> </a:t>
            </a:r>
            <a:r>
              <a:rPr lang="es-ES" sz="1600" b="1" dirty="0" err="1"/>
              <a:t>Mass</a:t>
            </a:r>
            <a:r>
              <a:rPr lang="es-ES" sz="1600" b="1" dirty="0"/>
              <a:t> Media Complete </a:t>
            </a:r>
            <a:r>
              <a:rPr lang="es-ES" sz="1600" dirty="0"/>
              <a:t>(Especializada en medios de comunicación y temas afines).</a:t>
            </a:r>
          </a:p>
          <a:p>
            <a:pPr lvl="1">
              <a:lnSpc>
                <a:spcPct val="110000"/>
              </a:lnSpc>
            </a:pPr>
            <a:r>
              <a:rPr lang="es-ES" sz="1600" b="1" dirty="0"/>
              <a:t>Guía de Medios Digital </a:t>
            </a:r>
            <a:r>
              <a:rPr lang="es-ES" sz="1600" dirty="0"/>
              <a:t>(De la plataforma </a:t>
            </a:r>
            <a:r>
              <a:rPr lang="es-ES" sz="1600" dirty="0" err="1"/>
              <a:t>Infoperiodistas</a:t>
            </a:r>
            <a:r>
              <a:rPr lang="es-ES" sz="1600" dirty="0"/>
              <a:t>).</a:t>
            </a:r>
          </a:p>
          <a:p>
            <a:pPr lvl="1">
              <a:lnSpc>
                <a:spcPct val="110000"/>
              </a:lnSpc>
            </a:pPr>
            <a:r>
              <a:rPr lang="es-ES" sz="1600" b="1" dirty="0"/>
              <a:t>Dragón </a:t>
            </a:r>
            <a:r>
              <a:rPr lang="es-ES" sz="1600" dirty="0"/>
              <a:t>(Publicidad)</a:t>
            </a:r>
          </a:p>
          <a:p>
            <a:pPr marL="0" indent="0">
              <a:lnSpc>
                <a:spcPct val="110000"/>
              </a:lnSpc>
              <a:buNone/>
            </a:pPr>
            <a:r>
              <a:rPr lang="es-ES" sz="1600" b="1" dirty="0">
                <a:solidFill>
                  <a:srgbClr val="FF0000"/>
                </a:solidFill>
              </a:rPr>
              <a:t>2. Bases de datos generalistas: </a:t>
            </a:r>
          </a:p>
          <a:p>
            <a:pPr lvl="1">
              <a:lnSpc>
                <a:spcPct val="110000"/>
              </a:lnSpc>
            </a:pPr>
            <a:r>
              <a:rPr lang="es-ES" sz="1600" b="1" dirty="0" err="1"/>
              <a:t>Academic</a:t>
            </a:r>
            <a:r>
              <a:rPr lang="es-ES" sz="1600" b="1" dirty="0"/>
              <a:t> </a:t>
            </a:r>
            <a:r>
              <a:rPr lang="es-ES" sz="1600" b="1" dirty="0" err="1"/>
              <a:t>Search</a:t>
            </a:r>
            <a:r>
              <a:rPr lang="es-ES" sz="1600" b="1" dirty="0"/>
              <a:t> Complete </a:t>
            </a:r>
            <a:r>
              <a:rPr lang="es-ES" sz="1600" dirty="0"/>
              <a:t>(BBDD académica y multidisciplinar)</a:t>
            </a:r>
          </a:p>
          <a:p>
            <a:pPr lvl="1">
              <a:lnSpc>
                <a:spcPct val="110000"/>
              </a:lnSpc>
            </a:pPr>
            <a:r>
              <a:rPr lang="es-ES" sz="1600" b="1" dirty="0" err="1"/>
              <a:t>Proquest</a:t>
            </a:r>
            <a:r>
              <a:rPr lang="es-ES" sz="1600" b="1" dirty="0"/>
              <a:t> </a:t>
            </a:r>
            <a:r>
              <a:rPr lang="es-ES" sz="1600" b="1" dirty="0" err="1"/>
              <a:t>Research</a:t>
            </a:r>
            <a:r>
              <a:rPr lang="es-ES" sz="1600" b="1" dirty="0"/>
              <a:t> Library</a:t>
            </a:r>
            <a:r>
              <a:rPr lang="es-ES" sz="1600" dirty="0"/>
              <a:t> (Arte, CC.NN., CC.SS., Educación, Negocios, etc.</a:t>
            </a:r>
          </a:p>
          <a:p>
            <a:pPr lvl="1">
              <a:lnSpc>
                <a:spcPct val="110000"/>
              </a:lnSpc>
            </a:pPr>
            <a:r>
              <a:rPr lang="es-ES" sz="1600" b="1" dirty="0"/>
              <a:t>JSTOR</a:t>
            </a:r>
            <a:r>
              <a:rPr lang="es-ES" sz="1600" dirty="0"/>
              <a:t> (Biblioteca digital de revistas académicas, libros y fuentes primarias).</a:t>
            </a:r>
          </a:p>
          <a:p>
            <a:pPr lvl="1">
              <a:lnSpc>
                <a:spcPct val="110000"/>
              </a:lnSpc>
            </a:pPr>
            <a:r>
              <a:rPr lang="es-ES" sz="1600" b="1" dirty="0" err="1"/>
              <a:t>Science</a:t>
            </a:r>
            <a:r>
              <a:rPr lang="es-ES" sz="1600" b="1" dirty="0"/>
              <a:t> Direct </a:t>
            </a:r>
            <a:r>
              <a:rPr lang="es-ES" sz="1600" dirty="0"/>
              <a:t>(recurso multidisciplinar)</a:t>
            </a:r>
          </a:p>
          <a:p>
            <a:pPr lvl="1">
              <a:lnSpc>
                <a:spcPct val="110000"/>
              </a:lnSpc>
            </a:pPr>
            <a:r>
              <a:rPr lang="es-ES" sz="1600" b="1" dirty="0" err="1"/>
              <a:t>Scopus</a:t>
            </a:r>
            <a:r>
              <a:rPr lang="es-ES" sz="1600" dirty="0"/>
              <a:t> (publicaciones académicas, comerciales, actas de congresos). </a:t>
            </a:r>
          </a:p>
          <a:p>
            <a:pPr lvl="1">
              <a:lnSpc>
                <a:spcPct val="110000"/>
              </a:lnSpc>
            </a:pPr>
            <a:r>
              <a:rPr lang="es-ES" sz="1600" b="1" dirty="0"/>
              <a:t>WOS</a:t>
            </a:r>
            <a:r>
              <a:rPr lang="es-ES" sz="1600" dirty="0"/>
              <a:t>: Web </a:t>
            </a:r>
            <a:r>
              <a:rPr lang="es-ES" sz="1600" dirty="0" err="1"/>
              <a:t>of</a:t>
            </a:r>
            <a:r>
              <a:rPr lang="es-ES" sz="1600" dirty="0"/>
              <a:t> </a:t>
            </a:r>
            <a:r>
              <a:rPr lang="es-ES" sz="1600" dirty="0" err="1"/>
              <a:t>Science</a:t>
            </a:r>
            <a:r>
              <a:rPr lang="es-ES" sz="1600" dirty="0"/>
              <a:t> (BB.DD. Bibliográfica, multidisciplinar).</a:t>
            </a:r>
          </a:p>
        </p:txBody>
      </p:sp>
      <p:pic>
        <p:nvPicPr>
          <p:cNvPr id="7" name="Graphic 6" descr="Base de datos">
            <a:extLst>
              <a:ext uri="{FF2B5EF4-FFF2-40B4-BE49-F238E27FC236}">
                <a16:creationId xmlns:a16="http://schemas.microsoft.com/office/drawing/2014/main" id="{A3FDC515-B314-647D-9AAE-4F0D9079210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6611" y="2152161"/>
            <a:ext cx="2983697" cy="2983697"/>
          </a:xfrm>
          <a:prstGeom prst="rect">
            <a:avLst/>
          </a:prstGeom>
        </p:spPr>
      </p:pic>
      <p:sp>
        <p:nvSpPr>
          <p:cNvPr id="4" name="CuadroTexto 3">
            <a:extLst>
              <a:ext uri="{FF2B5EF4-FFF2-40B4-BE49-F238E27FC236}">
                <a16:creationId xmlns:a16="http://schemas.microsoft.com/office/drawing/2014/main" id="{36E78518-7D4D-B27A-11DE-A8922B9429C1}"/>
              </a:ext>
            </a:extLst>
          </p:cNvPr>
          <p:cNvSpPr txBox="1"/>
          <p:nvPr/>
        </p:nvSpPr>
        <p:spPr>
          <a:xfrm>
            <a:off x="5181572" y="6102255"/>
            <a:ext cx="56825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t>Fuente: </a:t>
            </a:r>
            <a:r>
              <a:rPr lang="es-ES" sz="1200" dirty="0"/>
              <a:t>Biblioteca URJC.</a:t>
            </a:r>
            <a:r>
              <a:rPr lang="es-ES" sz="1200" dirty="0">
                <a:solidFill>
                  <a:srgbClr val="0070C0"/>
                </a:solidFill>
              </a:rPr>
              <a:t> </a:t>
            </a:r>
            <a:r>
              <a:rPr lang="es-ES" sz="1200" dirty="0">
                <a:solidFill>
                  <a:srgbClr val="0070C0"/>
                </a:solidFill>
                <a:ea typeface="+mn-lt"/>
                <a:cs typeface="+mn-lt"/>
                <a:hlinkClick r:id="rId4">
                  <a:extLst>
                    <a:ext uri="{A12FA001-AC4F-418D-AE19-62706E023703}">
                      <ahyp:hlinkClr xmlns:ahyp="http://schemas.microsoft.com/office/drawing/2018/hyperlinkcolor" val="tx"/>
                    </a:ext>
                  </a:extLst>
                </a:hlinkClick>
              </a:rPr>
              <a:t>https://urjc.libguides.com/az.php?t=27300</a:t>
            </a:r>
            <a:r>
              <a:rPr lang="es-ES" sz="1200" dirty="0">
                <a:solidFill>
                  <a:srgbClr val="0070C0"/>
                </a:solidFill>
                <a:ea typeface="+mn-lt"/>
                <a:cs typeface="+mn-lt"/>
              </a:rPr>
              <a:t> </a:t>
            </a:r>
          </a:p>
        </p:txBody>
      </p:sp>
    </p:spTree>
    <p:extLst>
      <p:ext uri="{BB962C8B-B14F-4D97-AF65-F5344CB8AC3E}">
        <p14:creationId xmlns:p14="http://schemas.microsoft.com/office/powerpoint/2010/main" val="50788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326BF7B-4502-3720-5397-AABFC1304BB8}"/>
              </a:ext>
            </a:extLst>
          </p:cNvPr>
          <p:cNvSpPr>
            <a:spLocks noGrp="1"/>
          </p:cNvSpPr>
          <p:nvPr>
            <p:ph type="title"/>
          </p:nvPr>
        </p:nvSpPr>
        <p:spPr>
          <a:xfrm>
            <a:off x="3200400" y="549360"/>
            <a:ext cx="7239000" cy="1141200"/>
          </a:xfrm>
          <a:solidFill>
            <a:schemeClr val="bg1">
              <a:lumMod val="95000"/>
            </a:schemeClr>
          </a:solidFill>
          <a:ln>
            <a:solidFill>
              <a:srgbClr val="FF0000"/>
            </a:solidFill>
          </a:ln>
        </p:spPr>
        <p:txBody>
          <a:bodyPr anchor="ctr"/>
          <a:lstStyle/>
          <a:p>
            <a:r>
              <a:rPr lang="es-ES" sz="3600" dirty="0"/>
              <a:t>Contenidos de ‘Apuntes’</a:t>
            </a:r>
          </a:p>
        </p:txBody>
      </p:sp>
      <p:sp>
        <p:nvSpPr>
          <p:cNvPr id="6" name="Subtítulo 2">
            <a:extLst>
              <a:ext uri="{FF2B5EF4-FFF2-40B4-BE49-F238E27FC236}">
                <a16:creationId xmlns:a16="http://schemas.microsoft.com/office/drawing/2014/main" id="{D093E377-CB48-048C-2552-DC6F2E6BF93B}"/>
              </a:ext>
            </a:extLst>
          </p:cNvPr>
          <p:cNvSpPr txBox="1">
            <a:spLocks/>
          </p:cNvSpPr>
          <p:nvPr/>
        </p:nvSpPr>
        <p:spPr>
          <a:xfrm>
            <a:off x="3190875" y="2755900"/>
            <a:ext cx="8143875" cy="3406775"/>
          </a:xfrm>
          <a:prstGeom prst="rect">
            <a:avLst/>
          </a:prstGeom>
          <a:solidFill>
            <a:schemeClr val="bg1">
              <a:lumMod val="95000"/>
            </a:schemeClr>
          </a:solidFill>
          <a:ln>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s-ES" sz="2000" dirty="0"/>
              <a:t>Tema 1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t>Tema 2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t>Tema 3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t>Tema 4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t>Tema 5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t>Tema 6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t>Tema 7 </a:t>
            </a:r>
            <a:r>
              <a:rPr lang="es-ES" sz="2000" u="dotted" dirty="0"/>
              <a:t>								</a:t>
            </a:r>
            <a:endParaRPr lang="es-ES" sz="2000" dirty="0"/>
          </a:p>
          <a:p>
            <a:pPr marL="0" indent="0">
              <a:lnSpc>
                <a:spcPct val="100000"/>
              </a:lnSpc>
              <a:spcBef>
                <a:spcPts val="600"/>
              </a:spcBef>
              <a:buFont typeface="Arial" panose="020B0604020202020204" pitchFamily="34" charset="0"/>
              <a:buNone/>
            </a:pPr>
            <a:r>
              <a:rPr lang="es-ES" sz="2000" dirty="0">
                <a:highlight>
                  <a:srgbClr val="FFFF00"/>
                </a:highlight>
              </a:rPr>
              <a:t>Todas las Licencias </a:t>
            </a:r>
            <a:r>
              <a:rPr lang="es-ES" sz="2000" u="dotted" dirty="0"/>
              <a:t>						</a:t>
            </a:r>
            <a:endParaRPr lang="es-ES" sz="2000" dirty="0"/>
          </a:p>
        </p:txBody>
      </p:sp>
    </p:spTree>
    <p:extLst>
      <p:ext uri="{BB962C8B-B14F-4D97-AF65-F5344CB8AC3E}">
        <p14:creationId xmlns:p14="http://schemas.microsoft.com/office/powerpoint/2010/main" val="401177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4D622-347C-3CE5-AD10-4AB1CC488C11}"/>
              </a:ext>
            </a:extLst>
          </p:cNvPr>
          <p:cNvSpPr>
            <a:spLocks noGrp="1"/>
          </p:cNvSpPr>
          <p:nvPr>
            <p:ph type="title"/>
          </p:nvPr>
        </p:nvSpPr>
        <p:spPr>
          <a:xfrm>
            <a:off x="2820960" y="549360"/>
            <a:ext cx="8532840" cy="457263"/>
          </a:xfrm>
        </p:spPr>
        <p:txBody>
          <a:bodyPr>
            <a:normAutofit fontScale="90000"/>
          </a:bodyPr>
          <a:lstStyle/>
          <a:p>
            <a:r>
              <a:rPr lang="es-ES" dirty="0">
                <a:hlinkClick r:id="" action="ppaction://noaction">
                  <a:extLst>
                    <a:ext uri="{A12FA001-AC4F-418D-AE19-62706E023703}">
                      <ahyp:hlinkClr xmlns:ahyp="http://schemas.microsoft.com/office/drawing/2018/hyperlinkcolor" val="tx"/>
                    </a:ext>
                  </a:extLst>
                </a:hlinkClick>
              </a:rPr>
              <a:t>Ejemplo BB.DD. en Access</a:t>
            </a:r>
            <a:endParaRPr lang="es-ES" dirty="0"/>
          </a:p>
        </p:txBody>
      </p:sp>
      <p:pic>
        <p:nvPicPr>
          <p:cNvPr id="4" name="Imagen 4" descr="Interfaz de usuario gráfica, Aplicación, Tabla&#10;&#10;Descripción generada automáticamente">
            <a:hlinkClick r:id="rId2"/>
            <a:extLst>
              <a:ext uri="{FF2B5EF4-FFF2-40B4-BE49-F238E27FC236}">
                <a16:creationId xmlns:a16="http://schemas.microsoft.com/office/drawing/2014/main" id="{CF13CAA3-EFF4-73BB-1E50-573563ADD05E}"/>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300957" y="2148412"/>
            <a:ext cx="6407150" cy="358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60C52A1C-0131-B4A6-FE05-54FA666E27E2}"/>
              </a:ext>
            </a:extLst>
          </p:cNvPr>
          <p:cNvSpPr txBox="1"/>
          <p:nvPr/>
        </p:nvSpPr>
        <p:spPr>
          <a:xfrm>
            <a:off x="3180478" y="5949723"/>
            <a:ext cx="799703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t>Figura 39. Fuente</a:t>
            </a:r>
            <a:r>
              <a:rPr lang="es-ES" sz="1200" dirty="0"/>
              <a:t>: Santos-Martínez (2022).</a:t>
            </a:r>
            <a:endParaRPr lang="es-ES" sz="1200" b="1" dirty="0">
              <a:ea typeface="+mn-lt"/>
              <a:cs typeface="+mn-lt"/>
            </a:endParaRPr>
          </a:p>
        </p:txBody>
      </p:sp>
      <p:sp>
        <p:nvSpPr>
          <p:cNvPr id="5" name="CuadroTexto 4">
            <a:extLst>
              <a:ext uri="{FF2B5EF4-FFF2-40B4-BE49-F238E27FC236}">
                <a16:creationId xmlns:a16="http://schemas.microsoft.com/office/drawing/2014/main" id="{225F68F6-708F-FA42-02C1-5EF05A7F768B}"/>
              </a:ext>
            </a:extLst>
          </p:cNvPr>
          <p:cNvSpPr txBox="1"/>
          <p:nvPr/>
        </p:nvSpPr>
        <p:spPr>
          <a:xfrm>
            <a:off x="2820960" y="1309197"/>
            <a:ext cx="79970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Además de las tablas, las BB.DD. utilizan otros elementos como: Consultas; Formularios; Informes.</a:t>
            </a:r>
          </a:p>
        </p:txBody>
      </p:sp>
    </p:spTree>
    <p:extLst>
      <p:ext uri="{BB962C8B-B14F-4D97-AF65-F5344CB8AC3E}">
        <p14:creationId xmlns:p14="http://schemas.microsoft.com/office/powerpoint/2010/main" val="3953049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66D48-97AE-4308-386E-B5E1AD32179E}"/>
              </a:ext>
            </a:extLst>
          </p:cNvPr>
          <p:cNvSpPr>
            <a:spLocks noGrp="1"/>
          </p:cNvSpPr>
          <p:nvPr>
            <p:ph type="title"/>
          </p:nvPr>
        </p:nvSpPr>
        <p:spPr>
          <a:xfrm>
            <a:off x="2820960" y="549360"/>
            <a:ext cx="8532840" cy="617122"/>
          </a:xfrm>
        </p:spPr>
        <p:txBody>
          <a:bodyPr vert="horz" lIns="91440" tIns="45720" rIns="91440" bIns="45720" rtlCol="0" anchor="ctr">
            <a:normAutofit/>
          </a:bodyPr>
          <a:lstStyle/>
          <a:p>
            <a:r>
              <a:rPr lang="en-US" dirty="0" err="1">
                <a:hlinkClick r:id="" action="ppaction://noaction">
                  <a:extLst>
                    <a:ext uri="{A12FA001-AC4F-418D-AE19-62706E023703}">
                      <ahyp:hlinkClr xmlns:ahyp="http://schemas.microsoft.com/office/drawing/2018/hyperlinkcolor" val="tx"/>
                    </a:ext>
                  </a:extLst>
                </a:hlinkClick>
              </a:rPr>
              <a:t>Ejemplo</a:t>
            </a:r>
            <a:r>
              <a:rPr lang="en-US" dirty="0">
                <a:hlinkClick r:id="" action="ppaction://noaction">
                  <a:extLst>
                    <a:ext uri="{A12FA001-AC4F-418D-AE19-62706E023703}">
                      <ahyp:hlinkClr xmlns:ahyp="http://schemas.microsoft.com/office/drawing/2018/hyperlinkcolor" val="tx"/>
                    </a:ext>
                  </a:extLst>
                </a:hlinkClick>
              </a:rPr>
              <a:t> de </a:t>
            </a:r>
            <a:r>
              <a:rPr lang="en-US" dirty="0" err="1">
                <a:hlinkClick r:id="" action="ppaction://noaction">
                  <a:extLst>
                    <a:ext uri="{A12FA001-AC4F-418D-AE19-62706E023703}">
                      <ahyp:hlinkClr xmlns:ahyp="http://schemas.microsoft.com/office/drawing/2018/hyperlinkcolor" val="tx"/>
                    </a:ext>
                  </a:extLst>
                </a:hlinkClick>
              </a:rPr>
              <a:t>formulario</a:t>
            </a:r>
            <a:r>
              <a:rPr lang="en-US" dirty="0">
                <a:hlinkClick r:id="" action="ppaction://noaction">
                  <a:extLst>
                    <a:ext uri="{A12FA001-AC4F-418D-AE19-62706E023703}">
                      <ahyp:hlinkClr xmlns:ahyp="http://schemas.microsoft.com/office/drawing/2018/hyperlinkcolor" val="tx"/>
                    </a:ext>
                  </a:extLst>
                </a:hlinkClick>
              </a:rPr>
              <a:t> </a:t>
            </a:r>
            <a:r>
              <a:rPr lang="en-US" dirty="0" err="1">
                <a:hlinkClick r:id="" action="ppaction://noaction">
                  <a:extLst>
                    <a:ext uri="{A12FA001-AC4F-418D-AE19-62706E023703}">
                      <ahyp:hlinkClr xmlns:ahyp="http://schemas.microsoft.com/office/drawing/2018/hyperlinkcolor" val="tx"/>
                    </a:ext>
                  </a:extLst>
                </a:hlinkClick>
              </a:rPr>
              <a:t>en</a:t>
            </a:r>
            <a:r>
              <a:rPr lang="en-US" dirty="0">
                <a:hlinkClick r:id="" action="ppaction://noaction">
                  <a:extLst>
                    <a:ext uri="{A12FA001-AC4F-418D-AE19-62706E023703}">
                      <ahyp:hlinkClr xmlns:ahyp="http://schemas.microsoft.com/office/drawing/2018/hyperlinkcolor" val="tx"/>
                    </a:ext>
                  </a:extLst>
                </a:hlinkClick>
              </a:rPr>
              <a:t> Access</a:t>
            </a:r>
            <a:endParaRPr lang="en-US" dirty="0"/>
          </a:p>
        </p:txBody>
      </p:sp>
      <p:pic>
        <p:nvPicPr>
          <p:cNvPr id="5" name="Imagen 5" descr="Interfaz de usuario gráfica&#10;&#10;Descripción generada automáticamente">
            <a:extLst>
              <a:ext uri="{FF2B5EF4-FFF2-40B4-BE49-F238E27FC236}">
                <a16:creationId xmlns:a16="http://schemas.microsoft.com/office/drawing/2014/main" id="{462E142C-219E-311F-24AD-384B079A9C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2319" y="1540363"/>
            <a:ext cx="5969155" cy="3343641"/>
          </a:xfrm>
          <a:prstGeom prst="rect">
            <a:avLst/>
          </a:prstGeom>
        </p:spPr>
      </p:pic>
      <p:sp>
        <p:nvSpPr>
          <p:cNvPr id="4" name="CuadroTexto 3">
            <a:extLst>
              <a:ext uri="{FF2B5EF4-FFF2-40B4-BE49-F238E27FC236}">
                <a16:creationId xmlns:a16="http://schemas.microsoft.com/office/drawing/2014/main" id="{913BBE02-195C-7ADA-DF55-2C59A4067A74}"/>
              </a:ext>
            </a:extLst>
          </p:cNvPr>
          <p:cNvSpPr txBox="1"/>
          <p:nvPr/>
        </p:nvSpPr>
        <p:spPr>
          <a:xfrm>
            <a:off x="3752883" y="5113175"/>
            <a:ext cx="60585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t>Figura 40. </a:t>
            </a:r>
            <a:r>
              <a:rPr lang="es-ES" sz="1200" i="1" dirty="0"/>
              <a:t>Ejemplo de formulario en Access. </a:t>
            </a:r>
            <a:r>
              <a:rPr lang="es-ES" sz="1200" b="1" dirty="0"/>
              <a:t>Fuente</a:t>
            </a:r>
            <a:r>
              <a:rPr lang="es-ES" sz="1200" dirty="0"/>
              <a:t>: Santos-Martínez (2022).</a:t>
            </a:r>
          </a:p>
        </p:txBody>
      </p:sp>
    </p:spTree>
    <p:extLst>
      <p:ext uri="{BB962C8B-B14F-4D97-AF65-F5344CB8AC3E}">
        <p14:creationId xmlns:p14="http://schemas.microsoft.com/office/powerpoint/2010/main" val="2169209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8B58466-B5A7-DEC3-9E43-E3B17B02D745}"/>
              </a:ext>
            </a:extLst>
          </p:cNvPr>
          <p:cNvSpPr>
            <a:spLocks noGrp="1"/>
          </p:cNvSpPr>
          <p:nvPr>
            <p:ph type="title"/>
          </p:nvPr>
        </p:nvSpPr>
        <p:spPr>
          <a:xfrm>
            <a:off x="1422360" y="558720"/>
            <a:ext cx="7104420" cy="615600"/>
          </a:xfrm>
        </p:spPr>
        <p:txBody>
          <a:bodyPr/>
          <a:lstStyle/>
          <a:p>
            <a:endParaRPr lang="es-ES" sz="3600" dirty="0">
              <a:solidFill>
                <a:srgbClr val="FF0000"/>
              </a:solidFill>
            </a:endParaRPr>
          </a:p>
        </p:txBody>
      </p:sp>
      <p:sp>
        <p:nvSpPr>
          <p:cNvPr id="4" name="Marcador de número de diapositiva 3">
            <a:extLst>
              <a:ext uri="{FF2B5EF4-FFF2-40B4-BE49-F238E27FC236}">
                <a16:creationId xmlns:a16="http://schemas.microsoft.com/office/drawing/2014/main" id="{0A9F1A12-684F-E655-CD14-BC5F33FCC7A5}"/>
              </a:ext>
            </a:extLst>
          </p:cNvPr>
          <p:cNvSpPr>
            <a:spLocks noGrp="1"/>
          </p:cNvSpPr>
          <p:nvPr>
            <p:ph type="sldNum" sz="quarter" idx="11"/>
          </p:nvPr>
        </p:nvSpPr>
        <p:spPr/>
        <p:txBody>
          <a:bodyPr/>
          <a:lstStyle/>
          <a:p>
            <a:fld id="{6D22F896-40B5-4ADD-8801-0D06FADFA095}" type="slidenum">
              <a:rPr lang="en-US" smtClean="0"/>
              <a:t>32</a:t>
            </a:fld>
            <a:endParaRPr lang="en-US"/>
          </a:p>
        </p:txBody>
      </p:sp>
    </p:spTree>
    <p:extLst>
      <p:ext uri="{BB962C8B-B14F-4D97-AF65-F5344CB8AC3E}">
        <p14:creationId xmlns:p14="http://schemas.microsoft.com/office/powerpoint/2010/main" val="199506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6EB8ABCF-1F75-B356-6A96-549581B1F059}"/>
              </a:ext>
            </a:extLst>
          </p:cNvPr>
          <p:cNvSpPr>
            <a:spLocks noGrp="1"/>
          </p:cNvSpPr>
          <p:nvPr>
            <p:ph type="body" sz="quarter" idx="10"/>
          </p:nvPr>
        </p:nvSpPr>
        <p:spPr/>
        <p:txBody>
          <a:bodyPr/>
          <a:lstStyle/>
          <a:p>
            <a:r>
              <a:rPr lang="es-ES" dirty="0"/>
              <a:t>Construcción del Directorio en Listas. Observación y registro de empresas</a:t>
            </a:r>
          </a:p>
          <a:p>
            <a:r>
              <a:rPr lang="es-ES" dirty="0"/>
              <a:t>100 mayores empresas en España</a:t>
            </a:r>
          </a:p>
          <a:p>
            <a:r>
              <a:rPr lang="es-ES" dirty="0"/>
              <a:t>Perfiles profesionales relacionados y recomendaciones</a:t>
            </a:r>
          </a:p>
        </p:txBody>
      </p:sp>
      <p:sp>
        <p:nvSpPr>
          <p:cNvPr id="2" name="Título 1">
            <a:extLst>
              <a:ext uri="{FF2B5EF4-FFF2-40B4-BE49-F238E27FC236}">
                <a16:creationId xmlns:a16="http://schemas.microsoft.com/office/drawing/2014/main" id="{A4C262EC-B304-517F-6506-D6AF14961150}"/>
              </a:ext>
            </a:extLst>
          </p:cNvPr>
          <p:cNvSpPr>
            <a:spLocks noGrp="1"/>
          </p:cNvSpPr>
          <p:nvPr>
            <p:ph type="title"/>
          </p:nvPr>
        </p:nvSpPr>
        <p:spPr/>
        <p:txBody>
          <a:bodyPr/>
          <a:lstStyle/>
          <a:p>
            <a:r>
              <a:rPr lang="es-ES" dirty="0"/>
              <a:t>Tema 3</a:t>
            </a:r>
          </a:p>
        </p:txBody>
      </p:sp>
      <p:sp>
        <p:nvSpPr>
          <p:cNvPr id="3" name="Marcador de número de diapositiva 2">
            <a:extLst>
              <a:ext uri="{FF2B5EF4-FFF2-40B4-BE49-F238E27FC236}">
                <a16:creationId xmlns:a16="http://schemas.microsoft.com/office/drawing/2014/main" id="{1517C2A7-8C9F-AE73-CCDA-F1540CA23E5A}"/>
              </a:ext>
            </a:extLst>
          </p:cNvPr>
          <p:cNvSpPr>
            <a:spLocks noGrp="1"/>
          </p:cNvSpPr>
          <p:nvPr>
            <p:ph type="sldNum" sz="quarter" idx="12"/>
          </p:nvPr>
        </p:nvSpPr>
        <p:spPr/>
        <p:txBody>
          <a:bodyPr/>
          <a:lstStyle/>
          <a:p>
            <a:fld id="{00000000-1234-1234-1234-123412341234}" type="slidenum">
              <a:rPr lang="es-ES" smtClean="0"/>
              <a:pPr/>
              <a:t>33</a:t>
            </a:fld>
            <a:endParaRPr lang="es-ES"/>
          </a:p>
        </p:txBody>
      </p:sp>
    </p:spTree>
    <p:extLst>
      <p:ext uri="{BB962C8B-B14F-4D97-AF65-F5344CB8AC3E}">
        <p14:creationId xmlns:p14="http://schemas.microsoft.com/office/powerpoint/2010/main" val="1281003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11C37-C62F-4AFC-9610-8A6F8E3E2416}"/>
              </a:ext>
            </a:extLst>
          </p:cNvPr>
          <p:cNvSpPr>
            <a:spLocks noGrp="1"/>
          </p:cNvSpPr>
          <p:nvPr>
            <p:ph type="title"/>
          </p:nvPr>
        </p:nvSpPr>
        <p:spPr>
          <a:xfrm>
            <a:off x="1673848" y="346043"/>
            <a:ext cx="8143252" cy="650938"/>
          </a:xfrm>
        </p:spPr>
        <p:txBody>
          <a:bodyPr>
            <a:normAutofit/>
          </a:bodyPr>
          <a:lstStyle/>
          <a:p>
            <a:r>
              <a:rPr lang="es-ES" dirty="0"/>
              <a:t>Observación</a:t>
            </a:r>
            <a:endParaRPr lang="es-ES" dirty="0">
              <a:cs typeface="Calibri Light"/>
            </a:endParaRPr>
          </a:p>
        </p:txBody>
      </p:sp>
      <p:sp>
        <p:nvSpPr>
          <p:cNvPr id="4" name="Marcador de número de diapositiva 3">
            <a:extLst>
              <a:ext uri="{FF2B5EF4-FFF2-40B4-BE49-F238E27FC236}">
                <a16:creationId xmlns:a16="http://schemas.microsoft.com/office/drawing/2014/main" id="{E90A41D4-8112-DDD3-C3F6-43648F34CD7F}"/>
              </a:ext>
            </a:extLst>
          </p:cNvPr>
          <p:cNvSpPr>
            <a:spLocks noGrp="1"/>
          </p:cNvSpPr>
          <p:nvPr>
            <p:ph type="sldNum" sz="quarter" idx="10"/>
          </p:nvPr>
        </p:nvSpPr>
        <p:spPr/>
        <p:txBody>
          <a:bodyPr/>
          <a:lstStyle/>
          <a:p>
            <a:fld id="{DBA1B0FB-D917-4C8C-928F-313BD683BF39}" type="slidenum">
              <a:rPr lang="en-US" smtClean="0"/>
              <a:pPr/>
              <a:t>34</a:t>
            </a:fld>
            <a:endParaRPr lang="es-ES"/>
          </a:p>
        </p:txBody>
      </p:sp>
      <p:sp>
        <p:nvSpPr>
          <p:cNvPr id="3" name="Marcador de contenido 2">
            <a:extLst>
              <a:ext uri="{FF2B5EF4-FFF2-40B4-BE49-F238E27FC236}">
                <a16:creationId xmlns:a16="http://schemas.microsoft.com/office/drawing/2014/main" id="{16E6B24D-E5BF-4970-8ED5-70D95D8FE15B}"/>
              </a:ext>
            </a:extLst>
          </p:cNvPr>
          <p:cNvSpPr>
            <a:spLocks noGrp="1"/>
          </p:cNvSpPr>
          <p:nvPr>
            <p:ph idx="4294967295"/>
          </p:nvPr>
        </p:nvSpPr>
        <p:spPr>
          <a:xfrm>
            <a:off x="1673848" y="1960501"/>
            <a:ext cx="9150362" cy="4189412"/>
          </a:xfrm>
        </p:spPr>
        <p:txBody>
          <a:bodyPr vert="horz" wrap="square" lIns="0" tIns="0" rIns="0" bIns="0" rtlCol="0" anchor="t">
            <a:normAutofit/>
          </a:bodyPr>
          <a:lstStyle/>
          <a:p>
            <a:pPr marL="0" indent="0">
              <a:buNone/>
            </a:pPr>
            <a:r>
              <a:rPr lang="es-ES" sz="1800" dirty="0">
                <a:solidFill>
                  <a:schemeClr val="tx1"/>
                </a:solidFill>
              </a:rPr>
              <a:t>Accede a las siguientes páginas web de empresas e inclúyelas en el Directorio de ‘Listas’:</a:t>
            </a:r>
          </a:p>
          <a:p>
            <a:pPr marL="0" indent="0">
              <a:buNone/>
            </a:pPr>
            <a:r>
              <a:rPr lang="es-ES" sz="1800" dirty="0"/>
              <a:t>No olvides hacer una descripción detallada de sus servicios. </a:t>
            </a:r>
            <a:endParaRPr lang="es-ES" sz="1800" dirty="0">
              <a:solidFill>
                <a:schemeClr val="tx1"/>
              </a:solidFill>
            </a:endParaRPr>
          </a:p>
          <a:p>
            <a:r>
              <a:rPr lang="es-ES" sz="1800" dirty="0">
                <a:solidFill>
                  <a:schemeClr val="tx1"/>
                </a:solidFill>
              </a:rPr>
              <a:t>Directorio IPMARK de Agencias de Medios en España 2021</a:t>
            </a:r>
            <a:r>
              <a:rPr lang="es-ES" sz="1800" dirty="0">
                <a:solidFill>
                  <a:srgbClr val="FFFFFF">
                    <a:alpha val="60000"/>
                  </a:srgbClr>
                </a:solidFill>
              </a:rPr>
              <a:t>: </a:t>
            </a:r>
            <a:r>
              <a:rPr lang="es-ES" sz="1800" dirty="0">
                <a:ea typeface="+mn-lt"/>
                <a:cs typeface="+mn-lt"/>
                <a:hlinkClick r:id="rId2"/>
              </a:rPr>
              <a:t>https://ipmark.com/informes/agencias-de-medios-en-espana-2021/</a:t>
            </a:r>
            <a:r>
              <a:rPr lang="es-ES" sz="1800" dirty="0">
                <a:ea typeface="+mn-lt"/>
                <a:cs typeface="+mn-lt"/>
              </a:rPr>
              <a:t> </a:t>
            </a:r>
            <a:endParaRPr lang="es-ES" sz="1800" dirty="0">
              <a:solidFill>
                <a:srgbClr val="FFFFFF">
                  <a:alpha val="60000"/>
                </a:srgbClr>
              </a:solidFill>
            </a:endParaRPr>
          </a:p>
          <a:p>
            <a:pPr lvl="1"/>
            <a:r>
              <a:rPr lang="es-ES" sz="1800" dirty="0">
                <a:solidFill>
                  <a:schemeClr val="tx1">
                    <a:alpha val="60000"/>
                  </a:schemeClr>
                </a:solidFill>
              </a:rPr>
              <a:t>Decálogo sostenible: </a:t>
            </a:r>
            <a:r>
              <a:rPr lang="es-ES" sz="1800" dirty="0">
                <a:ea typeface="+mn-lt"/>
                <a:cs typeface="+mn-lt"/>
                <a:hlinkClick r:id="rId3"/>
              </a:rPr>
              <a:t>https://ipmark.com/categorias/decalogo-sostenible/</a:t>
            </a:r>
            <a:r>
              <a:rPr lang="es-ES" sz="1800" dirty="0">
                <a:ea typeface="+mn-lt"/>
                <a:cs typeface="+mn-lt"/>
              </a:rPr>
              <a:t> </a:t>
            </a:r>
          </a:p>
          <a:p>
            <a:r>
              <a:rPr lang="es-ES" sz="1800" dirty="0">
                <a:solidFill>
                  <a:schemeClr val="tx1"/>
                </a:solidFill>
              </a:rPr>
              <a:t>JP Media – </a:t>
            </a:r>
            <a:r>
              <a:rPr lang="es-ES" sz="1800" dirty="0" err="1">
                <a:solidFill>
                  <a:schemeClr val="tx1"/>
                </a:solidFill>
              </a:rPr>
              <a:t>Seguimedia</a:t>
            </a:r>
            <a:r>
              <a:rPr lang="es-ES" sz="1800" dirty="0">
                <a:solidFill>
                  <a:schemeClr val="tx1"/>
                </a:solidFill>
              </a:rPr>
              <a:t>: Escucha activa - reputación - análisis de marca.</a:t>
            </a:r>
            <a:r>
              <a:rPr lang="es-ES" sz="1800" dirty="0">
                <a:solidFill>
                  <a:srgbClr val="FFFFFF">
                    <a:alpha val="60000"/>
                  </a:srgbClr>
                </a:solidFill>
              </a:rPr>
              <a:t> </a:t>
            </a:r>
          </a:p>
          <a:p>
            <a:pPr marL="457200" lvl="1" indent="0">
              <a:buNone/>
            </a:pPr>
            <a:r>
              <a:rPr lang="es-ES" sz="1800" dirty="0">
                <a:ea typeface="+mn-lt"/>
                <a:cs typeface="+mn-lt"/>
                <a:hlinkClick r:id="rId4"/>
              </a:rPr>
              <a:t>https://portal.jpmedia.es/</a:t>
            </a:r>
            <a:r>
              <a:rPr lang="es-ES" sz="1800" dirty="0">
                <a:ea typeface="+mn-lt"/>
                <a:cs typeface="+mn-lt"/>
              </a:rPr>
              <a:t> </a:t>
            </a:r>
          </a:p>
          <a:p>
            <a:r>
              <a:rPr lang="es-ES" sz="1800" dirty="0">
                <a:solidFill>
                  <a:schemeClr val="tx1"/>
                </a:solidFill>
              </a:rPr>
              <a:t>Kantar Media: Consultoría de marca y análisis de datos</a:t>
            </a:r>
            <a:r>
              <a:rPr lang="es-ES" sz="1800" dirty="0">
                <a:solidFill>
                  <a:srgbClr val="FFFFFF">
                    <a:alpha val="60000"/>
                  </a:srgbClr>
                </a:solidFill>
              </a:rPr>
              <a:t>. </a:t>
            </a:r>
            <a:r>
              <a:rPr lang="es-ES" sz="1800" dirty="0">
                <a:solidFill>
                  <a:srgbClr val="FFFFFF">
                    <a:alpha val="60000"/>
                  </a:srgbClr>
                </a:solidFill>
                <a:hlinkClick r:id="rId5"/>
              </a:rPr>
              <a:t>https://www.kantar.com/es</a:t>
            </a:r>
            <a:r>
              <a:rPr lang="es-ES" sz="1800" dirty="0">
                <a:solidFill>
                  <a:srgbClr val="FFFFFF">
                    <a:alpha val="60000"/>
                  </a:srgbClr>
                </a:solidFill>
              </a:rPr>
              <a:t> </a:t>
            </a:r>
          </a:p>
          <a:p>
            <a:r>
              <a:rPr lang="es-ES" sz="1800" dirty="0">
                <a:solidFill>
                  <a:schemeClr val="tx1"/>
                </a:solidFill>
              </a:rPr>
              <a:t>Acceso 360. Monitoreo y seguimiento de medios</a:t>
            </a:r>
            <a:r>
              <a:rPr lang="es-ES" sz="1800" dirty="0">
                <a:solidFill>
                  <a:srgbClr val="FFFFFF">
                    <a:alpha val="60000"/>
                  </a:srgbClr>
                </a:solidFill>
              </a:rPr>
              <a:t>. </a:t>
            </a:r>
            <a:r>
              <a:rPr lang="es-ES" sz="1800" dirty="0">
                <a:solidFill>
                  <a:srgbClr val="FFFFFF">
                    <a:alpha val="60000"/>
                  </a:srgbClr>
                </a:solidFill>
                <a:hlinkClick r:id="rId6"/>
              </a:rPr>
              <a:t>https://www.acceso360.com/</a:t>
            </a:r>
            <a:r>
              <a:rPr lang="es-ES" sz="1800" dirty="0">
                <a:solidFill>
                  <a:srgbClr val="FFFFFF">
                    <a:alpha val="60000"/>
                  </a:srgbClr>
                </a:solidFill>
              </a:rPr>
              <a:t>  	</a:t>
            </a:r>
          </a:p>
          <a:p>
            <a:r>
              <a:rPr lang="es-ES" sz="1800" dirty="0">
                <a:solidFill>
                  <a:schemeClr val="tx1"/>
                </a:solidFill>
                <a:ea typeface="+mn-lt"/>
                <a:cs typeface="+mn-lt"/>
              </a:rPr>
              <a:t>ECD. (2022, Sept. 14). </a:t>
            </a:r>
            <a:r>
              <a:rPr lang="es-ES" sz="1800" i="1" dirty="0" err="1">
                <a:solidFill>
                  <a:schemeClr val="tx1"/>
                </a:solidFill>
                <a:ea typeface="+mn-lt"/>
                <a:cs typeface="+mn-lt"/>
              </a:rPr>
              <a:t>Hallon</a:t>
            </a:r>
            <a:r>
              <a:rPr lang="es-ES" sz="1800" i="1" dirty="0">
                <a:solidFill>
                  <a:schemeClr val="tx1"/>
                </a:solidFill>
                <a:ea typeface="+mn-lt"/>
                <a:cs typeface="+mn-lt"/>
              </a:rPr>
              <a:t> integra </a:t>
            </a:r>
            <a:r>
              <a:rPr lang="es-ES" sz="1800" i="1" dirty="0" err="1">
                <a:solidFill>
                  <a:schemeClr val="tx1"/>
                </a:solidFill>
                <a:ea typeface="+mn-lt"/>
                <a:cs typeface="+mn-lt"/>
              </a:rPr>
              <a:t>Pandorabox</a:t>
            </a:r>
            <a:r>
              <a:rPr lang="es-ES" sz="1800" i="1" dirty="0">
                <a:solidFill>
                  <a:schemeClr val="tx1"/>
                </a:solidFill>
                <a:ea typeface="+mn-lt"/>
                <a:cs typeface="+mn-lt"/>
              </a:rPr>
              <a:t> </a:t>
            </a:r>
            <a:r>
              <a:rPr lang="es-ES" sz="1800" i="1" dirty="0" err="1">
                <a:solidFill>
                  <a:schemeClr val="tx1"/>
                </a:solidFill>
                <a:ea typeface="+mn-lt"/>
                <a:cs typeface="+mn-lt"/>
              </a:rPr>
              <a:t>clipping</a:t>
            </a:r>
            <a:r>
              <a:rPr lang="es-ES" sz="1800" i="1" dirty="0">
                <a:solidFill>
                  <a:srgbClr val="FFFFFF">
                    <a:alpha val="60000"/>
                  </a:srgbClr>
                </a:solidFill>
                <a:ea typeface="+mn-lt"/>
                <a:cs typeface="+mn-lt"/>
              </a:rPr>
              <a:t>.</a:t>
            </a:r>
            <a:r>
              <a:rPr lang="es-ES" sz="1800" dirty="0">
                <a:solidFill>
                  <a:srgbClr val="FFFFFF">
                    <a:alpha val="60000"/>
                  </a:srgbClr>
                </a:solidFill>
                <a:ea typeface="+mn-lt"/>
                <a:cs typeface="+mn-lt"/>
              </a:rPr>
              <a:t>  </a:t>
            </a:r>
            <a:r>
              <a:rPr lang="es-ES" sz="1800" dirty="0">
                <a:ea typeface="+mn-lt"/>
                <a:cs typeface="+mn-lt"/>
                <a:hlinkClick r:id="rId7"/>
              </a:rPr>
              <a:t>https://www.elconfidencialdigital.com/articulo/an/hallon-integra-pandorabox-clipping/20220914080248448178.html</a:t>
            </a:r>
            <a:r>
              <a:rPr lang="es-ES" sz="1800" dirty="0">
                <a:ea typeface="+mn-lt"/>
                <a:cs typeface="+mn-lt"/>
              </a:rPr>
              <a:t> </a:t>
            </a:r>
            <a:endParaRPr lang="es-ES" sz="1800" dirty="0">
              <a:solidFill>
                <a:srgbClr val="FFFFFF">
                  <a:alpha val="60000"/>
                </a:srgbClr>
              </a:solidFill>
              <a:ea typeface="+mn-lt"/>
              <a:cs typeface="+mn-lt"/>
            </a:endParaRPr>
          </a:p>
        </p:txBody>
      </p:sp>
      <p:sp>
        <p:nvSpPr>
          <p:cNvPr id="5" name="CuadroTexto 4">
            <a:extLst>
              <a:ext uri="{FF2B5EF4-FFF2-40B4-BE49-F238E27FC236}">
                <a16:creationId xmlns:a16="http://schemas.microsoft.com/office/drawing/2014/main" id="{931381F1-2589-725D-2A68-A3C65F7C02F7}"/>
              </a:ext>
            </a:extLst>
          </p:cNvPr>
          <p:cNvSpPr txBox="1"/>
          <p:nvPr/>
        </p:nvSpPr>
        <p:spPr>
          <a:xfrm>
            <a:off x="1798620" y="1278686"/>
            <a:ext cx="5125568" cy="400110"/>
          </a:xfrm>
          <a:prstGeom prst="rect">
            <a:avLst/>
          </a:prstGeom>
          <a:solidFill>
            <a:schemeClr val="tx1"/>
          </a:solidFill>
        </p:spPr>
        <p:txBody>
          <a:bodyPr wrap="square" rtlCol="0">
            <a:spAutoFit/>
          </a:bodyPr>
          <a:lstStyle/>
          <a:p>
            <a:r>
              <a:rPr lang="es-ES" sz="2000" cap="small" dirty="0">
                <a:solidFill>
                  <a:schemeClr val="bg1"/>
                </a:solidFill>
                <a:highlight>
                  <a:srgbClr val="000000"/>
                </a:highlight>
              </a:rPr>
              <a:t>FUENTES DOCUMENTALES</a:t>
            </a:r>
          </a:p>
        </p:txBody>
      </p:sp>
    </p:spTree>
    <p:extLst>
      <p:ext uri="{BB962C8B-B14F-4D97-AF65-F5344CB8AC3E}">
        <p14:creationId xmlns:p14="http://schemas.microsoft.com/office/powerpoint/2010/main" val="1130394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3FDBE-D967-4900-82D3-3BE4B72C1D8D}"/>
              </a:ext>
            </a:extLst>
          </p:cNvPr>
          <p:cNvSpPr>
            <a:spLocks noGrp="1"/>
          </p:cNvSpPr>
          <p:nvPr>
            <p:ph type="title"/>
          </p:nvPr>
        </p:nvSpPr>
        <p:spPr>
          <a:xfrm>
            <a:off x="1599616" y="570250"/>
            <a:ext cx="8719016" cy="639826"/>
          </a:xfrm>
        </p:spPr>
        <p:txBody>
          <a:bodyPr>
            <a:normAutofit/>
          </a:bodyPr>
          <a:lstStyle/>
          <a:p>
            <a:r>
              <a:rPr lang="es-ES" dirty="0">
                <a:ea typeface="+mj-lt"/>
                <a:cs typeface="+mj-lt"/>
              </a:rPr>
              <a:t>100 mayores empresas en España 2022</a:t>
            </a:r>
            <a:endParaRPr lang="es-ES" dirty="0"/>
          </a:p>
        </p:txBody>
      </p:sp>
      <p:sp>
        <p:nvSpPr>
          <p:cNvPr id="4" name="Marcador de número de diapositiva 3">
            <a:extLst>
              <a:ext uri="{FF2B5EF4-FFF2-40B4-BE49-F238E27FC236}">
                <a16:creationId xmlns:a16="http://schemas.microsoft.com/office/drawing/2014/main" id="{19F3145A-1643-30B1-79F9-631853ED1E80}"/>
              </a:ext>
            </a:extLst>
          </p:cNvPr>
          <p:cNvSpPr>
            <a:spLocks noGrp="1"/>
          </p:cNvSpPr>
          <p:nvPr>
            <p:ph type="sldNum" sz="quarter" idx="10"/>
          </p:nvPr>
        </p:nvSpPr>
        <p:spPr/>
        <p:txBody>
          <a:bodyPr/>
          <a:lstStyle/>
          <a:p>
            <a:fld id="{DBA1B0FB-D917-4C8C-928F-313BD683BF39}" type="slidenum">
              <a:rPr lang="en-US" smtClean="0"/>
              <a:pPr/>
              <a:t>35</a:t>
            </a:fld>
            <a:endParaRPr lang="es-ES"/>
          </a:p>
        </p:txBody>
      </p:sp>
      <p:sp>
        <p:nvSpPr>
          <p:cNvPr id="3" name="Marcador de contenido 2">
            <a:extLst>
              <a:ext uri="{FF2B5EF4-FFF2-40B4-BE49-F238E27FC236}">
                <a16:creationId xmlns:a16="http://schemas.microsoft.com/office/drawing/2014/main" id="{A7F67777-E2FA-4E60-8CAC-46047FD50006}"/>
              </a:ext>
            </a:extLst>
          </p:cNvPr>
          <p:cNvSpPr>
            <a:spLocks noGrp="1"/>
          </p:cNvSpPr>
          <p:nvPr>
            <p:ph idx="4294967295"/>
          </p:nvPr>
        </p:nvSpPr>
        <p:spPr>
          <a:xfrm>
            <a:off x="1779359" y="1763078"/>
            <a:ext cx="8970556" cy="4127093"/>
          </a:xfrm>
        </p:spPr>
        <p:txBody>
          <a:bodyPr vert="horz" wrap="square" lIns="0" tIns="0" rIns="0" bIns="0" rtlCol="0" anchor="t">
            <a:noAutofit/>
          </a:bodyPr>
          <a:lstStyle/>
          <a:p>
            <a:pPr algn="ctr"/>
            <a:r>
              <a:rPr lang="es-ES" sz="1400" dirty="0"/>
              <a:t>Telefónica Audiovisual Digital, Corporación RTVE, Atresmedia, Mediaset España, Corporación Catalana de Medios Audiovisuales, RTVA/Canal Sur, ETB, Sociedad Española de Radiodifusión, Federico </a:t>
            </a:r>
            <a:r>
              <a:rPr lang="es-ES" sz="1400" dirty="0" err="1"/>
              <a:t>Domenech</a:t>
            </a:r>
            <a:r>
              <a:rPr lang="es-ES" sz="1400" dirty="0"/>
              <a:t>, TV de Galicia, Ediciones El País, Radio Popular, Agencia EFE, Radiotelevisión Madrid, Grupo Secuoya, Multicanal Iberia, La Vanguardia Ediciones, </a:t>
            </a:r>
            <a:r>
              <a:rPr lang="es-ES" sz="1400" dirty="0" err="1"/>
              <a:t>Uniprex</a:t>
            </a:r>
            <a:r>
              <a:rPr lang="es-ES" sz="1400" dirty="0"/>
              <a:t>, Diario ABC, Compañía Aragonesa RTV, Hola, RTV Castilla la Mancha, Unidad Editorial de Información General, Netflix España, Diario El Correo, La Voz de Galicia, RBA Revistas, Audiovisual Española 2000, </a:t>
            </a:r>
            <a:r>
              <a:rPr lang="es-ES" sz="1400" dirty="0" err="1"/>
              <a:t>Viacom</a:t>
            </a:r>
            <a:r>
              <a:rPr lang="es-ES" sz="1400" dirty="0"/>
              <a:t> International Media </a:t>
            </a:r>
            <a:r>
              <a:rPr lang="es-ES" sz="1400" dirty="0" err="1"/>
              <a:t>Nerworks</a:t>
            </a:r>
            <a:r>
              <a:rPr lang="es-ES" sz="1400" dirty="0"/>
              <a:t>, Unidad Editorial de Información Deportiva, Hearst Magazines,IB3, Sociedad Vascongada de Publicaciones, </a:t>
            </a:r>
            <a:r>
              <a:rPr lang="es-ES" sz="1400" dirty="0" err="1"/>
              <a:t>Squirrel</a:t>
            </a:r>
            <a:r>
              <a:rPr lang="es-ES" sz="1400" dirty="0"/>
              <a:t> Media, Ediciones Primera Plana, NBC Universal Global Networks, Diario As, Compañía Independiente de Televisión, Ediciones </a:t>
            </a:r>
            <a:r>
              <a:rPr lang="es-ES" sz="1400" dirty="0" err="1"/>
              <a:t>Condé</a:t>
            </a:r>
            <a:r>
              <a:rPr lang="es-ES" sz="1400" dirty="0"/>
              <a:t> </a:t>
            </a:r>
            <a:r>
              <a:rPr lang="es-ES" sz="1400" dirty="0" err="1"/>
              <a:t>Nast</a:t>
            </a:r>
            <a:r>
              <a:rPr lang="es-ES" sz="1400" dirty="0"/>
              <a:t>, Discovery </a:t>
            </a:r>
            <a:r>
              <a:rPr lang="es-ES" sz="1400" dirty="0" err="1"/>
              <a:t>Channel</a:t>
            </a:r>
            <a:r>
              <a:rPr lang="es-ES" sz="1400" dirty="0"/>
              <a:t>, Net TV, Compañía Extremeña de Medios Audiovisuales, RTPA, Titania Compañía Editorial, </a:t>
            </a:r>
            <a:r>
              <a:rPr lang="es-ES" sz="1400" dirty="0" err="1"/>
              <a:t>Radiocat</a:t>
            </a:r>
            <a:r>
              <a:rPr lang="es-ES" sz="1400" dirty="0"/>
              <a:t> XXI, Publicaciones Heres, Unidad Editorial de Información Económica, Diario de Navarra, Editorial Prensa Asturiana, ABC Sevilla, Radio Blanca, El Mundo Deportivo, Taller de Editores, Faro de Vigo, Heraldo de Aragón, Editorial </a:t>
            </a:r>
            <a:r>
              <a:rPr lang="es-ES" sz="1400" dirty="0" err="1"/>
              <a:t>Ecoprensa</a:t>
            </a:r>
            <a:r>
              <a:rPr lang="es-ES" sz="1400" dirty="0"/>
              <a:t>, Editorial Cantabria, El Norte de Castilla, Veo Televisión, Corporación de Medios de Andalucía, Editorial Prensa Valenciana, Hora Nova, Ediciones Deportivas Catalanas, 13TV, </a:t>
            </a:r>
            <a:r>
              <a:rPr lang="es-ES" sz="1400" dirty="0" err="1"/>
              <a:t>Edició</a:t>
            </a:r>
            <a:r>
              <a:rPr lang="es-ES" sz="1400" dirty="0"/>
              <a:t> de </a:t>
            </a:r>
            <a:r>
              <a:rPr lang="es-ES" sz="1400" dirty="0" err="1"/>
              <a:t>Premsa</a:t>
            </a:r>
            <a:r>
              <a:rPr lang="es-ES" sz="1400" dirty="0"/>
              <a:t> Periódica Ara, </a:t>
            </a:r>
            <a:r>
              <a:rPr lang="es-ES" sz="1400" dirty="0" err="1"/>
              <a:t>Zinet</a:t>
            </a:r>
            <a:r>
              <a:rPr lang="es-ES" sz="1400" dirty="0"/>
              <a:t> Media </a:t>
            </a:r>
            <a:r>
              <a:rPr lang="es-ES" sz="1400" dirty="0" err="1"/>
              <a:t>Group</a:t>
            </a:r>
            <a:r>
              <a:rPr lang="es-ES" sz="1400" dirty="0"/>
              <a:t>, Turner </a:t>
            </a:r>
            <a:r>
              <a:rPr lang="es-ES" sz="1400" dirty="0" err="1"/>
              <a:t>Broadcasting</a:t>
            </a:r>
            <a:r>
              <a:rPr lang="es-ES" sz="1400" dirty="0"/>
              <a:t> </a:t>
            </a:r>
            <a:r>
              <a:rPr lang="es-ES" sz="1400" dirty="0" err="1"/>
              <a:t>System</a:t>
            </a:r>
            <a:r>
              <a:rPr lang="es-ES" sz="1400" dirty="0"/>
              <a:t>, </a:t>
            </a:r>
            <a:r>
              <a:rPr lang="es-ES" sz="1400" dirty="0" err="1"/>
              <a:t>Motorpress</a:t>
            </a:r>
            <a:r>
              <a:rPr lang="es-ES" sz="1400" dirty="0"/>
              <a:t> Ibérica, 20 Minutos Editora, El León de El Español, El Comercio, Hermes </a:t>
            </a:r>
            <a:r>
              <a:rPr lang="es-ES" sz="1400" dirty="0" err="1"/>
              <a:t>Comunicacions</a:t>
            </a:r>
            <a:r>
              <a:rPr lang="es-ES" sz="1400" dirty="0"/>
              <a:t>, Diario de Prensa Digital, Prensa Malagueña, La Verdad Multimedia, El Progreso de Lugo, Editorial Prensa Alicantina, Editorial Iparraguirre, Semana, Unidad Editorial Revistas, </a:t>
            </a:r>
            <a:r>
              <a:rPr lang="es-ES" sz="1400" dirty="0" err="1"/>
              <a:t>Zeroa</a:t>
            </a:r>
            <a:r>
              <a:rPr lang="es-ES" sz="1400" dirty="0"/>
              <a:t> Multimedia, Editorial Prensa Canaria, La Región, Informaciones Canarias, Axel Springer España, Ediciones Reunidas, Baigorri </a:t>
            </a:r>
            <a:r>
              <a:rPr lang="es-ES" sz="1400" dirty="0" err="1"/>
              <a:t>Argitaletxe</a:t>
            </a:r>
            <a:r>
              <a:rPr lang="es-ES" sz="1400" dirty="0"/>
              <a:t>, Nueva Rioja, Grupo Promotor Salmantino, Editorial Andaluza de Periódicos Independientes, Diario Cinco Días, Editora Balear, El Diario de León, Promociones y Ediciones Culturales, Ediciones Cónica, Diario de Burgos, Editorial Leoncio Rodríguez, Diario de Cádiz, Corporación de Medios de Extremadura, La Voz de Almería. </a:t>
            </a:r>
          </a:p>
        </p:txBody>
      </p:sp>
      <p:sp>
        <p:nvSpPr>
          <p:cNvPr id="5" name="CuadroTexto 1">
            <a:extLst>
              <a:ext uri="{FF2B5EF4-FFF2-40B4-BE49-F238E27FC236}">
                <a16:creationId xmlns:a16="http://schemas.microsoft.com/office/drawing/2014/main" id="{0F0DE7AE-9C30-48CF-9844-4FA48D51BF95}"/>
              </a:ext>
            </a:extLst>
          </p:cNvPr>
          <p:cNvSpPr txBox="1"/>
          <p:nvPr/>
        </p:nvSpPr>
        <p:spPr>
          <a:xfrm>
            <a:off x="1938849" y="5890171"/>
            <a:ext cx="4157330"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b="1" dirty="0"/>
              <a:t>Fuente</a:t>
            </a:r>
            <a:r>
              <a:rPr lang="es-ES" sz="1200" dirty="0"/>
              <a:t>: </a:t>
            </a:r>
            <a:r>
              <a:rPr lang="es-ES" sz="1200" dirty="0">
                <a:ea typeface="+mn-lt"/>
                <a:cs typeface="+mn-lt"/>
              </a:rPr>
              <a:t>APM </a:t>
            </a:r>
            <a:r>
              <a:rPr lang="es-ES" sz="1200" dirty="0" err="1">
                <a:ea typeface="+mn-lt"/>
                <a:cs typeface="+mn-lt"/>
              </a:rPr>
              <a:t>Asociacion</a:t>
            </a:r>
            <a:r>
              <a:rPr lang="es-ES" sz="1200" dirty="0">
                <a:ea typeface="+mn-lt"/>
                <a:cs typeface="+mn-lt"/>
              </a:rPr>
              <a:t> de la Prensa de Madrid. (2022).</a:t>
            </a:r>
            <a:endParaRPr lang="es-ES" sz="1200" dirty="0"/>
          </a:p>
        </p:txBody>
      </p:sp>
    </p:spTree>
    <p:extLst>
      <p:ext uri="{BB962C8B-B14F-4D97-AF65-F5344CB8AC3E}">
        <p14:creationId xmlns:p14="http://schemas.microsoft.com/office/powerpoint/2010/main" val="2113811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DA4A2-CD62-40F8-A968-13527A27E7EF}"/>
              </a:ext>
            </a:extLst>
          </p:cNvPr>
          <p:cNvSpPr>
            <a:spLocks noGrp="1"/>
          </p:cNvSpPr>
          <p:nvPr>
            <p:ph type="title"/>
          </p:nvPr>
        </p:nvSpPr>
        <p:spPr>
          <a:xfrm>
            <a:off x="3200399" y="411136"/>
            <a:ext cx="8002984" cy="702245"/>
          </a:xfrm>
        </p:spPr>
        <p:txBody>
          <a:bodyPr anchor="t">
            <a:normAutofit/>
          </a:bodyPr>
          <a:lstStyle/>
          <a:p>
            <a:r>
              <a:rPr lang="es-ES" dirty="0"/>
              <a:t>Perfiles profesionales relacionados</a:t>
            </a:r>
          </a:p>
        </p:txBody>
      </p:sp>
      <p:sp>
        <p:nvSpPr>
          <p:cNvPr id="4" name="Marcador de número de diapositiva 3">
            <a:extLst>
              <a:ext uri="{FF2B5EF4-FFF2-40B4-BE49-F238E27FC236}">
                <a16:creationId xmlns:a16="http://schemas.microsoft.com/office/drawing/2014/main" id="{B78B5FF3-3DEA-6E80-ED45-3BDB8E5FC79E}"/>
              </a:ext>
            </a:extLst>
          </p:cNvPr>
          <p:cNvSpPr>
            <a:spLocks noGrp="1"/>
          </p:cNvSpPr>
          <p:nvPr>
            <p:ph type="sldNum" sz="quarter" idx="10"/>
          </p:nvPr>
        </p:nvSpPr>
        <p:spPr/>
        <p:txBody>
          <a:bodyPr/>
          <a:lstStyle/>
          <a:p>
            <a:fld id="{DBA1B0FB-D917-4C8C-928F-313BD683BF39}" type="slidenum">
              <a:rPr lang="en-US" smtClean="0"/>
              <a:pPr/>
              <a:t>36</a:t>
            </a:fld>
            <a:endParaRPr lang="es-ES"/>
          </a:p>
        </p:txBody>
      </p:sp>
      <p:sp>
        <p:nvSpPr>
          <p:cNvPr id="3" name="Marcador de contenido 2">
            <a:extLst>
              <a:ext uri="{FF2B5EF4-FFF2-40B4-BE49-F238E27FC236}">
                <a16:creationId xmlns:a16="http://schemas.microsoft.com/office/drawing/2014/main" id="{0F41B045-F281-4C64-ABBA-24996634A086}"/>
              </a:ext>
            </a:extLst>
          </p:cNvPr>
          <p:cNvSpPr>
            <a:spLocks noGrp="1"/>
          </p:cNvSpPr>
          <p:nvPr>
            <p:ph idx="4294967295"/>
          </p:nvPr>
        </p:nvSpPr>
        <p:spPr>
          <a:xfrm>
            <a:off x="3466213" y="1795735"/>
            <a:ext cx="7036687" cy="3385866"/>
          </a:xfrm>
        </p:spPr>
        <p:txBody>
          <a:bodyPr vert="horz" lIns="0" tIns="0" rIns="0" bIns="0" rtlCol="0">
            <a:normAutofit/>
          </a:bodyPr>
          <a:lstStyle/>
          <a:p>
            <a:r>
              <a:rPr lang="es-ES" sz="1800" dirty="0"/>
              <a:t>Periodista</a:t>
            </a:r>
          </a:p>
          <a:p>
            <a:r>
              <a:rPr lang="es-ES" sz="1800" dirty="0"/>
              <a:t>Consultor / asesor</a:t>
            </a:r>
          </a:p>
          <a:p>
            <a:r>
              <a:rPr lang="es-ES" sz="1800" dirty="0"/>
              <a:t>Agencias de </a:t>
            </a:r>
            <a:r>
              <a:rPr lang="es-ES" sz="1800" dirty="0" err="1"/>
              <a:t>clipping</a:t>
            </a:r>
            <a:endParaRPr lang="es-ES" sz="1800" dirty="0"/>
          </a:p>
          <a:p>
            <a:r>
              <a:rPr lang="es-ES" sz="1800" dirty="0"/>
              <a:t>Publicista</a:t>
            </a:r>
          </a:p>
          <a:p>
            <a:r>
              <a:rPr lang="es-ES" sz="1800" dirty="0"/>
              <a:t>Relaciones Públicas</a:t>
            </a:r>
          </a:p>
          <a:p>
            <a:r>
              <a:rPr lang="es-ES" sz="1800" dirty="0"/>
              <a:t>DIRCOM: </a:t>
            </a:r>
          </a:p>
          <a:p>
            <a:pPr lvl="1"/>
            <a:r>
              <a:rPr lang="es-ES" sz="1800" dirty="0"/>
              <a:t>El Estado de la Comunicación en España (ECE 21-22).</a:t>
            </a:r>
            <a:r>
              <a:rPr lang="es-ES" sz="1800" dirty="0">
                <a:ea typeface="+mn-lt"/>
                <a:cs typeface="+mn-lt"/>
              </a:rPr>
              <a:t> </a:t>
            </a:r>
            <a:r>
              <a:rPr lang="es-ES" sz="1800" dirty="0">
                <a:ea typeface="+mn-lt"/>
                <a:cs typeface="+mn-lt"/>
                <a:hlinkClick r:id="rId2"/>
              </a:rPr>
              <a:t>https://youtu.be/904jApS9_r8</a:t>
            </a:r>
            <a:r>
              <a:rPr lang="es-ES" sz="1800" dirty="0">
                <a:ea typeface="+mn-lt"/>
                <a:cs typeface="+mn-lt"/>
              </a:rPr>
              <a:t> </a:t>
            </a:r>
          </a:p>
          <a:p>
            <a:r>
              <a:rPr lang="es-ES" sz="1800" dirty="0"/>
              <a:t>DIRSE</a:t>
            </a:r>
          </a:p>
        </p:txBody>
      </p:sp>
    </p:spTree>
    <p:extLst>
      <p:ext uri="{BB962C8B-B14F-4D97-AF65-F5344CB8AC3E}">
        <p14:creationId xmlns:p14="http://schemas.microsoft.com/office/powerpoint/2010/main" val="389449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8FB88-8665-44BF-B10F-6C3E456D0532}"/>
              </a:ext>
            </a:extLst>
          </p:cNvPr>
          <p:cNvSpPr>
            <a:spLocks noGrp="1"/>
          </p:cNvSpPr>
          <p:nvPr>
            <p:ph type="title"/>
          </p:nvPr>
        </p:nvSpPr>
        <p:spPr>
          <a:xfrm>
            <a:off x="3073968" y="606362"/>
            <a:ext cx="6578032" cy="574738"/>
          </a:xfrm>
        </p:spPr>
        <p:txBody>
          <a:bodyPr anchor="t">
            <a:noAutofit/>
          </a:bodyPr>
          <a:lstStyle/>
          <a:p>
            <a:r>
              <a:rPr lang="es-ES" dirty="0"/>
              <a:t>Recomendaciones al periodista</a:t>
            </a:r>
          </a:p>
        </p:txBody>
      </p:sp>
      <p:sp>
        <p:nvSpPr>
          <p:cNvPr id="4" name="Marcador de número de diapositiva 3">
            <a:extLst>
              <a:ext uri="{FF2B5EF4-FFF2-40B4-BE49-F238E27FC236}">
                <a16:creationId xmlns:a16="http://schemas.microsoft.com/office/drawing/2014/main" id="{27BF763F-F0FF-D54A-5DAD-58B93C71476E}"/>
              </a:ext>
            </a:extLst>
          </p:cNvPr>
          <p:cNvSpPr>
            <a:spLocks noGrp="1"/>
          </p:cNvSpPr>
          <p:nvPr>
            <p:ph type="sldNum" sz="quarter" idx="10"/>
          </p:nvPr>
        </p:nvSpPr>
        <p:spPr/>
        <p:txBody>
          <a:bodyPr/>
          <a:lstStyle/>
          <a:p>
            <a:fld id="{DBA1B0FB-D917-4C8C-928F-313BD683BF39}" type="slidenum">
              <a:rPr lang="en-US" smtClean="0"/>
              <a:pPr/>
              <a:t>37</a:t>
            </a:fld>
            <a:endParaRPr lang="es-ES"/>
          </a:p>
        </p:txBody>
      </p:sp>
      <p:sp>
        <p:nvSpPr>
          <p:cNvPr id="3" name="Marcador de contenido 2">
            <a:extLst>
              <a:ext uri="{FF2B5EF4-FFF2-40B4-BE49-F238E27FC236}">
                <a16:creationId xmlns:a16="http://schemas.microsoft.com/office/drawing/2014/main" id="{9192CBCC-17C2-4580-82BF-3672CAE57408}"/>
              </a:ext>
            </a:extLst>
          </p:cNvPr>
          <p:cNvSpPr>
            <a:spLocks noGrp="1"/>
          </p:cNvSpPr>
          <p:nvPr>
            <p:ph idx="4294967295"/>
          </p:nvPr>
        </p:nvSpPr>
        <p:spPr>
          <a:xfrm>
            <a:off x="2882900" y="1787453"/>
            <a:ext cx="5994400" cy="2492448"/>
          </a:xfrm>
        </p:spPr>
        <p:txBody>
          <a:bodyPr vert="horz" lIns="0" tIns="0" rIns="0" bIns="0" rtlCol="0">
            <a:normAutofit/>
          </a:bodyPr>
          <a:lstStyle/>
          <a:p>
            <a:r>
              <a:rPr lang="es-ES" sz="2000" dirty="0"/>
              <a:t>Organizar la información - Facilitar la accesibilidad a la información - </a:t>
            </a:r>
            <a:r>
              <a:rPr lang="es-ES" sz="2000" dirty="0">
                <a:ea typeface="+mn-lt"/>
                <a:cs typeface="+mn-lt"/>
              </a:rPr>
              <a:t>Flexibilidad a la hora de presentar los temas </a:t>
            </a:r>
          </a:p>
          <a:p>
            <a:r>
              <a:rPr lang="es-ES" sz="2000" dirty="0"/>
              <a:t>Contenidos: datos contrastados y serios / anécdotas - contenidos con diversos puntos de vista que se puedan convertir en un documento de referencia (adaptable al medio que es destino del documento).</a:t>
            </a:r>
          </a:p>
          <a:p>
            <a:endParaRPr lang="es-ES" sz="2000" dirty="0"/>
          </a:p>
        </p:txBody>
      </p:sp>
      <p:pic>
        <p:nvPicPr>
          <p:cNvPr id="15" name="Picture 7" descr="Gráfico en un documento con un bolígrafo">
            <a:extLst>
              <a:ext uri="{FF2B5EF4-FFF2-40B4-BE49-F238E27FC236}">
                <a16:creationId xmlns:a16="http://schemas.microsoft.com/office/drawing/2014/main" id="{18D682DE-5938-F475-7C24-8D16B5D43DA0}"/>
              </a:ext>
            </a:extLst>
          </p:cNvPr>
          <p:cNvPicPr>
            <a:picLocks noChangeAspect="1"/>
          </p:cNvPicPr>
          <p:nvPr/>
        </p:nvPicPr>
        <p:blipFill rotWithShape="1">
          <a:blip r:embed="rId2"/>
          <a:srcRect l="25028" r="11306" b="-1"/>
          <a:stretch/>
        </p:blipFill>
        <p:spPr>
          <a:xfrm>
            <a:off x="9652000" y="10"/>
            <a:ext cx="2540000" cy="6857990"/>
          </a:xfrm>
          <a:prstGeom prst="rect">
            <a:avLst/>
          </a:prstGeom>
        </p:spPr>
      </p:pic>
    </p:spTree>
    <p:extLst>
      <p:ext uri="{BB962C8B-B14F-4D97-AF65-F5344CB8AC3E}">
        <p14:creationId xmlns:p14="http://schemas.microsoft.com/office/powerpoint/2010/main" val="4199114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5CE17-DCBF-A613-8014-C06FC0B6B5AE}"/>
              </a:ext>
            </a:extLst>
          </p:cNvPr>
          <p:cNvSpPr>
            <a:spLocks noGrp="1"/>
          </p:cNvSpPr>
          <p:nvPr>
            <p:ph type="title"/>
          </p:nvPr>
        </p:nvSpPr>
        <p:spPr>
          <a:xfrm>
            <a:off x="638882" y="4216835"/>
            <a:ext cx="10909640" cy="1048435"/>
          </a:xfrm>
        </p:spPr>
        <p:txBody>
          <a:bodyPr vert="horz" lIns="91440" tIns="45720" rIns="91440" bIns="45720" rtlCol="0" anchor="b">
            <a:normAutofit/>
          </a:bodyPr>
          <a:lstStyle/>
          <a:p>
            <a:pPr algn="ctr"/>
            <a:r>
              <a:rPr lang="en-US" sz="6600" kern="1200">
                <a:solidFill>
                  <a:schemeClr val="tx1"/>
                </a:solidFill>
                <a:latin typeface="+mj-lt"/>
                <a:ea typeface="+mj-ea"/>
                <a:cs typeface="+mj-cs"/>
              </a:rPr>
              <a:t>Propiedad intelectual</a:t>
            </a:r>
          </a:p>
        </p:txBody>
      </p:sp>
      <p:sp>
        <p:nvSpPr>
          <p:cNvPr id="3" name="Marcador de contenido 2">
            <a:extLst>
              <a:ext uri="{FF2B5EF4-FFF2-40B4-BE49-F238E27FC236}">
                <a16:creationId xmlns:a16="http://schemas.microsoft.com/office/drawing/2014/main" id="{F64CDBA2-18CB-36CC-3BE6-C69A61012D8F}"/>
              </a:ext>
            </a:extLst>
          </p:cNvPr>
          <p:cNvSpPr>
            <a:spLocks noGrp="1"/>
          </p:cNvSpPr>
          <p:nvPr>
            <p:ph idx="1"/>
          </p:nvPr>
        </p:nvSpPr>
        <p:spPr>
          <a:xfrm>
            <a:off x="831571" y="3076814"/>
            <a:ext cx="10909643" cy="552659"/>
          </a:xfrm>
        </p:spPr>
        <p:txBody>
          <a:bodyPr vert="horz" lIns="91440" tIns="45720" rIns="91440" bIns="45720" rtlCol="0" anchor="t">
            <a:normAutofit/>
          </a:bodyPr>
          <a:lstStyle/>
          <a:p>
            <a:pPr marL="0" indent="0" algn="ctr">
              <a:buNone/>
            </a:pPr>
            <a:r>
              <a:rPr lang="en-US" sz="2400" b="1" kern="1200" err="1">
                <a:latin typeface="+mn-lt"/>
                <a:ea typeface="+mn-ea"/>
                <a:cs typeface="+mn-cs"/>
              </a:rPr>
              <a:t>Consultar</a:t>
            </a:r>
            <a:r>
              <a:rPr lang="en-US" sz="2400" b="1" kern="1200">
                <a:latin typeface="+mn-lt"/>
                <a:ea typeface="+mn-ea"/>
                <a:cs typeface="+mn-cs"/>
              </a:rPr>
              <a:t> </a:t>
            </a:r>
            <a:r>
              <a:rPr lang="en-US" sz="2400" b="1" kern="1200" err="1">
                <a:latin typeface="+mn-lt"/>
                <a:ea typeface="+mn-ea"/>
                <a:cs typeface="+mn-cs"/>
              </a:rPr>
              <a:t>el</a:t>
            </a:r>
            <a:r>
              <a:rPr lang="en-US" sz="2400" b="1" kern="1200">
                <a:latin typeface="+mn-lt"/>
                <a:ea typeface="+mn-ea"/>
                <a:cs typeface="+mn-cs"/>
              </a:rPr>
              <a:t> </a:t>
            </a:r>
            <a:r>
              <a:rPr lang="en-US" sz="2400" b="1" kern="1200">
                <a:latin typeface="+mn-lt"/>
                <a:ea typeface="+mn-ea"/>
                <a:cs typeface="+mn-cs"/>
                <a:hlinkClick r:id="rId2">
                  <a:extLst>
                    <a:ext uri="{A12FA001-AC4F-418D-AE19-62706E023703}">
                      <ahyp:hlinkClr xmlns:ahyp="http://schemas.microsoft.com/office/drawing/2018/hyperlinkcolor" val="tx"/>
                    </a:ext>
                  </a:extLst>
                </a:hlinkClick>
              </a:rPr>
              <a:t>documento en Calameo</a:t>
            </a:r>
            <a:r>
              <a:rPr lang="en-US" sz="2400" b="1" kern="1200">
                <a:latin typeface="+mn-lt"/>
                <a:ea typeface="+mn-ea"/>
                <a:cs typeface="+mn-cs"/>
              </a:rPr>
              <a:t>.</a:t>
            </a:r>
            <a:endParaRPr lang="en-US" sz="2400" b="1" kern="1200">
              <a:latin typeface="+mn-lt"/>
              <a:cs typeface="Calibri"/>
            </a:endParaRPr>
          </a:p>
        </p:txBody>
      </p:sp>
      <p:pic>
        <p:nvPicPr>
          <p:cNvPr id="5" name="Imagen 5" descr="Icono&#10;&#10;Descripción generada automáticamente">
            <a:extLst>
              <a:ext uri="{FF2B5EF4-FFF2-40B4-BE49-F238E27FC236}">
                <a16:creationId xmlns:a16="http://schemas.microsoft.com/office/drawing/2014/main" id="{601DBEDF-83AB-80C0-C50D-DEA7D6D6CD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080" y="900849"/>
            <a:ext cx="5581244" cy="1852129"/>
          </a:xfrm>
          <a:prstGeom prst="rect">
            <a:avLst/>
          </a:prstGeom>
        </p:spPr>
      </p:pic>
      <p:sp>
        <p:nvSpPr>
          <p:cNvPr id="6" name="Marcador de número de diapositiva 5">
            <a:extLst>
              <a:ext uri="{FF2B5EF4-FFF2-40B4-BE49-F238E27FC236}">
                <a16:creationId xmlns:a16="http://schemas.microsoft.com/office/drawing/2014/main" id="{EF152C5E-90BE-69C6-0F55-3DD912E311B6}"/>
              </a:ext>
            </a:extLst>
          </p:cNvPr>
          <p:cNvSpPr>
            <a:spLocks noGrp="1"/>
          </p:cNvSpPr>
          <p:nvPr>
            <p:ph type="sldNum" sz="quarter" idx="12"/>
          </p:nvPr>
        </p:nvSpPr>
        <p:spPr/>
        <p:txBody>
          <a:bodyPr/>
          <a:lstStyle/>
          <a:p>
            <a:fld id="{A1C32858-43FD-4B6B-9F1A-D5D2B208D947}" type="slidenum">
              <a:rPr lang="en-GB" smtClean="0"/>
              <a:t>38</a:t>
            </a:fld>
            <a:endParaRPr lang="es-ES"/>
          </a:p>
        </p:txBody>
      </p:sp>
    </p:spTree>
    <p:extLst>
      <p:ext uri="{BB962C8B-B14F-4D97-AF65-F5344CB8AC3E}">
        <p14:creationId xmlns:p14="http://schemas.microsoft.com/office/powerpoint/2010/main" val="1789359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Diagrama&#10;&#10;Descripción generada automáticamente">
            <a:extLst>
              <a:ext uri="{FF2B5EF4-FFF2-40B4-BE49-F238E27FC236}">
                <a16:creationId xmlns:a16="http://schemas.microsoft.com/office/drawing/2014/main" id="{5C23C68C-6B10-4E36-B322-CFA99655EFF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03441" y="770750"/>
            <a:ext cx="6651977" cy="5585600"/>
          </a:xfrm>
          <a:prstGeom prst="rect">
            <a:avLst/>
          </a:prstGeom>
        </p:spPr>
      </p:pic>
      <p:sp>
        <p:nvSpPr>
          <p:cNvPr id="2" name="Título 1">
            <a:extLst>
              <a:ext uri="{FF2B5EF4-FFF2-40B4-BE49-F238E27FC236}">
                <a16:creationId xmlns:a16="http://schemas.microsoft.com/office/drawing/2014/main" id="{D4C764A7-EF85-4AB9-919C-224DFE8564C2}"/>
              </a:ext>
            </a:extLst>
          </p:cNvPr>
          <p:cNvSpPr>
            <a:spLocks noGrp="1"/>
          </p:cNvSpPr>
          <p:nvPr>
            <p:ph type="title"/>
          </p:nvPr>
        </p:nvSpPr>
        <p:spPr>
          <a:xfrm>
            <a:off x="1695450" y="136525"/>
            <a:ext cx="7174230" cy="1063278"/>
          </a:xfrm>
        </p:spPr>
        <p:txBody>
          <a:bodyPr vert="horz" lIns="91440" tIns="45720" rIns="91440" bIns="45720" rtlCol="0" anchor="ctr">
            <a:normAutofit/>
          </a:bodyPr>
          <a:lstStyle/>
          <a:p>
            <a:r>
              <a:rPr lang="en-US" sz="3200" kern="1200" dirty="0" err="1">
                <a:solidFill>
                  <a:srgbClr val="FF0000"/>
                </a:solidFill>
                <a:latin typeface="+mj-lt"/>
                <a:ea typeface="+mj-ea"/>
                <a:cs typeface="+mj-cs"/>
              </a:rPr>
              <a:t>Licencias</a:t>
            </a:r>
            <a:r>
              <a:rPr lang="en-US" sz="3200" kern="1200" dirty="0">
                <a:solidFill>
                  <a:srgbClr val="FF0000"/>
                </a:solidFill>
                <a:latin typeface="+mj-lt"/>
                <a:ea typeface="+mj-ea"/>
                <a:cs typeface="+mj-cs"/>
              </a:rPr>
              <a:t>: Creative Commons</a:t>
            </a:r>
          </a:p>
        </p:txBody>
      </p:sp>
      <p:sp>
        <p:nvSpPr>
          <p:cNvPr id="5" name="Marcador de número de diapositiva 4">
            <a:extLst>
              <a:ext uri="{FF2B5EF4-FFF2-40B4-BE49-F238E27FC236}">
                <a16:creationId xmlns:a16="http://schemas.microsoft.com/office/drawing/2014/main" id="{B3B4ECC1-2F48-BC55-5071-1D098438C3C6}"/>
              </a:ext>
            </a:extLst>
          </p:cNvPr>
          <p:cNvSpPr>
            <a:spLocks noGrp="1"/>
          </p:cNvSpPr>
          <p:nvPr>
            <p:ph type="sldNum" sz="quarter" idx="12"/>
          </p:nvPr>
        </p:nvSpPr>
        <p:spPr/>
        <p:txBody>
          <a:bodyPr/>
          <a:lstStyle/>
          <a:p>
            <a:fld id="{A1C32858-43FD-4B6B-9F1A-D5D2B208D947}" type="slidenum">
              <a:rPr lang="en-GB" smtClean="0"/>
              <a:t>39</a:t>
            </a:fld>
            <a:endParaRPr lang="es-ES"/>
          </a:p>
        </p:txBody>
      </p:sp>
      <p:sp>
        <p:nvSpPr>
          <p:cNvPr id="6" name="CuadroTexto 5">
            <a:extLst>
              <a:ext uri="{FF2B5EF4-FFF2-40B4-BE49-F238E27FC236}">
                <a16:creationId xmlns:a16="http://schemas.microsoft.com/office/drawing/2014/main" id="{D2E1A4DC-309B-95C3-855D-45CCBF77B0E6}"/>
              </a:ext>
            </a:extLst>
          </p:cNvPr>
          <p:cNvSpPr txBox="1"/>
          <p:nvPr/>
        </p:nvSpPr>
        <p:spPr>
          <a:xfrm>
            <a:off x="1695450" y="2217027"/>
            <a:ext cx="2507991" cy="2693045"/>
          </a:xfrm>
          <a:prstGeom prst="rect">
            <a:avLst/>
          </a:prstGeom>
          <a:noFill/>
        </p:spPr>
        <p:txBody>
          <a:bodyPr wrap="square" rtlCol="0">
            <a:spAutoFit/>
          </a:bodyPr>
          <a:lstStyle/>
          <a:p>
            <a:pPr>
              <a:spcBef>
                <a:spcPts val="600"/>
              </a:spcBef>
            </a:pPr>
            <a:r>
              <a:rPr lang="es-ES" dirty="0"/>
              <a:t>6 tipos de licencias. </a:t>
            </a:r>
          </a:p>
          <a:p>
            <a:pPr>
              <a:spcBef>
                <a:spcPts val="600"/>
              </a:spcBef>
            </a:pPr>
            <a:r>
              <a:rPr lang="es-ES" dirty="0"/>
              <a:t>Se combinan 4 términos:</a:t>
            </a:r>
          </a:p>
          <a:p>
            <a:pPr>
              <a:spcBef>
                <a:spcPts val="600"/>
              </a:spcBef>
            </a:pPr>
            <a:r>
              <a:rPr lang="es-ES" dirty="0"/>
              <a:t>BY: Atribución</a:t>
            </a:r>
          </a:p>
          <a:p>
            <a:pPr>
              <a:spcBef>
                <a:spcPts val="600"/>
              </a:spcBef>
            </a:pPr>
            <a:r>
              <a:rPr lang="es-ES" dirty="0"/>
              <a:t>SA: Compartir igual</a:t>
            </a:r>
          </a:p>
          <a:p>
            <a:pPr>
              <a:spcBef>
                <a:spcPts val="600"/>
              </a:spcBef>
            </a:pPr>
            <a:r>
              <a:rPr lang="es-ES" dirty="0"/>
              <a:t>ND: Sin derivados</a:t>
            </a:r>
          </a:p>
          <a:p>
            <a:pPr>
              <a:spcBef>
                <a:spcPts val="600"/>
              </a:spcBef>
            </a:pPr>
            <a:r>
              <a:rPr lang="es-ES" dirty="0"/>
              <a:t>NC: Sin propósito comercial</a:t>
            </a:r>
          </a:p>
        </p:txBody>
      </p:sp>
    </p:spTree>
    <p:extLst>
      <p:ext uri="{BB962C8B-B14F-4D97-AF65-F5344CB8AC3E}">
        <p14:creationId xmlns:p14="http://schemas.microsoft.com/office/powerpoint/2010/main" val="260979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F4223F8-288C-E713-FCFF-242EC0C6AEDB}"/>
              </a:ext>
            </a:extLst>
          </p:cNvPr>
          <p:cNvSpPr>
            <a:spLocks noGrp="1"/>
          </p:cNvSpPr>
          <p:nvPr>
            <p:ph type="body" sz="quarter" idx="10"/>
          </p:nvPr>
        </p:nvSpPr>
        <p:spPr/>
        <p:txBody>
          <a:bodyPr/>
          <a:lstStyle/>
          <a:p>
            <a:r>
              <a:rPr lang="es-ES" dirty="0"/>
              <a:t>Apuntes. Desarrollo de conceptos complementarios.</a:t>
            </a:r>
          </a:p>
          <a:p>
            <a:r>
              <a:rPr lang="es-ES" dirty="0"/>
              <a:t>Elaborado por: Clara Janneth Santos-Martínez</a:t>
            </a:r>
          </a:p>
          <a:p>
            <a:r>
              <a:rPr lang="es-ES" dirty="0"/>
              <a:t>2024</a:t>
            </a:r>
          </a:p>
        </p:txBody>
      </p:sp>
      <p:sp>
        <p:nvSpPr>
          <p:cNvPr id="2" name="Título 1">
            <a:extLst>
              <a:ext uri="{FF2B5EF4-FFF2-40B4-BE49-F238E27FC236}">
                <a16:creationId xmlns:a16="http://schemas.microsoft.com/office/drawing/2014/main" id="{0135D473-6E4E-8A35-6159-4FDB18DB1636}"/>
              </a:ext>
            </a:extLst>
          </p:cNvPr>
          <p:cNvSpPr>
            <a:spLocks noGrp="1"/>
          </p:cNvSpPr>
          <p:nvPr>
            <p:ph type="title"/>
          </p:nvPr>
        </p:nvSpPr>
        <p:spPr/>
        <p:txBody>
          <a:bodyPr/>
          <a:lstStyle/>
          <a:p>
            <a:r>
              <a:rPr lang="es-ES" dirty="0"/>
              <a:t>Tema 1</a:t>
            </a:r>
          </a:p>
        </p:txBody>
      </p:sp>
      <p:sp>
        <p:nvSpPr>
          <p:cNvPr id="11" name="CuadroTexto 10">
            <a:extLst>
              <a:ext uri="{FF2B5EF4-FFF2-40B4-BE49-F238E27FC236}">
                <a16:creationId xmlns:a16="http://schemas.microsoft.com/office/drawing/2014/main" id="{9D0DAE4C-DA21-18D3-0CD8-DB613FFF85EF}"/>
              </a:ext>
            </a:extLst>
          </p:cNvPr>
          <p:cNvSpPr txBox="1"/>
          <p:nvPr/>
        </p:nvSpPr>
        <p:spPr>
          <a:xfrm>
            <a:off x="2862471" y="4511176"/>
            <a:ext cx="7902551" cy="160043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sz="1600" dirty="0"/>
              <a:t>Actividad de búsqueda desarrollada por los estudiantes.</a:t>
            </a:r>
          </a:p>
          <a:p>
            <a:r>
              <a:rPr lang="es-ES" sz="1600" dirty="0"/>
              <a:t>Consulta diversas fuentes. </a:t>
            </a:r>
          </a:p>
          <a:p>
            <a:r>
              <a:rPr lang="es-ES" sz="1600" dirty="0"/>
              <a:t>Objetivo: búsqueda; información relacionada con el desarrollo de los Medios de Comunicación Masivos.</a:t>
            </a:r>
          </a:p>
          <a:p>
            <a:r>
              <a:rPr lang="es-ES" sz="1600" dirty="0"/>
              <a:t>Objetivo específico: determinar nombre de los inventores, nombre del invento que se muestra. Definir quién obtuvo la patente</a:t>
            </a:r>
          </a:p>
        </p:txBody>
      </p:sp>
    </p:spTree>
    <p:extLst>
      <p:ext uri="{BB962C8B-B14F-4D97-AF65-F5344CB8AC3E}">
        <p14:creationId xmlns:p14="http://schemas.microsoft.com/office/powerpoint/2010/main" val="3475413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1DAFE-BB96-4587-8C98-D9ED1EED0F5D}"/>
              </a:ext>
            </a:extLst>
          </p:cNvPr>
          <p:cNvSpPr>
            <a:spLocks noGrp="1"/>
          </p:cNvSpPr>
          <p:nvPr>
            <p:ph type="title"/>
          </p:nvPr>
        </p:nvSpPr>
        <p:spPr>
          <a:xfrm>
            <a:off x="1670353" y="291032"/>
            <a:ext cx="9839685" cy="704255"/>
          </a:xfrm>
        </p:spPr>
        <p:txBody>
          <a:bodyPr>
            <a:normAutofit/>
          </a:bodyPr>
          <a:lstStyle/>
          <a:p>
            <a:r>
              <a:rPr lang="es-ES" dirty="0"/>
              <a:t>Creative </a:t>
            </a:r>
            <a:r>
              <a:rPr lang="es-ES" dirty="0" err="1"/>
              <a:t>Commons</a:t>
            </a:r>
            <a:r>
              <a:rPr lang="es-ES" dirty="0"/>
              <a:t>. Términos de las licencias</a:t>
            </a:r>
          </a:p>
        </p:txBody>
      </p:sp>
      <p:sp>
        <p:nvSpPr>
          <p:cNvPr id="3" name="Marcador de contenido 2">
            <a:extLst>
              <a:ext uri="{FF2B5EF4-FFF2-40B4-BE49-F238E27FC236}">
                <a16:creationId xmlns:a16="http://schemas.microsoft.com/office/drawing/2014/main" id="{74625FDD-80A3-44B6-ADA0-0273B1A65060}"/>
              </a:ext>
            </a:extLst>
          </p:cNvPr>
          <p:cNvSpPr>
            <a:spLocks noGrp="1"/>
          </p:cNvSpPr>
          <p:nvPr>
            <p:ph idx="4294967295"/>
          </p:nvPr>
        </p:nvSpPr>
        <p:spPr>
          <a:xfrm>
            <a:off x="3486150" y="1605515"/>
            <a:ext cx="8209663" cy="4820082"/>
          </a:xfrm>
        </p:spPr>
        <p:txBody>
          <a:bodyPr vert="horz" wrap="square" lIns="0" tIns="0" rIns="0" bIns="0" rtlCol="0" anchor="t">
            <a:noAutofit/>
          </a:bodyPr>
          <a:lstStyle/>
          <a:p>
            <a:pPr>
              <a:lnSpc>
                <a:spcPct val="110000"/>
              </a:lnSpc>
              <a:spcBef>
                <a:spcPts val="600"/>
              </a:spcBef>
            </a:pPr>
            <a:r>
              <a:rPr lang="es-ES" sz="1800" b="1" dirty="0">
                <a:ea typeface="+mn-lt"/>
                <a:cs typeface="+mn-lt"/>
              </a:rPr>
              <a:t>Atribución</a:t>
            </a:r>
            <a:r>
              <a:rPr lang="es-ES" sz="1800" dirty="0">
                <a:ea typeface="+mn-lt"/>
                <a:cs typeface="+mn-lt"/>
              </a:rPr>
              <a:t>: debe otorgar </a:t>
            </a:r>
            <a:r>
              <a:rPr lang="es-ES" sz="1800" dirty="0">
                <a:ea typeface="+mn-lt"/>
                <a:cs typeface="+mn-lt"/>
                <a:hlinkClick r:id="rId2"/>
              </a:rPr>
              <a:t>el crédito correspondiente </a:t>
            </a:r>
            <a:r>
              <a:rPr lang="es-ES" sz="1800" dirty="0">
                <a:ea typeface="+mn-lt"/>
                <a:cs typeface="+mn-lt"/>
              </a:rPr>
              <a:t>, proporcionar un enlace a la licencia e </a:t>
            </a:r>
            <a:r>
              <a:rPr lang="es-ES" sz="1800" dirty="0">
                <a:ea typeface="+mn-lt"/>
                <a:cs typeface="+mn-lt"/>
                <a:hlinkClick r:id="rId3"/>
              </a:rPr>
              <a:t>indicar si se realizaron cambios</a:t>
            </a:r>
            <a:r>
              <a:rPr lang="es-ES" sz="1800" dirty="0">
                <a:ea typeface="+mn-lt"/>
                <a:cs typeface="+mn-lt"/>
              </a:rPr>
              <a:t>. Puede hacerlo de cualquier manera razonable, pero no de ninguna manera que sugiera que el licenciante lo respalda a usted o su uso.</a:t>
            </a:r>
            <a:endParaRPr lang="es-ES" sz="1800" dirty="0"/>
          </a:p>
          <a:p>
            <a:pPr>
              <a:lnSpc>
                <a:spcPct val="110000"/>
              </a:lnSpc>
              <a:spcBef>
                <a:spcPts val="600"/>
              </a:spcBef>
            </a:pPr>
            <a:r>
              <a:rPr lang="es-ES" sz="1800" b="1" i="1" dirty="0" err="1">
                <a:ea typeface="+mn-lt"/>
                <a:cs typeface="+mn-lt"/>
              </a:rPr>
              <a:t>ShareAlike</a:t>
            </a:r>
            <a:r>
              <a:rPr lang="es-ES" sz="1800" dirty="0">
                <a:ea typeface="+mn-lt"/>
                <a:cs typeface="+mn-lt"/>
              </a:rPr>
              <a:t>: si remezcla, transforma o construye sobre el material, debe distribuir sus contribuciones bajo la </a:t>
            </a:r>
            <a:r>
              <a:rPr lang="es-ES" sz="1800" dirty="0">
                <a:ea typeface="+mn-lt"/>
                <a:cs typeface="+mn-lt"/>
                <a:hlinkClick r:id="rId4"/>
              </a:rPr>
              <a:t>misma licencia</a:t>
            </a:r>
            <a:r>
              <a:rPr lang="es-ES" sz="1800" dirty="0">
                <a:ea typeface="+mn-lt"/>
                <a:cs typeface="+mn-lt"/>
              </a:rPr>
              <a:t> que el original.</a:t>
            </a:r>
            <a:endParaRPr lang="es-ES" sz="1800" dirty="0"/>
          </a:p>
          <a:p>
            <a:pPr lvl="1">
              <a:lnSpc>
                <a:spcPct val="110000"/>
              </a:lnSpc>
              <a:spcBef>
                <a:spcPts val="600"/>
              </a:spcBef>
            </a:pPr>
            <a:r>
              <a:rPr lang="es-ES" sz="1800" b="1" dirty="0">
                <a:ea typeface="+mn-lt"/>
                <a:cs typeface="+mn-lt"/>
              </a:rPr>
              <a:t>Sin restricciones adicionales</a:t>
            </a:r>
            <a:r>
              <a:rPr lang="es-ES" sz="1800" dirty="0">
                <a:ea typeface="+mn-lt"/>
                <a:cs typeface="+mn-lt"/>
              </a:rPr>
              <a:t> : no puede aplicar términos legales o </a:t>
            </a:r>
            <a:r>
              <a:rPr lang="es-ES" sz="1800" dirty="0">
                <a:ea typeface="+mn-lt"/>
                <a:cs typeface="+mn-lt"/>
                <a:hlinkClick r:id="rId5"/>
              </a:rPr>
              <a:t>medidas tecnológicas</a:t>
            </a:r>
            <a:r>
              <a:rPr lang="es-ES" sz="1800" dirty="0">
                <a:ea typeface="+mn-lt"/>
                <a:cs typeface="+mn-lt"/>
              </a:rPr>
              <a:t> que restrinjan legalmente a otros de hacer cualquier cosa que permita la licencia.</a:t>
            </a:r>
          </a:p>
          <a:p>
            <a:pPr>
              <a:lnSpc>
                <a:spcPct val="110000"/>
              </a:lnSpc>
              <a:spcBef>
                <a:spcPts val="600"/>
              </a:spcBef>
            </a:pPr>
            <a:r>
              <a:rPr lang="es-ES" sz="1800" b="1" i="1" dirty="0"/>
              <a:t>No Derivatives: </a:t>
            </a:r>
            <a:r>
              <a:rPr lang="es-ES" sz="1800" dirty="0"/>
              <a:t>No se permiten derivados ni adaptaciones de la obra. Si remezcla, transforma o crea a partir del material, no podrá distribuir el material modificado.</a:t>
            </a:r>
          </a:p>
          <a:p>
            <a:pPr>
              <a:lnSpc>
                <a:spcPct val="110000"/>
              </a:lnSpc>
              <a:spcBef>
                <a:spcPts val="600"/>
              </a:spcBef>
            </a:pPr>
            <a:r>
              <a:rPr lang="es-ES" sz="1800" b="1" dirty="0"/>
              <a:t>No </a:t>
            </a:r>
            <a:r>
              <a:rPr lang="es-ES" sz="1800" b="1" dirty="0" err="1"/>
              <a:t>commercial</a:t>
            </a:r>
            <a:r>
              <a:rPr lang="es-ES" sz="1800" b="1" dirty="0"/>
              <a:t>: </a:t>
            </a:r>
            <a:r>
              <a:rPr lang="es-ES" sz="1800" dirty="0"/>
              <a:t>no puede hacer uso del material con propósitos comerciales.</a:t>
            </a:r>
          </a:p>
          <a:p>
            <a:pPr>
              <a:lnSpc>
                <a:spcPct val="110000"/>
              </a:lnSpc>
              <a:spcBef>
                <a:spcPts val="600"/>
              </a:spcBef>
            </a:pPr>
            <a:r>
              <a:rPr kumimoji="0" lang="es-ES" altLang="es-ES" sz="1200" b="1" i="0" u="none" strike="noStrike" cap="none" normalizeH="0" baseline="0" dirty="0">
                <a:ln>
                  <a:noFill/>
                </a:ln>
                <a:solidFill>
                  <a:srgbClr val="111111"/>
                </a:solidFill>
                <a:effectLst/>
                <a:latin typeface="Arial Unicode MS"/>
              </a:rPr>
              <a:t>Fuente: </a:t>
            </a:r>
            <a:r>
              <a:rPr lang="es-ES" altLang="es-ES" sz="1200" dirty="0">
                <a:solidFill>
                  <a:srgbClr val="111111"/>
                </a:solidFill>
                <a:latin typeface="Arial Unicode MS"/>
              </a:rPr>
              <a:t>DEED - Atribución/Reconocimiento-</a:t>
            </a:r>
            <a:r>
              <a:rPr lang="es-ES" altLang="es-ES" sz="1200" dirty="0" err="1">
                <a:solidFill>
                  <a:srgbClr val="111111"/>
                </a:solidFill>
                <a:latin typeface="Arial Unicode MS"/>
              </a:rPr>
              <a:t>CompartirIgual</a:t>
            </a:r>
            <a:r>
              <a:rPr lang="es-ES" altLang="es-ES" sz="1200" dirty="0">
                <a:solidFill>
                  <a:srgbClr val="111111"/>
                </a:solidFill>
                <a:latin typeface="Arial Unicode MS"/>
              </a:rPr>
              <a:t> 4.0 Internacional - Creative </a:t>
            </a:r>
            <a:r>
              <a:rPr lang="es-ES" altLang="es-ES" sz="1200" dirty="0" err="1">
                <a:solidFill>
                  <a:srgbClr val="111111"/>
                </a:solidFill>
                <a:latin typeface="Arial Unicode MS"/>
              </a:rPr>
              <a:t>Commons</a:t>
            </a:r>
            <a:r>
              <a:rPr lang="es-ES" altLang="es-ES" sz="1200" dirty="0">
                <a:solidFill>
                  <a:srgbClr val="111111"/>
                </a:solidFill>
                <a:latin typeface="Arial Unicode MS"/>
              </a:rPr>
              <a:t>. (s. f.). </a:t>
            </a:r>
            <a:r>
              <a:rPr lang="es-ES" altLang="es-ES" sz="1200" dirty="0">
                <a:solidFill>
                  <a:srgbClr val="111111"/>
                </a:solidFill>
                <a:latin typeface="Arial Unicode MS"/>
                <a:hlinkClick r:id="rId6"/>
              </a:rPr>
              <a:t>https://creativecommons.org/licenses/by-sa/4.0/deed.es</a:t>
            </a:r>
            <a:r>
              <a:rPr lang="es-ES" altLang="es-ES" sz="1200" dirty="0">
                <a:solidFill>
                  <a:srgbClr val="111111"/>
                </a:solidFill>
                <a:latin typeface="Arial Unicode MS"/>
              </a:rPr>
              <a:t> </a:t>
            </a:r>
            <a:endParaRPr lang="es-ES" sz="1200" dirty="0">
              <a:solidFill>
                <a:srgbClr val="FFFFFF">
                  <a:alpha val="60000"/>
                </a:srgbClr>
              </a:solidFill>
            </a:endParaRPr>
          </a:p>
        </p:txBody>
      </p:sp>
      <p:grpSp>
        <p:nvGrpSpPr>
          <p:cNvPr id="5" name="Grupo 4">
            <a:extLst>
              <a:ext uri="{FF2B5EF4-FFF2-40B4-BE49-F238E27FC236}">
                <a16:creationId xmlns:a16="http://schemas.microsoft.com/office/drawing/2014/main" id="{D9429D32-7129-E107-30FD-5ECF7429E5E2}"/>
              </a:ext>
            </a:extLst>
          </p:cNvPr>
          <p:cNvGrpSpPr/>
          <p:nvPr/>
        </p:nvGrpSpPr>
        <p:grpSpPr>
          <a:xfrm>
            <a:off x="1761793" y="1763270"/>
            <a:ext cx="1440000" cy="4201005"/>
            <a:chOff x="1761793" y="1808990"/>
            <a:chExt cx="1440000" cy="4201005"/>
          </a:xfrm>
        </p:grpSpPr>
        <p:pic>
          <p:nvPicPr>
            <p:cNvPr id="2052" name="Picture 4">
              <a:extLst>
                <a:ext uri="{FF2B5EF4-FFF2-40B4-BE49-F238E27FC236}">
                  <a16:creationId xmlns:a16="http://schemas.microsoft.com/office/drawing/2014/main" id="{EC1FA8D2-8C5B-A461-BD8C-B819743A3F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1793" y="1808990"/>
              <a:ext cx="1440000" cy="5038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ABD1DCE-2687-1654-EB83-CEBC1E7F5D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1793" y="2781668"/>
              <a:ext cx="1440000" cy="5038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3D8A3BC-21F8-66E1-96D7-21DDC5610A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1793" y="4632325"/>
              <a:ext cx="1440000" cy="503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piedad intelectual | Un Espacio para la Ciencia">
              <a:extLst>
                <a:ext uri="{FF2B5EF4-FFF2-40B4-BE49-F238E27FC236}">
                  <a16:creationId xmlns:a16="http://schemas.microsoft.com/office/drawing/2014/main" id="{F900C687-A10C-56B9-D0A3-BF8E1E507F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1793" y="5505995"/>
              <a:ext cx="1440000" cy="50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3013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EF4E3-D77A-4962-9ACC-6473904132B3}"/>
              </a:ext>
            </a:extLst>
          </p:cNvPr>
          <p:cNvSpPr>
            <a:spLocks noGrp="1"/>
          </p:cNvSpPr>
          <p:nvPr>
            <p:ph type="title"/>
          </p:nvPr>
        </p:nvSpPr>
        <p:spPr>
          <a:xfrm>
            <a:off x="2820960" y="549360"/>
            <a:ext cx="8532840" cy="704564"/>
          </a:xfrm>
        </p:spPr>
        <p:txBody>
          <a:bodyPr>
            <a:normAutofit/>
          </a:bodyPr>
          <a:lstStyle/>
          <a:p>
            <a:r>
              <a:rPr lang="es-ES" dirty="0"/>
              <a:t>Creative </a:t>
            </a:r>
            <a:r>
              <a:rPr lang="es-ES" dirty="0" err="1"/>
              <a:t>Commons</a:t>
            </a:r>
            <a:r>
              <a:rPr lang="es-ES" dirty="0"/>
              <a:t> </a:t>
            </a:r>
          </a:p>
        </p:txBody>
      </p:sp>
      <p:sp>
        <p:nvSpPr>
          <p:cNvPr id="3" name="Marcador de contenido 2">
            <a:extLst>
              <a:ext uri="{FF2B5EF4-FFF2-40B4-BE49-F238E27FC236}">
                <a16:creationId xmlns:a16="http://schemas.microsoft.com/office/drawing/2014/main" id="{FCFC1EE7-EC1E-4D97-BECE-79799E852656}"/>
              </a:ext>
            </a:extLst>
          </p:cNvPr>
          <p:cNvSpPr>
            <a:spLocks noGrp="1"/>
          </p:cNvSpPr>
          <p:nvPr>
            <p:ph idx="4294967295"/>
          </p:nvPr>
        </p:nvSpPr>
        <p:spPr>
          <a:xfrm>
            <a:off x="1689389" y="3722129"/>
            <a:ext cx="8935233" cy="1601713"/>
          </a:xfrm>
        </p:spPr>
        <p:txBody>
          <a:bodyPr vert="horz" wrap="square" lIns="0" tIns="0" rIns="0" bIns="0" rtlCol="0" anchor="t">
            <a:normAutofit/>
          </a:bodyPr>
          <a:lstStyle/>
          <a:p>
            <a:pPr marL="0" indent="0" algn="ctr">
              <a:buNone/>
            </a:pPr>
            <a:r>
              <a:rPr lang="es-ES" sz="1800" b="1" u="sng" dirty="0"/>
              <a:t>Eres libre de:</a:t>
            </a:r>
            <a:endParaRPr lang="es-ES" sz="1800" u="sng" dirty="0">
              <a:solidFill>
                <a:srgbClr val="FFFFFF">
                  <a:alpha val="60000"/>
                </a:srgbClr>
              </a:solidFill>
            </a:endParaRPr>
          </a:p>
          <a:p>
            <a:r>
              <a:rPr lang="es-ES" sz="1800" b="1" dirty="0">
                <a:ea typeface="+mn-lt"/>
                <a:cs typeface="+mn-lt"/>
              </a:rPr>
              <a:t>Compartir</a:t>
            </a:r>
            <a:r>
              <a:rPr lang="es-ES" sz="1800" dirty="0">
                <a:ea typeface="+mn-lt"/>
                <a:cs typeface="+mn-lt"/>
              </a:rPr>
              <a:t> : copia y redistribuye el material en cualquier medio o formato.</a:t>
            </a:r>
            <a:endParaRPr lang="es-ES" sz="1800" dirty="0"/>
          </a:p>
          <a:p>
            <a:r>
              <a:rPr lang="es-ES" sz="1800" b="1" dirty="0">
                <a:ea typeface="+mn-lt"/>
                <a:cs typeface="+mn-lt"/>
              </a:rPr>
              <a:t>Adaptar</a:t>
            </a:r>
            <a:r>
              <a:rPr lang="es-ES" sz="1800" dirty="0">
                <a:ea typeface="+mn-lt"/>
                <a:cs typeface="+mn-lt"/>
              </a:rPr>
              <a:t>: remezclar, transformar y construir sobre el material</a:t>
            </a:r>
            <a:r>
              <a:rPr lang="es-ES" sz="1800" dirty="0"/>
              <a:t> </a:t>
            </a:r>
            <a:r>
              <a:rPr lang="es-ES" sz="1800" dirty="0">
                <a:ea typeface="+mn-lt"/>
                <a:cs typeface="+mn-lt"/>
              </a:rPr>
              <a:t>para cualquier propósito, incluso comercial.</a:t>
            </a:r>
            <a:endParaRPr lang="es-ES" sz="1800" dirty="0">
              <a:solidFill>
                <a:srgbClr val="FFFFFF">
                  <a:alpha val="60000"/>
                </a:srgbClr>
              </a:solidFill>
            </a:endParaRPr>
          </a:p>
        </p:txBody>
      </p:sp>
      <p:sp>
        <p:nvSpPr>
          <p:cNvPr id="5" name="CuadroTexto 4">
            <a:extLst>
              <a:ext uri="{FF2B5EF4-FFF2-40B4-BE49-F238E27FC236}">
                <a16:creationId xmlns:a16="http://schemas.microsoft.com/office/drawing/2014/main" id="{621D2A11-F131-4175-8E7D-431730EF179D}"/>
              </a:ext>
            </a:extLst>
          </p:cNvPr>
          <p:cNvSpPr txBox="1"/>
          <p:nvPr/>
        </p:nvSpPr>
        <p:spPr>
          <a:xfrm>
            <a:off x="1689389" y="1500924"/>
            <a:ext cx="853284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s-ES" b="1" dirty="0">
                <a:ea typeface="+mn-lt"/>
                <a:cs typeface="+mn-lt"/>
              </a:rPr>
              <a:t>El registro de una obra no es obligatorio</a:t>
            </a:r>
            <a:r>
              <a:rPr lang="es-ES" dirty="0">
                <a:ea typeface="+mn-lt"/>
                <a:cs typeface="+mn-lt"/>
              </a:rPr>
              <a:t> ya que con la simple creación de la misma los derechos quedan ligados.</a:t>
            </a:r>
            <a:endParaRPr lang="es-ES" dirty="0"/>
          </a:p>
          <a:p>
            <a:pPr marL="285750" indent="-285750" algn="just">
              <a:buFont typeface="Arial"/>
              <a:buChar char="•"/>
            </a:pPr>
            <a:r>
              <a:rPr lang="es-ES" dirty="0">
                <a:ea typeface="+mn-lt"/>
                <a:cs typeface="+mn-lt"/>
              </a:rPr>
              <a:t>Si en una obra no hay ningún aviso legal (o ni siquiera el </a:t>
            </a:r>
            <a:r>
              <a:rPr lang="es-ES" dirty="0" err="1">
                <a:ea typeface="+mn-lt"/>
                <a:cs typeface="+mn-lt"/>
              </a:rPr>
              <a:t>simbolo</a:t>
            </a:r>
            <a:r>
              <a:rPr lang="es-ES" dirty="0">
                <a:ea typeface="+mn-lt"/>
                <a:cs typeface="+mn-lt"/>
              </a:rPr>
              <a:t> ©) se considera que la obra tiene Copyright.</a:t>
            </a:r>
            <a:endParaRPr lang="es-ES" dirty="0"/>
          </a:p>
          <a:p>
            <a:pPr lvl="1"/>
            <a:r>
              <a:rPr lang="es-ES" b="1" dirty="0"/>
              <a:t>Copyright: </a:t>
            </a:r>
            <a:r>
              <a:rPr lang="es-ES" dirty="0"/>
              <a:t>derechos reservados</a:t>
            </a:r>
          </a:p>
          <a:p>
            <a:pPr lvl="1"/>
            <a:r>
              <a:rPr lang="es-ES" dirty="0"/>
              <a:t>Creative </a:t>
            </a:r>
            <a:r>
              <a:rPr lang="es-ES" dirty="0" err="1"/>
              <a:t>Commons</a:t>
            </a:r>
            <a:r>
              <a:rPr lang="es-ES" dirty="0"/>
              <a:t>: puedes compartir. </a:t>
            </a:r>
            <a:endParaRPr lang="es-ES" dirty="0">
              <a:ea typeface="+mn-lt"/>
              <a:cs typeface="+mn-lt"/>
            </a:endParaRPr>
          </a:p>
          <a:p>
            <a:r>
              <a:rPr lang="es-ES" b="1" dirty="0">
                <a:ea typeface="+mn-lt"/>
                <a:cs typeface="+mn-lt"/>
              </a:rPr>
              <a:t>Nota: </a:t>
            </a:r>
            <a:r>
              <a:rPr lang="es-ES" dirty="0">
                <a:ea typeface="+mn-lt"/>
                <a:cs typeface="+mn-lt"/>
              </a:rPr>
              <a:t>que una obra tenga CC no significa que no tenga Copyright.</a:t>
            </a:r>
            <a:endParaRPr lang="es-ES" dirty="0"/>
          </a:p>
        </p:txBody>
      </p:sp>
      <p:sp>
        <p:nvSpPr>
          <p:cNvPr id="7" name="CuadroTexto 6">
            <a:extLst>
              <a:ext uri="{FF2B5EF4-FFF2-40B4-BE49-F238E27FC236}">
                <a16:creationId xmlns:a16="http://schemas.microsoft.com/office/drawing/2014/main" id="{A7F85B79-6596-4DCD-8AEB-4AFD5008F36A}"/>
              </a:ext>
            </a:extLst>
          </p:cNvPr>
          <p:cNvSpPr txBox="1"/>
          <p:nvPr/>
        </p:nvSpPr>
        <p:spPr>
          <a:xfrm>
            <a:off x="1803306" y="5538033"/>
            <a:ext cx="79281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a:ea typeface="+mn-lt"/>
                <a:cs typeface="+mn-lt"/>
              </a:rPr>
              <a:t>Fuente: </a:t>
            </a:r>
            <a:r>
              <a:rPr lang="es-ES" sz="1400" dirty="0">
                <a:ea typeface="+mn-lt"/>
                <a:cs typeface="+mn-lt"/>
              </a:rPr>
              <a:t>Santos, C.J. (2021). </a:t>
            </a:r>
            <a:r>
              <a:rPr lang="es-ES" sz="1400" i="1" dirty="0">
                <a:ea typeface="+mn-lt"/>
                <a:cs typeface="+mn-lt"/>
              </a:rPr>
              <a:t>Propiedad Intelectual</a:t>
            </a:r>
            <a:r>
              <a:rPr lang="es-ES" sz="1400" dirty="0">
                <a:ea typeface="+mn-lt"/>
                <a:cs typeface="+mn-lt"/>
              </a:rPr>
              <a:t>. </a:t>
            </a:r>
            <a:r>
              <a:rPr lang="es-ES" sz="1400" dirty="0">
                <a:ea typeface="+mn-lt"/>
                <a:cs typeface="+mn-lt"/>
                <a:hlinkClick r:id="rId2"/>
              </a:rPr>
              <a:t>https://bit.ly/3yqgNCo</a:t>
            </a:r>
            <a:r>
              <a:rPr lang="es-ES" sz="1400" dirty="0">
                <a:ea typeface="+mn-lt"/>
                <a:cs typeface="+mn-lt"/>
              </a:rPr>
              <a:t> </a:t>
            </a:r>
          </a:p>
        </p:txBody>
      </p:sp>
    </p:spTree>
    <p:extLst>
      <p:ext uri="{BB962C8B-B14F-4D97-AF65-F5344CB8AC3E}">
        <p14:creationId xmlns:p14="http://schemas.microsoft.com/office/powerpoint/2010/main" val="2603868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5795E96E-8993-5BFF-A518-04964E460949}"/>
              </a:ext>
            </a:extLst>
          </p:cNvPr>
          <p:cNvSpPr>
            <a:spLocks noGrp="1"/>
          </p:cNvSpPr>
          <p:nvPr>
            <p:ph type="body" sz="quarter" idx="10"/>
          </p:nvPr>
        </p:nvSpPr>
        <p:spPr/>
        <p:txBody>
          <a:bodyPr/>
          <a:lstStyle/>
          <a:p>
            <a:r>
              <a:rPr lang="es-ES" dirty="0"/>
              <a:t>Resumen del texto de Torregrosa</a:t>
            </a:r>
          </a:p>
        </p:txBody>
      </p:sp>
      <p:sp>
        <p:nvSpPr>
          <p:cNvPr id="5" name="Título 4">
            <a:extLst>
              <a:ext uri="{FF2B5EF4-FFF2-40B4-BE49-F238E27FC236}">
                <a16:creationId xmlns:a16="http://schemas.microsoft.com/office/drawing/2014/main" id="{23D82A96-97AA-4D08-E44B-FD2F528053CA}"/>
              </a:ext>
            </a:extLst>
          </p:cNvPr>
          <p:cNvSpPr>
            <a:spLocks noGrp="1"/>
          </p:cNvSpPr>
          <p:nvPr>
            <p:ph type="title"/>
          </p:nvPr>
        </p:nvSpPr>
        <p:spPr/>
        <p:txBody>
          <a:bodyPr/>
          <a:lstStyle/>
          <a:p>
            <a:r>
              <a:rPr lang="es-ES" dirty="0"/>
              <a:t>Tema 4</a:t>
            </a:r>
          </a:p>
        </p:txBody>
      </p:sp>
      <p:sp>
        <p:nvSpPr>
          <p:cNvPr id="4" name="Marcador de pie de página 3">
            <a:extLst>
              <a:ext uri="{FF2B5EF4-FFF2-40B4-BE49-F238E27FC236}">
                <a16:creationId xmlns:a16="http://schemas.microsoft.com/office/drawing/2014/main" id="{2FC8948E-18B6-8969-0125-7B8EF54BCE18}"/>
              </a:ext>
            </a:extLst>
          </p:cNvPr>
          <p:cNvSpPr>
            <a:spLocks noGrp="1"/>
          </p:cNvSpPr>
          <p:nvPr>
            <p:ph type="ftr" sz="quarter" idx="11"/>
          </p:nvPr>
        </p:nvSpPr>
        <p:spPr/>
        <p:txBody>
          <a:bodyPr/>
          <a:lstStyle/>
          <a:p>
            <a:r>
              <a:rPr lang="es-ES"/>
              <a:t>Elaborado por: Clara Janneth Santos-Martínez, URJC</a:t>
            </a:r>
            <a:endParaRPr lang="es-ES" dirty="0"/>
          </a:p>
        </p:txBody>
      </p:sp>
      <p:sp>
        <p:nvSpPr>
          <p:cNvPr id="3" name="Marcador de número de diapositiva 2">
            <a:extLst>
              <a:ext uri="{FF2B5EF4-FFF2-40B4-BE49-F238E27FC236}">
                <a16:creationId xmlns:a16="http://schemas.microsoft.com/office/drawing/2014/main" id="{9F96392E-A62D-8C3E-4385-3637E9C2FD36}"/>
              </a:ext>
            </a:extLst>
          </p:cNvPr>
          <p:cNvSpPr>
            <a:spLocks noGrp="1"/>
          </p:cNvSpPr>
          <p:nvPr>
            <p:ph type="sldNum" sz="quarter" idx="12"/>
          </p:nvPr>
        </p:nvSpPr>
        <p:spPr/>
        <p:txBody>
          <a:bodyPr/>
          <a:lstStyle/>
          <a:p>
            <a:fld id="{326221F3-6B42-4BAD-A0C6-85429A12AF45}" type="slidenum">
              <a:rPr lang="es-ES" smtClean="0"/>
              <a:t>42</a:t>
            </a:fld>
            <a:endParaRPr lang="es-ES"/>
          </a:p>
        </p:txBody>
      </p:sp>
    </p:spTree>
    <p:extLst>
      <p:ext uri="{BB962C8B-B14F-4D97-AF65-F5344CB8AC3E}">
        <p14:creationId xmlns:p14="http://schemas.microsoft.com/office/powerpoint/2010/main" val="4102309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3099" y="1441069"/>
            <a:ext cx="9345025" cy="897409"/>
          </a:xfrm>
        </p:spPr>
        <p:txBody>
          <a:bodyPr>
            <a:normAutofit fontScale="90000"/>
          </a:bodyPr>
          <a:lstStyle/>
          <a:p>
            <a:r>
              <a:rPr lang="es-ES" sz="4400" dirty="0"/>
              <a:t>Características del documento iconográfico</a:t>
            </a:r>
          </a:p>
        </p:txBody>
      </p:sp>
      <p:sp>
        <p:nvSpPr>
          <p:cNvPr id="11" name="Marcador de pie de página 10">
            <a:extLst>
              <a:ext uri="{FF2B5EF4-FFF2-40B4-BE49-F238E27FC236}">
                <a16:creationId xmlns:a16="http://schemas.microsoft.com/office/drawing/2014/main" id="{D8573010-0DEB-8F69-EE57-6FA92D4AD1D2}"/>
              </a:ext>
            </a:extLst>
          </p:cNvPr>
          <p:cNvSpPr txBox="1">
            <a:spLocks/>
          </p:cNvSpPr>
          <p:nvPr/>
        </p:nvSpPr>
        <p:spPr>
          <a:xfrm>
            <a:off x="1943099" y="3500438"/>
            <a:ext cx="9063991" cy="1040130"/>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800" dirty="0">
                <a:solidFill>
                  <a:schemeClr val="tx1"/>
                </a:solidFill>
              </a:rPr>
              <a:t>Resumen del texto de Torregrosa Carmona, 2010. </a:t>
            </a:r>
          </a:p>
          <a:p>
            <a:pPr algn="l"/>
            <a:r>
              <a:rPr lang="es-ES" sz="1800" dirty="0">
                <a:solidFill>
                  <a:schemeClr val="tx1"/>
                </a:solidFill>
              </a:rPr>
              <a:t>Material elaborado por: Clara Janneth Santos-Martínez. Profesora Ayudante Doctor, URJC. 2024.</a:t>
            </a:r>
          </a:p>
        </p:txBody>
      </p:sp>
      <p:sp>
        <p:nvSpPr>
          <p:cNvPr id="3" name="Título 1">
            <a:extLst>
              <a:ext uri="{FF2B5EF4-FFF2-40B4-BE49-F238E27FC236}">
                <a16:creationId xmlns:a16="http://schemas.microsoft.com/office/drawing/2014/main" id="{D4F9E819-6A82-3B16-DE15-E1CAD8213AD0}"/>
              </a:ext>
            </a:extLst>
          </p:cNvPr>
          <p:cNvSpPr txBox="1">
            <a:spLocks/>
          </p:cNvSpPr>
          <p:nvPr/>
        </p:nvSpPr>
        <p:spPr>
          <a:xfrm>
            <a:off x="1943099" y="2880932"/>
            <a:ext cx="9345025" cy="476631"/>
          </a:xfrm>
          <a:prstGeom prst="rect">
            <a:avLst/>
          </a:prstGeom>
          <a:solidFill>
            <a:schemeClr val="tx1"/>
          </a:solidFill>
          <a:ln w="0">
            <a:noFill/>
          </a:ln>
        </p:spPr>
        <p:txBody>
          <a:bodyPr wrap="square" lIns="0" tIns="0" rIns="0" bIns="0" anchor="ctr">
            <a:normAutofit fontScale="97500"/>
          </a:bodyPr>
          <a:lstStyle>
            <a:lvl1pPr algn="l" defTabSz="914400" rtl="0" eaLnBrk="1" latinLnBrk="0" hangingPunct="1">
              <a:lnSpc>
                <a:spcPct val="90000"/>
              </a:lnSpc>
              <a:spcBef>
                <a:spcPct val="0"/>
              </a:spcBef>
              <a:buNone/>
              <a:defRPr sz="3600" kern="1200">
                <a:solidFill>
                  <a:srgbClr val="FF0000"/>
                </a:solidFill>
                <a:latin typeface="+mj-lt"/>
                <a:ea typeface="+mj-ea"/>
                <a:cs typeface="+mj-cs"/>
              </a:defRPr>
            </a:lvl1pPr>
          </a:lstStyle>
          <a:p>
            <a:r>
              <a:rPr lang="es-ES" sz="2000" b="1" cap="small" dirty="0">
                <a:solidFill>
                  <a:schemeClr val="bg1"/>
                </a:solidFill>
              </a:rPr>
              <a:t>MODELOS PARA EL ANÁLISIS DOCUMENTAL DE LA FOTOGRAFÍA</a:t>
            </a:r>
          </a:p>
        </p:txBody>
      </p:sp>
    </p:spTree>
    <p:extLst>
      <p:ext uri="{BB962C8B-B14F-4D97-AF65-F5344CB8AC3E}">
        <p14:creationId xmlns:p14="http://schemas.microsoft.com/office/powerpoint/2010/main" val="24062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431D2-CF50-D64B-B118-C66B4F8DC1E1}"/>
              </a:ext>
            </a:extLst>
          </p:cNvPr>
          <p:cNvSpPr>
            <a:spLocks noGrp="1"/>
          </p:cNvSpPr>
          <p:nvPr>
            <p:ph type="title"/>
          </p:nvPr>
        </p:nvSpPr>
        <p:spPr>
          <a:xfrm>
            <a:off x="2671763" y="480060"/>
            <a:ext cx="8885488" cy="617220"/>
          </a:xfrm>
        </p:spPr>
        <p:txBody>
          <a:bodyPr/>
          <a:lstStyle/>
          <a:p>
            <a:r>
              <a:rPr lang="es-ES" dirty="0"/>
              <a:t>Especificidad del documento fotográfico</a:t>
            </a:r>
          </a:p>
        </p:txBody>
      </p:sp>
      <p:sp>
        <p:nvSpPr>
          <p:cNvPr id="10" name="Marcador de número de diapositiva 9">
            <a:extLst>
              <a:ext uri="{FF2B5EF4-FFF2-40B4-BE49-F238E27FC236}">
                <a16:creationId xmlns:a16="http://schemas.microsoft.com/office/drawing/2014/main" id="{98B81CF0-9580-5883-B506-E10D7EFA97A0}"/>
              </a:ext>
            </a:extLst>
          </p:cNvPr>
          <p:cNvSpPr>
            <a:spLocks noGrp="1"/>
          </p:cNvSpPr>
          <p:nvPr>
            <p:ph type="sldNum" sz="quarter" idx="10"/>
          </p:nvPr>
        </p:nvSpPr>
        <p:spPr/>
        <p:txBody>
          <a:bodyPr/>
          <a:lstStyle/>
          <a:p>
            <a:fld id="{07CE569E-9B7C-4CB9-AB80-C0841F922CFF}" type="slidenum">
              <a:rPr lang="en-US" smtClean="0"/>
              <a:pPr/>
              <a:t>44</a:t>
            </a:fld>
            <a:endParaRPr lang="es-ES"/>
          </a:p>
        </p:txBody>
      </p:sp>
      <p:graphicFrame>
        <p:nvGraphicFramePr>
          <p:cNvPr id="5" name="Marcador de contenido 2">
            <a:extLst>
              <a:ext uri="{FF2B5EF4-FFF2-40B4-BE49-F238E27FC236}">
                <a16:creationId xmlns:a16="http://schemas.microsoft.com/office/drawing/2014/main" id="{5F21855C-728E-A799-7B6A-840A5C307797}"/>
              </a:ext>
            </a:extLst>
          </p:cNvPr>
          <p:cNvGraphicFramePr>
            <a:graphicFrameLocks noGrp="1"/>
          </p:cNvGraphicFramePr>
          <p:nvPr>
            <p:ph type="dgm" sz="quarter" idx="11"/>
          </p:nvPr>
        </p:nvGraphicFramePr>
        <p:xfrm>
          <a:off x="2962593" y="1244600"/>
          <a:ext cx="7920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543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C5F75-096C-80DA-AE3D-937F2D82BEF4}"/>
              </a:ext>
            </a:extLst>
          </p:cNvPr>
          <p:cNvSpPr>
            <a:spLocks noGrp="1"/>
          </p:cNvSpPr>
          <p:nvPr>
            <p:ph type="title"/>
          </p:nvPr>
        </p:nvSpPr>
        <p:spPr>
          <a:xfrm>
            <a:off x="2612090" y="136525"/>
            <a:ext cx="7514288" cy="859807"/>
          </a:xfrm>
        </p:spPr>
        <p:txBody>
          <a:bodyPr vert="horz" lIns="91440" tIns="45720" rIns="91440" bIns="45720" rtlCol="0" anchor="ctr">
            <a:normAutofit/>
          </a:bodyPr>
          <a:lstStyle/>
          <a:p>
            <a:r>
              <a:rPr lang="en-US" dirty="0" err="1"/>
              <a:t>Fotografía</a:t>
            </a:r>
            <a:r>
              <a:rPr lang="en-US" dirty="0"/>
              <a:t> </a:t>
            </a:r>
            <a:r>
              <a:rPr lang="en-US" dirty="0" err="1"/>
              <a:t>como</a:t>
            </a:r>
            <a:r>
              <a:rPr lang="en-US" dirty="0"/>
              <a:t> </a:t>
            </a:r>
            <a:r>
              <a:rPr lang="en-US" dirty="0" err="1"/>
              <a:t>documento</a:t>
            </a:r>
            <a:r>
              <a:rPr lang="en-US" dirty="0"/>
              <a:t> social</a:t>
            </a:r>
          </a:p>
        </p:txBody>
      </p:sp>
      <p:sp>
        <p:nvSpPr>
          <p:cNvPr id="4" name="Marcador de pie de página 3">
            <a:extLst>
              <a:ext uri="{FF2B5EF4-FFF2-40B4-BE49-F238E27FC236}">
                <a16:creationId xmlns:a16="http://schemas.microsoft.com/office/drawing/2014/main" id="{5EA71273-DB9E-BBA2-9F71-AD90C8809F42}"/>
              </a:ext>
            </a:extLst>
          </p:cNvPr>
          <p:cNvSpPr>
            <a:spLocks noGrp="1"/>
          </p:cNvSpPr>
          <p:nvPr>
            <p:ph type="ftr" sz="quarter" idx="11"/>
          </p:nvPr>
        </p:nvSpPr>
        <p:spPr/>
        <p:txBody>
          <a:bodyPr/>
          <a:lstStyle/>
          <a:p>
            <a:endParaRPr lang="es-ES" dirty="0"/>
          </a:p>
        </p:txBody>
      </p:sp>
      <p:sp>
        <p:nvSpPr>
          <p:cNvPr id="3" name="Marcador de número de diapositiva 2">
            <a:extLst>
              <a:ext uri="{FF2B5EF4-FFF2-40B4-BE49-F238E27FC236}">
                <a16:creationId xmlns:a16="http://schemas.microsoft.com/office/drawing/2014/main" id="{EC752B40-1A3E-1BB1-9AF7-D16B13C88CE4}"/>
              </a:ext>
            </a:extLst>
          </p:cNvPr>
          <p:cNvSpPr>
            <a:spLocks noGrp="1"/>
          </p:cNvSpPr>
          <p:nvPr>
            <p:ph type="sldNum" sz="quarter" idx="12"/>
          </p:nvPr>
        </p:nvSpPr>
        <p:spPr/>
        <p:txBody>
          <a:bodyPr/>
          <a:lstStyle/>
          <a:p>
            <a:fld id="{07CE569E-9B7C-4CB9-AB80-C0841F922CFF}" type="slidenum">
              <a:rPr lang="en-US" smtClean="0"/>
              <a:t>45</a:t>
            </a:fld>
            <a:endParaRPr lang="es-ES"/>
          </a:p>
        </p:txBody>
      </p:sp>
      <p:sp>
        <p:nvSpPr>
          <p:cNvPr id="8" name="CuadroTexto 7">
            <a:extLst>
              <a:ext uri="{FF2B5EF4-FFF2-40B4-BE49-F238E27FC236}">
                <a16:creationId xmlns:a16="http://schemas.microsoft.com/office/drawing/2014/main" id="{59386749-5991-5A97-C22C-FB2D27B4B1D1}"/>
              </a:ext>
            </a:extLst>
          </p:cNvPr>
          <p:cNvSpPr txBox="1"/>
          <p:nvPr/>
        </p:nvSpPr>
        <p:spPr>
          <a:xfrm>
            <a:off x="2922270" y="1167962"/>
            <a:ext cx="8431530" cy="5016758"/>
          </a:xfrm>
          <a:prstGeom prst="rect">
            <a:avLst/>
          </a:prstGeom>
          <a:noFill/>
        </p:spPr>
        <p:txBody>
          <a:bodyPr wrap="square" rtlCol="0">
            <a:spAutoFit/>
          </a:bodyPr>
          <a:lstStyle/>
          <a:p>
            <a:r>
              <a:rPr lang="es-ES" sz="1600" dirty="0"/>
              <a:t>Las fotografías que se consideran documentos sociales suelen capturar y reflejar las condiciones de vida, trabajo y las realidades sociales de diferentes grupos. Aquí tienes algunos ejemplos destacados:</a:t>
            </a:r>
          </a:p>
          <a:p>
            <a:endParaRPr lang="es-ES" sz="1600" dirty="0"/>
          </a:p>
          <a:p>
            <a:r>
              <a:rPr lang="es-ES" sz="1600" b="1" dirty="0"/>
              <a:t>1. Dorothea Lange: </a:t>
            </a:r>
            <a:r>
              <a:rPr lang="es-ES" sz="1600" dirty="0"/>
              <a:t>Su icónica foto "</a:t>
            </a:r>
            <a:r>
              <a:rPr lang="es-ES" sz="1600" dirty="0" err="1"/>
              <a:t>Migrant</a:t>
            </a:r>
            <a:r>
              <a:rPr lang="es-ES" sz="1600" dirty="0"/>
              <a:t> </a:t>
            </a:r>
            <a:r>
              <a:rPr lang="es-ES" sz="1600" dirty="0" err="1"/>
              <a:t>Mother</a:t>
            </a:r>
            <a:r>
              <a:rPr lang="es-ES" sz="1600" dirty="0"/>
              <a:t>" (1936) capturó la desesperación de una madre durante la Gran Depresión en Estados Unidos MOMA. Dorothea Lange. </a:t>
            </a:r>
            <a:r>
              <a:rPr lang="es-ES" sz="1600" dirty="0">
                <a:hlinkClick r:id="rId2"/>
              </a:rPr>
              <a:t>https://www.moma.org/artists/3373</a:t>
            </a:r>
            <a:r>
              <a:rPr lang="es-ES" sz="1600" dirty="0"/>
              <a:t> </a:t>
            </a:r>
          </a:p>
          <a:p>
            <a:r>
              <a:rPr lang="es-ES" sz="1600" b="1" dirty="0"/>
              <a:t>2. </a:t>
            </a:r>
            <a:r>
              <a:rPr lang="es-ES" sz="1600" b="1" dirty="0" err="1"/>
              <a:t>Weegge</a:t>
            </a:r>
            <a:r>
              <a:rPr lang="es-ES" sz="1600" b="1" dirty="0"/>
              <a:t>: </a:t>
            </a:r>
            <a:r>
              <a:rPr lang="es-ES" sz="1600" b="0" i="0" dirty="0">
                <a:solidFill>
                  <a:srgbClr val="3D3D3D"/>
                </a:solidFill>
                <a:effectLst/>
              </a:rPr>
              <a:t>Arthur H. </a:t>
            </a:r>
            <a:r>
              <a:rPr lang="es-ES" sz="1600" b="0" i="0" dirty="0" err="1">
                <a:solidFill>
                  <a:srgbClr val="3D3D3D"/>
                </a:solidFill>
                <a:effectLst/>
              </a:rPr>
              <a:t>Fellig</a:t>
            </a:r>
            <a:r>
              <a:rPr lang="es-ES" sz="1600" b="0" i="0" dirty="0">
                <a:solidFill>
                  <a:srgbClr val="3D3D3D"/>
                </a:solidFill>
                <a:effectLst/>
              </a:rPr>
              <a:t>. (</a:t>
            </a:r>
            <a:r>
              <a:rPr lang="es-ES" sz="1600" b="0" i="0" dirty="0" err="1">
                <a:solidFill>
                  <a:srgbClr val="3D3D3D"/>
                </a:solidFill>
                <a:effectLst/>
              </a:rPr>
              <a:t>Zólochiv</a:t>
            </a:r>
            <a:r>
              <a:rPr lang="es-ES" sz="1600" b="0" i="0" dirty="0">
                <a:solidFill>
                  <a:srgbClr val="3D3D3D"/>
                </a:solidFill>
                <a:effectLst/>
              </a:rPr>
              <a:t>, Ucrania 1899-Nueva York, 1968). En la década 1920-1930 se dedicó a los sucesos periodísticos retratando el hampa y los círculos marginales de Nueva York. Entre 1948 y 1951, su experiencia en Hollywood (California) le llevó a ironizar con los famosos realizando ‘</a:t>
            </a:r>
            <a:r>
              <a:rPr lang="es-ES" sz="1600" b="0" i="0" dirty="0" err="1">
                <a:solidFill>
                  <a:srgbClr val="3D3D3D"/>
                </a:solidFill>
                <a:effectLst/>
              </a:rPr>
              <a:t>fotocaricaturas</a:t>
            </a:r>
            <a:r>
              <a:rPr lang="es-ES" sz="1600" b="0" i="0" dirty="0">
                <a:solidFill>
                  <a:srgbClr val="3D3D3D"/>
                </a:solidFill>
                <a:effectLst/>
              </a:rPr>
              <a:t>’). Se habla de una visión crítica de la sociedad y la cultura en la que se adelanta a definir y perfilar la ‘sociedad del espectáculo’. Fundación Mapfre: </a:t>
            </a:r>
            <a:r>
              <a:rPr lang="es-ES" sz="1600" b="0" i="0" dirty="0">
                <a:solidFill>
                  <a:srgbClr val="3D3D3D"/>
                </a:solidFill>
                <a:effectLst/>
                <a:hlinkClick r:id="rId3"/>
              </a:rPr>
              <a:t>“Autopsia del espectáculo”</a:t>
            </a:r>
            <a:r>
              <a:rPr lang="es-ES" sz="1600" b="0" i="0" dirty="0">
                <a:solidFill>
                  <a:srgbClr val="3D3D3D"/>
                </a:solidFill>
                <a:effectLst/>
              </a:rPr>
              <a:t>. </a:t>
            </a:r>
            <a:r>
              <a:rPr lang="es-ES" sz="1600" b="0" i="0" dirty="0">
                <a:solidFill>
                  <a:srgbClr val="3D3D3D"/>
                </a:solidFill>
                <a:effectLst/>
                <a:hlinkClick r:id="rId4"/>
              </a:rPr>
              <a:t>Licencia CC BY NC 4.0</a:t>
            </a:r>
            <a:r>
              <a:rPr lang="es-ES" sz="1600" b="0" i="0" dirty="0">
                <a:solidFill>
                  <a:srgbClr val="3D3D3D"/>
                </a:solidFill>
                <a:effectLst/>
              </a:rPr>
              <a:t>.</a:t>
            </a:r>
            <a:endParaRPr lang="es-ES" sz="1600" dirty="0"/>
          </a:p>
          <a:p>
            <a:endParaRPr lang="es-ES" sz="1600" dirty="0"/>
          </a:p>
          <a:p>
            <a:r>
              <a:rPr lang="es-ES" sz="1600" b="1" dirty="0"/>
              <a:t>3. </a:t>
            </a:r>
            <a:r>
              <a:rPr lang="es-ES" sz="1600" b="1" dirty="0" err="1"/>
              <a:t>Sebastião</a:t>
            </a:r>
            <a:r>
              <a:rPr lang="es-ES" sz="1600" b="1" dirty="0"/>
              <a:t> Salgado: </a:t>
            </a:r>
            <a:r>
              <a:rPr lang="es-ES" sz="1600" dirty="0"/>
              <a:t>Conocido por sus proyectos a largo plazo que documentan las condiciones de trabajo y la migración global, como en su serie "</a:t>
            </a:r>
            <a:r>
              <a:rPr lang="es-ES" sz="1600" dirty="0" err="1"/>
              <a:t>Workers</a:t>
            </a:r>
            <a:r>
              <a:rPr lang="es-ES" sz="1600" dirty="0"/>
              <a:t>" y </a:t>
            </a:r>
            <a:r>
              <a:rPr lang="es-ES" sz="1600" dirty="0" err="1"/>
              <a:t>Migrations</a:t>
            </a:r>
            <a:r>
              <a:rPr lang="es-ES" sz="1600" dirty="0"/>
              <a:t>“.</a:t>
            </a:r>
          </a:p>
          <a:p>
            <a:pPr lvl="1"/>
            <a:r>
              <a:rPr lang="es-ES" sz="1600" dirty="0"/>
              <a:t>a) </a:t>
            </a:r>
            <a:r>
              <a:rPr lang="es-ES" sz="1600" dirty="0">
                <a:hlinkClick r:id="rId5"/>
              </a:rPr>
              <a:t>https://www.polkagalerie.com/en/sebastiao-salgado-works-workers.htm</a:t>
            </a:r>
            <a:r>
              <a:rPr lang="es-ES" sz="1600" dirty="0"/>
              <a:t> </a:t>
            </a:r>
          </a:p>
          <a:p>
            <a:pPr lvl="1"/>
            <a:r>
              <a:rPr lang="es-ES" sz="1600" dirty="0"/>
              <a:t>b)  </a:t>
            </a:r>
            <a:r>
              <a:rPr lang="es-ES" sz="1600" dirty="0">
                <a:hlinkClick r:id="rId6"/>
              </a:rPr>
              <a:t>https://blogs.ua.es/fotografiadocumentalsocial/2012/01/15/la-fotografia-como-documento-social/</a:t>
            </a:r>
            <a:r>
              <a:rPr lang="es-ES" sz="1600" dirty="0"/>
              <a:t> </a:t>
            </a:r>
          </a:p>
          <a:p>
            <a:endParaRPr lang="es-ES" sz="1600" dirty="0"/>
          </a:p>
        </p:txBody>
      </p:sp>
    </p:spTree>
    <p:extLst>
      <p:ext uri="{BB962C8B-B14F-4D97-AF65-F5344CB8AC3E}">
        <p14:creationId xmlns:p14="http://schemas.microsoft.com/office/powerpoint/2010/main" val="4046025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12C20-E07F-FE48-F428-96B2D74B9427}"/>
              </a:ext>
            </a:extLst>
          </p:cNvPr>
          <p:cNvSpPr>
            <a:spLocks noGrp="1"/>
          </p:cNvSpPr>
          <p:nvPr>
            <p:ph type="title"/>
          </p:nvPr>
        </p:nvSpPr>
        <p:spPr>
          <a:xfrm>
            <a:off x="2622884" y="304362"/>
            <a:ext cx="5334000" cy="1050763"/>
          </a:xfrm>
        </p:spPr>
        <p:txBody>
          <a:bodyPr>
            <a:noAutofit/>
          </a:bodyPr>
          <a:lstStyle/>
          <a:p>
            <a:r>
              <a:rPr lang="es-ES" dirty="0"/>
              <a:t>Dimensión Documental de la fotografía de prensa</a:t>
            </a:r>
          </a:p>
        </p:txBody>
      </p:sp>
      <p:sp>
        <p:nvSpPr>
          <p:cNvPr id="3" name="Marcador de contenido 2">
            <a:extLst>
              <a:ext uri="{FF2B5EF4-FFF2-40B4-BE49-F238E27FC236}">
                <a16:creationId xmlns:a16="http://schemas.microsoft.com/office/drawing/2014/main" id="{FB68084F-8AF2-2B7A-060D-9CFDB6E887A5}"/>
              </a:ext>
            </a:extLst>
          </p:cNvPr>
          <p:cNvSpPr>
            <a:spLocks noGrp="1"/>
          </p:cNvSpPr>
          <p:nvPr>
            <p:ph idx="1"/>
          </p:nvPr>
        </p:nvSpPr>
        <p:spPr>
          <a:xfrm>
            <a:off x="2622884" y="1905001"/>
            <a:ext cx="7835566" cy="2392680"/>
          </a:xfrm>
        </p:spPr>
        <p:txBody>
          <a:bodyPr vert="horz" lIns="91440" tIns="45720" rIns="91440" bIns="45720" rtlCol="0">
            <a:normAutofit/>
          </a:bodyPr>
          <a:lstStyle/>
          <a:p>
            <a:pPr>
              <a:lnSpc>
                <a:spcPct val="115000"/>
              </a:lnSpc>
            </a:pPr>
            <a:r>
              <a:rPr lang="es-ES" sz="2000" dirty="0">
                <a:ea typeface="+mn-lt"/>
                <a:cs typeface="+mn-lt"/>
              </a:rPr>
              <a:t>Se cumple en el caso de la imagen </a:t>
            </a:r>
            <a:r>
              <a:rPr lang="es-ES" sz="2000" dirty="0" err="1">
                <a:ea typeface="+mn-lt"/>
                <a:cs typeface="+mn-lt"/>
              </a:rPr>
              <a:t>fotoperiodística</a:t>
            </a:r>
            <a:r>
              <a:rPr lang="es-ES" sz="2000" dirty="0">
                <a:ea typeface="+mn-lt"/>
                <a:cs typeface="+mn-lt"/>
              </a:rPr>
              <a:t> aquella verdad de la documentación según la cual a medida que disminuye el valor inmediato o incluso administrativo de un documento de cualquier clase, aumenta su valor patrimonial o histórico al dar testimonio de valores étnicos, antropológicos, ideológicos, de clase, de género, etcétera. </a:t>
            </a:r>
            <a:endParaRPr lang="es-ES" sz="2000" dirty="0"/>
          </a:p>
        </p:txBody>
      </p:sp>
      <p:sp>
        <p:nvSpPr>
          <p:cNvPr id="7" name="Marcador de pie de página 6">
            <a:extLst>
              <a:ext uri="{FF2B5EF4-FFF2-40B4-BE49-F238E27FC236}">
                <a16:creationId xmlns:a16="http://schemas.microsoft.com/office/drawing/2014/main" id="{3864F9A4-EB07-813B-26E3-826D21C216A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610449F-42FD-8F4B-464E-7ACC176A7C65}"/>
              </a:ext>
            </a:extLst>
          </p:cNvPr>
          <p:cNvSpPr>
            <a:spLocks noGrp="1"/>
          </p:cNvSpPr>
          <p:nvPr>
            <p:ph type="sldNum" sz="quarter" idx="12"/>
          </p:nvPr>
        </p:nvSpPr>
        <p:spPr/>
        <p:txBody>
          <a:bodyPr/>
          <a:lstStyle/>
          <a:p>
            <a:fld id="{07CE569E-9B7C-4CB9-AB80-C0841F922CFF}" type="slidenum">
              <a:rPr lang="en-US" smtClean="0"/>
              <a:t>46</a:t>
            </a:fld>
            <a:endParaRPr lang="es-ES"/>
          </a:p>
        </p:txBody>
      </p:sp>
      <p:sp>
        <p:nvSpPr>
          <p:cNvPr id="5" name="CuadroTexto 4">
            <a:extLst>
              <a:ext uri="{FF2B5EF4-FFF2-40B4-BE49-F238E27FC236}">
                <a16:creationId xmlns:a16="http://schemas.microsoft.com/office/drawing/2014/main" id="{85BDEC40-D27B-C92E-4D01-D4F3A504215F}"/>
              </a:ext>
            </a:extLst>
          </p:cNvPr>
          <p:cNvSpPr txBox="1"/>
          <p:nvPr/>
        </p:nvSpPr>
        <p:spPr>
          <a:xfrm>
            <a:off x="2813185" y="4478225"/>
            <a:ext cx="80681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u="sng" dirty="0"/>
              <a:t>CONSULTAR: </a:t>
            </a:r>
            <a:r>
              <a:rPr lang="es-ES" sz="1400" dirty="0"/>
              <a:t>Foto de Mark </a:t>
            </a:r>
            <a:r>
              <a:rPr lang="es-ES" sz="1400" dirty="0" err="1"/>
              <a:t>Seliger</a:t>
            </a:r>
            <a:r>
              <a:rPr lang="es-ES" sz="1400" dirty="0"/>
              <a:t>. Leonardo Di </a:t>
            </a:r>
            <a:r>
              <a:rPr lang="es-ES" sz="1400" dirty="0" err="1"/>
              <a:t>Caprio</a:t>
            </a:r>
            <a:r>
              <a:rPr lang="es-ES" sz="1400" dirty="0"/>
              <a:t>, 1999. En: Se subastan retratos de famosos para luchar contra la covid-19. (2020). </a:t>
            </a:r>
            <a:r>
              <a:rPr lang="es-ES" sz="1400" dirty="0">
                <a:ea typeface="+mn-lt"/>
                <a:cs typeface="+mn-lt"/>
                <a:hlinkClick r:id="rId2"/>
              </a:rPr>
              <a:t>https://www.revistaad.es/arte/articulos/subastan-retratos-iconicos-famosos-para-luchar-contra-covid-19/26107</a:t>
            </a:r>
            <a:r>
              <a:rPr lang="es-ES" sz="1400" dirty="0">
                <a:ea typeface="+mn-lt"/>
                <a:cs typeface="+mn-lt"/>
              </a:rPr>
              <a:t> </a:t>
            </a:r>
          </a:p>
        </p:txBody>
      </p:sp>
    </p:spTree>
    <p:extLst>
      <p:ext uri="{BB962C8B-B14F-4D97-AF65-F5344CB8AC3E}">
        <p14:creationId xmlns:p14="http://schemas.microsoft.com/office/powerpoint/2010/main" val="2287561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431D2-CF50-D64B-B118-C66B4F8DC1E1}"/>
              </a:ext>
            </a:extLst>
          </p:cNvPr>
          <p:cNvSpPr>
            <a:spLocks noGrp="1"/>
          </p:cNvSpPr>
          <p:nvPr>
            <p:ph type="title"/>
          </p:nvPr>
        </p:nvSpPr>
        <p:spPr/>
        <p:txBody>
          <a:bodyPr/>
          <a:lstStyle/>
          <a:p>
            <a:r>
              <a:rPr lang="es-ES" dirty="0"/>
              <a:t>Especificidad del documento fotográfico: Modelo de </a:t>
            </a:r>
            <a:r>
              <a:rPr lang="es-ES" dirty="0" err="1"/>
              <a:t>Erasuquin</a:t>
            </a:r>
            <a:r>
              <a:rPr lang="es-ES" dirty="0"/>
              <a:t> (1995)</a:t>
            </a:r>
          </a:p>
        </p:txBody>
      </p:sp>
      <p:sp>
        <p:nvSpPr>
          <p:cNvPr id="9" name="Marcador de número de diapositiva 8">
            <a:extLst>
              <a:ext uri="{FF2B5EF4-FFF2-40B4-BE49-F238E27FC236}">
                <a16:creationId xmlns:a16="http://schemas.microsoft.com/office/drawing/2014/main" id="{63E77C96-B81D-90A5-7F36-34597FB52F3C}"/>
              </a:ext>
            </a:extLst>
          </p:cNvPr>
          <p:cNvSpPr>
            <a:spLocks noGrp="1"/>
          </p:cNvSpPr>
          <p:nvPr>
            <p:ph type="sldNum" sz="quarter" idx="10"/>
          </p:nvPr>
        </p:nvSpPr>
        <p:spPr/>
        <p:txBody>
          <a:bodyPr/>
          <a:lstStyle/>
          <a:p>
            <a:fld id="{07CE569E-9B7C-4CB9-AB80-C0841F922CFF}" type="slidenum">
              <a:rPr lang="en-US" smtClean="0"/>
              <a:t>47</a:t>
            </a:fld>
            <a:endParaRPr lang="es-ES"/>
          </a:p>
        </p:txBody>
      </p:sp>
      <p:graphicFrame>
        <p:nvGraphicFramePr>
          <p:cNvPr id="5" name="Marcador de contenido 2">
            <a:extLst>
              <a:ext uri="{FF2B5EF4-FFF2-40B4-BE49-F238E27FC236}">
                <a16:creationId xmlns:a16="http://schemas.microsoft.com/office/drawing/2014/main" id="{5F21855C-728E-A799-7B6A-840A5C307797}"/>
              </a:ext>
            </a:extLst>
          </p:cNvPr>
          <p:cNvGraphicFramePr>
            <a:graphicFrameLocks noGrp="1"/>
          </p:cNvGraphicFramePr>
          <p:nvPr>
            <p:ph type="dgm" sz="quarter" idx="11"/>
          </p:nvPr>
        </p:nvGraphicFramePr>
        <p:xfrm>
          <a:off x="2991802" y="1711464"/>
          <a:ext cx="8255317" cy="464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Marcador de pie de página 14">
            <a:extLst>
              <a:ext uri="{FF2B5EF4-FFF2-40B4-BE49-F238E27FC236}">
                <a16:creationId xmlns:a16="http://schemas.microsoft.com/office/drawing/2014/main" id="{1889B401-80E3-9E13-FF6B-63348B87704E}"/>
              </a:ext>
            </a:extLst>
          </p:cNvPr>
          <p:cNvSpPr>
            <a:spLocks noGrp="1"/>
          </p:cNvSpPr>
          <p:nvPr>
            <p:ph type="ftr" sz="quarter" idx="4294967295"/>
          </p:nvPr>
        </p:nvSpPr>
        <p:spPr>
          <a:xfrm>
            <a:off x="0" y="0"/>
            <a:ext cx="0" cy="0"/>
          </a:xfrm>
        </p:spPr>
        <p:txBody>
          <a:bodyPr/>
          <a:lstStyle/>
          <a:p>
            <a:endParaRPr lang="es-ES" dirty="0">
              <a:solidFill>
                <a:srgbClr val="000000"/>
              </a:solidFill>
            </a:endParaRPr>
          </a:p>
        </p:txBody>
      </p:sp>
    </p:spTree>
    <p:extLst>
      <p:ext uri="{BB962C8B-B14F-4D97-AF65-F5344CB8AC3E}">
        <p14:creationId xmlns:p14="http://schemas.microsoft.com/office/powerpoint/2010/main" val="3180468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431D2-CF50-D64B-B118-C66B4F8DC1E1}"/>
              </a:ext>
            </a:extLst>
          </p:cNvPr>
          <p:cNvSpPr>
            <a:spLocks noGrp="1"/>
          </p:cNvSpPr>
          <p:nvPr>
            <p:ph type="title"/>
          </p:nvPr>
        </p:nvSpPr>
        <p:spPr>
          <a:xfrm>
            <a:off x="2695760" y="360710"/>
            <a:ext cx="7922710" cy="1045180"/>
          </a:xfrm>
        </p:spPr>
        <p:txBody>
          <a:bodyPr/>
          <a:lstStyle/>
          <a:p>
            <a:r>
              <a:rPr lang="es-ES" dirty="0">
                <a:ea typeface="+mj-lt"/>
                <a:cs typeface="+mj-lt"/>
              </a:rPr>
              <a:t>Tratamiento del documento fotográfico según su especificidad</a:t>
            </a:r>
            <a:endParaRPr lang="es-ES" dirty="0"/>
          </a:p>
        </p:txBody>
      </p:sp>
      <p:sp>
        <p:nvSpPr>
          <p:cNvPr id="5" name="Marcador de pie de página 4">
            <a:extLst>
              <a:ext uri="{FF2B5EF4-FFF2-40B4-BE49-F238E27FC236}">
                <a16:creationId xmlns:a16="http://schemas.microsoft.com/office/drawing/2014/main" id="{0BDBB3D2-61B7-59F5-6894-81DECD1E2220}"/>
              </a:ext>
            </a:extLst>
          </p:cNvPr>
          <p:cNvSpPr>
            <a:spLocks noGrp="1"/>
          </p:cNvSpPr>
          <p:nvPr>
            <p:ph type="ftr" sz="quarter" idx="11"/>
          </p:nvPr>
        </p:nvSpPr>
        <p:spPr/>
        <p:txBody>
          <a:bodyPr/>
          <a:lstStyle/>
          <a:p>
            <a:endParaRPr lang="es-ES" dirty="0">
              <a:solidFill>
                <a:srgbClr val="000000"/>
              </a:solidFill>
            </a:endParaRPr>
          </a:p>
        </p:txBody>
      </p:sp>
      <p:sp>
        <p:nvSpPr>
          <p:cNvPr id="4" name="Marcador de número de diapositiva 3">
            <a:extLst>
              <a:ext uri="{FF2B5EF4-FFF2-40B4-BE49-F238E27FC236}">
                <a16:creationId xmlns:a16="http://schemas.microsoft.com/office/drawing/2014/main" id="{2F3083AC-D3D9-4BE2-0065-E30B0298ACDF}"/>
              </a:ext>
            </a:extLst>
          </p:cNvPr>
          <p:cNvSpPr>
            <a:spLocks noGrp="1"/>
          </p:cNvSpPr>
          <p:nvPr>
            <p:ph type="sldNum" sz="quarter" idx="12"/>
          </p:nvPr>
        </p:nvSpPr>
        <p:spPr/>
        <p:txBody>
          <a:bodyPr/>
          <a:lstStyle/>
          <a:p>
            <a:fld id="{07CE569E-9B7C-4CB9-AB80-C0841F922CFF}" type="slidenum">
              <a:rPr lang="en-US" smtClean="0"/>
              <a:t>48</a:t>
            </a:fld>
            <a:endParaRPr lang="es-ES"/>
          </a:p>
        </p:txBody>
      </p:sp>
      <p:graphicFrame>
        <p:nvGraphicFramePr>
          <p:cNvPr id="7" name="Marcador de contenido 2">
            <a:extLst>
              <a:ext uri="{FF2B5EF4-FFF2-40B4-BE49-F238E27FC236}">
                <a16:creationId xmlns:a16="http://schemas.microsoft.com/office/drawing/2014/main" id="{B6B3115F-CAD8-D406-E9CA-C60B995B24C2}"/>
              </a:ext>
            </a:extLst>
          </p:cNvPr>
          <p:cNvGraphicFramePr>
            <a:graphicFrameLocks/>
          </p:cNvGraphicFramePr>
          <p:nvPr/>
        </p:nvGraphicFramePr>
        <p:xfrm>
          <a:off x="3151823" y="1528584"/>
          <a:ext cx="7920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51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431D2-CF50-D64B-B118-C66B4F8DC1E1}"/>
              </a:ext>
            </a:extLst>
          </p:cNvPr>
          <p:cNvSpPr>
            <a:spLocks noGrp="1"/>
          </p:cNvSpPr>
          <p:nvPr>
            <p:ph type="title"/>
          </p:nvPr>
        </p:nvSpPr>
        <p:spPr>
          <a:xfrm>
            <a:off x="2862263" y="154200"/>
            <a:ext cx="8885488" cy="1141200"/>
          </a:xfrm>
        </p:spPr>
        <p:txBody>
          <a:bodyPr anchor="b">
            <a:normAutofit/>
          </a:bodyPr>
          <a:lstStyle/>
          <a:p>
            <a:r>
              <a:rPr lang="es-ES" dirty="0"/>
              <a:t>Tratamiento del documento fotográfico según su especificidad</a:t>
            </a:r>
          </a:p>
        </p:txBody>
      </p:sp>
      <p:sp>
        <p:nvSpPr>
          <p:cNvPr id="4" name="Marcador de número de diapositiva 3">
            <a:extLst>
              <a:ext uri="{FF2B5EF4-FFF2-40B4-BE49-F238E27FC236}">
                <a16:creationId xmlns:a16="http://schemas.microsoft.com/office/drawing/2014/main" id="{FCCDAA49-DB6E-F65C-3700-93357008CDFD}"/>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07CE569E-9B7C-4CB9-AB80-C0841F922CFF}" type="slidenum">
              <a:rPr lang="en-US" smtClean="0"/>
              <a:pPr>
                <a:spcAft>
                  <a:spcPts val="600"/>
                </a:spcAft>
              </a:pPr>
              <a:t>49</a:t>
            </a:fld>
            <a:endParaRPr lang="es-ES"/>
          </a:p>
        </p:txBody>
      </p:sp>
      <p:sp>
        <p:nvSpPr>
          <p:cNvPr id="5" name="Marcador de pie de página 4">
            <a:extLst>
              <a:ext uri="{FF2B5EF4-FFF2-40B4-BE49-F238E27FC236}">
                <a16:creationId xmlns:a16="http://schemas.microsoft.com/office/drawing/2014/main" id="{36C9912D-D207-71E6-AB29-D42BE0A3E2BD}"/>
              </a:ext>
            </a:extLst>
          </p:cNvPr>
          <p:cNvSpPr>
            <a:spLocks noGrp="1"/>
          </p:cNvSpPr>
          <p:nvPr>
            <p:ph type="ftr" sz="quarter" idx="4294967295"/>
          </p:nvPr>
        </p:nvSpPr>
        <p:spPr>
          <a:xfrm>
            <a:off x="0" y="0"/>
            <a:ext cx="0" cy="0"/>
          </a:xfrm>
        </p:spPr>
        <p:txBody>
          <a:bodyPr/>
          <a:lstStyle/>
          <a:p>
            <a:pPr>
              <a:spcAft>
                <a:spcPts val="600"/>
              </a:spcAft>
            </a:pPr>
            <a:endParaRPr lang="es-ES" dirty="0">
              <a:solidFill>
                <a:srgbClr val="000000"/>
              </a:solidFill>
            </a:endParaRPr>
          </a:p>
        </p:txBody>
      </p:sp>
      <p:graphicFrame>
        <p:nvGraphicFramePr>
          <p:cNvPr id="8" name="Marcador de contenido 2">
            <a:extLst>
              <a:ext uri="{FF2B5EF4-FFF2-40B4-BE49-F238E27FC236}">
                <a16:creationId xmlns:a16="http://schemas.microsoft.com/office/drawing/2014/main" id="{159D89D9-2B43-8D70-5C98-FFBF9867BED8}"/>
              </a:ext>
            </a:extLst>
          </p:cNvPr>
          <p:cNvGraphicFramePr>
            <a:graphicFrameLocks noGrp="1"/>
          </p:cNvGraphicFramePr>
          <p:nvPr>
            <p:ph type="dgm" sz="quarter" idx="11"/>
          </p:nvPr>
        </p:nvGraphicFramePr>
        <p:xfrm>
          <a:off x="3066859" y="1295400"/>
          <a:ext cx="7829742" cy="498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08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E4475B3-8FD6-7779-A06E-C251B6E44401}"/>
              </a:ext>
            </a:extLst>
          </p:cNvPr>
          <p:cNvSpPr>
            <a:spLocks noGrp="1"/>
          </p:cNvSpPr>
          <p:nvPr>
            <p:ph type="title"/>
          </p:nvPr>
        </p:nvSpPr>
        <p:spPr>
          <a:xfrm>
            <a:off x="1805940" y="265777"/>
            <a:ext cx="9777420" cy="615600"/>
          </a:xfrm>
        </p:spPr>
        <p:txBody>
          <a:bodyPr/>
          <a:lstStyle/>
          <a:p>
            <a:endParaRPr lang="es-ES" dirty="0">
              <a:solidFill>
                <a:srgbClr val="FF0000"/>
              </a:solidFill>
            </a:endParaRPr>
          </a:p>
        </p:txBody>
      </p:sp>
      <p:sp>
        <p:nvSpPr>
          <p:cNvPr id="5" name="Marcador de número de diapositiva 4">
            <a:extLst>
              <a:ext uri="{FF2B5EF4-FFF2-40B4-BE49-F238E27FC236}">
                <a16:creationId xmlns:a16="http://schemas.microsoft.com/office/drawing/2014/main" id="{2FE3B2AE-2A61-07EA-AE69-DEE29E4C3E22}"/>
              </a:ext>
            </a:extLst>
          </p:cNvPr>
          <p:cNvSpPr>
            <a:spLocks noGrp="1"/>
          </p:cNvSpPr>
          <p:nvPr>
            <p:ph type="sldNum" sz="quarter" idx="11"/>
          </p:nvPr>
        </p:nvSpPr>
        <p:spPr/>
        <p:txBody>
          <a:bodyPr/>
          <a:lstStyle/>
          <a:p>
            <a:fld id="{00000000-1234-1234-1234-123412341234}" type="slidenum">
              <a:rPr lang="es-ES" smtClean="0"/>
              <a:pPr/>
              <a:t>5</a:t>
            </a:fld>
            <a:endParaRPr lang="es-ES"/>
          </a:p>
        </p:txBody>
      </p:sp>
      <p:sp>
        <p:nvSpPr>
          <p:cNvPr id="11" name="Marcador de contenido 10">
            <a:extLst>
              <a:ext uri="{FF2B5EF4-FFF2-40B4-BE49-F238E27FC236}">
                <a16:creationId xmlns:a16="http://schemas.microsoft.com/office/drawing/2014/main" id="{7B2A0A62-338E-A412-6B5E-33B21AFF9DF7}"/>
              </a:ext>
            </a:extLst>
          </p:cNvPr>
          <p:cNvSpPr>
            <a:spLocks noGrp="1"/>
          </p:cNvSpPr>
          <p:nvPr>
            <p:ph sz="quarter" idx="12"/>
          </p:nvPr>
        </p:nvSpPr>
        <p:spPr/>
        <p:txBody>
          <a:bodyPr/>
          <a:lstStyle/>
          <a:p>
            <a:endParaRPr lang="es-ES"/>
          </a:p>
        </p:txBody>
      </p:sp>
    </p:spTree>
    <p:extLst>
      <p:ext uri="{BB962C8B-B14F-4D97-AF65-F5344CB8AC3E}">
        <p14:creationId xmlns:p14="http://schemas.microsoft.com/office/powerpoint/2010/main" val="1681698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AB003-89EF-3521-C667-3C6127E13DCD}"/>
              </a:ext>
            </a:extLst>
          </p:cNvPr>
          <p:cNvSpPr>
            <a:spLocks noGrp="1"/>
          </p:cNvSpPr>
          <p:nvPr>
            <p:ph type="title"/>
          </p:nvPr>
        </p:nvSpPr>
        <p:spPr>
          <a:xfrm>
            <a:off x="2902102" y="613611"/>
            <a:ext cx="7524598" cy="952173"/>
          </a:xfrm>
        </p:spPr>
        <p:txBody>
          <a:bodyPr/>
          <a:lstStyle/>
          <a:p>
            <a:r>
              <a:rPr lang="es-ES" dirty="0"/>
              <a:t>Tratamiento documental según el  contexto de la imagen</a:t>
            </a:r>
          </a:p>
        </p:txBody>
      </p:sp>
      <p:sp>
        <p:nvSpPr>
          <p:cNvPr id="5" name="Marcador de pie de página 4">
            <a:extLst>
              <a:ext uri="{FF2B5EF4-FFF2-40B4-BE49-F238E27FC236}">
                <a16:creationId xmlns:a16="http://schemas.microsoft.com/office/drawing/2014/main" id="{C1A2E0CD-81F9-B374-7926-FF37FB042F10}"/>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15BF95D-39DC-4DE0-1B17-8D1A2CD5EB38}"/>
              </a:ext>
            </a:extLst>
          </p:cNvPr>
          <p:cNvSpPr>
            <a:spLocks noGrp="1"/>
          </p:cNvSpPr>
          <p:nvPr>
            <p:ph type="sldNum" sz="quarter" idx="12"/>
          </p:nvPr>
        </p:nvSpPr>
        <p:spPr/>
        <p:txBody>
          <a:bodyPr/>
          <a:lstStyle/>
          <a:p>
            <a:fld id="{07CE569E-9B7C-4CB9-AB80-C0841F922CFF}" type="slidenum">
              <a:rPr lang="en-US" smtClean="0"/>
              <a:t>50</a:t>
            </a:fld>
            <a:endParaRPr lang="es-ES"/>
          </a:p>
        </p:txBody>
      </p:sp>
      <p:graphicFrame>
        <p:nvGraphicFramePr>
          <p:cNvPr id="6" name="Marcador de contenido 2">
            <a:extLst>
              <a:ext uri="{FF2B5EF4-FFF2-40B4-BE49-F238E27FC236}">
                <a16:creationId xmlns:a16="http://schemas.microsoft.com/office/drawing/2014/main" id="{C4217377-D854-5C00-84D7-2D3632A9ED5D}"/>
              </a:ext>
            </a:extLst>
          </p:cNvPr>
          <p:cNvGraphicFramePr/>
          <p:nvPr/>
        </p:nvGraphicFramePr>
        <p:xfrm>
          <a:off x="2862137" y="1565784"/>
          <a:ext cx="8885488" cy="4678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id="{51115825-C882-9934-C57F-453C2EABEEBC}"/>
              </a:ext>
            </a:extLst>
          </p:cNvPr>
          <p:cNvSpPr txBox="1">
            <a:spLocks/>
          </p:cNvSpPr>
          <p:nvPr/>
        </p:nvSpPr>
        <p:spPr>
          <a:xfrm>
            <a:off x="3802063" y="2739698"/>
            <a:ext cx="7005637" cy="780241"/>
          </a:xfrm>
          <a:prstGeom prst="rect">
            <a:avLst/>
          </a:prstGeom>
          <a:noFill/>
          <a:ln w="0">
            <a:noFill/>
          </a:ln>
        </p:spPr>
        <p:txBody>
          <a:bodyPr lIns="0" tIns="0" rIns="0" bIns="0" anchor="b">
            <a:normAutofit fontScale="97500"/>
          </a:bodyPr>
          <a:lstStyle>
            <a:lvl1pPr algn="l" defTabSz="914400" rtl="0" eaLnBrk="1" latinLnBrk="0" hangingPunct="1">
              <a:lnSpc>
                <a:spcPct val="90000"/>
              </a:lnSpc>
              <a:spcBef>
                <a:spcPct val="0"/>
              </a:spcBef>
              <a:buNone/>
              <a:defRPr sz="3600" kern="1200">
                <a:solidFill>
                  <a:srgbClr val="FF0000"/>
                </a:solidFill>
                <a:latin typeface="+mj-lt"/>
                <a:ea typeface="+mj-ea"/>
                <a:cs typeface="+mj-cs"/>
              </a:defRPr>
            </a:lvl1pPr>
          </a:lstStyle>
          <a:p>
            <a:pPr marL="285750" indent="-285750">
              <a:spcBef>
                <a:spcPts val="1000"/>
              </a:spcBef>
              <a:buFont typeface="Arial"/>
              <a:buChar char="•"/>
            </a:pPr>
            <a:endParaRPr lang="es-ES" dirty="0"/>
          </a:p>
        </p:txBody>
      </p:sp>
    </p:spTree>
    <p:extLst>
      <p:ext uri="{BB962C8B-B14F-4D97-AF65-F5344CB8AC3E}">
        <p14:creationId xmlns:p14="http://schemas.microsoft.com/office/powerpoint/2010/main" val="3310722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48A7A-0629-3C13-2428-85BDB227FD25}"/>
              </a:ext>
            </a:extLst>
          </p:cNvPr>
          <p:cNvSpPr>
            <a:spLocks noGrp="1"/>
          </p:cNvSpPr>
          <p:nvPr>
            <p:ph type="title"/>
          </p:nvPr>
        </p:nvSpPr>
        <p:spPr/>
        <p:txBody>
          <a:bodyPr/>
          <a:lstStyle/>
          <a:p>
            <a:r>
              <a:rPr lang="es-ES"/>
              <a:t>Niveles de lectura de la fotografía</a:t>
            </a:r>
          </a:p>
        </p:txBody>
      </p:sp>
      <p:sp>
        <p:nvSpPr>
          <p:cNvPr id="3" name="Marcador de contenido 2">
            <a:extLst>
              <a:ext uri="{FF2B5EF4-FFF2-40B4-BE49-F238E27FC236}">
                <a16:creationId xmlns:a16="http://schemas.microsoft.com/office/drawing/2014/main" id="{E09E6063-D634-9158-0FDE-290739C1820E}"/>
              </a:ext>
            </a:extLst>
          </p:cNvPr>
          <p:cNvSpPr>
            <a:spLocks noGrp="1"/>
          </p:cNvSpPr>
          <p:nvPr>
            <p:ph idx="1"/>
          </p:nvPr>
        </p:nvSpPr>
        <p:spPr>
          <a:xfrm>
            <a:off x="2661470" y="1779321"/>
            <a:ext cx="8220979" cy="1832560"/>
          </a:xfrm>
        </p:spPr>
        <p:txBody>
          <a:bodyPr vert="horz" lIns="91440" tIns="45720" rIns="91440" bIns="45720" rtlCol="0" anchor="t">
            <a:normAutofit/>
          </a:bodyPr>
          <a:lstStyle/>
          <a:p>
            <a:pPr>
              <a:lnSpc>
                <a:spcPct val="110000"/>
              </a:lnSpc>
            </a:pPr>
            <a:r>
              <a:rPr lang="es-ES" sz="1800" b="1" dirty="0">
                <a:ea typeface="+mn-lt"/>
                <a:cs typeface="+mn-lt"/>
              </a:rPr>
              <a:t>Plano denotativo (ámbito objetivo):</a:t>
            </a:r>
            <a:r>
              <a:rPr lang="es-ES" sz="1800" dirty="0">
                <a:ea typeface="+mn-lt"/>
                <a:cs typeface="+mn-lt"/>
              </a:rPr>
              <a:t> lo que se ve</a:t>
            </a:r>
          </a:p>
          <a:p>
            <a:pPr>
              <a:lnSpc>
                <a:spcPct val="110000"/>
              </a:lnSpc>
            </a:pPr>
            <a:r>
              <a:rPr lang="es-ES" sz="1800" b="1" dirty="0">
                <a:ea typeface="+mn-lt"/>
                <a:cs typeface="+mn-lt"/>
              </a:rPr>
              <a:t>Plano connotativo (ámbito subjetivo):</a:t>
            </a:r>
            <a:r>
              <a:rPr lang="es-ES" sz="1800" dirty="0">
                <a:ea typeface="+mn-lt"/>
                <a:cs typeface="+mn-lt"/>
              </a:rPr>
              <a:t> se trata de la interpretación que hacemos de la imagen a partir de presencias, ausencias y conocimientos del documentalista  (saber histórico, de la actualidad periodística, del tema reflejado, de imágenes anteriores del mismo tipo, </a:t>
            </a:r>
            <a:r>
              <a:rPr lang="es-ES" sz="1800" dirty="0" err="1">
                <a:ea typeface="+mn-lt"/>
                <a:cs typeface="+mn-lt"/>
              </a:rPr>
              <a:t>etc</a:t>
            </a:r>
            <a:r>
              <a:rPr lang="es-ES" sz="1800" dirty="0">
                <a:ea typeface="+mn-lt"/>
                <a:cs typeface="+mn-lt"/>
              </a:rPr>
              <a:t>).</a:t>
            </a:r>
            <a:endParaRPr lang="es-ES" sz="1800" dirty="0"/>
          </a:p>
        </p:txBody>
      </p:sp>
      <p:sp>
        <p:nvSpPr>
          <p:cNvPr id="5" name="Marcador de pie de página 4">
            <a:extLst>
              <a:ext uri="{FF2B5EF4-FFF2-40B4-BE49-F238E27FC236}">
                <a16:creationId xmlns:a16="http://schemas.microsoft.com/office/drawing/2014/main" id="{E4FF14A4-4DED-D3BC-B2F8-B4A7001257A7}"/>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44E3354C-54E3-A2B1-4266-2BDC0F449744}"/>
              </a:ext>
            </a:extLst>
          </p:cNvPr>
          <p:cNvSpPr>
            <a:spLocks noGrp="1"/>
          </p:cNvSpPr>
          <p:nvPr>
            <p:ph type="sldNum" sz="quarter" idx="12"/>
          </p:nvPr>
        </p:nvSpPr>
        <p:spPr/>
        <p:txBody>
          <a:bodyPr/>
          <a:lstStyle/>
          <a:p>
            <a:fld id="{07CE569E-9B7C-4CB9-AB80-C0841F922CFF}" type="slidenum">
              <a:rPr lang="en-US" smtClean="0"/>
              <a:t>51</a:t>
            </a:fld>
            <a:endParaRPr lang="es-ES"/>
          </a:p>
        </p:txBody>
      </p:sp>
    </p:spTree>
    <p:extLst>
      <p:ext uri="{BB962C8B-B14F-4D97-AF65-F5344CB8AC3E}">
        <p14:creationId xmlns:p14="http://schemas.microsoft.com/office/powerpoint/2010/main" val="1919068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eño de escaleras en 3D">
            <a:extLst>
              <a:ext uri="{FF2B5EF4-FFF2-40B4-BE49-F238E27FC236}">
                <a16:creationId xmlns:a16="http://schemas.microsoft.com/office/drawing/2014/main" id="{A89D55F1-9790-67A1-E0E5-0C9400300D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207220" cy="6857990"/>
          </a:xfrm>
          <a:prstGeom prst="rect">
            <a:avLst/>
          </a:prstGeom>
        </p:spPr>
      </p:pic>
      <p:sp>
        <p:nvSpPr>
          <p:cNvPr id="2" name="Título 1">
            <a:extLst>
              <a:ext uri="{FF2B5EF4-FFF2-40B4-BE49-F238E27FC236}">
                <a16:creationId xmlns:a16="http://schemas.microsoft.com/office/drawing/2014/main" id="{4B060450-D52D-B51A-D4D0-72EA78B40528}"/>
              </a:ext>
            </a:extLst>
          </p:cNvPr>
          <p:cNvSpPr>
            <a:spLocks noGrp="1"/>
          </p:cNvSpPr>
          <p:nvPr>
            <p:ph type="title"/>
          </p:nvPr>
        </p:nvSpPr>
        <p:spPr>
          <a:xfrm>
            <a:off x="762000" y="762000"/>
            <a:ext cx="5089071" cy="748394"/>
          </a:xfrm>
        </p:spPr>
        <p:txBody>
          <a:bodyPr vert="horz" lIns="91440" tIns="45720" rIns="91440" bIns="45720" rtlCol="0" anchor="b">
            <a:normAutofit/>
          </a:bodyPr>
          <a:lstStyle/>
          <a:p>
            <a:r>
              <a:rPr lang="en-US" b="1" kern="1200" err="1">
                <a:latin typeface="+mj-lt"/>
                <a:ea typeface="+mj-ea"/>
                <a:cs typeface="+mj-cs"/>
              </a:rPr>
              <a:t>Niveles</a:t>
            </a:r>
            <a:r>
              <a:rPr lang="en-US" b="1"/>
              <a:t> a </a:t>
            </a:r>
            <a:r>
              <a:rPr lang="en-US" b="1" err="1"/>
              <a:t>analizar</a:t>
            </a:r>
            <a:endParaRPr lang="en-US" b="1" kern="1200" err="1">
              <a:latin typeface="+mj-lt"/>
            </a:endParaRPr>
          </a:p>
        </p:txBody>
      </p:sp>
      <p:sp>
        <p:nvSpPr>
          <p:cNvPr id="6" name="Marcador de pie de página 5">
            <a:extLst>
              <a:ext uri="{FF2B5EF4-FFF2-40B4-BE49-F238E27FC236}">
                <a16:creationId xmlns:a16="http://schemas.microsoft.com/office/drawing/2014/main" id="{DED8A288-8F05-8806-0A69-7A57487878D6}"/>
              </a:ext>
            </a:extLst>
          </p:cNvPr>
          <p:cNvSpPr>
            <a:spLocks noGrp="1"/>
          </p:cNvSpPr>
          <p:nvPr>
            <p:ph type="ftr" sz="quarter" idx="11"/>
          </p:nvPr>
        </p:nvSpPr>
        <p:spPr/>
        <p:txBody>
          <a:bodyPr/>
          <a:lstStyle/>
          <a:p>
            <a:endParaRPr lang="es-ES" dirty="0"/>
          </a:p>
        </p:txBody>
      </p:sp>
      <p:sp>
        <p:nvSpPr>
          <p:cNvPr id="3" name="Marcador de número de diapositiva 2">
            <a:extLst>
              <a:ext uri="{FF2B5EF4-FFF2-40B4-BE49-F238E27FC236}">
                <a16:creationId xmlns:a16="http://schemas.microsoft.com/office/drawing/2014/main" id="{1A264344-D18F-F448-5E9C-870576BEFF25}"/>
              </a:ext>
            </a:extLst>
          </p:cNvPr>
          <p:cNvSpPr>
            <a:spLocks noGrp="1"/>
          </p:cNvSpPr>
          <p:nvPr>
            <p:ph type="sldNum" sz="quarter" idx="12"/>
          </p:nvPr>
        </p:nvSpPr>
        <p:spPr/>
        <p:txBody>
          <a:bodyPr/>
          <a:lstStyle/>
          <a:p>
            <a:fld id="{07CE569E-9B7C-4CB9-AB80-C0841F922CFF}" type="slidenum">
              <a:rPr lang="en-US" smtClean="0"/>
              <a:t>52</a:t>
            </a:fld>
            <a:endParaRPr lang="es-ES"/>
          </a:p>
        </p:txBody>
      </p:sp>
      <p:sp>
        <p:nvSpPr>
          <p:cNvPr id="4" name="CuadroTexto 3">
            <a:extLst>
              <a:ext uri="{FF2B5EF4-FFF2-40B4-BE49-F238E27FC236}">
                <a16:creationId xmlns:a16="http://schemas.microsoft.com/office/drawing/2014/main" id="{35643A4F-5B49-5F05-6CF8-746440CB0D7F}"/>
              </a:ext>
            </a:extLst>
          </p:cNvPr>
          <p:cNvSpPr txBox="1"/>
          <p:nvPr/>
        </p:nvSpPr>
        <p:spPr>
          <a:xfrm>
            <a:off x="2265589" y="2388053"/>
            <a:ext cx="3592284"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ES" sz="3000" b="1">
                <a:solidFill>
                  <a:srgbClr val="FF0000"/>
                </a:solidFill>
              </a:rPr>
              <a:t>- Fotografía</a:t>
            </a:r>
          </a:p>
          <a:p>
            <a:pPr algn="r"/>
            <a:endParaRPr lang="es-ES" sz="3000" b="1">
              <a:solidFill>
                <a:srgbClr val="FF0000"/>
              </a:solidFill>
            </a:endParaRPr>
          </a:p>
          <a:p>
            <a:pPr algn="ctr"/>
            <a:r>
              <a:rPr lang="es-ES" sz="3000" b="1">
                <a:solidFill>
                  <a:srgbClr val="FF0000"/>
                </a:solidFill>
              </a:rPr>
              <a:t>- Pie de Foto</a:t>
            </a:r>
          </a:p>
          <a:p>
            <a:pPr algn="r"/>
            <a:endParaRPr lang="es-ES" sz="3000" b="1">
              <a:solidFill>
                <a:srgbClr val="FF0000"/>
              </a:solidFill>
            </a:endParaRPr>
          </a:p>
          <a:p>
            <a:r>
              <a:rPr lang="es-ES" sz="3000" b="1">
                <a:solidFill>
                  <a:srgbClr val="FF0000"/>
                </a:solidFill>
              </a:rPr>
              <a:t>- Referente</a:t>
            </a:r>
          </a:p>
        </p:txBody>
      </p:sp>
    </p:spTree>
    <p:extLst>
      <p:ext uri="{BB962C8B-B14F-4D97-AF65-F5344CB8AC3E}">
        <p14:creationId xmlns:p14="http://schemas.microsoft.com/office/powerpoint/2010/main" val="1270972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CF4CA-F796-2704-E60B-0EC5E8518122}"/>
              </a:ext>
            </a:extLst>
          </p:cNvPr>
          <p:cNvSpPr>
            <a:spLocks noGrp="1"/>
          </p:cNvSpPr>
          <p:nvPr>
            <p:ph type="title"/>
          </p:nvPr>
        </p:nvSpPr>
        <p:spPr>
          <a:xfrm>
            <a:off x="2755445" y="468015"/>
            <a:ext cx="8149590" cy="960735"/>
          </a:xfrm>
        </p:spPr>
        <p:txBody>
          <a:bodyPr vert="horz" lIns="91440" tIns="45720" rIns="91440" bIns="45720" rtlCol="0" anchor="b">
            <a:noAutofit/>
          </a:bodyPr>
          <a:lstStyle/>
          <a:p>
            <a:r>
              <a:rPr lang="en-US" kern="1200" dirty="0" err="1">
                <a:latin typeface="+mj-lt"/>
                <a:ea typeface="+mj-ea"/>
                <a:cs typeface="+mj-cs"/>
              </a:rPr>
              <a:t>Competencias</a:t>
            </a:r>
            <a:r>
              <a:rPr lang="en-US" kern="1200" dirty="0">
                <a:latin typeface="+mj-lt"/>
                <a:ea typeface="+mj-ea"/>
                <a:cs typeface="+mj-cs"/>
              </a:rPr>
              <a:t> para leer la imagen </a:t>
            </a:r>
            <a:r>
              <a:rPr lang="en-US" kern="1200" dirty="0" err="1">
                <a:latin typeface="+mj-lt"/>
                <a:ea typeface="+mj-ea"/>
                <a:cs typeface="+mj-cs"/>
              </a:rPr>
              <a:t>fotoperiodística</a:t>
            </a:r>
            <a:endParaRPr lang="en-US" kern="1200" dirty="0">
              <a:latin typeface="+mj-lt"/>
              <a:ea typeface="+mj-ea"/>
              <a:cs typeface="+mj-cs"/>
            </a:endParaRPr>
          </a:p>
        </p:txBody>
      </p:sp>
      <p:sp>
        <p:nvSpPr>
          <p:cNvPr id="7" name="Marcador de pie de página 6">
            <a:extLst>
              <a:ext uri="{FF2B5EF4-FFF2-40B4-BE49-F238E27FC236}">
                <a16:creationId xmlns:a16="http://schemas.microsoft.com/office/drawing/2014/main" id="{E9925512-913E-FF71-7217-7E7A17E07358}"/>
              </a:ext>
            </a:extLst>
          </p:cNvPr>
          <p:cNvSpPr>
            <a:spLocks noGrp="1"/>
          </p:cNvSpPr>
          <p:nvPr>
            <p:ph type="ftr" sz="quarter" idx="11"/>
          </p:nvPr>
        </p:nvSpPr>
        <p:spPr/>
        <p:txBody>
          <a:bodyPr/>
          <a:lstStyle/>
          <a:p>
            <a:endParaRPr lang="es-ES" dirty="0"/>
          </a:p>
        </p:txBody>
      </p:sp>
      <p:sp>
        <p:nvSpPr>
          <p:cNvPr id="3" name="Marcador de número de diapositiva 2">
            <a:extLst>
              <a:ext uri="{FF2B5EF4-FFF2-40B4-BE49-F238E27FC236}">
                <a16:creationId xmlns:a16="http://schemas.microsoft.com/office/drawing/2014/main" id="{85A5A3F5-45D2-57B5-5C76-1F162D31A302}"/>
              </a:ext>
            </a:extLst>
          </p:cNvPr>
          <p:cNvSpPr>
            <a:spLocks noGrp="1"/>
          </p:cNvSpPr>
          <p:nvPr>
            <p:ph type="sldNum" sz="quarter" idx="12"/>
          </p:nvPr>
        </p:nvSpPr>
        <p:spPr/>
        <p:txBody>
          <a:bodyPr/>
          <a:lstStyle/>
          <a:p>
            <a:fld id="{07CE569E-9B7C-4CB9-AB80-C0841F922CFF}" type="slidenum">
              <a:rPr lang="en-US" smtClean="0"/>
              <a:t>53</a:t>
            </a:fld>
            <a:endParaRPr lang="es-ES"/>
          </a:p>
        </p:txBody>
      </p:sp>
      <p:sp>
        <p:nvSpPr>
          <p:cNvPr id="4" name="CuadroTexto 3">
            <a:extLst>
              <a:ext uri="{FF2B5EF4-FFF2-40B4-BE49-F238E27FC236}">
                <a16:creationId xmlns:a16="http://schemas.microsoft.com/office/drawing/2014/main" id="{867DB96B-A559-8293-2F26-AA2445464841}"/>
              </a:ext>
            </a:extLst>
          </p:cNvPr>
          <p:cNvSpPr txBox="1"/>
          <p:nvPr/>
        </p:nvSpPr>
        <p:spPr>
          <a:xfrm>
            <a:off x="2755445" y="1714500"/>
            <a:ext cx="180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p>
        </p:txBody>
      </p:sp>
      <p:sp>
        <p:nvSpPr>
          <p:cNvPr id="6" name="CuadroTexto 5">
            <a:extLst>
              <a:ext uri="{FF2B5EF4-FFF2-40B4-BE49-F238E27FC236}">
                <a16:creationId xmlns:a16="http://schemas.microsoft.com/office/drawing/2014/main" id="{5F054BCA-D1C3-CE37-F1A8-2B8E711CF8F0}"/>
              </a:ext>
            </a:extLst>
          </p:cNvPr>
          <p:cNvSpPr txBox="1"/>
          <p:nvPr/>
        </p:nvSpPr>
        <p:spPr>
          <a:xfrm>
            <a:off x="3312929" y="2083832"/>
            <a:ext cx="5190992"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buFont typeface="Arial" panose="020B0604020202020204" pitchFamily="34" charset="0"/>
              <a:buChar char="•"/>
            </a:pPr>
            <a:r>
              <a:rPr lang="es-ES" dirty="0"/>
              <a:t>Iconográfica</a:t>
            </a:r>
          </a:p>
          <a:p>
            <a:pPr marL="342900" indent="-342900">
              <a:spcBef>
                <a:spcPts val="600"/>
              </a:spcBef>
              <a:buFont typeface="Arial" panose="020B0604020202020204" pitchFamily="34" charset="0"/>
              <a:buChar char="•"/>
            </a:pPr>
            <a:r>
              <a:rPr lang="es-ES" dirty="0"/>
              <a:t>Narrativa</a:t>
            </a:r>
          </a:p>
          <a:p>
            <a:pPr marL="342900" indent="-342900">
              <a:spcBef>
                <a:spcPts val="600"/>
              </a:spcBef>
              <a:buFont typeface="Arial" panose="020B0604020202020204" pitchFamily="34" charset="0"/>
              <a:buChar char="•"/>
            </a:pPr>
            <a:r>
              <a:rPr lang="es-ES" dirty="0"/>
              <a:t>Estética</a:t>
            </a:r>
          </a:p>
          <a:p>
            <a:pPr marL="342900" indent="-342900">
              <a:spcBef>
                <a:spcPts val="600"/>
              </a:spcBef>
              <a:buFont typeface="Arial" panose="020B0604020202020204" pitchFamily="34" charset="0"/>
              <a:buChar char="•"/>
            </a:pPr>
            <a:r>
              <a:rPr lang="es-ES" dirty="0"/>
              <a:t>Enciclopédica</a:t>
            </a:r>
          </a:p>
          <a:p>
            <a:pPr marL="342900" indent="-342900">
              <a:spcBef>
                <a:spcPts val="600"/>
              </a:spcBef>
              <a:buFont typeface="Arial" panose="020B0604020202020204" pitchFamily="34" charset="0"/>
              <a:buChar char="•"/>
            </a:pPr>
            <a:r>
              <a:rPr lang="es-ES" dirty="0"/>
              <a:t>Lingüístico-comunicativa</a:t>
            </a:r>
          </a:p>
          <a:p>
            <a:pPr marL="342900" indent="-342900">
              <a:spcBef>
                <a:spcPts val="600"/>
              </a:spcBef>
              <a:buFont typeface="Arial" panose="020B0604020202020204" pitchFamily="34" charset="0"/>
              <a:buChar char="•"/>
            </a:pPr>
            <a:r>
              <a:rPr lang="es-ES" dirty="0"/>
              <a:t>Modal</a:t>
            </a:r>
          </a:p>
        </p:txBody>
      </p:sp>
    </p:spTree>
    <p:extLst>
      <p:ext uri="{BB962C8B-B14F-4D97-AF65-F5344CB8AC3E}">
        <p14:creationId xmlns:p14="http://schemas.microsoft.com/office/powerpoint/2010/main" val="269959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100C9-AED1-13CD-4107-3CF6A1DBCEE9}"/>
              </a:ext>
            </a:extLst>
          </p:cNvPr>
          <p:cNvSpPr>
            <a:spLocks noGrp="1"/>
          </p:cNvSpPr>
          <p:nvPr>
            <p:ph type="title"/>
          </p:nvPr>
        </p:nvSpPr>
        <p:spPr>
          <a:xfrm>
            <a:off x="2674620" y="411480"/>
            <a:ext cx="8813618" cy="1040130"/>
          </a:xfrm>
        </p:spPr>
        <p:txBody>
          <a:bodyPr/>
          <a:lstStyle/>
          <a:p>
            <a:r>
              <a:rPr lang="es-ES" dirty="0"/>
              <a:t>Modelo de Erwin </a:t>
            </a:r>
            <a:r>
              <a:rPr lang="es-ES" dirty="0" err="1"/>
              <a:t>Panofsky</a:t>
            </a:r>
            <a:r>
              <a:rPr lang="es-ES" dirty="0"/>
              <a:t> (1939):</a:t>
            </a:r>
            <a:br>
              <a:rPr lang="es-ES" dirty="0"/>
            </a:br>
            <a:r>
              <a:rPr lang="es-ES" dirty="0"/>
              <a:t>3 niveles de interpretación iconográfica</a:t>
            </a:r>
          </a:p>
        </p:txBody>
      </p:sp>
      <p:sp>
        <p:nvSpPr>
          <p:cNvPr id="3" name="Marcador de contenido 2">
            <a:extLst>
              <a:ext uri="{FF2B5EF4-FFF2-40B4-BE49-F238E27FC236}">
                <a16:creationId xmlns:a16="http://schemas.microsoft.com/office/drawing/2014/main" id="{7F2381D5-9F04-B1AA-0511-D70047CF5F8A}"/>
              </a:ext>
            </a:extLst>
          </p:cNvPr>
          <p:cNvSpPr>
            <a:spLocks noGrp="1"/>
          </p:cNvSpPr>
          <p:nvPr>
            <p:ph idx="1"/>
          </p:nvPr>
        </p:nvSpPr>
        <p:spPr>
          <a:xfrm>
            <a:off x="2674620" y="2051384"/>
            <a:ext cx="8380596" cy="3114976"/>
          </a:xfrm>
        </p:spPr>
        <p:txBody>
          <a:bodyPr vert="horz" lIns="91440" tIns="45720" rIns="91440" bIns="45720" rtlCol="0" anchor="t">
            <a:noAutofit/>
          </a:bodyPr>
          <a:lstStyle/>
          <a:p>
            <a:r>
              <a:rPr lang="es-ES" sz="1800" dirty="0">
                <a:solidFill>
                  <a:schemeClr val="accent6"/>
                </a:solidFill>
              </a:rPr>
              <a:t>Nivel </a:t>
            </a:r>
            <a:r>
              <a:rPr lang="es-ES" sz="1800" dirty="0" err="1">
                <a:solidFill>
                  <a:schemeClr val="accent6"/>
                </a:solidFill>
              </a:rPr>
              <a:t>Preiconográfico</a:t>
            </a:r>
            <a:r>
              <a:rPr lang="es-ES" sz="1800" dirty="0">
                <a:solidFill>
                  <a:schemeClr val="accent6"/>
                </a:solidFill>
              </a:rPr>
              <a:t>:</a:t>
            </a:r>
            <a:r>
              <a:rPr lang="es-ES" sz="1800" dirty="0">
                <a:solidFill>
                  <a:srgbClr val="FFFFFF">
                    <a:alpha val="70000"/>
                  </a:srgbClr>
                </a:solidFill>
              </a:rPr>
              <a:t> </a:t>
            </a:r>
            <a:r>
              <a:rPr lang="es-ES" sz="1800" dirty="0">
                <a:ea typeface="+mn-lt"/>
                <a:cs typeface="+mn-lt"/>
              </a:rPr>
              <a:t>identifica objetos y situaciones, una lectura de lo que podría denominarse como los significados naturales</a:t>
            </a:r>
            <a:endParaRPr lang="es-ES" sz="1800" dirty="0">
              <a:solidFill>
                <a:srgbClr val="FFFFFF">
                  <a:alpha val="70000"/>
                </a:srgbClr>
              </a:solidFill>
            </a:endParaRPr>
          </a:p>
          <a:p>
            <a:r>
              <a:rPr lang="es-ES" sz="1800" dirty="0">
                <a:solidFill>
                  <a:schemeClr val="accent6"/>
                </a:solidFill>
              </a:rPr>
              <a:t>Nivel Iconográfico:</a:t>
            </a:r>
            <a:r>
              <a:rPr lang="es-ES" sz="1800" dirty="0">
                <a:solidFill>
                  <a:srgbClr val="FFFFFF">
                    <a:alpha val="70000"/>
                  </a:srgbClr>
                </a:solidFill>
              </a:rPr>
              <a:t> </a:t>
            </a:r>
            <a:r>
              <a:rPr lang="es-ES" sz="1800" dirty="0">
                <a:ea typeface="+mn-lt"/>
                <a:cs typeface="+mn-lt"/>
              </a:rPr>
              <a:t>interpretación iconográfica propiamente dicha, relacionada con el análisis en el que influyen determinadas competencias o conocimientos y aspectos convencionales atribuidos al significado que un determinado analista sabe reconocer. Conocimiento de la cultura en una época determinada</a:t>
            </a:r>
            <a:endParaRPr lang="es-ES" sz="1800" dirty="0">
              <a:solidFill>
                <a:srgbClr val="FFFFFF">
                  <a:alpha val="70000"/>
                </a:srgbClr>
              </a:solidFill>
              <a:ea typeface="+mn-lt"/>
              <a:cs typeface="+mn-lt"/>
            </a:endParaRPr>
          </a:p>
          <a:p>
            <a:r>
              <a:rPr lang="es-ES" sz="1800" dirty="0">
                <a:solidFill>
                  <a:schemeClr val="accent6"/>
                </a:solidFill>
              </a:rPr>
              <a:t>Nivel Iconológico:</a:t>
            </a:r>
            <a:r>
              <a:rPr lang="es-ES" sz="1800" dirty="0">
                <a:solidFill>
                  <a:srgbClr val="FFFFFF">
                    <a:alpha val="70000"/>
                  </a:srgbClr>
                </a:solidFill>
              </a:rPr>
              <a:t> </a:t>
            </a:r>
            <a:r>
              <a:rPr lang="es-ES" sz="1800" dirty="0">
                <a:ea typeface="+mn-lt"/>
                <a:cs typeface="+mn-lt"/>
              </a:rPr>
              <a:t>“a la iconología le interesa el significado intrínseco, los principios subyacentes que revelan el carácter básico de una nación, una época, una clase social, una creencia filosófica o religiosa”. (</a:t>
            </a:r>
            <a:r>
              <a:rPr lang="es-ES" sz="1800" dirty="0" err="1">
                <a:ea typeface="+mn-lt"/>
                <a:cs typeface="+mn-lt"/>
              </a:rPr>
              <a:t>Burke</a:t>
            </a:r>
            <a:r>
              <a:rPr lang="es-ES" sz="1800" dirty="0">
                <a:ea typeface="+mn-lt"/>
                <a:cs typeface="+mn-lt"/>
              </a:rPr>
              <a:t>, 2005)</a:t>
            </a:r>
            <a:endParaRPr lang="es-ES" sz="1800" dirty="0">
              <a:solidFill>
                <a:srgbClr val="FFFFFF">
                  <a:alpha val="70000"/>
                </a:srgbClr>
              </a:solidFill>
            </a:endParaRPr>
          </a:p>
        </p:txBody>
      </p:sp>
      <p:sp>
        <p:nvSpPr>
          <p:cNvPr id="5" name="Marcador de pie de página 4">
            <a:extLst>
              <a:ext uri="{FF2B5EF4-FFF2-40B4-BE49-F238E27FC236}">
                <a16:creationId xmlns:a16="http://schemas.microsoft.com/office/drawing/2014/main" id="{53EF2AEB-EF22-73F0-4A39-85241B7CE09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9EF8EE3E-D1FE-30FC-0C27-374F292CEFB3}"/>
              </a:ext>
            </a:extLst>
          </p:cNvPr>
          <p:cNvSpPr>
            <a:spLocks noGrp="1"/>
          </p:cNvSpPr>
          <p:nvPr>
            <p:ph type="sldNum" sz="quarter" idx="12"/>
          </p:nvPr>
        </p:nvSpPr>
        <p:spPr/>
        <p:txBody>
          <a:bodyPr/>
          <a:lstStyle/>
          <a:p>
            <a:fld id="{07CE569E-9B7C-4CB9-AB80-C0841F922CFF}" type="slidenum">
              <a:rPr lang="en-US" smtClean="0"/>
              <a:t>54</a:t>
            </a:fld>
            <a:endParaRPr lang="es-ES"/>
          </a:p>
        </p:txBody>
      </p:sp>
    </p:spTree>
    <p:extLst>
      <p:ext uri="{BB962C8B-B14F-4D97-AF65-F5344CB8AC3E}">
        <p14:creationId xmlns:p14="http://schemas.microsoft.com/office/powerpoint/2010/main" val="3265983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B2981-173B-2A4D-56CB-4F13A9AFAF88}"/>
              </a:ext>
            </a:extLst>
          </p:cNvPr>
          <p:cNvSpPr>
            <a:spLocks noGrp="1"/>
          </p:cNvSpPr>
          <p:nvPr>
            <p:ph type="title"/>
          </p:nvPr>
        </p:nvSpPr>
        <p:spPr/>
        <p:txBody>
          <a:bodyPr/>
          <a:lstStyle/>
          <a:p>
            <a:endParaRPr lang="es-ES"/>
          </a:p>
        </p:txBody>
      </p:sp>
      <p:sp>
        <p:nvSpPr>
          <p:cNvPr id="3" name="Marcador de número de diapositiva 2">
            <a:extLst>
              <a:ext uri="{FF2B5EF4-FFF2-40B4-BE49-F238E27FC236}">
                <a16:creationId xmlns:a16="http://schemas.microsoft.com/office/drawing/2014/main" id="{6C4FBD73-0870-5490-99F1-16EFE26ADFED}"/>
              </a:ext>
            </a:extLst>
          </p:cNvPr>
          <p:cNvSpPr>
            <a:spLocks noGrp="1"/>
          </p:cNvSpPr>
          <p:nvPr>
            <p:ph type="sldNum" sz="quarter" idx="10"/>
          </p:nvPr>
        </p:nvSpPr>
        <p:spPr/>
        <p:txBody>
          <a:bodyPr/>
          <a:lstStyle/>
          <a:p>
            <a:fld id="{326221F3-6B42-4BAD-A0C6-85429A12AF45}" type="slidenum">
              <a:rPr lang="es-ES" smtClean="0"/>
              <a:t>55</a:t>
            </a:fld>
            <a:endParaRPr lang="es-ES"/>
          </a:p>
        </p:txBody>
      </p:sp>
      <p:sp>
        <p:nvSpPr>
          <p:cNvPr id="4" name="Marcador de pie de página 3">
            <a:extLst>
              <a:ext uri="{FF2B5EF4-FFF2-40B4-BE49-F238E27FC236}">
                <a16:creationId xmlns:a16="http://schemas.microsoft.com/office/drawing/2014/main" id="{7E379964-42B4-6091-0673-FF8CCC77426B}"/>
              </a:ext>
            </a:extLst>
          </p:cNvPr>
          <p:cNvSpPr>
            <a:spLocks noGrp="1"/>
          </p:cNvSpPr>
          <p:nvPr>
            <p:ph type="ftr" sz="quarter" idx="11"/>
          </p:nvPr>
        </p:nvSpPr>
        <p:spPr/>
        <p:txBody>
          <a:bodyPr/>
          <a:lstStyle/>
          <a:p>
            <a:r>
              <a:rPr lang="es-ES"/>
              <a:t>Elaborado por: Clara Janneth Santos-Martínez, URJC</a:t>
            </a:r>
            <a:endParaRPr lang="es-ES" dirty="0"/>
          </a:p>
        </p:txBody>
      </p:sp>
    </p:spTree>
    <p:extLst>
      <p:ext uri="{BB962C8B-B14F-4D97-AF65-F5344CB8AC3E}">
        <p14:creationId xmlns:p14="http://schemas.microsoft.com/office/powerpoint/2010/main" val="1059326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F4223F8-288C-E713-FCFF-242EC0C6AEDB}"/>
              </a:ext>
            </a:extLst>
          </p:cNvPr>
          <p:cNvSpPr>
            <a:spLocks noGrp="1"/>
          </p:cNvSpPr>
          <p:nvPr>
            <p:ph type="body" sz="quarter" idx="10"/>
          </p:nvPr>
        </p:nvSpPr>
        <p:spPr/>
        <p:txBody>
          <a:bodyPr/>
          <a:lstStyle/>
          <a:p>
            <a:r>
              <a:rPr lang="es-ES" dirty="0"/>
              <a:t>Documentación sonora</a:t>
            </a:r>
          </a:p>
        </p:txBody>
      </p:sp>
      <p:sp>
        <p:nvSpPr>
          <p:cNvPr id="2" name="Título 1">
            <a:extLst>
              <a:ext uri="{FF2B5EF4-FFF2-40B4-BE49-F238E27FC236}">
                <a16:creationId xmlns:a16="http://schemas.microsoft.com/office/drawing/2014/main" id="{0135D473-6E4E-8A35-6159-4FDB18DB1636}"/>
              </a:ext>
            </a:extLst>
          </p:cNvPr>
          <p:cNvSpPr>
            <a:spLocks noGrp="1"/>
          </p:cNvSpPr>
          <p:nvPr>
            <p:ph type="title"/>
          </p:nvPr>
        </p:nvSpPr>
        <p:spPr/>
        <p:txBody>
          <a:bodyPr/>
          <a:lstStyle/>
          <a:p>
            <a:r>
              <a:rPr lang="es-ES" dirty="0"/>
              <a:t>Tema 6</a:t>
            </a:r>
          </a:p>
        </p:txBody>
      </p:sp>
      <p:sp>
        <p:nvSpPr>
          <p:cNvPr id="11" name="CuadroTexto 10">
            <a:extLst>
              <a:ext uri="{FF2B5EF4-FFF2-40B4-BE49-F238E27FC236}">
                <a16:creationId xmlns:a16="http://schemas.microsoft.com/office/drawing/2014/main" id="{9D0DAE4C-DA21-18D3-0CD8-DB613FFF85EF}"/>
              </a:ext>
            </a:extLst>
          </p:cNvPr>
          <p:cNvSpPr txBox="1"/>
          <p:nvPr/>
        </p:nvSpPr>
        <p:spPr>
          <a:xfrm>
            <a:off x="2862471" y="4511176"/>
            <a:ext cx="7902551" cy="43088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sz="2000" dirty="0"/>
              <a:t>Actividad de búsqueda desarrollada por los estudiantes.</a:t>
            </a:r>
          </a:p>
        </p:txBody>
      </p:sp>
    </p:spTree>
    <p:extLst>
      <p:ext uri="{BB962C8B-B14F-4D97-AF65-F5344CB8AC3E}">
        <p14:creationId xmlns:p14="http://schemas.microsoft.com/office/powerpoint/2010/main" val="2680054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8FA25-5150-2162-DD4A-849FC5D4172D}"/>
              </a:ext>
            </a:extLst>
          </p:cNvPr>
          <p:cNvSpPr>
            <a:spLocks noGrp="1"/>
          </p:cNvSpPr>
          <p:nvPr>
            <p:ph type="title"/>
          </p:nvPr>
        </p:nvSpPr>
        <p:spPr>
          <a:xfrm>
            <a:off x="1797050" y="351913"/>
            <a:ext cx="7899244" cy="667242"/>
          </a:xfrm>
        </p:spPr>
        <p:txBody>
          <a:bodyPr>
            <a:normAutofit/>
          </a:bodyPr>
          <a:lstStyle/>
          <a:p>
            <a:r>
              <a:rPr lang="es-ES" i="0" dirty="0">
                <a:latin typeface="Calibri" panose="020F0502020204030204" pitchFamily="34" charset="0"/>
              </a:rPr>
              <a:t>CADENA DOCUMENTAL</a:t>
            </a:r>
            <a:endParaRPr lang="es-ES" dirty="0"/>
          </a:p>
        </p:txBody>
      </p:sp>
      <p:sp>
        <p:nvSpPr>
          <p:cNvPr id="3" name="Marcador de contenido 2">
            <a:extLst>
              <a:ext uri="{FF2B5EF4-FFF2-40B4-BE49-F238E27FC236}">
                <a16:creationId xmlns:a16="http://schemas.microsoft.com/office/drawing/2014/main" id="{0109EEDA-65A8-B56B-F733-6F4AF6166E5F}"/>
              </a:ext>
            </a:extLst>
          </p:cNvPr>
          <p:cNvSpPr>
            <a:spLocks noGrp="1"/>
          </p:cNvSpPr>
          <p:nvPr>
            <p:ph type="body" sz="quarter" idx="11"/>
          </p:nvPr>
        </p:nvSpPr>
        <p:spPr>
          <a:xfrm>
            <a:off x="1797050" y="1961198"/>
            <a:ext cx="8292432" cy="4211268"/>
          </a:xfrm>
        </p:spPr>
        <p:txBody>
          <a:bodyPr>
            <a:noAutofit/>
          </a:bodyPr>
          <a:lstStyle/>
          <a:p>
            <a:pPr marL="0" indent="0" algn="l" rtl="0" fontAlgn="base">
              <a:lnSpc>
                <a:spcPct val="100000"/>
              </a:lnSpc>
              <a:spcBef>
                <a:spcPts val="600"/>
              </a:spcBef>
              <a:buNone/>
            </a:pPr>
            <a:r>
              <a:rPr lang="es-ES" sz="1400" b="0" i="0" dirty="0">
                <a:solidFill>
                  <a:srgbClr val="000000"/>
                </a:solidFill>
                <a:effectLst/>
                <a:latin typeface="Calibri" panose="020F0502020204030204" pitchFamily="34" charset="0"/>
              </a:rPr>
              <a:t>El proceso para crear una cuña radiofónica implica varias etapas clave, cada una con su propia documentación. Aquí te dejo una descripción detallada del proceso: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1. Briefing:</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0" i="0" dirty="0">
                <a:solidFill>
                  <a:srgbClr val="000000"/>
                </a:solidFill>
                <a:effectLst/>
                <a:latin typeface="Calibri" panose="020F0502020204030204" pitchFamily="34" charset="0"/>
              </a:rPr>
              <a:t>Documento de Briefing: Este documento recoge la información esencial sobre el cliente, el producto o servicio, el público objetivo, los objetivos de la campaña, el mensaje clave y el tono de la cuña.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2. Investigación y Análisis:</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0" i="0" dirty="0">
                <a:solidFill>
                  <a:srgbClr val="000000"/>
                </a:solidFill>
                <a:effectLst/>
                <a:latin typeface="Calibri" panose="020F0502020204030204" pitchFamily="34" charset="0"/>
              </a:rPr>
              <a:t>Informe de Investigación: Incluye datos sobre el mercado, la competencia y el público objetivo. También puede contener </a:t>
            </a:r>
            <a:r>
              <a:rPr lang="es-ES" sz="1400" b="0" i="1" dirty="0" err="1">
                <a:solidFill>
                  <a:srgbClr val="000000"/>
                </a:solidFill>
                <a:effectLst/>
                <a:latin typeface="Calibri" panose="020F0502020204030204" pitchFamily="34" charset="0"/>
              </a:rPr>
              <a:t>insights</a:t>
            </a:r>
            <a:r>
              <a:rPr lang="es-ES" sz="1400" b="0" i="1" dirty="0">
                <a:solidFill>
                  <a:srgbClr val="000000"/>
                </a:solidFill>
                <a:effectLst/>
                <a:latin typeface="Calibri" panose="020F0502020204030204" pitchFamily="34" charset="0"/>
              </a:rPr>
              <a:t> </a:t>
            </a:r>
            <a:r>
              <a:rPr lang="es-ES" sz="1400" b="0" i="0" dirty="0">
                <a:solidFill>
                  <a:srgbClr val="000000"/>
                </a:solidFill>
                <a:effectLst/>
                <a:latin typeface="Calibri" panose="020F0502020204030204" pitchFamily="34" charset="0"/>
              </a:rPr>
              <a:t>relevantes que guiarán la creación del mensaje.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3. Conceptualización: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0" i="0" dirty="0">
                <a:solidFill>
                  <a:srgbClr val="000000"/>
                </a:solidFill>
                <a:effectLst/>
                <a:latin typeface="Calibri" panose="020F0502020204030204" pitchFamily="34" charset="0"/>
              </a:rPr>
              <a:t>Propuesta Creativa: Documento que presenta varias ideas y conceptos para la cuña. Incluye guiones preliminares y posibles enfoques creativos.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4. Guionización: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0" i="0" dirty="0">
                <a:solidFill>
                  <a:srgbClr val="000000"/>
                </a:solidFill>
                <a:effectLst/>
                <a:latin typeface="Calibri" panose="020F0502020204030204" pitchFamily="34" charset="0"/>
              </a:rPr>
              <a:t>  </a:t>
            </a:r>
            <a:r>
              <a:rPr lang="es-ES" sz="1400" b="1" i="0" dirty="0">
                <a:solidFill>
                  <a:srgbClr val="000000"/>
                </a:solidFill>
                <a:effectLst/>
                <a:latin typeface="Calibri" panose="020F0502020204030204" pitchFamily="34" charset="0"/>
              </a:rPr>
              <a:t>-Guion de la Cuña: </a:t>
            </a:r>
            <a:r>
              <a:rPr lang="es-ES" sz="1400" b="0" i="0" dirty="0">
                <a:solidFill>
                  <a:srgbClr val="000000"/>
                </a:solidFill>
                <a:effectLst/>
                <a:latin typeface="Calibri" panose="020F0502020204030204" pitchFamily="34" charset="0"/>
              </a:rPr>
              <a:t>Documento detallado con el texto exacto que se utilizará en la cuña, incluyendo indicaciones para los locutores y efectos de sonido. </a:t>
            </a:r>
            <a:endParaRPr lang="es-ES" sz="1400" b="0" i="0" dirty="0">
              <a:solidFill>
                <a:srgbClr val="000000"/>
              </a:solidFill>
              <a:effectLst/>
              <a:latin typeface="Segoe UI" panose="020B0502040204020203" pitchFamily="34" charset="0"/>
            </a:endParaRPr>
          </a:p>
        </p:txBody>
      </p:sp>
      <p:sp>
        <p:nvSpPr>
          <p:cNvPr id="5" name="Slide Number Placeholder 4"/>
          <p:cNvSpPr>
            <a:spLocks noGrp="1"/>
          </p:cNvSpPr>
          <p:nvPr>
            <p:ph type="sldNum" sz="quarter" idx="10"/>
          </p:nvPr>
        </p:nvSpPr>
        <p:spPr/>
        <p:txBody>
          <a:bodyPr/>
          <a:lstStyle/>
          <a:p>
            <a:fld id="{D78C809D-91D3-4CED-BEB5-8FFE8CE194A8}" type="slidenum">
              <a:rPr lang="es-ES" smtClean="0"/>
              <a:t>57</a:t>
            </a:fld>
            <a:endParaRPr lang="es-ES"/>
          </a:p>
        </p:txBody>
      </p:sp>
      <p:sp>
        <p:nvSpPr>
          <p:cNvPr id="4" name="CuadroTexto 3">
            <a:extLst>
              <a:ext uri="{FF2B5EF4-FFF2-40B4-BE49-F238E27FC236}">
                <a16:creationId xmlns:a16="http://schemas.microsoft.com/office/drawing/2014/main" id="{7518D4E5-3FE6-4806-4A06-1CFBDBCDAB55}"/>
              </a:ext>
            </a:extLst>
          </p:cNvPr>
          <p:cNvSpPr txBox="1"/>
          <p:nvPr/>
        </p:nvSpPr>
        <p:spPr>
          <a:xfrm>
            <a:off x="1797050" y="1230023"/>
            <a:ext cx="5374105" cy="400110"/>
          </a:xfrm>
          <a:prstGeom prst="rect">
            <a:avLst/>
          </a:prstGeom>
          <a:solidFill>
            <a:schemeClr val="tx1"/>
          </a:solidFill>
        </p:spPr>
        <p:txBody>
          <a:bodyPr wrap="square" rtlCol="0">
            <a:spAutoFit/>
          </a:bodyPr>
          <a:lstStyle/>
          <a:p>
            <a:r>
              <a:rPr lang="es-ES" sz="2000" i="0" dirty="0">
                <a:solidFill>
                  <a:schemeClr val="bg1"/>
                </a:solidFill>
                <a:latin typeface="Arial" panose="020B0604020202020204" pitchFamily="34" charset="0"/>
                <a:cs typeface="Arial" panose="020B0604020202020204" pitchFamily="34" charset="0"/>
              </a:rPr>
              <a:t>EJEMPLO PARA UNA CUÑA RADIOFÓNICA </a:t>
            </a:r>
            <a:endParaRPr lang="es-E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831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8FA25-5150-2162-DD4A-849FC5D4172D}"/>
              </a:ext>
            </a:extLst>
          </p:cNvPr>
          <p:cNvSpPr>
            <a:spLocks noGrp="1"/>
          </p:cNvSpPr>
          <p:nvPr>
            <p:ph type="title"/>
          </p:nvPr>
        </p:nvSpPr>
        <p:spPr>
          <a:xfrm>
            <a:off x="3126692" y="423621"/>
            <a:ext cx="8109310" cy="506821"/>
          </a:xfrm>
        </p:spPr>
        <p:txBody>
          <a:bodyPr>
            <a:normAutofit/>
          </a:bodyPr>
          <a:lstStyle/>
          <a:p>
            <a:r>
              <a:rPr lang="es-ES" sz="3200" dirty="0">
                <a:latin typeface="Calibri" panose="020F0502020204030204" pitchFamily="34" charset="0"/>
              </a:rPr>
              <a:t>CADENA DOCUMENTAL</a:t>
            </a:r>
          </a:p>
        </p:txBody>
      </p:sp>
      <p:sp>
        <p:nvSpPr>
          <p:cNvPr id="3" name="Marcador de contenido 2">
            <a:extLst>
              <a:ext uri="{FF2B5EF4-FFF2-40B4-BE49-F238E27FC236}">
                <a16:creationId xmlns:a16="http://schemas.microsoft.com/office/drawing/2014/main" id="{0109EEDA-65A8-B56B-F733-6F4AF6166E5F}"/>
              </a:ext>
            </a:extLst>
          </p:cNvPr>
          <p:cNvSpPr>
            <a:spLocks noGrp="1"/>
          </p:cNvSpPr>
          <p:nvPr>
            <p:ph type="body" sz="quarter" idx="11"/>
          </p:nvPr>
        </p:nvSpPr>
        <p:spPr>
          <a:xfrm>
            <a:off x="3412130" y="1584008"/>
            <a:ext cx="8109310" cy="4850371"/>
          </a:xfrm>
        </p:spPr>
        <p:txBody>
          <a:bodyPr>
            <a:noAutofit/>
          </a:bodyPr>
          <a:lstStyle/>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5. Producción: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Plan de Producción: Incluye el cronograma de grabación, los recursos necesarios (locutores, estudio, efectos de sonido, música), y el presupuesto.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Script Técnico: Documento que detalla los aspectos técnicos de la grabación, como la duración de cada segmento, los efectos de sonido y la música.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 6. Grabación: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Registro de Grabación: Documento que anota los detalles de la sesión de grabación, incluyendo las tomas realizadas y cualquier ajuste necesario.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 7. Edición y Postproducción: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Informe de Edición: Detalla los cambios realizados durante la edición, como cortes, ajustes de audio y la incorporación de efectos de sonido y música.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8. Aprobación y Distribución: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Documento de Aprobación: Registro de la aprobación final por parte del cliente y cualquier </a:t>
            </a:r>
            <a:r>
              <a:rPr lang="es-ES" sz="1400" b="0" i="0" dirty="0" err="1">
                <a:solidFill>
                  <a:srgbClr val="000000"/>
                </a:solidFill>
                <a:effectLst/>
                <a:latin typeface="Calibri" panose="020F0502020204030204" pitchFamily="34" charset="0"/>
              </a:rPr>
              <a:t>feedback</a:t>
            </a:r>
            <a:r>
              <a:rPr lang="es-ES" sz="1400" b="0" i="0" dirty="0">
                <a:solidFill>
                  <a:srgbClr val="000000"/>
                </a:solidFill>
                <a:effectLst/>
                <a:latin typeface="Calibri" panose="020F0502020204030204" pitchFamily="34" charset="0"/>
              </a:rPr>
              <a:t> recibido.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Plan de Medios: Documento que detalla dónde y cuándo se emitirá la cuña, incluyendo las estaciones de radio y los horarios. </a:t>
            </a:r>
            <a:endParaRPr lang="es-ES" sz="1400" b="0" i="0" dirty="0">
              <a:solidFill>
                <a:srgbClr val="000000"/>
              </a:solidFill>
              <a:effectLst/>
              <a:latin typeface="Segoe UI" panose="020B0502040204020203" pitchFamily="34" charset="0"/>
            </a:endParaRPr>
          </a:p>
          <a:p>
            <a:pPr marL="0" indent="0" algn="l" rtl="0" fontAlgn="base">
              <a:lnSpc>
                <a:spcPct val="100000"/>
              </a:lnSpc>
              <a:spcBef>
                <a:spcPts val="600"/>
              </a:spcBef>
              <a:buNone/>
            </a:pPr>
            <a:r>
              <a:rPr lang="es-ES" sz="1400" b="1" i="0" dirty="0">
                <a:solidFill>
                  <a:srgbClr val="000000"/>
                </a:solidFill>
                <a:effectLst/>
                <a:latin typeface="Calibri" panose="020F0502020204030204" pitchFamily="34" charset="0"/>
              </a:rPr>
              <a:t>9. Evaluación:</a:t>
            </a:r>
            <a:r>
              <a:rPr lang="es-ES" sz="1400" b="0" i="0" dirty="0">
                <a:solidFill>
                  <a:srgbClr val="000000"/>
                </a:solidFill>
                <a:effectLst/>
                <a:latin typeface="Calibri" panose="020F0502020204030204" pitchFamily="34" charset="0"/>
              </a:rPr>
              <a:t> </a:t>
            </a:r>
            <a:endParaRPr lang="es-ES" sz="1400" b="0" i="0" dirty="0">
              <a:solidFill>
                <a:srgbClr val="000000"/>
              </a:solidFill>
              <a:effectLst/>
              <a:latin typeface="Segoe UI" panose="020B0502040204020203" pitchFamily="34" charset="0"/>
            </a:endParaRPr>
          </a:p>
          <a:p>
            <a:pPr algn="l" rtl="0" fontAlgn="base">
              <a:lnSpc>
                <a:spcPct val="100000"/>
              </a:lnSpc>
              <a:spcBef>
                <a:spcPts val="600"/>
              </a:spcBef>
            </a:pPr>
            <a:r>
              <a:rPr lang="es-ES" sz="1400" b="0" i="0" dirty="0">
                <a:solidFill>
                  <a:srgbClr val="000000"/>
                </a:solidFill>
                <a:effectLst/>
                <a:latin typeface="Calibri" panose="020F0502020204030204" pitchFamily="34" charset="0"/>
              </a:rPr>
              <a:t>   - Informe de Resultados: Análisis de la efectividad de la cuña, basado en métricas como el alcance, la frecuencia y la respuesta del público. </a:t>
            </a:r>
            <a:endParaRPr lang="es-ES" sz="1400" b="0" i="0" dirty="0">
              <a:solidFill>
                <a:srgbClr val="000000"/>
              </a:solidFill>
              <a:effectLst/>
              <a:latin typeface="Segoe UI" panose="020B0502040204020203" pitchFamily="34" charset="0"/>
            </a:endParaRPr>
          </a:p>
          <a:p>
            <a:pPr>
              <a:lnSpc>
                <a:spcPct val="100000"/>
              </a:lnSpc>
              <a:spcBef>
                <a:spcPts val="600"/>
              </a:spcBef>
            </a:pPr>
            <a:endParaRPr lang="es-ES" sz="1400" dirty="0"/>
          </a:p>
        </p:txBody>
      </p:sp>
      <p:sp>
        <p:nvSpPr>
          <p:cNvPr id="5" name="Slide Number Placeholder 4"/>
          <p:cNvSpPr>
            <a:spLocks noGrp="1"/>
          </p:cNvSpPr>
          <p:nvPr>
            <p:ph type="sldNum" sz="quarter" idx="10"/>
          </p:nvPr>
        </p:nvSpPr>
        <p:spPr/>
        <p:txBody>
          <a:bodyPr/>
          <a:lstStyle/>
          <a:p>
            <a:fld id="{D78C809D-91D3-4CED-BEB5-8FFE8CE194A8}" type="slidenum">
              <a:rPr lang="es-ES" smtClean="0"/>
              <a:t>58</a:t>
            </a:fld>
            <a:endParaRPr lang="es-ES"/>
          </a:p>
        </p:txBody>
      </p:sp>
      <p:sp>
        <p:nvSpPr>
          <p:cNvPr id="4" name="CuadroTexto 3">
            <a:extLst>
              <a:ext uri="{FF2B5EF4-FFF2-40B4-BE49-F238E27FC236}">
                <a16:creationId xmlns:a16="http://schemas.microsoft.com/office/drawing/2014/main" id="{77F98051-DA6D-3951-0844-F5325DE0FA39}"/>
              </a:ext>
            </a:extLst>
          </p:cNvPr>
          <p:cNvSpPr txBox="1"/>
          <p:nvPr/>
        </p:nvSpPr>
        <p:spPr>
          <a:xfrm>
            <a:off x="3126692" y="1057170"/>
            <a:ext cx="5374105" cy="400110"/>
          </a:xfrm>
          <a:prstGeom prst="rect">
            <a:avLst/>
          </a:prstGeom>
          <a:solidFill>
            <a:schemeClr val="tx1"/>
          </a:solidFill>
        </p:spPr>
        <p:txBody>
          <a:bodyPr wrap="square" rtlCol="0">
            <a:spAutoFit/>
          </a:bodyPr>
          <a:lstStyle/>
          <a:p>
            <a:r>
              <a:rPr lang="es-ES" sz="2000" i="0" dirty="0">
                <a:solidFill>
                  <a:schemeClr val="bg1"/>
                </a:solidFill>
                <a:latin typeface="Arial" panose="020B0604020202020204" pitchFamily="34" charset="0"/>
                <a:cs typeface="Arial" panose="020B0604020202020204" pitchFamily="34" charset="0"/>
              </a:rPr>
              <a:t>EJEMPLO PARA UNA CUÑA RADIOFÓNICA </a:t>
            </a:r>
            <a:endParaRPr lang="es-E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610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1DE08-0A87-4E00-B27D-03B356F484B5}"/>
              </a:ext>
            </a:extLst>
          </p:cNvPr>
          <p:cNvSpPr>
            <a:spLocks noGrp="1"/>
          </p:cNvSpPr>
          <p:nvPr>
            <p:ph type="title"/>
          </p:nvPr>
        </p:nvSpPr>
        <p:spPr>
          <a:xfrm>
            <a:off x="1822721" y="413880"/>
            <a:ext cx="9039630" cy="1147748"/>
          </a:xfrm>
        </p:spPr>
        <p:txBody>
          <a:bodyPr>
            <a:noAutofit/>
          </a:bodyPr>
          <a:lstStyle/>
          <a:p>
            <a:r>
              <a:rPr lang="es-ES" b="0" dirty="0"/>
              <a:t>Documentación audiovisual: efectos sonoros</a:t>
            </a:r>
            <a:endParaRPr lang="en-GB" b="0" dirty="0"/>
          </a:p>
        </p:txBody>
      </p:sp>
      <p:sp>
        <p:nvSpPr>
          <p:cNvPr id="3" name="Marcador de contenido 2">
            <a:extLst>
              <a:ext uri="{FF2B5EF4-FFF2-40B4-BE49-F238E27FC236}">
                <a16:creationId xmlns:a16="http://schemas.microsoft.com/office/drawing/2014/main" id="{6B73CAB3-9AFD-4FB8-9DDB-DADB358E345E}"/>
              </a:ext>
            </a:extLst>
          </p:cNvPr>
          <p:cNvSpPr>
            <a:spLocks noGrp="1"/>
          </p:cNvSpPr>
          <p:nvPr>
            <p:ph type="body" idx="1"/>
          </p:nvPr>
        </p:nvSpPr>
        <p:spPr>
          <a:xfrm>
            <a:off x="1342030" y="2255547"/>
            <a:ext cx="8858635" cy="3614699"/>
          </a:xfrm>
        </p:spPr>
        <p:txBody>
          <a:bodyPr vert="horz" lIns="91440" tIns="45720" rIns="91440" bIns="45720" rtlCol="0" anchor="ctr">
            <a:noAutofit/>
          </a:bodyPr>
          <a:lstStyle/>
          <a:p>
            <a:r>
              <a:rPr lang="es-ES" sz="1800" b="1" dirty="0">
                <a:solidFill>
                  <a:schemeClr val="tx1"/>
                </a:solidFill>
              </a:rPr>
              <a:t>1) Free music </a:t>
            </a:r>
            <a:r>
              <a:rPr lang="es-ES" sz="1800" b="1" dirty="0" err="1">
                <a:solidFill>
                  <a:schemeClr val="tx1"/>
                </a:solidFill>
              </a:rPr>
              <a:t>projects</a:t>
            </a:r>
            <a:r>
              <a:rPr lang="es-ES" sz="1800" b="1" dirty="0">
                <a:solidFill>
                  <a:schemeClr val="tx1"/>
                </a:solidFill>
              </a:rPr>
              <a:t>: </a:t>
            </a:r>
            <a:r>
              <a:rPr lang="es-ES" sz="1800" dirty="0">
                <a:solidFill>
                  <a:schemeClr val="tx1"/>
                </a:solidFill>
              </a:rPr>
              <a:t>banco de sonidos y efectos de sonido gratis y libres de </a:t>
            </a:r>
            <a:r>
              <a:rPr lang="es-ES" sz="1800" b="1" dirty="0">
                <a:solidFill>
                  <a:schemeClr val="tx1"/>
                </a:solidFill>
              </a:rPr>
              <a:t>derechos</a:t>
            </a:r>
            <a:r>
              <a:rPr lang="es-ES" sz="1800" dirty="0">
                <a:solidFill>
                  <a:schemeClr val="tx1"/>
                </a:solidFill>
              </a:rPr>
              <a:t> como recurso para videos, producciones musicales y audiovisuales. Los efectos gratis tienen licencias Creative </a:t>
            </a:r>
            <a:r>
              <a:rPr lang="es-ES" sz="1800" dirty="0" err="1">
                <a:solidFill>
                  <a:schemeClr val="tx1"/>
                </a:solidFill>
              </a:rPr>
              <a:t>Commons</a:t>
            </a:r>
            <a:r>
              <a:rPr lang="es-ES" sz="1800" dirty="0">
                <a:solidFill>
                  <a:schemeClr val="tx1"/>
                </a:solidFill>
              </a:rPr>
              <a:t>: se puede realizar descarga gratuita en formato MP3. Requiere registro.  </a:t>
            </a:r>
            <a:r>
              <a:rPr lang="es-ES" sz="1800" dirty="0">
                <a:hlinkClick r:id="rId2"/>
              </a:rPr>
              <a:t>https://www.freemusicprojects.com/es/41-efectos-de-sonido-gratis</a:t>
            </a:r>
            <a:r>
              <a:rPr lang="es-ES" sz="1800" dirty="0"/>
              <a:t> </a:t>
            </a:r>
            <a:endParaRPr lang="es-ES" sz="1800" dirty="0">
              <a:cs typeface="Calibri"/>
            </a:endParaRPr>
          </a:p>
          <a:p>
            <a:r>
              <a:rPr lang="es-ES" sz="1800" b="1" dirty="0"/>
              <a:t>2) </a:t>
            </a:r>
            <a:r>
              <a:rPr lang="es-ES" sz="1800" b="1" dirty="0" err="1">
                <a:solidFill>
                  <a:schemeClr val="tx1"/>
                </a:solidFill>
              </a:rPr>
              <a:t>Videvo</a:t>
            </a:r>
            <a:r>
              <a:rPr lang="es-ES" sz="1800" b="1" dirty="0">
                <a:solidFill>
                  <a:schemeClr val="tx1"/>
                </a:solidFill>
              </a:rPr>
              <a:t>: </a:t>
            </a:r>
            <a:r>
              <a:rPr lang="es-ES" sz="1800" dirty="0">
                <a:solidFill>
                  <a:schemeClr val="tx1"/>
                </a:solidFill>
              </a:rPr>
              <a:t>ofrece video, </a:t>
            </a:r>
            <a:r>
              <a:rPr lang="es-ES" sz="1800" dirty="0" err="1">
                <a:solidFill>
                  <a:schemeClr val="tx1"/>
                </a:solidFill>
              </a:rPr>
              <a:t>motion</a:t>
            </a:r>
            <a:r>
              <a:rPr lang="es-ES" sz="1800" dirty="0">
                <a:solidFill>
                  <a:schemeClr val="tx1"/>
                </a:solidFill>
              </a:rPr>
              <a:t> </a:t>
            </a:r>
            <a:r>
              <a:rPr lang="es-ES" sz="1800" dirty="0" err="1">
                <a:solidFill>
                  <a:schemeClr val="tx1"/>
                </a:solidFill>
              </a:rPr>
              <a:t>graphics</a:t>
            </a:r>
            <a:r>
              <a:rPr lang="es-ES" sz="1800" dirty="0">
                <a:solidFill>
                  <a:schemeClr val="tx1"/>
                </a:solidFill>
              </a:rPr>
              <a:t> o animación gráfica multimedia en movimiento, música, efectos de sonido libres de derechos de autor. Tiene herramienta de filtros. Se organiza por géneros. Requiere registro. Ejemplo: </a:t>
            </a:r>
            <a:r>
              <a:rPr lang="es-ES" sz="1800" dirty="0">
                <a:ea typeface="+mn-lt"/>
                <a:cs typeface="+mn-lt"/>
                <a:hlinkClick r:id="rId3"/>
              </a:rPr>
              <a:t>https://www.videvo.net/es/</a:t>
            </a:r>
            <a:r>
              <a:rPr lang="es-ES" sz="1800" dirty="0">
                <a:ea typeface="+mn-lt"/>
                <a:cs typeface="+mn-lt"/>
              </a:rPr>
              <a:t> </a:t>
            </a:r>
            <a:r>
              <a:rPr lang="es-ES" sz="1800" dirty="0">
                <a:solidFill>
                  <a:schemeClr val="tx1"/>
                </a:solidFill>
              </a:rPr>
              <a:t>Ejemplo de efectos de sonido de truenos: </a:t>
            </a:r>
            <a:r>
              <a:rPr lang="es-ES" sz="1800" dirty="0">
                <a:ea typeface="+mn-lt"/>
                <a:cs typeface="+mn-lt"/>
                <a:hlinkClick r:id="rId4"/>
              </a:rPr>
              <a:t>https://bit.ly/3cYReOQ</a:t>
            </a:r>
            <a:r>
              <a:rPr lang="es-ES" sz="1800" dirty="0"/>
              <a:t>  </a:t>
            </a:r>
            <a:endParaRPr lang="en-GB" sz="1800" dirty="0">
              <a:cs typeface="Calibri"/>
            </a:endParaRPr>
          </a:p>
        </p:txBody>
      </p:sp>
      <p:sp>
        <p:nvSpPr>
          <p:cNvPr id="4" name="CuadroTexto 3">
            <a:extLst>
              <a:ext uri="{FF2B5EF4-FFF2-40B4-BE49-F238E27FC236}">
                <a16:creationId xmlns:a16="http://schemas.microsoft.com/office/drawing/2014/main" id="{8F6B26D1-3578-444A-995C-12B9CBEB3603}"/>
              </a:ext>
            </a:extLst>
          </p:cNvPr>
          <p:cNvSpPr txBox="1"/>
          <p:nvPr/>
        </p:nvSpPr>
        <p:spPr>
          <a:xfrm>
            <a:off x="1929598" y="1610702"/>
            <a:ext cx="7683500" cy="4001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solidFill>
                  <a:schemeClr val="bg1"/>
                </a:solidFill>
              </a:rPr>
              <a:t>Los registros sonoros evocan imágenes en movimiento.</a:t>
            </a:r>
          </a:p>
        </p:txBody>
      </p:sp>
      <p:sp>
        <p:nvSpPr>
          <p:cNvPr id="7" name="Slide Number Placeholder 6"/>
          <p:cNvSpPr>
            <a:spLocks noGrp="1"/>
          </p:cNvSpPr>
          <p:nvPr>
            <p:ph type="sldNum" idx="12"/>
          </p:nvPr>
        </p:nvSpPr>
        <p:spPr/>
        <p:txBody>
          <a:bodyPr/>
          <a:lstStyle/>
          <a:p>
            <a:fld id="{00000000-1234-1234-1234-123412341234}" type="slidenum">
              <a:rPr lang="es-ES" smtClean="0"/>
              <a:pPr/>
              <a:t>59</a:t>
            </a:fld>
            <a:endParaRPr lang="es-ES"/>
          </a:p>
        </p:txBody>
      </p:sp>
    </p:spTree>
    <p:extLst>
      <p:ext uri="{BB962C8B-B14F-4D97-AF65-F5344CB8AC3E}">
        <p14:creationId xmlns:p14="http://schemas.microsoft.com/office/powerpoint/2010/main" val="66521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5DD79-F15A-090A-BF0B-11356B4DBC5C}"/>
              </a:ext>
            </a:extLst>
          </p:cNvPr>
          <p:cNvSpPr>
            <a:spLocks noGrp="1"/>
          </p:cNvSpPr>
          <p:nvPr>
            <p:ph type="title"/>
          </p:nvPr>
        </p:nvSpPr>
        <p:spPr/>
        <p:txBody>
          <a:bodyPr>
            <a:noAutofit/>
          </a:bodyPr>
          <a:lstStyle/>
          <a:p>
            <a:r>
              <a:rPr lang="es-ES" sz="3600" dirty="0"/>
              <a:t>Ejercicio 1.</a:t>
            </a:r>
          </a:p>
        </p:txBody>
      </p:sp>
      <p:sp>
        <p:nvSpPr>
          <p:cNvPr id="3" name="Marcador de número de diapositiva 2">
            <a:extLst>
              <a:ext uri="{FF2B5EF4-FFF2-40B4-BE49-F238E27FC236}">
                <a16:creationId xmlns:a16="http://schemas.microsoft.com/office/drawing/2014/main" id="{D816A271-F6FE-CDE3-DD53-A3341AC1A616}"/>
              </a:ext>
            </a:extLst>
          </p:cNvPr>
          <p:cNvSpPr>
            <a:spLocks noGrp="1"/>
          </p:cNvSpPr>
          <p:nvPr>
            <p:ph type="sldNum" sz="quarter" idx="11"/>
          </p:nvPr>
        </p:nvSpPr>
        <p:spPr/>
        <p:txBody>
          <a:bodyPr/>
          <a:lstStyle/>
          <a:p>
            <a:fld id="{00000000-1234-1234-1234-123412341234}" type="slidenum">
              <a:rPr lang="es-ES"/>
              <a:pPr/>
              <a:t>6</a:t>
            </a:fld>
            <a:endParaRPr lang="es-ES" dirty="0"/>
          </a:p>
        </p:txBody>
      </p:sp>
      <p:graphicFrame>
        <p:nvGraphicFramePr>
          <p:cNvPr id="4" name="Tabla 4">
            <a:extLst>
              <a:ext uri="{FF2B5EF4-FFF2-40B4-BE49-F238E27FC236}">
                <a16:creationId xmlns:a16="http://schemas.microsoft.com/office/drawing/2014/main" id="{DA8D5807-B389-F28F-A1DD-EFF4FB7E60D8}"/>
              </a:ext>
            </a:extLst>
          </p:cNvPr>
          <p:cNvGraphicFramePr>
            <a:graphicFrameLocks noGrp="1"/>
          </p:cNvGraphicFramePr>
          <p:nvPr>
            <p:extLst>
              <p:ext uri="{D42A27DB-BD31-4B8C-83A1-F6EECF244321}">
                <p14:modId xmlns:p14="http://schemas.microsoft.com/office/powerpoint/2010/main" val="2037589293"/>
              </p:ext>
            </p:extLst>
          </p:nvPr>
        </p:nvGraphicFramePr>
        <p:xfrm>
          <a:off x="2469594" y="54753"/>
          <a:ext cx="9297864" cy="5954537"/>
        </p:xfrm>
        <a:graphic>
          <a:graphicData uri="http://schemas.openxmlformats.org/drawingml/2006/table">
            <a:tbl>
              <a:tblPr firstRow="1" bandRow="1">
                <a:tableStyleId>{46F890A9-2807-4EBB-B81D-B2AA78EC7F39}</a:tableStyleId>
              </a:tblPr>
              <a:tblGrid>
                <a:gridCol w="2596955">
                  <a:extLst>
                    <a:ext uri="{9D8B030D-6E8A-4147-A177-3AD203B41FA5}">
                      <a16:colId xmlns:a16="http://schemas.microsoft.com/office/drawing/2014/main" val="833778437"/>
                    </a:ext>
                  </a:extLst>
                </a:gridCol>
                <a:gridCol w="4330580">
                  <a:extLst>
                    <a:ext uri="{9D8B030D-6E8A-4147-A177-3AD203B41FA5}">
                      <a16:colId xmlns:a16="http://schemas.microsoft.com/office/drawing/2014/main" val="1234516426"/>
                    </a:ext>
                  </a:extLst>
                </a:gridCol>
                <a:gridCol w="2370329">
                  <a:extLst>
                    <a:ext uri="{9D8B030D-6E8A-4147-A177-3AD203B41FA5}">
                      <a16:colId xmlns:a16="http://schemas.microsoft.com/office/drawing/2014/main" val="4068207286"/>
                    </a:ext>
                  </a:extLst>
                </a:gridCol>
              </a:tblGrid>
              <a:tr h="463324">
                <a:tc>
                  <a:txBody>
                    <a:bodyPr/>
                    <a:lstStyle/>
                    <a:p>
                      <a:pPr algn="ctr"/>
                      <a:r>
                        <a:rPr lang="es-ES" sz="2400" b="1" dirty="0"/>
                        <a:t>MCM</a:t>
                      </a:r>
                    </a:p>
                  </a:txBody>
                  <a:tcPr marL="121920" marR="121920" marT="60960" marB="60960"/>
                </a:tc>
                <a:tc>
                  <a:txBody>
                    <a:bodyPr/>
                    <a:lstStyle/>
                    <a:p>
                      <a:pPr algn="ctr"/>
                      <a:r>
                        <a:rPr lang="es-ES" sz="2400" dirty="0"/>
                        <a:t>Inventor</a:t>
                      </a:r>
                    </a:p>
                  </a:txBody>
                  <a:tcPr marL="121920" marR="121920" marT="60960" marB="60960"/>
                </a:tc>
                <a:tc>
                  <a:txBody>
                    <a:bodyPr/>
                    <a:lstStyle/>
                    <a:p>
                      <a:pPr algn="ctr"/>
                      <a:r>
                        <a:rPr lang="es-ES" sz="2400" dirty="0"/>
                        <a:t>Año</a:t>
                      </a:r>
                    </a:p>
                  </a:txBody>
                  <a:tcPr marL="121920" marR="121920" marT="60960" marB="60960"/>
                </a:tc>
                <a:extLst>
                  <a:ext uri="{0D108BD9-81ED-4DB2-BD59-A6C34878D82A}">
                    <a16:rowId xmlns:a16="http://schemas.microsoft.com/office/drawing/2014/main" val="3118666917"/>
                  </a:ext>
                </a:extLst>
              </a:tr>
              <a:tr h="1928624">
                <a:tc>
                  <a:txBody>
                    <a:bodyPr/>
                    <a:lstStyle/>
                    <a:p>
                      <a:r>
                        <a:rPr lang="es-ES" sz="2000" b="1" dirty="0">
                          <a:solidFill>
                            <a:srgbClr val="030303"/>
                          </a:solidFill>
                        </a:rPr>
                        <a:t>Fotografía</a:t>
                      </a:r>
                    </a:p>
                  </a:txBody>
                  <a:tcPr marL="121920" marR="121920" marT="60960" marB="60960"/>
                </a:tc>
                <a:tc>
                  <a:txBody>
                    <a:bodyPr/>
                    <a:lstStyle/>
                    <a:p>
                      <a:endParaRPr lang="es-ES" sz="2400" dirty="0">
                        <a:solidFill>
                          <a:srgbClr val="030303"/>
                        </a:solidFill>
                      </a:endParaRPr>
                    </a:p>
                    <a:p>
                      <a:pPr lvl="0">
                        <a:buNone/>
                      </a:pPr>
                      <a:endParaRPr lang="es-ES" sz="2400" dirty="0">
                        <a:solidFill>
                          <a:srgbClr val="030303"/>
                        </a:solidFill>
                      </a:endParaRPr>
                    </a:p>
                    <a:p>
                      <a:pPr lvl="0">
                        <a:buNone/>
                      </a:pPr>
                      <a:endParaRPr lang="es-ES" sz="2400" dirty="0">
                        <a:solidFill>
                          <a:srgbClr val="030303"/>
                        </a:solidFill>
                      </a:endParaRPr>
                    </a:p>
                  </a:txBody>
                  <a:tcPr marL="121920" marR="121920" marT="60960" marB="60960"/>
                </a:tc>
                <a:tc>
                  <a:txBody>
                    <a:bodyPr/>
                    <a:lstStyle/>
                    <a:p>
                      <a:pPr algn="ctr"/>
                      <a:r>
                        <a:rPr lang="es-ES" sz="2400" dirty="0">
                          <a:solidFill>
                            <a:srgbClr val="030303"/>
                          </a:solidFill>
                        </a:rPr>
                        <a:t>1824</a:t>
                      </a:r>
                    </a:p>
                  </a:txBody>
                  <a:tcPr marL="121920" marR="121920" marT="60960" marB="60960" anchor="ctr"/>
                </a:tc>
                <a:extLst>
                  <a:ext uri="{0D108BD9-81ED-4DB2-BD59-A6C34878D82A}">
                    <a16:rowId xmlns:a16="http://schemas.microsoft.com/office/drawing/2014/main" val="2806622811"/>
                  </a:ext>
                </a:extLst>
              </a:tr>
              <a:tr h="1853295">
                <a:tc>
                  <a:txBody>
                    <a:bodyPr/>
                    <a:lstStyle/>
                    <a:p>
                      <a:r>
                        <a:rPr lang="es-ES" sz="2000" b="1" dirty="0">
                          <a:solidFill>
                            <a:srgbClr val="030303"/>
                          </a:solidFill>
                        </a:rPr>
                        <a:t>Teléfono</a:t>
                      </a:r>
                    </a:p>
                  </a:txBody>
                  <a:tcPr marL="121920" marR="121920" marT="60960" marB="60960"/>
                </a:tc>
                <a:tc>
                  <a:txBody>
                    <a:bodyPr/>
                    <a:lstStyle/>
                    <a:p>
                      <a:endParaRPr lang="es-ES" sz="2400" dirty="0">
                        <a:solidFill>
                          <a:srgbClr val="030303"/>
                        </a:solidFill>
                      </a:endParaRPr>
                    </a:p>
                    <a:p>
                      <a:pPr lvl="0">
                        <a:buNone/>
                      </a:pPr>
                      <a:endParaRPr lang="es-ES" sz="2400" dirty="0">
                        <a:solidFill>
                          <a:srgbClr val="030303"/>
                        </a:solidFill>
                      </a:endParaRPr>
                    </a:p>
                    <a:p>
                      <a:pPr lvl="0">
                        <a:buNone/>
                      </a:pPr>
                      <a:endParaRPr lang="es-ES" sz="2400" dirty="0">
                        <a:solidFill>
                          <a:srgbClr val="030303"/>
                        </a:solidFill>
                      </a:endParaRPr>
                    </a:p>
                    <a:p>
                      <a:pPr lvl="0">
                        <a:buNone/>
                      </a:pPr>
                      <a:endParaRPr lang="es-ES" sz="2400" dirty="0">
                        <a:solidFill>
                          <a:srgbClr val="030303"/>
                        </a:solidFill>
                      </a:endParaRPr>
                    </a:p>
                    <a:p>
                      <a:pPr lvl="0">
                        <a:buNone/>
                      </a:pPr>
                      <a:endParaRPr lang="es-ES" sz="2400" dirty="0">
                        <a:solidFill>
                          <a:srgbClr val="030303"/>
                        </a:solidFill>
                      </a:endParaRPr>
                    </a:p>
                  </a:txBody>
                  <a:tcPr marL="121920" marR="121920" marT="60960" marB="60960"/>
                </a:tc>
                <a:tc>
                  <a:txBody>
                    <a:bodyPr/>
                    <a:lstStyle/>
                    <a:p>
                      <a:pPr algn="ctr"/>
                      <a:r>
                        <a:rPr lang="es-ES" sz="2400" dirty="0">
                          <a:solidFill>
                            <a:srgbClr val="030303"/>
                          </a:solidFill>
                        </a:rPr>
                        <a:t>1854</a:t>
                      </a:r>
                    </a:p>
                  </a:txBody>
                  <a:tcPr marL="121920" marR="121920" marT="60960" marB="60960" anchor="ctr"/>
                </a:tc>
                <a:extLst>
                  <a:ext uri="{0D108BD9-81ED-4DB2-BD59-A6C34878D82A}">
                    <a16:rowId xmlns:a16="http://schemas.microsoft.com/office/drawing/2014/main" val="1120820861"/>
                  </a:ext>
                </a:extLst>
              </a:tr>
              <a:tr h="1587513">
                <a:tc>
                  <a:txBody>
                    <a:bodyPr/>
                    <a:lstStyle/>
                    <a:p>
                      <a:r>
                        <a:rPr lang="es-ES" sz="2000" b="1" dirty="0">
                          <a:solidFill>
                            <a:srgbClr val="030303"/>
                          </a:solidFill>
                        </a:rPr>
                        <a:t>Fonógrafo</a:t>
                      </a:r>
                    </a:p>
                    <a:p>
                      <a:pPr lvl="0">
                        <a:buNone/>
                      </a:pPr>
                      <a:endParaRPr lang="es-ES" sz="2400" b="1" dirty="0">
                        <a:solidFill>
                          <a:srgbClr val="030303"/>
                        </a:solidFill>
                      </a:endParaRPr>
                    </a:p>
                  </a:txBody>
                  <a:tcPr marL="121920" marR="121920" marT="60960" marB="60960"/>
                </a:tc>
                <a:tc>
                  <a:txBody>
                    <a:bodyPr/>
                    <a:lstStyle/>
                    <a:p>
                      <a:endParaRPr lang="es-ES" sz="2400" dirty="0">
                        <a:solidFill>
                          <a:srgbClr val="030303"/>
                        </a:solidFill>
                      </a:endParaRPr>
                    </a:p>
                    <a:p>
                      <a:pPr lvl="0">
                        <a:buNone/>
                      </a:pPr>
                      <a:endParaRPr lang="es-ES" sz="2400" dirty="0">
                        <a:solidFill>
                          <a:srgbClr val="030303"/>
                        </a:solidFill>
                      </a:endParaRPr>
                    </a:p>
                    <a:p>
                      <a:pPr lvl="0">
                        <a:buNone/>
                      </a:pPr>
                      <a:endParaRPr lang="es-ES" sz="2400" dirty="0">
                        <a:solidFill>
                          <a:srgbClr val="030303"/>
                        </a:solidFill>
                      </a:endParaRPr>
                    </a:p>
                    <a:p>
                      <a:pPr lvl="0">
                        <a:buNone/>
                      </a:pPr>
                      <a:endParaRPr lang="es-ES" sz="2400" dirty="0">
                        <a:solidFill>
                          <a:srgbClr val="030303"/>
                        </a:solidFill>
                      </a:endParaRPr>
                    </a:p>
                  </a:txBody>
                  <a:tcPr marL="121920" marR="121920" marT="60960" marB="60960"/>
                </a:tc>
                <a:tc>
                  <a:txBody>
                    <a:bodyPr/>
                    <a:lstStyle/>
                    <a:p>
                      <a:pPr algn="ctr"/>
                      <a:r>
                        <a:rPr lang="es-ES" sz="2400" dirty="0">
                          <a:solidFill>
                            <a:srgbClr val="030303"/>
                          </a:solidFill>
                        </a:rPr>
                        <a:t>1877</a:t>
                      </a:r>
                    </a:p>
                  </a:txBody>
                  <a:tcPr marL="121920" marR="121920" marT="60960" marB="60960" anchor="ctr"/>
                </a:tc>
                <a:extLst>
                  <a:ext uri="{0D108BD9-81ED-4DB2-BD59-A6C34878D82A}">
                    <a16:rowId xmlns:a16="http://schemas.microsoft.com/office/drawing/2014/main" val="4291097164"/>
                  </a:ext>
                </a:extLst>
              </a:tr>
            </a:tbl>
          </a:graphicData>
        </a:graphic>
      </p:graphicFrame>
      <p:pic>
        <p:nvPicPr>
          <p:cNvPr id="5" name="Imagen 5">
            <a:extLst>
              <a:ext uri="{FF2B5EF4-FFF2-40B4-BE49-F238E27FC236}">
                <a16:creationId xmlns:a16="http://schemas.microsoft.com/office/drawing/2014/main" id="{344F1137-FE51-663E-21C8-46F1240F69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0015" y="570044"/>
            <a:ext cx="1275553" cy="1882037"/>
          </a:xfrm>
          <a:prstGeom prst="rect">
            <a:avLst/>
          </a:prstGeom>
        </p:spPr>
      </p:pic>
      <p:pic>
        <p:nvPicPr>
          <p:cNvPr id="6" name="Imagen 6" descr="Imagen que contiene Diagrama&#10;&#10;Descripción generada automáticamente">
            <a:extLst>
              <a:ext uri="{FF2B5EF4-FFF2-40B4-BE49-F238E27FC236}">
                <a16:creationId xmlns:a16="http://schemas.microsoft.com/office/drawing/2014/main" id="{EB685854-3519-3EDF-9386-660251074C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484" y="2646742"/>
            <a:ext cx="1514084" cy="1434753"/>
          </a:xfrm>
          <a:prstGeom prst="rect">
            <a:avLst/>
          </a:prstGeom>
        </p:spPr>
      </p:pic>
      <p:pic>
        <p:nvPicPr>
          <p:cNvPr id="7" name="Imagen 7" descr="Foto en blanco y negro de un hombre&#10;&#10;Descripción generada automáticamente">
            <a:extLst>
              <a:ext uri="{FF2B5EF4-FFF2-40B4-BE49-F238E27FC236}">
                <a16:creationId xmlns:a16="http://schemas.microsoft.com/office/drawing/2014/main" id="{641FA97A-9518-85FA-778C-527B310474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2158" y="2622976"/>
            <a:ext cx="1275552" cy="1602047"/>
          </a:xfrm>
          <a:prstGeom prst="rect">
            <a:avLst/>
          </a:prstGeom>
        </p:spPr>
      </p:pic>
      <p:pic>
        <p:nvPicPr>
          <p:cNvPr id="8" name="Imagen 8" descr="Imagen que contiene interior, tabla, escritorio, cocina&#10;&#10;Descripción generada automáticamente">
            <a:extLst>
              <a:ext uri="{FF2B5EF4-FFF2-40B4-BE49-F238E27FC236}">
                <a16:creationId xmlns:a16="http://schemas.microsoft.com/office/drawing/2014/main" id="{C8C57E1F-2735-7EE7-7FF5-774D2039FE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6708" y="2646742"/>
            <a:ext cx="1183712" cy="1578281"/>
          </a:xfrm>
          <a:prstGeom prst="rect">
            <a:avLst/>
          </a:prstGeom>
        </p:spPr>
      </p:pic>
      <p:pic>
        <p:nvPicPr>
          <p:cNvPr id="10" name="Imagen 10" descr="Imagen que contiene música, latón, tabla, viejo&#10;&#10;Descripción generada automáticamente">
            <a:extLst>
              <a:ext uri="{FF2B5EF4-FFF2-40B4-BE49-F238E27FC236}">
                <a16:creationId xmlns:a16="http://schemas.microsoft.com/office/drawing/2014/main" id="{77AFB9C6-E5CE-C296-AAC8-5F9104EA76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44867" y="4778797"/>
            <a:ext cx="1275553" cy="1230493"/>
          </a:xfrm>
          <a:prstGeom prst="rect">
            <a:avLst/>
          </a:prstGeom>
        </p:spPr>
      </p:pic>
      <p:pic>
        <p:nvPicPr>
          <p:cNvPr id="9" name="Imagen 9" descr="Imagen en blanco y negro de una persona&#10;&#10;Descripción generada automáticamente">
            <a:extLst>
              <a:ext uri="{FF2B5EF4-FFF2-40B4-BE49-F238E27FC236}">
                <a16:creationId xmlns:a16="http://schemas.microsoft.com/office/drawing/2014/main" id="{4747DE27-855A-BD4D-AE24-2D1CCD1936B9}"/>
              </a:ext>
            </a:extLst>
          </p:cNvPr>
          <p:cNvPicPr>
            <a:picLocks noChangeAspect="1"/>
          </p:cNvPicPr>
          <p:nvPr/>
        </p:nvPicPr>
        <p:blipFill>
          <a:blip r:embed="rId7" cstate="email">
            <a:extLst>
              <a:ext uri="{28A0092B-C50C-407E-A947-70E740481C1C}">
                <a14:useLocalDpi xmlns:a14="http://schemas.microsoft.com/office/drawing/2010/main"/>
              </a:ext>
            </a:extLst>
          </a:blip>
          <a:srcRect b="8522"/>
          <a:stretch/>
        </p:blipFill>
        <p:spPr>
          <a:xfrm>
            <a:off x="8082158" y="4503010"/>
            <a:ext cx="1275553" cy="1513707"/>
          </a:xfrm>
          <a:prstGeom prst="rect">
            <a:avLst/>
          </a:prstGeom>
        </p:spPr>
      </p:pic>
      <p:pic>
        <p:nvPicPr>
          <p:cNvPr id="15" name="Imagen 14" descr="Imagen en blanco y negro&#10;&#10;Descripción generada automáticamente con confianza media">
            <a:extLst>
              <a:ext uri="{FF2B5EF4-FFF2-40B4-BE49-F238E27FC236}">
                <a16:creationId xmlns:a16="http://schemas.microsoft.com/office/drawing/2014/main" id="{A7A14B59-4DA2-36EE-2650-F4BEF7284351}"/>
              </a:ext>
            </a:extLst>
          </p:cNvPr>
          <p:cNvPicPr>
            <a:picLocks noChangeAspect="1"/>
          </p:cNvPicPr>
          <p:nvPr/>
        </p:nvPicPr>
        <p:blipFill>
          <a:blip r:embed="rId8"/>
          <a:stretch>
            <a:fillRect/>
          </a:stretch>
        </p:blipFill>
        <p:spPr>
          <a:xfrm>
            <a:off x="2561155" y="904490"/>
            <a:ext cx="2210453" cy="1536267"/>
          </a:xfrm>
          <a:prstGeom prst="rect">
            <a:avLst/>
          </a:prstGeom>
        </p:spPr>
      </p:pic>
      <p:sp>
        <p:nvSpPr>
          <p:cNvPr id="16" name="CuadroTexto 15">
            <a:extLst>
              <a:ext uri="{FF2B5EF4-FFF2-40B4-BE49-F238E27FC236}">
                <a16:creationId xmlns:a16="http://schemas.microsoft.com/office/drawing/2014/main" id="{9CD07180-1F76-D0B0-21E9-5036EBE64B56}"/>
              </a:ext>
            </a:extLst>
          </p:cNvPr>
          <p:cNvSpPr txBox="1"/>
          <p:nvPr/>
        </p:nvSpPr>
        <p:spPr>
          <a:xfrm>
            <a:off x="2365622" y="6174440"/>
            <a:ext cx="8607179" cy="461665"/>
          </a:xfrm>
          <a:prstGeom prst="rect">
            <a:avLst/>
          </a:prstGeom>
          <a:noFill/>
        </p:spPr>
        <p:txBody>
          <a:bodyPr wrap="square">
            <a:spAutoFit/>
          </a:bodyPr>
          <a:lstStyle/>
          <a:p>
            <a:r>
              <a:rPr lang="es-ES" sz="1200" b="1" dirty="0"/>
              <a:t>Tabla 1:</a:t>
            </a:r>
            <a:r>
              <a:rPr lang="es-ES" sz="1200" dirty="0"/>
              <a:t> Elaboración propia. Diversas imágenes tomadas de Internet. Dominio </a:t>
            </a:r>
            <a:r>
              <a:rPr lang="es-ES" sz="1200" dirty="0" err="1"/>
              <a:t>público..</a:t>
            </a:r>
            <a:r>
              <a:rPr lang="es-ES" sz="1200" b="1" dirty="0" err="1"/>
              <a:t>Fuente</a:t>
            </a:r>
            <a:r>
              <a:rPr lang="es-ES" sz="1200" b="1" dirty="0"/>
              <a:t>:</a:t>
            </a:r>
            <a:r>
              <a:rPr lang="es-ES" sz="1200" dirty="0"/>
              <a:t> Elaboración propia con imágenes CC de Internet.</a:t>
            </a:r>
          </a:p>
        </p:txBody>
      </p:sp>
      <p:sp>
        <p:nvSpPr>
          <p:cNvPr id="18" name="Marcador de pie de página 17">
            <a:extLst>
              <a:ext uri="{FF2B5EF4-FFF2-40B4-BE49-F238E27FC236}">
                <a16:creationId xmlns:a16="http://schemas.microsoft.com/office/drawing/2014/main" id="{3F7DB9C5-9267-022E-6CE4-EAE2A8DEE4E4}"/>
              </a:ext>
            </a:extLst>
          </p:cNvPr>
          <p:cNvSpPr>
            <a:spLocks noGrp="1"/>
          </p:cNvSpPr>
          <p:nvPr>
            <p:ph type="ftr" sz="quarter" idx="10"/>
          </p:nvPr>
        </p:nvSpPr>
        <p:spPr/>
        <p:txBody>
          <a:bodyPr/>
          <a:lstStyle/>
          <a:p>
            <a:r>
              <a:rPr lang="es-ES"/>
              <a:t>Elaborado por: Clara Janneth Santos-Martínez</a:t>
            </a:r>
            <a:endParaRPr lang="es-ES" dirty="0"/>
          </a:p>
        </p:txBody>
      </p:sp>
      <p:sp>
        <p:nvSpPr>
          <p:cNvPr id="20" name="CuadroTexto 19">
            <a:extLst>
              <a:ext uri="{FF2B5EF4-FFF2-40B4-BE49-F238E27FC236}">
                <a16:creationId xmlns:a16="http://schemas.microsoft.com/office/drawing/2014/main" id="{0CAF3DF9-C713-93D2-0E46-7035F58911AC}"/>
              </a:ext>
            </a:extLst>
          </p:cNvPr>
          <p:cNvSpPr txBox="1"/>
          <p:nvPr/>
        </p:nvSpPr>
        <p:spPr>
          <a:xfrm>
            <a:off x="1022526" y="54753"/>
            <a:ext cx="1292662" cy="6458503"/>
          </a:xfrm>
          <a:prstGeom prst="rect">
            <a:avLst/>
          </a:prstGeom>
          <a:noFill/>
        </p:spPr>
        <p:txBody>
          <a:bodyPr vert="vert270" wrap="square">
            <a:spAutoFit/>
          </a:bodyPr>
          <a:lstStyle/>
          <a:p>
            <a:pPr algn="ctr"/>
            <a:r>
              <a:rPr lang="es-ES" sz="3600" dirty="0">
                <a:solidFill>
                  <a:srgbClr val="FF0000"/>
                </a:solidFill>
              </a:rPr>
              <a:t>Medios de Comunicación Masiva</a:t>
            </a:r>
            <a:endParaRPr lang="es-ES" sz="3600" dirty="0"/>
          </a:p>
        </p:txBody>
      </p:sp>
    </p:spTree>
    <p:extLst>
      <p:ext uri="{BB962C8B-B14F-4D97-AF65-F5344CB8AC3E}">
        <p14:creationId xmlns:p14="http://schemas.microsoft.com/office/powerpoint/2010/main" val="1452989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4B7E87FF-122E-C0B7-C05B-6BD1D6BA96F1}"/>
              </a:ext>
            </a:extLst>
          </p:cNvPr>
          <p:cNvSpPr>
            <a:spLocks noGrp="1"/>
          </p:cNvSpPr>
          <p:nvPr>
            <p:ph type="body" sz="quarter" idx="10"/>
          </p:nvPr>
        </p:nvSpPr>
        <p:spPr/>
        <p:txBody>
          <a:bodyPr/>
          <a:lstStyle/>
          <a:p>
            <a:r>
              <a:rPr lang="es-ES" dirty="0"/>
              <a:t>Documentación para la imagen en movimiento</a:t>
            </a:r>
          </a:p>
        </p:txBody>
      </p:sp>
      <p:sp>
        <p:nvSpPr>
          <p:cNvPr id="5" name="Título 4">
            <a:extLst>
              <a:ext uri="{FF2B5EF4-FFF2-40B4-BE49-F238E27FC236}">
                <a16:creationId xmlns:a16="http://schemas.microsoft.com/office/drawing/2014/main" id="{1F879D6A-1FAD-97F6-C5D0-2C08C1F155A7}"/>
              </a:ext>
            </a:extLst>
          </p:cNvPr>
          <p:cNvSpPr>
            <a:spLocks noGrp="1"/>
          </p:cNvSpPr>
          <p:nvPr>
            <p:ph type="title"/>
          </p:nvPr>
        </p:nvSpPr>
        <p:spPr/>
        <p:txBody>
          <a:bodyPr/>
          <a:lstStyle/>
          <a:p>
            <a:r>
              <a:rPr lang="es-ES" dirty="0"/>
              <a:t>Tema 7</a:t>
            </a:r>
          </a:p>
        </p:txBody>
      </p:sp>
      <p:sp>
        <p:nvSpPr>
          <p:cNvPr id="3" name="Marcador de número de diapositiva 2">
            <a:extLst>
              <a:ext uri="{FF2B5EF4-FFF2-40B4-BE49-F238E27FC236}">
                <a16:creationId xmlns:a16="http://schemas.microsoft.com/office/drawing/2014/main" id="{F20FE223-5675-91F6-D2DF-EBDC1F7D82CE}"/>
              </a:ext>
            </a:extLst>
          </p:cNvPr>
          <p:cNvSpPr>
            <a:spLocks noGrp="1"/>
          </p:cNvSpPr>
          <p:nvPr>
            <p:ph type="sldNum" sz="quarter" idx="12"/>
          </p:nvPr>
        </p:nvSpPr>
        <p:spPr/>
        <p:txBody>
          <a:bodyPr/>
          <a:lstStyle/>
          <a:p>
            <a:fld id="{D78C809D-91D3-4CED-BEB5-8FFE8CE194A8}" type="slidenum">
              <a:rPr lang="es-ES" smtClean="0"/>
              <a:t>60</a:t>
            </a:fld>
            <a:endParaRPr lang="es-ES"/>
          </a:p>
        </p:txBody>
      </p:sp>
    </p:spTree>
    <p:extLst>
      <p:ext uri="{BB962C8B-B14F-4D97-AF65-F5344CB8AC3E}">
        <p14:creationId xmlns:p14="http://schemas.microsoft.com/office/powerpoint/2010/main" val="1793878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8E61F-F5E6-4039-B958-166266720A80}"/>
              </a:ext>
            </a:extLst>
          </p:cNvPr>
          <p:cNvSpPr>
            <a:spLocks noGrp="1"/>
          </p:cNvSpPr>
          <p:nvPr>
            <p:ph type="title"/>
          </p:nvPr>
        </p:nvSpPr>
        <p:spPr>
          <a:xfrm>
            <a:off x="1248756" y="535983"/>
            <a:ext cx="8664865" cy="1256000"/>
          </a:xfrm>
        </p:spPr>
        <p:txBody>
          <a:bodyPr>
            <a:normAutofit fontScale="90000"/>
          </a:bodyPr>
          <a:lstStyle/>
          <a:p>
            <a:r>
              <a:rPr lang="es-ES" sz="4100" b="1" dirty="0"/>
              <a:t>OTT: </a:t>
            </a:r>
            <a:r>
              <a:rPr lang="es-ES" sz="4100" b="1" dirty="0" err="1"/>
              <a:t>over</a:t>
            </a:r>
            <a:r>
              <a:rPr lang="es-ES" sz="4100" b="1" dirty="0"/>
              <a:t>-the-top. La evolución de la televisión </a:t>
            </a:r>
            <a:endParaRPr lang="en-GB" sz="4100" b="1" dirty="0"/>
          </a:p>
        </p:txBody>
      </p:sp>
      <p:sp>
        <p:nvSpPr>
          <p:cNvPr id="3" name="Marcador de contenido 2">
            <a:extLst>
              <a:ext uri="{FF2B5EF4-FFF2-40B4-BE49-F238E27FC236}">
                <a16:creationId xmlns:a16="http://schemas.microsoft.com/office/drawing/2014/main" id="{B3F152AC-A6E6-4A11-A810-5079B58CABD6}"/>
              </a:ext>
            </a:extLst>
          </p:cNvPr>
          <p:cNvSpPr>
            <a:spLocks noGrp="1"/>
          </p:cNvSpPr>
          <p:nvPr>
            <p:ph idx="4294967295"/>
          </p:nvPr>
        </p:nvSpPr>
        <p:spPr>
          <a:xfrm>
            <a:off x="1248756" y="1907561"/>
            <a:ext cx="8935374" cy="3281660"/>
          </a:xfrm>
        </p:spPr>
        <p:txBody>
          <a:bodyPr vert="horz" lIns="91440" tIns="45720" rIns="91440" bIns="45720" rtlCol="0" anchor="t">
            <a:normAutofit/>
          </a:bodyPr>
          <a:lstStyle/>
          <a:p>
            <a:pPr>
              <a:lnSpc>
                <a:spcPct val="100000"/>
              </a:lnSpc>
              <a:spcBef>
                <a:spcPts val="600"/>
              </a:spcBef>
            </a:pPr>
            <a:r>
              <a:rPr lang="es-ES" sz="1800" b="0" i="0" dirty="0">
                <a:effectLst/>
              </a:rPr>
              <a:t>Los proveedores OTT más conocidos en el mercado son</a:t>
            </a:r>
            <a:r>
              <a:rPr lang="es-ES" sz="1800" dirty="0"/>
              <a:t>:</a:t>
            </a:r>
            <a:r>
              <a:rPr lang="es-ES" sz="1800" b="0" i="0" dirty="0">
                <a:effectLst/>
              </a:rPr>
              <a:t> </a:t>
            </a:r>
            <a:r>
              <a:rPr lang="es-ES" sz="1800" b="1" i="0" dirty="0">
                <a:effectLst/>
              </a:rPr>
              <a:t>Netflix o Amazon Prime</a:t>
            </a:r>
            <a:r>
              <a:rPr lang="es-ES" sz="1800" b="0" i="0" dirty="0">
                <a:effectLst/>
              </a:rPr>
              <a:t>. Para poder disfrutar de los servicios de </a:t>
            </a:r>
            <a:r>
              <a:rPr lang="es-ES" sz="1800" b="0" i="1" dirty="0" err="1">
                <a:effectLst/>
              </a:rPr>
              <a:t>streaming</a:t>
            </a:r>
            <a:r>
              <a:rPr lang="es-ES" sz="1800" b="0" i="0" dirty="0">
                <a:effectLst/>
              </a:rPr>
              <a:t>, los usuarios solamente necesitan una conexión a Internet y por lo general instalar la aplicación del proveedor OTT correspondiente. A través de la aplicación se puede ver el contenido deseado en directo en cualquier momento y lugar, y con cualquier dispositivo con conexión a Internet.</a:t>
            </a:r>
          </a:p>
          <a:p>
            <a:pPr lvl="1">
              <a:lnSpc>
                <a:spcPct val="100000"/>
              </a:lnSpc>
              <a:spcBef>
                <a:spcPts val="600"/>
              </a:spcBef>
            </a:pPr>
            <a:r>
              <a:rPr lang="es-ES" sz="1800" dirty="0"/>
              <a:t>Requiere una buena conexión a Internet</a:t>
            </a:r>
          </a:p>
          <a:p>
            <a:pPr lvl="1">
              <a:lnSpc>
                <a:spcPct val="100000"/>
              </a:lnSpc>
              <a:spcBef>
                <a:spcPts val="600"/>
              </a:spcBef>
            </a:pPr>
            <a:r>
              <a:rPr lang="es-ES" sz="1800" b="0" i="0" dirty="0">
                <a:effectLst/>
              </a:rPr>
              <a:t>Contenido en </a:t>
            </a:r>
            <a:r>
              <a:rPr lang="es-ES" sz="1800" b="0" i="0" dirty="0" err="1">
                <a:effectLst/>
              </a:rPr>
              <a:t>streaming</a:t>
            </a:r>
            <a:endParaRPr lang="es-ES" sz="1800" b="0" i="0" dirty="0">
              <a:effectLst/>
            </a:endParaRPr>
          </a:p>
          <a:p>
            <a:pPr lvl="1">
              <a:lnSpc>
                <a:spcPct val="100000"/>
              </a:lnSpc>
              <a:spcBef>
                <a:spcPts val="600"/>
              </a:spcBef>
            </a:pPr>
            <a:r>
              <a:rPr lang="es-ES" sz="1800" dirty="0"/>
              <a:t>Incluyen contenidos específicos para cada país. </a:t>
            </a:r>
          </a:p>
          <a:p>
            <a:pPr lvl="1">
              <a:lnSpc>
                <a:spcPct val="100000"/>
              </a:lnSpc>
              <a:spcBef>
                <a:spcPts val="600"/>
              </a:spcBef>
            </a:pPr>
            <a:r>
              <a:rPr lang="es-ES" sz="1800" dirty="0"/>
              <a:t>Incluyen producciones propias</a:t>
            </a:r>
            <a:endParaRPr lang="en-GB" sz="1800" dirty="0"/>
          </a:p>
        </p:txBody>
      </p:sp>
      <p:sp>
        <p:nvSpPr>
          <p:cNvPr id="7" name="Slide Number Placeholder 6"/>
          <p:cNvSpPr>
            <a:spLocks noGrp="1"/>
          </p:cNvSpPr>
          <p:nvPr>
            <p:ph type="sldNum" idx="12"/>
          </p:nvPr>
        </p:nvSpPr>
        <p:spPr/>
        <p:txBody>
          <a:bodyPr/>
          <a:lstStyle/>
          <a:p>
            <a:fld id="{00000000-1234-1234-1234-123412341234}" type="slidenum">
              <a:rPr lang="es-ES" smtClean="0"/>
              <a:pPr/>
              <a:t>61</a:t>
            </a:fld>
            <a:endParaRPr lang="es-ES"/>
          </a:p>
        </p:txBody>
      </p:sp>
    </p:spTree>
    <p:extLst>
      <p:ext uri="{BB962C8B-B14F-4D97-AF65-F5344CB8AC3E}">
        <p14:creationId xmlns:p14="http://schemas.microsoft.com/office/powerpoint/2010/main" val="2911991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EBC46-5F67-B3F7-1A55-5D4AE66F7181}"/>
              </a:ext>
            </a:extLst>
          </p:cNvPr>
          <p:cNvSpPr>
            <a:spLocks noGrp="1"/>
          </p:cNvSpPr>
          <p:nvPr>
            <p:ph type="title"/>
          </p:nvPr>
        </p:nvSpPr>
        <p:spPr/>
        <p:txBody>
          <a:bodyPr>
            <a:normAutofit/>
          </a:bodyPr>
          <a:lstStyle/>
          <a:p>
            <a:r>
              <a:rPr lang="es-ES" sz="3600" b="0" dirty="0">
                <a:cs typeface="Calibri Light"/>
              </a:rPr>
              <a:t>Glosario selectivo y específico</a:t>
            </a:r>
          </a:p>
        </p:txBody>
      </p:sp>
      <p:sp>
        <p:nvSpPr>
          <p:cNvPr id="3" name="Marcador de contenido 2">
            <a:extLst>
              <a:ext uri="{FF2B5EF4-FFF2-40B4-BE49-F238E27FC236}">
                <a16:creationId xmlns:a16="http://schemas.microsoft.com/office/drawing/2014/main" id="{6CE93CC6-27BA-6DB4-40D1-8059F48BF4AA}"/>
              </a:ext>
            </a:extLst>
          </p:cNvPr>
          <p:cNvSpPr>
            <a:spLocks noGrp="1"/>
          </p:cNvSpPr>
          <p:nvPr>
            <p:ph type="body" idx="1"/>
          </p:nvPr>
        </p:nvSpPr>
        <p:spPr>
          <a:xfrm>
            <a:off x="2655065" y="1846855"/>
            <a:ext cx="8858635" cy="3991012"/>
          </a:xfrm>
        </p:spPr>
        <p:txBody>
          <a:bodyPr vert="horz" lIns="91440" tIns="45720" rIns="91440" bIns="45720" rtlCol="0" anchor="t">
            <a:normAutofit fontScale="92500" lnSpcReduction="10000"/>
          </a:bodyPr>
          <a:lstStyle/>
          <a:p>
            <a:r>
              <a:rPr lang="es-ES" sz="2000" b="1" dirty="0">
                <a:cs typeface="Calibri"/>
              </a:rPr>
              <a:t>Brutos:</a:t>
            </a:r>
            <a:r>
              <a:rPr lang="es-ES" sz="2000" dirty="0">
                <a:cs typeface="Calibri"/>
              </a:rPr>
              <a:t> es la grabación original de cámara antes de la edición</a:t>
            </a:r>
          </a:p>
          <a:p>
            <a:r>
              <a:rPr lang="es-ES" sz="2000" b="1" dirty="0">
                <a:cs typeface="Calibri"/>
              </a:rPr>
              <a:t>Compactado:</a:t>
            </a:r>
            <a:r>
              <a:rPr lang="es-ES" sz="2000" dirty="0">
                <a:cs typeface="Calibri"/>
              </a:rPr>
              <a:t> es la selección de las mejores imágenes para el archivo</a:t>
            </a:r>
          </a:p>
          <a:p>
            <a:r>
              <a:rPr lang="es-ES" sz="2000" b="1" dirty="0">
                <a:cs typeface="Calibri"/>
              </a:rPr>
              <a:t>Emisión:</a:t>
            </a:r>
            <a:r>
              <a:rPr lang="es-ES" sz="2000" dirty="0">
                <a:cs typeface="Calibri"/>
              </a:rPr>
              <a:t> programación que emite una cadena a lo largo del día</a:t>
            </a:r>
          </a:p>
          <a:p>
            <a:r>
              <a:rPr lang="es-ES" sz="2000" b="1" dirty="0">
                <a:cs typeface="Calibri"/>
              </a:rPr>
              <a:t>Escaleta:</a:t>
            </a:r>
            <a:r>
              <a:rPr lang="es-ES" sz="2000" dirty="0">
                <a:cs typeface="Calibri"/>
              </a:rPr>
              <a:t> guion de un programa televisivo en el que se recogen todos los elementos de contenido y técnicos necesarios para su realización</a:t>
            </a:r>
          </a:p>
          <a:p>
            <a:r>
              <a:rPr lang="es-ES" sz="2000" b="1" dirty="0">
                <a:cs typeface="Calibri"/>
              </a:rPr>
              <a:t>Ingesta:</a:t>
            </a:r>
            <a:r>
              <a:rPr lang="es-ES" sz="2000" dirty="0">
                <a:cs typeface="Calibri"/>
              </a:rPr>
              <a:t> acción por parte del personal de la cadena (documentalista y/o periodista) por medio de la cual se integran los contenidos grabados o adquiridos por la empresa en el sistema de gestión de contenidos digitales</a:t>
            </a:r>
          </a:p>
          <a:p>
            <a:r>
              <a:rPr lang="es-ES" sz="2000" b="1" dirty="0">
                <a:cs typeface="Calibri"/>
              </a:rPr>
              <a:t>Minutado:</a:t>
            </a:r>
            <a:r>
              <a:rPr lang="es-ES" sz="2000" dirty="0">
                <a:cs typeface="Calibri"/>
              </a:rPr>
              <a:t> descripción de planos y breve resumen del acontecimiento que ilustran las imágenes</a:t>
            </a:r>
          </a:p>
          <a:p>
            <a:r>
              <a:rPr lang="es-ES" sz="2000" b="1" dirty="0">
                <a:cs typeface="Calibri"/>
              </a:rPr>
              <a:t>Totales:</a:t>
            </a:r>
            <a:r>
              <a:rPr lang="es-ES" sz="2000" dirty="0">
                <a:cs typeface="Calibri"/>
              </a:rPr>
              <a:t> recurso audiovisual en el que la parte más relevante de la información es la banda de sonido. </a:t>
            </a:r>
          </a:p>
          <a:p>
            <a:endParaRPr lang="es-ES" sz="2000" dirty="0">
              <a:cs typeface="Calibri"/>
            </a:endParaRPr>
          </a:p>
        </p:txBody>
      </p:sp>
      <p:sp>
        <p:nvSpPr>
          <p:cNvPr id="4" name="CuadroTexto 3">
            <a:extLst>
              <a:ext uri="{FF2B5EF4-FFF2-40B4-BE49-F238E27FC236}">
                <a16:creationId xmlns:a16="http://schemas.microsoft.com/office/drawing/2014/main" id="{61918900-109D-6325-C52C-C4C175FF5166}"/>
              </a:ext>
            </a:extLst>
          </p:cNvPr>
          <p:cNvSpPr txBox="1"/>
          <p:nvPr/>
        </p:nvSpPr>
        <p:spPr>
          <a:xfrm>
            <a:off x="2857500" y="5766135"/>
            <a:ext cx="8153400"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dirty="0">
                <a:ea typeface="+mn-lt"/>
                <a:cs typeface="+mn-lt"/>
              </a:rPr>
              <a:t>Fuente: Caldera-Serrano, J. y Arranz-Escacha, P. (2012). </a:t>
            </a:r>
            <a:r>
              <a:rPr lang="es-ES" sz="1400" i="1" dirty="0">
                <a:ea typeface="+mn-lt"/>
                <a:cs typeface="+mn-lt"/>
              </a:rPr>
              <a:t>Documentación audiovisual en Televisión</a:t>
            </a:r>
            <a:r>
              <a:rPr lang="es-ES" sz="1400" dirty="0">
                <a:ea typeface="+mn-lt"/>
                <a:cs typeface="+mn-lt"/>
              </a:rPr>
              <a:t>. Editorial UOC</a:t>
            </a:r>
            <a:endParaRPr lang="es-ES" sz="1400" dirty="0"/>
          </a:p>
        </p:txBody>
      </p:sp>
      <p:sp>
        <p:nvSpPr>
          <p:cNvPr id="8" name="Slide Number Placeholder 7"/>
          <p:cNvSpPr>
            <a:spLocks noGrp="1"/>
          </p:cNvSpPr>
          <p:nvPr>
            <p:ph type="sldNum" idx="12"/>
          </p:nvPr>
        </p:nvSpPr>
        <p:spPr/>
        <p:txBody>
          <a:bodyPr/>
          <a:lstStyle/>
          <a:p>
            <a:fld id="{00000000-1234-1234-1234-123412341234}" type="slidenum">
              <a:rPr lang="es-ES" smtClean="0"/>
              <a:pPr/>
              <a:t>62</a:t>
            </a:fld>
            <a:endParaRPr lang="es-ES"/>
          </a:p>
        </p:txBody>
      </p:sp>
    </p:spTree>
    <p:extLst>
      <p:ext uri="{BB962C8B-B14F-4D97-AF65-F5344CB8AC3E}">
        <p14:creationId xmlns:p14="http://schemas.microsoft.com/office/powerpoint/2010/main" val="629072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13116-6A80-4BF6-8F44-36185015C1E7}"/>
              </a:ext>
            </a:extLst>
          </p:cNvPr>
          <p:cNvSpPr>
            <a:spLocks noGrp="1"/>
          </p:cNvSpPr>
          <p:nvPr>
            <p:ph type="title"/>
          </p:nvPr>
        </p:nvSpPr>
        <p:spPr>
          <a:xfrm>
            <a:off x="2655065" y="528810"/>
            <a:ext cx="8858635" cy="957090"/>
          </a:xfrm>
        </p:spPr>
        <p:txBody>
          <a:bodyPr vert="horz" lIns="91440" tIns="45720" rIns="91440" bIns="45720" rtlCol="0" anchor="ctr">
            <a:noAutofit/>
          </a:bodyPr>
          <a:lstStyle/>
          <a:p>
            <a:r>
              <a:rPr lang="en-US" b="0" kern="1200" dirty="0" err="1">
                <a:latin typeface="+mj-lt"/>
                <a:ea typeface="+mj-ea"/>
                <a:cs typeface="+mj-cs"/>
              </a:rPr>
              <a:t>Plataformas</a:t>
            </a:r>
            <a:r>
              <a:rPr lang="en-US" b="0" kern="1200" dirty="0">
                <a:latin typeface="+mj-lt"/>
                <a:ea typeface="+mj-ea"/>
                <a:cs typeface="+mj-cs"/>
              </a:rPr>
              <a:t> VOD (Video On Demand): </a:t>
            </a:r>
            <a:r>
              <a:rPr lang="en-US" b="0" i="0" kern="1200" dirty="0">
                <a:effectLst/>
                <a:latin typeface="+mj-lt"/>
                <a:ea typeface="+mj-ea"/>
                <a:cs typeface="+mj-cs"/>
              </a:rPr>
              <a:t> </a:t>
            </a:r>
            <a:endParaRPr lang="en-US" b="0" kern="1200" dirty="0">
              <a:latin typeface="+mj-lt"/>
              <a:ea typeface="+mj-ea"/>
              <a:cs typeface="+mj-cs"/>
            </a:endParaRPr>
          </a:p>
        </p:txBody>
      </p:sp>
      <p:sp>
        <p:nvSpPr>
          <p:cNvPr id="3" name="Marcador de contenido 2">
            <a:extLst>
              <a:ext uri="{FF2B5EF4-FFF2-40B4-BE49-F238E27FC236}">
                <a16:creationId xmlns:a16="http://schemas.microsoft.com/office/drawing/2014/main" id="{086FD1DC-72EC-4F2D-89DE-C0BEF77787F7}"/>
              </a:ext>
            </a:extLst>
          </p:cNvPr>
          <p:cNvSpPr>
            <a:spLocks noGrp="1"/>
          </p:cNvSpPr>
          <p:nvPr>
            <p:ph type="body" idx="1"/>
          </p:nvPr>
        </p:nvSpPr>
        <p:spPr>
          <a:xfrm>
            <a:off x="2655065" y="1113317"/>
            <a:ext cx="8858635" cy="4012400"/>
          </a:xfrm>
        </p:spPr>
        <p:txBody>
          <a:bodyPr vert="horz" lIns="91440" tIns="45720" rIns="91440" bIns="45720" rtlCol="0" anchor="b">
            <a:noAutofit/>
          </a:bodyPr>
          <a:lstStyle/>
          <a:p>
            <a:pPr marL="135464" indent="0">
              <a:buNone/>
            </a:pPr>
            <a:r>
              <a:rPr lang="en-US" sz="1800" b="0" i="0" kern="1200" dirty="0">
                <a:effectLst/>
                <a:latin typeface="+mj-lt"/>
                <a:ea typeface="+mj-ea"/>
                <a:cs typeface="+mj-cs"/>
              </a:rPr>
              <a:t>El 83,1% de </a:t>
            </a:r>
            <a:r>
              <a:rPr lang="en-US" sz="1800" b="0" i="0" kern="1200" dirty="0" err="1">
                <a:effectLst/>
                <a:latin typeface="+mj-lt"/>
                <a:ea typeface="+mj-ea"/>
                <a:cs typeface="+mj-cs"/>
              </a:rPr>
              <a:t>hogares</a:t>
            </a:r>
            <a:r>
              <a:rPr lang="en-US" sz="1800" b="0" i="0" kern="1200" dirty="0">
                <a:effectLst/>
                <a:latin typeface="+mj-lt"/>
                <a:ea typeface="+mj-ea"/>
                <a:cs typeface="+mj-cs"/>
              </a:rPr>
              <a:t> </a:t>
            </a:r>
            <a:r>
              <a:rPr lang="en-US" sz="1800" b="0" i="0" kern="1200" dirty="0" err="1">
                <a:effectLst/>
                <a:latin typeface="+mj-lt"/>
                <a:ea typeface="+mj-ea"/>
                <a:cs typeface="+mj-cs"/>
              </a:rPr>
              <a:t>españoles</a:t>
            </a:r>
            <a:r>
              <a:rPr lang="en-US" sz="1800" b="0" i="0" kern="1200" dirty="0">
                <a:effectLst/>
                <a:latin typeface="+mj-lt"/>
                <a:ea typeface="+mj-ea"/>
                <a:cs typeface="+mj-cs"/>
              </a:rPr>
              <a:t> </a:t>
            </a:r>
            <a:r>
              <a:rPr lang="en-US" sz="1800" b="0" i="0" kern="1200" dirty="0" err="1">
                <a:effectLst/>
                <a:latin typeface="+mj-lt"/>
                <a:ea typeface="+mj-ea"/>
                <a:cs typeface="+mj-cs"/>
              </a:rPr>
              <a:t>tienen</a:t>
            </a:r>
            <a:r>
              <a:rPr lang="en-US" sz="1800" b="0" i="0" kern="1200" dirty="0">
                <a:effectLst/>
                <a:latin typeface="+mj-lt"/>
                <a:ea typeface="+mj-ea"/>
                <a:cs typeface="+mj-cs"/>
              </a:rPr>
              <a:t> </a:t>
            </a:r>
            <a:r>
              <a:rPr lang="en-US" sz="1800" b="0" i="0" kern="1200" dirty="0" err="1">
                <a:effectLst/>
                <a:latin typeface="+mj-lt"/>
                <a:ea typeface="+mj-ea"/>
                <a:cs typeface="+mj-cs"/>
              </a:rPr>
              <a:t>acceso</a:t>
            </a:r>
            <a:r>
              <a:rPr lang="en-US" sz="1800" b="0" i="0" kern="1200" dirty="0">
                <a:effectLst/>
                <a:latin typeface="+mj-lt"/>
                <a:ea typeface="+mj-ea"/>
                <a:cs typeface="+mj-cs"/>
              </a:rPr>
              <a:t> a </a:t>
            </a:r>
            <a:r>
              <a:rPr lang="en-US" sz="1800" b="0" i="0" kern="1200" dirty="0" err="1">
                <a:effectLst/>
                <a:latin typeface="+mj-lt"/>
                <a:ea typeface="+mj-ea"/>
                <a:cs typeface="+mj-cs"/>
              </a:rPr>
              <a:t>contenidos</a:t>
            </a:r>
            <a:r>
              <a:rPr lang="en-US" sz="1800" b="0" i="0" kern="1200" dirty="0">
                <a:effectLst/>
                <a:latin typeface="+mj-lt"/>
                <a:ea typeface="+mj-ea"/>
                <a:cs typeface="+mj-cs"/>
              </a:rPr>
              <a:t> de </a:t>
            </a:r>
            <a:r>
              <a:rPr lang="en-US" sz="1800" b="0" i="0" kern="1200" dirty="0" err="1">
                <a:effectLst/>
                <a:latin typeface="+mj-lt"/>
                <a:ea typeface="+mj-ea"/>
                <a:cs typeface="+mj-cs"/>
              </a:rPr>
              <a:t>pago</a:t>
            </a:r>
            <a:r>
              <a:rPr lang="en-US" sz="1800" b="0" i="0" kern="1200" dirty="0">
                <a:effectLst/>
                <a:latin typeface="+mj-lt"/>
                <a:ea typeface="+mj-ea"/>
                <a:cs typeface="+mj-cs"/>
              </a:rPr>
              <a:t>.</a:t>
            </a:r>
            <a:endParaRPr lang="en-US" sz="1800" b="1" dirty="0">
              <a:solidFill>
                <a:schemeClr val="accent1"/>
              </a:solidFill>
            </a:endParaRPr>
          </a:p>
          <a:p>
            <a:pPr>
              <a:buFont typeface="Arial" panose="020B0604020202020204" pitchFamily="34" charset="0"/>
              <a:buChar char="•"/>
            </a:pPr>
            <a:r>
              <a:rPr lang="en-US" sz="1800" b="1" dirty="0">
                <a:solidFill>
                  <a:schemeClr val="accent1"/>
                </a:solidFill>
              </a:rPr>
              <a:t>Netflix</a:t>
            </a:r>
            <a:r>
              <a:rPr lang="en-US" sz="1800" dirty="0"/>
              <a:t>: </a:t>
            </a:r>
            <a:r>
              <a:rPr lang="en-US" sz="1800" dirty="0" err="1"/>
              <a:t>películas</a:t>
            </a:r>
            <a:r>
              <a:rPr lang="en-US" sz="1800" dirty="0"/>
              <a:t>, series y </a:t>
            </a:r>
            <a:r>
              <a:rPr lang="en-US" sz="1800" dirty="0" err="1"/>
              <a:t>documentales</a:t>
            </a:r>
            <a:r>
              <a:rPr lang="en-US" sz="1800" dirty="0"/>
              <a:t>. Tres </a:t>
            </a:r>
            <a:r>
              <a:rPr lang="en-US" sz="1800" dirty="0" err="1"/>
              <a:t>tarifas</a:t>
            </a:r>
            <a:r>
              <a:rPr lang="en-US" sz="1800" dirty="0"/>
              <a:t>: 8, 11 y 14 euros/</a:t>
            </a:r>
            <a:r>
              <a:rPr lang="en-US" sz="1800" dirty="0" err="1"/>
              <a:t>mes</a:t>
            </a:r>
            <a:r>
              <a:rPr lang="en-US" sz="1800" dirty="0"/>
              <a:t>. </a:t>
            </a:r>
            <a:r>
              <a:rPr lang="en-US" sz="1800" dirty="0" err="1"/>
              <a:t>Permite</a:t>
            </a:r>
            <a:r>
              <a:rPr lang="en-US" sz="1800" dirty="0"/>
              <a:t> hasta 4 </a:t>
            </a:r>
            <a:r>
              <a:rPr lang="en-US" sz="1800" dirty="0" err="1"/>
              <a:t>dispositivos</a:t>
            </a:r>
            <a:r>
              <a:rPr lang="en-US" sz="1800" dirty="0"/>
              <a:t> </a:t>
            </a:r>
            <a:r>
              <a:rPr lang="en-US" sz="1800" dirty="0" err="1"/>
              <a:t>simultáneos</a:t>
            </a:r>
            <a:r>
              <a:rPr lang="en-US" sz="1800" dirty="0"/>
              <a:t>. </a:t>
            </a:r>
            <a:r>
              <a:rPr lang="en-US" sz="1800" dirty="0" err="1"/>
              <a:t>Puede</a:t>
            </a:r>
            <a:r>
              <a:rPr lang="en-US" sz="1800" dirty="0"/>
              <a:t> </a:t>
            </a:r>
            <a:r>
              <a:rPr lang="en-US" sz="1800" dirty="0" err="1"/>
              <a:t>usarse</a:t>
            </a:r>
            <a:r>
              <a:rPr lang="en-US" sz="1800" dirty="0"/>
              <a:t> </a:t>
            </a:r>
            <a:r>
              <a:rPr lang="en-US" sz="1800" dirty="0" err="1"/>
              <a:t>en</a:t>
            </a:r>
            <a:r>
              <a:rPr lang="en-US" sz="1800" dirty="0"/>
              <a:t> </a:t>
            </a:r>
            <a:r>
              <a:rPr lang="en-US" sz="1800" dirty="0" err="1"/>
              <a:t>más</a:t>
            </a:r>
            <a:r>
              <a:rPr lang="en-US" sz="1800" dirty="0"/>
              <a:t> de 190 </a:t>
            </a:r>
            <a:r>
              <a:rPr lang="en-US" sz="1800" dirty="0" err="1"/>
              <a:t>países</a:t>
            </a:r>
            <a:r>
              <a:rPr lang="en-US" sz="1800" dirty="0"/>
              <a:t>.</a:t>
            </a:r>
          </a:p>
          <a:p>
            <a:pPr>
              <a:buFont typeface="Arial" panose="020B0604020202020204" pitchFamily="34" charset="0"/>
              <a:buChar char="•"/>
            </a:pPr>
            <a:r>
              <a:rPr lang="en-US" sz="1800" b="1" dirty="0">
                <a:solidFill>
                  <a:schemeClr val="accent1"/>
                </a:solidFill>
              </a:rPr>
              <a:t>Amazon Prime Video: </a:t>
            </a:r>
            <a:r>
              <a:rPr lang="en-US" sz="1800" dirty="0" err="1"/>
              <a:t>llegó</a:t>
            </a:r>
            <a:r>
              <a:rPr lang="en-US" sz="1800" dirty="0"/>
              <a:t> a </a:t>
            </a:r>
            <a:r>
              <a:rPr lang="en-US" sz="1800" dirty="0" err="1"/>
              <a:t>España</a:t>
            </a:r>
            <a:r>
              <a:rPr lang="en-US" sz="1800" dirty="0"/>
              <a:t> a finales de 2016. 36 euros/</a:t>
            </a:r>
            <a:r>
              <a:rPr lang="en-US" sz="1800" dirty="0" err="1"/>
              <a:t>año</a:t>
            </a:r>
            <a:r>
              <a:rPr lang="en-US" sz="1800" dirty="0"/>
              <a:t>.</a:t>
            </a:r>
          </a:p>
          <a:p>
            <a:pPr>
              <a:buFont typeface="Arial" panose="020B0604020202020204" pitchFamily="34" charset="0"/>
              <a:buChar char="•"/>
            </a:pPr>
            <a:r>
              <a:rPr lang="en-US" sz="1800" b="1" dirty="0">
                <a:solidFill>
                  <a:schemeClr val="accent1"/>
                </a:solidFill>
              </a:rPr>
              <a:t>HBO </a:t>
            </a:r>
            <a:r>
              <a:rPr lang="en-US" sz="1800" b="1" dirty="0" err="1">
                <a:solidFill>
                  <a:schemeClr val="accent1"/>
                </a:solidFill>
              </a:rPr>
              <a:t>España</a:t>
            </a:r>
            <a:r>
              <a:rPr lang="en-US" sz="1800" b="1" dirty="0">
                <a:solidFill>
                  <a:schemeClr val="accent1"/>
                </a:solidFill>
              </a:rPr>
              <a:t>: </a:t>
            </a:r>
            <a:r>
              <a:rPr lang="en-US" sz="1800" dirty="0" err="1"/>
              <a:t>su</a:t>
            </a:r>
            <a:r>
              <a:rPr lang="en-US" sz="1800" dirty="0"/>
              <a:t> gran </a:t>
            </a:r>
            <a:r>
              <a:rPr lang="en-US" sz="1800" dirty="0" err="1"/>
              <a:t>apuesta</a:t>
            </a:r>
            <a:r>
              <a:rPr lang="en-US" sz="1800" dirty="0"/>
              <a:t> </a:t>
            </a:r>
            <a:r>
              <a:rPr lang="en-US" sz="1800" dirty="0" err="1"/>
              <a:t>fue</a:t>
            </a:r>
            <a:r>
              <a:rPr lang="en-US" sz="1800" dirty="0"/>
              <a:t> </a:t>
            </a:r>
            <a:r>
              <a:rPr lang="en-US" sz="1800" i="1" dirty="0" err="1"/>
              <a:t>Juego</a:t>
            </a:r>
            <a:r>
              <a:rPr lang="en-US" sz="1800" i="1" dirty="0"/>
              <a:t> de </a:t>
            </a:r>
            <a:r>
              <a:rPr lang="en-US" sz="1800" i="1" dirty="0" err="1"/>
              <a:t>Tronos</a:t>
            </a:r>
            <a:r>
              <a:rPr lang="en-US" sz="1800" i="1" dirty="0"/>
              <a:t>, </a:t>
            </a:r>
            <a:r>
              <a:rPr lang="en-US" sz="1800" dirty="0" err="1"/>
              <a:t>abril</a:t>
            </a:r>
            <a:r>
              <a:rPr lang="en-US" sz="1800" dirty="0"/>
              <a:t> 2019. Se </a:t>
            </a:r>
            <a:r>
              <a:rPr lang="en-US" sz="1800" dirty="0" err="1"/>
              <a:t>puede</a:t>
            </a:r>
            <a:r>
              <a:rPr lang="en-US" sz="1800" dirty="0"/>
              <a:t> usar </a:t>
            </a:r>
            <a:r>
              <a:rPr lang="en-US" sz="1800" dirty="0" err="1"/>
              <a:t>en</a:t>
            </a:r>
            <a:r>
              <a:rPr lang="en-US" sz="1800" dirty="0"/>
              <a:t> 2 </a:t>
            </a:r>
            <a:r>
              <a:rPr lang="en-US" sz="1800" dirty="0" err="1"/>
              <a:t>dispositivos</a:t>
            </a:r>
            <a:r>
              <a:rPr lang="en-US" sz="1800" dirty="0"/>
              <a:t> </a:t>
            </a:r>
            <a:r>
              <a:rPr lang="en-US" sz="1800" dirty="0" err="1"/>
              <a:t>simultáneamente</a:t>
            </a:r>
            <a:r>
              <a:rPr lang="en-US" sz="1800" dirty="0"/>
              <a:t> y opera </a:t>
            </a:r>
            <a:r>
              <a:rPr lang="en-US" sz="1800" dirty="0" err="1"/>
              <a:t>en</a:t>
            </a:r>
            <a:r>
              <a:rPr lang="en-US" sz="1800" dirty="0"/>
              <a:t> la UE.</a:t>
            </a:r>
          </a:p>
          <a:p>
            <a:pPr>
              <a:buFont typeface="Arial" panose="020B0604020202020204" pitchFamily="34" charset="0"/>
              <a:buChar char="•"/>
            </a:pPr>
            <a:r>
              <a:rPr lang="en-US" sz="1800" b="1" dirty="0">
                <a:solidFill>
                  <a:schemeClr val="accent1"/>
                </a:solidFill>
              </a:rPr>
              <a:t>FILMIN: </a:t>
            </a:r>
            <a:r>
              <a:rPr lang="en-US" sz="1800" dirty="0" err="1"/>
              <a:t>Catálogo</a:t>
            </a:r>
            <a:r>
              <a:rPr lang="en-US" sz="1800" dirty="0"/>
              <a:t> de cine </a:t>
            </a:r>
            <a:r>
              <a:rPr lang="en-US" sz="1800" dirty="0" err="1"/>
              <a:t>independiente</a:t>
            </a:r>
            <a:r>
              <a:rPr lang="en-US" sz="1800" dirty="0"/>
              <a:t>, series </a:t>
            </a:r>
            <a:r>
              <a:rPr lang="en-US" sz="1800" dirty="0" err="1"/>
              <a:t>europeas</a:t>
            </a:r>
            <a:r>
              <a:rPr lang="en-US" sz="1800" dirty="0"/>
              <a:t> y </a:t>
            </a:r>
            <a:r>
              <a:rPr lang="en-US" sz="1800" dirty="0" err="1"/>
              <a:t>estrena</a:t>
            </a:r>
            <a:r>
              <a:rPr lang="en-US" sz="1800" dirty="0"/>
              <a:t> </a:t>
            </a:r>
            <a:r>
              <a:rPr lang="en-US" sz="1800" dirty="0" err="1"/>
              <a:t>películas</a:t>
            </a:r>
            <a:r>
              <a:rPr lang="en-US" sz="1800" dirty="0"/>
              <a:t> de </a:t>
            </a:r>
            <a:r>
              <a:rPr lang="en-US" sz="1800" dirty="0" err="1"/>
              <a:t>festivales</a:t>
            </a:r>
            <a:r>
              <a:rPr lang="en-US" sz="1800" dirty="0"/>
              <a:t>. </a:t>
            </a:r>
            <a:r>
              <a:rPr lang="en-US" sz="1800" dirty="0" err="1"/>
              <a:t>Básica</a:t>
            </a:r>
            <a:r>
              <a:rPr lang="en-US" sz="1800" dirty="0"/>
              <a:t>: 8 euros al </a:t>
            </a:r>
            <a:r>
              <a:rPr lang="en-US" sz="1800" dirty="0" err="1"/>
              <a:t>mes</a:t>
            </a:r>
            <a:r>
              <a:rPr lang="en-US" sz="1800" dirty="0"/>
              <a:t> y </a:t>
            </a:r>
            <a:r>
              <a:rPr lang="en-US" sz="1800" dirty="0" err="1"/>
              <a:t>Mensual</a:t>
            </a:r>
            <a:r>
              <a:rPr lang="en-US" sz="1800" dirty="0"/>
              <a:t> Plus: 15 euros. Se </a:t>
            </a:r>
            <a:r>
              <a:rPr lang="en-US" sz="1800" dirty="0" err="1"/>
              <a:t>contrata</a:t>
            </a:r>
            <a:r>
              <a:rPr lang="en-US" sz="1800" dirty="0"/>
              <a:t> </a:t>
            </a:r>
            <a:r>
              <a:rPr lang="en-US" sz="1800" dirty="0" err="1"/>
              <a:t>en</a:t>
            </a:r>
            <a:r>
              <a:rPr lang="en-US" sz="1800" dirty="0"/>
              <a:t> </a:t>
            </a:r>
            <a:r>
              <a:rPr lang="en-US" sz="1800" dirty="0" err="1"/>
              <a:t>España</a:t>
            </a:r>
            <a:r>
              <a:rPr lang="en-US" sz="1800" dirty="0"/>
              <a:t> y Portugal</a:t>
            </a:r>
          </a:p>
          <a:p>
            <a:pPr>
              <a:buFont typeface="Arial" panose="020B0604020202020204" pitchFamily="34" charset="0"/>
              <a:buChar char="•"/>
            </a:pPr>
            <a:r>
              <a:rPr lang="en-US" sz="1800" b="1" dirty="0">
                <a:solidFill>
                  <a:schemeClr val="accent1"/>
                </a:solidFill>
              </a:rPr>
              <a:t>Movistar Plus</a:t>
            </a:r>
            <a:r>
              <a:rPr lang="en-US" sz="1800" dirty="0"/>
              <a:t>: </a:t>
            </a:r>
          </a:p>
          <a:p>
            <a:pPr>
              <a:buFont typeface="Arial" panose="020B0604020202020204" pitchFamily="34" charset="0"/>
              <a:buChar char="•"/>
            </a:pPr>
            <a:r>
              <a:rPr lang="en-US" sz="1800" b="1" dirty="0">
                <a:solidFill>
                  <a:schemeClr val="accent1"/>
                </a:solidFill>
              </a:rPr>
              <a:t>Google Play: </a:t>
            </a:r>
            <a:r>
              <a:rPr lang="en-US" sz="1800" dirty="0" err="1"/>
              <a:t>su</a:t>
            </a:r>
            <a:r>
              <a:rPr lang="en-US" sz="1800" dirty="0"/>
              <a:t> </a:t>
            </a:r>
            <a:r>
              <a:rPr lang="en-US" sz="1800" dirty="0" err="1"/>
              <a:t>oferta</a:t>
            </a:r>
            <a:r>
              <a:rPr lang="en-US" sz="1800" dirty="0"/>
              <a:t> no </a:t>
            </a:r>
            <a:r>
              <a:rPr lang="en-US" sz="1800" dirty="0" err="1"/>
              <a:t>requiere</a:t>
            </a:r>
            <a:r>
              <a:rPr lang="en-US" sz="1800" dirty="0"/>
              <a:t> </a:t>
            </a:r>
            <a:r>
              <a:rPr lang="en-US" sz="1800" dirty="0" err="1"/>
              <a:t>suscripción</a:t>
            </a:r>
            <a:r>
              <a:rPr lang="en-US" sz="1800" dirty="0"/>
              <a:t>. </a:t>
            </a:r>
            <a:r>
              <a:rPr lang="en-US" sz="1800" dirty="0" err="1"/>
              <a:t>Ofrece</a:t>
            </a:r>
            <a:r>
              <a:rPr lang="en-US" sz="1800" dirty="0"/>
              <a:t> </a:t>
            </a:r>
            <a:r>
              <a:rPr lang="en-US" sz="1800" dirty="0" err="1"/>
              <a:t>películas</a:t>
            </a:r>
            <a:r>
              <a:rPr lang="en-US" sz="1800" dirty="0"/>
              <a:t> y series </a:t>
            </a:r>
            <a:r>
              <a:rPr lang="en-US" sz="1800" dirty="0" err="1"/>
              <a:t>en</a:t>
            </a:r>
            <a:r>
              <a:rPr lang="en-US" sz="1800" dirty="0"/>
              <a:t> </a:t>
            </a:r>
            <a:r>
              <a:rPr lang="en-US" sz="1800" dirty="0" err="1"/>
              <a:t>alquiler</a:t>
            </a:r>
            <a:r>
              <a:rPr lang="en-US" sz="1800" dirty="0"/>
              <a:t> o </a:t>
            </a:r>
            <a:r>
              <a:rPr lang="en-US" sz="1800" dirty="0" err="1"/>
              <a:t>compra</a:t>
            </a:r>
            <a:r>
              <a:rPr lang="en-US" sz="1800" dirty="0"/>
              <a:t>.</a:t>
            </a:r>
          </a:p>
        </p:txBody>
      </p:sp>
      <p:sp>
        <p:nvSpPr>
          <p:cNvPr id="4" name="CuadroTexto 3">
            <a:extLst>
              <a:ext uri="{FF2B5EF4-FFF2-40B4-BE49-F238E27FC236}">
                <a16:creationId xmlns:a16="http://schemas.microsoft.com/office/drawing/2014/main" id="{55249783-7D6C-44EC-AAEB-EE58E59252CE}"/>
              </a:ext>
            </a:extLst>
          </p:cNvPr>
          <p:cNvSpPr txBox="1"/>
          <p:nvPr/>
        </p:nvSpPr>
        <p:spPr>
          <a:xfrm>
            <a:off x="3061896" y="5377282"/>
            <a:ext cx="7949004" cy="734801"/>
          </a:xfrm>
          <a:prstGeom prst="rect">
            <a:avLst/>
          </a:prstGeom>
          <a:solidFill>
            <a:schemeClr val="bg1"/>
          </a:solidFill>
        </p:spPr>
        <p:txBody>
          <a:bodyPr vert="horz" lIns="91440" tIns="45720" rIns="91440" bIns="45720" rtlCol="0">
            <a:normAutofit/>
          </a:bodyPr>
          <a:lstStyle/>
          <a:p>
            <a:pPr>
              <a:lnSpc>
                <a:spcPct val="90000"/>
              </a:lnSpc>
              <a:spcAft>
                <a:spcPts val="600"/>
              </a:spcAft>
            </a:pPr>
            <a:r>
              <a:rPr lang="en-US" sz="1400" b="1" dirty="0">
                <a:solidFill>
                  <a:schemeClr val="accent1"/>
                </a:solidFill>
              </a:rPr>
              <a:t>Fuente: </a:t>
            </a:r>
            <a:r>
              <a:rPr lang="en-US" sz="1400" dirty="0"/>
              <a:t>Digital Guide </a:t>
            </a:r>
            <a:r>
              <a:rPr lang="en-US" sz="1400" dirty="0" err="1"/>
              <a:t>Ionos</a:t>
            </a:r>
            <a:r>
              <a:rPr lang="en-US" sz="1400" dirty="0"/>
              <a:t>. </a:t>
            </a:r>
            <a:r>
              <a:rPr lang="en-US" sz="1400" i="1" dirty="0" err="1"/>
              <a:t>Alternativas</a:t>
            </a:r>
            <a:r>
              <a:rPr lang="en-US" sz="1400" i="1" dirty="0"/>
              <a:t> a Netflix: Los </a:t>
            </a:r>
            <a:r>
              <a:rPr lang="en-US" sz="1400" i="1" dirty="0" err="1"/>
              <a:t>mejores</a:t>
            </a:r>
            <a:r>
              <a:rPr lang="en-US" sz="1400" i="1" dirty="0"/>
              <a:t> </a:t>
            </a:r>
            <a:r>
              <a:rPr lang="en-US" sz="1400" i="1" dirty="0" err="1"/>
              <a:t>portales</a:t>
            </a:r>
            <a:r>
              <a:rPr lang="en-US" sz="1400" i="1" dirty="0"/>
              <a:t> de streaming.</a:t>
            </a:r>
            <a:r>
              <a:rPr lang="en-US" sz="1400" dirty="0"/>
              <a:t> </a:t>
            </a:r>
            <a:r>
              <a:rPr lang="en-US" sz="1400" dirty="0">
                <a:hlinkClick r:id="rId2"/>
              </a:rPr>
              <a:t>https://www.ionos.es/digitalguide/online-marketing/vender-en-internet/las-mejores-alternativas-a-netflix/</a:t>
            </a:r>
            <a:r>
              <a:rPr lang="en-US" sz="1400" dirty="0"/>
              <a:t> </a:t>
            </a:r>
          </a:p>
        </p:txBody>
      </p:sp>
      <p:sp>
        <p:nvSpPr>
          <p:cNvPr id="8" name="Slide Number Placeholder 7"/>
          <p:cNvSpPr>
            <a:spLocks noGrp="1"/>
          </p:cNvSpPr>
          <p:nvPr>
            <p:ph type="sldNum" idx="12"/>
          </p:nvPr>
        </p:nvSpPr>
        <p:spPr/>
        <p:txBody>
          <a:bodyPr/>
          <a:lstStyle/>
          <a:p>
            <a:fld id="{00000000-1234-1234-1234-123412341234}" type="slidenum">
              <a:rPr lang="es-ES" smtClean="0"/>
              <a:pPr/>
              <a:t>63</a:t>
            </a:fld>
            <a:endParaRPr lang="es-ES"/>
          </a:p>
        </p:txBody>
      </p:sp>
    </p:spTree>
    <p:extLst>
      <p:ext uri="{BB962C8B-B14F-4D97-AF65-F5344CB8AC3E}">
        <p14:creationId xmlns:p14="http://schemas.microsoft.com/office/powerpoint/2010/main" val="1906512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D4CE9-6DDE-4614-8B88-E848BEB3849D}"/>
              </a:ext>
            </a:extLst>
          </p:cNvPr>
          <p:cNvSpPr>
            <a:spLocks noGrp="1"/>
          </p:cNvSpPr>
          <p:nvPr>
            <p:ph type="title"/>
          </p:nvPr>
        </p:nvSpPr>
        <p:spPr>
          <a:xfrm>
            <a:off x="2655065" y="304800"/>
            <a:ext cx="8858635" cy="962675"/>
          </a:xfrm>
        </p:spPr>
        <p:txBody>
          <a:bodyPr vert="horz" lIns="91440" tIns="45720" rIns="91440" bIns="45720" rtlCol="0" anchor="t">
            <a:normAutofit fontScale="90000"/>
          </a:bodyPr>
          <a:lstStyle/>
          <a:p>
            <a:r>
              <a:rPr lang="en-US" sz="4000" b="0" kern="1200" dirty="0">
                <a:latin typeface="+mj-lt"/>
                <a:ea typeface="+mj-ea"/>
                <a:cs typeface="+mj-cs"/>
              </a:rPr>
              <a:t>Portales de video: </a:t>
            </a:r>
            <a:br>
              <a:rPr lang="en-US" sz="4000" b="0" kern="1200" dirty="0">
                <a:latin typeface="+mj-lt"/>
                <a:ea typeface="+mj-ea"/>
                <a:cs typeface="+mj-cs"/>
              </a:rPr>
            </a:br>
            <a:r>
              <a:rPr lang="en-US" sz="4000" b="0" kern="1200" dirty="0">
                <a:latin typeface="+mj-lt"/>
                <a:ea typeface="+mj-ea"/>
                <a:cs typeface="+mj-cs"/>
              </a:rPr>
              <a:t>You tube y </a:t>
            </a:r>
            <a:r>
              <a:rPr lang="en-US" sz="4000" b="0" kern="1200" dirty="0" err="1">
                <a:latin typeface="+mj-lt"/>
                <a:ea typeface="+mj-ea"/>
                <a:cs typeface="+mj-cs"/>
              </a:rPr>
              <a:t>otras</a:t>
            </a:r>
            <a:r>
              <a:rPr lang="en-US" sz="4000" b="0" kern="1200" dirty="0">
                <a:latin typeface="+mj-lt"/>
                <a:ea typeface="+mj-ea"/>
                <a:cs typeface="+mj-cs"/>
              </a:rPr>
              <a:t> </a:t>
            </a:r>
            <a:r>
              <a:rPr lang="en-US" sz="4000" b="0" kern="1200" dirty="0" err="1">
                <a:latin typeface="+mj-lt"/>
                <a:ea typeface="+mj-ea"/>
                <a:cs typeface="+mj-cs"/>
              </a:rPr>
              <a:t>alternativas</a:t>
            </a:r>
            <a:endParaRPr lang="en-US" sz="4000" b="0" kern="1200" dirty="0">
              <a:latin typeface="+mj-lt"/>
              <a:ea typeface="+mj-ea"/>
              <a:cs typeface="+mj-cs"/>
            </a:endParaRPr>
          </a:p>
        </p:txBody>
      </p:sp>
      <p:sp>
        <p:nvSpPr>
          <p:cNvPr id="3" name="Marcador de contenido 2">
            <a:extLst>
              <a:ext uri="{FF2B5EF4-FFF2-40B4-BE49-F238E27FC236}">
                <a16:creationId xmlns:a16="http://schemas.microsoft.com/office/drawing/2014/main" id="{BEC39510-A861-4E55-BFD1-B483AC8BD578}"/>
              </a:ext>
            </a:extLst>
          </p:cNvPr>
          <p:cNvSpPr>
            <a:spLocks noGrp="1"/>
          </p:cNvSpPr>
          <p:nvPr>
            <p:ph type="body" idx="1"/>
          </p:nvPr>
        </p:nvSpPr>
        <p:spPr>
          <a:xfrm>
            <a:off x="2683581" y="1795290"/>
            <a:ext cx="5599935" cy="3699577"/>
          </a:xfrm>
        </p:spPr>
        <p:txBody>
          <a:bodyPr vert="horz" lIns="91440" tIns="45720" rIns="91440" bIns="45720" rtlCol="0" anchor="t">
            <a:noAutofit/>
          </a:bodyPr>
          <a:lstStyle/>
          <a:p>
            <a:r>
              <a:rPr lang="en-US" sz="1900" b="1" dirty="0">
                <a:hlinkClick r:id="rId2"/>
              </a:rPr>
              <a:t>Vimeo</a:t>
            </a:r>
            <a:r>
              <a:rPr lang="en-US" sz="1900" b="1" dirty="0"/>
              <a:t> (Nov., 2004):</a:t>
            </a:r>
            <a:r>
              <a:rPr lang="en-US" sz="1900" dirty="0"/>
              <a:t> red social </a:t>
            </a:r>
            <a:r>
              <a:rPr lang="en-US" sz="1900" dirty="0" err="1"/>
              <a:t>basada</a:t>
            </a:r>
            <a:r>
              <a:rPr lang="en-US" sz="1900" dirty="0"/>
              <a:t> </a:t>
            </a:r>
            <a:r>
              <a:rPr lang="en-US" sz="1900" dirty="0" err="1"/>
              <a:t>en</a:t>
            </a:r>
            <a:r>
              <a:rPr lang="en-US" sz="1900" dirty="0"/>
              <a:t> </a:t>
            </a:r>
            <a:r>
              <a:rPr lang="en-US" sz="1900" dirty="0" err="1"/>
              <a:t>vídeos</a:t>
            </a:r>
            <a:r>
              <a:rPr lang="en-US" sz="1900" dirty="0"/>
              <a:t>. Plataforma de </a:t>
            </a:r>
            <a:r>
              <a:rPr lang="en-US" sz="1900" dirty="0" err="1"/>
              <a:t>vídeo</a:t>
            </a:r>
            <a:r>
              <a:rPr lang="en-US" sz="1900" dirty="0"/>
              <a:t> </a:t>
            </a:r>
            <a:r>
              <a:rPr lang="en-US" sz="1900" dirty="0" err="1"/>
              <a:t>especializada</a:t>
            </a:r>
            <a:r>
              <a:rPr lang="en-US" sz="1900" dirty="0"/>
              <a:t> </a:t>
            </a:r>
            <a:r>
              <a:rPr lang="en-US" sz="1900" dirty="0" err="1"/>
              <a:t>en</a:t>
            </a:r>
            <a:r>
              <a:rPr lang="en-US" sz="1900" dirty="0"/>
              <a:t> </a:t>
            </a:r>
            <a:r>
              <a:rPr lang="en-US" sz="1900" dirty="0" err="1"/>
              <a:t>contenido</a:t>
            </a:r>
            <a:r>
              <a:rPr lang="en-US" sz="1900" dirty="0"/>
              <a:t> </a:t>
            </a:r>
            <a:r>
              <a:rPr lang="en-US" sz="1900" dirty="0" err="1"/>
              <a:t>artístico</a:t>
            </a:r>
            <a:r>
              <a:rPr lang="en-US" sz="1900" dirty="0"/>
              <a:t>.</a:t>
            </a:r>
            <a:endParaRPr lang="en-US" sz="1900" dirty="0">
              <a:cs typeface="Calibri"/>
            </a:endParaRPr>
          </a:p>
          <a:p>
            <a:r>
              <a:rPr lang="en-US" sz="1900" b="1" dirty="0">
                <a:hlinkClick r:id="rId3"/>
              </a:rPr>
              <a:t>Dailymotion</a:t>
            </a:r>
            <a:r>
              <a:rPr lang="en-US" sz="1900" b="1" dirty="0"/>
              <a:t>:</a:t>
            </a:r>
            <a:r>
              <a:rPr lang="en-US" sz="1900" dirty="0"/>
              <a:t> portal de videos </a:t>
            </a:r>
            <a:r>
              <a:rPr lang="en-US" sz="1900" dirty="0" err="1"/>
              <a:t>francés</a:t>
            </a:r>
            <a:r>
              <a:rPr lang="en-US" sz="1900" dirty="0"/>
              <a:t>. Buena </a:t>
            </a:r>
            <a:r>
              <a:rPr lang="en-US" sz="1900" dirty="0" err="1"/>
              <a:t>opción</a:t>
            </a:r>
            <a:r>
              <a:rPr lang="en-US" sz="1900" dirty="0"/>
              <a:t> de carga: </a:t>
            </a:r>
            <a:r>
              <a:rPr lang="en-US" sz="1900" dirty="0" err="1"/>
              <a:t>archivos</a:t>
            </a:r>
            <a:r>
              <a:rPr lang="en-US" sz="1900" dirty="0"/>
              <a:t> de hasta 2Gb y 60 </a:t>
            </a:r>
            <a:r>
              <a:rPr lang="en-US" sz="1900" dirty="0" err="1"/>
              <a:t>minutos</a:t>
            </a:r>
            <a:r>
              <a:rPr lang="en-US" sz="1900" dirty="0"/>
              <a:t> de </a:t>
            </a:r>
            <a:r>
              <a:rPr lang="en-US" sz="1900" dirty="0" err="1"/>
              <a:t>duración</a:t>
            </a:r>
            <a:r>
              <a:rPr lang="en-US" sz="1900" dirty="0"/>
              <a:t>. </a:t>
            </a:r>
            <a:r>
              <a:rPr lang="en-US" sz="1900" dirty="0" err="1"/>
              <a:t>Compatibilidad</a:t>
            </a:r>
            <a:r>
              <a:rPr lang="en-US" sz="1900" dirty="0"/>
              <a:t> de </a:t>
            </a:r>
            <a:r>
              <a:rPr lang="en-US" sz="1900" dirty="0" err="1"/>
              <a:t>formatos</a:t>
            </a:r>
            <a:r>
              <a:rPr lang="en-US" sz="1900" dirty="0">
                <a:ea typeface="+mn-lt"/>
                <a:cs typeface="+mn-lt"/>
              </a:rPr>
              <a:t> de </a:t>
            </a:r>
            <a:r>
              <a:rPr lang="en-US" sz="1900" dirty="0" err="1">
                <a:ea typeface="+mn-lt"/>
                <a:cs typeface="+mn-lt"/>
              </a:rPr>
              <a:t>vídeo</a:t>
            </a:r>
            <a:r>
              <a:rPr lang="en-US" sz="1900" dirty="0">
                <a:ea typeface="+mn-lt"/>
                <a:cs typeface="+mn-lt"/>
              </a:rPr>
              <a:t> y audio: </a:t>
            </a:r>
            <a:r>
              <a:rPr lang="en-US" sz="1900" i="1" dirty="0">
                <a:ea typeface="+mn-lt"/>
                <a:cs typeface="+mn-lt"/>
              </a:rPr>
              <a:t>.mov</a:t>
            </a:r>
            <a:r>
              <a:rPr lang="en-US" sz="1900" dirty="0">
                <a:ea typeface="+mn-lt"/>
                <a:cs typeface="+mn-lt"/>
              </a:rPr>
              <a:t>, </a:t>
            </a:r>
            <a:r>
              <a:rPr lang="en-US" sz="1900" i="1" dirty="0">
                <a:ea typeface="+mn-lt"/>
                <a:cs typeface="+mn-lt"/>
              </a:rPr>
              <a:t>.mpeg4</a:t>
            </a:r>
            <a:r>
              <a:rPr lang="en-US" sz="1900" dirty="0">
                <a:ea typeface="+mn-lt"/>
                <a:cs typeface="+mn-lt"/>
              </a:rPr>
              <a:t>, </a:t>
            </a:r>
            <a:r>
              <a:rPr lang="en-US" sz="1900" i="1" dirty="0">
                <a:ea typeface="+mn-lt"/>
                <a:cs typeface="+mn-lt"/>
              </a:rPr>
              <a:t>.mp4</a:t>
            </a:r>
            <a:r>
              <a:rPr lang="en-US" sz="1900" dirty="0">
                <a:ea typeface="+mn-lt"/>
                <a:cs typeface="+mn-lt"/>
              </a:rPr>
              <a:t>, </a:t>
            </a:r>
            <a:r>
              <a:rPr lang="en-US" sz="1900" i="1" dirty="0">
                <a:ea typeface="+mn-lt"/>
                <a:cs typeface="+mn-lt"/>
              </a:rPr>
              <a:t>.</a:t>
            </a:r>
            <a:r>
              <a:rPr lang="en-US" sz="1900" i="1" dirty="0" err="1">
                <a:ea typeface="+mn-lt"/>
                <a:cs typeface="+mn-lt"/>
              </a:rPr>
              <a:t>avi</a:t>
            </a:r>
            <a:r>
              <a:rPr lang="en-US" sz="1900" i="1" dirty="0">
                <a:ea typeface="+mn-lt"/>
                <a:cs typeface="+mn-lt"/>
              </a:rPr>
              <a:t>, </a:t>
            </a:r>
            <a:r>
              <a:rPr lang="en-US" sz="1900" i="1" dirty="0" err="1">
                <a:ea typeface="+mn-lt"/>
                <a:cs typeface="+mn-lt"/>
              </a:rPr>
              <a:t>wmv</a:t>
            </a:r>
            <a:r>
              <a:rPr lang="en-US" sz="1900" i="1" dirty="0">
                <a:ea typeface="+mn-lt"/>
                <a:cs typeface="+mn-lt"/>
              </a:rPr>
              <a:t>, etc.</a:t>
            </a:r>
          </a:p>
        </p:txBody>
      </p:sp>
      <p:sp>
        <p:nvSpPr>
          <p:cNvPr id="4" name="CuadroTexto 3">
            <a:extLst>
              <a:ext uri="{FF2B5EF4-FFF2-40B4-BE49-F238E27FC236}">
                <a16:creationId xmlns:a16="http://schemas.microsoft.com/office/drawing/2014/main" id="{BDEBB104-6201-4843-BC03-CF69F2E6280C}"/>
              </a:ext>
            </a:extLst>
          </p:cNvPr>
          <p:cNvSpPr txBox="1"/>
          <p:nvPr/>
        </p:nvSpPr>
        <p:spPr>
          <a:xfrm>
            <a:off x="8283516" y="1412489"/>
            <a:ext cx="3598623" cy="4363844"/>
          </a:xfrm>
          <a:prstGeom prst="rect">
            <a:avLst/>
          </a:prstGeom>
        </p:spPr>
        <p:txBody>
          <a:bodyPr vert="horz" lIns="91440" tIns="45720" rIns="91440" bIns="45720" rtlCol="0" anchor="t">
            <a:normAutofit fontScale="92500"/>
          </a:bodyPr>
          <a:lstStyle/>
          <a:p>
            <a:pPr marL="285750" indent="-285750">
              <a:lnSpc>
                <a:spcPct val="90000"/>
              </a:lnSpc>
              <a:spcBef>
                <a:spcPts val="1000"/>
              </a:spcBef>
              <a:buFont typeface="Arial" panose="020B0604020202020204" pitchFamily="34" charset="0"/>
              <a:buChar char="•"/>
            </a:pPr>
            <a:r>
              <a:rPr lang="en-US" b="1" dirty="0">
                <a:ea typeface="+mn-lt"/>
                <a:cs typeface="+mn-lt"/>
                <a:hlinkClick r:id="rId4"/>
              </a:rPr>
              <a:t>Twitch</a:t>
            </a:r>
            <a:r>
              <a:rPr lang="en-US" b="1" dirty="0">
                <a:ea typeface="+mn-lt"/>
                <a:cs typeface="+mn-lt"/>
              </a:rPr>
              <a:t>:</a:t>
            </a:r>
            <a:r>
              <a:rPr lang="en-US" dirty="0">
                <a:ea typeface="+mn-lt"/>
                <a:cs typeface="+mn-lt"/>
              </a:rPr>
              <a:t> Justin Kan (EE.UU.) En 2007 </a:t>
            </a:r>
            <a:r>
              <a:rPr lang="en-US" dirty="0" err="1">
                <a:ea typeface="+mn-lt"/>
                <a:cs typeface="+mn-lt"/>
              </a:rPr>
              <a:t>retransmite</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vida</a:t>
            </a:r>
            <a:r>
              <a:rPr lang="en-US" dirty="0">
                <a:ea typeface="+mn-lt"/>
                <a:cs typeface="+mn-lt"/>
              </a:rPr>
              <a:t> las 24 horas </a:t>
            </a:r>
            <a:r>
              <a:rPr lang="en-US" dirty="0" err="1">
                <a:ea typeface="+mn-lt"/>
                <a:cs typeface="+mn-lt"/>
              </a:rPr>
              <a:t>por</a:t>
            </a:r>
            <a:r>
              <a:rPr lang="en-US" dirty="0">
                <a:ea typeface="+mn-lt"/>
                <a:cs typeface="+mn-lt"/>
              </a:rPr>
              <a:t> Internet. Nace </a:t>
            </a:r>
            <a:r>
              <a:rPr lang="en-US" dirty="0" err="1">
                <a:ea typeface="+mn-lt"/>
                <a:cs typeface="+mn-lt"/>
              </a:rPr>
              <a:t>el</a:t>
            </a:r>
            <a:r>
              <a:rPr lang="en-US" dirty="0">
                <a:ea typeface="+mn-lt"/>
                <a:cs typeface="+mn-lt"/>
              </a:rPr>
              <a:t> 1er. Canal de la </a:t>
            </a:r>
            <a:r>
              <a:rPr lang="en-US" dirty="0" err="1">
                <a:ea typeface="+mn-lt"/>
                <a:cs typeface="+mn-lt"/>
              </a:rPr>
              <a:t>plataforma</a:t>
            </a:r>
            <a:r>
              <a:rPr lang="en-US" dirty="0">
                <a:ea typeface="+mn-lt"/>
                <a:cs typeface="+mn-lt"/>
              </a:rPr>
              <a:t> de streaming Justin.tv. Twitch.tv se </a:t>
            </a:r>
            <a:r>
              <a:rPr lang="en-US" dirty="0" err="1">
                <a:ea typeface="+mn-lt"/>
                <a:cs typeface="+mn-lt"/>
              </a:rPr>
              <a:t>lanzó</a:t>
            </a:r>
            <a:r>
              <a:rPr lang="en-US" dirty="0">
                <a:ea typeface="+mn-lt"/>
                <a:cs typeface="+mn-lt"/>
              </a:rPr>
              <a:t> on-line </a:t>
            </a:r>
            <a:r>
              <a:rPr lang="en-US" dirty="0" err="1">
                <a:ea typeface="+mn-lt"/>
                <a:cs typeface="+mn-lt"/>
              </a:rPr>
              <a:t>el</a:t>
            </a:r>
            <a:r>
              <a:rPr lang="en-US" dirty="0">
                <a:ea typeface="+mn-lt"/>
                <a:cs typeface="+mn-lt"/>
              </a:rPr>
              <a:t> 6/6/2011 </a:t>
            </a:r>
            <a:r>
              <a:rPr lang="en-US" dirty="0" err="1">
                <a:ea typeface="+mn-lt"/>
                <a:cs typeface="+mn-lt"/>
              </a:rPr>
              <a:t>en</a:t>
            </a:r>
            <a:r>
              <a:rPr lang="en-US" dirty="0">
                <a:ea typeface="+mn-lt"/>
                <a:cs typeface="+mn-lt"/>
              </a:rPr>
              <a:t> beta. En 2014 la </a:t>
            </a:r>
            <a:r>
              <a:rPr lang="en-US" dirty="0" err="1">
                <a:ea typeface="+mn-lt"/>
                <a:cs typeface="+mn-lt"/>
              </a:rPr>
              <a:t>adquiere</a:t>
            </a:r>
            <a:r>
              <a:rPr lang="en-US" dirty="0">
                <a:ea typeface="+mn-lt"/>
                <a:cs typeface="+mn-lt"/>
              </a:rPr>
              <a:t> Amazon. </a:t>
            </a:r>
            <a:r>
              <a:rPr lang="en-US" dirty="0" err="1">
                <a:ea typeface="+mn-lt"/>
                <a:cs typeface="+mn-lt"/>
              </a:rPr>
              <a:t>Retransmisión</a:t>
            </a:r>
            <a:r>
              <a:rPr lang="en-US" dirty="0">
                <a:ea typeface="+mn-lt"/>
                <a:cs typeface="+mn-lt"/>
              </a:rPr>
              <a:t>: PlayStation, </a:t>
            </a:r>
            <a:r>
              <a:rPr lang="en-US" dirty="0" err="1">
                <a:ea typeface="+mn-lt"/>
                <a:cs typeface="+mn-lt"/>
              </a:rPr>
              <a:t>XBox</a:t>
            </a:r>
            <a:r>
              <a:rPr lang="en-US" dirty="0">
                <a:ea typeface="+mn-lt"/>
                <a:cs typeface="+mn-lt"/>
              </a:rPr>
              <a:t> o Open Broadcaster software.</a:t>
            </a:r>
          </a:p>
          <a:p>
            <a:pPr marL="285750" indent="-285750">
              <a:lnSpc>
                <a:spcPct val="90000"/>
              </a:lnSpc>
              <a:spcBef>
                <a:spcPts val="1000"/>
              </a:spcBef>
              <a:buFont typeface="Arial" panose="020B0604020202020204" pitchFamily="34" charset="0"/>
              <a:buChar char="•"/>
            </a:pPr>
            <a:r>
              <a:rPr lang="en-US" b="1" dirty="0">
                <a:ea typeface="+mn-lt"/>
                <a:cs typeface="+mn-lt"/>
                <a:hlinkClick r:id="rId5"/>
              </a:rPr>
              <a:t>Vevo</a:t>
            </a:r>
            <a:r>
              <a:rPr lang="en-US">
                <a:ea typeface="+mn-lt"/>
                <a:cs typeface="+mn-lt"/>
              </a:rPr>
              <a:t> (9/12/2009): </a:t>
            </a:r>
            <a:r>
              <a:rPr lang="en-US" err="1">
                <a:ea typeface="+mn-lt"/>
                <a:cs typeface="+mn-lt"/>
              </a:rPr>
              <a:t>plataforma</a:t>
            </a:r>
            <a:r>
              <a:rPr lang="en-US">
                <a:ea typeface="+mn-lt"/>
                <a:cs typeface="+mn-lt"/>
              </a:rPr>
              <a:t> de </a:t>
            </a:r>
            <a:r>
              <a:rPr lang="en-US" err="1">
                <a:ea typeface="+mn-lt"/>
                <a:cs typeface="+mn-lt"/>
              </a:rPr>
              <a:t>vídeos</a:t>
            </a:r>
            <a:r>
              <a:rPr lang="en-US">
                <a:ea typeface="+mn-lt"/>
                <a:cs typeface="+mn-lt"/>
              </a:rPr>
              <a:t> musicales. </a:t>
            </a:r>
            <a:r>
              <a:rPr lang="en-US" err="1">
                <a:ea typeface="+mn-lt"/>
                <a:cs typeface="+mn-lt"/>
              </a:rPr>
              <a:t>Sólo</a:t>
            </a:r>
            <a:r>
              <a:rPr lang="en-US">
                <a:ea typeface="+mn-lt"/>
                <a:cs typeface="+mn-lt"/>
              </a:rPr>
              <a:t> </a:t>
            </a:r>
            <a:r>
              <a:rPr lang="en-US" err="1">
                <a:ea typeface="+mn-lt"/>
                <a:cs typeface="+mn-lt"/>
              </a:rPr>
              <a:t>admite</a:t>
            </a:r>
            <a:r>
              <a:rPr lang="en-US">
                <a:ea typeface="+mn-lt"/>
                <a:cs typeface="+mn-lt"/>
              </a:rPr>
              <a:t> </a:t>
            </a:r>
            <a:r>
              <a:rPr lang="en-US" err="1">
                <a:ea typeface="+mn-lt"/>
                <a:cs typeface="+mn-lt"/>
              </a:rPr>
              <a:t>versiones</a:t>
            </a:r>
            <a:r>
              <a:rPr lang="en-US">
                <a:ea typeface="+mn-lt"/>
                <a:cs typeface="+mn-lt"/>
              </a:rPr>
              <a:t> </a:t>
            </a:r>
            <a:r>
              <a:rPr lang="en-US" err="1">
                <a:ea typeface="+mn-lt"/>
                <a:cs typeface="+mn-lt"/>
              </a:rPr>
              <a:t>originales</a:t>
            </a:r>
            <a:r>
              <a:rPr lang="en-US">
                <a:ea typeface="+mn-lt"/>
                <a:cs typeface="+mn-lt"/>
              </a:rPr>
              <a:t>, </a:t>
            </a:r>
            <a:r>
              <a:rPr lang="en-US" err="1">
                <a:ea typeface="+mn-lt"/>
                <a:cs typeface="+mn-lt"/>
              </a:rPr>
              <a:t>por</a:t>
            </a:r>
            <a:r>
              <a:rPr lang="en-US">
                <a:ea typeface="+mn-lt"/>
                <a:cs typeface="+mn-lt"/>
              </a:rPr>
              <a:t> lo que, </a:t>
            </a:r>
            <a:r>
              <a:rPr lang="en-US" err="1">
                <a:ea typeface="+mn-lt"/>
                <a:cs typeface="+mn-lt"/>
              </a:rPr>
              <a:t>los</a:t>
            </a:r>
            <a:r>
              <a:rPr lang="en-US">
                <a:ea typeface="+mn-lt"/>
                <a:cs typeface="+mn-lt"/>
              </a:rPr>
              <a:t> </a:t>
            </a:r>
            <a:r>
              <a:rPr lang="en-US" err="1">
                <a:ea typeface="+mn-lt"/>
                <a:cs typeface="+mn-lt"/>
              </a:rPr>
              <a:t>artistas</a:t>
            </a:r>
            <a:r>
              <a:rPr lang="en-US">
                <a:ea typeface="+mn-lt"/>
                <a:cs typeface="+mn-lt"/>
              </a:rPr>
              <a:t> pagan </a:t>
            </a:r>
            <a:r>
              <a:rPr lang="en-US" err="1">
                <a:ea typeface="+mn-lt"/>
                <a:cs typeface="+mn-lt"/>
              </a:rPr>
              <a:t>por</a:t>
            </a:r>
            <a:r>
              <a:rPr lang="en-US">
                <a:ea typeface="+mn-lt"/>
                <a:cs typeface="+mn-lt"/>
              </a:rPr>
              <a:t> </a:t>
            </a:r>
            <a:r>
              <a:rPr lang="en-US" err="1">
                <a:ea typeface="+mn-lt"/>
                <a:cs typeface="+mn-lt"/>
              </a:rPr>
              <a:t>su</a:t>
            </a:r>
            <a:r>
              <a:rPr lang="en-US">
                <a:ea typeface="+mn-lt"/>
                <a:cs typeface="+mn-lt"/>
              </a:rPr>
              <a:t> canal.</a:t>
            </a:r>
          </a:p>
          <a:p>
            <a:pPr>
              <a:lnSpc>
                <a:spcPct val="90000"/>
              </a:lnSpc>
              <a:spcAft>
                <a:spcPts val="600"/>
              </a:spcAft>
            </a:pPr>
            <a:endParaRPr lang="en-US" i="1">
              <a:cs typeface="Calibri"/>
            </a:endParaRPr>
          </a:p>
        </p:txBody>
      </p:sp>
      <p:sp>
        <p:nvSpPr>
          <p:cNvPr id="5" name="CuadroTexto 4">
            <a:extLst>
              <a:ext uri="{FF2B5EF4-FFF2-40B4-BE49-F238E27FC236}">
                <a16:creationId xmlns:a16="http://schemas.microsoft.com/office/drawing/2014/main" id="{14846358-3744-F4E0-D324-9A63DC7549D6}"/>
              </a:ext>
            </a:extLst>
          </p:cNvPr>
          <p:cNvSpPr txBox="1"/>
          <p:nvPr/>
        </p:nvSpPr>
        <p:spPr>
          <a:xfrm>
            <a:off x="2881926" y="5627646"/>
            <a:ext cx="8243273"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Fuente:</a:t>
            </a:r>
            <a:r>
              <a:rPr lang="en-US" sz="1400" dirty="0"/>
              <a:t> Digital Guide </a:t>
            </a:r>
            <a:r>
              <a:rPr lang="en-US" sz="1400" dirty="0" err="1"/>
              <a:t>Ionos</a:t>
            </a:r>
            <a:r>
              <a:rPr lang="en-US" sz="1400" dirty="0"/>
              <a:t>. </a:t>
            </a:r>
            <a:r>
              <a:rPr lang="en-US" sz="1400" i="1" dirty="0"/>
              <a:t>Las 8 </a:t>
            </a:r>
            <a:r>
              <a:rPr lang="en-US" sz="1400" i="1" dirty="0" err="1"/>
              <a:t>mejores</a:t>
            </a:r>
            <a:r>
              <a:rPr lang="en-US" sz="1400" i="1" dirty="0"/>
              <a:t> </a:t>
            </a:r>
            <a:r>
              <a:rPr lang="en-US" sz="1400" i="1" dirty="0" err="1"/>
              <a:t>alternativas</a:t>
            </a:r>
            <a:r>
              <a:rPr lang="en-US" sz="1400" i="1" dirty="0"/>
              <a:t> a YouTube. </a:t>
            </a:r>
            <a:r>
              <a:rPr lang="en-US" sz="1400" i="1" dirty="0">
                <a:solidFill>
                  <a:srgbClr val="0563C1"/>
                </a:solidFill>
                <a:cs typeface="Arial"/>
                <a:hlinkClick r:id="rId6"/>
              </a:rPr>
              <a:t>https://www.ionos.es/digitalguide/online-marketing/redes-sociales/alternativas-a-youtube-un-vistazo-a-los-mejores-portales/</a:t>
            </a:r>
            <a:r>
              <a:rPr lang="en-US" sz="1400" i="1" dirty="0"/>
              <a:t> </a:t>
            </a:r>
            <a:endParaRPr lang="es-ES" sz="1400" dirty="0"/>
          </a:p>
        </p:txBody>
      </p:sp>
      <p:sp>
        <p:nvSpPr>
          <p:cNvPr id="9" name="Slide Number Placeholder 8"/>
          <p:cNvSpPr>
            <a:spLocks noGrp="1"/>
          </p:cNvSpPr>
          <p:nvPr>
            <p:ph type="sldNum" idx="12"/>
          </p:nvPr>
        </p:nvSpPr>
        <p:spPr/>
        <p:txBody>
          <a:bodyPr/>
          <a:lstStyle/>
          <a:p>
            <a:fld id="{00000000-1234-1234-1234-123412341234}" type="slidenum">
              <a:rPr lang="es-ES" smtClean="0"/>
              <a:pPr/>
              <a:t>64</a:t>
            </a:fld>
            <a:endParaRPr lang="es-ES"/>
          </a:p>
        </p:txBody>
      </p:sp>
    </p:spTree>
    <p:extLst>
      <p:ext uri="{BB962C8B-B14F-4D97-AF65-F5344CB8AC3E}">
        <p14:creationId xmlns:p14="http://schemas.microsoft.com/office/powerpoint/2010/main" val="143161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00B62-7B09-60DE-1126-2F4E1BAFCC33}"/>
              </a:ext>
            </a:extLst>
          </p:cNvPr>
          <p:cNvSpPr>
            <a:spLocks noGrp="1"/>
          </p:cNvSpPr>
          <p:nvPr>
            <p:ph type="title"/>
          </p:nvPr>
        </p:nvSpPr>
        <p:spPr>
          <a:xfrm>
            <a:off x="1023258" y="250079"/>
            <a:ext cx="10776856" cy="564719"/>
          </a:xfrm>
        </p:spPr>
        <p:txBody>
          <a:bodyPr>
            <a:noAutofit/>
          </a:bodyPr>
          <a:lstStyle/>
          <a:p>
            <a:pPr algn="ctr"/>
            <a:r>
              <a:rPr lang="es-ES" dirty="0">
                <a:solidFill>
                  <a:srgbClr val="FF0000"/>
                </a:solidFill>
              </a:rPr>
              <a:t>Medios de Comunicación Masiva</a:t>
            </a:r>
          </a:p>
        </p:txBody>
      </p:sp>
      <p:sp>
        <p:nvSpPr>
          <p:cNvPr id="5" name="CuadroTexto 4">
            <a:extLst>
              <a:ext uri="{FF2B5EF4-FFF2-40B4-BE49-F238E27FC236}">
                <a16:creationId xmlns:a16="http://schemas.microsoft.com/office/drawing/2014/main" id="{C4AF443B-33E8-8EB3-42BF-B8CDAB653C84}"/>
              </a:ext>
            </a:extLst>
          </p:cNvPr>
          <p:cNvSpPr txBox="1"/>
          <p:nvPr/>
        </p:nvSpPr>
        <p:spPr>
          <a:xfrm>
            <a:off x="6075123" y="1800616"/>
            <a:ext cx="480686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endParaRPr lang="es-ES" sz="2400"/>
          </a:p>
        </p:txBody>
      </p:sp>
      <p:pic>
        <p:nvPicPr>
          <p:cNvPr id="6" name="Imagen 6" descr="Foto en blanco y negro de un hombre en traje posando para fotografia&#10;&#10;Descripción generada automáticamente">
            <a:extLst>
              <a:ext uri="{FF2B5EF4-FFF2-40B4-BE49-F238E27FC236}">
                <a16:creationId xmlns:a16="http://schemas.microsoft.com/office/drawing/2014/main" id="{21D630CA-57E9-18A9-A75B-07D6A8E25D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7724" y="1712301"/>
            <a:ext cx="6350232" cy="3036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8" descr="Texto&#10;&#10;Descripción generada automáticamente">
            <a:extLst>
              <a:ext uri="{FF2B5EF4-FFF2-40B4-BE49-F238E27FC236}">
                <a16:creationId xmlns:a16="http://schemas.microsoft.com/office/drawing/2014/main" id="{C6CC1C7F-F62D-562A-5940-F2DC3247A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221" y="742612"/>
            <a:ext cx="2482959" cy="3365064"/>
          </a:xfrm>
          <a:prstGeom prst="ellipse">
            <a:avLst/>
          </a:prstGeom>
          <a:ln>
            <a:noFill/>
          </a:ln>
          <a:effectLst>
            <a:softEdge rad="112500"/>
          </a:effectLst>
        </p:spPr>
      </p:pic>
      <p:sp>
        <p:nvSpPr>
          <p:cNvPr id="7" name="CuadroTexto 6">
            <a:extLst>
              <a:ext uri="{FF2B5EF4-FFF2-40B4-BE49-F238E27FC236}">
                <a16:creationId xmlns:a16="http://schemas.microsoft.com/office/drawing/2014/main" id="{8D715E4D-3A9C-74FB-566B-DE1A898D9080}"/>
              </a:ext>
            </a:extLst>
          </p:cNvPr>
          <p:cNvSpPr txBox="1"/>
          <p:nvPr/>
        </p:nvSpPr>
        <p:spPr>
          <a:xfrm>
            <a:off x="2688065" y="4947095"/>
            <a:ext cx="8659891" cy="150810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b="1" dirty="0"/>
              <a:t>Otras atribuciones en radio y en cine: </a:t>
            </a:r>
          </a:p>
          <a:p>
            <a:r>
              <a:rPr lang="es-ES" dirty="0"/>
              <a:t>- Radio hablada: </a:t>
            </a:r>
            <a:r>
              <a:rPr lang="es-ES" dirty="0">
                <a:hlinkClick r:id="rId4"/>
              </a:rPr>
              <a:t>Julio Cervera Baviera</a:t>
            </a:r>
            <a:r>
              <a:rPr lang="es-ES" dirty="0"/>
              <a:t>, un vecino de Segorbe (Valencia, España). </a:t>
            </a:r>
            <a:r>
              <a:rPr lang="es-ES" b="1" dirty="0"/>
              <a:t>Fuente:</a:t>
            </a:r>
            <a:r>
              <a:rPr lang="es-ES" dirty="0"/>
              <a:t> </a:t>
            </a:r>
            <a:r>
              <a:rPr lang="es-ES" dirty="0">
                <a:hlinkClick r:id="rId5"/>
              </a:rPr>
              <a:t>Cadena Ser</a:t>
            </a:r>
            <a:r>
              <a:rPr lang="es-ES" dirty="0"/>
              <a:t>. </a:t>
            </a:r>
          </a:p>
          <a:p>
            <a:r>
              <a:rPr lang="es-ES" dirty="0"/>
              <a:t>- Cine: Mariano Díez de Tobar (</a:t>
            </a:r>
            <a:r>
              <a:rPr lang="es-ES" dirty="0" err="1"/>
              <a:t>Tardajos</a:t>
            </a:r>
            <a:r>
              <a:rPr lang="es-ES" dirty="0"/>
              <a:t>, Burgos), sacerdote paúl. </a:t>
            </a:r>
            <a:r>
              <a:rPr lang="es-ES" b="1" dirty="0"/>
              <a:t>Fuente:</a:t>
            </a:r>
            <a:r>
              <a:rPr lang="es-ES" dirty="0"/>
              <a:t> </a:t>
            </a:r>
            <a:r>
              <a:rPr lang="es-ES" dirty="0">
                <a:hlinkClick r:id="rId6"/>
              </a:rPr>
              <a:t>Real Academia de Historia</a:t>
            </a:r>
            <a:r>
              <a:rPr lang="es-ES" dirty="0"/>
              <a:t>. </a:t>
            </a:r>
          </a:p>
        </p:txBody>
      </p:sp>
      <p:pic>
        <p:nvPicPr>
          <p:cNvPr id="4" name="Imagen 4">
            <a:extLst>
              <a:ext uri="{FF2B5EF4-FFF2-40B4-BE49-F238E27FC236}">
                <a16:creationId xmlns:a16="http://schemas.microsoft.com/office/drawing/2014/main" id="{2466982F-BC38-1D5E-B098-B6B887BC58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115" y="3540789"/>
            <a:ext cx="2091847" cy="2812611"/>
          </a:xfrm>
          <a:prstGeom prst="rect">
            <a:avLst/>
          </a:prstGeom>
          <a:ln>
            <a:noFill/>
          </a:ln>
          <a:effectLst>
            <a:softEdge rad="112500"/>
          </a:effectLst>
        </p:spPr>
      </p:pic>
      <p:pic>
        <p:nvPicPr>
          <p:cNvPr id="1026" name="Picture 2" descr="El auténtico inventor de la radio fue Julio Cervera&quot; - Adelantos Digital">
            <a:extLst>
              <a:ext uri="{FF2B5EF4-FFF2-40B4-BE49-F238E27FC236}">
                <a16:creationId xmlns:a16="http://schemas.microsoft.com/office/drawing/2014/main" id="{0B24F951-B3FC-40E9-68CC-3FBB17DEB5E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637" t="4334" r="12413" b="3980"/>
          <a:stretch/>
        </p:blipFill>
        <p:spPr bwMode="auto">
          <a:xfrm>
            <a:off x="2624020" y="3134281"/>
            <a:ext cx="2551646" cy="166516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9FBAC51B-7759-D715-2193-F286A535A188}"/>
              </a:ext>
            </a:extLst>
          </p:cNvPr>
          <p:cNvSpPr txBox="1"/>
          <p:nvPr/>
        </p:nvSpPr>
        <p:spPr>
          <a:xfrm>
            <a:off x="2764990" y="976014"/>
            <a:ext cx="9035124" cy="369332"/>
          </a:xfrm>
          <a:prstGeom prst="rect">
            <a:avLst/>
          </a:prstGeom>
          <a:noFill/>
        </p:spPr>
        <p:txBody>
          <a:bodyPr wrap="square">
            <a:spAutoFit/>
          </a:bodyPr>
          <a:lstStyle/>
          <a:p>
            <a:r>
              <a:rPr lang="es-ES" b="1" dirty="0"/>
              <a:t>Inventores del cinematógrafo y de la radio</a:t>
            </a:r>
            <a:endParaRPr lang="es-ES" dirty="0"/>
          </a:p>
        </p:txBody>
      </p:sp>
    </p:spTree>
    <p:extLst>
      <p:ext uri="{BB962C8B-B14F-4D97-AF65-F5344CB8AC3E}">
        <p14:creationId xmlns:p14="http://schemas.microsoft.com/office/powerpoint/2010/main" val="129356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F5007-5499-43A9-888F-FDE3550CF382}"/>
              </a:ext>
            </a:extLst>
          </p:cNvPr>
          <p:cNvSpPr>
            <a:spLocks noGrp="1"/>
          </p:cNvSpPr>
          <p:nvPr>
            <p:ph type="title"/>
          </p:nvPr>
        </p:nvSpPr>
        <p:spPr>
          <a:xfrm>
            <a:off x="1817370" y="607559"/>
            <a:ext cx="9901937" cy="755945"/>
          </a:xfrm>
        </p:spPr>
        <p:txBody>
          <a:bodyPr>
            <a:normAutofit/>
          </a:bodyPr>
          <a:lstStyle/>
          <a:p>
            <a:r>
              <a:rPr lang="es-ES" dirty="0">
                <a:solidFill>
                  <a:srgbClr val="FF0000"/>
                </a:solidFill>
              </a:rPr>
              <a:t>Sistema de Clasificación Decimal Dewey</a:t>
            </a:r>
          </a:p>
        </p:txBody>
      </p:sp>
      <p:sp>
        <p:nvSpPr>
          <p:cNvPr id="7" name="Marcador de número de diapositiva 6"/>
          <p:cNvSpPr>
            <a:spLocks noGrp="1"/>
          </p:cNvSpPr>
          <p:nvPr>
            <p:ph type="sldNum" idx="12"/>
          </p:nvPr>
        </p:nvSpPr>
        <p:spPr/>
        <p:txBody>
          <a:bodyPr/>
          <a:lstStyle/>
          <a:p>
            <a:fld id="{00000000-1234-1234-1234-123412341234}" type="slidenum">
              <a:rPr lang="es-ES" smtClean="0"/>
              <a:pPr/>
              <a:t>8</a:t>
            </a:fld>
            <a:endParaRPr lang="es-ES"/>
          </a:p>
        </p:txBody>
      </p:sp>
      <p:sp>
        <p:nvSpPr>
          <p:cNvPr id="3" name="CuadroTexto 2">
            <a:extLst>
              <a:ext uri="{FF2B5EF4-FFF2-40B4-BE49-F238E27FC236}">
                <a16:creationId xmlns:a16="http://schemas.microsoft.com/office/drawing/2014/main" id="{741D4AA0-F0B3-49BE-A149-65EC679E6FAD}"/>
              </a:ext>
            </a:extLst>
          </p:cNvPr>
          <p:cNvSpPr txBox="1"/>
          <p:nvPr/>
        </p:nvSpPr>
        <p:spPr>
          <a:xfrm>
            <a:off x="1730111" y="1661928"/>
            <a:ext cx="4764656" cy="227754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000" dirty="0"/>
              <a:t>En 1876, un </a:t>
            </a:r>
            <a:r>
              <a:rPr lang="en-US" sz="2000" dirty="0" err="1"/>
              <a:t>bibliotecario</a:t>
            </a:r>
            <a:r>
              <a:rPr lang="en-US" sz="2000" dirty="0"/>
              <a:t> </a:t>
            </a:r>
            <a:r>
              <a:rPr lang="en-US" sz="2000" dirty="0" err="1"/>
              <a:t>llamado</a:t>
            </a:r>
            <a:r>
              <a:rPr lang="en-US" sz="2000" dirty="0"/>
              <a:t> </a:t>
            </a:r>
            <a:r>
              <a:rPr lang="en-US" sz="2000" b="1" dirty="0" err="1"/>
              <a:t>Melvil</a:t>
            </a:r>
            <a:r>
              <a:rPr lang="en-US" sz="2000" b="1" dirty="0"/>
              <a:t> Dewey</a:t>
            </a:r>
            <a:r>
              <a:rPr lang="en-US" sz="2000" dirty="0"/>
              <a:t> (1851-1931) </a:t>
            </a:r>
            <a:r>
              <a:rPr lang="en-US" sz="2000" dirty="0" err="1"/>
              <a:t>creó</a:t>
            </a:r>
            <a:r>
              <a:rPr lang="en-US" sz="2000" dirty="0"/>
              <a:t> un </a:t>
            </a:r>
            <a:r>
              <a:rPr lang="en-US" sz="2000" dirty="0" err="1"/>
              <a:t>sistema</a:t>
            </a:r>
            <a:r>
              <a:rPr lang="en-US" sz="2000" dirty="0"/>
              <a:t> </a:t>
            </a:r>
            <a:r>
              <a:rPr lang="en-US" sz="2000" dirty="0" err="1"/>
              <a:t>numérico</a:t>
            </a:r>
            <a:r>
              <a:rPr lang="en-US" sz="2000" dirty="0"/>
              <a:t> decimal para </a:t>
            </a:r>
            <a:r>
              <a:rPr lang="en-US" sz="2000" dirty="0" err="1"/>
              <a:t>organizar</a:t>
            </a:r>
            <a:r>
              <a:rPr lang="en-US" sz="2000" dirty="0"/>
              <a:t> </a:t>
            </a:r>
            <a:r>
              <a:rPr lang="en-US" sz="2000" dirty="0" err="1"/>
              <a:t>los</a:t>
            </a:r>
            <a:r>
              <a:rPr lang="en-US" sz="2000" dirty="0"/>
              <a:t> </a:t>
            </a:r>
            <a:r>
              <a:rPr lang="en-US" sz="2000" dirty="0" err="1"/>
              <a:t>libros</a:t>
            </a:r>
            <a:r>
              <a:rPr lang="en-US" sz="2000" dirty="0"/>
              <a:t> de la </a:t>
            </a:r>
            <a:r>
              <a:rPr lang="en-US" sz="2000" dirty="0" err="1"/>
              <a:t>biblioteca</a:t>
            </a:r>
            <a:r>
              <a:rPr lang="en-US" sz="2000" dirty="0"/>
              <a:t> escolar </a:t>
            </a:r>
            <a:r>
              <a:rPr lang="en-US" sz="2000" dirty="0" err="1"/>
              <a:t>en</a:t>
            </a:r>
            <a:r>
              <a:rPr lang="en-US" sz="2000" dirty="0"/>
              <a:t> la que </a:t>
            </a:r>
            <a:r>
              <a:rPr lang="en-US" sz="2000" dirty="0" err="1"/>
              <a:t>trabajaba</a:t>
            </a:r>
            <a:r>
              <a:rPr lang="en-US" sz="2000" dirty="0"/>
              <a:t> y </a:t>
            </a:r>
            <a:r>
              <a:rPr lang="en-US" sz="2000" dirty="0" err="1"/>
              <a:t>este</a:t>
            </a:r>
            <a:r>
              <a:rPr lang="en-US" sz="2000" dirty="0"/>
              <a:t> </a:t>
            </a:r>
            <a:r>
              <a:rPr lang="en-US" sz="2000" dirty="0" err="1"/>
              <a:t>sistema</a:t>
            </a:r>
            <a:r>
              <a:rPr lang="en-US" sz="2000" dirty="0"/>
              <a:t> se llama "Sistema de </a:t>
            </a:r>
            <a:r>
              <a:rPr lang="en-US" sz="2000" dirty="0" err="1"/>
              <a:t>Clasificación</a:t>
            </a:r>
            <a:r>
              <a:rPr lang="en-US" sz="2000" dirty="0"/>
              <a:t> Decimal Dewey".</a:t>
            </a:r>
          </a:p>
        </p:txBody>
      </p:sp>
      <p:sp>
        <p:nvSpPr>
          <p:cNvPr id="4" name="CuadroTexto 3">
            <a:extLst>
              <a:ext uri="{FF2B5EF4-FFF2-40B4-BE49-F238E27FC236}">
                <a16:creationId xmlns:a16="http://schemas.microsoft.com/office/drawing/2014/main" id="{8F4BE4CA-6ECD-4811-B100-DEB89C2793D5}"/>
              </a:ext>
            </a:extLst>
          </p:cNvPr>
          <p:cNvSpPr txBox="1"/>
          <p:nvPr/>
        </p:nvSpPr>
        <p:spPr>
          <a:xfrm>
            <a:off x="1730111" y="4185697"/>
            <a:ext cx="3758241" cy="196977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000" b="1" dirty="0" err="1"/>
              <a:t>Categorías</a:t>
            </a:r>
            <a:r>
              <a:rPr lang="en-US" sz="2000" b="1" dirty="0"/>
              <a:t> de DEWEY:</a:t>
            </a:r>
            <a:r>
              <a:rPr lang="en-US" sz="2000" dirty="0"/>
              <a:t> </a:t>
            </a:r>
          </a:p>
          <a:p>
            <a:r>
              <a:rPr lang="en-US" sz="2000" dirty="0" err="1"/>
              <a:t>Generalidades</a:t>
            </a:r>
            <a:r>
              <a:rPr lang="en-US" sz="2000" dirty="0"/>
              <a:t>, </a:t>
            </a:r>
            <a:r>
              <a:rPr lang="en-US" sz="2000" dirty="0" err="1"/>
              <a:t>filosofía</a:t>
            </a:r>
            <a:r>
              <a:rPr lang="en-US" sz="2000" dirty="0"/>
              <a:t>, </a:t>
            </a:r>
            <a:r>
              <a:rPr lang="en-US" sz="2000" dirty="0" err="1"/>
              <a:t>religión</a:t>
            </a:r>
            <a:r>
              <a:rPr lang="en-US" sz="2000" dirty="0"/>
              <a:t>, </a:t>
            </a:r>
            <a:r>
              <a:rPr lang="en-US" sz="2000" dirty="0" err="1"/>
              <a:t>ciencias</a:t>
            </a:r>
            <a:r>
              <a:rPr lang="en-US" sz="2000" dirty="0"/>
              <a:t> </a:t>
            </a:r>
            <a:r>
              <a:rPr lang="en-US" sz="2000" dirty="0" err="1"/>
              <a:t>sociales</a:t>
            </a:r>
            <a:r>
              <a:rPr lang="en-US" sz="2000" dirty="0"/>
              <a:t>, </a:t>
            </a:r>
            <a:r>
              <a:rPr lang="en-US" sz="2000" dirty="0" err="1"/>
              <a:t>filología</a:t>
            </a:r>
            <a:r>
              <a:rPr lang="en-US" sz="2000" dirty="0"/>
              <a:t>, </a:t>
            </a:r>
            <a:r>
              <a:rPr lang="en-US" sz="2000" dirty="0" err="1"/>
              <a:t>ciencias</a:t>
            </a:r>
            <a:r>
              <a:rPr lang="en-US" sz="2000" dirty="0"/>
              <a:t> naturales, </a:t>
            </a:r>
            <a:r>
              <a:rPr lang="en-US" sz="2000" dirty="0" err="1"/>
              <a:t>técnica</a:t>
            </a:r>
            <a:r>
              <a:rPr lang="en-US" sz="2000" dirty="0"/>
              <a:t> y </a:t>
            </a:r>
            <a:r>
              <a:rPr lang="en-US" sz="2000" dirty="0" err="1"/>
              <a:t>ciencias</a:t>
            </a:r>
            <a:r>
              <a:rPr lang="en-US" sz="2000" dirty="0"/>
              <a:t> </a:t>
            </a:r>
            <a:r>
              <a:rPr lang="en-US" sz="2000" dirty="0" err="1"/>
              <a:t>prácticas</a:t>
            </a:r>
            <a:r>
              <a:rPr lang="en-US" sz="2000" dirty="0"/>
              <a:t>, </a:t>
            </a:r>
            <a:r>
              <a:rPr lang="en-US" sz="2000" dirty="0" err="1"/>
              <a:t>arte</a:t>
            </a:r>
            <a:r>
              <a:rPr lang="en-US" sz="2000" dirty="0"/>
              <a:t> y </a:t>
            </a:r>
            <a:r>
              <a:rPr lang="en-US" sz="2000" dirty="0" err="1"/>
              <a:t>literatura</a:t>
            </a:r>
            <a:r>
              <a:rPr lang="en-US" sz="2000" dirty="0"/>
              <a:t> e </a:t>
            </a:r>
            <a:r>
              <a:rPr lang="en-US" sz="2000" dirty="0" err="1"/>
              <a:t>historia</a:t>
            </a:r>
            <a:r>
              <a:rPr lang="en-US" sz="2000" dirty="0"/>
              <a:t>.</a:t>
            </a:r>
          </a:p>
        </p:txBody>
      </p:sp>
      <p:sp>
        <p:nvSpPr>
          <p:cNvPr id="5" name="CuadroTexto 4">
            <a:extLst>
              <a:ext uri="{FF2B5EF4-FFF2-40B4-BE49-F238E27FC236}">
                <a16:creationId xmlns:a16="http://schemas.microsoft.com/office/drawing/2014/main" id="{3A6A3A11-DA8B-44AC-AF01-CB14E377BA1A}"/>
              </a:ext>
            </a:extLst>
          </p:cNvPr>
          <p:cNvSpPr txBox="1"/>
          <p:nvPr/>
        </p:nvSpPr>
        <p:spPr>
          <a:xfrm>
            <a:off x="7531437" y="1363504"/>
            <a:ext cx="3959524" cy="4431983"/>
          </a:xfrm>
          <a:prstGeom prst="rect">
            <a:avLst/>
          </a:prstGeom>
          <a:solidFill>
            <a:schemeClr val="bg1">
              <a:lumMod val="95000"/>
            </a:schemeClr>
          </a:solidFill>
          <a:ln w="57150">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sz="2000" b="1" dirty="0">
                <a:solidFill>
                  <a:srgbClr val="C00000"/>
                </a:solidFill>
              </a:rPr>
              <a:t>000 Generalidades</a:t>
            </a:r>
            <a:endParaRPr lang="es-ES" sz="2000" b="1" dirty="0">
              <a:solidFill>
                <a:srgbClr val="C00000"/>
              </a:solidFill>
              <a:cs typeface="Arial"/>
            </a:endParaRPr>
          </a:p>
          <a:p>
            <a:endParaRPr lang="es-ES" sz="2000" dirty="0">
              <a:solidFill>
                <a:srgbClr val="C00000"/>
              </a:solidFill>
              <a:cs typeface="Arial"/>
            </a:endParaRPr>
          </a:p>
          <a:p>
            <a:r>
              <a:rPr lang="es-ES" sz="2000" dirty="0">
                <a:solidFill>
                  <a:srgbClr val="C00000"/>
                </a:solidFill>
              </a:rPr>
              <a:t>010 Bibliografía</a:t>
            </a:r>
            <a:endParaRPr lang="es-ES" sz="2000" dirty="0">
              <a:solidFill>
                <a:srgbClr val="C00000"/>
              </a:solidFill>
              <a:cs typeface="Arial"/>
            </a:endParaRPr>
          </a:p>
          <a:p>
            <a:r>
              <a:rPr lang="es-ES" sz="2000" dirty="0">
                <a:solidFill>
                  <a:srgbClr val="C00000"/>
                </a:solidFill>
              </a:rPr>
              <a:t>020 Bibliotecología y ciencias de la información</a:t>
            </a:r>
            <a:endParaRPr lang="es-ES" sz="2000" dirty="0">
              <a:solidFill>
                <a:srgbClr val="C00000"/>
              </a:solidFill>
              <a:cs typeface="Arial"/>
            </a:endParaRPr>
          </a:p>
          <a:p>
            <a:r>
              <a:rPr lang="es-ES" sz="2000" dirty="0">
                <a:solidFill>
                  <a:srgbClr val="C00000"/>
                </a:solidFill>
              </a:rPr>
              <a:t>030 Enciclopedias generales</a:t>
            </a:r>
            <a:endParaRPr lang="es-ES" sz="2000" dirty="0">
              <a:solidFill>
                <a:srgbClr val="C00000"/>
              </a:solidFill>
              <a:cs typeface="Arial"/>
            </a:endParaRPr>
          </a:p>
          <a:p>
            <a:r>
              <a:rPr lang="es-ES" sz="2000" dirty="0">
                <a:solidFill>
                  <a:srgbClr val="C00000"/>
                </a:solidFill>
              </a:rPr>
              <a:t>040 </a:t>
            </a:r>
            <a:endParaRPr lang="es-ES" sz="2000" dirty="0">
              <a:solidFill>
                <a:srgbClr val="C00000"/>
              </a:solidFill>
              <a:cs typeface="Arial"/>
            </a:endParaRPr>
          </a:p>
          <a:p>
            <a:r>
              <a:rPr lang="es-ES" sz="2000" dirty="0">
                <a:solidFill>
                  <a:srgbClr val="C00000"/>
                </a:solidFill>
              </a:rPr>
              <a:t>050 Publicaciones en serie</a:t>
            </a:r>
            <a:endParaRPr lang="es-ES" sz="2000" dirty="0">
              <a:solidFill>
                <a:srgbClr val="C00000"/>
              </a:solidFill>
              <a:cs typeface="Arial"/>
            </a:endParaRPr>
          </a:p>
          <a:p>
            <a:r>
              <a:rPr lang="es-ES" sz="2000" dirty="0">
                <a:solidFill>
                  <a:srgbClr val="C00000"/>
                </a:solidFill>
              </a:rPr>
              <a:t>060 Organizaciones y museografía</a:t>
            </a:r>
            <a:endParaRPr lang="es-ES" sz="2000" dirty="0">
              <a:solidFill>
                <a:srgbClr val="C00000"/>
              </a:solidFill>
              <a:cs typeface="Arial"/>
            </a:endParaRPr>
          </a:p>
          <a:p>
            <a:r>
              <a:rPr lang="es-ES" sz="2000" dirty="0">
                <a:solidFill>
                  <a:srgbClr val="C00000"/>
                </a:solidFill>
              </a:rPr>
              <a:t>070 Periodismo, editoriales, diarios</a:t>
            </a:r>
            <a:endParaRPr lang="es-ES" sz="2000" dirty="0">
              <a:solidFill>
                <a:srgbClr val="C00000"/>
              </a:solidFill>
              <a:cs typeface="Arial"/>
            </a:endParaRPr>
          </a:p>
          <a:p>
            <a:r>
              <a:rPr lang="es-ES" sz="2000" dirty="0">
                <a:solidFill>
                  <a:srgbClr val="C00000"/>
                </a:solidFill>
              </a:rPr>
              <a:t>080 Colecciones generales</a:t>
            </a:r>
            <a:endParaRPr lang="es-ES" sz="2000" dirty="0">
              <a:solidFill>
                <a:srgbClr val="C00000"/>
              </a:solidFill>
              <a:cs typeface="Arial"/>
            </a:endParaRPr>
          </a:p>
          <a:p>
            <a:r>
              <a:rPr lang="es-ES" sz="2000" dirty="0">
                <a:solidFill>
                  <a:srgbClr val="C00000"/>
                </a:solidFill>
              </a:rPr>
              <a:t>090 Manuscritos y libros raros</a:t>
            </a:r>
            <a:endParaRPr lang="es-ES" sz="2000" dirty="0">
              <a:solidFill>
                <a:srgbClr val="C00000"/>
              </a:solidFill>
              <a:cs typeface="Arial"/>
            </a:endParaRPr>
          </a:p>
        </p:txBody>
      </p:sp>
      <p:sp>
        <p:nvSpPr>
          <p:cNvPr id="6" name="CuadroTexto 5">
            <a:extLst>
              <a:ext uri="{FF2B5EF4-FFF2-40B4-BE49-F238E27FC236}">
                <a16:creationId xmlns:a16="http://schemas.microsoft.com/office/drawing/2014/main" id="{A0164F60-C5C2-446B-A6C7-818D4F391994}"/>
              </a:ext>
            </a:extLst>
          </p:cNvPr>
          <p:cNvSpPr txBox="1"/>
          <p:nvPr/>
        </p:nvSpPr>
        <p:spPr>
          <a:xfrm>
            <a:off x="7484784" y="5909245"/>
            <a:ext cx="4330192"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200" dirty="0" err="1"/>
              <a:t>Tabla</a:t>
            </a:r>
            <a:r>
              <a:rPr lang="en-US" sz="1200" dirty="0"/>
              <a:t> 2. Fuente: </a:t>
            </a:r>
            <a:r>
              <a:rPr lang="en-US" sz="1200" dirty="0">
                <a:hlinkClick r:id="rId2"/>
              </a:rPr>
              <a:t>https://bibliotecadenver.org/sistema-de-clasificacion-dewey</a:t>
            </a:r>
            <a:r>
              <a:rPr lang="en-US" sz="1200" dirty="0"/>
              <a:t> </a:t>
            </a:r>
          </a:p>
        </p:txBody>
      </p:sp>
    </p:spTree>
    <p:extLst>
      <p:ext uri="{BB962C8B-B14F-4D97-AF65-F5344CB8AC3E}">
        <p14:creationId xmlns:p14="http://schemas.microsoft.com/office/powerpoint/2010/main" val="119103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7D024-BBC5-4B44-9F1E-037A2365ECB9}"/>
              </a:ext>
            </a:extLst>
          </p:cNvPr>
          <p:cNvSpPr>
            <a:spLocks noGrp="1"/>
          </p:cNvSpPr>
          <p:nvPr>
            <p:ph type="title"/>
          </p:nvPr>
        </p:nvSpPr>
        <p:spPr>
          <a:xfrm>
            <a:off x="1795053" y="593367"/>
            <a:ext cx="9981347" cy="669376"/>
          </a:xfrm>
        </p:spPr>
        <p:txBody>
          <a:bodyPr>
            <a:noAutofit/>
          </a:bodyPr>
          <a:lstStyle/>
          <a:p>
            <a:r>
              <a:rPr lang="es-ES" sz="3600" dirty="0">
                <a:solidFill>
                  <a:srgbClr val="FF0000"/>
                </a:solidFill>
              </a:rPr>
              <a:t>Sistema Decimal Dewey</a:t>
            </a:r>
          </a:p>
        </p:txBody>
      </p:sp>
      <p:sp>
        <p:nvSpPr>
          <p:cNvPr id="3" name="Marcador de texto 2">
            <a:extLst>
              <a:ext uri="{FF2B5EF4-FFF2-40B4-BE49-F238E27FC236}">
                <a16:creationId xmlns:a16="http://schemas.microsoft.com/office/drawing/2014/main" id="{C1ED5611-5AD6-4496-A4C9-B0EEDF704370}"/>
              </a:ext>
            </a:extLst>
          </p:cNvPr>
          <p:cNvSpPr>
            <a:spLocks noGrp="1"/>
          </p:cNvSpPr>
          <p:nvPr>
            <p:ph type="body" idx="1"/>
          </p:nvPr>
        </p:nvSpPr>
        <p:spPr>
          <a:xfrm>
            <a:off x="1795053" y="1531083"/>
            <a:ext cx="4745773" cy="4403600"/>
          </a:xfrm>
          <a:solidFill>
            <a:schemeClr val="bg1">
              <a:lumMod val="95000"/>
            </a:schemeClr>
          </a:solidFill>
          <a:ln>
            <a:solidFill>
              <a:srgbClr val="FF0000"/>
            </a:solidFill>
          </a:ln>
        </p:spPr>
        <p:txBody>
          <a:bodyPr>
            <a:normAutofit/>
          </a:bodyPr>
          <a:lstStyle/>
          <a:p>
            <a:pPr marL="186262" indent="0">
              <a:lnSpc>
                <a:spcPct val="100000"/>
              </a:lnSpc>
              <a:spcBef>
                <a:spcPts val="600"/>
              </a:spcBef>
              <a:buNone/>
            </a:pPr>
            <a:r>
              <a:rPr lang="es-ES" b="1" dirty="0"/>
              <a:t>300 CIENCIAS SOCIALES</a:t>
            </a:r>
          </a:p>
          <a:p>
            <a:pPr marL="186262" indent="0">
              <a:lnSpc>
                <a:spcPct val="100000"/>
              </a:lnSpc>
              <a:spcBef>
                <a:spcPts val="600"/>
              </a:spcBef>
              <a:buNone/>
            </a:pPr>
            <a:r>
              <a:rPr lang="es-ES" dirty="0"/>
              <a:t>310 Estadística</a:t>
            </a:r>
          </a:p>
          <a:p>
            <a:pPr marL="186262" indent="0">
              <a:lnSpc>
                <a:spcPct val="100000"/>
              </a:lnSpc>
              <a:spcBef>
                <a:spcPts val="600"/>
              </a:spcBef>
              <a:buNone/>
            </a:pPr>
            <a:r>
              <a:rPr lang="es-ES" dirty="0"/>
              <a:t>320 Ciencia política</a:t>
            </a:r>
          </a:p>
          <a:p>
            <a:pPr marL="186262" indent="0">
              <a:lnSpc>
                <a:spcPct val="100000"/>
              </a:lnSpc>
              <a:spcBef>
                <a:spcPts val="600"/>
              </a:spcBef>
              <a:buNone/>
            </a:pPr>
            <a:r>
              <a:rPr lang="es-ES" dirty="0"/>
              <a:t>330 Economía</a:t>
            </a:r>
          </a:p>
          <a:p>
            <a:pPr marL="186262" indent="0">
              <a:lnSpc>
                <a:spcPct val="100000"/>
              </a:lnSpc>
              <a:spcBef>
                <a:spcPts val="600"/>
              </a:spcBef>
              <a:buNone/>
            </a:pPr>
            <a:r>
              <a:rPr lang="es-ES" dirty="0"/>
              <a:t>340 Derecho</a:t>
            </a:r>
          </a:p>
          <a:p>
            <a:pPr marL="186262" indent="0">
              <a:lnSpc>
                <a:spcPct val="100000"/>
              </a:lnSpc>
              <a:spcBef>
                <a:spcPts val="600"/>
              </a:spcBef>
              <a:buNone/>
            </a:pPr>
            <a:r>
              <a:rPr lang="es-ES" dirty="0"/>
              <a:t>350 Administración pública y ciencia militar</a:t>
            </a:r>
          </a:p>
          <a:p>
            <a:pPr marL="186262" indent="0">
              <a:lnSpc>
                <a:spcPct val="100000"/>
              </a:lnSpc>
              <a:spcBef>
                <a:spcPts val="600"/>
              </a:spcBef>
              <a:buNone/>
            </a:pPr>
            <a:r>
              <a:rPr lang="es-ES" dirty="0"/>
              <a:t>360 Problemas y servicios sociales</a:t>
            </a:r>
          </a:p>
          <a:p>
            <a:pPr marL="186262" indent="0">
              <a:lnSpc>
                <a:spcPct val="100000"/>
              </a:lnSpc>
              <a:spcBef>
                <a:spcPts val="600"/>
              </a:spcBef>
              <a:buNone/>
            </a:pPr>
            <a:r>
              <a:rPr lang="es-ES" dirty="0"/>
              <a:t>370 Educación</a:t>
            </a:r>
          </a:p>
          <a:p>
            <a:pPr marL="186262" indent="0">
              <a:lnSpc>
                <a:spcPct val="100000"/>
              </a:lnSpc>
              <a:spcBef>
                <a:spcPts val="600"/>
              </a:spcBef>
              <a:buNone/>
            </a:pPr>
            <a:r>
              <a:rPr lang="es-ES" dirty="0"/>
              <a:t>380 Comercio, comunicaciones y transporte</a:t>
            </a:r>
          </a:p>
          <a:p>
            <a:pPr marL="186262" indent="0">
              <a:lnSpc>
                <a:spcPct val="100000"/>
              </a:lnSpc>
              <a:spcBef>
                <a:spcPts val="600"/>
              </a:spcBef>
              <a:buNone/>
            </a:pPr>
            <a:r>
              <a:rPr lang="es-ES" dirty="0"/>
              <a:t>390 Costumbres y folklore</a:t>
            </a:r>
          </a:p>
          <a:p>
            <a:pPr>
              <a:lnSpc>
                <a:spcPct val="100000"/>
              </a:lnSpc>
              <a:spcBef>
                <a:spcPts val="600"/>
              </a:spcBef>
            </a:pPr>
            <a:endParaRPr lang="es-ES" dirty="0"/>
          </a:p>
        </p:txBody>
      </p:sp>
      <p:sp>
        <p:nvSpPr>
          <p:cNvPr id="4" name="Marcador de texto 3">
            <a:extLst>
              <a:ext uri="{FF2B5EF4-FFF2-40B4-BE49-F238E27FC236}">
                <a16:creationId xmlns:a16="http://schemas.microsoft.com/office/drawing/2014/main" id="{1D8101A4-51AA-4C34-8CFA-B160E314EDFD}"/>
              </a:ext>
            </a:extLst>
          </p:cNvPr>
          <p:cNvSpPr>
            <a:spLocks noGrp="1"/>
          </p:cNvSpPr>
          <p:nvPr>
            <p:ph type="body" idx="2"/>
          </p:nvPr>
        </p:nvSpPr>
        <p:spPr>
          <a:xfrm>
            <a:off x="6946445" y="1577115"/>
            <a:ext cx="4243525" cy="4101441"/>
          </a:xfrm>
          <a:solidFill>
            <a:schemeClr val="bg1">
              <a:lumMod val="95000"/>
            </a:schemeClr>
          </a:solidFill>
          <a:ln>
            <a:solidFill>
              <a:srgbClr val="FF0000"/>
            </a:solidFill>
          </a:ln>
        </p:spPr>
        <p:txBody>
          <a:bodyPr/>
          <a:lstStyle/>
          <a:p>
            <a:pPr marL="186262" indent="0">
              <a:lnSpc>
                <a:spcPct val="100000"/>
              </a:lnSpc>
              <a:spcBef>
                <a:spcPts val="600"/>
              </a:spcBef>
              <a:buNone/>
            </a:pPr>
            <a:r>
              <a:rPr lang="es-ES" b="1" dirty="0"/>
              <a:t>400 LENGUAS</a:t>
            </a:r>
            <a:endParaRPr lang="es-ES" dirty="0"/>
          </a:p>
          <a:p>
            <a:pPr marL="186262" indent="0">
              <a:lnSpc>
                <a:spcPct val="114999"/>
              </a:lnSpc>
              <a:buNone/>
            </a:pPr>
            <a:r>
              <a:rPr lang="es-ES" dirty="0"/>
              <a:t>410 Lingüística</a:t>
            </a:r>
          </a:p>
          <a:p>
            <a:pPr marL="186262" indent="0">
              <a:lnSpc>
                <a:spcPct val="114999"/>
              </a:lnSpc>
              <a:buNone/>
            </a:pPr>
            <a:r>
              <a:rPr lang="es-ES" dirty="0"/>
              <a:t>420 Inglés e inglés antiguo</a:t>
            </a:r>
          </a:p>
          <a:p>
            <a:pPr marL="186262" indent="0">
              <a:lnSpc>
                <a:spcPct val="114999"/>
              </a:lnSpc>
              <a:buNone/>
            </a:pPr>
            <a:r>
              <a:rPr lang="es-ES" dirty="0"/>
              <a:t>430 Lenguas germánicas; alemán</a:t>
            </a:r>
          </a:p>
          <a:p>
            <a:pPr marL="186262" indent="0">
              <a:lnSpc>
                <a:spcPct val="114999"/>
              </a:lnSpc>
              <a:buNone/>
            </a:pPr>
            <a:r>
              <a:rPr lang="es-ES" dirty="0"/>
              <a:t>440 Lenguas romances; francés</a:t>
            </a:r>
          </a:p>
          <a:p>
            <a:pPr marL="186262" indent="0">
              <a:lnSpc>
                <a:spcPct val="114999"/>
              </a:lnSpc>
              <a:buNone/>
            </a:pPr>
            <a:r>
              <a:rPr lang="es-ES" dirty="0"/>
              <a:t>450 Italiano, rumano, rético</a:t>
            </a:r>
          </a:p>
          <a:p>
            <a:pPr marL="186262" indent="0">
              <a:lnSpc>
                <a:spcPct val="114999"/>
              </a:lnSpc>
              <a:buNone/>
            </a:pPr>
            <a:r>
              <a:rPr lang="es-ES" dirty="0"/>
              <a:t>460 Español y portugués</a:t>
            </a:r>
          </a:p>
          <a:p>
            <a:pPr marL="186262" indent="0">
              <a:lnSpc>
                <a:spcPct val="114999"/>
              </a:lnSpc>
              <a:buNone/>
            </a:pPr>
            <a:r>
              <a:rPr lang="es-ES" dirty="0"/>
              <a:t>470 Lenguas itálicas; latín</a:t>
            </a:r>
          </a:p>
          <a:p>
            <a:pPr marL="186262" indent="0">
              <a:lnSpc>
                <a:spcPct val="114999"/>
              </a:lnSpc>
              <a:buNone/>
            </a:pPr>
            <a:r>
              <a:rPr lang="es-ES" dirty="0"/>
              <a:t>480 Lenguas helénicas; griego clásico</a:t>
            </a:r>
          </a:p>
          <a:p>
            <a:pPr marL="186262" indent="0">
              <a:lnSpc>
                <a:spcPct val="114999"/>
              </a:lnSpc>
              <a:buNone/>
            </a:pPr>
            <a:r>
              <a:rPr lang="es-ES" dirty="0"/>
              <a:t>490 Otras lenguas</a:t>
            </a:r>
          </a:p>
        </p:txBody>
      </p:sp>
      <p:sp>
        <p:nvSpPr>
          <p:cNvPr id="5" name="Marcador de número de diapositiva 4"/>
          <p:cNvSpPr>
            <a:spLocks noGrp="1"/>
          </p:cNvSpPr>
          <p:nvPr>
            <p:ph type="sldNum" idx="12"/>
          </p:nvPr>
        </p:nvSpPr>
        <p:spPr/>
        <p:txBody>
          <a:bodyPr/>
          <a:lstStyle/>
          <a:p>
            <a:fld id="{00000000-1234-1234-1234-123412341234}" type="slidenum">
              <a:rPr lang="es-ES" smtClean="0"/>
              <a:pPr/>
              <a:t>9</a:t>
            </a:fld>
            <a:endParaRPr lang="es-ES"/>
          </a:p>
        </p:txBody>
      </p:sp>
      <p:sp>
        <p:nvSpPr>
          <p:cNvPr id="7" name="CuadroTexto 6">
            <a:extLst>
              <a:ext uri="{FF2B5EF4-FFF2-40B4-BE49-F238E27FC236}">
                <a16:creationId xmlns:a16="http://schemas.microsoft.com/office/drawing/2014/main" id="{BBECA2F4-B58C-AD10-AEA9-21B9E9F567EA}"/>
              </a:ext>
            </a:extLst>
          </p:cNvPr>
          <p:cNvSpPr txBox="1"/>
          <p:nvPr/>
        </p:nvSpPr>
        <p:spPr>
          <a:xfrm>
            <a:off x="1795053" y="6203024"/>
            <a:ext cx="8154916" cy="276999"/>
          </a:xfrm>
          <a:prstGeom prst="rect">
            <a:avLst/>
          </a:prstGeom>
          <a:noFill/>
        </p:spPr>
        <p:txBody>
          <a:bodyPr wrap="square">
            <a:spAutoFit/>
          </a:bodyPr>
          <a:lstStyle/>
          <a:p>
            <a:r>
              <a:rPr lang="en-US" sz="1200" dirty="0" err="1"/>
              <a:t>Tablas</a:t>
            </a:r>
            <a:r>
              <a:rPr lang="en-US" sz="1200" dirty="0"/>
              <a:t> 3 y 4. Fuente: </a:t>
            </a:r>
            <a:r>
              <a:rPr lang="en-US" sz="1200" dirty="0">
                <a:hlinkClick r:id="rId2"/>
              </a:rPr>
              <a:t>https://bibliotecadenver.org/sistema-de-clasificacion-dewey</a:t>
            </a:r>
            <a:r>
              <a:rPr lang="en-US" sz="1200" dirty="0"/>
              <a:t> </a:t>
            </a:r>
          </a:p>
        </p:txBody>
      </p:sp>
    </p:spTree>
    <p:extLst>
      <p:ext uri="{BB962C8B-B14F-4D97-AF65-F5344CB8AC3E}">
        <p14:creationId xmlns:p14="http://schemas.microsoft.com/office/powerpoint/2010/main" val="273058991"/>
      </p:ext>
    </p:extLst>
  </p:cSld>
  <p:clrMapOvr>
    <a:masterClrMapping/>
  </p:clrMapOvr>
</p:sld>
</file>

<file path=ppt/theme/theme1.xml><?xml version="1.0" encoding="utf-8"?>
<a:theme xmlns:a="http://schemas.openxmlformats.org/drawingml/2006/main" name="Tema2">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extLst>
    <a:ext uri="{05A4C25C-085E-4340-85A3-A5531E510DB2}">
      <thm15:themeFamily xmlns:thm15="http://schemas.microsoft.com/office/thememl/2012/main" name="Tema2" id="{22AD01E5-EFE7-45DE-AD92-20FA8B56227B}" vid="{015EDBF8-8A54-47E1-8ED1-4E87FF4D8D28}"/>
    </a:ext>
  </a:extLst>
</a:theme>
</file>

<file path=ppt/theme/theme10.xml><?xml version="1.0" encoding="utf-8"?>
<a:theme xmlns:a="http://schemas.openxmlformats.org/drawingml/2006/main" name="6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rtada Temas Pares">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Tema nuevo y Tabla de Contenido ">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1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2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3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4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9.xml><?xml version="1.0" encoding="utf-8"?>
<a:theme xmlns:a="http://schemas.openxmlformats.org/drawingml/2006/main" name="5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Override1.xml><?xml version="1.0" encoding="utf-8"?>
<a:themeOverride xmlns:a="http://schemas.openxmlformats.org/drawingml/2006/main">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themeOverride>
</file>

<file path=docMetadata/LabelInfo.xml><?xml version="1.0" encoding="utf-8"?>
<clbl:labelList xmlns:clbl="http://schemas.microsoft.com/office/2020/mipLabelMetadata">
  <clbl:label id="{5f84c4ea-370d-4b9e-830c-756f8bf1b51f}" enabled="0" method="" siteId="{5f84c4ea-370d-4b9e-830c-756f8bf1b51f}" removed="1"/>
</clbl:labelList>
</file>

<file path=docProps/app.xml><?xml version="1.0" encoding="utf-8"?>
<Properties xmlns="http://schemas.openxmlformats.org/officeDocument/2006/extended-properties" xmlns:vt="http://schemas.openxmlformats.org/officeDocument/2006/docPropsVTypes">
  <Template>Tema2</Template>
  <TotalTime>1015</TotalTime>
  <Words>5904</Words>
  <Application>Microsoft Office PowerPoint</Application>
  <PresentationFormat>Panorámica</PresentationFormat>
  <Paragraphs>519</Paragraphs>
  <Slides>64</Slides>
  <Notes>3</Notes>
  <HiddenSlides>0</HiddenSlides>
  <MMClips>0</MMClips>
  <ScaleCrop>false</ScaleCrop>
  <HeadingPairs>
    <vt:vector size="6" baseType="variant">
      <vt:variant>
        <vt:lpstr>Fuentes usadas</vt:lpstr>
      </vt:variant>
      <vt:variant>
        <vt:i4>13</vt:i4>
      </vt:variant>
      <vt:variant>
        <vt:lpstr>Tema</vt:lpstr>
      </vt:variant>
      <vt:variant>
        <vt:i4>10</vt:i4>
      </vt:variant>
      <vt:variant>
        <vt:lpstr>Títulos de diapositiva</vt:lpstr>
      </vt:variant>
      <vt:variant>
        <vt:i4>64</vt:i4>
      </vt:variant>
    </vt:vector>
  </HeadingPairs>
  <TitlesOfParts>
    <vt:vector size="87" baseType="lpstr">
      <vt:lpstr>Aptos</vt:lpstr>
      <vt:lpstr>Aptos Narrow</vt:lpstr>
      <vt:lpstr>Arial</vt:lpstr>
      <vt:lpstr>Arial Unicode MS</vt:lpstr>
      <vt:lpstr>Calibri</vt:lpstr>
      <vt:lpstr>Calibri Light</vt:lpstr>
      <vt:lpstr>Century Gothic</vt:lpstr>
      <vt:lpstr>Open Sans</vt:lpstr>
      <vt:lpstr>Roboto</vt:lpstr>
      <vt:lpstr>Segoe UI</vt:lpstr>
      <vt:lpstr>Sitka Subheading</vt:lpstr>
      <vt:lpstr>Symbol</vt:lpstr>
      <vt:lpstr>Wingdings</vt:lpstr>
      <vt:lpstr>Tema2</vt:lpstr>
      <vt:lpstr>Portada Temas Pares</vt:lpstr>
      <vt:lpstr>Office</vt:lpstr>
      <vt:lpstr>Tema nuevo y Tabla de Contenido </vt:lpstr>
      <vt:lpstr>1_Office</vt:lpstr>
      <vt:lpstr>2_Office</vt:lpstr>
      <vt:lpstr>3_Office</vt:lpstr>
      <vt:lpstr>4_Office</vt:lpstr>
      <vt:lpstr>5_Office</vt:lpstr>
      <vt:lpstr>6_Office</vt:lpstr>
      <vt:lpstr>Apuntes de Documentación Informativa en Abierto</vt:lpstr>
      <vt:lpstr>Apuntes de Documentación Informativa en Abierto</vt:lpstr>
      <vt:lpstr>Contenidos de ‘Apuntes’</vt:lpstr>
      <vt:lpstr>Tema 1</vt:lpstr>
      <vt:lpstr>Presentación de PowerPoint</vt:lpstr>
      <vt:lpstr>Ejercicio 1.</vt:lpstr>
      <vt:lpstr>Medios de Comunicación Masiva</vt:lpstr>
      <vt:lpstr>Sistema de Clasificación Decimal Dewey</vt:lpstr>
      <vt:lpstr>Sistema Decimal Dewey</vt:lpstr>
      <vt:lpstr>Lenguaje documental</vt:lpstr>
      <vt:lpstr>Términos relacionados</vt:lpstr>
      <vt:lpstr>Términos relacionados</vt:lpstr>
      <vt:lpstr>Ejercicio 2.  Visionado Proceso Documental BNE</vt:lpstr>
      <vt:lpstr>Revisa un registro de libro en el catálogo BRAIN de la BURJC</vt:lpstr>
      <vt:lpstr>Ejercicio 2B. Observación DDC y CDU</vt:lpstr>
      <vt:lpstr>Imágenes en el cine</vt:lpstr>
      <vt:lpstr>Tema 2</vt:lpstr>
      <vt:lpstr>Internet en el mundo</vt:lpstr>
      <vt:lpstr>Presentación de PowerPoint</vt:lpstr>
      <vt:lpstr>Ranking de las redes sociales preferidas por los 'millennials' en España en 2023</vt:lpstr>
      <vt:lpstr>Tipología de las fuentes de información (Rubio Jordán, 2011, pp. 59-60)</vt:lpstr>
      <vt:lpstr>¿Qué es un documento?</vt:lpstr>
      <vt:lpstr>Tipos de documentos</vt:lpstr>
      <vt:lpstr>Productos periodísticos documentales</vt:lpstr>
      <vt:lpstr>Productos periodísticos documentales </vt:lpstr>
      <vt:lpstr>Productos de información primaria</vt:lpstr>
      <vt:lpstr>Productos de información secundaria</vt:lpstr>
      <vt:lpstr>Ejemplo BB.DD. en Excel</vt:lpstr>
      <vt:lpstr>Bases de datos de la URJC</vt:lpstr>
      <vt:lpstr>Ejemplo BB.DD. en Access</vt:lpstr>
      <vt:lpstr>Ejemplo de formulario en Access</vt:lpstr>
      <vt:lpstr>Presentación de PowerPoint</vt:lpstr>
      <vt:lpstr>Tema 3</vt:lpstr>
      <vt:lpstr>Observación</vt:lpstr>
      <vt:lpstr>100 mayores empresas en España 2022</vt:lpstr>
      <vt:lpstr>Perfiles profesionales relacionados</vt:lpstr>
      <vt:lpstr>Recomendaciones al periodista</vt:lpstr>
      <vt:lpstr>Propiedad intelectual</vt:lpstr>
      <vt:lpstr>Licencias: Creative Commons</vt:lpstr>
      <vt:lpstr>Creative Commons. Términos de las licencias</vt:lpstr>
      <vt:lpstr>Creative Commons </vt:lpstr>
      <vt:lpstr>Tema 4</vt:lpstr>
      <vt:lpstr>Características del documento iconográfico</vt:lpstr>
      <vt:lpstr>Especificidad del documento fotográfico</vt:lpstr>
      <vt:lpstr>Fotografía como documento social</vt:lpstr>
      <vt:lpstr>Dimensión Documental de la fotografía de prensa</vt:lpstr>
      <vt:lpstr>Especificidad del documento fotográfico: Modelo de Erasuquin (1995)</vt:lpstr>
      <vt:lpstr>Tratamiento del documento fotográfico según su especificidad</vt:lpstr>
      <vt:lpstr>Tratamiento del documento fotográfico según su especificidad</vt:lpstr>
      <vt:lpstr>Tratamiento documental según el  contexto de la imagen</vt:lpstr>
      <vt:lpstr>Niveles de lectura de la fotografía</vt:lpstr>
      <vt:lpstr>Niveles a analizar</vt:lpstr>
      <vt:lpstr>Competencias para leer la imagen fotoperiodística</vt:lpstr>
      <vt:lpstr>Modelo de Erwin Panofsky (1939): 3 niveles de interpretación iconográfica</vt:lpstr>
      <vt:lpstr>Presentación de PowerPoint</vt:lpstr>
      <vt:lpstr>Tema 6</vt:lpstr>
      <vt:lpstr>CADENA DOCUMENTAL</vt:lpstr>
      <vt:lpstr>CADENA DOCUMENTAL</vt:lpstr>
      <vt:lpstr>Documentación audiovisual: efectos sonoros</vt:lpstr>
      <vt:lpstr>Tema 7</vt:lpstr>
      <vt:lpstr>OTT: over-the-top. La evolución de la televisión </vt:lpstr>
      <vt:lpstr>Glosario selectivo y específico</vt:lpstr>
      <vt:lpstr>Plataformas VOD (Video On Demand):  </vt:lpstr>
      <vt:lpstr>Portales de video:  You tube y otras alternativas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Apuntes Documentación Informativa en Abierto</dc:title>
  <dc:creator>Clara Janneth Santos-Martínez</dc:creator>
  <cp:keywords>Documentación Informativa;Apuntes</cp:keywords>
  <cp:lastModifiedBy>Clara Janneth Santos-Martínez</cp:lastModifiedBy>
  <cp:revision>1</cp:revision>
  <dcterms:created xsi:type="dcterms:W3CDTF">2024-10-22T21:29:12Z</dcterms:created>
  <dcterms:modified xsi:type="dcterms:W3CDTF">2024-11-15T13:00:29Z</dcterms:modified>
</cp:coreProperties>
</file>