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5"/>
  </p:notesMasterIdLst>
  <p:sldIdLst>
    <p:sldId id="465" r:id="rId2"/>
    <p:sldId id="500" r:id="rId3"/>
    <p:sldId id="501" r:id="rId4"/>
    <p:sldId id="504" r:id="rId5"/>
    <p:sldId id="502" r:id="rId6"/>
    <p:sldId id="301" r:id="rId7"/>
    <p:sldId id="302" r:id="rId8"/>
    <p:sldId id="499" r:id="rId9"/>
    <p:sldId id="506" r:id="rId10"/>
    <p:sldId id="495" r:id="rId11"/>
    <p:sldId id="320" r:id="rId12"/>
    <p:sldId id="498" r:id="rId13"/>
    <p:sldId id="304" r:id="rId14"/>
    <p:sldId id="497" r:id="rId15"/>
    <p:sldId id="503" r:id="rId16"/>
    <p:sldId id="305" r:id="rId17"/>
    <p:sldId id="505" r:id="rId18"/>
    <p:sldId id="259" r:id="rId19"/>
    <p:sldId id="266" r:id="rId20"/>
    <p:sldId id="272" r:id="rId21"/>
    <p:sldId id="298" r:id="rId22"/>
    <p:sldId id="264" r:id="rId23"/>
    <p:sldId id="257" r:id="rId24"/>
    <p:sldId id="260" r:id="rId25"/>
    <p:sldId id="273" r:id="rId26"/>
    <p:sldId id="299" r:id="rId27"/>
    <p:sldId id="319" r:id="rId28"/>
    <p:sldId id="300" r:id="rId29"/>
    <p:sldId id="307" r:id="rId30"/>
    <p:sldId id="308" r:id="rId31"/>
    <p:sldId id="309" r:id="rId32"/>
    <p:sldId id="310" r:id="rId33"/>
    <p:sldId id="311" r:id="rId34"/>
    <p:sldId id="314" r:id="rId35"/>
    <p:sldId id="315" r:id="rId36"/>
    <p:sldId id="316" r:id="rId37"/>
    <p:sldId id="317" r:id="rId38"/>
    <p:sldId id="312" r:id="rId39"/>
    <p:sldId id="276" r:id="rId40"/>
    <p:sldId id="454" r:id="rId41"/>
    <p:sldId id="455" r:id="rId42"/>
    <p:sldId id="456" r:id="rId43"/>
    <p:sldId id="458" r:id="rId44"/>
    <p:sldId id="459" r:id="rId45"/>
    <p:sldId id="460" r:id="rId46"/>
    <p:sldId id="461" r:id="rId47"/>
    <p:sldId id="462" r:id="rId48"/>
    <p:sldId id="313" r:id="rId49"/>
    <p:sldId id="483" r:id="rId50"/>
    <p:sldId id="496" r:id="rId51"/>
    <p:sldId id="484" r:id="rId52"/>
    <p:sldId id="492" r:id="rId53"/>
    <p:sldId id="271" r:id="rId5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32" userDrawn="1">
          <p15:clr>
            <a:srgbClr val="A4A3A4"/>
          </p15:clr>
        </p15:guide>
        <p15:guide id="2" pos="304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2835B-E39F-44C5-9C51-E90CBA6E7268}" v="1657" dt="2024-11-15T12:51:03.79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3447" autoAdjust="0"/>
  </p:normalViewPr>
  <p:slideViewPr>
    <p:cSldViewPr snapToGrid="0">
      <p:cViewPr varScale="1">
        <p:scale>
          <a:sx n="100" d="100"/>
          <a:sy n="100" d="100"/>
        </p:scale>
        <p:origin x="678" y="72"/>
      </p:cViewPr>
      <p:guideLst>
        <p:guide pos="1232"/>
        <p:guide pos="3046"/>
        <p:guide orient="horz" pos="21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3" Type="http://schemas.openxmlformats.org/officeDocument/2006/relationships/slide" Target="slides/slide18.xml"/><Relationship Id="rId7" Type="http://schemas.openxmlformats.org/officeDocument/2006/relationships/slide" Target="slides/slide2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1.xml"/><Relationship Id="rId5" Type="http://schemas.openxmlformats.org/officeDocument/2006/relationships/slide" Target="slides/slide20.xml"/><Relationship Id="rId10" Type="http://schemas.openxmlformats.org/officeDocument/2006/relationships/slide" Target="slides/slide53.xml"/><Relationship Id="rId4" Type="http://schemas.openxmlformats.org/officeDocument/2006/relationships/slide" Target="slides/slide19.xml"/><Relationship Id="rId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Janneth Santos Martínez" userId="6f578a14-a953-4880-95a0-79770f211e65" providerId="ADAL" clId="{7402835B-E39F-44C5-9C51-E90CBA6E7268}"/>
    <pc:docChg chg="undo custSel addSld delSld modSld sldOrd">
      <pc:chgData name="Clara Janneth Santos Martínez" userId="6f578a14-a953-4880-95a0-79770f211e65" providerId="ADAL" clId="{7402835B-E39F-44C5-9C51-E90CBA6E7268}" dt="2024-11-15T13:02:32.513" v="9813" actId="47"/>
      <pc:docMkLst>
        <pc:docMk/>
      </pc:docMkLst>
      <pc:sldChg chg="del">
        <pc:chgData name="Clara Janneth Santos Martínez" userId="6f578a14-a953-4880-95a0-79770f211e65" providerId="ADAL" clId="{7402835B-E39F-44C5-9C51-E90CBA6E7268}" dt="2024-11-15T13:02:32.513" v="9813" actId="47"/>
        <pc:sldMkLst>
          <pc:docMk/>
          <pc:sldMk cId="2406273178" sldId="256"/>
        </pc:sldMkLst>
      </pc:sldChg>
      <pc:sldChg chg="modSp mod">
        <pc:chgData name="Clara Janneth Santos Martínez" userId="6f578a14-a953-4880-95a0-79770f211e65" providerId="ADAL" clId="{7402835B-E39F-44C5-9C51-E90CBA6E7268}" dt="2024-11-08T18:16:13.083" v="1423" actId="113"/>
        <pc:sldMkLst>
          <pc:docMk/>
          <pc:sldMk cId="3841415550" sldId="266"/>
        </pc:sldMkLst>
        <pc:spChg chg="mod">
          <ac:chgData name="Clara Janneth Santos Martínez" userId="6f578a14-a953-4880-95a0-79770f211e65" providerId="ADAL" clId="{7402835B-E39F-44C5-9C51-E90CBA6E7268}" dt="2024-11-08T18:16:13.083" v="1423" actId="113"/>
          <ac:spMkLst>
            <pc:docMk/>
            <pc:sldMk cId="3841415550" sldId="266"/>
            <ac:spMk id="2" creationId="{4750E208-5211-4AA1-BF57-E9CAB7D642C6}"/>
          </ac:spMkLst>
        </pc:spChg>
      </pc:sldChg>
      <pc:sldChg chg="ord">
        <pc:chgData name="Clara Janneth Santos Martínez" userId="6f578a14-a953-4880-95a0-79770f211e65" providerId="ADAL" clId="{7402835B-E39F-44C5-9C51-E90CBA6E7268}" dt="2024-11-12T18:44:41.511" v="4424"/>
        <pc:sldMkLst>
          <pc:docMk/>
          <pc:sldMk cId="1274718024" sldId="271"/>
        </pc:sldMkLst>
      </pc:sldChg>
      <pc:sldChg chg="modSp mod">
        <pc:chgData name="Clara Janneth Santos Martínez" userId="6f578a14-a953-4880-95a0-79770f211e65" providerId="ADAL" clId="{7402835B-E39F-44C5-9C51-E90CBA6E7268}" dt="2024-11-08T18:16:21.297" v="1424" actId="113"/>
        <pc:sldMkLst>
          <pc:docMk/>
          <pc:sldMk cId="4284240834" sldId="272"/>
        </pc:sldMkLst>
        <pc:spChg chg="mod">
          <ac:chgData name="Clara Janneth Santos Martínez" userId="6f578a14-a953-4880-95a0-79770f211e65" providerId="ADAL" clId="{7402835B-E39F-44C5-9C51-E90CBA6E7268}" dt="2024-11-08T18:16:21.297" v="1424" actId="113"/>
          <ac:spMkLst>
            <pc:docMk/>
            <pc:sldMk cId="4284240834" sldId="272"/>
            <ac:spMk id="2" creationId="{77FCFCC0-AEFC-4D83-A83D-BAE213870C79}"/>
          </ac:spMkLst>
        </pc:spChg>
      </pc:sldChg>
      <pc:sldChg chg="delSp modSp mod">
        <pc:chgData name="Clara Janneth Santos Martínez" userId="6f578a14-a953-4880-95a0-79770f211e65" providerId="ADAL" clId="{7402835B-E39F-44C5-9C51-E90CBA6E7268}" dt="2024-11-08T18:27:12.206" v="2026" actId="20577"/>
        <pc:sldMkLst>
          <pc:docMk/>
          <pc:sldMk cId="0" sldId="273"/>
        </pc:sldMkLst>
        <pc:spChg chg="mod">
          <ac:chgData name="Clara Janneth Santos Martínez" userId="6f578a14-a953-4880-95a0-79770f211e65" providerId="ADAL" clId="{7402835B-E39F-44C5-9C51-E90CBA6E7268}" dt="2024-11-08T18:27:12.206" v="2026" actId="20577"/>
          <ac:spMkLst>
            <pc:docMk/>
            <pc:sldMk cId="0" sldId="273"/>
            <ac:spMk id="3" creationId="{F90DC5ED-A056-C225-8336-4FACE8ACA666}"/>
          </ac:spMkLst>
        </pc:spChg>
        <pc:spChg chg="del mod">
          <ac:chgData name="Clara Janneth Santos Martínez" userId="6f578a14-a953-4880-95a0-79770f211e65" providerId="ADAL" clId="{7402835B-E39F-44C5-9C51-E90CBA6E7268}" dt="2024-11-08T16:54:19.350" v="6" actId="478"/>
          <ac:spMkLst>
            <pc:docMk/>
            <pc:sldMk cId="0" sldId="273"/>
            <ac:spMk id="6" creationId="{BC56D684-EC37-B1EB-E7D9-E82E73FD587B}"/>
          </ac:spMkLst>
        </pc:spChg>
      </pc:sldChg>
      <pc:sldChg chg="add setBg">
        <pc:chgData name="Clara Janneth Santos Martínez" userId="6f578a14-a953-4880-95a0-79770f211e65" providerId="ADAL" clId="{7402835B-E39F-44C5-9C51-E90CBA6E7268}" dt="2024-11-10T00:50:55.716" v="2964"/>
        <pc:sldMkLst>
          <pc:docMk/>
          <pc:sldMk cId="2610099336" sldId="276"/>
        </pc:sldMkLst>
      </pc:sldChg>
      <pc:sldChg chg="modSp mod">
        <pc:chgData name="Clara Janneth Santos Martínez" userId="6f578a14-a953-4880-95a0-79770f211e65" providerId="ADAL" clId="{7402835B-E39F-44C5-9C51-E90CBA6E7268}" dt="2024-11-08T18:16:33.976" v="1426" actId="1076"/>
        <pc:sldMkLst>
          <pc:docMk/>
          <pc:sldMk cId="3056629607" sldId="298"/>
        </pc:sldMkLst>
        <pc:spChg chg="mod">
          <ac:chgData name="Clara Janneth Santos Martínez" userId="6f578a14-a953-4880-95a0-79770f211e65" providerId="ADAL" clId="{7402835B-E39F-44C5-9C51-E90CBA6E7268}" dt="2024-11-08T18:16:33.976" v="1426" actId="1076"/>
          <ac:spMkLst>
            <pc:docMk/>
            <pc:sldMk cId="3056629607" sldId="298"/>
            <ac:spMk id="2" creationId="{B2052915-FBC5-64BE-97F5-F858FD8149BC}"/>
          </ac:spMkLst>
        </pc:spChg>
      </pc:sldChg>
      <pc:sldChg chg="modSp mod chgLayout">
        <pc:chgData name="Clara Janneth Santos Martínez" userId="6f578a14-a953-4880-95a0-79770f211e65" providerId="ADAL" clId="{7402835B-E39F-44C5-9C51-E90CBA6E7268}" dt="2024-11-08T18:40:37.198" v="2936" actId="6549"/>
        <pc:sldMkLst>
          <pc:docMk/>
          <pc:sldMk cId="0" sldId="299"/>
        </pc:sldMkLst>
        <pc:spChg chg="mod ord">
          <ac:chgData name="Clara Janneth Santos Martínez" userId="6f578a14-a953-4880-95a0-79770f211e65" providerId="ADAL" clId="{7402835B-E39F-44C5-9C51-E90CBA6E7268}" dt="2024-11-08T17:25:25.817" v="429" actId="27636"/>
          <ac:spMkLst>
            <pc:docMk/>
            <pc:sldMk cId="0" sldId="299"/>
            <ac:spMk id="2" creationId="{00000000-0000-0000-0000-000000000000}"/>
          </ac:spMkLst>
        </pc:spChg>
        <pc:spChg chg="mod ord">
          <ac:chgData name="Clara Janneth Santos Martínez" userId="6f578a14-a953-4880-95a0-79770f211e65" providerId="ADAL" clId="{7402835B-E39F-44C5-9C51-E90CBA6E7268}" dt="2024-11-08T17:25:25.781" v="428" actId="700"/>
          <ac:spMkLst>
            <pc:docMk/>
            <pc:sldMk cId="0" sldId="299"/>
            <ac:spMk id="3" creationId="{5EC016FD-CDAF-388F-95F2-44B6858375C3}"/>
          </ac:spMkLst>
        </pc:spChg>
        <pc:spChg chg="mod ord">
          <ac:chgData name="Clara Janneth Santos Martínez" userId="6f578a14-a953-4880-95a0-79770f211e65" providerId="ADAL" clId="{7402835B-E39F-44C5-9C51-E90CBA6E7268}" dt="2024-11-08T18:40:37.198" v="2936" actId="6549"/>
          <ac:spMkLst>
            <pc:docMk/>
            <pc:sldMk cId="0" sldId="299"/>
            <ac:spMk id="405" creationId="{00000000-0000-0000-0000-000000000000}"/>
          </ac:spMkLst>
        </pc:spChg>
        <pc:spChg chg="mod ord">
          <ac:chgData name="Clara Janneth Santos Martínez" userId="6f578a14-a953-4880-95a0-79770f211e65" providerId="ADAL" clId="{7402835B-E39F-44C5-9C51-E90CBA6E7268}" dt="2024-11-08T18:29:01.736" v="2184" actId="20577"/>
          <ac:spMkLst>
            <pc:docMk/>
            <pc:sldMk cId="0" sldId="299"/>
            <ac:spMk id="406" creationId="{00000000-0000-0000-0000-000000000000}"/>
          </ac:spMkLst>
        </pc:spChg>
      </pc:sldChg>
      <pc:sldChg chg="modSp mod">
        <pc:chgData name="Clara Janneth Santos Martínez" userId="6f578a14-a953-4880-95a0-79770f211e65" providerId="ADAL" clId="{7402835B-E39F-44C5-9C51-E90CBA6E7268}" dt="2024-11-08T17:51:44.031" v="804" actId="207"/>
        <pc:sldMkLst>
          <pc:docMk/>
          <pc:sldMk cId="328152448" sldId="300"/>
        </pc:sldMkLst>
        <pc:spChg chg="mod">
          <ac:chgData name="Clara Janneth Santos Martínez" userId="6f578a14-a953-4880-95a0-79770f211e65" providerId="ADAL" clId="{7402835B-E39F-44C5-9C51-E90CBA6E7268}" dt="2024-11-08T17:38:48.903" v="756" actId="20577"/>
          <ac:spMkLst>
            <pc:docMk/>
            <pc:sldMk cId="328152448" sldId="300"/>
            <ac:spMk id="405" creationId="{00000000-0000-0000-0000-000000000000}"/>
          </ac:spMkLst>
        </pc:spChg>
        <pc:spChg chg="mod">
          <ac:chgData name="Clara Janneth Santos Martínez" userId="6f578a14-a953-4880-95a0-79770f211e65" providerId="ADAL" clId="{7402835B-E39F-44C5-9C51-E90CBA6E7268}" dt="2024-11-08T17:51:44.031" v="804" actId="207"/>
          <ac:spMkLst>
            <pc:docMk/>
            <pc:sldMk cId="328152448" sldId="300"/>
            <ac:spMk id="407" creationId="{00000000-0000-0000-0000-000000000000}"/>
          </ac:spMkLst>
        </pc:spChg>
      </pc:sldChg>
      <pc:sldChg chg="addSp modSp mod">
        <pc:chgData name="Clara Janneth Santos Martínez" userId="6f578a14-a953-4880-95a0-79770f211e65" providerId="ADAL" clId="{7402835B-E39F-44C5-9C51-E90CBA6E7268}" dt="2024-11-15T12:29:36.999" v="9304" actId="313"/>
        <pc:sldMkLst>
          <pc:docMk/>
          <pc:sldMk cId="501753825" sldId="301"/>
        </pc:sldMkLst>
        <pc:spChg chg="mod">
          <ac:chgData name="Clara Janneth Santos Martínez" userId="6f578a14-a953-4880-95a0-79770f211e65" providerId="ADAL" clId="{7402835B-E39F-44C5-9C51-E90CBA6E7268}" dt="2024-11-15T12:29:36.999" v="9304" actId="313"/>
          <ac:spMkLst>
            <pc:docMk/>
            <pc:sldMk cId="501753825" sldId="301"/>
            <ac:spMk id="3" creationId="{91CDE8A4-A18F-D9C6-07B1-3EA12609F0C8}"/>
          </ac:spMkLst>
        </pc:spChg>
        <pc:spChg chg="mod">
          <ac:chgData name="Clara Janneth Santos Martínez" userId="6f578a14-a953-4880-95a0-79770f211e65" providerId="ADAL" clId="{7402835B-E39F-44C5-9C51-E90CBA6E7268}" dt="2024-11-15T12:18:51.483" v="8999" actId="255"/>
          <ac:spMkLst>
            <pc:docMk/>
            <pc:sldMk cId="501753825" sldId="301"/>
            <ac:spMk id="4" creationId="{82AE0F03-C30E-C7FD-60E3-10F1247CFCEF}"/>
          </ac:spMkLst>
        </pc:spChg>
        <pc:spChg chg="mod">
          <ac:chgData name="Clara Janneth Santos Martínez" userId="6f578a14-a953-4880-95a0-79770f211e65" providerId="ADAL" clId="{7402835B-E39F-44C5-9C51-E90CBA6E7268}" dt="2024-11-15T12:19:47.850" v="9041" actId="1076"/>
          <ac:spMkLst>
            <pc:docMk/>
            <pc:sldMk cId="501753825" sldId="301"/>
            <ac:spMk id="5" creationId="{4443D7E5-9509-9AD5-033B-DDC6FFF95ED2}"/>
          </ac:spMkLst>
        </pc:spChg>
        <pc:spChg chg="add mod">
          <ac:chgData name="Clara Janneth Santos Martínez" userId="6f578a14-a953-4880-95a0-79770f211e65" providerId="ADAL" clId="{7402835B-E39F-44C5-9C51-E90CBA6E7268}" dt="2024-11-15T12:22:35.265" v="9138" actId="14100"/>
          <ac:spMkLst>
            <pc:docMk/>
            <pc:sldMk cId="501753825" sldId="301"/>
            <ac:spMk id="6" creationId="{C27ECE26-EDB0-3F22-464B-F05F2C9CDD3E}"/>
          </ac:spMkLst>
        </pc:spChg>
        <pc:picChg chg="mod">
          <ac:chgData name="Clara Janneth Santos Martínez" userId="6f578a14-a953-4880-95a0-79770f211e65" providerId="ADAL" clId="{7402835B-E39F-44C5-9C51-E90CBA6E7268}" dt="2024-11-15T12:23:32.720" v="9140" actId="1076"/>
          <ac:picMkLst>
            <pc:docMk/>
            <pc:sldMk cId="501753825" sldId="301"/>
            <ac:picMk id="2" creationId="{A7468C18-B444-F4F5-F6EE-0E5CBAAB7F6F}"/>
          </ac:picMkLst>
        </pc:picChg>
      </pc:sldChg>
      <pc:sldChg chg="modSp mod">
        <pc:chgData name="Clara Janneth Santos Martínez" userId="6f578a14-a953-4880-95a0-79770f211e65" providerId="ADAL" clId="{7402835B-E39F-44C5-9C51-E90CBA6E7268}" dt="2024-11-15T12:29:57.443" v="9334" actId="20577"/>
        <pc:sldMkLst>
          <pc:docMk/>
          <pc:sldMk cId="3256720227" sldId="302"/>
        </pc:sldMkLst>
        <pc:spChg chg="mod">
          <ac:chgData name="Clara Janneth Santos Martínez" userId="6f578a14-a953-4880-95a0-79770f211e65" providerId="ADAL" clId="{7402835B-E39F-44C5-9C51-E90CBA6E7268}" dt="2024-11-15T12:29:57.443" v="9334" actId="20577"/>
          <ac:spMkLst>
            <pc:docMk/>
            <pc:sldMk cId="3256720227" sldId="302"/>
            <ac:spMk id="3" creationId="{91CDE8A4-A18F-D9C6-07B1-3EA12609F0C8}"/>
          </ac:spMkLst>
        </pc:spChg>
        <pc:spChg chg="mod">
          <ac:chgData name="Clara Janneth Santos Martínez" userId="6f578a14-a953-4880-95a0-79770f211e65" providerId="ADAL" clId="{7402835B-E39F-44C5-9C51-E90CBA6E7268}" dt="2024-11-15T12:28:43.782" v="9291" actId="255"/>
          <ac:spMkLst>
            <pc:docMk/>
            <pc:sldMk cId="3256720227" sldId="302"/>
            <ac:spMk id="5" creationId="{4443D7E5-9509-9AD5-033B-DDC6FFF95ED2}"/>
          </ac:spMkLst>
        </pc:spChg>
        <pc:spChg chg="mod">
          <ac:chgData name="Clara Janneth Santos Martínez" userId="6f578a14-a953-4880-95a0-79770f211e65" providerId="ADAL" clId="{7402835B-E39F-44C5-9C51-E90CBA6E7268}" dt="2024-11-15T12:24:33.835" v="9142" actId="1076"/>
          <ac:spMkLst>
            <pc:docMk/>
            <pc:sldMk cId="3256720227" sldId="302"/>
            <ac:spMk id="10" creationId="{BFA005E4-2734-B54D-136A-3AAA58FE9DDC}"/>
          </ac:spMkLst>
        </pc:spChg>
      </pc:sldChg>
      <pc:sldChg chg="addSp delSp modSp del mod">
        <pc:chgData name="Clara Janneth Santos Martínez" userId="6f578a14-a953-4880-95a0-79770f211e65" providerId="ADAL" clId="{7402835B-E39F-44C5-9C51-E90CBA6E7268}" dt="2024-11-15T12:11:25.252" v="8654" actId="2696"/>
        <pc:sldMkLst>
          <pc:docMk/>
          <pc:sldMk cId="530470516" sldId="303"/>
        </pc:sldMkLst>
        <pc:picChg chg="add mod">
          <ac:chgData name="Clara Janneth Santos Martínez" userId="6f578a14-a953-4880-95a0-79770f211e65" providerId="ADAL" clId="{7402835B-E39F-44C5-9C51-E90CBA6E7268}" dt="2024-11-12T23:29:58.579" v="5793" actId="1076"/>
          <ac:picMkLst>
            <pc:docMk/>
            <pc:sldMk cId="530470516" sldId="303"/>
            <ac:picMk id="7" creationId="{12777105-3EE4-1407-3EA4-3BB8AEA5663A}"/>
          </ac:picMkLst>
        </pc:picChg>
        <pc:picChg chg="add mod">
          <ac:chgData name="Clara Janneth Santos Martínez" userId="6f578a14-a953-4880-95a0-79770f211e65" providerId="ADAL" clId="{7402835B-E39F-44C5-9C51-E90CBA6E7268}" dt="2024-11-12T23:29:58.579" v="5793" actId="1076"/>
          <ac:picMkLst>
            <pc:docMk/>
            <pc:sldMk cId="530470516" sldId="303"/>
            <ac:picMk id="8" creationId="{5F8A5FC0-99EF-747D-0B88-00BB9F4A2C8A}"/>
          </ac:picMkLst>
        </pc:picChg>
        <pc:picChg chg="add mod">
          <ac:chgData name="Clara Janneth Santos Martínez" userId="6f578a14-a953-4880-95a0-79770f211e65" providerId="ADAL" clId="{7402835B-E39F-44C5-9C51-E90CBA6E7268}" dt="2024-11-12T23:29:58.579" v="5793" actId="1076"/>
          <ac:picMkLst>
            <pc:docMk/>
            <pc:sldMk cId="530470516" sldId="303"/>
            <ac:picMk id="10" creationId="{8E72802E-6DAF-F733-B4D4-47B4AC09D3BA}"/>
          </ac:picMkLst>
        </pc:picChg>
        <pc:picChg chg="add del mod">
          <ac:chgData name="Clara Janneth Santos Martínez" userId="6f578a14-a953-4880-95a0-79770f211e65" providerId="ADAL" clId="{7402835B-E39F-44C5-9C51-E90CBA6E7268}" dt="2024-11-12T23:30:43.860" v="5800" actId="478"/>
          <ac:picMkLst>
            <pc:docMk/>
            <pc:sldMk cId="530470516" sldId="303"/>
            <ac:picMk id="12" creationId="{CB9FC39B-C9F9-9B31-A532-B9944356F559}"/>
          </ac:picMkLst>
        </pc:picChg>
      </pc:sldChg>
      <pc:sldChg chg="add del">
        <pc:chgData name="Clara Janneth Santos Martínez" userId="6f578a14-a953-4880-95a0-79770f211e65" providerId="ADAL" clId="{7402835B-E39F-44C5-9C51-E90CBA6E7268}" dt="2024-11-15T12:11:32.798" v="8656" actId="2696"/>
        <pc:sldMkLst>
          <pc:docMk/>
          <pc:sldMk cId="1294218252" sldId="303"/>
        </pc:sldMkLst>
      </pc:sldChg>
      <pc:sldChg chg="addSp delSp modSp add del mod">
        <pc:chgData name="Clara Janneth Santos Martínez" userId="6f578a14-a953-4880-95a0-79770f211e65" providerId="ADAL" clId="{7402835B-E39F-44C5-9C51-E90CBA6E7268}" dt="2024-11-15T12:46:13.722" v="9797" actId="47"/>
        <pc:sldMkLst>
          <pc:docMk/>
          <pc:sldMk cId="1873647241" sldId="303"/>
        </pc:sldMkLst>
        <pc:grpChg chg="add del mod">
          <ac:chgData name="Clara Janneth Santos Martínez" userId="6f578a14-a953-4880-95a0-79770f211e65" providerId="ADAL" clId="{7402835B-E39F-44C5-9C51-E90CBA6E7268}" dt="2024-11-15T12:12:12.576" v="8659" actId="21"/>
          <ac:grpSpMkLst>
            <pc:docMk/>
            <pc:sldMk cId="1873647241" sldId="303"/>
            <ac:grpSpMk id="6" creationId="{759352B6-1626-1F8E-9B71-7BFFBDB44695}"/>
          </ac:grpSpMkLst>
        </pc:grpChg>
        <pc:picChg chg="mod">
          <ac:chgData name="Clara Janneth Santos Martínez" userId="6f578a14-a953-4880-95a0-79770f211e65" providerId="ADAL" clId="{7402835B-E39F-44C5-9C51-E90CBA6E7268}" dt="2024-11-15T12:12:08.532" v="8658" actId="164"/>
          <ac:picMkLst>
            <pc:docMk/>
            <pc:sldMk cId="1873647241" sldId="303"/>
            <ac:picMk id="7" creationId="{12777105-3EE4-1407-3EA4-3BB8AEA5663A}"/>
          </ac:picMkLst>
        </pc:picChg>
        <pc:picChg chg="mod">
          <ac:chgData name="Clara Janneth Santos Martínez" userId="6f578a14-a953-4880-95a0-79770f211e65" providerId="ADAL" clId="{7402835B-E39F-44C5-9C51-E90CBA6E7268}" dt="2024-11-15T12:12:08.532" v="8658" actId="164"/>
          <ac:picMkLst>
            <pc:docMk/>
            <pc:sldMk cId="1873647241" sldId="303"/>
            <ac:picMk id="8" creationId="{5F8A5FC0-99EF-747D-0B88-00BB9F4A2C8A}"/>
          </ac:picMkLst>
        </pc:picChg>
        <pc:picChg chg="mod">
          <ac:chgData name="Clara Janneth Santos Martínez" userId="6f578a14-a953-4880-95a0-79770f211e65" providerId="ADAL" clId="{7402835B-E39F-44C5-9C51-E90CBA6E7268}" dt="2024-11-15T12:12:08.532" v="8658" actId="164"/>
          <ac:picMkLst>
            <pc:docMk/>
            <pc:sldMk cId="1873647241" sldId="303"/>
            <ac:picMk id="10" creationId="{8E72802E-6DAF-F733-B4D4-47B4AC09D3BA}"/>
          </ac:picMkLst>
        </pc:picChg>
      </pc:sldChg>
      <pc:sldChg chg="addSp delSp modSp del mod">
        <pc:chgData name="Clara Janneth Santos Martínez" userId="6f578a14-a953-4880-95a0-79770f211e65" providerId="ADAL" clId="{7402835B-E39F-44C5-9C51-E90CBA6E7268}" dt="2024-11-15T12:46:34.168" v="9800" actId="2696"/>
        <pc:sldMkLst>
          <pc:docMk/>
          <pc:sldMk cId="407354256" sldId="304"/>
        </pc:sldMkLst>
        <pc:spChg chg="mod">
          <ac:chgData name="Clara Janneth Santos Martínez" userId="6f578a14-a953-4880-95a0-79770f211e65" providerId="ADAL" clId="{7402835B-E39F-44C5-9C51-E90CBA6E7268}" dt="2024-11-12T22:57:30.924" v="4735" actId="27636"/>
          <ac:spMkLst>
            <pc:docMk/>
            <pc:sldMk cId="407354256" sldId="304"/>
            <ac:spMk id="2" creationId="{FD5B2D00-16BE-DAD8-7AEA-67928CFB17CA}"/>
          </ac:spMkLst>
        </pc:spChg>
        <pc:spChg chg="mod">
          <ac:chgData name="Clara Janneth Santos Martínez" userId="6f578a14-a953-4880-95a0-79770f211e65" providerId="ADAL" clId="{7402835B-E39F-44C5-9C51-E90CBA6E7268}" dt="2024-11-12T23:14:58.140" v="5540" actId="313"/>
          <ac:spMkLst>
            <pc:docMk/>
            <pc:sldMk cId="407354256" sldId="304"/>
            <ac:spMk id="3" creationId="{982434D5-4B8F-B311-8275-FA682EDB0D12}"/>
          </ac:spMkLst>
        </pc:spChg>
        <pc:spChg chg="del mod">
          <ac:chgData name="Clara Janneth Santos Martínez" userId="6f578a14-a953-4880-95a0-79770f211e65" providerId="ADAL" clId="{7402835B-E39F-44C5-9C51-E90CBA6E7268}" dt="2024-11-12T23:03:18.366" v="4970" actId="478"/>
          <ac:spMkLst>
            <pc:docMk/>
            <pc:sldMk cId="407354256" sldId="304"/>
            <ac:spMk id="4" creationId="{4170058D-8858-09D2-F299-DAE2A1B565B0}"/>
          </ac:spMkLst>
        </pc:spChg>
        <pc:spChg chg="add mod">
          <ac:chgData name="Clara Janneth Santos Martínez" userId="6f578a14-a953-4880-95a0-79770f211e65" providerId="ADAL" clId="{7402835B-E39F-44C5-9C51-E90CBA6E7268}" dt="2024-11-12T22:58:57.950" v="4804" actId="255"/>
          <ac:spMkLst>
            <pc:docMk/>
            <pc:sldMk cId="407354256" sldId="304"/>
            <ac:spMk id="7" creationId="{9990684D-7C73-6683-9AAC-570EB109F756}"/>
          </ac:spMkLst>
        </pc:spChg>
        <pc:spChg chg="add mod">
          <ac:chgData name="Clara Janneth Santos Martínez" userId="6f578a14-a953-4880-95a0-79770f211e65" providerId="ADAL" clId="{7402835B-E39F-44C5-9C51-E90CBA6E7268}" dt="2024-11-12T23:00:20.391" v="4934" actId="14100"/>
          <ac:spMkLst>
            <pc:docMk/>
            <pc:sldMk cId="407354256" sldId="304"/>
            <ac:spMk id="9" creationId="{BF13FB9A-A107-90BB-FFA9-756F38A56A13}"/>
          </ac:spMkLst>
        </pc:spChg>
        <pc:spChg chg="add del mod">
          <ac:chgData name="Clara Janneth Santos Martínez" userId="6f578a14-a953-4880-95a0-79770f211e65" providerId="ADAL" clId="{7402835B-E39F-44C5-9C51-E90CBA6E7268}" dt="2024-11-12T23:03:21.541" v="4971" actId="478"/>
          <ac:spMkLst>
            <pc:docMk/>
            <pc:sldMk cId="407354256" sldId="304"/>
            <ac:spMk id="11" creationId="{6047E71B-3E0B-E987-2463-A6954DB585AD}"/>
          </ac:spMkLst>
        </pc:spChg>
      </pc:sldChg>
      <pc:sldChg chg="add">
        <pc:chgData name="Clara Janneth Santos Martínez" userId="6f578a14-a953-4880-95a0-79770f211e65" providerId="ADAL" clId="{7402835B-E39F-44C5-9C51-E90CBA6E7268}" dt="2024-11-15T12:46:43.137" v="9801"/>
        <pc:sldMkLst>
          <pc:docMk/>
          <pc:sldMk cId="2581058564" sldId="304"/>
        </pc:sldMkLst>
      </pc:sldChg>
      <pc:sldChg chg="modSp mod ord">
        <pc:chgData name="Clara Janneth Santos Martínez" userId="6f578a14-a953-4880-95a0-79770f211e65" providerId="ADAL" clId="{7402835B-E39F-44C5-9C51-E90CBA6E7268}" dt="2024-11-15T12:46:20.604" v="9799"/>
        <pc:sldMkLst>
          <pc:docMk/>
          <pc:sldMk cId="913485597" sldId="305"/>
        </pc:sldMkLst>
        <pc:spChg chg="mod">
          <ac:chgData name="Clara Janneth Santos Martínez" userId="6f578a14-a953-4880-95a0-79770f211e65" providerId="ADAL" clId="{7402835B-E39F-44C5-9C51-E90CBA6E7268}" dt="2024-11-12T22:48:31.096" v="4710" actId="14100"/>
          <ac:spMkLst>
            <pc:docMk/>
            <pc:sldMk cId="913485597" sldId="305"/>
            <ac:spMk id="2" creationId="{CD761024-BBE1-D208-51CD-7326DE79F0BE}"/>
          </ac:spMkLst>
        </pc:spChg>
      </pc:sldChg>
      <pc:sldChg chg="del">
        <pc:chgData name="Clara Janneth Santos Martínez" userId="6f578a14-a953-4880-95a0-79770f211e65" providerId="ADAL" clId="{7402835B-E39F-44C5-9C51-E90CBA6E7268}" dt="2024-11-15T12:47:04.290" v="9804" actId="47"/>
        <pc:sldMkLst>
          <pc:docMk/>
          <pc:sldMk cId="654239705" sldId="306"/>
        </pc:sldMkLst>
      </pc:sldChg>
      <pc:sldChg chg="modSp mod">
        <pc:chgData name="Clara Janneth Santos Martínez" userId="6f578a14-a953-4880-95a0-79770f211e65" providerId="ADAL" clId="{7402835B-E39F-44C5-9C51-E90CBA6E7268}" dt="2024-11-08T17:55:37.823" v="829" actId="20577"/>
        <pc:sldMkLst>
          <pc:docMk/>
          <pc:sldMk cId="84220577" sldId="310"/>
        </pc:sldMkLst>
        <pc:spChg chg="mod">
          <ac:chgData name="Clara Janneth Santos Martínez" userId="6f578a14-a953-4880-95a0-79770f211e65" providerId="ADAL" clId="{7402835B-E39F-44C5-9C51-E90CBA6E7268}" dt="2024-11-08T17:55:37.823" v="829" actId="20577"/>
          <ac:spMkLst>
            <pc:docMk/>
            <pc:sldMk cId="84220577" sldId="310"/>
            <ac:spMk id="2" creationId="{C6A68406-DF15-19BB-F1A2-B4F2BAF2359C}"/>
          </ac:spMkLst>
        </pc:spChg>
      </pc:sldChg>
      <pc:sldChg chg="modSp mod">
        <pc:chgData name="Clara Janneth Santos Martínez" userId="6f578a14-a953-4880-95a0-79770f211e65" providerId="ADAL" clId="{7402835B-E39F-44C5-9C51-E90CBA6E7268}" dt="2024-11-08T18:00:15.244" v="992" actId="20577"/>
        <pc:sldMkLst>
          <pc:docMk/>
          <pc:sldMk cId="1150697219" sldId="314"/>
        </pc:sldMkLst>
        <pc:spChg chg="mod">
          <ac:chgData name="Clara Janneth Santos Martínez" userId="6f578a14-a953-4880-95a0-79770f211e65" providerId="ADAL" clId="{7402835B-E39F-44C5-9C51-E90CBA6E7268}" dt="2024-11-08T18:00:15.244" v="992" actId="20577"/>
          <ac:spMkLst>
            <pc:docMk/>
            <pc:sldMk cId="1150697219" sldId="314"/>
            <ac:spMk id="5" creationId="{691FFF08-B7C7-0EEF-58FC-720CBB4A5C9E}"/>
          </ac:spMkLst>
        </pc:spChg>
      </pc:sldChg>
      <pc:sldChg chg="modSp mod">
        <pc:chgData name="Clara Janneth Santos Martínez" userId="6f578a14-a953-4880-95a0-79770f211e65" providerId="ADAL" clId="{7402835B-E39F-44C5-9C51-E90CBA6E7268}" dt="2024-11-08T18:00:10.083" v="990" actId="20577"/>
        <pc:sldMkLst>
          <pc:docMk/>
          <pc:sldMk cId="4246349304" sldId="315"/>
        </pc:sldMkLst>
        <pc:spChg chg="mod">
          <ac:chgData name="Clara Janneth Santos Martínez" userId="6f578a14-a953-4880-95a0-79770f211e65" providerId="ADAL" clId="{7402835B-E39F-44C5-9C51-E90CBA6E7268}" dt="2024-11-08T17:56:46.181" v="852" actId="20577"/>
          <ac:spMkLst>
            <pc:docMk/>
            <pc:sldMk cId="4246349304" sldId="315"/>
            <ac:spMk id="2" creationId="{25681106-B31E-B822-42B2-B217031F480A}"/>
          </ac:spMkLst>
        </pc:spChg>
        <pc:spChg chg="mod">
          <ac:chgData name="Clara Janneth Santos Martínez" userId="6f578a14-a953-4880-95a0-79770f211e65" providerId="ADAL" clId="{7402835B-E39F-44C5-9C51-E90CBA6E7268}" dt="2024-11-08T18:00:10.083" v="990" actId="20577"/>
          <ac:spMkLst>
            <pc:docMk/>
            <pc:sldMk cId="4246349304" sldId="315"/>
            <ac:spMk id="5" creationId="{E1B5EC57-54D8-9ECB-E99F-A8D033715256}"/>
          </ac:spMkLst>
        </pc:spChg>
      </pc:sldChg>
      <pc:sldChg chg="modSp mod">
        <pc:chgData name="Clara Janneth Santos Martínez" userId="6f578a14-a953-4880-95a0-79770f211e65" providerId="ADAL" clId="{7402835B-E39F-44C5-9C51-E90CBA6E7268}" dt="2024-11-08T17:59:52.772" v="985" actId="1037"/>
        <pc:sldMkLst>
          <pc:docMk/>
          <pc:sldMk cId="1865940442" sldId="316"/>
        </pc:sldMkLst>
        <pc:spChg chg="mod">
          <ac:chgData name="Clara Janneth Santos Martínez" userId="6f578a14-a953-4880-95a0-79770f211e65" providerId="ADAL" clId="{7402835B-E39F-44C5-9C51-E90CBA6E7268}" dt="2024-11-08T17:59:52.772" v="985" actId="1037"/>
          <ac:spMkLst>
            <pc:docMk/>
            <pc:sldMk cId="1865940442" sldId="316"/>
            <ac:spMk id="2" creationId="{03D0A4E9-A826-1320-2B69-31517F255B49}"/>
          </ac:spMkLst>
        </pc:spChg>
        <pc:spChg chg="mod">
          <ac:chgData name="Clara Janneth Santos Martínez" userId="6f578a14-a953-4880-95a0-79770f211e65" providerId="ADAL" clId="{7402835B-E39F-44C5-9C51-E90CBA6E7268}" dt="2024-11-08T17:58:25.843" v="936" actId="20577"/>
          <ac:spMkLst>
            <pc:docMk/>
            <pc:sldMk cId="1865940442" sldId="316"/>
            <ac:spMk id="3" creationId="{4CEA85E2-4328-8B76-6C90-D5F9966C8823}"/>
          </ac:spMkLst>
        </pc:spChg>
        <pc:spChg chg="mod">
          <ac:chgData name="Clara Janneth Santos Martínez" userId="6f578a14-a953-4880-95a0-79770f211e65" providerId="ADAL" clId="{7402835B-E39F-44C5-9C51-E90CBA6E7268}" dt="2024-11-08T17:59:09.090" v="969" actId="20577"/>
          <ac:spMkLst>
            <pc:docMk/>
            <pc:sldMk cId="1865940442" sldId="316"/>
            <ac:spMk id="4" creationId="{2895C981-CC52-3F23-9FB2-555CB82946BD}"/>
          </ac:spMkLst>
        </pc:spChg>
      </pc:sldChg>
      <pc:sldChg chg="modSp mod">
        <pc:chgData name="Clara Janneth Santos Martínez" userId="6f578a14-a953-4880-95a0-79770f211e65" providerId="ADAL" clId="{7402835B-E39F-44C5-9C51-E90CBA6E7268}" dt="2024-11-08T18:13:17.153" v="1298" actId="114"/>
        <pc:sldMkLst>
          <pc:docMk/>
          <pc:sldMk cId="752025900" sldId="317"/>
        </pc:sldMkLst>
        <pc:spChg chg="mod">
          <ac:chgData name="Clara Janneth Santos Martínez" userId="6f578a14-a953-4880-95a0-79770f211e65" providerId="ADAL" clId="{7402835B-E39F-44C5-9C51-E90CBA6E7268}" dt="2024-11-08T17:59:59.583" v="986" actId="1076"/>
          <ac:spMkLst>
            <pc:docMk/>
            <pc:sldMk cId="752025900" sldId="317"/>
            <ac:spMk id="2" creationId="{2BDCD211-F1D3-A92A-28EF-7F827797ABFF}"/>
          </ac:spMkLst>
        </pc:spChg>
        <pc:spChg chg="mod">
          <ac:chgData name="Clara Janneth Santos Martínez" userId="6f578a14-a953-4880-95a0-79770f211e65" providerId="ADAL" clId="{7402835B-E39F-44C5-9C51-E90CBA6E7268}" dt="2024-11-08T18:13:17.153" v="1298" actId="114"/>
          <ac:spMkLst>
            <pc:docMk/>
            <pc:sldMk cId="752025900" sldId="317"/>
            <ac:spMk id="3" creationId="{AFD39E46-291A-FD8F-CACF-529454EF1852}"/>
          </ac:spMkLst>
        </pc:spChg>
      </pc:sldChg>
      <pc:sldChg chg="del">
        <pc:chgData name="Clara Janneth Santos Martínez" userId="6f578a14-a953-4880-95a0-79770f211e65" providerId="ADAL" clId="{7402835B-E39F-44C5-9C51-E90CBA6E7268}" dt="2024-11-15T12:51:40.650" v="9810" actId="47"/>
        <pc:sldMkLst>
          <pc:docMk/>
          <pc:sldMk cId="304977276" sldId="318"/>
        </pc:sldMkLst>
      </pc:sldChg>
      <pc:sldChg chg="modSp new mod ord">
        <pc:chgData name="Clara Janneth Santos Martínez" userId="6f578a14-a953-4880-95a0-79770f211e65" providerId="ADAL" clId="{7402835B-E39F-44C5-9C51-E90CBA6E7268}" dt="2024-11-08T18:40:05.281" v="2915"/>
        <pc:sldMkLst>
          <pc:docMk/>
          <pc:sldMk cId="801954377" sldId="319"/>
        </pc:sldMkLst>
        <pc:spChg chg="mod">
          <ac:chgData name="Clara Janneth Santos Martínez" userId="6f578a14-a953-4880-95a0-79770f211e65" providerId="ADAL" clId="{7402835B-E39F-44C5-9C51-E90CBA6E7268}" dt="2024-11-08T18:39:40.557" v="2900" actId="20577"/>
          <ac:spMkLst>
            <pc:docMk/>
            <pc:sldMk cId="801954377" sldId="319"/>
            <ac:spMk id="2" creationId="{E95433F7-693E-7926-A643-5E9E84B9E3EC}"/>
          </ac:spMkLst>
        </pc:spChg>
        <pc:spChg chg="mod">
          <ac:chgData name="Clara Janneth Santos Martínez" userId="6f578a14-a953-4880-95a0-79770f211e65" providerId="ADAL" clId="{7402835B-E39F-44C5-9C51-E90CBA6E7268}" dt="2024-11-08T17:51:16.097" v="802" actId="27636"/>
          <ac:spMkLst>
            <pc:docMk/>
            <pc:sldMk cId="801954377" sldId="319"/>
            <ac:spMk id="3" creationId="{851C31E4-9F43-F6E9-E90C-F8CA69DDDBC3}"/>
          </ac:spMkLst>
        </pc:spChg>
        <pc:spChg chg="mod">
          <ac:chgData name="Clara Janneth Santos Martínez" userId="6f578a14-a953-4880-95a0-79770f211e65" providerId="ADAL" clId="{7402835B-E39F-44C5-9C51-E90CBA6E7268}" dt="2024-11-08T18:39:58.494" v="2913" actId="20577"/>
          <ac:spMkLst>
            <pc:docMk/>
            <pc:sldMk cId="801954377" sldId="319"/>
            <ac:spMk id="5" creationId="{E148A30F-1939-5EAA-12B7-21493399EC8D}"/>
          </ac:spMkLst>
        </pc:spChg>
      </pc:sldChg>
      <pc:sldChg chg="new del">
        <pc:chgData name="Clara Janneth Santos Martínez" userId="6f578a14-a953-4880-95a0-79770f211e65" providerId="ADAL" clId="{7402835B-E39F-44C5-9C51-E90CBA6E7268}" dt="2024-11-08T17:37:53.417" v="713" actId="680"/>
        <pc:sldMkLst>
          <pc:docMk/>
          <pc:sldMk cId="3823054606" sldId="319"/>
        </pc:sldMkLst>
      </pc:sldChg>
      <pc:sldChg chg="addSp modSp new mod ord">
        <pc:chgData name="Clara Janneth Santos Martínez" userId="6f578a14-a953-4880-95a0-79770f211e65" providerId="ADAL" clId="{7402835B-E39F-44C5-9C51-E90CBA6E7268}" dt="2024-11-15T12:26:37.378" v="9237" actId="20577"/>
        <pc:sldMkLst>
          <pc:docMk/>
          <pc:sldMk cId="3418123563" sldId="320"/>
        </pc:sldMkLst>
        <pc:spChg chg="mod">
          <ac:chgData name="Clara Janneth Santos Martínez" userId="6f578a14-a953-4880-95a0-79770f211e65" providerId="ADAL" clId="{7402835B-E39F-44C5-9C51-E90CBA6E7268}" dt="2024-11-08T18:24:10.506" v="1863" actId="1076"/>
          <ac:spMkLst>
            <pc:docMk/>
            <pc:sldMk cId="3418123563" sldId="320"/>
            <ac:spMk id="2" creationId="{9E46D027-776F-DC2B-9BB6-2885ECA2FDC7}"/>
          </ac:spMkLst>
        </pc:spChg>
        <pc:spChg chg="mod">
          <ac:chgData name="Clara Janneth Santos Martínez" userId="6f578a14-a953-4880-95a0-79770f211e65" providerId="ADAL" clId="{7402835B-E39F-44C5-9C51-E90CBA6E7268}" dt="2024-11-08T18:19:01.184" v="1558" actId="27636"/>
          <ac:spMkLst>
            <pc:docMk/>
            <pc:sldMk cId="3418123563" sldId="320"/>
            <ac:spMk id="3" creationId="{A50C2990-2746-E70F-04F9-5AEE8894AF8B}"/>
          </ac:spMkLst>
        </pc:spChg>
        <pc:spChg chg="mod">
          <ac:chgData name="Clara Janneth Santos Martínez" userId="6f578a14-a953-4880-95a0-79770f211e65" providerId="ADAL" clId="{7402835B-E39F-44C5-9C51-E90CBA6E7268}" dt="2024-11-08T18:20:39.772" v="1694" actId="20577"/>
          <ac:spMkLst>
            <pc:docMk/>
            <pc:sldMk cId="3418123563" sldId="320"/>
            <ac:spMk id="5" creationId="{ABA4C7CA-C364-4CD2-943E-7003D080C7A6}"/>
          </ac:spMkLst>
        </pc:spChg>
        <pc:graphicFrameChg chg="add mod modGraphic">
          <ac:chgData name="Clara Janneth Santos Martínez" userId="6f578a14-a953-4880-95a0-79770f211e65" providerId="ADAL" clId="{7402835B-E39F-44C5-9C51-E90CBA6E7268}" dt="2024-11-15T12:26:37.378" v="9237" actId="20577"/>
          <ac:graphicFrameMkLst>
            <pc:docMk/>
            <pc:sldMk cId="3418123563" sldId="320"/>
            <ac:graphicFrameMk id="6" creationId="{2A8BEAFE-E623-2863-88C9-1B712E4630CA}"/>
          </ac:graphicFrameMkLst>
        </pc:graphicFrameChg>
      </pc:sldChg>
      <pc:sldChg chg="add">
        <pc:chgData name="Clara Janneth Santos Martínez" userId="6f578a14-a953-4880-95a0-79770f211e65" providerId="ADAL" clId="{7402835B-E39F-44C5-9C51-E90CBA6E7268}" dt="2024-11-10T01:00:08.257" v="2965"/>
        <pc:sldMkLst>
          <pc:docMk/>
          <pc:sldMk cId="3532576131" sldId="454"/>
        </pc:sldMkLst>
      </pc:sldChg>
      <pc:sldChg chg="add setBg">
        <pc:chgData name="Clara Janneth Santos Martínez" userId="6f578a14-a953-4880-95a0-79770f211e65" providerId="ADAL" clId="{7402835B-E39F-44C5-9C51-E90CBA6E7268}" dt="2024-11-10T01:00:08.257" v="2965"/>
        <pc:sldMkLst>
          <pc:docMk/>
          <pc:sldMk cId="1231595982" sldId="455"/>
        </pc:sldMkLst>
      </pc:sldChg>
      <pc:sldChg chg="modSp add mod setBg">
        <pc:chgData name="Clara Janneth Santos Martínez" userId="6f578a14-a953-4880-95a0-79770f211e65" providerId="ADAL" clId="{7402835B-E39F-44C5-9C51-E90CBA6E7268}" dt="2024-11-12T18:47:32.334" v="4437" actId="1076"/>
        <pc:sldMkLst>
          <pc:docMk/>
          <pc:sldMk cId="1132479661" sldId="456"/>
        </pc:sldMkLst>
        <pc:spChg chg="mod">
          <ac:chgData name="Clara Janneth Santos Martínez" userId="6f578a14-a953-4880-95a0-79770f211e65" providerId="ADAL" clId="{7402835B-E39F-44C5-9C51-E90CBA6E7268}" dt="2024-11-12T18:47:26.897" v="4436" actId="14100"/>
          <ac:spMkLst>
            <pc:docMk/>
            <pc:sldMk cId="1132479661" sldId="456"/>
            <ac:spMk id="2" creationId="{B863765F-2D9F-8A65-6AAE-BF219CD5E9E0}"/>
          </ac:spMkLst>
        </pc:spChg>
        <pc:graphicFrameChg chg="mod modGraphic">
          <ac:chgData name="Clara Janneth Santos Martínez" userId="6f578a14-a953-4880-95a0-79770f211e65" providerId="ADAL" clId="{7402835B-E39F-44C5-9C51-E90CBA6E7268}" dt="2024-11-12T18:47:32.334" v="4437" actId="1076"/>
          <ac:graphicFrameMkLst>
            <pc:docMk/>
            <pc:sldMk cId="1132479661" sldId="456"/>
            <ac:graphicFrameMk id="4" creationId="{6D89C9FA-F713-7D82-2AF4-1086F34EF502}"/>
          </ac:graphicFrameMkLst>
        </pc:graphicFrameChg>
      </pc:sldChg>
      <pc:sldChg chg="addSp delSp modSp add del mod modClrScheme chgLayout">
        <pc:chgData name="Clara Janneth Santos Martínez" userId="6f578a14-a953-4880-95a0-79770f211e65" providerId="ADAL" clId="{7402835B-E39F-44C5-9C51-E90CBA6E7268}" dt="2024-11-12T18:47:01.539" v="4433" actId="2696"/>
        <pc:sldMkLst>
          <pc:docMk/>
          <pc:sldMk cId="2736614143" sldId="457"/>
        </pc:sldMkLst>
        <pc:spChg chg="mod ord">
          <ac:chgData name="Clara Janneth Santos Martínez" userId="6f578a14-a953-4880-95a0-79770f211e65" providerId="ADAL" clId="{7402835B-E39F-44C5-9C51-E90CBA6E7268}" dt="2024-11-12T18:45:55.184" v="4430" actId="700"/>
          <ac:spMkLst>
            <pc:docMk/>
            <pc:sldMk cId="2736614143" sldId="457"/>
            <ac:spMk id="2" creationId="{98ECE073-EC65-58C8-DB7F-292E02C23283}"/>
          </ac:spMkLst>
        </pc:spChg>
        <pc:spChg chg="del mod ord">
          <ac:chgData name="Clara Janneth Santos Martínez" userId="6f578a14-a953-4880-95a0-79770f211e65" providerId="ADAL" clId="{7402835B-E39F-44C5-9C51-E90CBA6E7268}" dt="2024-11-12T18:46:40.445" v="4431" actId="478"/>
          <ac:spMkLst>
            <pc:docMk/>
            <pc:sldMk cId="2736614143" sldId="457"/>
            <ac:spMk id="3" creationId="{32772042-B8AC-B1C4-3958-169F05A8E83A}"/>
          </ac:spMkLst>
        </pc:spChg>
        <pc:spChg chg="add del mod">
          <ac:chgData name="Clara Janneth Santos Martínez" userId="6f578a14-a953-4880-95a0-79770f211e65" providerId="ADAL" clId="{7402835B-E39F-44C5-9C51-E90CBA6E7268}" dt="2024-11-12T18:46:44.798" v="4432" actId="478"/>
          <ac:spMkLst>
            <pc:docMk/>
            <pc:sldMk cId="2736614143" sldId="457"/>
            <ac:spMk id="4" creationId="{97705D9C-DEAA-9789-CF61-13C779B722D7}"/>
          </ac:spMkLst>
        </pc:spChg>
        <pc:spChg chg="mod ord">
          <ac:chgData name="Clara Janneth Santos Martínez" userId="6f578a14-a953-4880-95a0-79770f211e65" providerId="ADAL" clId="{7402835B-E39F-44C5-9C51-E90CBA6E7268}" dt="2024-11-12T18:45:55.184" v="4430" actId="700"/>
          <ac:spMkLst>
            <pc:docMk/>
            <pc:sldMk cId="2736614143" sldId="457"/>
            <ac:spMk id="5" creationId="{ABC127BB-4451-CA81-DC16-3A5FCFCADEAB}"/>
          </ac:spMkLst>
        </pc:spChg>
        <pc:spChg chg="mod ord">
          <ac:chgData name="Clara Janneth Santos Martínez" userId="6f578a14-a953-4880-95a0-79770f211e65" providerId="ADAL" clId="{7402835B-E39F-44C5-9C51-E90CBA6E7268}" dt="2024-11-12T18:45:55.184" v="4430" actId="700"/>
          <ac:spMkLst>
            <pc:docMk/>
            <pc:sldMk cId="2736614143" sldId="457"/>
            <ac:spMk id="6" creationId="{5518A74B-1306-B2A9-58C3-AB70B9BAE490}"/>
          </ac:spMkLst>
        </pc:spChg>
        <pc:graphicFrameChg chg="mod ord">
          <ac:chgData name="Clara Janneth Santos Martínez" userId="6f578a14-a953-4880-95a0-79770f211e65" providerId="ADAL" clId="{7402835B-E39F-44C5-9C51-E90CBA6E7268}" dt="2024-11-12T18:45:55.184" v="4430" actId="700"/>
          <ac:graphicFrameMkLst>
            <pc:docMk/>
            <pc:sldMk cId="2736614143" sldId="457"/>
            <ac:graphicFrameMk id="7" creationId="{B20D2C3A-2C27-1CD2-5DB0-E06F83C65772}"/>
          </ac:graphicFrameMkLst>
        </pc:graphicFrameChg>
      </pc:sldChg>
      <pc:sldChg chg="modSp add setBg">
        <pc:chgData name="Clara Janneth Santos Martínez" userId="6f578a14-a953-4880-95a0-79770f211e65" providerId="ADAL" clId="{7402835B-E39F-44C5-9C51-E90CBA6E7268}" dt="2024-11-12T18:47:41.694" v="4438" actId="14100"/>
        <pc:sldMkLst>
          <pc:docMk/>
          <pc:sldMk cId="630430133" sldId="458"/>
        </pc:sldMkLst>
        <pc:spChg chg="mod">
          <ac:chgData name="Clara Janneth Santos Martínez" userId="6f578a14-a953-4880-95a0-79770f211e65" providerId="ADAL" clId="{7402835B-E39F-44C5-9C51-E90CBA6E7268}" dt="2024-11-12T18:47:41.694" v="4438" actId="14100"/>
          <ac:spMkLst>
            <pc:docMk/>
            <pc:sldMk cId="630430133" sldId="458"/>
            <ac:spMk id="2" creationId="{6FB20CF3-B32C-726B-1A16-5E96A348E3FC}"/>
          </ac:spMkLst>
        </pc:spChg>
        <pc:spChg chg="mod">
          <ac:chgData name="Clara Janneth Santos Martínez" userId="6f578a14-a953-4880-95a0-79770f211e65" providerId="ADAL" clId="{7402835B-E39F-44C5-9C51-E90CBA6E7268}" dt="2024-11-12T18:47:10.231" v="4434" actId="14100"/>
          <ac:spMkLst>
            <pc:docMk/>
            <pc:sldMk cId="630430133" sldId="458"/>
            <ac:spMk id="9" creationId="{515C107D-E8B0-2F39-BF03-39D431ABFA90}"/>
          </ac:spMkLst>
        </pc:spChg>
      </pc:sldChg>
      <pc:sldChg chg="modSp add">
        <pc:chgData name="Clara Janneth Santos Martínez" userId="6f578a14-a953-4880-95a0-79770f211e65" providerId="ADAL" clId="{7402835B-E39F-44C5-9C51-E90CBA6E7268}" dt="2024-11-12T18:49:31.646" v="4467" actId="255"/>
        <pc:sldMkLst>
          <pc:docMk/>
          <pc:sldMk cId="711789781" sldId="459"/>
        </pc:sldMkLst>
        <pc:spChg chg="mod">
          <ac:chgData name="Clara Janneth Santos Martínez" userId="6f578a14-a953-4880-95a0-79770f211e65" providerId="ADAL" clId="{7402835B-E39F-44C5-9C51-E90CBA6E7268}" dt="2024-11-12T18:49:31.646" v="4467" actId="255"/>
          <ac:spMkLst>
            <pc:docMk/>
            <pc:sldMk cId="711789781" sldId="459"/>
            <ac:spMk id="2" creationId="{74EF7584-0815-D0E2-7AD6-826668C80546}"/>
          </ac:spMkLst>
        </pc:spChg>
        <pc:graphicFrameChg chg="mod">
          <ac:chgData name="Clara Janneth Santos Martínez" userId="6f578a14-a953-4880-95a0-79770f211e65" providerId="ADAL" clId="{7402835B-E39F-44C5-9C51-E90CBA6E7268}" dt="2024-11-12T18:49:14.749" v="4462" actId="113"/>
          <ac:graphicFrameMkLst>
            <pc:docMk/>
            <pc:sldMk cId="711789781" sldId="459"/>
            <ac:graphicFrameMk id="6" creationId="{8BD421D5-E8C5-9FA0-669E-C736968BF90B}"/>
          </ac:graphicFrameMkLst>
        </pc:graphicFrameChg>
      </pc:sldChg>
      <pc:sldChg chg="add">
        <pc:chgData name="Clara Janneth Santos Martínez" userId="6f578a14-a953-4880-95a0-79770f211e65" providerId="ADAL" clId="{7402835B-E39F-44C5-9C51-E90CBA6E7268}" dt="2024-11-10T01:00:08.257" v="2965"/>
        <pc:sldMkLst>
          <pc:docMk/>
          <pc:sldMk cId="1211065992" sldId="460"/>
        </pc:sldMkLst>
      </pc:sldChg>
      <pc:sldChg chg="add">
        <pc:chgData name="Clara Janneth Santos Martínez" userId="6f578a14-a953-4880-95a0-79770f211e65" providerId="ADAL" clId="{7402835B-E39F-44C5-9C51-E90CBA6E7268}" dt="2024-11-10T01:00:08.257" v="2965"/>
        <pc:sldMkLst>
          <pc:docMk/>
          <pc:sldMk cId="1651900404" sldId="461"/>
        </pc:sldMkLst>
      </pc:sldChg>
      <pc:sldChg chg="add">
        <pc:chgData name="Clara Janneth Santos Martínez" userId="6f578a14-a953-4880-95a0-79770f211e65" providerId="ADAL" clId="{7402835B-E39F-44C5-9C51-E90CBA6E7268}" dt="2024-11-10T01:00:08.257" v="2965"/>
        <pc:sldMkLst>
          <pc:docMk/>
          <pc:sldMk cId="279539750" sldId="462"/>
        </pc:sldMkLst>
      </pc:sldChg>
      <pc:sldChg chg="addSp delSp modSp add del setBg">
        <pc:chgData name="Clara Janneth Santos Martínez" userId="6f578a14-a953-4880-95a0-79770f211e65" providerId="ADAL" clId="{7402835B-E39F-44C5-9C51-E90CBA6E7268}" dt="2024-11-15T12:51:38.995" v="9809" actId="47"/>
        <pc:sldMkLst>
          <pc:docMk/>
          <pc:sldMk cId="2587114094" sldId="464"/>
        </pc:sldMkLst>
        <pc:spChg chg="del mod">
          <ac:chgData name="Clara Janneth Santos Martínez" userId="6f578a14-a953-4880-95a0-79770f211e65" providerId="ADAL" clId="{7402835B-E39F-44C5-9C51-E90CBA6E7268}" dt="2024-11-12T18:45:32.919" v="4429" actId="478"/>
          <ac:spMkLst>
            <pc:docMk/>
            <pc:sldMk cId="2587114094" sldId="464"/>
            <ac:spMk id="2" creationId="{DC41CA67-FE27-020C-5A51-7884DAC54590}"/>
          </ac:spMkLst>
        </pc:spChg>
        <pc:spChg chg="add mod">
          <ac:chgData name="Clara Janneth Santos Martínez" userId="6f578a14-a953-4880-95a0-79770f211e65" providerId="ADAL" clId="{7402835B-E39F-44C5-9C51-E90CBA6E7268}" dt="2024-11-12T18:45:32.919" v="4429" actId="478"/>
          <ac:spMkLst>
            <pc:docMk/>
            <pc:sldMk cId="2587114094" sldId="464"/>
            <ac:spMk id="3" creationId="{84D7EE8F-4B20-E67F-EE17-2EFFF1A815BC}"/>
          </ac:spMkLst>
        </pc:spChg>
        <pc:picChg chg="del mod">
          <ac:chgData name="Clara Janneth Santos Martínez" userId="6f578a14-a953-4880-95a0-79770f211e65" providerId="ADAL" clId="{7402835B-E39F-44C5-9C51-E90CBA6E7268}" dt="2024-11-12T18:45:30.887" v="4428" actId="478"/>
          <ac:picMkLst>
            <pc:docMk/>
            <pc:sldMk cId="2587114094" sldId="464"/>
            <ac:picMk id="4" creationId="{F983DD30-C74B-3642-1D41-5FDEFCBFE033}"/>
          </ac:picMkLst>
        </pc:picChg>
      </pc:sldChg>
      <pc:sldChg chg="addSp delSp modSp add mod">
        <pc:chgData name="Clara Janneth Santos Martínez" userId="6f578a14-a953-4880-95a0-79770f211e65" providerId="ADAL" clId="{7402835B-E39F-44C5-9C51-E90CBA6E7268}" dt="2024-11-15T12:51:03.780" v="9807" actId="20577"/>
        <pc:sldMkLst>
          <pc:docMk/>
          <pc:sldMk cId="3668001666" sldId="465"/>
        </pc:sldMkLst>
        <pc:spChg chg="mod">
          <ac:chgData name="Clara Janneth Santos Martínez" userId="6f578a14-a953-4880-95a0-79770f211e65" providerId="ADAL" clId="{7402835B-E39F-44C5-9C51-E90CBA6E7268}" dt="2024-11-15T10:27:18.808" v="6488" actId="207"/>
          <ac:spMkLst>
            <pc:docMk/>
            <pc:sldMk cId="3668001666" sldId="465"/>
            <ac:spMk id="2" creationId="{00000000-0000-0000-0000-000000000000}"/>
          </ac:spMkLst>
        </pc:spChg>
        <pc:spChg chg="mod">
          <ac:chgData name="Clara Janneth Santos Martínez" userId="6f578a14-a953-4880-95a0-79770f211e65" providerId="ADAL" clId="{7402835B-E39F-44C5-9C51-E90CBA6E7268}" dt="2024-11-15T10:27:47.047" v="6491" actId="14100"/>
          <ac:spMkLst>
            <pc:docMk/>
            <pc:sldMk cId="3668001666" sldId="465"/>
            <ac:spMk id="3" creationId="{00000000-0000-0000-0000-000000000000}"/>
          </ac:spMkLst>
        </pc:spChg>
        <pc:spChg chg="del">
          <ac:chgData name="Clara Janneth Santos Martínez" userId="6f578a14-a953-4880-95a0-79770f211e65" providerId="ADAL" clId="{7402835B-E39F-44C5-9C51-E90CBA6E7268}" dt="2024-11-15T10:24:57.466" v="6460" actId="478"/>
          <ac:spMkLst>
            <pc:docMk/>
            <pc:sldMk cId="3668001666" sldId="465"/>
            <ac:spMk id="4" creationId="{9B0B9907-6016-5A2B-35F0-0BFD14BD0395}"/>
          </ac:spMkLst>
        </pc:spChg>
        <pc:spChg chg="add mod">
          <ac:chgData name="Clara Janneth Santos Martínez" userId="6f578a14-a953-4880-95a0-79770f211e65" providerId="ADAL" clId="{7402835B-E39F-44C5-9C51-E90CBA6E7268}" dt="2024-11-15T12:51:03.780" v="9807" actId="20577"/>
          <ac:spMkLst>
            <pc:docMk/>
            <pc:sldMk cId="3668001666" sldId="465"/>
            <ac:spMk id="5" creationId="{0152DD6A-E38B-DE31-CBB8-8E389B5215DD}"/>
          </ac:spMkLst>
        </pc:spChg>
        <pc:spChg chg="add mod">
          <ac:chgData name="Clara Janneth Santos Martínez" userId="6f578a14-a953-4880-95a0-79770f211e65" providerId="ADAL" clId="{7402835B-E39F-44C5-9C51-E90CBA6E7268}" dt="2024-11-15T10:25:56.928" v="6483" actId="113"/>
          <ac:spMkLst>
            <pc:docMk/>
            <pc:sldMk cId="3668001666" sldId="465"/>
            <ac:spMk id="8" creationId="{85BDE318-FBEB-15C0-A8DA-2DC62884A3DD}"/>
          </ac:spMkLst>
        </pc:spChg>
      </pc:sldChg>
      <pc:sldChg chg="addSp delSp modSp add mod">
        <pc:chgData name="Clara Janneth Santos Martínez" userId="6f578a14-a953-4880-95a0-79770f211e65" providerId="ADAL" clId="{7402835B-E39F-44C5-9C51-E90CBA6E7268}" dt="2024-11-12T18:17:58.101" v="3592" actId="3626"/>
        <pc:sldMkLst>
          <pc:docMk/>
          <pc:sldMk cId="3881058490" sldId="483"/>
        </pc:sldMkLst>
        <pc:spChg chg="mod">
          <ac:chgData name="Clara Janneth Santos Martínez" userId="6f578a14-a953-4880-95a0-79770f211e65" providerId="ADAL" clId="{7402835B-E39F-44C5-9C51-E90CBA6E7268}" dt="2024-11-12T17:55:36.664" v="2987" actId="14100"/>
          <ac:spMkLst>
            <pc:docMk/>
            <pc:sldMk cId="3881058490" sldId="483"/>
            <ac:spMk id="2" creationId="{931E9CA2-F5FE-41D8-8AE5-428A3E900B35}"/>
          </ac:spMkLst>
        </pc:spChg>
        <pc:spChg chg="add del">
          <ac:chgData name="Clara Janneth Santos Martínez" userId="6f578a14-a953-4880-95a0-79770f211e65" providerId="ADAL" clId="{7402835B-E39F-44C5-9C51-E90CBA6E7268}" dt="2024-11-12T18:13:49.629" v="3508" actId="22"/>
          <ac:spMkLst>
            <pc:docMk/>
            <pc:sldMk cId="3881058490" sldId="483"/>
            <ac:spMk id="4" creationId="{3526DFCE-3450-7CA4-49E7-2BA13C51A923}"/>
          </ac:spMkLst>
        </pc:spChg>
        <pc:spChg chg="mod">
          <ac:chgData name="Clara Janneth Santos Martínez" userId="6f578a14-a953-4880-95a0-79770f211e65" providerId="ADAL" clId="{7402835B-E39F-44C5-9C51-E90CBA6E7268}" dt="2024-11-12T17:52:16.116" v="2968"/>
          <ac:spMkLst>
            <pc:docMk/>
            <pc:sldMk cId="3881058490" sldId="483"/>
            <ac:spMk id="6" creationId="{00000000-0000-0000-0000-000000000000}"/>
          </ac:spMkLst>
        </pc:spChg>
        <pc:spChg chg="mod">
          <ac:chgData name="Clara Janneth Santos Martínez" userId="6f578a14-a953-4880-95a0-79770f211e65" providerId="ADAL" clId="{7402835B-E39F-44C5-9C51-E90CBA6E7268}" dt="2024-11-12T17:55:57.826" v="2992" actId="20577"/>
          <ac:spMkLst>
            <pc:docMk/>
            <pc:sldMk cId="3881058490" sldId="483"/>
            <ac:spMk id="75" creationId="{3AFCDA4C-0193-F52A-9F15-54E086846E45}"/>
          </ac:spMkLst>
        </pc:spChg>
        <pc:graphicFrameChg chg="mod modGraphic">
          <ac:chgData name="Clara Janneth Santos Martínez" userId="6f578a14-a953-4880-95a0-79770f211e65" providerId="ADAL" clId="{7402835B-E39F-44C5-9C51-E90CBA6E7268}" dt="2024-11-12T18:17:58.101" v="3592" actId="3626"/>
          <ac:graphicFrameMkLst>
            <pc:docMk/>
            <pc:sldMk cId="3881058490" sldId="483"/>
            <ac:graphicFrameMk id="10" creationId="{1A978F99-CCBE-07C9-038C-D4A23102ACF3}"/>
          </ac:graphicFrameMkLst>
        </pc:graphicFrameChg>
      </pc:sldChg>
      <pc:sldChg chg="modSp add mod">
        <pc:chgData name="Clara Janneth Santos Martínez" userId="6f578a14-a953-4880-95a0-79770f211e65" providerId="ADAL" clId="{7402835B-E39F-44C5-9C51-E90CBA6E7268}" dt="2024-11-12T18:21:50.925" v="3651" actId="1076"/>
        <pc:sldMkLst>
          <pc:docMk/>
          <pc:sldMk cId="2783388058" sldId="484"/>
        </pc:sldMkLst>
        <pc:spChg chg="mod">
          <ac:chgData name="Clara Janneth Santos Martínez" userId="6f578a14-a953-4880-95a0-79770f211e65" providerId="ADAL" clId="{7402835B-E39F-44C5-9C51-E90CBA6E7268}" dt="2024-11-12T18:20:50.270" v="3607" actId="1076"/>
          <ac:spMkLst>
            <pc:docMk/>
            <pc:sldMk cId="2783388058" sldId="484"/>
            <ac:spMk id="2" creationId="{7B1E98DA-EFB9-8AE0-795C-BAA8042D56FC}"/>
          </ac:spMkLst>
        </pc:spChg>
        <pc:spChg chg="mod">
          <ac:chgData name="Clara Janneth Santos Martínez" userId="6f578a14-a953-4880-95a0-79770f211e65" providerId="ADAL" clId="{7402835B-E39F-44C5-9C51-E90CBA6E7268}" dt="2024-11-12T18:21:46.489" v="3650" actId="1076"/>
          <ac:spMkLst>
            <pc:docMk/>
            <pc:sldMk cId="2783388058" sldId="484"/>
            <ac:spMk id="3" creationId="{6FE8706A-1921-2C07-A390-8F38D50B3848}"/>
          </ac:spMkLst>
        </pc:spChg>
        <pc:picChg chg="mod">
          <ac:chgData name="Clara Janneth Santos Martínez" userId="6f578a14-a953-4880-95a0-79770f211e65" providerId="ADAL" clId="{7402835B-E39F-44C5-9C51-E90CBA6E7268}" dt="2024-11-12T18:21:50.925" v="3651" actId="1076"/>
          <ac:picMkLst>
            <pc:docMk/>
            <pc:sldMk cId="2783388058" sldId="484"/>
            <ac:picMk id="6" creationId="{101508FF-E6C8-AF2B-20D6-59E716CFBE3E}"/>
          </ac:picMkLst>
        </pc:picChg>
      </pc:sldChg>
      <pc:sldChg chg="addSp delSp modSp add mod setBg modClrScheme chgLayout">
        <pc:chgData name="Clara Janneth Santos Martínez" userId="6f578a14-a953-4880-95a0-79770f211e65" providerId="ADAL" clId="{7402835B-E39F-44C5-9C51-E90CBA6E7268}" dt="2024-11-12T18:44:28.272" v="4423" actId="20577"/>
        <pc:sldMkLst>
          <pc:docMk/>
          <pc:sldMk cId="2434394236" sldId="492"/>
        </pc:sldMkLst>
        <pc:spChg chg="mod ord">
          <ac:chgData name="Clara Janneth Santos Martínez" userId="6f578a14-a953-4880-95a0-79770f211e65" providerId="ADAL" clId="{7402835B-E39F-44C5-9C51-E90CBA6E7268}" dt="2024-11-12T18:44:28.272" v="4423" actId="20577"/>
          <ac:spMkLst>
            <pc:docMk/>
            <pc:sldMk cId="2434394236" sldId="492"/>
            <ac:spMk id="2" creationId="{1311BFEB-E51A-4EC6-B280-9CF56738DFA3}"/>
          </ac:spMkLst>
        </pc:spChg>
        <pc:spChg chg="add del mod ord">
          <ac:chgData name="Clara Janneth Santos Martínez" userId="6f578a14-a953-4880-95a0-79770f211e65" providerId="ADAL" clId="{7402835B-E39F-44C5-9C51-E90CBA6E7268}" dt="2024-11-12T18:02:44.775" v="2999" actId="700"/>
          <ac:spMkLst>
            <pc:docMk/>
            <pc:sldMk cId="2434394236" sldId="492"/>
            <ac:spMk id="3" creationId="{0A43EE74-EA99-109C-C288-A5C88838622D}"/>
          </ac:spMkLst>
        </pc:spChg>
        <pc:spChg chg="add del mod ord">
          <ac:chgData name="Clara Janneth Santos Martínez" userId="6f578a14-a953-4880-95a0-79770f211e65" providerId="ADAL" clId="{7402835B-E39F-44C5-9C51-E90CBA6E7268}" dt="2024-11-12T18:03:04.693" v="3001" actId="478"/>
          <ac:spMkLst>
            <pc:docMk/>
            <pc:sldMk cId="2434394236" sldId="492"/>
            <ac:spMk id="4" creationId="{41D7B5D1-6DCD-FEFA-268D-D28BC2FE0D8B}"/>
          </ac:spMkLst>
        </pc:spChg>
        <pc:spChg chg="add mod">
          <ac:chgData name="Clara Janneth Santos Martínez" userId="6f578a14-a953-4880-95a0-79770f211e65" providerId="ADAL" clId="{7402835B-E39F-44C5-9C51-E90CBA6E7268}" dt="2024-11-12T18:43:48.432" v="4364" actId="20577"/>
          <ac:spMkLst>
            <pc:docMk/>
            <pc:sldMk cId="2434394236" sldId="492"/>
            <ac:spMk id="5" creationId="{528C4C72-B99A-D22A-F552-E036FB006AD1}"/>
          </ac:spMkLst>
        </pc:spChg>
        <pc:spChg chg="mod ord">
          <ac:chgData name="Clara Janneth Santos Martínez" userId="6f578a14-a953-4880-95a0-79770f211e65" providerId="ADAL" clId="{7402835B-E39F-44C5-9C51-E90CBA6E7268}" dt="2024-11-12T18:03:38.036" v="3007" actId="700"/>
          <ac:spMkLst>
            <pc:docMk/>
            <pc:sldMk cId="2434394236" sldId="492"/>
            <ac:spMk id="6" creationId="{00000000-0000-0000-0000-000000000000}"/>
          </ac:spMkLst>
        </pc:spChg>
      </pc:sldChg>
      <pc:sldChg chg="addSp delSp modSp add del mod modClrScheme modAnim chgLayout">
        <pc:chgData name="Clara Janneth Santos Martínez" userId="6f578a14-a953-4880-95a0-79770f211e65" providerId="ADAL" clId="{7402835B-E39F-44C5-9C51-E90CBA6E7268}" dt="2024-11-15T12:51:44.389" v="9811" actId="47"/>
        <pc:sldMkLst>
          <pc:docMk/>
          <pc:sldMk cId="1742347691" sldId="493"/>
        </pc:sldMkLst>
        <pc:spChg chg="mod ord">
          <ac:chgData name="Clara Janneth Santos Martínez" userId="6f578a14-a953-4880-95a0-79770f211e65" providerId="ADAL" clId="{7402835B-E39F-44C5-9C51-E90CBA6E7268}" dt="2024-11-12T18:24:49.711" v="3708" actId="21"/>
          <ac:spMkLst>
            <pc:docMk/>
            <pc:sldMk cId="1742347691" sldId="493"/>
            <ac:spMk id="2" creationId="{1311BFEB-E51A-4EC6-B280-9CF56738DFA3}"/>
          </ac:spMkLst>
        </pc:spChg>
        <pc:spChg chg="add del mod ord">
          <ac:chgData name="Clara Janneth Santos Martínez" userId="6f578a14-a953-4880-95a0-79770f211e65" providerId="ADAL" clId="{7402835B-E39F-44C5-9C51-E90CBA6E7268}" dt="2024-11-12T18:03:13.630" v="3004" actId="700"/>
          <ac:spMkLst>
            <pc:docMk/>
            <pc:sldMk cId="1742347691" sldId="493"/>
            <ac:spMk id="3" creationId="{4A914085-9EB3-D462-B0ED-6F2613E50BAF}"/>
          </ac:spMkLst>
        </pc:spChg>
        <pc:spChg chg="mod ord">
          <ac:chgData name="Clara Janneth Santos Martínez" userId="6f578a14-a953-4880-95a0-79770f211e65" providerId="ADAL" clId="{7402835B-E39F-44C5-9C51-E90CBA6E7268}" dt="2024-11-12T18:03:49.713" v="3009" actId="700"/>
          <ac:spMkLst>
            <pc:docMk/>
            <pc:sldMk cId="1742347691" sldId="493"/>
            <ac:spMk id="6" creationId="{00000000-0000-0000-0000-000000000000}"/>
          </ac:spMkLst>
        </pc:spChg>
      </pc:sldChg>
      <pc:sldChg chg="modSp add del mod setBg modAnim chgLayout">
        <pc:chgData name="Clara Janneth Santos Martínez" userId="6f578a14-a953-4880-95a0-79770f211e65" providerId="ADAL" clId="{7402835B-E39F-44C5-9C51-E90CBA6E7268}" dt="2024-11-15T12:51:46.045" v="9812" actId="47"/>
        <pc:sldMkLst>
          <pc:docMk/>
          <pc:sldMk cId="2278338701" sldId="494"/>
        </pc:sldMkLst>
        <pc:spChg chg="mod ord">
          <ac:chgData name="Clara Janneth Santos Martínez" userId="6f578a14-a953-4880-95a0-79770f211e65" providerId="ADAL" clId="{7402835B-E39F-44C5-9C51-E90CBA6E7268}" dt="2024-11-12T18:25:23.711" v="3721" actId="21"/>
          <ac:spMkLst>
            <pc:docMk/>
            <pc:sldMk cId="2278338701" sldId="494"/>
            <ac:spMk id="2" creationId="{8F78CB6B-E09A-412F-8B10-9A2A4BE4C76D}"/>
          </ac:spMkLst>
        </pc:spChg>
        <pc:spChg chg="mod ord">
          <ac:chgData name="Clara Janneth Santos Martínez" userId="6f578a14-a953-4880-95a0-79770f211e65" providerId="ADAL" clId="{7402835B-E39F-44C5-9C51-E90CBA6E7268}" dt="2024-11-12T18:04:28.529" v="3017" actId="700"/>
          <ac:spMkLst>
            <pc:docMk/>
            <pc:sldMk cId="2278338701" sldId="494"/>
            <ac:spMk id="6" creationId="{00000000-0000-0000-0000-000000000000}"/>
          </ac:spMkLst>
        </pc:spChg>
      </pc:sldChg>
      <pc:sldChg chg="addSp delSp modSp new mod modClrScheme chgLayout">
        <pc:chgData name="Clara Janneth Santos Martínez" userId="6f578a14-a953-4880-95a0-79770f211e65" providerId="ADAL" clId="{7402835B-E39F-44C5-9C51-E90CBA6E7268}" dt="2024-11-15T12:16:18.792" v="8908" actId="27636"/>
        <pc:sldMkLst>
          <pc:docMk/>
          <pc:sldMk cId="2981735847" sldId="495"/>
        </pc:sldMkLst>
        <pc:spChg chg="del mod ord">
          <ac:chgData name="Clara Janneth Santos Martínez" userId="6f578a14-a953-4880-95a0-79770f211e65" providerId="ADAL" clId="{7402835B-E39F-44C5-9C51-E90CBA6E7268}" dt="2024-11-12T18:07:07.903" v="3021" actId="700"/>
          <ac:spMkLst>
            <pc:docMk/>
            <pc:sldMk cId="2981735847" sldId="495"/>
            <ac:spMk id="2" creationId="{9666C5F6-90FF-26F4-E8C5-7CB66E70EDA4}"/>
          </ac:spMkLst>
        </pc:spChg>
        <pc:spChg chg="del mod ord">
          <ac:chgData name="Clara Janneth Santos Martínez" userId="6f578a14-a953-4880-95a0-79770f211e65" providerId="ADAL" clId="{7402835B-E39F-44C5-9C51-E90CBA6E7268}" dt="2024-11-12T18:07:07.903" v="3021" actId="700"/>
          <ac:spMkLst>
            <pc:docMk/>
            <pc:sldMk cId="2981735847" sldId="495"/>
            <ac:spMk id="3" creationId="{CB749D8F-5665-B261-308B-E6CA3D3B29BE}"/>
          </ac:spMkLst>
        </pc:spChg>
        <pc:spChg chg="mod ord">
          <ac:chgData name="Clara Janneth Santos Martínez" userId="6f578a14-a953-4880-95a0-79770f211e65" providerId="ADAL" clId="{7402835B-E39F-44C5-9C51-E90CBA6E7268}" dt="2024-11-12T18:07:07.903" v="3021" actId="700"/>
          <ac:spMkLst>
            <pc:docMk/>
            <pc:sldMk cId="2981735847" sldId="495"/>
            <ac:spMk id="4" creationId="{0A05DC1C-B8F7-4084-28A6-9243A3A604D7}"/>
          </ac:spMkLst>
        </pc:spChg>
        <pc:spChg chg="mod ord">
          <ac:chgData name="Clara Janneth Santos Martínez" userId="6f578a14-a953-4880-95a0-79770f211e65" providerId="ADAL" clId="{7402835B-E39F-44C5-9C51-E90CBA6E7268}" dt="2024-11-12T18:07:07.915" v="3022" actId="27636"/>
          <ac:spMkLst>
            <pc:docMk/>
            <pc:sldMk cId="2981735847" sldId="495"/>
            <ac:spMk id="5" creationId="{CBECC54E-0BFB-0686-F0B0-C454805A4F90}"/>
          </ac:spMkLst>
        </pc:spChg>
        <pc:spChg chg="add mod ord">
          <ac:chgData name="Clara Janneth Santos Martínez" userId="6f578a14-a953-4880-95a0-79770f211e65" providerId="ADAL" clId="{7402835B-E39F-44C5-9C51-E90CBA6E7268}" dt="2024-11-12T18:08:31.884" v="3078"/>
          <ac:spMkLst>
            <pc:docMk/>
            <pc:sldMk cId="2981735847" sldId="495"/>
            <ac:spMk id="6" creationId="{EE468C7A-A254-F0C1-A6C7-489692C2F27D}"/>
          </ac:spMkLst>
        </pc:spChg>
        <pc:spChg chg="add mod ord">
          <ac:chgData name="Clara Janneth Santos Martínez" userId="6f578a14-a953-4880-95a0-79770f211e65" providerId="ADAL" clId="{7402835B-E39F-44C5-9C51-E90CBA6E7268}" dt="2024-11-15T12:16:18.792" v="8908" actId="27636"/>
          <ac:spMkLst>
            <pc:docMk/>
            <pc:sldMk cId="2981735847" sldId="495"/>
            <ac:spMk id="7" creationId="{63037A98-EA6C-C554-ECE6-EFA071A7592C}"/>
          </ac:spMkLst>
        </pc:spChg>
        <pc:spChg chg="add mod">
          <ac:chgData name="Clara Janneth Santos Martínez" userId="6f578a14-a953-4880-95a0-79770f211e65" providerId="ADAL" clId="{7402835B-E39F-44C5-9C51-E90CBA6E7268}" dt="2024-11-12T18:08:17.023" v="3077" actId="207"/>
          <ac:spMkLst>
            <pc:docMk/>
            <pc:sldMk cId="2981735847" sldId="495"/>
            <ac:spMk id="8" creationId="{EDA973DF-FC94-C96B-E39D-E988A57AC396}"/>
          </ac:spMkLst>
        </pc:spChg>
      </pc:sldChg>
      <pc:sldChg chg="modSp add mod modClrScheme chgLayout">
        <pc:chgData name="Clara Janneth Santos Martínez" userId="6f578a14-a953-4880-95a0-79770f211e65" providerId="ADAL" clId="{7402835B-E39F-44C5-9C51-E90CBA6E7268}" dt="2024-11-12T18:20:00.015" v="3606" actId="20577"/>
        <pc:sldMkLst>
          <pc:docMk/>
          <pc:sldMk cId="938300573" sldId="496"/>
        </pc:sldMkLst>
        <pc:spChg chg="mod ord">
          <ac:chgData name="Clara Janneth Santos Martínez" userId="6f578a14-a953-4880-95a0-79770f211e65" providerId="ADAL" clId="{7402835B-E39F-44C5-9C51-E90CBA6E7268}" dt="2024-11-12T18:14:17.615" v="3511" actId="1076"/>
          <ac:spMkLst>
            <pc:docMk/>
            <pc:sldMk cId="938300573" sldId="496"/>
            <ac:spMk id="2" creationId="{B08EED06-8C9E-4163-AEC2-4108D6EB4BBB}"/>
          </ac:spMkLst>
        </pc:spChg>
        <pc:spChg chg="mod ord">
          <ac:chgData name="Clara Janneth Santos Martínez" userId="6f578a14-a953-4880-95a0-79770f211e65" providerId="ADAL" clId="{7402835B-E39F-44C5-9C51-E90CBA6E7268}" dt="2024-11-12T18:20:00.015" v="3606" actId="20577"/>
          <ac:spMkLst>
            <pc:docMk/>
            <pc:sldMk cId="938300573" sldId="496"/>
            <ac:spMk id="3" creationId="{E22BC943-717A-4FBB-9E6B-6FD8FD8350EF}"/>
          </ac:spMkLst>
        </pc:spChg>
        <pc:spChg chg="mod">
          <ac:chgData name="Clara Janneth Santos Martínez" userId="6f578a14-a953-4880-95a0-79770f211e65" providerId="ADAL" clId="{7402835B-E39F-44C5-9C51-E90CBA6E7268}" dt="2024-11-12T18:14:21.524" v="3512" actId="1076"/>
          <ac:spMkLst>
            <pc:docMk/>
            <pc:sldMk cId="938300573" sldId="496"/>
            <ac:spMk id="6" creationId="{8AD2B9E7-1CF8-B969-1D45-B28EC41425BD}"/>
          </ac:spMkLst>
        </pc:spChg>
        <pc:spChg chg="mod ord">
          <ac:chgData name="Clara Janneth Santos Martínez" userId="6f578a14-a953-4880-95a0-79770f211e65" providerId="ADAL" clId="{7402835B-E39F-44C5-9C51-E90CBA6E7268}" dt="2024-11-12T18:14:07.294" v="3510" actId="700"/>
          <ac:spMkLst>
            <pc:docMk/>
            <pc:sldMk cId="938300573" sldId="496"/>
            <ac:spMk id="8" creationId="{00000000-0000-0000-0000-000000000000}"/>
          </ac:spMkLst>
        </pc:spChg>
      </pc:sldChg>
      <pc:sldChg chg="add del">
        <pc:chgData name="Clara Janneth Santos Martínez" userId="6f578a14-a953-4880-95a0-79770f211e65" providerId="ADAL" clId="{7402835B-E39F-44C5-9C51-E90CBA6E7268}" dt="2024-11-12T18:22:51.890" v="3653"/>
        <pc:sldMkLst>
          <pc:docMk/>
          <pc:sldMk cId="2190532939" sldId="497"/>
        </pc:sldMkLst>
      </pc:sldChg>
      <pc:sldChg chg="add">
        <pc:chgData name="Clara Janneth Santos Martínez" userId="6f578a14-a953-4880-95a0-79770f211e65" providerId="ADAL" clId="{7402835B-E39F-44C5-9C51-E90CBA6E7268}" dt="2024-11-15T12:46:43.137" v="9801"/>
        <pc:sldMkLst>
          <pc:docMk/>
          <pc:sldMk cId="2736808077" sldId="497"/>
        </pc:sldMkLst>
      </pc:sldChg>
      <pc:sldChg chg="modSp add del">
        <pc:chgData name="Clara Janneth Santos Martínez" userId="6f578a14-a953-4880-95a0-79770f211e65" providerId="ADAL" clId="{7402835B-E39F-44C5-9C51-E90CBA6E7268}" dt="2024-11-12T18:23:03.871" v="3686"/>
        <pc:sldMkLst>
          <pc:docMk/>
          <pc:sldMk cId="3040139294" sldId="497"/>
        </pc:sldMkLst>
        <pc:spChg chg="mod">
          <ac:chgData name="Clara Janneth Santos Martínez" userId="6f578a14-a953-4880-95a0-79770f211e65" providerId="ADAL" clId="{7402835B-E39F-44C5-9C51-E90CBA6E7268}" dt="2024-11-12T18:23:01.497" v="3685"/>
          <ac:spMkLst>
            <pc:docMk/>
            <pc:sldMk cId="3040139294" sldId="497"/>
            <ac:spMk id="2" creationId="{D9F95971-6B38-77F3-08E1-EDBBF7E210C6}"/>
          </ac:spMkLst>
        </pc:spChg>
      </pc:sldChg>
      <pc:sldChg chg="addSp delSp modSp add del mod">
        <pc:chgData name="Clara Janneth Santos Martínez" userId="6f578a14-a953-4880-95a0-79770f211e65" providerId="ADAL" clId="{7402835B-E39F-44C5-9C51-E90CBA6E7268}" dt="2024-11-15T12:46:34.168" v="9800" actId="2696"/>
        <pc:sldMkLst>
          <pc:docMk/>
          <pc:sldMk cId="3121407302" sldId="497"/>
        </pc:sldMkLst>
        <pc:spChg chg="del">
          <ac:chgData name="Clara Janneth Santos Martínez" userId="6f578a14-a953-4880-95a0-79770f211e65" providerId="ADAL" clId="{7402835B-E39F-44C5-9C51-E90CBA6E7268}" dt="2024-11-12T23:02:48.945" v="4964" actId="478"/>
          <ac:spMkLst>
            <pc:docMk/>
            <pc:sldMk cId="3121407302" sldId="497"/>
            <ac:spMk id="3" creationId="{982434D5-4B8F-B311-8275-FA682EDB0D12}"/>
          </ac:spMkLst>
        </pc:spChg>
        <pc:spChg chg="mod">
          <ac:chgData name="Clara Janneth Santos Martínez" userId="6f578a14-a953-4880-95a0-79770f211e65" providerId="ADAL" clId="{7402835B-E39F-44C5-9C51-E90CBA6E7268}" dt="2024-11-12T23:03:14.958" v="4969" actId="14100"/>
          <ac:spMkLst>
            <pc:docMk/>
            <pc:sldMk cId="3121407302" sldId="497"/>
            <ac:spMk id="4" creationId="{4170058D-8858-09D2-F299-DAE2A1B565B0}"/>
          </ac:spMkLst>
        </pc:spChg>
        <pc:spChg chg="add del mod">
          <ac:chgData name="Clara Janneth Santos Martínez" userId="6f578a14-a953-4880-95a0-79770f211e65" providerId="ADAL" clId="{7402835B-E39F-44C5-9C51-E90CBA6E7268}" dt="2024-11-12T23:02:53.115" v="4965" actId="478"/>
          <ac:spMkLst>
            <pc:docMk/>
            <pc:sldMk cId="3121407302" sldId="497"/>
            <ac:spMk id="10" creationId="{E3FB2DB9-53C1-6D56-2E1E-AD685870BA3D}"/>
          </ac:spMkLst>
        </pc:spChg>
      </pc:sldChg>
      <pc:sldChg chg="addSp modSp new mod">
        <pc:chgData name="Clara Janneth Santos Martínez" userId="6f578a14-a953-4880-95a0-79770f211e65" providerId="ADAL" clId="{7402835B-E39F-44C5-9C51-E90CBA6E7268}" dt="2024-11-12T23:27:36.834" v="5760" actId="1076"/>
        <pc:sldMkLst>
          <pc:docMk/>
          <pc:sldMk cId="2534573809" sldId="498"/>
        </pc:sldMkLst>
        <pc:spChg chg="mod">
          <ac:chgData name="Clara Janneth Santos Martínez" userId="6f578a14-a953-4880-95a0-79770f211e65" providerId="ADAL" clId="{7402835B-E39F-44C5-9C51-E90CBA6E7268}" dt="2024-11-12T23:25:53.152" v="5743" actId="114"/>
          <ac:spMkLst>
            <pc:docMk/>
            <pc:sldMk cId="2534573809" sldId="498"/>
            <ac:spMk id="2" creationId="{B28845B0-1124-4078-1723-A52986BCA5F7}"/>
          </ac:spMkLst>
        </pc:spChg>
        <pc:graphicFrameChg chg="add mod modGraphic">
          <ac:chgData name="Clara Janneth Santos Martínez" userId="6f578a14-a953-4880-95a0-79770f211e65" providerId="ADAL" clId="{7402835B-E39F-44C5-9C51-E90CBA6E7268}" dt="2024-11-12T23:27:17.073" v="5752"/>
          <ac:graphicFrameMkLst>
            <pc:docMk/>
            <pc:sldMk cId="2534573809" sldId="498"/>
            <ac:graphicFrameMk id="5" creationId="{77C7C13F-D521-4727-C9D4-F6A4AA8B2AC3}"/>
          </ac:graphicFrameMkLst>
        </pc:graphicFrameChg>
        <pc:picChg chg="add mod">
          <ac:chgData name="Clara Janneth Santos Martínez" userId="6f578a14-a953-4880-95a0-79770f211e65" providerId="ADAL" clId="{7402835B-E39F-44C5-9C51-E90CBA6E7268}" dt="2024-11-12T23:27:36.834" v="5760" actId="1076"/>
          <ac:picMkLst>
            <pc:docMk/>
            <pc:sldMk cId="2534573809" sldId="498"/>
            <ac:picMk id="7" creationId="{5AE326E1-A089-5446-151F-30C5C8BCED9E}"/>
          </ac:picMkLst>
        </pc:picChg>
      </pc:sldChg>
      <pc:sldChg chg="addSp delSp modSp new mod ord">
        <pc:chgData name="Clara Janneth Santos Martínez" userId="6f578a14-a953-4880-95a0-79770f211e65" providerId="ADAL" clId="{7402835B-E39F-44C5-9C51-E90CBA6E7268}" dt="2024-11-15T12:30:37.160" v="9375" actId="20577"/>
        <pc:sldMkLst>
          <pc:docMk/>
          <pc:sldMk cId="3813741220" sldId="499"/>
        </pc:sldMkLst>
        <pc:spChg chg="mod">
          <ac:chgData name="Clara Janneth Santos Martínez" userId="6f578a14-a953-4880-95a0-79770f211e65" providerId="ADAL" clId="{7402835B-E39F-44C5-9C51-E90CBA6E7268}" dt="2024-11-12T23:26:07.076" v="5745" actId="1076"/>
          <ac:spMkLst>
            <pc:docMk/>
            <pc:sldMk cId="3813741220" sldId="499"/>
            <ac:spMk id="2" creationId="{FC7A35CB-4E17-4A13-8757-21E9DA9DA9B2}"/>
          </ac:spMkLst>
        </pc:spChg>
        <pc:spChg chg="add mod">
          <ac:chgData name="Clara Janneth Santos Martínez" userId="6f578a14-a953-4880-95a0-79770f211e65" providerId="ADAL" clId="{7402835B-E39F-44C5-9C51-E90CBA6E7268}" dt="2024-11-15T12:30:37.160" v="9375" actId="20577"/>
          <ac:spMkLst>
            <pc:docMk/>
            <pc:sldMk cId="3813741220" sldId="499"/>
            <ac:spMk id="9" creationId="{5719DB73-94A7-EDAC-5351-A87EA6A261C5}"/>
          </ac:spMkLst>
        </pc:spChg>
        <pc:spChg chg="add mod">
          <ac:chgData name="Clara Janneth Santos Martínez" userId="6f578a14-a953-4880-95a0-79770f211e65" providerId="ADAL" clId="{7402835B-E39F-44C5-9C51-E90CBA6E7268}" dt="2024-11-15T12:28:02.476" v="9290" actId="115"/>
          <ac:spMkLst>
            <pc:docMk/>
            <pc:sldMk cId="3813741220" sldId="499"/>
            <ac:spMk id="14" creationId="{6CF2A827-1D33-E1E3-3D5E-884ECD1BD897}"/>
          </ac:spMkLst>
        </pc:spChg>
        <pc:picChg chg="add mod">
          <ac:chgData name="Clara Janneth Santos Martínez" userId="6f578a14-a953-4880-95a0-79770f211e65" providerId="ADAL" clId="{7402835B-E39F-44C5-9C51-E90CBA6E7268}" dt="2024-11-12T23:32:20.115" v="5898" actId="1076"/>
          <ac:picMkLst>
            <pc:docMk/>
            <pc:sldMk cId="3813741220" sldId="499"/>
            <ac:picMk id="6" creationId="{8685D028-1AF9-EE5D-544F-0FCDDB95BAE1}"/>
          </ac:picMkLst>
        </pc:picChg>
        <pc:picChg chg="add mod">
          <ac:chgData name="Clara Janneth Santos Martínez" userId="6f578a14-a953-4880-95a0-79770f211e65" providerId="ADAL" clId="{7402835B-E39F-44C5-9C51-E90CBA6E7268}" dt="2024-11-12T23:31:06.730" v="5806" actId="1076"/>
          <ac:picMkLst>
            <pc:docMk/>
            <pc:sldMk cId="3813741220" sldId="499"/>
            <ac:picMk id="8" creationId="{564BC6CA-2E6C-B831-F6E8-98BC65DFCE52}"/>
          </ac:picMkLst>
        </pc:picChg>
        <pc:picChg chg="add mod">
          <ac:chgData name="Clara Janneth Santos Martínez" userId="6f578a14-a953-4880-95a0-79770f211e65" providerId="ADAL" clId="{7402835B-E39F-44C5-9C51-E90CBA6E7268}" dt="2024-11-12T23:40:30.953" v="6371" actId="1076"/>
          <ac:picMkLst>
            <pc:docMk/>
            <pc:sldMk cId="3813741220" sldId="499"/>
            <ac:picMk id="11" creationId="{F531FFE0-28BA-A2BD-0E86-960EDEA60883}"/>
          </ac:picMkLst>
        </pc:picChg>
        <pc:picChg chg="add mod">
          <ac:chgData name="Clara Janneth Santos Martínez" userId="6f578a14-a953-4880-95a0-79770f211e65" providerId="ADAL" clId="{7402835B-E39F-44C5-9C51-E90CBA6E7268}" dt="2024-11-12T23:35:01.165" v="5939" actId="14100"/>
          <ac:picMkLst>
            <pc:docMk/>
            <pc:sldMk cId="3813741220" sldId="499"/>
            <ac:picMk id="13" creationId="{C20F618C-0184-558D-7853-F4F2975CBC4F}"/>
          </ac:picMkLst>
        </pc:picChg>
        <pc:picChg chg="add del mod">
          <ac:chgData name="Clara Janneth Santos Martínez" userId="6f578a14-a953-4880-95a0-79770f211e65" providerId="ADAL" clId="{7402835B-E39F-44C5-9C51-E90CBA6E7268}" dt="2024-11-12T23:37:31.553" v="6103" actId="478"/>
          <ac:picMkLst>
            <pc:docMk/>
            <pc:sldMk cId="3813741220" sldId="499"/>
            <ac:picMk id="16" creationId="{31A72770-2BB2-1222-89C1-FB695F67507F}"/>
          </ac:picMkLst>
        </pc:picChg>
        <pc:picChg chg="add mod">
          <ac:chgData name="Clara Janneth Santos Martínez" userId="6f578a14-a953-4880-95a0-79770f211e65" providerId="ADAL" clId="{7402835B-E39F-44C5-9C51-E90CBA6E7268}" dt="2024-11-12T23:37:54.146" v="6107" actId="1076"/>
          <ac:picMkLst>
            <pc:docMk/>
            <pc:sldMk cId="3813741220" sldId="499"/>
            <ac:picMk id="18" creationId="{71864341-E77A-BE9C-3EF2-22BAD64B8337}"/>
          </ac:picMkLst>
        </pc:picChg>
      </pc:sldChg>
      <pc:sldChg chg="delSp modSp add mod">
        <pc:chgData name="Clara Janneth Santos Martínez" userId="6f578a14-a953-4880-95a0-79770f211e65" providerId="ADAL" clId="{7402835B-E39F-44C5-9C51-E90CBA6E7268}" dt="2024-11-15T10:28:56.797" v="6496" actId="20577"/>
        <pc:sldMkLst>
          <pc:docMk/>
          <pc:sldMk cId="3749631003" sldId="500"/>
        </pc:sldMkLst>
        <pc:spChg chg="mod">
          <ac:chgData name="Clara Janneth Santos Martínez" userId="6f578a14-a953-4880-95a0-79770f211e65" providerId="ADAL" clId="{7402835B-E39F-44C5-9C51-E90CBA6E7268}" dt="2024-11-15T10:28:56.797" v="6496" actId="20577"/>
          <ac:spMkLst>
            <pc:docMk/>
            <pc:sldMk cId="3749631003" sldId="500"/>
            <ac:spMk id="3" creationId="{00000000-0000-0000-0000-000000000000}"/>
          </ac:spMkLst>
        </pc:spChg>
        <pc:spChg chg="del">
          <ac:chgData name="Clara Janneth Santos Martínez" userId="6f578a14-a953-4880-95a0-79770f211e65" providerId="ADAL" clId="{7402835B-E39F-44C5-9C51-E90CBA6E7268}" dt="2024-11-15T10:28:09.337" v="6493" actId="478"/>
          <ac:spMkLst>
            <pc:docMk/>
            <pc:sldMk cId="3749631003" sldId="500"/>
            <ac:spMk id="5" creationId="{0152DD6A-E38B-DE31-CBB8-8E389B5215DD}"/>
          </ac:spMkLst>
        </pc:spChg>
      </pc:sldChg>
      <pc:sldChg chg="addSp delSp modSp new mod modClrScheme chgLayout">
        <pc:chgData name="Clara Janneth Santos Martínez" userId="6f578a14-a953-4880-95a0-79770f211e65" providerId="ADAL" clId="{7402835B-E39F-44C5-9C51-E90CBA6E7268}" dt="2024-11-15T12:51:15.478" v="9808" actId="6549"/>
        <pc:sldMkLst>
          <pc:docMk/>
          <pc:sldMk cId="498369874" sldId="501"/>
        </pc:sldMkLst>
        <pc:spChg chg="del mod ord">
          <ac:chgData name="Clara Janneth Santos Martínez" userId="6f578a14-a953-4880-95a0-79770f211e65" providerId="ADAL" clId="{7402835B-E39F-44C5-9C51-E90CBA6E7268}" dt="2024-11-15T10:33:39.682" v="6498" actId="700"/>
          <ac:spMkLst>
            <pc:docMk/>
            <pc:sldMk cId="498369874" sldId="501"/>
            <ac:spMk id="2" creationId="{ED9F97EE-FA41-AF76-AE4C-634B8149DE9E}"/>
          </ac:spMkLst>
        </pc:spChg>
        <pc:spChg chg="del mod ord">
          <ac:chgData name="Clara Janneth Santos Martínez" userId="6f578a14-a953-4880-95a0-79770f211e65" providerId="ADAL" clId="{7402835B-E39F-44C5-9C51-E90CBA6E7268}" dt="2024-11-15T10:33:39.682" v="6498" actId="700"/>
          <ac:spMkLst>
            <pc:docMk/>
            <pc:sldMk cId="498369874" sldId="501"/>
            <ac:spMk id="3" creationId="{AA76EDBA-B8AF-9EF8-CB37-F8E63FFACD51}"/>
          </ac:spMkLst>
        </pc:spChg>
        <pc:spChg chg="del mod ord">
          <ac:chgData name="Clara Janneth Santos Martínez" userId="6f578a14-a953-4880-95a0-79770f211e65" providerId="ADAL" clId="{7402835B-E39F-44C5-9C51-E90CBA6E7268}" dt="2024-11-15T10:35:55.491" v="6540" actId="478"/>
          <ac:spMkLst>
            <pc:docMk/>
            <pc:sldMk cId="498369874" sldId="501"/>
            <ac:spMk id="4" creationId="{DA760F64-089F-CA65-46B1-A5B88406293E}"/>
          </ac:spMkLst>
        </pc:spChg>
        <pc:spChg chg="mod ord">
          <ac:chgData name="Clara Janneth Santos Martínez" userId="6f578a14-a953-4880-95a0-79770f211e65" providerId="ADAL" clId="{7402835B-E39F-44C5-9C51-E90CBA6E7268}" dt="2024-11-15T10:33:39.697" v="6499" actId="27636"/>
          <ac:spMkLst>
            <pc:docMk/>
            <pc:sldMk cId="498369874" sldId="501"/>
            <ac:spMk id="5" creationId="{1D5F98BC-89D8-360B-3C04-6ED7C15A2374}"/>
          </ac:spMkLst>
        </pc:spChg>
        <pc:spChg chg="add mod ord">
          <ac:chgData name="Clara Janneth Santos Martínez" userId="6f578a14-a953-4880-95a0-79770f211e65" providerId="ADAL" clId="{7402835B-E39F-44C5-9C51-E90CBA6E7268}" dt="2024-11-15T10:40:51.157" v="6563" actId="242"/>
          <ac:spMkLst>
            <pc:docMk/>
            <pc:sldMk cId="498369874" sldId="501"/>
            <ac:spMk id="6" creationId="{FB1EF943-CA01-D162-4C3C-7991F8EB0794}"/>
          </ac:spMkLst>
        </pc:spChg>
        <pc:spChg chg="add del mod ord">
          <ac:chgData name="Clara Janneth Santos Martínez" userId="6f578a14-a953-4880-95a0-79770f211e65" providerId="ADAL" clId="{7402835B-E39F-44C5-9C51-E90CBA6E7268}" dt="2024-11-15T10:34:02.098" v="6511"/>
          <ac:spMkLst>
            <pc:docMk/>
            <pc:sldMk cId="498369874" sldId="501"/>
            <ac:spMk id="7" creationId="{774B0A32-BF70-95AA-C63F-3092EB1CE3EB}"/>
          </ac:spMkLst>
        </pc:spChg>
        <pc:spChg chg="add mod">
          <ac:chgData name="Clara Janneth Santos Martínez" userId="6f578a14-a953-4880-95a0-79770f211e65" providerId="ADAL" clId="{7402835B-E39F-44C5-9C51-E90CBA6E7268}" dt="2024-11-15T12:51:15.478" v="9808" actId="6549"/>
          <ac:spMkLst>
            <pc:docMk/>
            <pc:sldMk cId="498369874" sldId="501"/>
            <ac:spMk id="8" creationId="{0A8F7915-D7AE-F7A8-9951-6DE098E87F0E}"/>
          </ac:spMkLst>
        </pc:spChg>
      </pc:sldChg>
      <pc:sldChg chg="addSp modSp new mod">
        <pc:chgData name="Clara Janneth Santos Martínez" userId="6f578a14-a953-4880-95a0-79770f211e65" providerId="ADAL" clId="{7402835B-E39F-44C5-9C51-E90CBA6E7268}" dt="2024-11-15T12:18:12.576" v="8997" actId="20578"/>
        <pc:sldMkLst>
          <pc:docMk/>
          <pc:sldMk cId="2200003443" sldId="502"/>
        </pc:sldMkLst>
        <pc:spChg chg="mod">
          <ac:chgData name="Clara Janneth Santos Martínez" userId="6f578a14-a953-4880-95a0-79770f211e65" providerId="ADAL" clId="{7402835B-E39F-44C5-9C51-E90CBA6E7268}" dt="2024-11-15T12:18:12.576" v="8997" actId="20578"/>
          <ac:spMkLst>
            <pc:docMk/>
            <pc:sldMk cId="2200003443" sldId="502"/>
            <ac:spMk id="2" creationId="{DE884BDF-7A15-3568-4833-217AEFDC614C}"/>
          </ac:spMkLst>
        </pc:spChg>
        <pc:spChg chg="mod">
          <ac:chgData name="Clara Janneth Santos Martínez" userId="6f578a14-a953-4880-95a0-79770f211e65" providerId="ADAL" clId="{7402835B-E39F-44C5-9C51-E90CBA6E7268}" dt="2024-11-15T10:42:34.336" v="6573" actId="27636"/>
          <ac:spMkLst>
            <pc:docMk/>
            <pc:sldMk cId="2200003443" sldId="502"/>
            <ac:spMk id="3" creationId="{EA33A7A8-38EA-8433-90A8-19D1E7C83F92}"/>
          </ac:spMkLst>
        </pc:spChg>
        <pc:spChg chg="mod">
          <ac:chgData name="Clara Janneth Santos Martínez" userId="6f578a14-a953-4880-95a0-79770f211e65" providerId="ADAL" clId="{7402835B-E39F-44C5-9C51-E90CBA6E7268}" dt="2024-11-15T10:43:04.380" v="6594" actId="14100"/>
          <ac:spMkLst>
            <pc:docMk/>
            <pc:sldMk cId="2200003443" sldId="502"/>
            <ac:spMk id="5" creationId="{1531C02E-CE36-D897-CB03-0ECC9C365B23}"/>
          </ac:spMkLst>
        </pc:spChg>
        <pc:grpChg chg="add mod">
          <ac:chgData name="Clara Janneth Santos Martínez" userId="6f578a14-a953-4880-95a0-79770f211e65" providerId="ADAL" clId="{7402835B-E39F-44C5-9C51-E90CBA6E7268}" dt="2024-11-15T12:12:22.259" v="8661" actId="1076"/>
          <ac:grpSpMkLst>
            <pc:docMk/>
            <pc:sldMk cId="2200003443" sldId="502"/>
            <ac:grpSpMk id="6" creationId="{759352B6-1626-1F8E-9B71-7BFFBDB44695}"/>
          </ac:grpSpMkLst>
        </pc:grpChg>
        <pc:picChg chg="mod">
          <ac:chgData name="Clara Janneth Santos Martínez" userId="6f578a14-a953-4880-95a0-79770f211e65" providerId="ADAL" clId="{7402835B-E39F-44C5-9C51-E90CBA6E7268}" dt="2024-11-15T12:12:18.321" v="8660"/>
          <ac:picMkLst>
            <pc:docMk/>
            <pc:sldMk cId="2200003443" sldId="502"/>
            <ac:picMk id="7" creationId="{12777105-3EE4-1407-3EA4-3BB8AEA5663A}"/>
          </ac:picMkLst>
        </pc:picChg>
        <pc:picChg chg="mod">
          <ac:chgData name="Clara Janneth Santos Martínez" userId="6f578a14-a953-4880-95a0-79770f211e65" providerId="ADAL" clId="{7402835B-E39F-44C5-9C51-E90CBA6E7268}" dt="2024-11-15T12:12:18.321" v="8660"/>
          <ac:picMkLst>
            <pc:docMk/>
            <pc:sldMk cId="2200003443" sldId="502"/>
            <ac:picMk id="8" creationId="{5F8A5FC0-99EF-747D-0B88-00BB9F4A2C8A}"/>
          </ac:picMkLst>
        </pc:picChg>
        <pc:picChg chg="mod">
          <ac:chgData name="Clara Janneth Santos Martínez" userId="6f578a14-a953-4880-95a0-79770f211e65" providerId="ADAL" clId="{7402835B-E39F-44C5-9C51-E90CBA6E7268}" dt="2024-11-15T12:12:18.321" v="8660"/>
          <ac:picMkLst>
            <pc:docMk/>
            <pc:sldMk cId="2200003443" sldId="502"/>
            <ac:picMk id="10" creationId="{8E72802E-6DAF-F733-B4D4-47B4AC09D3BA}"/>
          </ac:picMkLst>
        </pc:picChg>
      </pc:sldChg>
      <pc:sldChg chg="add">
        <pc:chgData name="Clara Janneth Santos Martínez" userId="6f578a14-a953-4880-95a0-79770f211e65" providerId="ADAL" clId="{7402835B-E39F-44C5-9C51-E90CBA6E7268}" dt="2024-11-15T12:11:30.164" v="8655"/>
        <pc:sldMkLst>
          <pc:docMk/>
          <pc:sldMk cId="622094282" sldId="503"/>
        </pc:sldMkLst>
      </pc:sldChg>
      <pc:sldChg chg="addSp delSp modSp add del mod ord">
        <pc:chgData name="Clara Janneth Santos Martínez" userId="6f578a14-a953-4880-95a0-79770f211e65" providerId="ADAL" clId="{7402835B-E39F-44C5-9C51-E90CBA6E7268}" dt="2024-11-15T12:11:25.252" v="8654" actId="2696"/>
        <pc:sldMkLst>
          <pc:docMk/>
          <pc:sldMk cId="2247406775" sldId="503"/>
        </pc:sldMkLst>
        <pc:spChg chg="del">
          <ac:chgData name="Clara Janneth Santos Martínez" userId="6f578a14-a953-4880-95a0-79770f211e65" providerId="ADAL" clId="{7402835B-E39F-44C5-9C51-E90CBA6E7268}" dt="2024-11-15T10:45:38.558" v="6805" actId="478"/>
          <ac:spMkLst>
            <pc:docMk/>
            <pc:sldMk cId="2247406775" sldId="503"/>
            <ac:spMk id="2" creationId="{DE884BDF-7A15-3568-4833-217AEFDC614C}"/>
          </ac:spMkLst>
        </pc:spChg>
        <pc:spChg chg="mod">
          <ac:chgData name="Clara Janneth Santos Martínez" userId="6f578a14-a953-4880-95a0-79770f211e65" providerId="ADAL" clId="{7402835B-E39F-44C5-9C51-E90CBA6E7268}" dt="2024-11-15T10:42:34.307" v="6572" actId="27636"/>
          <ac:spMkLst>
            <pc:docMk/>
            <pc:sldMk cId="2247406775" sldId="503"/>
            <ac:spMk id="3" creationId="{EA33A7A8-38EA-8433-90A8-19D1E7C83F92}"/>
          </ac:spMkLst>
        </pc:spChg>
        <pc:spChg chg="add mod">
          <ac:chgData name="Clara Janneth Santos Martínez" userId="6f578a14-a953-4880-95a0-79770f211e65" providerId="ADAL" clId="{7402835B-E39F-44C5-9C51-E90CBA6E7268}" dt="2024-11-15T11:57:02.049" v="8554" actId="207"/>
          <ac:spMkLst>
            <pc:docMk/>
            <pc:sldMk cId="2247406775" sldId="503"/>
            <ac:spMk id="6" creationId="{706CC226-AF3A-DCB5-7349-A85AE26BC49B}"/>
          </ac:spMkLst>
        </pc:spChg>
      </pc:sldChg>
      <pc:sldChg chg="modSp new mod">
        <pc:chgData name="Clara Janneth Santos Martínez" userId="6f578a14-a953-4880-95a0-79770f211e65" providerId="ADAL" clId="{7402835B-E39F-44C5-9C51-E90CBA6E7268}" dt="2024-11-15T12:16:49.687" v="8922" actId="20577"/>
        <pc:sldMkLst>
          <pc:docMk/>
          <pc:sldMk cId="456171092" sldId="504"/>
        </pc:sldMkLst>
        <pc:spChg chg="mod">
          <ac:chgData name="Clara Janneth Santos Martínez" userId="6f578a14-a953-4880-95a0-79770f211e65" providerId="ADAL" clId="{7402835B-E39F-44C5-9C51-E90CBA6E7268}" dt="2024-11-15T12:16:49.687" v="8922" actId="20577"/>
          <ac:spMkLst>
            <pc:docMk/>
            <pc:sldMk cId="456171092" sldId="504"/>
            <ac:spMk id="2" creationId="{2CC058EF-A323-D7A1-0374-5B087D73208E}"/>
          </ac:spMkLst>
        </pc:spChg>
        <pc:spChg chg="mod">
          <ac:chgData name="Clara Janneth Santos Martínez" userId="6f578a14-a953-4880-95a0-79770f211e65" providerId="ADAL" clId="{7402835B-E39F-44C5-9C51-E90CBA6E7268}" dt="2024-11-15T11:01:41.750" v="7909" actId="27636"/>
          <ac:spMkLst>
            <pc:docMk/>
            <pc:sldMk cId="456171092" sldId="504"/>
            <ac:spMk id="3" creationId="{F1ED71FA-9503-49BF-2821-A851B81518EE}"/>
          </ac:spMkLst>
        </pc:spChg>
        <pc:spChg chg="mod">
          <ac:chgData name="Clara Janneth Santos Martínez" userId="6f578a14-a953-4880-95a0-79770f211e65" providerId="ADAL" clId="{7402835B-E39F-44C5-9C51-E90CBA6E7268}" dt="2024-11-15T10:59:18.011" v="7887" actId="242"/>
          <ac:spMkLst>
            <pc:docMk/>
            <pc:sldMk cId="456171092" sldId="504"/>
            <ac:spMk id="5" creationId="{77D55F23-D42A-D6C3-2CAD-B11B87C0D8A2}"/>
          </ac:spMkLst>
        </pc:spChg>
      </pc:sldChg>
      <pc:sldChg chg="add del">
        <pc:chgData name="Clara Janneth Santos Martínez" userId="6f578a14-a953-4880-95a0-79770f211e65" providerId="ADAL" clId="{7402835B-E39F-44C5-9C51-E90CBA6E7268}" dt="2024-11-15T10:51:48.978" v="7228" actId="2890"/>
        <pc:sldMkLst>
          <pc:docMk/>
          <pc:sldMk cId="3752897677" sldId="504"/>
        </pc:sldMkLst>
      </pc:sldChg>
      <pc:sldChg chg="modSp add del mod ord">
        <pc:chgData name="Clara Janneth Santos Martínez" userId="6f578a14-a953-4880-95a0-79770f211e65" providerId="ADAL" clId="{7402835B-E39F-44C5-9C51-E90CBA6E7268}" dt="2024-11-15T12:46:55.846" v="9803" actId="47"/>
        <pc:sldMkLst>
          <pc:docMk/>
          <pc:sldMk cId="307398529" sldId="505"/>
        </pc:sldMkLst>
        <pc:spChg chg="mod">
          <ac:chgData name="Clara Janneth Santos Martínez" userId="6f578a14-a953-4880-95a0-79770f211e65" providerId="ADAL" clId="{7402835B-E39F-44C5-9C51-E90CBA6E7268}" dt="2024-11-15T11:47:54.840" v="8187" actId="6549"/>
          <ac:spMkLst>
            <pc:docMk/>
            <pc:sldMk cId="307398529" sldId="505"/>
            <ac:spMk id="5" creationId="{1531C02E-CE36-D897-CB03-0ECC9C365B23}"/>
          </ac:spMkLst>
        </pc:spChg>
        <pc:spChg chg="mod">
          <ac:chgData name="Clara Janneth Santos Martínez" userId="6f578a14-a953-4880-95a0-79770f211e65" providerId="ADAL" clId="{7402835B-E39F-44C5-9C51-E90CBA6E7268}" dt="2024-11-15T11:48:04.130" v="8190" actId="6549"/>
          <ac:spMkLst>
            <pc:docMk/>
            <pc:sldMk cId="307398529" sldId="505"/>
            <ac:spMk id="6" creationId="{706CC226-AF3A-DCB5-7349-A85AE26BC49B}"/>
          </ac:spMkLst>
        </pc:spChg>
      </pc:sldChg>
      <pc:sldChg chg="addSp delSp modSp add mod">
        <pc:chgData name="Clara Janneth Santos Martínez" userId="6f578a14-a953-4880-95a0-79770f211e65" providerId="ADAL" clId="{7402835B-E39F-44C5-9C51-E90CBA6E7268}" dt="2024-11-15T12:39:02.887" v="9796" actId="1076"/>
        <pc:sldMkLst>
          <pc:docMk/>
          <pc:sldMk cId="1822775147" sldId="506"/>
        </pc:sldMkLst>
        <pc:spChg chg="mod">
          <ac:chgData name="Clara Janneth Santos Martínez" userId="6f578a14-a953-4880-95a0-79770f211e65" providerId="ADAL" clId="{7402835B-E39F-44C5-9C51-E90CBA6E7268}" dt="2024-11-15T12:31:09.507" v="9410" actId="14100"/>
          <ac:spMkLst>
            <pc:docMk/>
            <pc:sldMk cId="1822775147" sldId="506"/>
            <ac:spMk id="2" creationId="{FC7A35CB-4E17-4A13-8757-21E9DA9DA9B2}"/>
          </ac:spMkLst>
        </pc:spChg>
        <pc:spChg chg="mod">
          <ac:chgData name="Clara Janneth Santos Martínez" userId="6f578a14-a953-4880-95a0-79770f211e65" providerId="ADAL" clId="{7402835B-E39F-44C5-9C51-E90CBA6E7268}" dt="2024-11-15T12:32:34.905" v="9459" actId="313"/>
          <ac:spMkLst>
            <pc:docMk/>
            <pc:sldMk cId="1822775147" sldId="506"/>
            <ac:spMk id="9" creationId="{5719DB73-94A7-EDAC-5351-A87EA6A261C5}"/>
          </ac:spMkLst>
        </pc:spChg>
        <pc:spChg chg="mod">
          <ac:chgData name="Clara Janneth Santos Martínez" userId="6f578a14-a953-4880-95a0-79770f211e65" providerId="ADAL" clId="{7402835B-E39F-44C5-9C51-E90CBA6E7268}" dt="2024-11-15T12:39:02.887" v="9796" actId="1076"/>
          <ac:spMkLst>
            <pc:docMk/>
            <pc:sldMk cId="1822775147" sldId="506"/>
            <ac:spMk id="14" creationId="{6CF2A827-1D33-E1E3-3D5E-884ECD1BD897}"/>
          </ac:spMkLst>
        </pc:spChg>
        <pc:grpChg chg="add mod">
          <ac:chgData name="Clara Janneth Santos Martínez" userId="6f578a14-a953-4880-95a0-79770f211e65" providerId="ADAL" clId="{7402835B-E39F-44C5-9C51-E90CBA6E7268}" dt="2024-11-15T12:31:53.587" v="9417" actId="164"/>
          <ac:grpSpMkLst>
            <pc:docMk/>
            <pc:sldMk cId="1822775147" sldId="506"/>
            <ac:grpSpMk id="10" creationId="{BF3FE937-3E66-8975-5F69-1D3C5B680B4F}"/>
          </ac:grpSpMkLst>
        </pc:grpChg>
        <pc:picChg chg="del">
          <ac:chgData name="Clara Janneth Santos Martínez" userId="6f578a14-a953-4880-95a0-79770f211e65" providerId="ADAL" clId="{7402835B-E39F-44C5-9C51-E90CBA6E7268}" dt="2024-11-15T12:31:11.753" v="9411" actId="478"/>
          <ac:picMkLst>
            <pc:docMk/>
            <pc:sldMk cId="1822775147" sldId="506"/>
            <ac:picMk id="6" creationId="{8685D028-1AF9-EE5D-544F-0FCDDB95BAE1}"/>
          </ac:picMkLst>
        </pc:picChg>
        <pc:picChg chg="add mod">
          <ac:chgData name="Clara Janneth Santos Martínez" userId="6f578a14-a953-4880-95a0-79770f211e65" providerId="ADAL" clId="{7402835B-E39F-44C5-9C51-E90CBA6E7268}" dt="2024-11-15T12:31:53.587" v="9417" actId="164"/>
          <ac:picMkLst>
            <pc:docMk/>
            <pc:sldMk cId="1822775147" sldId="506"/>
            <ac:picMk id="7" creationId="{11E32214-874E-5831-E513-0E33D67557BD}"/>
          </ac:picMkLst>
        </pc:picChg>
        <pc:picChg chg="mod">
          <ac:chgData name="Clara Janneth Santos Martínez" userId="6f578a14-a953-4880-95a0-79770f211e65" providerId="ADAL" clId="{7402835B-E39F-44C5-9C51-E90CBA6E7268}" dt="2024-11-15T12:31:53.587" v="9417" actId="164"/>
          <ac:picMkLst>
            <pc:docMk/>
            <pc:sldMk cId="1822775147" sldId="506"/>
            <ac:picMk id="8" creationId="{564BC6CA-2E6C-B831-F6E8-98BC65DFCE52}"/>
          </ac:picMkLst>
        </pc:picChg>
        <pc:picChg chg="del">
          <ac:chgData name="Clara Janneth Santos Martínez" userId="6f578a14-a953-4880-95a0-79770f211e65" providerId="ADAL" clId="{7402835B-E39F-44C5-9C51-E90CBA6E7268}" dt="2024-11-15T12:32:12.803" v="9429" actId="478"/>
          <ac:picMkLst>
            <pc:docMk/>
            <pc:sldMk cId="1822775147" sldId="506"/>
            <ac:picMk id="11" creationId="{F531FFE0-28BA-A2BD-0E86-960EDEA60883}"/>
          </ac:picMkLst>
        </pc:picChg>
        <pc:picChg chg="del">
          <ac:chgData name="Clara Janneth Santos Martínez" userId="6f578a14-a953-4880-95a0-79770f211e65" providerId="ADAL" clId="{7402835B-E39F-44C5-9C51-E90CBA6E7268}" dt="2024-11-15T12:36:26.015" v="9606" actId="478"/>
          <ac:picMkLst>
            <pc:docMk/>
            <pc:sldMk cId="1822775147" sldId="506"/>
            <ac:picMk id="13" creationId="{C20F618C-0184-558D-7853-F4F2975CBC4F}"/>
          </ac:picMkLst>
        </pc:picChg>
        <pc:picChg chg="add mod">
          <ac:chgData name="Clara Janneth Santos Martínez" userId="6f578a14-a953-4880-95a0-79770f211e65" providerId="ADAL" clId="{7402835B-E39F-44C5-9C51-E90CBA6E7268}" dt="2024-11-15T12:37:41.858" v="9635" actId="1076"/>
          <ac:picMkLst>
            <pc:docMk/>
            <pc:sldMk cId="1822775147" sldId="506"/>
            <ac:picMk id="15" creationId="{3F19009C-CEF8-5D6D-4821-6FC28E141FAD}"/>
          </ac:picMkLst>
        </pc:picChg>
        <pc:picChg chg="del">
          <ac:chgData name="Clara Janneth Santos Martínez" userId="6f578a14-a953-4880-95a0-79770f211e65" providerId="ADAL" clId="{7402835B-E39F-44C5-9C51-E90CBA6E7268}" dt="2024-11-15T12:37:08.570" v="9607" actId="478"/>
          <ac:picMkLst>
            <pc:docMk/>
            <pc:sldMk cId="1822775147" sldId="506"/>
            <ac:picMk id="18" creationId="{71864341-E77A-BE9C-3EF2-22BAD64B8337}"/>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sv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2" Type="http://schemas.openxmlformats.org/officeDocument/2006/relationships/hyperlink" Target="https://www.culturaydeporte.gob.es/cultura/areas/cine/mc/cdc/ano-2021.html" TargetMode="External"/><Relationship Id="rId1" Type="http://schemas.openxmlformats.org/officeDocument/2006/relationships/hyperlink" Target="https://www.culturaydeporte.gob.es/cultura/areas/cine/mc/cdc/ano-2020.html&#8203;"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svg"/><Relationship Id="rId4"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2" Type="http://schemas.openxmlformats.org/officeDocument/2006/relationships/hyperlink" Target="https://www.culturaydeporte.gob.es/cultura/areas/cine/mc/cdc/ano-2021.html" TargetMode="External"/><Relationship Id="rId1" Type="http://schemas.openxmlformats.org/officeDocument/2006/relationships/hyperlink" Target="https://www.culturaydeporte.gob.es/cultura/areas/cine/mc/cdc/ano-2020.html&#820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03ED5-EEA3-4E74-A3B1-CD6A5C73CFCD}"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C5255587-BFA2-4C2E-831C-0E9BBE3C6754}">
      <dgm:prSet phldrT="[Texto]" custT="1"/>
      <dgm:spPr/>
      <dgm:t>
        <a:bodyPr/>
        <a:lstStyle/>
        <a:p>
          <a:r>
            <a:rPr lang="es-ES" sz="1800" dirty="0"/>
            <a:t>One Note</a:t>
          </a:r>
        </a:p>
      </dgm:t>
    </dgm:pt>
    <dgm:pt modelId="{9D20451C-0643-48D3-BFF8-C20F641F70A9}" type="parTrans" cxnId="{139CC47F-7929-4A2B-8BF2-5A4B63EDA6F0}">
      <dgm:prSet/>
      <dgm:spPr/>
      <dgm:t>
        <a:bodyPr/>
        <a:lstStyle/>
        <a:p>
          <a:endParaRPr lang="es-ES" sz="1800"/>
        </a:p>
      </dgm:t>
    </dgm:pt>
    <dgm:pt modelId="{C1FE1D0B-1CAF-49E2-A78A-AF11BA8164B2}" type="sibTrans" cxnId="{139CC47F-7929-4A2B-8BF2-5A4B63EDA6F0}">
      <dgm:prSet/>
      <dgm:spPr/>
      <dgm:t>
        <a:bodyPr/>
        <a:lstStyle/>
        <a:p>
          <a:endParaRPr lang="es-ES" sz="1800"/>
        </a:p>
      </dgm:t>
    </dgm:pt>
    <dgm:pt modelId="{DB0B856E-AD4A-42E0-BABF-70534995FBD4}">
      <dgm:prSet phldrT="[Texto]" custT="1"/>
      <dgm:spPr/>
      <dgm:t>
        <a:bodyPr/>
        <a:lstStyle/>
        <a:p>
          <a:r>
            <a:rPr lang="es-ES" sz="1800" dirty="0"/>
            <a:t>Sección Notas de Clase</a:t>
          </a:r>
        </a:p>
      </dgm:t>
    </dgm:pt>
    <dgm:pt modelId="{04527796-B6D6-4AAE-88DC-68ED92890412}" type="parTrans" cxnId="{F503576B-A230-40C2-9DB2-2B9E17BD4FBB}">
      <dgm:prSet/>
      <dgm:spPr/>
      <dgm:t>
        <a:bodyPr/>
        <a:lstStyle/>
        <a:p>
          <a:endParaRPr lang="es-ES" sz="1800"/>
        </a:p>
      </dgm:t>
    </dgm:pt>
    <dgm:pt modelId="{32A30B3C-EBC4-415A-9100-5435B0FD17D1}" type="sibTrans" cxnId="{F503576B-A230-40C2-9DB2-2B9E17BD4FBB}">
      <dgm:prSet/>
      <dgm:spPr/>
      <dgm:t>
        <a:bodyPr/>
        <a:lstStyle/>
        <a:p>
          <a:endParaRPr lang="es-ES" sz="1800"/>
        </a:p>
      </dgm:t>
    </dgm:pt>
    <dgm:pt modelId="{9D30F4FB-6553-4677-A367-24CC140B8AFB}">
      <dgm:prSet phldrT="[Texto]" custT="1"/>
      <dgm:spPr/>
      <dgm:t>
        <a:bodyPr/>
        <a:lstStyle/>
        <a:p>
          <a:r>
            <a:rPr lang="es-ES" sz="1800" dirty="0"/>
            <a:t>Página Lecturas</a:t>
          </a:r>
        </a:p>
      </dgm:t>
    </dgm:pt>
    <dgm:pt modelId="{4BBF96FF-F20B-497A-8ACD-534BA82344ED}" type="parTrans" cxnId="{84A2D209-90D5-44A4-AA58-DFE409A0E377}">
      <dgm:prSet/>
      <dgm:spPr/>
      <dgm:t>
        <a:bodyPr/>
        <a:lstStyle/>
        <a:p>
          <a:endParaRPr lang="es-ES" sz="1800"/>
        </a:p>
      </dgm:t>
    </dgm:pt>
    <dgm:pt modelId="{26109988-46A9-413A-9257-32AB359A2142}" type="sibTrans" cxnId="{84A2D209-90D5-44A4-AA58-DFE409A0E377}">
      <dgm:prSet/>
      <dgm:spPr/>
      <dgm:t>
        <a:bodyPr/>
        <a:lstStyle/>
        <a:p>
          <a:endParaRPr lang="es-ES" sz="1800"/>
        </a:p>
      </dgm:t>
    </dgm:pt>
    <dgm:pt modelId="{311E86D1-4E28-45F9-AB38-40157B168208}">
      <dgm:prSet phldrT="[Texto]" custT="1"/>
      <dgm:spPr/>
      <dgm:t>
        <a:bodyPr/>
        <a:lstStyle/>
        <a:p>
          <a:r>
            <a:rPr lang="es-ES" sz="1800" dirty="0"/>
            <a:t>Página Apuntes</a:t>
          </a:r>
        </a:p>
      </dgm:t>
    </dgm:pt>
    <dgm:pt modelId="{8B99100E-1247-4774-AFE5-B699B491D967}" type="parTrans" cxnId="{98617470-6FD7-4C07-8CA5-9172E915E5F8}">
      <dgm:prSet/>
      <dgm:spPr/>
      <dgm:t>
        <a:bodyPr/>
        <a:lstStyle/>
        <a:p>
          <a:endParaRPr lang="es-ES" sz="1800"/>
        </a:p>
      </dgm:t>
    </dgm:pt>
    <dgm:pt modelId="{95AD7524-6B6C-4AD8-ABCE-C5AE3BAB1C16}" type="sibTrans" cxnId="{98617470-6FD7-4C07-8CA5-9172E915E5F8}">
      <dgm:prSet/>
      <dgm:spPr/>
      <dgm:t>
        <a:bodyPr/>
        <a:lstStyle/>
        <a:p>
          <a:endParaRPr lang="es-ES" sz="1800"/>
        </a:p>
      </dgm:t>
    </dgm:pt>
    <dgm:pt modelId="{E108688B-21F6-4EE6-BF3C-54CA6EA61AE4}">
      <dgm:prSet phldrT="[Texto]" custT="1"/>
      <dgm:spPr/>
      <dgm:t>
        <a:bodyPr/>
        <a:lstStyle/>
        <a:p>
          <a:r>
            <a:rPr lang="es-ES" sz="1800" dirty="0"/>
            <a:t>Sección Ejercicios</a:t>
          </a:r>
        </a:p>
      </dgm:t>
    </dgm:pt>
    <dgm:pt modelId="{2915A723-5FCF-4888-A5E7-48E41505BF35}" type="parTrans" cxnId="{52BFA883-F650-466C-A2E9-EC52934235A9}">
      <dgm:prSet/>
      <dgm:spPr/>
      <dgm:t>
        <a:bodyPr/>
        <a:lstStyle/>
        <a:p>
          <a:endParaRPr lang="es-ES" sz="1800"/>
        </a:p>
      </dgm:t>
    </dgm:pt>
    <dgm:pt modelId="{D6B73EF4-5A3B-4CC2-99C7-B4AC290FBC02}" type="sibTrans" cxnId="{52BFA883-F650-466C-A2E9-EC52934235A9}">
      <dgm:prSet/>
      <dgm:spPr/>
      <dgm:t>
        <a:bodyPr/>
        <a:lstStyle/>
        <a:p>
          <a:endParaRPr lang="es-ES" sz="1800"/>
        </a:p>
      </dgm:t>
    </dgm:pt>
    <dgm:pt modelId="{C4B81C4B-0257-4DF6-BB0A-974A70D3A39C}">
      <dgm:prSet phldrT="[Texto]" custT="1"/>
      <dgm:spPr/>
      <dgm:t>
        <a:bodyPr/>
        <a:lstStyle/>
        <a:p>
          <a:r>
            <a:rPr lang="es-ES" sz="1800" dirty="0"/>
            <a:t>Ejercicio 1</a:t>
          </a:r>
        </a:p>
      </dgm:t>
    </dgm:pt>
    <dgm:pt modelId="{35646472-BF10-4815-94CF-E0EC832AC419}" type="parTrans" cxnId="{BE4BA5C3-B14E-45A9-8372-06258B5A643F}">
      <dgm:prSet/>
      <dgm:spPr/>
      <dgm:t>
        <a:bodyPr/>
        <a:lstStyle/>
        <a:p>
          <a:endParaRPr lang="es-ES" sz="1800"/>
        </a:p>
      </dgm:t>
    </dgm:pt>
    <dgm:pt modelId="{87A6A70F-52D0-4688-964C-D051C492DAAC}" type="sibTrans" cxnId="{BE4BA5C3-B14E-45A9-8372-06258B5A643F}">
      <dgm:prSet/>
      <dgm:spPr/>
      <dgm:t>
        <a:bodyPr/>
        <a:lstStyle/>
        <a:p>
          <a:endParaRPr lang="es-ES" sz="1800"/>
        </a:p>
      </dgm:t>
    </dgm:pt>
    <dgm:pt modelId="{FAA9F491-5528-475A-9EF1-D7B98A1401A4}">
      <dgm:prSet phldrT="[Texto]" custT="1"/>
      <dgm:spPr/>
      <dgm:t>
        <a:bodyPr/>
        <a:lstStyle/>
        <a:p>
          <a:r>
            <a:rPr lang="es-ES" sz="1800" dirty="0"/>
            <a:t>Ejercicio 2</a:t>
          </a:r>
        </a:p>
      </dgm:t>
    </dgm:pt>
    <dgm:pt modelId="{AC81FA10-5424-4B04-AD81-20DF4740D7BC}" type="parTrans" cxnId="{41FE245D-797E-481E-8AB4-B78B73BBC4A2}">
      <dgm:prSet/>
      <dgm:spPr/>
      <dgm:t>
        <a:bodyPr/>
        <a:lstStyle/>
        <a:p>
          <a:endParaRPr lang="es-ES" sz="1800"/>
        </a:p>
      </dgm:t>
    </dgm:pt>
    <dgm:pt modelId="{946272DB-1836-4EA2-AB51-94943556CDD2}" type="sibTrans" cxnId="{41FE245D-797E-481E-8AB4-B78B73BBC4A2}">
      <dgm:prSet/>
      <dgm:spPr/>
      <dgm:t>
        <a:bodyPr/>
        <a:lstStyle/>
        <a:p>
          <a:endParaRPr lang="es-ES" sz="1800"/>
        </a:p>
      </dgm:t>
    </dgm:pt>
    <dgm:pt modelId="{460DB499-E726-4312-8576-62B7ADFE78C2}" type="pres">
      <dgm:prSet presAssocID="{18703ED5-EEA3-4E74-A3B1-CD6A5C73CFCD}" presName="mainComposite" presStyleCnt="0">
        <dgm:presLayoutVars>
          <dgm:chPref val="1"/>
          <dgm:dir/>
          <dgm:animOne val="branch"/>
          <dgm:animLvl val="lvl"/>
          <dgm:resizeHandles val="exact"/>
        </dgm:presLayoutVars>
      </dgm:prSet>
      <dgm:spPr/>
    </dgm:pt>
    <dgm:pt modelId="{D4E8B28C-DC7E-4101-A226-B9CED7BF1D46}" type="pres">
      <dgm:prSet presAssocID="{18703ED5-EEA3-4E74-A3B1-CD6A5C73CFCD}" presName="hierFlow" presStyleCnt="0"/>
      <dgm:spPr/>
    </dgm:pt>
    <dgm:pt modelId="{E4782A21-4695-43AC-A03C-E18DEB40DD6D}" type="pres">
      <dgm:prSet presAssocID="{18703ED5-EEA3-4E74-A3B1-CD6A5C73CFCD}" presName="hierChild1" presStyleCnt="0">
        <dgm:presLayoutVars>
          <dgm:chPref val="1"/>
          <dgm:animOne val="branch"/>
          <dgm:animLvl val="lvl"/>
        </dgm:presLayoutVars>
      </dgm:prSet>
      <dgm:spPr/>
    </dgm:pt>
    <dgm:pt modelId="{43142850-E2E5-40E0-A778-5ED0326F7FE7}" type="pres">
      <dgm:prSet presAssocID="{C5255587-BFA2-4C2E-831C-0E9BBE3C6754}" presName="Name14" presStyleCnt="0"/>
      <dgm:spPr/>
    </dgm:pt>
    <dgm:pt modelId="{272649FC-C650-4303-B25E-C8762AEA8389}" type="pres">
      <dgm:prSet presAssocID="{C5255587-BFA2-4C2E-831C-0E9BBE3C6754}" presName="level1Shape" presStyleLbl="node0" presStyleIdx="0" presStyleCnt="1">
        <dgm:presLayoutVars>
          <dgm:chPref val="3"/>
        </dgm:presLayoutVars>
      </dgm:prSet>
      <dgm:spPr/>
    </dgm:pt>
    <dgm:pt modelId="{CA9D63FD-A7D4-4000-B2CE-E519136A9DA6}" type="pres">
      <dgm:prSet presAssocID="{C5255587-BFA2-4C2E-831C-0E9BBE3C6754}" presName="hierChild2" presStyleCnt="0"/>
      <dgm:spPr/>
    </dgm:pt>
    <dgm:pt modelId="{8DD25A3D-F829-4F5F-8AE4-2F055711D319}" type="pres">
      <dgm:prSet presAssocID="{04527796-B6D6-4AAE-88DC-68ED92890412}" presName="Name19" presStyleLbl="parChTrans1D2" presStyleIdx="0" presStyleCnt="2"/>
      <dgm:spPr/>
    </dgm:pt>
    <dgm:pt modelId="{DDCB25AD-3012-4987-A14E-CA817F6FF63B}" type="pres">
      <dgm:prSet presAssocID="{DB0B856E-AD4A-42E0-BABF-70534995FBD4}" presName="Name21" presStyleCnt="0"/>
      <dgm:spPr/>
    </dgm:pt>
    <dgm:pt modelId="{1157C8C0-D4A3-4E9F-A7D6-E97C1756E64B}" type="pres">
      <dgm:prSet presAssocID="{DB0B856E-AD4A-42E0-BABF-70534995FBD4}" presName="level2Shape" presStyleLbl="node2" presStyleIdx="0" presStyleCnt="2"/>
      <dgm:spPr/>
    </dgm:pt>
    <dgm:pt modelId="{EBB08AAA-F67B-4733-A5EB-6890BF618018}" type="pres">
      <dgm:prSet presAssocID="{DB0B856E-AD4A-42E0-BABF-70534995FBD4}" presName="hierChild3" presStyleCnt="0"/>
      <dgm:spPr/>
    </dgm:pt>
    <dgm:pt modelId="{388469CF-7B31-4789-A158-D270A2EB0E8B}" type="pres">
      <dgm:prSet presAssocID="{4BBF96FF-F20B-497A-8ACD-534BA82344ED}" presName="Name19" presStyleLbl="parChTrans1D3" presStyleIdx="0" presStyleCnt="4"/>
      <dgm:spPr/>
    </dgm:pt>
    <dgm:pt modelId="{DD203C99-E343-4D0A-904A-4D94F32B0AFB}" type="pres">
      <dgm:prSet presAssocID="{9D30F4FB-6553-4677-A367-24CC140B8AFB}" presName="Name21" presStyleCnt="0"/>
      <dgm:spPr/>
    </dgm:pt>
    <dgm:pt modelId="{2A3C2A29-5BF9-4645-A969-A029D8DC1D1B}" type="pres">
      <dgm:prSet presAssocID="{9D30F4FB-6553-4677-A367-24CC140B8AFB}" presName="level2Shape" presStyleLbl="node3" presStyleIdx="0" presStyleCnt="4"/>
      <dgm:spPr/>
    </dgm:pt>
    <dgm:pt modelId="{6768E19C-68A8-4C47-BE2A-A2837E9986AB}" type="pres">
      <dgm:prSet presAssocID="{9D30F4FB-6553-4677-A367-24CC140B8AFB}" presName="hierChild3" presStyleCnt="0"/>
      <dgm:spPr/>
    </dgm:pt>
    <dgm:pt modelId="{24567ADD-1578-4FCB-BC9F-C7FACAA23D34}" type="pres">
      <dgm:prSet presAssocID="{8B99100E-1247-4774-AFE5-B699B491D967}" presName="Name19" presStyleLbl="parChTrans1D3" presStyleIdx="1" presStyleCnt="4"/>
      <dgm:spPr/>
    </dgm:pt>
    <dgm:pt modelId="{3E7C4CAD-8AA2-4D25-9946-F49D403DEA69}" type="pres">
      <dgm:prSet presAssocID="{311E86D1-4E28-45F9-AB38-40157B168208}" presName="Name21" presStyleCnt="0"/>
      <dgm:spPr/>
    </dgm:pt>
    <dgm:pt modelId="{2BA247CA-FD64-4973-83D0-FBE58DAD7C14}" type="pres">
      <dgm:prSet presAssocID="{311E86D1-4E28-45F9-AB38-40157B168208}" presName="level2Shape" presStyleLbl="node3" presStyleIdx="1" presStyleCnt="4"/>
      <dgm:spPr/>
    </dgm:pt>
    <dgm:pt modelId="{B1CE75D6-168A-40DC-94DE-D1434FF58EB1}" type="pres">
      <dgm:prSet presAssocID="{311E86D1-4E28-45F9-AB38-40157B168208}" presName="hierChild3" presStyleCnt="0"/>
      <dgm:spPr/>
    </dgm:pt>
    <dgm:pt modelId="{5F66D02A-7ED6-46DA-BF4C-9371F0E61001}" type="pres">
      <dgm:prSet presAssocID="{2915A723-5FCF-4888-A5E7-48E41505BF35}" presName="Name19" presStyleLbl="parChTrans1D2" presStyleIdx="1" presStyleCnt="2"/>
      <dgm:spPr/>
    </dgm:pt>
    <dgm:pt modelId="{920A5A5C-666C-48BE-B2D3-AD43B5729FAF}" type="pres">
      <dgm:prSet presAssocID="{E108688B-21F6-4EE6-BF3C-54CA6EA61AE4}" presName="Name21" presStyleCnt="0"/>
      <dgm:spPr/>
    </dgm:pt>
    <dgm:pt modelId="{51B871A0-88BC-4A6B-A4FF-D18E5114F7F1}" type="pres">
      <dgm:prSet presAssocID="{E108688B-21F6-4EE6-BF3C-54CA6EA61AE4}" presName="level2Shape" presStyleLbl="node2" presStyleIdx="1" presStyleCnt="2"/>
      <dgm:spPr/>
    </dgm:pt>
    <dgm:pt modelId="{91406914-5D6A-4D5A-B13A-7DE00BC56082}" type="pres">
      <dgm:prSet presAssocID="{E108688B-21F6-4EE6-BF3C-54CA6EA61AE4}" presName="hierChild3" presStyleCnt="0"/>
      <dgm:spPr/>
    </dgm:pt>
    <dgm:pt modelId="{61F52DA7-30EB-40AA-800F-411326AF5DD3}" type="pres">
      <dgm:prSet presAssocID="{35646472-BF10-4815-94CF-E0EC832AC419}" presName="Name19" presStyleLbl="parChTrans1D3" presStyleIdx="2" presStyleCnt="4"/>
      <dgm:spPr/>
    </dgm:pt>
    <dgm:pt modelId="{2BE11524-2D41-4D6A-A71E-B79A3E42EAD7}" type="pres">
      <dgm:prSet presAssocID="{C4B81C4B-0257-4DF6-BB0A-974A70D3A39C}" presName="Name21" presStyleCnt="0"/>
      <dgm:spPr/>
    </dgm:pt>
    <dgm:pt modelId="{8BA90313-91FB-4B50-8FE5-1B26210C73BA}" type="pres">
      <dgm:prSet presAssocID="{C4B81C4B-0257-4DF6-BB0A-974A70D3A39C}" presName="level2Shape" presStyleLbl="node3" presStyleIdx="2" presStyleCnt="4"/>
      <dgm:spPr/>
    </dgm:pt>
    <dgm:pt modelId="{38B0C0F5-8B5B-4521-ACE0-FA32752E45E1}" type="pres">
      <dgm:prSet presAssocID="{C4B81C4B-0257-4DF6-BB0A-974A70D3A39C}" presName="hierChild3" presStyleCnt="0"/>
      <dgm:spPr/>
    </dgm:pt>
    <dgm:pt modelId="{F5637406-63B1-4263-8838-80508B0953F8}" type="pres">
      <dgm:prSet presAssocID="{AC81FA10-5424-4B04-AD81-20DF4740D7BC}" presName="Name19" presStyleLbl="parChTrans1D3" presStyleIdx="3" presStyleCnt="4"/>
      <dgm:spPr/>
    </dgm:pt>
    <dgm:pt modelId="{85DE159F-0A3B-4745-B2D6-65C1DE088CCD}" type="pres">
      <dgm:prSet presAssocID="{FAA9F491-5528-475A-9EF1-D7B98A1401A4}" presName="Name21" presStyleCnt="0"/>
      <dgm:spPr/>
    </dgm:pt>
    <dgm:pt modelId="{F5E4AB94-4AC2-4B4C-9A0B-5B9FE5FFE6FC}" type="pres">
      <dgm:prSet presAssocID="{FAA9F491-5528-475A-9EF1-D7B98A1401A4}" presName="level2Shape" presStyleLbl="node3" presStyleIdx="3" presStyleCnt="4"/>
      <dgm:spPr/>
    </dgm:pt>
    <dgm:pt modelId="{88601F7B-F3BF-47AD-BE28-FB64499E2F17}" type="pres">
      <dgm:prSet presAssocID="{FAA9F491-5528-475A-9EF1-D7B98A1401A4}" presName="hierChild3" presStyleCnt="0"/>
      <dgm:spPr/>
    </dgm:pt>
    <dgm:pt modelId="{5DB67993-7BDB-4FBF-8257-B3B02FFE0B12}" type="pres">
      <dgm:prSet presAssocID="{18703ED5-EEA3-4E74-A3B1-CD6A5C73CFCD}" presName="bgShapesFlow" presStyleCnt="0"/>
      <dgm:spPr/>
    </dgm:pt>
  </dgm:ptLst>
  <dgm:cxnLst>
    <dgm:cxn modelId="{84A2D209-90D5-44A4-AA58-DFE409A0E377}" srcId="{DB0B856E-AD4A-42E0-BABF-70534995FBD4}" destId="{9D30F4FB-6553-4677-A367-24CC140B8AFB}" srcOrd="0" destOrd="0" parTransId="{4BBF96FF-F20B-497A-8ACD-534BA82344ED}" sibTransId="{26109988-46A9-413A-9257-32AB359A2142}"/>
    <dgm:cxn modelId="{9819B21C-0AE9-48F5-A3A6-55F215F95EB9}" type="presOf" srcId="{FAA9F491-5528-475A-9EF1-D7B98A1401A4}" destId="{F5E4AB94-4AC2-4B4C-9A0B-5B9FE5FFE6FC}" srcOrd="0" destOrd="0" presId="urn:microsoft.com/office/officeart/2005/8/layout/hierarchy6"/>
    <dgm:cxn modelId="{3FD6491D-90DE-4332-8A2D-9451F8264D2E}" type="presOf" srcId="{35646472-BF10-4815-94CF-E0EC832AC419}" destId="{61F52DA7-30EB-40AA-800F-411326AF5DD3}" srcOrd="0" destOrd="0" presId="urn:microsoft.com/office/officeart/2005/8/layout/hierarchy6"/>
    <dgm:cxn modelId="{CAB06823-1769-4634-8857-5769DD3C84C0}" type="presOf" srcId="{04527796-B6D6-4AAE-88DC-68ED92890412}" destId="{8DD25A3D-F829-4F5F-8AE4-2F055711D319}" srcOrd="0" destOrd="0" presId="urn:microsoft.com/office/officeart/2005/8/layout/hierarchy6"/>
    <dgm:cxn modelId="{41FE245D-797E-481E-8AB4-B78B73BBC4A2}" srcId="{E108688B-21F6-4EE6-BF3C-54CA6EA61AE4}" destId="{FAA9F491-5528-475A-9EF1-D7B98A1401A4}" srcOrd="1" destOrd="0" parTransId="{AC81FA10-5424-4B04-AD81-20DF4740D7BC}" sibTransId="{946272DB-1836-4EA2-AB51-94943556CDD2}"/>
    <dgm:cxn modelId="{DACF7064-9000-440E-AC3B-CC0CDD6C20A8}" type="presOf" srcId="{DB0B856E-AD4A-42E0-BABF-70534995FBD4}" destId="{1157C8C0-D4A3-4E9F-A7D6-E97C1756E64B}" srcOrd="0" destOrd="0" presId="urn:microsoft.com/office/officeart/2005/8/layout/hierarchy6"/>
    <dgm:cxn modelId="{F503576B-A230-40C2-9DB2-2B9E17BD4FBB}" srcId="{C5255587-BFA2-4C2E-831C-0E9BBE3C6754}" destId="{DB0B856E-AD4A-42E0-BABF-70534995FBD4}" srcOrd="0" destOrd="0" parTransId="{04527796-B6D6-4AAE-88DC-68ED92890412}" sibTransId="{32A30B3C-EBC4-415A-9100-5435B0FD17D1}"/>
    <dgm:cxn modelId="{3EA2926E-DD80-484A-9006-01DF55E74D33}" type="presOf" srcId="{8B99100E-1247-4774-AFE5-B699B491D967}" destId="{24567ADD-1578-4FCB-BC9F-C7FACAA23D34}" srcOrd="0" destOrd="0" presId="urn:microsoft.com/office/officeart/2005/8/layout/hierarchy6"/>
    <dgm:cxn modelId="{98617470-6FD7-4C07-8CA5-9172E915E5F8}" srcId="{DB0B856E-AD4A-42E0-BABF-70534995FBD4}" destId="{311E86D1-4E28-45F9-AB38-40157B168208}" srcOrd="1" destOrd="0" parTransId="{8B99100E-1247-4774-AFE5-B699B491D967}" sibTransId="{95AD7524-6B6C-4AD8-ABCE-C5AE3BAB1C16}"/>
    <dgm:cxn modelId="{1F0C2871-7340-40A4-AA07-7F79B9973F56}" type="presOf" srcId="{2915A723-5FCF-4888-A5E7-48E41505BF35}" destId="{5F66D02A-7ED6-46DA-BF4C-9371F0E61001}" srcOrd="0" destOrd="0" presId="urn:microsoft.com/office/officeart/2005/8/layout/hierarchy6"/>
    <dgm:cxn modelId="{7B0A0E72-2FC2-4428-84D0-825859C36E02}" type="presOf" srcId="{E108688B-21F6-4EE6-BF3C-54CA6EA61AE4}" destId="{51B871A0-88BC-4A6B-A4FF-D18E5114F7F1}" srcOrd="0" destOrd="0" presId="urn:microsoft.com/office/officeart/2005/8/layout/hierarchy6"/>
    <dgm:cxn modelId="{58772658-4615-4334-A1D4-1EFA10A4EBB4}" type="presOf" srcId="{4BBF96FF-F20B-497A-8ACD-534BA82344ED}" destId="{388469CF-7B31-4789-A158-D270A2EB0E8B}" srcOrd="0" destOrd="0" presId="urn:microsoft.com/office/officeart/2005/8/layout/hierarchy6"/>
    <dgm:cxn modelId="{139CC47F-7929-4A2B-8BF2-5A4B63EDA6F0}" srcId="{18703ED5-EEA3-4E74-A3B1-CD6A5C73CFCD}" destId="{C5255587-BFA2-4C2E-831C-0E9BBE3C6754}" srcOrd="0" destOrd="0" parTransId="{9D20451C-0643-48D3-BFF8-C20F641F70A9}" sibTransId="{C1FE1D0B-1CAF-49E2-A78A-AF11BA8164B2}"/>
    <dgm:cxn modelId="{52BFA883-F650-466C-A2E9-EC52934235A9}" srcId="{C5255587-BFA2-4C2E-831C-0E9BBE3C6754}" destId="{E108688B-21F6-4EE6-BF3C-54CA6EA61AE4}" srcOrd="1" destOrd="0" parTransId="{2915A723-5FCF-4888-A5E7-48E41505BF35}" sibTransId="{D6B73EF4-5A3B-4CC2-99C7-B4AC290FBC02}"/>
    <dgm:cxn modelId="{129E1388-AD21-404B-AF79-BDEB405B316B}" type="presOf" srcId="{AC81FA10-5424-4B04-AD81-20DF4740D7BC}" destId="{F5637406-63B1-4263-8838-80508B0953F8}" srcOrd="0" destOrd="0" presId="urn:microsoft.com/office/officeart/2005/8/layout/hierarchy6"/>
    <dgm:cxn modelId="{6080ABA1-76C0-47B3-B467-A1B0F5C47655}" type="presOf" srcId="{18703ED5-EEA3-4E74-A3B1-CD6A5C73CFCD}" destId="{460DB499-E726-4312-8576-62B7ADFE78C2}" srcOrd="0" destOrd="0" presId="urn:microsoft.com/office/officeart/2005/8/layout/hierarchy6"/>
    <dgm:cxn modelId="{BE4BA5C3-B14E-45A9-8372-06258B5A643F}" srcId="{E108688B-21F6-4EE6-BF3C-54CA6EA61AE4}" destId="{C4B81C4B-0257-4DF6-BB0A-974A70D3A39C}" srcOrd="0" destOrd="0" parTransId="{35646472-BF10-4815-94CF-E0EC832AC419}" sibTransId="{87A6A70F-52D0-4688-964C-D051C492DAAC}"/>
    <dgm:cxn modelId="{47022AD2-DDBE-4A8D-B515-D4CE74324E88}" type="presOf" srcId="{9D30F4FB-6553-4677-A367-24CC140B8AFB}" destId="{2A3C2A29-5BF9-4645-A969-A029D8DC1D1B}" srcOrd="0" destOrd="0" presId="urn:microsoft.com/office/officeart/2005/8/layout/hierarchy6"/>
    <dgm:cxn modelId="{CF42EFD4-C21A-4DEF-945E-99285448A8F7}" type="presOf" srcId="{311E86D1-4E28-45F9-AB38-40157B168208}" destId="{2BA247CA-FD64-4973-83D0-FBE58DAD7C14}" srcOrd="0" destOrd="0" presId="urn:microsoft.com/office/officeart/2005/8/layout/hierarchy6"/>
    <dgm:cxn modelId="{1DF148E7-22BF-4AD5-8C66-A72883F3BAE9}" type="presOf" srcId="{C4B81C4B-0257-4DF6-BB0A-974A70D3A39C}" destId="{8BA90313-91FB-4B50-8FE5-1B26210C73BA}" srcOrd="0" destOrd="0" presId="urn:microsoft.com/office/officeart/2005/8/layout/hierarchy6"/>
    <dgm:cxn modelId="{6DD9DBEC-2C09-4DE5-918F-9D14F9A8FAAB}" type="presOf" srcId="{C5255587-BFA2-4C2E-831C-0E9BBE3C6754}" destId="{272649FC-C650-4303-B25E-C8762AEA8389}" srcOrd="0" destOrd="0" presId="urn:microsoft.com/office/officeart/2005/8/layout/hierarchy6"/>
    <dgm:cxn modelId="{A59E6149-F5FC-43C3-8697-C51C81954472}" type="presParOf" srcId="{460DB499-E726-4312-8576-62B7ADFE78C2}" destId="{D4E8B28C-DC7E-4101-A226-B9CED7BF1D46}" srcOrd="0" destOrd="0" presId="urn:microsoft.com/office/officeart/2005/8/layout/hierarchy6"/>
    <dgm:cxn modelId="{F0A57E1C-9604-49D3-8B63-5989CE370F16}" type="presParOf" srcId="{D4E8B28C-DC7E-4101-A226-B9CED7BF1D46}" destId="{E4782A21-4695-43AC-A03C-E18DEB40DD6D}" srcOrd="0" destOrd="0" presId="urn:microsoft.com/office/officeart/2005/8/layout/hierarchy6"/>
    <dgm:cxn modelId="{7D78A9A4-6975-4561-B942-B8D98F659744}" type="presParOf" srcId="{E4782A21-4695-43AC-A03C-E18DEB40DD6D}" destId="{43142850-E2E5-40E0-A778-5ED0326F7FE7}" srcOrd="0" destOrd="0" presId="urn:microsoft.com/office/officeart/2005/8/layout/hierarchy6"/>
    <dgm:cxn modelId="{92EAE79E-B532-4ED8-B2EB-F8F340DE991B}" type="presParOf" srcId="{43142850-E2E5-40E0-A778-5ED0326F7FE7}" destId="{272649FC-C650-4303-B25E-C8762AEA8389}" srcOrd="0" destOrd="0" presId="urn:microsoft.com/office/officeart/2005/8/layout/hierarchy6"/>
    <dgm:cxn modelId="{08FD8E28-940D-4201-86A9-457680C4D7FB}" type="presParOf" srcId="{43142850-E2E5-40E0-A778-5ED0326F7FE7}" destId="{CA9D63FD-A7D4-4000-B2CE-E519136A9DA6}" srcOrd="1" destOrd="0" presId="urn:microsoft.com/office/officeart/2005/8/layout/hierarchy6"/>
    <dgm:cxn modelId="{040EBBC5-5750-4E0B-A5E7-9B96E2CB7EDB}" type="presParOf" srcId="{CA9D63FD-A7D4-4000-B2CE-E519136A9DA6}" destId="{8DD25A3D-F829-4F5F-8AE4-2F055711D319}" srcOrd="0" destOrd="0" presId="urn:microsoft.com/office/officeart/2005/8/layout/hierarchy6"/>
    <dgm:cxn modelId="{E18FD197-28FA-4761-93F1-F54E08096E94}" type="presParOf" srcId="{CA9D63FD-A7D4-4000-B2CE-E519136A9DA6}" destId="{DDCB25AD-3012-4987-A14E-CA817F6FF63B}" srcOrd="1" destOrd="0" presId="urn:microsoft.com/office/officeart/2005/8/layout/hierarchy6"/>
    <dgm:cxn modelId="{2422090B-ADFF-4D93-872B-13069FB79DE8}" type="presParOf" srcId="{DDCB25AD-3012-4987-A14E-CA817F6FF63B}" destId="{1157C8C0-D4A3-4E9F-A7D6-E97C1756E64B}" srcOrd="0" destOrd="0" presId="urn:microsoft.com/office/officeart/2005/8/layout/hierarchy6"/>
    <dgm:cxn modelId="{0F839F1D-5389-4F48-8B89-A24CB6BDA830}" type="presParOf" srcId="{DDCB25AD-3012-4987-A14E-CA817F6FF63B}" destId="{EBB08AAA-F67B-4733-A5EB-6890BF618018}" srcOrd="1" destOrd="0" presId="urn:microsoft.com/office/officeart/2005/8/layout/hierarchy6"/>
    <dgm:cxn modelId="{BC598F90-55F6-4646-B418-8F74B372431C}" type="presParOf" srcId="{EBB08AAA-F67B-4733-A5EB-6890BF618018}" destId="{388469CF-7B31-4789-A158-D270A2EB0E8B}" srcOrd="0" destOrd="0" presId="urn:microsoft.com/office/officeart/2005/8/layout/hierarchy6"/>
    <dgm:cxn modelId="{D1152B5B-2E48-4FB9-BD9A-F5BBD509C1A0}" type="presParOf" srcId="{EBB08AAA-F67B-4733-A5EB-6890BF618018}" destId="{DD203C99-E343-4D0A-904A-4D94F32B0AFB}" srcOrd="1" destOrd="0" presId="urn:microsoft.com/office/officeart/2005/8/layout/hierarchy6"/>
    <dgm:cxn modelId="{2A54205C-E2ED-463A-88E4-EE64B1186E56}" type="presParOf" srcId="{DD203C99-E343-4D0A-904A-4D94F32B0AFB}" destId="{2A3C2A29-5BF9-4645-A969-A029D8DC1D1B}" srcOrd="0" destOrd="0" presId="urn:microsoft.com/office/officeart/2005/8/layout/hierarchy6"/>
    <dgm:cxn modelId="{BA088127-42A1-4114-AEB9-C6FDE66EA385}" type="presParOf" srcId="{DD203C99-E343-4D0A-904A-4D94F32B0AFB}" destId="{6768E19C-68A8-4C47-BE2A-A2837E9986AB}" srcOrd="1" destOrd="0" presId="urn:microsoft.com/office/officeart/2005/8/layout/hierarchy6"/>
    <dgm:cxn modelId="{D3F0641D-28F3-475A-9BDB-9053EBD1B3C1}" type="presParOf" srcId="{EBB08AAA-F67B-4733-A5EB-6890BF618018}" destId="{24567ADD-1578-4FCB-BC9F-C7FACAA23D34}" srcOrd="2" destOrd="0" presId="urn:microsoft.com/office/officeart/2005/8/layout/hierarchy6"/>
    <dgm:cxn modelId="{BCC002FB-DFC3-4801-B7D3-C7D488134CC3}" type="presParOf" srcId="{EBB08AAA-F67B-4733-A5EB-6890BF618018}" destId="{3E7C4CAD-8AA2-4D25-9946-F49D403DEA69}" srcOrd="3" destOrd="0" presId="urn:microsoft.com/office/officeart/2005/8/layout/hierarchy6"/>
    <dgm:cxn modelId="{4BA70165-A087-4D11-93DF-C102513E1C61}" type="presParOf" srcId="{3E7C4CAD-8AA2-4D25-9946-F49D403DEA69}" destId="{2BA247CA-FD64-4973-83D0-FBE58DAD7C14}" srcOrd="0" destOrd="0" presId="urn:microsoft.com/office/officeart/2005/8/layout/hierarchy6"/>
    <dgm:cxn modelId="{9761A56C-155F-4A15-9A20-979DBE760F4E}" type="presParOf" srcId="{3E7C4CAD-8AA2-4D25-9946-F49D403DEA69}" destId="{B1CE75D6-168A-40DC-94DE-D1434FF58EB1}" srcOrd="1" destOrd="0" presId="urn:microsoft.com/office/officeart/2005/8/layout/hierarchy6"/>
    <dgm:cxn modelId="{C801F564-1461-4AF9-885B-8E341C7F1063}" type="presParOf" srcId="{CA9D63FD-A7D4-4000-B2CE-E519136A9DA6}" destId="{5F66D02A-7ED6-46DA-BF4C-9371F0E61001}" srcOrd="2" destOrd="0" presId="urn:microsoft.com/office/officeart/2005/8/layout/hierarchy6"/>
    <dgm:cxn modelId="{C64FABC7-C7C9-43B6-8570-118CDD8A3C53}" type="presParOf" srcId="{CA9D63FD-A7D4-4000-B2CE-E519136A9DA6}" destId="{920A5A5C-666C-48BE-B2D3-AD43B5729FAF}" srcOrd="3" destOrd="0" presId="urn:microsoft.com/office/officeart/2005/8/layout/hierarchy6"/>
    <dgm:cxn modelId="{34752190-A17E-4829-BC3D-E3A2B9398338}" type="presParOf" srcId="{920A5A5C-666C-48BE-B2D3-AD43B5729FAF}" destId="{51B871A0-88BC-4A6B-A4FF-D18E5114F7F1}" srcOrd="0" destOrd="0" presId="urn:microsoft.com/office/officeart/2005/8/layout/hierarchy6"/>
    <dgm:cxn modelId="{E47210A0-AE08-49F9-81A0-BBDB7E881F51}" type="presParOf" srcId="{920A5A5C-666C-48BE-B2D3-AD43B5729FAF}" destId="{91406914-5D6A-4D5A-B13A-7DE00BC56082}" srcOrd="1" destOrd="0" presId="urn:microsoft.com/office/officeart/2005/8/layout/hierarchy6"/>
    <dgm:cxn modelId="{1F511146-FA40-4889-B9C6-5C57F6672FB1}" type="presParOf" srcId="{91406914-5D6A-4D5A-B13A-7DE00BC56082}" destId="{61F52DA7-30EB-40AA-800F-411326AF5DD3}" srcOrd="0" destOrd="0" presId="urn:microsoft.com/office/officeart/2005/8/layout/hierarchy6"/>
    <dgm:cxn modelId="{6D9FE02C-84BD-46CD-8D9B-C5BD69282C8F}" type="presParOf" srcId="{91406914-5D6A-4D5A-B13A-7DE00BC56082}" destId="{2BE11524-2D41-4D6A-A71E-B79A3E42EAD7}" srcOrd="1" destOrd="0" presId="urn:microsoft.com/office/officeart/2005/8/layout/hierarchy6"/>
    <dgm:cxn modelId="{1E0C40EE-C021-4598-A898-9F1BB78DF31E}" type="presParOf" srcId="{2BE11524-2D41-4D6A-A71E-B79A3E42EAD7}" destId="{8BA90313-91FB-4B50-8FE5-1B26210C73BA}" srcOrd="0" destOrd="0" presId="urn:microsoft.com/office/officeart/2005/8/layout/hierarchy6"/>
    <dgm:cxn modelId="{66A08A10-72FE-4AD7-ABF3-CE28EF10ECA9}" type="presParOf" srcId="{2BE11524-2D41-4D6A-A71E-B79A3E42EAD7}" destId="{38B0C0F5-8B5B-4521-ACE0-FA32752E45E1}" srcOrd="1" destOrd="0" presId="urn:microsoft.com/office/officeart/2005/8/layout/hierarchy6"/>
    <dgm:cxn modelId="{E14F65C1-C7DF-43F9-8288-12556AFDFEC0}" type="presParOf" srcId="{91406914-5D6A-4D5A-B13A-7DE00BC56082}" destId="{F5637406-63B1-4263-8838-80508B0953F8}" srcOrd="2" destOrd="0" presId="urn:microsoft.com/office/officeart/2005/8/layout/hierarchy6"/>
    <dgm:cxn modelId="{40198732-D06A-4DFA-97EA-E7FB8709376F}" type="presParOf" srcId="{91406914-5D6A-4D5A-B13A-7DE00BC56082}" destId="{85DE159F-0A3B-4745-B2D6-65C1DE088CCD}" srcOrd="3" destOrd="0" presId="urn:microsoft.com/office/officeart/2005/8/layout/hierarchy6"/>
    <dgm:cxn modelId="{468EC820-2C0B-4958-9868-3CB9C06833E2}" type="presParOf" srcId="{85DE159F-0A3B-4745-B2D6-65C1DE088CCD}" destId="{F5E4AB94-4AC2-4B4C-9A0B-5B9FE5FFE6FC}" srcOrd="0" destOrd="0" presId="urn:microsoft.com/office/officeart/2005/8/layout/hierarchy6"/>
    <dgm:cxn modelId="{8C41D3B9-9C65-4CB6-B998-2E2B374A2679}" type="presParOf" srcId="{85DE159F-0A3B-4745-B2D6-65C1DE088CCD}" destId="{88601F7B-F3BF-47AD-BE28-FB64499E2F17}" srcOrd="1" destOrd="0" presId="urn:microsoft.com/office/officeart/2005/8/layout/hierarchy6"/>
    <dgm:cxn modelId="{4AD07AB2-DA8E-4F51-9A2C-D929EE91B07B}" type="presParOf" srcId="{460DB499-E726-4312-8576-62B7ADFE78C2}" destId="{5DB67993-7BDB-4FBF-8257-B3B02FFE0B12}"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8BBC2-FD0F-4B59-A223-7606D71FBB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D6EF47-0D34-41B8-A5DD-FCA67F679415}">
      <dgm:prSet/>
      <dgm:spPr/>
      <dgm:t>
        <a:bodyPr/>
        <a:lstStyle/>
        <a:p>
          <a:pPr rtl="0">
            <a:lnSpc>
              <a:spcPct val="100000"/>
            </a:lnSpc>
          </a:pPr>
          <a:r>
            <a:rPr lang="es-ES" dirty="0">
              <a:latin typeface="Calibri Light" panose="020F0302020204030204"/>
            </a:rPr>
            <a:t>Investiga diversas fuentes de carácter general</a:t>
          </a:r>
          <a:endParaRPr lang="en-US" dirty="0"/>
        </a:p>
      </dgm:t>
    </dgm:pt>
    <dgm:pt modelId="{DEFBF12A-6EBC-4311-B31F-142A8E5A40AE}" type="parTrans" cxnId="{38E53F9E-D3F6-4B82-B03D-9FA20E30D4E1}">
      <dgm:prSet/>
      <dgm:spPr/>
      <dgm:t>
        <a:bodyPr/>
        <a:lstStyle/>
        <a:p>
          <a:endParaRPr lang="en-US"/>
        </a:p>
      </dgm:t>
    </dgm:pt>
    <dgm:pt modelId="{814E6CAB-CFDC-4F1B-9301-7863C199F6FE}" type="sibTrans" cxnId="{38E53F9E-D3F6-4B82-B03D-9FA20E30D4E1}">
      <dgm:prSet/>
      <dgm:spPr/>
      <dgm:t>
        <a:bodyPr/>
        <a:lstStyle/>
        <a:p>
          <a:endParaRPr lang="en-US"/>
        </a:p>
      </dgm:t>
    </dgm:pt>
    <dgm:pt modelId="{453D9108-F088-4BE0-9945-E764C2CE9445}">
      <dgm:prSet custT="1"/>
      <dgm:spPr/>
      <dgm:t>
        <a:bodyPr/>
        <a:lstStyle/>
        <a:p>
          <a:pPr>
            <a:lnSpc>
              <a:spcPct val="100000"/>
            </a:lnSpc>
          </a:pPr>
          <a:r>
            <a:rPr lang="es-ES" sz="2500" dirty="0">
              <a:latin typeface="Calibri Light" panose="020F0302020204030204"/>
            </a:rPr>
            <a:t>Evalúa</a:t>
          </a:r>
          <a:r>
            <a:rPr lang="es-ES" sz="2500" dirty="0"/>
            <a:t>: una correcta elección de fuentes brinda fiabilidad a tus trabajos periodísticos</a:t>
          </a:r>
          <a:endParaRPr lang="en-US" sz="2500" dirty="0"/>
        </a:p>
      </dgm:t>
    </dgm:pt>
    <dgm:pt modelId="{2DD1F136-84D8-455D-9382-CEE20468192F}" type="parTrans" cxnId="{BC695D23-32BA-4AC2-9926-DD0FAAB7D99E}">
      <dgm:prSet/>
      <dgm:spPr/>
      <dgm:t>
        <a:bodyPr/>
        <a:lstStyle/>
        <a:p>
          <a:endParaRPr lang="en-US"/>
        </a:p>
      </dgm:t>
    </dgm:pt>
    <dgm:pt modelId="{B38C2099-C2FA-42FC-A16A-C700364A2732}" type="sibTrans" cxnId="{BC695D23-32BA-4AC2-9926-DD0FAAB7D99E}">
      <dgm:prSet/>
      <dgm:spPr/>
      <dgm:t>
        <a:bodyPr/>
        <a:lstStyle/>
        <a:p>
          <a:endParaRPr lang="en-US"/>
        </a:p>
      </dgm:t>
    </dgm:pt>
    <dgm:pt modelId="{420A2ED3-59D9-4BAF-B0E9-E8FFFF389E5F}">
      <dgm:prSet phldr="0"/>
      <dgm:spPr/>
      <dgm:t>
        <a:bodyPr/>
        <a:lstStyle/>
        <a:p>
          <a:pPr rtl="0"/>
          <a:r>
            <a:rPr lang="es-ES" dirty="0">
              <a:latin typeface="Calibri Light" panose="020F0302020204030204"/>
            </a:rPr>
            <a:t>Introducir fuentes en Listas para tener una Colección de Datos</a:t>
          </a:r>
        </a:p>
      </dgm:t>
    </dgm:pt>
    <dgm:pt modelId="{6BF7B6D7-5127-44D2-BFDD-97B1EBFDDF6A}" type="parTrans" cxnId="{BE353B5D-55F8-404C-8573-441514CA9F7B}">
      <dgm:prSet/>
      <dgm:spPr/>
      <dgm:t>
        <a:bodyPr/>
        <a:lstStyle/>
        <a:p>
          <a:endParaRPr lang="es-ES"/>
        </a:p>
      </dgm:t>
    </dgm:pt>
    <dgm:pt modelId="{BDD3DAD5-86EF-43D4-B931-338AD499C0A4}" type="sibTrans" cxnId="{BE353B5D-55F8-404C-8573-441514CA9F7B}">
      <dgm:prSet/>
      <dgm:spPr/>
      <dgm:t>
        <a:bodyPr/>
        <a:lstStyle/>
        <a:p>
          <a:endParaRPr lang="es-ES"/>
        </a:p>
      </dgm:t>
    </dgm:pt>
    <dgm:pt modelId="{C435A057-7F90-4AD3-8AA3-8B04E54EE1E1}" type="pres">
      <dgm:prSet presAssocID="{39E8BBC2-FD0F-4B59-A223-7606D71FBBB9}" presName="root" presStyleCnt="0">
        <dgm:presLayoutVars>
          <dgm:dir/>
          <dgm:resizeHandles val="exact"/>
        </dgm:presLayoutVars>
      </dgm:prSet>
      <dgm:spPr/>
    </dgm:pt>
    <dgm:pt modelId="{2252E32F-7183-496E-A78F-ED4321DD39E0}" type="pres">
      <dgm:prSet presAssocID="{420A2ED3-59D9-4BAF-B0E9-E8FFFF389E5F}" presName="compNode" presStyleCnt="0"/>
      <dgm:spPr/>
    </dgm:pt>
    <dgm:pt modelId="{EE81B12D-2462-441D-AB5A-ED88912D9684}" type="pres">
      <dgm:prSet presAssocID="{420A2ED3-59D9-4BAF-B0E9-E8FFFF389E5F}" presName="bgRect" presStyleLbl="bgShp" presStyleIdx="0" presStyleCnt="3"/>
      <dgm:spPr/>
    </dgm:pt>
    <dgm:pt modelId="{504FEA36-8634-467F-9101-824EFC75E1A7}" type="pres">
      <dgm:prSet presAssocID="{420A2ED3-59D9-4BAF-B0E9-E8FFFF389E5F}"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4EFFC6EF-3521-4D68-9806-C96E5595F68D}" type="pres">
      <dgm:prSet presAssocID="{420A2ED3-59D9-4BAF-B0E9-E8FFFF389E5F}" presName="spaceRect" presStyleCnt="0"/>
      <dgm:spPr/>
    </dgm:pt>
    <dgm:pt modelId="{263ABD74-F11B-4FBC-B54C-85A59507CCAA}" type="pres">
      <dgm:prSet presAssocID="{420A2ED3-59D9-4BAF-B0E9-E8FFFF389E5F}" presName="parTx" presStyleLbl="revTx" presStyleIdx="0" presStyleCnt="3">
        <dgm:presLayoutVars>
          <dgm:chMax val="0"/>
          <dgm:chPref val="0"/>
        </dgm:presLayoutVars>
      </dgm:prSet>
      <dgm:spPr/>
    </dgm:pt>
    <dgm:pt modelId="{5BF018C2-4C4B-402F-9F8C-67DC4D1C2DB7}" type="pres">
      <dgm:prSet presAssocID="{BDD3DAD5-86EF-43D4-B931-338AD499C0A4}" presName="sibTrans" presStyleCnt="0"/>
      <dgm:spPr/>
    </dgm:pt>
    <dgm:pt modelId="{1A432D61-C8B0-49EF-863B-C9B28A663AB1}" type="pres">
      <dgm:prSet presAssocID="{0BD6EF47-0D34-41B8-A5DD-FCA67F679415}" presName="compNode" presStyleCnt="0"/>
      <dgm:spPr/>
    </dgm:pt>
    <dgm:pt modelId="{E4650EB3-780D-4542-B072-E38C2CDADB3E}" type="pres">
      <dgm:prSet presAssocID="{0BD6EF47-0D34-41B8-A5DD-FCA67F679415}" presName="bgRect" presStyleLbl="bgShp" presStyleIdx="1" presStyleCnt="3"/>
      <dgm:spPr/>
    </dgm:pt>
    <dgm:pt modelId="{25EB4123-47DA-46C1-9BAC-92932CCBECC4}" type="pres">
      <dgm:prSet presAssocID="{0BD6EF47-0D34-41B8-A5DD-FCA67F679415}"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ca de verificación"/>
        </a:ext>
      </dgm:extLst>
    </dgm:pt>
    <dgm:pt modelId="{7DF561AF-6A6D-4D67-9426-15062F875E08}" type="pres">
      <dgm:prSet presAssocID="{0BD6EF47-0D34-41B8-A5DD-FCA67F679415}" presName="spaceRect" presStyleCnt="0"/>
      <dgm:spPr/>
    </dgm:pt>
    <dgm:pt modelId="{B4137281-0B2B-4CD8-9484-124434A6AB86}" type="pres">
      <dgm:prSet presAssocID="{0BD6EF47-0D34-41B8-A5DD-FCA67F679415}" presName="parTx" presStyleLbl="revTx" presStyleIdx="1" presStyleCnt="3">
        <dgm:presLayoutVars>
          <dgm:chMax val="0"/>
          <dgm:chPref val="0"/>
        </dgm:presLayoutVars>
      </dgm:prSet>
      <dgm:spPr/>
    </dgm:pt>
    <dgm:pt modelId="{F8F4F3A1-151E-48CA-88DA-4CC2046746FF}" type="pres">
      <dgm:prSet presAssocID="{814E6CAB-CFDC-4F1B-9301-7863C199F6FE}" presName="sibTrans" presStyleCnt="0"/>
      <dgm:spPr/>
    </dgm:pt>
    <dgm:pt modelId="{60BB120A-5ACC-4D3A-83A1-B8A982B0138A}" type="pres">
      <dgm:prSet presAssocID="{453D9108-F088-4BE0-9945-E764C2CE9445}" presName="compNode" presStyleCnt="0"/>
      <dgm:spPr/>
    </dgm:pt>
    <dgm:pt modelId="{12FCCDCB-FC07-486D-8309-9A5FC5F718BA}" type="pres">
      <dgm:prSet presAssocID="{453D9108-F088-4BE0-9945-E764C2CE9445}" presName="bgRect" presStyleLbl="bgShp" presStyleIdx="2" presStyleCnt="3"/>
      <dgm:spPr/>
    </dgm:pt>
    <dgm:pt modelId="{42358DC0-61AD-4DF7-8CF1-B272502D229A}" type="pres">
      <dgm:prSet presAssocID="{453D9108-F088-4BE0-9945-E764C2CE9445}"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Waterfall scene"/>
        </a:ext>
      </dgm:extLst>
    </dgm:pt>
    <dgm:pt modelId="{E0A7841A-1B08-4F6E-8C80-3C06DE7C0AFF}" type="pres">
      <dgm:prSet presAssocID="{453D9108-F088-4BE0-9945-E764C2CE9445}" presName="spaceRect" presStyleCnt="0"/>
      <dgm:spPr/>
    </dgm:pt>
    <dgm:pt modelId="{92CC41BC-AF62-4750-97BD-F0DFE1F8A52B}" type="pres">
      <dgm:prSet presAssocID="{453D9108-F088-4BE0-9945-E764C2CE9445}" presName="parTx" presStyleLbl="revTx" presStyleIdx="2" presStyleCnt="3">
        <dgm:presLayoutVars>
          <dgm:chMax val="0"/>
          <dgm:chPref val="0"/>
        </dgm:presLayoutVars>
      </dgm:prSet>
      <dgm:spPr/>
    </dgm:pt>
  </dgm:ptLst>
  <dgm:cxnLst>
    <dgm:cxn modelId="{BC695D23-32BA-4AC2-9926-DD0FAAB7D99E}" srcId="{39E8BBC2-FD0F-4B59-A223-7606D71FBBB9}" destId="{453D9108-F088-4BE0-9945-E764C2CE9445}" srcOrd="2" destOrd="0" parTransId="{2DD1F136-84D8-455D-9382-CEE20468192F}" sibTransId="{B38C2099-C2FA-42FC-A16A-C700364A2732}"/>
    <dgm:cxn modelId="{BE353B5D-55F8-404C-8573-441514CA9F7B}" srcId="{39E8BBC2-FD0F-4B59-A223-7606D71FBBB9}" destId="{420A2ED3-59D9-4BAF-B0E9-E8FFFF389E5F}" srcOrd="0" destOrd="0" parTransId="{6BF7B6D7-5127-44D2-BFDD-97B1EBFDDF6A}" sibTransId="{BDD3DAD5-86EF-43D4-B931-338AD499C0A4}"/>
    <dgm:cxn modelId="{04F81C48-D689-470C-AFD3-1E84197844AF}" type="presOf" srcId="{0BD6EF47-0D34-41B8-A5DD-FCA67F679415}" destId="{B4137281-0B2B-4CD8-9484-124434A6AB86}" srcOrd="0" destOrd="0" presId="urn:microsoft.com/office/officeart/2018/2/layout/IconVerticalSolidList"/>
    <dgm:cxn modelId="{AEF1EA4A-3BA7-4167-B230-DE9323D15284}" type="presOf" srcId="{453D9108-F088-4BE0-9945-E764C2CE9445}" destId="{92CC41BC-AF62-4750-97BD-F0DFE1F8A52B}" srcOrd="0" destOrd="0" presId="urn:microsoft.com/office/officeart/2018/2/layout/IconVerticalSolidList"/>
    <dgm:cxn modelId="{FC484B90-38A9-423C-AAA0-BE546F820DC3}" type="presOf" srcId="{420A2ED3-59D9-4BAF-B0E9-E8FFFF389E5F}" destId="{263ABD74-F11B-4FBC-B54C-85A59507CCAA}" srcOrd="0" destOrd="0" presId="urn:microsoft.com/office/officeart/2018/2/layout/IconVerticalSolidList"/>
    <dgm:cxn modelId="{38E53F9E-D3F6-4B82-B03D-9FA20E30D4E1}" srcId="{39E8BBC2-FD0F-4B59-A223-7606D71FBBB9}" destId="{0BD6EF47-0D34-41B8-A5DD-FCA67F679415}" srcOrd="1" destOrd="0" parTransId="{DEFBF12A-6EBC-4311-B31F-142A8E5A40AE}" sibTransId="{814E6CAB-CFDC-4F1B-9301-7863C199F6FE}"/>
    <dgm:cxn modelId="{E38392E4-5133-4F79-8657-392AE2F34B94}" type="presOf" srcId="{39E8BBC2-FD0F-4B59-A223-7606D71FBBB9}" destId="{C435A057-7F90-4AD3-8AA3-8B04E54EE1E1}" srcOrd="0" destOrd="0" presId="urn:microsoft.com/office/officeart/2018/2/layout/IconVerticalSolidList"/>
    <dgm:cxn modelId="{D4BF3028-5C42-4DB9-89B6-6961D39EE2D3}" type="presParOf" srcId="{C435A057-7F90-4AD3-8AA3-8B04E54EE1E1}" destId="{2252E32F-7183-496E-A78F-ED4321DD39E0}" srcOrd="0" destOrd="0" presId="urn:microsoft.com/office/officeart/2018/2/layout/IconVerticalSolidList"/>
    <dgm:cxn modelId="{1BE110A6-A15D-4BA9-8FA2-F6979266FC1E}" type="presParOf" srcId="{2252E32F-7183-496E-A78F-ED4321DD39E0}" destId="{EE81B12D-2462-441D-AB5A-ED88912D9684}" srcOrd="0" destOrd="0" presId="urn:microsoft.com/office/officeart/2018/2/layout/IconVerticalSolidList"/>
    <dgm:cxn modelId="{46B4B72F-D2A3-43D7-93DA-A59F4B2F6EE1}" type="presParOf" srcId="{2252E32F-7183-496E-A78F-ED4321DD39E0}" destId="{504FEA36-8634-467F-9101-824EFC75E1A7}" srcOrd="1" destOrd="0" presId="urn:microsoft.com/office/officeart/2018/2/layout/IconVerticalSolidList"/>
    <dgm:cxn modelId="{921D76C4-4DFD-47EB-AF90-1054D226B203}" type="presParOf" srcId="{2252E32F-7183-496E-A78F-ED4321DD39E0}" destId="{4EFFC6EF-3521-4D68-9806-C96E5595F68D}" srcOrd="2" destOrd="0" presId="urn:microsoft.com/office/officeart/2018/2/layout/IconVerticalSolidList"/>
    <dgm:cxn modelId="{70AB0430-B288-404F-9174-F5D262DCFE3B}" type="presParOf" srcId="{2252E32F-7183-496E-A78F-ED4321DD39E0}" destId="{263ABD74-F11B-4FBC-B54C-85A59507CCAA}" srcOrd="3" destOrd="0" presId="urn:microsoft.com/office/officeart/2018/2/layout/IconVerticalSolidList"/>
    <dgm:cxn modelId="{B5EE150D-2A21-4171-9E6B-47AF0A043B22}" type="presParOf" srcId="{C435A057-7F90-4AD3-8AA3-8B04E54EE1E1}" destId="{5BF018C2-4C4B-402F-9F8C-67DC4D1C2DB7}" srcOrd="1" destOrd="0" presId="urn:microsoft.com/office/officeart/2018/2/layout/IconVerticalSolidList"/>
    <dgm:cxn modelId="{E1788FF8-A12D-473C-B394-923F9F063708}" type="presParOf" srcId="{C435A057-7F90-4AD3-8AA3-8B04E54EE1E1}" destId="{1A432D61-C8B0-49EF-863B-C9B28A663AB1}" srcOrd="2" destOrd="0" presId="urn:microsoft.com/office/officeart/2018/2/layout/IconVerticalSolidList"/>
    <dgm:cxn modelId="{07A7DB84-4211-4A50-A34A-6B84AB834E9C}" type="presParOf" srcId="{1A432D61-C8B0-49EF-863B-C9B28A663AB1}" destId="{E4650EB3-780D-4542-B072-E38C2CDADB3E}" srcOrd="0" destOrd="0" presId="urn:microsoft.com/office/officeart/2018/2/layout/IconVerticalSolidList"/>
    <dgm:cxn modelId="{E6ECB011-C715-45F6-9B4D-8CDAEBAED896}" type="presParOf" srcId="{1A432D61-C8B0-49EF-863B-C9B28A663AB1}" destId="{25EB4123-47DA-46C1-9BAC-92932CCBECC4}" srcOrd="1" destOrd="0" presId="urn:microsoft.com/office/officeart/2018/2/layout/IconVerticalSolidList"/>
    <dgm:cxn modelId="{B9CEA8DC-DD1E-4474-A6F8-E42730F8102D}" type="presParOf" srcId="{1A432D61-C8B0-49EF-863B-C9B28A663AB1}" destId="{7DF561AF-6A6D-4D67-9426-15062F875E08}" srcOrd="2" destOrd="0" presId="urn:microsoft.com/office/officeart/2018/2/layout/IconVerticalSolidList"/>
    <dgm:cxn modelId="{1748200E-3D28-4AC8-9022-E4767F1EC357}" type="presParOf" srcId="{1A432D61-C8B0-49EF-863B-C9B28A663AB1}" destId="{B4137281-0B2B-4CD8-9484-124434A6AB86}" srcOrd="3" destOrd="0" presId="urn:microsoft.com/office/officeart/2018/2/layout/IconVerticalSolidList"/>
    <dgm:cxn modelId="{B88927A9-BE76-447C-B919-E6D503AEB3B6}" type="presParOf" srcId="{C435A057-7F90-4AD3-8AA3-8B04E54EE1E1}" destId="{F8F4F3A1-151E-48CA-88DA-4CC2046746FF}" srcOrd="3" destOrd="0" presId="urn:microsoft.com/office/officeart/2018/2/layout/IconVerticalSolidList"/>
    <dgm:cxn modelId="{A067413E-1F4A-43CA-A836-2A38F8070128}" type="presParOf" srcId="{C435A057-7F90-4AD3-8AA3-8B04E54EE1E1}" destId="{60BB120A-5ACC-4D3A-83A1-B8A982B0138A}" srcOrd="4" destOrd="0" presId="urn:microsoft.com/office/officeart/2018/2/layout/IconVerticalSolidList"/>
    <dgm:cxn modelId="{151DFFD4-40D7-4E37-8355-2EC69F13D796}" type="presParOf" srcId="{60BB120A-5ACC-4D3A-83A1-B8A982B0138A}" destId="{12FCCDCB-FC07-486D-8309-9A5FC5F718BA}" srcOrd="0" destOrd="0" presId="urn:microsoft.com/office/officeart/2018/2/layout/IconVerticalSolidList"/>
    <dgm:cxn modelId="{A703FD64-4641-4720-88D8-9B1DD60197FF}" type="presParOf" srcId="{60BB120A-5ACC-4D3A-83A1-B8A982B0138A}" destId="{42358DC0-61AD-4DF7-8CF1-B272502D229A}" srcOrd="1" destOrd="0" presId="urn:microsoft.com/office/officeart/2018/2/layout/IconVerticalSolidList"/>
    <dgm:cxn modelId="{CA58E0A3-30BD-43A7-BF6F-9DB0F86285D8}" type="presParOf" srcId="{60BB120A-5ACC-4D3A-83A1-B8A982B0138A}" destId="{E0A7841A-1B08-4F6E-8C80-3C06DE7C0AFF}" srcOrd="2" destOrd="0" presId="urn:microsoft.com/office/officeart/2018/2/layout/IconVerticalSolidList"/>
    <dgm:cxn modelId="{FFBD3D4C-5CB0-42BD-BF26-FB1F362F44F5}" type="presParOf" srcId="{60BB120A-5ACC-4D3A-83A1-B8A982B0138A}" destId="{92CC41BC-AF62-4750-97BD-F0DFE1F8A5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0F323-89E4-4267-8C29-106B6A30D13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6E3E9FF3-DFC4-4D74-97CA-F723C155AB8A}">
      <dgm:prSet phldrT="[Texto]" phldr="0" custT="1"/>
      <dgm:spPr/>
      <dgm:t>
        <a:bodyPr/>
        <a:lstStyle/>
        <a:p>
          <a:r>
            <a:rPr lang="es-ES" sz="1800" b="1" dirty="0">
              <a:latin typeface="+mn-lt"/>
            </a:rPr>
            <a:t>¿Quién?</a:t>
          </a:r>
        </a:p>
      </dgm:t>
    </dgm:pt>
    <dgm:pt modelId="{009894EB-20FF-4F6F-AEFC-0BAD6712A2DE}" type="parTrans" cxnId="{F7130460-DAAA-4726-812C-0834C1CD854B}">
      <dgm:prSet/>
      <dgm:spPr/>
      <dgm:t>
        <a:bodyPr/>
        <a:lstStyle/>
        <a:p>
          <a:endParaRPr lang="es-ES" sz="1600">
            <a:latin typeface="+mn-lt"/>
          </a:endParaRPr>
        </a:p>
      </dgm:t>
    </dgm:pt>
    <dgm:pt modelId="{2459A32E-72E5-4C56-833B-94E60FF5D366}" type="sibTrans" cxnId="{F7130460-DAAA-4726-812C-0834C1CD854B}">
      <dgm:prSet/>
      <dgm:spPr/>
      <dgm:t>
        <a:bodyPr/>
        <a:lstStyle/>
        <a:p>
          <a:endParaRPr lang="es-ES" sz="1600">
            <a:latin typeface="+mn-lt"/>
          </a:endParaRPr>
        </a:p>
      </dgm:t>
    </dgm:pt>
    <dgm:pt modelId="{AAEE9DB9-26BC-402A-9F54-01239CE71D74}">
      <dgm:prSet phldrT="[Texto]" phldr="0" custT="1"/>
      <dgm:spPr/>
      <dgm:t>
        <a:bodyPr/>
        <a:lstStyle/>
        <a:p>
          <a:pPr rtl="0"/>
          <a:r>
            <a:rPr lang="es-ES" sz="1600" dirty="0">
              <a:latin typeface="+mn-lt"/>
            </a:rPr>
            <a:t>Autor Apellido, </a:t>
          </a:r>
          <a:r>
            <a:rPr lang="es-ES" sz="1600" dirty="0">
              <a:solidFill>
                <a:srgbClr val="000000"/>
              </a:solidFill>
              <a:latin typeface="+mn-lt"/>
              <a:ea typeface="Calibri"/>
              <a:cs typeface="Calibri"/>
            </a:rPr>
            <a:t>Iniciales: Autor nombre </a:t>
          </a:r>
        </a:p>
      </dgm:t>
    </dgm:pt>
    <dgm:pt modelId="{C0005445-73D5-4663-90A3-0FF19275F701}" type="parTrans" cxnId="{E62A7974-2D6D-4EFB-9709-EF935CDAF329}">
      <dgm:prSet/>
      <dgm:spPr/>
      <dgm:t>
        <a:bodyPr/>
        <a:lstStyle/>
        <a:p>
          <a:endParaRPr lang="es-ES" sz="1600">
            <a:latin typeface="+mn-lt"/>
          </a:endParaRPr>
        </a:p>
      </dgm:t>
    </dgm:pt>
    <dgm:pt modelId="{1039BADC-7506-488D-A4A4-D815C8F70313}" type="sibTrans" cxnId="{E62A7974-2D6D-4EFB-9709-EF935CDAF329}">
      <dgm:prSet/>
      <dgm:spPr/>
      <dgm:t>
        <a:bodyPr/>
        <a:lstStyle/>
        <a:p>
          <a:endParaRPr lang="es-ES" sz="1600">
            <a:latin typeface="+mn-lt"/>
          </a:endParaRPr>
        </a:p>
      </dgm:t>
    </dgm:pt>
    <dgm:pt modelId="{13AB1435-0A8E-49F6-962C-B8DA9DB4634A}">
      <dgm:prSet phldrT="[Texto]" phldr="0" custT="1"/>
      <dgm:spPr/>
      <dgm:t>
        <a:bodyPr/>
        <a:lstStyle/>
        <a:p>
          <a:pPr rtl="0"/>
          <a:r>
            <a:rPr lang="es-ES" sz="1600" dirty="0">
              <a:latin typeface="+mn-lt"/>
              <a:ea typeface="Calibri"/>
              <a:cs typeface="Calibri"/>
            </a:rPr>
            <a:t> Autor(es) responsable(s) del trabajo</a:t>
          </a:r>
        </a:p>
      </dgm:t>
    </dgm:pt>
    <dgm:pt modelId="{DC83545A-27A6-49BB-A519-8F1EF58DDD2F}" type="parTrans" cxnId="{2237BDAB-072F-4559-AE1D-448367181F7E}">
      <dgm:prSet/>
      <dgm:spPr/>
      <dgm:t>
        <a:bodyPr/>
        <a:lstStyle/>
        <a:p>
          <a:endParaRPr lang="es-ES" sz="1600">
            <a:latin typeface="+mn-lt"/>
          </a:endParaRPr>
        </a:p>
      </dgm:t>
    </dgm:pt>
    <dgm:pt modelId="{90443CDE-BAFA-4E6E-931E-A6373AD89CF2}" type="sibTrans" cxnId="{2237BDAB-072F-4559-AE1D-448367181F7E}">
      <dgm:prSet/>
      <dgm:spPr/>
      <dgm:t>
        <a:bodyPr/>
        <a:lstStyle/>
        <a:p>
          <a:endParaRPr lang="es-ES" sz="1600">
            <a:latin typeface="+mn-lt"/>
          </a:endParaRPr>
        </a:p>
      </dgm:t>
    </dgm:pt>
    <dgm:pt modelId="{4F5889AB-2ED6-40C5-8DCA-4CAEC8FFBEEC}">
      <dgm:prSet phldrT="[Texto]" phldr="0" custT="1"/>
      <dgm:spPr/>
      <dgm:t>
        <a:bodyPr/>
        <a:lstStyle/>
        <a:p>
          <a:r>
            <a:rPr lang="es-ES" sz="1800" b="1" dirty="0">
              <a:latin typeface="+mn-lt"/>
            </a:rPr>
            <a:t>¿Cuándo?</a:t>
          </a:r>
        </a:p>
      </dgm:t>
    </dgm:pt>
    <dgm:pt modelId="{419C095C-DB3B-42AF-A853-28EE5C413BC1}" type="parTrans" cxnId="{BE39ED02-4970-48E3-BDBA-122A4B6BDAF2}">
      <dgm:prSet/>
      <dgm:spPr/>
      <dgm:t>
        <a:bodyPr/>
        <a:lstStyle/>
        <a:p>
          <a:endParaRPr lang="es-ES" sz="1600">
            <a:latin typeface="+mn-lt"/>
          </a:endParaRPr>
        </a:p>
      </dgm:t>
    </dgm:pt>
    <dgm:pt modelId="{D491BED5-B2D2-439D-8B41-27AD01815558}" type="sibTrans" cxnId="{BE39ED02-4970-48E3-BDBA-122A4B6BDAF2}">
      <dgm:prSet/>
      <dgm:spPr/>
      <dgm:t>
        <a:bodyPr/>
        <a:lstStyle/>
        <a:p>
          <a:endParaRPr lang="es-ES" sz="1600">
            <a:latin typeface="+mn-lt"/>
          </a:endParaRPr>
        </a:p>
      </dgm:t>
    </dgm:pt>
    <dgm:pt modelId="{6E036864-1CFA-4E01-A5D5-B6D81F1142CB}">
      <dgm:prSet phldrT="[Texto]" phldr="0" custT="1"/>
      <dgm:spPr/>
      <dgm:t>
        <a:bodyPr/>
        <a:lstStyle/>
        <a:p>
          <a:pPr rtl="0"/>
          <a:r>
            <a:rPr lang="es-ES" sz="1600" dirty="0">
              <a:latin typeface="+mn-lt"/>
            </a:rPr>
            <a:t>Año; mes, año</a:t>
          </a:r>
        </a:p>
      </dgm:t>
    </dgm:pt>
    <dgm:pt modelId="{AC6E0D7F-FB4A-4125-A3EF-E7A45D189AE2}" type="parTrans" cxnId="{6D2DF734-1621-435F-9491-AEC021BDE6E2}">
      <dgm:prSet/>
      <dgm:spPr/>
      <dgm:t>
        <a:bodyPr/>
        <a:lstStyle/>
        <a:p>
          <a:endParaRPr lang="es-ES" sz="1600">
            <a:latin typeface="+mn-lt"/>
          </a:endParaRPr>
        </a:p>
      </dgm:t>
    </dgm:pt>
    <dgm:pt modelId="{5845AA03-6C40-4A4F-B3A7-3CB0623C943F}" type="sibTrans" cxnId="{6D2DF734-1621-435F-9491-AEC021BDE6E2}">
      <dgm:prSet/>
      <dgm:spPr/>
      <dgm:t>
        <a:bodyPr/>
        <a:lstStyle/>
        <a:p>
          <a:endParaRPr lang="es-ES" sz="1600">
            <a:latin typeface="+mn-lt"/>
          </a:endParaRPr>
        </a:p>
      </dgm:t>
    </dgm:pt>
    <dgm:pt modelId="{BF205E6D-6FD6-44AE-A177-3E0A014A8A9B}">
      <dgm:prSet phldrT="[Texto]" phldr="0" custT="1"/>
      <dgm:spPr/>
      <dgm:t>
        <a:bodyPr/>
        <a:lstStyle/>
        <a:p>
          <a:pPr rtl="0"/>
          <a:r>
            <a:rPr lang="es-ES" sz="1600" dirty="0">
              <a:latin typeface="+mn-lt"/>
            </a:rPr>
            <a:t>Fecha de publicación del trabajo</a:t>
          </a:r>
        </a:p>
      </dgm:t>
    </dgm:pt>
    <dgm:pt modelId="{566CCFA5-D31E-461B-A082-85BCCA573B69}" type="parTrans" cxnId="{6040D4B5-9E5C-444C-A2CE-C1CCB174F8F4}">
      <dgm:prSet/>
      <dgm:spPr/>
      <dgm:t>
        <a:bodyPr/>
        <a:lstStyle/>
        <a:p>
          <a:endParaRPr lang="es-ES" sz="1600">
            <a:latin typeface="+mn-lt"/>
          </a:endParaRPr>
        </a:p>
      </dgm:t>
    </dgm:pt>
    <dgm:pt modelId="{917FB1D2-5A22-4D29-8BC1-A245D5AE25B1}" type="sibTrans" cxnId="{6040D4B5-9E5C-444C-A2CE-C1CCB174F8F4}">
      <dgm:prSet/>
      <dgm:spPr/>
      <dgm:t>
        <a:bodyPr/>
        <a:lstStyle/>
        <a:p>
          <a:endParaRPr lang="es-ES" sz="1600">
            <a:latin typeface="+mn-lt"/>
          </a:endParaRPr>
        </a:p>
      </dgm:t>
    </dgm:pt>
    <dgm:pt modelId="{729E5099-7163-45FB-8E99-87E9AC29A7DF}">
      <dgm:prSet phldrT="[Texto]" phldr="0" custT="1"/>
      <dgm:spPr/>
      <dgm:t>
        <a:bodyPr/>
        <a:lstStyle/>
        <a:p>
          <a:r>
            <a:rPr lang="es-ES" sz="1800" b="1" dirty="0">
              <a:latin typeface="+mn-lt"/>
            </a:rPr>
            <a:t>¿Dónde?</a:t>
          </a:r>
        </a:p>
      </dgm:t>
    </dgm:pt>
    <dgm:pt modelId="{342CB60B-A30F-43EF-AA7D-5C60DB408B01}" type="parTrans" cxnId="{A346F91C-B067-4BA1-972C-D02AF8C93302}">
      <dgm:prSet/>
      <dgm:spPr/>
      <dgm:t>
        <a:bodyPr/>
        <a:lstStyle/>
        <a:p>
          <a:endParaRPr lang="es-ES" sz="1600">
            <a:latin typeface="+mn-lt"/>
          </a:endParaRPr>
        </a:p>
      </dgm:t>
    </dgm:pt>
    <dgm:pt modelId="{A645F246-02D0-4FCF-B05A-21A46CFD7E80}" type="sibTrans" cxnId="{A346F91C-B067-4BA1-972C-D02AF8C93302}">
      <dgm:prSet/>
      <dgm:spPr/>
      <dgm:t>
        <a:bodyPr/>
        <a:lstStyle/>
        <a:p>
          <a:endParaRPr lang="es-ES" sz="1600">
            <a:latin typeface="+mn-lt"/>
          </a:endParaRPr>
        </a:p>
      </dgm:t>
    </dgm:pt>
    <dgm:pt modelId="{48E83F35-095A-4DED-B5E1-71C9F5D21D02}">
      <dgm:prSet phldrT="[Texto]" phldr="0" custT="1"/>
      <dgm:spPr/>
      <dgm:t>
        <a:bodyPr/>
        <a:lstStyle/>
        <a:p>
          <a:pPr rtl="0"/>
          <a:r>
            <a:rPr lang="es-ES" sz="1600" dirty="0">
              <a:latin typeface="+mn-lt"/>
            </a:rPr>
            <a:t>Editorial o revista, y/o URL; DOI; </a:t>
          </a:r>
          <a:r>
            <a:rPr lang="es-ES" sz="1600" dirty="0" err="1">
              <a:latin typeface="+mn-lt"/>
            </a:rPr>
            <a:t>Handle</a:t>
          </a:r>
          <a:endParaRPr lang="es-ES" sz="1600" dirty="0">
            <a:latin typeface="+mn-lt"/>
          </a:endParaRPr>
        </a:p>
      </dgm:t>
    </dgm:pt>
    <dgm:pt modelId="{E8A7B563-9ED9-4449-8A2F-80ED7C8BBF80}" type="parTrans" cxnId="{3ED2FA01-C733-4C26-8FEB-3FF85E822465}">
      <dgm:prSet/>
      <dgm:spPr/>
      <dgm:t>
        <a:bodyPr/>
        <a:lstStyle/>
        <a:p>
          <a:endParaRPr lang="es-ES" sz="1600">
            <a:latin typeface="+mn-lt"/>
          </a:endParaRPr>
        </a:p>
      </dgm:t>
    </dgm:pt>
    <dgm:pt modelId="{B139D383-2FCF-4568-887F-7B7839062304}" type="sibTrans" cxnId="{3ED2FA01-C733-4C26-8FEB-3FF85E822465}">
      <dgm:prSet/>
      <dgm:spPr/>
      <dgm:t>
        <a:bodyPr/>
        <a:lstStyle/>
        <a:p>
          <a:endParaRPr lang="es-ES" sz="1600">
            <a:latin typeface="+mn-lt"/>
          </a:endParaRPr>
        </a:p>
      </dgm:t>
    </dgm:pt>
    <dgm:pt modelId="{9FB03C05-B495-4B2B-9D71-F811C9D0DFFE}">
      <dgm:prSet phldrT="[Texto]" phldr="0" custT="1"/>
      <dgm:spPr/>
      <dgm:t>
        <a:bodyPr/>
        <a:lstStyle/>
        <a:p>
          <a:pPr rtl="0"/>
          <a:r>
            <a:rPr lang="es-ES" sz="1600" dirty="0">
              <a:latin typeface="+mn-lt"/>
            </a:rPr>
            <a:t>¿cómo puedo recuperar esta publicación</a:t>
          </a:r>
        </a:p>
      </dgm:t>
    </dgm:pt>
    <dgm:pt modelId="{0DF38392-310D-416F-9DAD-55EF9B09FA36}" type="parTrans" cxnId="{DEF36830-5B7D-42D4-B0CB-255A1DC8A64F}">
      <dgm:prSet/>
      <dgm:spPr/>
      <dgm:t>
        <a:bodyPr/>
        <a:lstStyle/>
        <a:p>
          <a:endParaRPr lang="es-ES" sz="1600">
            <a:latin typeface="+mn-lt"/>
          </a:endParaRPr>
        </a:p>
      </dgm:t>
    </dgm:pt>
    <dgm:pt modelId="{150D38CB-5921-4E4F-BECF-C113A17C6CB3}" type="sibTrans" cxnId="{DEF36830-5B7D-42D4-B0CB-255A1DC8A64F}">
      <dgm:prSet/>
      <dgm:spPr/>
      <dgm:t>
        <a:bodyPr/>
        <a:lstStyle/>
        <a:p>
          <a:endParaRPr lang="es-ES" sz="1600">
            <a:latin typeface="+mn-lt"/>
          </a:endParaRPr>
        </a:p>
      </dgm:t>
    </dgm:pt>
    <dgm:pt modelId="{84402D70-2651-458C-B823-599FC203B6AD}">
      <dgm:prSet phldr="0" custT="1"/>
      <dgm:spPr/>
      <dgm:t>
        <a:bodyPr/>
        <a:lstStyle/>
        <a:p>
          <a:pPr rtl="0"/>
          <a:r>
            <a:rPr lang="es-ES" sz="1800" b="1" dirty="0">
              <a:latin typeface="+mn-lt"/>
            </a:rPr>
            <a:t>¿Qué? </a:t>
          </a:r>
        </a:p>
      </dgm:t>
    </dgm:pt>
    <dgm:pt modelId="{19707B2F-8440-4342-B301-F313A304CB6E}" type="parTrans" cxnId="{576CE839-48A9-407A-AAFE-A50E19B42212}">
      <dgm:prSet/>
      <dgm:spPr/>
      <dgm:t>
        <a:bodyPr/>
        <a:lstStyle/>
        <a:p>
          <a:endParaRPr lang="es-ES" sz="1600">
            <a:latin typeface="+mn-lt"/>
          </a:endParaRPr>
        </a:p>
      </dgm:t>
    </dgm:pt>
    <dgm:pt modelId="{72AEFE14-ABC7-4E38-B611-DA22A73B7F48}" type="sibTrans" cxnId="{576CE839-48A9-407A-AAFE-A50E19B42212}">
      <dgm:prSet/>
      <dgm:spPr/>
      <dgm:t>
        <a:bodyPr/>
        <a:lstStyle/>
        <a:p>
          <a:endParaRPr lang="es-ES" sz="1600">
            <a:latin typeface="+mn-lt"/>
          </a:endParaRPr>
        </a:p>
      </dgm:t>
    </dgm:pt>
    <dgm:pt modelId="{258FF95C-399B-4B1D-A789-4F33186EEC57}">
      <dgm:prSet phldr="0" custT="1"/>
      <dgm:spPr/>
      <dgm:t>
        <a:bodyPr/>
        <a:lstStyle/>
        <a:p>
          <a:pPr rtl="0"/>
          <a:r>
            <a:rPr lang="es-ES" sz="1600" dirty="0">
              <a:latin typeface="+mn-lt"/>
            </a:rPr>
            <a:t>Libro, capítulo de libro, revista, artículo, blog, post, etc.</a:t>
          </a:r>
        </a:p>
      </dgm:t>
    </dgm:pt>
    <dgm:pt modelId="{BB94EF87-36CD-41DD-8C87-9C5E6345517D}" type="parTrans" cxnId="{F2BAA0AE-0EEF-4E2F-A464-7FB19939FF01}">
      <dgm:prSet/>
      <dgm:spPr/>
      <dgm:t>
        <a:bodyPr/>
        <a:lstStyle/>
        <a:p>
          <a:endParaRPr lang="es-ES" sz="1600">
            <a:latin typeface="+mn-lt"/>
          </a:endParaRPr>
        </a:p>
      </dgm:t>
    </dgm:pt>
    <dgm:pt modelId="{2D0DFD03-EBA2-48B1-A76F-BE9F4584B6D0}" type="sibTrans" cxnId="{F2BAA0AE-0EEF-4E2F-A464-7FB19939FF01}">
      <dgm:prSet/>
      <dgm:spPr/>
      <dgm:t>
        <a:bodyPr/>
        <a:lstStyle/>
        <a:p>
          <a:endParaRPr lang="es-ES" sz="1600">
            <a:latin typeface="+mn-lt"/>
          </a:endParaRPr>
        </a:p>
      </dgm:t>
    </dgm:pt>
    <dgm:pt modelId="{20E2879B-53AE-4F5B-908A-CDB414454611}">
      <dgm:prSet phldr="0" custT="1"/>
      <dgm:spPr/>
      <dgm:t>
        <a:bodyPr/>
        <a:lstStyle/>
        <a:p>
          <a:pPr rtl="0"/>
          <a:r>
            <a:rPr lang="es-ES" sz="1600" dirty="0">
              <a:latin typeface="+mn-lt"/>
            </a:rPr>
            <a:t>Título o nombre de la publicación</a:t>
          </a:r>
        </a:p>
      </dgm:t>
    </dgm:pt>
    <dgm:pt modelId="{638ABDA4-6C01-463D-8B3B-E6DFFA35E9E0}" type="parTrans" cxnId="{147DA1EA-0386-4B26-97E3-CD09092CD52B}">
      <dgm:prSet/>
      <dgm:spPr/>
      <dgm:t>
        <a:bodyPr/>
        <a:lstStyle/>
        <a:p>
          <a:endParaRPr lang="es-ES" sz="1600">
            <a:latin typeface="+mn-lt"/>
          </a:endParaRPr>
        </a:p>
      </dgm:t>
    </dgm:pt>
    <dgm:pt modelId="{3A8E7E9A-59C8-4822-B310-95DB42D8B45D}" type="sibTrans" cxnId="{147DA1EA-0386-4B26-97E3-CD09092CD52B}">
      <dgm:prSet/>
      <dgm:spPr/>
      <dgm:t>
        <a:bodyPr/>
        <a:lstStyle/>
        <a:p>
          <a:endParaRPr lang="es-ES" sz="1600">
            <a:latin typeface="+mn-lt"/>
          </a:endParaRPr>
        </a:p>
      </dgm:t>
    </dgm:pt>
    <dgm:pt modelId="{D2656E56-F594-4A40-8683-364F5E862C15}" type="pres">
      <dgm:prSet presAssocID="{E9D0F323-89E4-4267-8C29-106B6A30D13E}" presName="Name0" presStyleCnt="0">
        <dgm:presLayoutVars>
          <dgm:chPref val="3"/>
          <dgm:dir/>
          <dgm:animLvl val="lvl"/>
          <dgm:resizeHandles/>
        </dgm:presLayoutVars>
      </dgm:prSet>
      <dgm:spPr/>
    </dgm:pt>
    <dgm:pt modelId="{0FD2E039-80FD-4AA9-9F8A-799891C5916D}" type="pres">
      <dgm:prSet presAssocID="{6E3E9FF3-DFC4-4D74-97CA-F723C155AB8A}" presName="horFlow" presStyleCnt="0"/>
      <dgm:spPr/>
    </dgm:pt>
    <dgm:pt modelId="{A42CF191-221C-4C9D-9D7A-2E42C67DCFAE}" type="pres">
      <dgm:prSet presAssocID="{6E3E9FF3-DFC4-4D74-97CA-F723C155AB8A}" presName="bigChev" presStyleLbl="node1" presStyleIdx="0" presStyleCnt="4"/>
      <dgm:spPr/>
    </dgm:pt>
    <dgm:pt modelId="{FE598FBF-A815-46C4-A261-C419F13F6351}" type="pres">
      <dgm:prSet presAssocID="{C0005445-73D5-4663-90A3-0FF19275F701}" presName="parTrans" presStyleCnt="0"/>
      <dgm:spPr/>
    </dgm:pt>
    <dgm:pt modelId="{A12044C3-E24D-4493-9EAE-2B7103598118}" type="pres">
      <dgm:prSet presAssocID="{AAEE9DB9-26BC-402A-9F54-01239CE71D74}" presName="node" presStyleLbl="alignAccFollowNode1" presStyleIdx="0" presStyleCnt="8">
        <dgm:presLayoutVars>
          <dgm:bulletEnabled val="1"/>
        </dgm:presLayoutVars>
      </dgm:prSet>
      <dgm:spPr/>
    </dgm:pt>
    <dgm:pt modelId="{8E49708B-AC4D-4A73-8F36-23DD77F9877D}" type="pres">
      <dgm:prSet presAssocID="{1039BADC-7506-488D-A4A4-D815C8F70313}" presName="sibTrans" presStyleCnt="0"/>
      <dgm:spPr/>
    </dgm:pt>
    <dgm:pt modelId="{27F7A452-2257-41E5-AE82-72EE274FAEE2}" type="pres">
      <dgm:prSet presAssocID="{13AB1435-0A8E-49F6-962C-B8DA9DB4634A}" presName="node" presStyleLbl="alignAccFollowNode1" presStyleIdx="1" presStyleCnt="8">
        <dgm:presLayoutVars>
          <dgm:bulletEnabled val="1"/>
        </dgm:presLayoutVars>
      </dgm:prSet>
      <dgm:spPr/>
    </dgm:pt>
    <dgm:pt modelId="{30DBD6E5-C9EC-463A-87B5-7E69ED0E5074}" type="pres">
      <dgm:prSet presAssocID="{6E3E9FF3-DFC4-4D74-97CA-F723C155AB8A}" presName="vSp" presStyleCnt="0"/>
      <dgm:spPr/>
    </dgm:pt>
    <dgm:pt modelId="{67B14301-0E4D-4DEB-82CC-7BF1F5800D07}" type="pres">
      <dgm:prSet presAssocID="{4F5889AB-2ED6-40C5-8DCA-4CAEC8FFBEEC}" presName="horFlow" presStyleCnt="0"/>
      <dgm:spPr/>
    </dgm:pt>
    <dgm:pt modelId="{D88E247D-6144-4000-9E5A-183FB4EBAF40}" type="pres">
      <dgm:prSet presAssocID="{4F5889AB-2ED6-40C5-8DCA-4CAEC8FFBEEC}" presName="bigChev" presStyleLbl="node1" presStyleIdx="1" presStyleCnt="4"/>
      <dgm:spPr/>
    </dgm:pt>
    <dgm:pt modelId="{81D1FD02-DA42-4E3F-A38B-079C2B9C5E98}" type="pres">
      <dgm:prSet presAssocID="{AC6E0D7F-FB4A-4125-A3EF-E7A45D189AE2}" presName="parTrans" presStyleCnt="0"/>
      <dgm:spPr/>
    </dgm:pt>
    <dgm:pt modelId="{F93CCE5F-5BFB-41F5-9886-9EBDD20B61A6}" type="pres">
      <dgm:prSet presAssocID="{6E036864-1CFA-4E01-A5D5-B6D81F1142CB}" presName="node" presStyleLbl="alignAccFollowNode1" presStyleIdx="2" presStyleCnt="8">
        <dgm:presLayoutVars>
          <dgm:bulletEnabled val="1"/>
        </dgm:presLayoutVars>
      </dgm:prSet>
      <dgm:spPr/>
    </dgm:pt>
    <dgm:pt modelId="{69FD49F8-13D0-40C9-AC68-E25CF1822695}" type="pres">
      <dgm:prSet presAssocID="{5845AA03-6C40-4A4F-B3A7-3CB0623C943F}" presName="sibTrans" presStyleCnt="0"/>
      <dgm:spPr/>
    </dgm:pt>
    <dgm:pt modelId="{E132FD02-BDF1-4E68-9BF2-A284F7D6DAB5}" type="pres">
      <dgm:prSet presAssocID="{BF205E6D-6FD6-44AE-A177-3E0A014A8A9B}" presName="node" presStyleLbl="alignAccFollowNode1" presStyleIdx="3" presStyleCnt="8">
        <dgm:presLayoutVars>
          <dgm:bulletEnabled val="1"/>
        </dgm:presLayoutVars>
      </dgm:prSet>
      <dgm:spPr/>
    </dgm:pt>
    <dgm:pt modelId="{32BE3ADD-B09F-4135-B344-D11EB19BCC18}" type="pres">
      <dgm:prSet presAssocID="{4F5889AB-2ED6-40C5-8DCA-4CAEC8FFBEEC}" presName="vSp" presStyleCnt="0"/>
      <dgm:spPr/>
    </dgm:pt>
    <dgm:pt modelId="{F017F65E-BB8E-4049-A131-4475FF9FF9FF}" type="pres">
      <dgm:prSet presAssocID="{84402D70-2651-458C-B823-599FC203B6AD}" presName="horFlow" presStyleCnt="0"/>
      <dgm:spPr/>
    </dgm:pt>
    <dgm:pt modelId="{E6533A46-01D2-406E-83BA-62FA29D7FD22}" type="pres">
      <dgm:prSet presAssocID="{84402D70-2651-458C-B823-599FC203B6AD}" presName="bigChev" presStyleLbl="node1" presStyleIdx="2" presStyleCnt="4"/>
      <dgm:spPr/>
    </dgm:pt>
    <dgm:pt modelId="{878EC5CF-4012-40B7-8D69-390930296434}" type="pres">
      <dgm:prSet presAssocID="{BB94EF87-36CD-41DD-8C87-9C5E6345517D}" presName="parTrans" presStyleCnt="0"/>
      <dgm:spPr/>
    </dgm:pt>
    <dgm:pt modelId="{EB50E6EE-4DF1-4BE5-8ED0-C6C28A0A54AD}" type="pres">
      <dgm:prSet presAssocID="{258FF95C-399B-4B1D-A789-4F33186EEC57}" presName="node" presStyleLbl="alignAccFollowNode1" presStyleIdx="4" presStyleCnt="8" custScaleX="115840" custLinFactNeighborX="-53014">
        <dgm:presLayoutVars>
          <dgm:bulletEnabled val="1"/>
        </dgm:presLayoutVars>
      </dgm:prSet>
      <dgm:spPr/>
    </dgm:pt>
    <dgm:pt modelId="{F6A8E41B-C069-42D4-B91D-92BAD59DE0DE}" type="pres">
      <dgm:prSet presAssocID="{2D0DFD03-EBA2-48B1-A76F-BE9F4584B6D0}" presName="sibTrans" presStyleCnt="0"/>
      <dgm:spPr/>
    </dgm:pt>
    <dgm:pt modelId="{065864BA-E258-46FB-BA0B-140F2C889ED1}" type="pres">
      <dgm:prSet presAssocID="{20E2879B-53AE-4F5B-908A-CDB414454611}" presName="node" presStyleLbl="alignAccFollowNode1" presStyleIdx="5" presStyleCnt="8">
        <dgm:presLayoutVars>
          <dgm:bulletEnabled val="1"/>
        </dgm:presLayoutVars>
      </dgm:prSet>
      <dgm:spPr/>
    </dgm:pt>
    <dgm:pt modelId="{DC45CEA5-7C50-4A16-8550-452D5399010B}" type="pres">
      <dgm:prSet presAssocID="{84402D70-2651-458C-B823-599FC203B6AD}" presName="vSp" presStyleCnt="0"/>
      <dgm:spPr/>
    </dgm:pt>
    <dgm:pt modelId="{7485695A-333E-4289-AB9D-3335E227A217}" type="pres">
      <dgm:prSet presAssocID="{729E5099-7163-45FB-8E99-87E9AC29A7DF}" presName="horFlow" presStyleCnt="0"/>
      <dgm:spPr/>
    </dgm:pt>
    <dgm:pt modelId="{E6EA8A4E-8FF9-46C7-886E-830B96B24501}" type="pres">
      <dgm:prSet presAssocID="{729E5099-7163-45FB-8E99-87E9AC29A7DF}" presName="bigChev" presStyleLbl="node1" presStyleIdx="3" presStyleCnt="4"/>
      <dgm:spPr/>
    </dgm:pt>
    <dgm:pt modelId="{479A59FB-1911-4748-8824-711DD46153E6}" type="pres">
      <dgm:prSet presAssocID="{E8A7B563-9ED9-4449-8A2F-80ED7C8BBF80}" presName="parTrans" presStyleCnt="0"/>
      <dgm:spPr/>
    </dgm:pt>
    <dgm:pt modelId="{BE8CB98D-C6EE-4777-A853-BEC649AF83DF}" type="pres">
      <dgm:prSet presAssocID="{48E83F35-095A-4DED-B5E1-71C9F5D21D02}" presName="node" presStyleLbl="alignAccFollowNode1" presStyleIdx="6" presStyleCnt="8" custScaleX="127544">
        <dgm:presLayoutVars>
          <dgm:bulletEnabled val="1"/>
        </dgm:presLayoutVars>
      </dgm:prSet>
      <dgm:spPr/>
    </dgm:pt>
    <dgm:pt modelId="{5720F939-1BE8-4368-AB50-1E3D3156EED3}" type="pres">
      <dgm:prSet presAssocID="{B139D383-2FCF-4568-887F-7B7839062304}" presName="sibTrans" presStyleCnt="0"/>
      <dgm:spPr/>
    </dgm:pt>
    <dgm:pt modelId="{1DCBD674-DD48-4517-B368-7529CF0D0238}" type="pres">
      <dgm:prSet presAssocID="{9FB03C05-B495-4B2B-9D71-F811C9D0DFFE}" presName="node" presStyleLbl="alignAccFollowNode1" presStyleIdx="7" presStyleCnt="8">
        <dgm:presLayoutVars>
          <dgm:bulletEnabled val="1"/>
        </dgm:presLayoutVars>
      </dgm:prSet>
      <dgm:spPr/>
    </dgm:pt>
  </dgm:ptLst>
  <dgm:cxnLst>
    <dgm:cxn modelId="{E8BEF901-3878-49B5-96BB-90B3DD92EAC7}" type="presOf" srcId="{6E3E9FF3-DFC4-4D74-97CA-F723C155AB8A}" destId="{A42CF191-221C-4C9D-9D7A-2E42C67DCFAE}" srcOrd="0" destOrd="0" presId="urn:microsoft.com/office/officeart/2005/8/layout/lProcess3"/>
    <dgm:cxn modelId="{3ED2FA01-C733-4C26-8FEB-3FF85E822465}" srcId="{729E5099-7163-45FB-8E99-87E9AC29A7DF}" destId="{48E83F35-095A-4DED-B5E1-71C9F5D21D02}" srcOrd="0" destOrd="0" parTransId="{E8A7B563-9ED9-4449-8A2F-80ED7C8BBF80}" sibTransId="{B139D383-2FCF-4568-887F-7B7839062304}"/>
    <dgm:cxn modelId="{BE39ED02-4970-48E3-BDBA-122A4B6BDAF2}" srcId="{E9D0F323-89E4-4267-8C29-106B6A30D13E}" destId="{4F5889AB-2ED6-40C5-8DCA-4CAEC8FFBEEC}" srcOrd="1" destOrd="0" parTransId="{419C095C-DB3B-42AF-A853-28EE5C413BC1}" sibTransId="{D491BED5-B2D2-439D-8B41-27AD01815558}"/>
    <dgm:cxn modelId="{9240621A-C1C3-4E0A-A7B1-2CF8C2DEE227}" type="presOf" srcId="{258FF95C-399B-4B1D-A789-4F33186EEC57}" destId="{EB50E6EE-4DF1-4BE5-8ED0-C6C28A0A54AD}" srcOrd="0" destOrd="0" presId="urn:microsoft.com/office/officeart/2005/8/layout/lProcess3"/>
    <dgm:cxn modelId="{EEC8461A-0E3D-405E-9512-DE878D355B60}" type="presOf" srcId="{E9D0F323-89E4-4267-8C29-106B6A30D13E}" destId="{D2656E56-F594-4A40-8683-364F5E862C15}" srcOrd="0" destOrd="0" presId="urn:microsoft.com/office/officeart/2005/8/layout/lProcess3"/>
    <dgm:cxn modelId="{A346F91C-B067-4BA1-972C-D02AF8C93302}" srcId="{E9D0F323-89E4-4267-8C29-106B6A30D13E}" destId="{729E5099-7163-45FB-8E99-87E9AC29A7DF}" srcOrd="3" destOrd="0" parTransId="{342CB60B-A30F-43EF-AA7D-5C60DB408B01}" sibTransId="{A645F246-02D0-4FCF-B05A-21A46CFD7E80}"/>
    <dgm:cxn modelId="{DEF36830-5B7D-42D4-B0CB-255A1DC8A64F}" srcId="{729E5099-7163-45FB-8E99-87E9AC29A7DF}" destId="{9FB03C05-B495-4B2B-9D71-F811C9D0DFFE}" srcOrd="1" destOrd="0" parTransId="{0DF38392-310D-416F-9DAD-55EF9B09FA36}" sibTransId="{150D38CB-5921-4E4F-BECF-C113A17C6CB3}"/>
    <dgm:cxn modelId="{6D2DF734-1621-435F-9491-AEC021BDE6E2}" srcId="{4F5889AB-2ED6-40C5-8DCA-4CAEC8FFBEEC}" destId="{6E036864-1CFA-4E01-A5D5-B6D81F1142CB}" srcOrd="0" destOrd="0" parTransId="{AC6E0D7F-FB4A-4125-A3EF-E7A45D189AE2}" sibTransId="{5845AA03-6C40-4A4F-B3A7-3CB0623C943F}"/>
    <dgm:cxn modelId="{576CE839-48A9-407A-AAFE-A50E19B42212}" srcId="{E9D0F323-89E4-4267-8C29-106B6A30D13E}" destId="{84402D70-2651-458C-B823-599FC203B6AD}" srcOrd="2" destOrd="0" parTransId="{19707B2F-8440-4342-B301-F313A304CB6E}" sibTransId="{72AEFE14-ABC7-4E38-B611-DA22A73B7F48}"/>
    <dgm:cxn modelId="{F7130460-DAAA-4726-812C-0834C1CD854B}" srcId="{E9D0F323-89E4-4267-8C29-106B6A30D13E}" destId="{6E3E9FF3-DFC4-4D74-97CA-F723C155AB8A}" srcOrd="0" destOrd="0" parTransId="{009894EB-20FF-4F6F-AEFC-0BAD6712A2DE}" sibTransId="{2459A32E-72E5-4C56-833B-94E60FF5D366}"/>
    <dgm:cxn modelId="{E62A7974-2D6D-4EFB-9709-EF935CDAF329}" srcId="{6E3E9FF3-DFC4-4D74-97CA-F723C155AB8A}" destId="{AAEE9DB9-26BC-402A-9F54-01239CE71D74}" srcOrd="0" destOrd="0" parTransId="{C0005445-73D5-4663-90A3-0FF19275F701}" sibTransId="{1039BADC-7506-488D-A4A4-D815C8F70313}"/>
    <dgm:cxn modelId="{0465F783-6D68-471A-89F8-1985B2577977}" type="presOf" srcId="{729E5099-7163-45FB-8E99-87E9AC29A7DF}" destId="{E6EA8A4E-8FF9-46C7-886E-830B96B24501}" srcOrd="0" destOrd="0" presId="urn:microsoft.com/office/officeart/2005/8/layout/lProcess3"/>
    <dgm:cxn modelId="{B73DAD8C-E76D-4EB6-80AB-7296E0E451D0}" type="presOf" srcId="{9FB03C05-B495-4B2B-9D71-F811C9D0DFFE}" destId="{1DCBD674-DD48-4517-B368-7529CF0D0238}" srcOrd="0" destOrd="0" presId="urn:microsoft.com/office/officeart/2005/8/layout/lProcess3"/>
    <dgm:cxn modelId="{A38403A5-6741-4B5C-8F62-313E655910DF}" type="presOf" srcId="{48E83F35-095A-4DED-B5E1-71C9F5D21D02}" destId="{BE8CB98D-C6EE-4777-A853-BEC649AF83DF}" srcOrd="0" destOrd="0" presId="urn:microsoft.com/office/officeart/2005/8/layout/lProcess3"/>
    <dgm:cxn modelId="{2237BDAB-072F-4559-AE1D-448367181F7E}" srcId="{6E3E9FF3-DFC4-4D74-97CA-F723C155AB8A}" destId="{13AB1435-0A8E-49F6-962C-B8DA9DB4634A}" srcOrd="1" destOrd="0" parTransId="{DC83545A-27A6-49BB-A519-8F1EF58DDD2F}" sibTransId="{90443CDE-BAFA-4E6E-931E-A6373AD89CF2}"/>
    <dgm:cxn modelId="{F2BAA0AE-0EEF-4E2F-A464-7FB19939FF01}" srcId="{84402D70-2651-458C-B823-599FC203B6AD}" destId="{258FF95C-399B-4B1D-A789-4F33186EEC57}" srcOrd="0" destOrd="0" parTransId="{BB94EF87-36CD-41DD-8C87-9C5E6345517D}" sibTransId="{2D0DFD03-EBA2-48B1-A76F-BE9F4584B6D0}"/>
    <dgm:cxn modelId="{6AF73EB0-356D-4EE6-9EF1-A1EA7E15A58B}" type="presOf" srcId="{13AB1435-0A8E-49F6-962C-B8DA9DB4634A}" destId="{27F7A452-2257-41E5-AE82-72EE274FAEE2}" srcOrd="0" destOrd="0" presId="urn:microsoft.com/office/officeart/2005/8/layout/lProcess3"/>
    <dgm:cxn modelId="{6040D4B5-9E5C-444C-A2CE-C1CCB174F8F4}" srcId="{4F5889AB-2ED6-40C5-8DCA-4CAEC8FFBEEC}" destId="{BF205E6D-6FD6-44AE-A177-3E0A014A8A9B}" srcOrd="1" destOrd="0" parTransId="{566CCFA5-D31E-461B-A082-85BCCA573B69}" sibTransId="{917FB1D2-5A22-4D29-8BC1-A245D5AE25B1}"/>
    <dgm:cxn modelId="{600253B7-DD4E-4B3B-A62D-03BBBC55CB99}" type="presOf" srcId="{4F5889AB-2ED6-40C5-8DCA-4CAEC8FFBEEC}" destId="{D88E247D-6144-4000-9E5A-183FB4EBAF40}" srcOrd="0" destOrd="0" presId="urn:microsoft.com/office/officeart/2005/8/layout/lProcess3"/>
    <dgm:cxn modelId="{CB08C3CD-7C89-460C-8CFB-CBBB8B581016}" type="presOf" srcId="{6E036864-1CFA-4E01-A5D5-B6D81F1142CB}" destId="{F93CCE5F-5BFB-41F5-9886-9EBDD20B61A6}" srcOrd="0" destOrd="0" presId="urn:microsoft.com/office/officeart/2005/8/layout/lProcess3"/>
    <dgm:cxn modelId="{12EF26D4-9279-425F-9D87-99B9A8C5E885}" type="presOf" srcId="{BF205E6D-6FD6-44AE-A177-3E0A014A8A9B}" destId="{E132FD02-BDF1-4E68-9BF2-A284F7D6DAB5}" srcOrd="0" destOrd="0" presId="urn:microsoft.com/office/officeart/2005/8/layout/lProcess3"/>
    <dgm:cxn modelId="{0ADAE1DC-444C-4866-94F1-43FC9F9ED71A}" type="presOf" srcId="{84402D70-2651-458C-B823-599FC203B6AD}" destId="{E6533A46-01D2-406E-83BA-62FA29D7FD22}" srcOrd="0" destOrd="0" presId="urn:microsoft.com/office/officeart/2005/8/layout/lProcess3"/>
    <dgm:cxn modelId="{147DA1EA-0386-4B26-97E3-CD09092CD52B}" srcId="{84402D70-2651-458C-B823-599FC203B6AD}" destId="{20E2879B-53AE-4F5B-908A-CDB414454611}" srcOrd="1" destOrd="0" parTransId="{638ABDA4-6C01-463D-8B3B-E6DFFA35E9E0}" sibTransId="{3A8E7E9A-59C8-4822-B310-95DB42D8B45D}"/>
    <dgm:cxn modelId="{1CD0C3EC-20F5-4E5B-A494-2E454F4DDD00}" type="presOf" srcId="{20E2879B-53AE-4F5B-908A-CDB414454611}" destId="{065864BA-E258-46FB-BA0B-140F2C889ED1}" srcOrd="0" destOrd="0" presId="urn:microsoft.com/office/officeart/2005/8/layout/lProcess3"/>
    <dgm:cxn modelId="{190516F8-C67C-45CC-BE4F-9E8446711175}" type="presOf" srcId="{AAEE9DB9-26BC-402A-9F54-01239CE71D74}" destId="{A12044C3-E24D-4493-9EAE-2B7103598118}" srcOrd="0" destOrd="0" presId="urn:microsoft.com/office/officeart/2005/8/layout/lProcess3"/>
    <dgm:cxn modelId="{758A093E-ACC7-417F-BBFD-D1C1065A1909}" type="presParOf" srcId="{D2656E56-F594-4A40-8683-364F5E862C15}" destId="{0FD2E039-80FD-4AA9-9F8A-799891C5916D}" srcOrd="0" destOrd="0" presId="urn:microsoft.com/office/officeart/2005/8/layout/lProcess3"/>
    <dgm:cxn modelId="{CD3A6414-06A5-4881-B8BB-2686DCE086BE}" type="presParOf" srcId="{0FD2E039-80FD-4AA9-9F8A-799891C5916D}" destId="{A42CF191-221C-4C9D-9D7A-2E42C67DCFAE}" srcOrd="0" destOrd="0" presId="urn:microsoft.com/office/officeart/2005/8/layout/lProcess3"/>
    <dgm:cxn modelId="{FE983061-7E5C-419C-905E-4976A055EBF2}" type="presParOf" srcId="{0FD2E039-80FD-4AA9-9F8A-799891C5916D}" destId="{FE598FBF-A815-46C4-A261-C419F13F6351}" srcOrd="1" destOrd="0" presId="urn:microsoft.com/office/officeart/2005/8/layout/lProcess3"/>
    <dgm:cxn modelId="{288980A6-782C-48AC-B30A-763CB9C3B5E6}" type="presParOf" srcId="{0FD2E039-80FD-4AA9-9F8A-799891C5916D}" destId="{A12044C3-E24D-4493-9EAE-2B7103598118}" srcOrd="2" destOrd="0" presId="urn:microsoft.com/office/officeart/2005/8/layout/lProcess3"/>
    <dgm:cxn modelId="{04723FD6-D77D-4A4F-9792-26E943C60AD6}" type="presParOf" srcId="{0FD2E039-80FD-4AA9-9F8A-799891C5916D}" destId="{8E49708B-AC4D-4A73-8F36-23DD77F9877D}" srcOrd="3" destOrd="0" presId="urn:microsoft.com/office/officeart/2005/8/layout/lProcess3"/>
    <dgm:cxn modelId="{C005A2DB-F3D9-4356-8B29-03059079A2CD}" type="presParOf" srcId="{0FD2E039-80FD-4AA9-9F8A-799891C5916D}" destId="{27F7A452-2257-41E5-AE82-72EE274FAEE2}" srcOrd="4" destOrd="0" presId="urn:microsoft.com/office/officeart/2005/8/layout/lProcess3"/>
    <dgm:cxn modelId="{D485B0E9-21E2-4D08-8740-4AE9C3F37684}" type="presParOf" srcId="{D2656E56-F594-4A40-8683-364F5E862C15}" destId="{30DBD6E5-C9EC-463A-87B5-7E69ED0E5074}" srcOrd="1" destOrd="0" presId="urn:microsoft.com/office/officeart/2005/8/layout/lProcess3"/>
    <dgm:cxn modelId="{71DC4478-61EF-4F33-B3C5-263078F15B4B}" type="presParOf" srcId="{D2656E56-F594-4A40-8683-364F5E862C15}" destId="{67B14301-0E4D-4DEB-82CC-7BF1F5800D07}" srcOrd="2" destOrd="0" presId="urn:microsoft.com/office/officeart/2005/8/layout/lProcess3"/>
    <dgm:cxn modelId="{23621AE6-CB66-4170-A9F2-54211EA6D21B}" type="presParOf" srcId="{67B14301-0E4D-4DEB-82CC-7BF1F5800D07}" destId="{D88E247D-6144-4000-9E5A-183FB4EBAF40}" srcOrd="0" destOrd="0" presId="urn:microsoft.com/office/officeart/2005/8/layout/lProcess3"/>
    <dgm:cxn modelId="{E5EC71DC-F549-4421-9406-34BC37E42036}" type="presParOf" srcId="{67B14301-0E4D-4DEB-82CC-7BF1F5800D07}" destId="{81D1FD02-DA42-4E3F-A38B-079C2B9C5E98}" srcOrd="1" destOrd="0" presId="urn:microsoft.com/office/officeart/2005/8/layout/lProcess3"/>
    <dgm:cxn modelId="{14DCB8E1-1B0A-4836-94A9-A02922296681}" type="presParOf" srcId="{67B14301-0E4D-4DEB-82CC-7BF1F5800D07}" destId="{F93CCE5F-5BFB-41F5-9886-9EBDD20B61A6}" srcOrd="2" destOrd="0" presId="urn:microsoft.com/office/officeart/2005/8/layout/lProcess3"/>
    <dgm:cxn modelId="{7C93590C-0466-43A3-9210-97B146D25749}" type="presParOf" srcId="{67B14301-0E4D-4DEB-82CC-7BF1F5800D07}" destId="{69FD49F8-13D0-40C9-AC68-E25CF1822695}" srcOrd="3" destOrd="0" presId="urn:microsoft.com/office/officeart/2005/8/layout/lProcess3"/>
    <dgm:cxn modelId="{42A68273-90B1-4583-940D-081E2938C93B}" type="presParOf" srcId="{67B14301-0E4D-4DEB-82CC-7BF1F5800D07}" destId="{E132FD02-BDF1-4E68-9BF2-A284F7D6DAB5}" srcOrd="4" destOrd="0" presId="urn:microsoft.com/office/officeart/2005/8/layout/lProcess3"/>
    <dgm:cxn modelId="{74E8FB2A-572F-41ED-B74B-80F68B36D113}" type="presParOf" srcId="{D2656E56-F594-4A40-8683-364F5E862C15}" destId="{32BE3ADD-B09F-4135-B344-D11EB19BCC18}" srcOrd="3" destOrd="0" presId="urn:microsoft.com/office/officeart/2005/8/layout/lProcess3"/>
    <dgm:cxn modelId="{37128214-BA55-41CA-966F-CCB3483EB256}" type="presParOf" srcId="{D2656E56-F594-4A40-8683-364F5E862C15}" destId="{F017F65E-BB8E-4049-A131-4475FF9FF9FF}" srcOrd="4" destOrd="0" presId="urn:microsoft.com/office/officeart/2005/8/layout/lProcess3"/>
    <dgm:cxn modelId="{D9DC3E36-4D10-4F55-B962-C9F062D13CA8}" type="presParOf" srcId="{F017F65E-BB8E-4049-A131-4475FF9FF9FF}" destId="{E6533A46-01D2-406E-83BA-62FA29D7FD22}" srcOrd="0" destOrd="0" presId="urn:microsoft.com/office/officeart/2005/8/layout/lProcess3"/>
    <dgm:cxn modelId="{F3184828-B986-4DF1-99A3-8959AAC65D82}" type="presParOf" srcId="{F017F65E-BB8E-4049-A131-4475FF9FF9FF}" destId="{878EC5CF-4012-40B7-8D69-390930296434}" srcOrd="1" destOrd="0" presId="urn:microsoft.com/office/officeart/2005/8/layout/lProcess3"/>
    <dgm:cxn modelId="{981C4BAC-F2CB-411E-8BDD-0B78A5AE8BAA}" type="presParOf" srcId="{F017F65E-BB8E-4049-A131-4475FF9FF9FF}" destId="{EB50E6EE-4DF1-4BE5-8ED0-C6C28A0A54AD}" srcOrd="2" destOrd="0" presId="urn:microsoft.com/office/officeart/2005/8/layout/lProcess3"/>
    <dgm:cxn modelId="{E06A1605-EA53-439C-BFD4-5D9AFA292C33}" type="presParOf" srcId="{F017F65E-BB8E-4049-A131-4475FF9FF9FF}" destId="{F6A8E41B-C069-42D4-B91D-92BAD59DE0DE}" srcOrd="3" destOrd="0" presId="urn:microsoft.com/office/officeart/2005/8/layout/lProcess3"/>
    <dgm:cxn modelId="{7FAE2536-4396-4934-848A-B7719AB5BB88}" type="presParOf" srcId="{F017F65E-BB8E-4049-A131-4475FF9FF9FF}" destId="{065864BA-E258-46FB-BA0B-140F2C889ED1}" srcOrd="4" destOrd="0" presId="urn:microsoft.com/office/officeart/2005/8/layout/lProcess3"/>
    <dgm:cxn modelId="{589C3B1F-17C3-4FA6-B75A-E47D8937CCD3}" type="presParOf" srcId="{D2656E56-F594-4A40-8683-364F5E862C15}" destId="{DC45CEA5-7C50-4A16-8550-452D5399010B}" srcOrd="5" destOrd="0" presId="urn:microsoft.com/office/officeart/2005/8/layout/lProcess3"/>
    <dgm:cxn modelId="{5B49369B-9423-43A9-93CE-16E25AD8B8A9}" type="presParOf" srcId="{D2656E56-F594-4A40-8683-364F5E862C15}" destId="{7485695A-333E-4289-AB9D-3335E227A217}" srcOrd="6" destOrd="0" presId="urn:microsoft.com/office/officeart/2005/8/layout/lProcess3"/>
    <dgm:cxn modelId="{FC0D4D7C-3D0B-47CD-B04D-1CA1D1B04CE0}" type="presParOf" srcId="{7485695A-333E-4289-AB9D-3335E227A217}" destId="{E6EA8A4E-8FF9-46C7-886E-830B96B24501}" srcOrd="0" destOrd="0" presId="urn:microsoft.com/office/officeart/2005/8/layout/lProcess3"/>
    <dgm:cxn modelId="{4B53A22A-1A9F-419E-B850-C5F4131C6932}" type="presParOf" srcId="{7485695A-333E-4289-AB9D-3335E227A217}" destId="{479A59FB-1911-4748-8824-711DD46153E6}" srcOrd="1" destOrd="0" presId="urn:microsoft.com/office/officeart/2005/8/layout/lProcess3"/>
    <dgm:cxn modelId="{AC083FFA-9A33-494E-A6D3-A3B93CBC0F78}" type="presParOf" srcId="{7485695A-333E-4289-AB9D-3335E227A217}" destId="{BE8CB98D-C6EE-4777-A853-BEC649AF83DF}" srcOrd="2" destOrd="0" presId="urn:microsoft.com/office/officeart/2005/8/layout/lProcess3"/>
    <dgm:cxn modelId="{45B569A8-C133-4F15-958A-24C4C48A7894}" type="presParOf" srcId="{7485695A-333E-4289-AB9D-3335E227A217}" destId="{5720F939-1BE8-4368-AB50-1E3D3156EED3}" srcOrd="3" destOrd="0" presId="urn:microsoft.com/office/officeart/2005/8/layout/lProcess3"/>
    <dgm:cxn modelId="{94FD4448-CD4B-400D-82F9-3861FABE9D69}" type="presParOf" srcId="{7485695A-333E-4289-AB9D-3335E227A217}" destId="{1DCBD674-DD48-4517-B368-7529CF0D023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6FDE3-63EF-431F-9D1A-59A303B52A65}" type="doc">
      <dgm:prSet loTypeId="urn:microsoft.com/office/officeart/2016/7/layout/BasicTimeline" loCatId="process" qsTypeId="urn:microsoft.com/office/officeart/2005/8/quickstyle/simple1" qsCatId="simple" csTypeId="urn:microsoft.com/office/officeart/2005/8/colors/accent2_1" csCatId="accent2" phldr="1"/>
      <dgm:spPr/>
      <dgm:t>
        <a:bodyPr/>
        <a:lstStyle/>
        <a:p>
          <a:endParaRPr lang="en-US"/>
        </a:p>
      </dgm:t>
    </dgm:pt>
    <dgm:pt modelId="{43E8E062-83EA-475D-B320-A3F1508AFDE5}">
      <dgm:prSet/>
      <dgm:spPr/>
      <dgm:t>
        <a:bodyPr/>
        <a:lstStyle/>
        <a:p>
          <a:pPr>
            <a:defRPr b="1"/>
          </a:pPr>
          <a:r>
            <a:rPr lang="en-US" dirty="0"/>
            <a:t>2020</a:t>
          </a:r>
        </a:p>
      </dgm:t>
    </dgm:pt>
    <dgm:pt modelId="{EF48D780-6840-4AAB-A2DF-6DB46AF28066}" type="parTrans" cxnId="{5C167D3A-81EF-4603-91F4-8D08DEA5210D}">
      <dgm:prSet/>
      <dgm:spPr/>
      <dgm:t>
        <a:bodyPr/>
        <a:lstStyle/>
        <a:p>
          <a:endParaRPr lang="en-US"/>
        </a:p>
      </dgm:t>
    </dgm:pt>
    <dgm:pt modelId="{60CD4FEE-5733-47F0-BF62-41D534BC27E9}" type="sibTrans" cxnId="{5C167D3A-81EF-4603-91F4-8D08DEA5210D}">
      <dgm:prSet/>
      <dgm:spPr/>
      <dgm:t>
        <a:bodyPr/>
        <a:lstStyle/>
        <a:p>
          <a:endParaRPr lang="en-US"/>
        </a:p>
      </dgm:t>
    </dgm:pt>
    <dgm:pt modelId="{30B288C6-520F-4BD8-9816-8B00D0E60B14}">
      <dgm:prSet/>
      <dgm:spPr/>
      <dgm:t>
        <a:bodyPr/>
        <a:lstStyle/>
        <a:p>
          <a:r>
            <a:rPr lang="en-US" dirty="0" err="1"/>
            <a:t>Anuario</a:t>
          </a:r>
          <a:r>
            <a:rPr lang="en-US" dirty="0"/>
            <a:t> de cine. Año 2020. </a:t>
          </a:r>
          <a:r>
            <a:rPr lang="en-US" dirty="0" err="1"/>
            <a:t>Resumen</a:t>
          </a:r>
          <a:r>
            <a:rPr lang="en-US" dirty="0"/>
            <a:t> </a:t>
          </a:r>
          <a:r>
            <a:rPr lang="en-US" dirty="0" err="1"/>
            <a:t>ejecutivo</a:t>
          </a:r>
          <a:r>
            <a:rPr lang="en-US" dirty="0"/>
            <a:t> 2020</a:t>
          </a:r>
        </a:p>
      </dgm:t>
    </dgm:pt>
    <dgm:pt modelId="{F0103348-DBDF-441D-8B35-3D66D93498B6}" type="parTrans" cxnId="{AC6FDAFB-54F0-418B-8CF9-BDD6D8D0CE5F}">
      <dgm:prSet/>
      <dgm:spPr/>
      <dgm:t>
        <a:bodyPr/>
        <a:lstStyle/>
        <a:p>
          <a:endParaRPr lang="en-US"/>
        </a:p>
      </dgm:t>
    </dgm:pt>
    <dgm:pt modelId="{3518D736-A901-443C-947A-CDCC51444ADB}" type="sibTrans" cxnId="{AC6FDAFB-54F0-418B-8CF9-BDD6D8D0CE5F}">
      <dgm:prSet/>
      <dgm:spPr/>
      <dgm:t>
        <a:bodyPr/>
        <a:lstStyle/>
        <a:p>
          <a:endParaRPr lang="en-US"/>
        </a:p>
      </dgm:t>
    </dgm:pt>
    <dgm:pt modelId="{AD52D87B-9D51-4611-A8F5-FFA55C9302FA}">
      <dgm:prSet/>
      <dgm:spPr/>
      <dgm:t>
        <a:bodyPr/>
        <a:lstStyle/>
        <a:p>
          <a:pPr>
            <a:defRPr b="1"/>
          </a:pPr>
          <a:r>
            <a:rPr lang="en-US" dirty="0"/>
            <a:t>2020</a:t>
          </a:r>
        </a:p>
      </dgm:t>
    </dgm:pt>
    <dgm:pt modelId="{6EC7DBFD-4899-4E38-9D5E-3447B2F35B5C}" type="parTrans" cxnId="{5DB01419-D052-4D7C-84BF-6E6BEB8F3416}">
      <dgm:prSet/>
      <dgm:spPr/>
      <dgm:t>
        <a:bodyPr/>
        <a:lstStyle/>
        <a:p>
          <a:endParaRPr lang="en-US"/>
        </a:p>
      </dgm:t>
    </dgm:pt>
    <dgm:pt modelId="{B8CE08A5-0FB3-4719-B711-FE10332CAA5D}" type="sibTrans" cxnId="{5DB01419-D052-4D7C-84BF-6E6BEB8F3416}">
      <dgm:prSet/>
      <dgm:spPr/>
      <dgm:t>
        <a:bodyPr/>
        <a:lstStyle/>
        <a:p>
          <a:endParaRPr lang="en-US"/>
        </a:p>
      </dgm:t>
    </dgm:pt>
    <dgm:pt modelId="{0391D588-76C3-4320-859A-3C7F20C11C26}">
      <dgm:prSet/>
      <dgm:spPr/>
      <dgm:t>
        <a:bodyPr/>
        <a:lstStyle/>
        <a:p>
          <a:r>
            <a:rPr lang="es-ES" u="none" dirty="0">
              <a:solidFill>
                <a:schemeClr val="tx1"/>
              </a:solidFill>
            </a:rPr>
            <a:t>Resumen ejecutivo 2020.</a:t>
          </a:r>
          <a:r>
            <a:rPr lang="es-ES" dirty="0"/>
            <a:t> </a:t>
          </a:r>
          <a:r>
            <a:rPr lang="es-ES" dirty="0">
              <a:hlinkClick xmlns:r="http://schemas.openxmlformats.org/officeDocument/2006/relationships" r:id="rId1"/>
            </a:rPr>
            <a:t>https://www.culturaydeporte.gob.es/cultura/areas/cine/mc/cdc/ano-2020.html</a:t>
          </a:r>
          <a:endParaRPr lang="en-US" dirty="0"/>
        </a:p>
      </dgm:t>
    </dgm:pt>
    <dgm:pt modelId="{3095E018-5365-47FF-A2B1-7EB2FC1750F5}" type="parTrans" cxnId="{5A92D3D7-2F95-48FE-984B-4C80217D68CD}">
      <dgm:prSet/>
      <dgm:spPr/>
      <dgm:t>
        <a:bodyPr/>
        <a:lstStyle/>
        <a:p>
          <a:endParaRPr lang="en-US"/>
        </a:p>
      </dgm:t>
    </dgm:pt>
    <dgm:pt modelId="{F7F5CFFA-1D20-4306-8C31-46E8DD397E5C}" type="sibTrans" cxnId="{5A92D3D7-2F95-48FE-984B-4C80217D68CD}">
      <dgm:prSet/>
      <dgm:spPr/>
      <dgm:t>
        <a:bodyPr/>
        <a:lstStyle/>
        <a:p>
          <a:endParaRPr lang="en-US"/>
        </a:p>
      </dgm:t>
    </dgm:pt>
    <dgm:pt modelId="{0AAE14E9-B694-4595-9C83-859100097CCB}">
      <dgm:prSet/>
      <dgm:spPr/>
      <dgm:t>
        <a:bodyPr/>
        <a:lstStyle/>
        <a:p>
          <a:pPr>
            <a:defRPr b="1"/>
          </a:pPr>
          <a:r>
            <a:rPr lang="en-US" dirty="0"/>
            <a:t>2020</a:t>
          </a:r>
        </a:p>
      </dgm:t>
    </dgm:pt>
    <dgm:pt modelId="{DC65051B-A61D-417B-8E04-A9F81D112957}" type="parTrans" cxnId="{786BFFF1-B61B-474F-9B0B-317A71496885}">
      <dgm:prSet/>
      <dgm:spPr/>
      <dgm:t>
        <a:bodyPr/>
        <a:lstStyle/>
        <a:p>
          <a:endParaRPr lang="en-US"/>
        </a:p>
      </dgm:t>
    </dgm:pt>
    <dgm:pt modelId="{F93809A3-CB2A-437F-8753-C2F49735B6E3}" type="sibTrans" cxnId="{786BFFF1-B61B-474F-9B0B-317A71496885}">
      <dgm:prSet/>
      <dgm:spPr/>
      <dgm:t>
        <a:bodyPr/>
        <a:lstStyle/>
        <a:p>
          <a:endParaRPr lang="en-US"/>
        </a:p>
      </dgm:t>
    </dgm:pt>
    <dgm:pt modelId="{DA7BDF52-2BEB-4E6E-944C-8FBFF5147639}">
      <dgm:prSet/>
      <dgm:spPr/>
      <dgm:t>
        <a:bodyPr/>
        <a:lstStyle/>
        <a:p>
          <a:r>
            <a:rPr lang="en-US" dirty="0" err="1"/>
            <a:t>Producción</a:t>
          </a:r>
          <a:r>
            <a:rPr lang="en-US" dirty="0"/>
            <a:t> </a:t>
          </a:r>
          <a:r>
            <a:rPr lang="en-US" dirty="0" err="1"/>
            <a:t>española</a:t>
          </a:r>
          <a:r>
            <a:rPr lang="en-US" dirty="0"/>
            <a:t> 2020</a:t>
          </a:r>
        </a:p>
      </dgm:t>
    </dgm:pt>
    <dgm:pt modelId="{D51A95FD-B48C-4D6B-9E1A-EF5906C4334D}" type="parTrans" cxnId="{0504D17C-6C07-4694-B37E-3C745865C097}">
      <dgm:prSet/>
      <dgm:spPr/>
      <dgm:t>
        <a:bodyPr/>
        <a:lstStyle/>
        <a:p>
          <a:endParaRPr lang="en-US"/>
        </a:p>
      </dgm:t>
    </dgm:pt>
    <dgm:pt modelId="{91796958-EEBD-4417-A1B8-57E05CB25543}" type="sibTrans" cxnId="{0504D17C-6C07-4694-B37E-3C745865C097}">
      <dgm:prSet/>
      <dgm:spPr/>
      <dgm:t>
        <a:bodyPr/>
        <a:lstStyle/>
        <a:p>
          <a:endParaRPr lang="en-US"/>
        </a:p>
      </dgm:t>
    </dgm:pt>
    <dgm:pt modelId="{C8D15B9D-B087-4D5D-A372-2D1804FDAE1A}">
      <dgm:prSet/>
      <dgm:spPr/>
      <dgm:t>
        <a:bodyPr/>
        <a:lstStyle/>
        <a:p>
          <a:pPr>
            <a:defRPr b="1"/>
          </a:pPr>
          <a:r>
            <a:rPr lang="en-US" dirty="0"/>
            <a:t>2020</a:t>
          </a:r>
        </a:p>
      </dgm:t>
    </dgm:pt>
    <dgm:pt modelId="{83899EF2-48BB-4089-A94D-9E05FAB8652B}" type="parTrans" cxnId="{97CC330E-7355-46B4-800C-58D014BC5C47}">
      <dgm:prSet/>
      <dgm:spPr/>
      <dgm:t>
        <a:bodyPr/>
        <a:lstStyle/>
        <a:p>
          <a:endParaRPr lang="en-US"/>
        </a:p>
      </dgm:t>
    </dgm:pt>
    <dgm:pt modelId="{9BDF8A9E-4AE5-4FDF-9F6F-758BEC16C902}" type="sibTrans" cxnId="{97CC330E-7355-46B4-800C-58D014BC5C47}">
      <dgm:prSet/>
      <dgm:spPr/>
      <dgm:t>
        <a:bodyPr/>
        <a:lstStyle/>
        <a:p>
          <a:endParaRPr lang="en-US"/>
        </a:p>
      </dgm:t>
    </dgm:pt>
    <dgm:pt modelId="{350B032E-11E9-463A-A87B-A83EC05104D5}">
      <dgm:prSet/>
      <dgm:spPr/>
      <dgm:t>
        <a:bodyPr/>
        <a:lstStyle/>
        <a:p>
          <a:r>
            <a:rPr lang="en-US" dirty="0" err="1"/>
            <a:t>Boletín</a:t>
          </a:r>
          <a:r>
            <a:rPr lang="en-US" dirty="0"/>
            <a:t> </a:t>
          </a:r>
          <a:r>
            <a:rPr lang="en-US" dirty="0" err="1"/>
            <a:t>informativo</a:t>
          </a:r>
          <a:r>
            <a:rPr lang="en-US" dirty="0"/>
            <a:t> 2020</a:t>
          </a:r>
        </a:p>
      </dgm:t>
    </dgm:pt>
    <dgm:pt modelId="{9FFAAE9D-252A-4AD4-8ACC-FFDCAE3DB7E7}" type="parTrans" cxnId="{D188524D-19AB-431D-AA3B-3BCBE1704DB5}">
      <dgm:prSet/>
      <dgm:spPr/>
      <dgm:t>
        <a:bodyPr/>
        <a:lstStyle/>
        <a:p>
          <a:endParaRPr lang="en-US"/>
        </a:p>
      </dgm:t>
    </dgm:pt>
    <dgm:pt modelId="{C4C6304C-978F-4715-AAD3-DFFC4B9941C2}" type="sibTrans" cxnId="{D188524D-19AB-431D-AA3B-3BCBE1704DB5}">
      <dgm:prSet/>
      <dgm:spPr/>
      <dgm:t>
        <a:bodyPr/>
        <a:lstStyle/>
        <a:p>
          <a:endParaRPr lang="en-US"/>
        </a:p>
      </dgm:t>
    </dgm:pt>
    <dgm:pt modelId="{78A0EBB6-FA88-40D0-B923-461B2C4A065E}">
      <dgm:prSet/>
      <dgm:spPr/>
      <dgm:t>
        <a:bodyPr/>
        <a:lstStyle/>
        <a:p>
          <a:pPr>
            <a:defRPr b="1"/>
          </a:pPr>
          <a:r>
            <a:rPr lang="en-US" dirty="0"/>
            <a:t>2021</a:t>
          </a:r>
        </a:p>
      </dgm:t>
    </dgm:pt>
    <dgm:pt modelId="{392F85FB-1D37-475A-96C3-27994FA394F0}" type="parTrans" cxnId="{99340637-F492-43E4-8AC3-98C41104BAC2}">
      <dgm:prSet/>
      <dgm:spPr/>
      <dgm:t>
        <a:bodyPr/>
        <a:lstStyle/>
        <a:p>
          <a:endParaRPr lang="en-US"/>
        </a:p>
      </dgm:t>
    </dgm:pt>
    <dgm:pt modelId="{1B3D5E2F-D547-470D-BF8C-8BCF663ED25B}" type="sibTrans" cxnId="{99340637-F492-43E4-8AC3-98C41104BAC2}">
      <dgm:prSet/>
      <dgm:spPr/>
      <dgm:t>
        <a:bodyPr/>
        <a:lstStyle/>
        <a:p>
          <a:endParaRPr lang="en-US"/>
        </a:p>
      </dgm:t>
    </dgm:pt>
    <dgm:pt modelId="{978FBD83-81E6-45D5-A2E2-76AD1802B1AA}">
      <dgm:prSet/>
      <dgm:spPr/>
      <dgm:t>
        <a:bodyPr/>
        <a:lstStyle/>
        <a:p>
          <a:r>
            <a:rPr lang="en-US" dirty="0" err="1"/>
            <a:t>Anuario</a:t>
          </a:r>
          <a:r>
            <a:rPr lang="en-US" dirty="0"/>
            <a:t> de cine. </a:t>
          </a:r>
          <a:r>
            <a:rPr lang="en-US" dirty="0" err="1"/>
            <a:t>Resumen</a:t>
          </a:r>
          <a:r>
            <a:rPr lang="en-US" dirty="0"/>
            <a:t> </a:t>
          </a:r>
          <a:r>
            <a:rPr lang="en-US" dirty="0" err="1"/>
            <a:t>ejecutivo</a:t>
          </a:r>
          <a:r>
            <a:rPr lang="en-US" dirty="0"/>
            <a:t>. </a:t>
          </a:r>
          <a:r>
            <a:rPr lang="en-US" dirty="0" err="1"/>
            <a:t>Año</a:t>
          </a:r>
          <a:r>
            <a:rPr lang="en-US" dirty="0"/>
            <a:t> 2021.</a:t>
          </a:r>
        </a:p>
      </dgm:t>
    </dgm:pt>
    <dgm:pt modelId="{61ED6509-3EC2-4DCC-9342-AFC5E88CD8A0}" type="parTrans" cxnId="{E28ED16B-EEE4-442F-A4AA-837C493B6EE0}">
      <dgm:prSet/>
      <dgm:spPr/>
      <dgm:t>
        <a:bodyPr/>
        <a:lstStyle/>
        <a:p>
          <a:endParaRPr lang="en-US"/>
        </a:p>
      </dgm:t>
    </dgm:pt>
    <dgm:pt modelId="{BCF43416-82F3-4A6C-A0D7-D322073D892F}" type="sibTrans" cxnId="{E28ED16B-EEE4-442F-A4AA-837C493B6EE0}">
      <dgm:prSet/>
      <dgm:spPr/>
      <dgm:t>
        <a:bodyPr/>
        <a:lstStyle/>
        <a:p>
          <a:endParaRPr lang="en-US"/>
        </a:p>
      </dgm:t>
    </dgm:pt>
    <dgm:pt modelId="{EDBA7B2E-E21B-48F9-AE39-86129A142F81}">
      <dgm:prSet/>
      <dgm:spPr/>
      <dgm:t>
        <a:bodyPr/>
        <a:lstStyle/>
        <a:p>
          <a:pPr>
            <a:defRPr b="1"/>
          </a:pPr>
          <a:r>
            <a:rPr lang="en-US" dirty="0"/>
            <a:t>2021</a:t>
          </a:r>
        </a:p>
      </dgm:t>
    </dgm:pt>
    <dgm:pt modelId="{31EB5B56-B21E-457A-A69E-00CF8BA1D5DC}" type="parTrans" cxnId="{F8797C8C-1525-487C-90E3-5B169701D729}">
      <dgm:prSet/>
      <dgm:spPr/>
      <dgm:t>
        <a:bodyPr/>
        <a:lstStyle/>
        <a:p>
          <a:endParaRPr lang="en-US"/>
        </a:p>
      </dgm:t>
    </dgm:pt>
    <dgm:pt modelId="{653D9D8C-7784-4F99-B59B-E831986B0843}" type="sibTrans" cxnId="{F8797C8C-1525-487C-90E3-5B169701D729}">
      <dgm:prSet/>
      <dgm:spPr/>
      <dgm:t>
        <a:bodyPr/>
        <a:lstStyle/>
        <a:p>
          <a:endParaRPr lang="en-US"/>
        </a:p>
      </dgm:t>
    </dgm:pt>
    <dgm:pt modelId="{001B35B1-0CD4-439E-BF9B-5B83E5A65FFC}">
      <dgm:prSet/>
      <dgm:spPr/>
      <dgm:t>
        <a:bodyPr/>
        <a:lstStyle/>
        <a:p>
          <a:r>
            <a:rPr lang="es-ES" dirty="0"/>
            <a:t>Resumen Ejecutivo 2021.</a:t>
          </a:r>
          <a:r>
            <a:rPr lang="es-ES" dirty="0">
              <a:hlinkClick xmlns:r="http://schemas.openxmlformats.org/officeDocument/2006/relationships" r:id="rId2"/>
            </a:rPr>
            <a:t> https://www.culturaydeporte.gob.es/cultura/areas/cine/mc/cdc/ano-2021.html</a:t>
          </a:r>
          <a:r>
            <a:rPr lang="es-ES" dirty="0"/>
            <a:t> </a:t>
          </a:r>
          <a:endParaRPr lang="en-US" dirty="0"/>
        </a:p>
      </dgm:t>
    </dgm:pt>
    <dgm:pt modelId="{AECB06B4-9768-43B5-AE5E-86976B3082D8}" type="parTrans" cxnId="{2ACD93D3-1BBF-42D1-A989-61FC45BEA14C}">
      <dgm:prSet/>
      <dgm:spPr/>
      <dgm:t>
        <a:bodyPr/>
        <a:lstStyle/>
        <a:p>
          <a:endParaRPr lang="en-US"/>
        </a:p>
      </dgm:t>
    </dgm:pt>
    <dgm:pt modelId="{A135C18E-DBB1-4430-8B1A-429A09C0D3A4}" type="sibTrans" cxnId="{2ACD93D3-1BBF-42D1-A989-61FC45BEA14C}">
      <dgm:prSet/>
      <dgm:spPr/>
      <dgm:t>
        <a:bodyPr/>
        <a:lstStyle/>
        <a:p>
          <a:endParaRPr lang="en-US"/>
        </a:p>
      </dgm:t>
    </dgm:pt>
    <dgm:pt modelId="{6A5DCE59-DF7C-46C6-98A5-CB5A1E9070BA}">
      <dgm:prSet/>
      <dgm:spPr/>
      <dgm:t>
        <a:bodyPr/>
        <a:lstStyle/>
        <a:p>
          <a:pPr>
            <a:defRPr b="1"/>
          </a:pPr>
          <a:r>
            <a:rPr lang="en-US" dirty="0"/>
            <a:t>2021</a:t>
          </a:r>
        </a:p>
      </dgm:t>
    </dgm:pt>
    <dgm:pt modelId="{43C3A80F-9C92-49A7-A616-19CDD58E9E1A}" type="parTrans" cxnId="{F74A223D-6DDA-4563-9C4B-014A93E92D38}">
      <dgm:prSet/>
      <dgm:spPr/>
      <dgm:t>
        <a:bodyPr/>
        <a:lstStyle/>
        <a:p>
          <a:endParaRPr lang="en-US"/>
        </a:p>
      </dgm:t>
    </dgm:pt>
    <dgm:pt modelId="{5E969C23-7397-4DA8-9F2A-A834F84F0B40}" type="sibTrans" cxnId="{F74A223D-6DDA-4563-9C4B-014A93E92D38}">
      <dgm:prSet/>
      <dgm:spPr/>
      <dgm:t>
        <a:bodyPr/>
        <a:lstStyle/>
        <a:p>
          <a:endParaRPr lang="en-US"/>
        </a:p>
      </dgm:t>
    </dgm:pt>
    <dgm:pt modelId="{48ED95B6-70E0-4561-B26D-1090D811BCE5}">
      <dgm:prSet/>
      <dgm:spPr/>
      <dgm:t>
        <a:bodyPr/>
        <a:lstStyle/>
        <a:p>
          <a:r>
            <a:rPr lang="en-US" dirty="0" err="1"/>
            <a:t>Producción</a:t>
          </a:r>
          <a:r>
            <a:rPr lang="en-US" dirty="0"/>
            <a:t> </a:t>
          </a:r>
          <a:r>
            <a:rPr lang="en-US" dirty="0" err="1"/>
            <a:t>española</a:t>
          </a:r>
          <a:r>
            <a:rPr lang="en-US" dirty="0"/>
            <a:t> 2021</a:t>
          </a:r>
        </a:p>
      </dgm:t>
    </dgm:pt>
    <dgm:pt modelId="{61E12A4D-1E83-4A4A-A68A-05C6195B5BED}" type="parTrans" cxnId="{351C0531-161A-4877-9234-24E27F76E89A}">
      <dgm:prSet/>
      <dgm:spPr/>
      <dgm:t>
        <a:bodyPr/>
        <a:lstStyle/>
        <a:p>
          <a:endParaRPr lang="en-US"/>
        </a:p>
      </dgm:t>
    </dgm:pt>
    <dgm:pt modelId="{A4E8C01E-B14A-4728-BCC7-B225793B8069}" type="sibTrans" cxnId="{351C0531-161A-4877-9234-24E27F76E89A}">
      <dgm:prSet/>
      <dgm:spPr/>
      <dgm:t>
        <a:bodyPr/>
        <a:lstStyle/>
        <a:p>
          <a:endParaRPr lang="en-US"/>
        </a:p>
      </dgm:t>
    </dgm:pt>
    <dgm:pt modelId="{64141C64-7DC5-4B0B-AF93-1D5B4935E998}">
      <dgm:prSet/>
      <dgm:spPr/>
      <dgm:t>
        <a:bodyPr/>
        <a:lstStyle/>
        <a:p>
          <a:pPr>
            <a:defRPr b="1"/>
          </a:pPr>
          <a:r>
            <a:rPr lang="en-US" dirty="0"/>
            <a:t>2021</a:t>
          </a:r>
        </a:p>
      </dgm:t>
    </dgm:pt>
    <dgm:pt modelId="{64B861EA-5237-499D-9C42-F993C8C252CD}" type="parTrans" cxnId="{576CA91E-3FD5-4BAB-BDFA-A268EFEAD075}">
      <dgm:prSet/>
      <dgm:spPr/>
      <dgm:t>
        <a:bodyPr/>
        <a:lstStyle/>
        <a:p>
          <a:endParaRPr lang="en-US"/>
        </a:p>
      </dgm:t>
    </dgm:pt>
    <dgm:pt modelId="{CC5896CD-F4C5-422C-AFBB-0460BAD9CB42}" type="sibTrans" cxnId="{576CA91E-3FD5-4BAB-BDFA-A268EFEAD075}">
      <dgm:prSet/>
      <dgm:spPr/>
      <dgm:t>
        <a:bodyPr/>
        <a:lstStyle/>
        <a:p>
          <a:endParaRPr lang="en-US"/>
        </a:p>
      </dgm:t>
    </dgm:pt>
    <dgm:pt modelId="{E1C2DFCD-B207-4EF9-88A5-E7B13D9D5F64}">
      <dgm:prSet/>
      <dgm:spPr/>
      <dgm:t>
        <a:bodyPr/>
        <a:lstStyle/>
        <a:p>
          <a:r>
            <a:rPr lang="en-US" dirty="0" err="1"/>
            <a:t>Boletín</a:t>
          </a:r>
          <a:r>
            <a:rPr lang="en-US" dirty="0"/>
            <a:t> </a:t>
          </a:r>
          <a:r>
            <a:rPr lang="en-US" dirty="0" err="1"/>
            <a:t>informativo</a:t>
          </a:r>
          <a:r>
            <a:rPr lang="en-US" dirty="0"/>
            <a:t> 2021</a:t>
          </a:r>
        </a:p>
      </dgm:t>
    </dgm:pt>
    <dgm:pt modelId="{86263A3E-B6E4-42A4-ABB6-5117C159B11F}" type="parTrans" cxnId="{CAB58408-E0D2-4FCF-8F3F-4E7A66040D2E}">
      <dgm:prSet/>
      <dgm:spPr/>
      <dgm:t>
        <a:bodyPr/>
        <a:lstStyle/>
        <a:p>
          <a:endParaRPr lang="en-US"/>
        </a:p>
      </dgm:t>
    </dgm:pt>
    <dgm:pt modelId="{23586274-1654-44B7-BC86-66C764F11BC6}" type="sibTrans" cxnId="{CAB58408-E0D2-4FCF-8F3F-4E7A66040D2E}">
      <dgm:prSet/>
      <dgm:spPr/>
      <dgm:t>
        <a:bodyPr/>
        <a:lstStyle/>
        <a:p>
          <a:endParaRPr lang="en-US"/>
        </a:p>
      </dgm:t>
    </dgm:pt>
    <dgm:pt modelId="{A03D4D6F-ACCF-4F8C-B41F-84C776608158}" type="pres">
      <dgm:prSet presAssocID="{2FA6FDE3-63EF-431F-9D1A-59A303B52A65}" presName="root" presStyleCnt="0">
        <dgm:presLayoutVars>
          <dgm:chMax/>
          <dgm:chPref/>
          <dgm:animLvl val="lvl"/>
        </dgm:presLayoutVars>
      </dgm:prSet>
      <dgm:spPr/>
    </dgm:pt>
    <dgm:pt modelId="{D7109E79-AD54-484C-8D4E-2F7EDA6125EE}" type="pres">
      <dgm:prSet presAssocID="{2FA6FDE3-63EF-431F-9D1A-59A303B52A65}" presName="divider" presStyleLbl="fgAccFollowNode1" presStyleIdx="0" presStyleCnt="1"/>
      <dgm:spPr>
        <a:solidFill>
          <a:schemeClr val="lt1">
            <a:alpha val="90000"/>
            <a:tint val="40000"/>
            <a:hueOff val="0"/>
            <a:satOff val="0"/>
            <a:lumOff val="0"/>
            <a:alphaOff val="0"/>
          </a:schemeClr>
        </a:solidFill>
        <a:ln w="6350" cap="flat" cmpd="sng" algn="ctr">
          <a:prstDash val="solid"/>
          <a:miter/>
          <a:tailEnd type="triangle" w="lg" len="lg"/>
        </a:ln>
        <a:effectLst/>
      </dgm:spPr>
    </dgm:pt>
    <dgm:pt modelId="{36379A8E-C874-416F-B714-C1B8BC763EB4}" type="pres">
      <dgm:prSet presAssocID="{2FA6FDE3-63EF-431F-9D1A-59A303B52A65}" presName="nodes" presStyleCnt="0">
        <dgm:presLayoutVars>
          <dgm:chMax/>
          <dgm:chPref/>
          <dgm:animLvl val="lvl"/>
        </dgm:presLayoutVars>
      </dgm:prSet>
      <dgm:spPr/>
    </dgm:pt>
    <dgm:pt modelId="{CB846708-EE77-4658-8507-FDD445007695}" type="pres">
      <dgm:prSet presAssocID="{43E8E062-83EA-475D-B320-A3F1508AFDE5}" presName="composite" presStyleCnt="0"/>
      <dgm:spPr/>
    </dgm:pt>
    <dgm:pt modelId="{9F415CD2-EA85-4696-B9BE-3F2BF51E0C3E}" type="pres">
      <dgm:prSet presAssocID="{43E8E062-83EA-475D-B320-A3F1508AFDE5}" presName="L1TextContainer" presStyleLbl="revTx" presStyleIdx="0" presStyleCnt="8">
        <dgm:presLayoutVars>
          <dgm:chMax val="1"/>
          <dgm:chPref val="1"/>
          <dgm:bulletEnabled val="1"/>
        </dgm:presLayoutVars>
      </dgm:prSet>
      <dgm:spPr/>
    </dgm:pt>
    <dgm:pt modelId="{D5A6DD40-FC48-4293-A08E-D6252133E7CC}" type="pres">
      <dgm:prSet presAssocID="{43E8E062-83EA-475D-B320-A3F1508AFDE5}" presName="L2TextContainerWrapper" presStyleCnt="0">
        <dgm:presLayoutVars>
          <dgm:chMax val="0"/>
          <dgm:chPref val="0"/>
          <dgm:bulletEnabled val="1"/>
        </dgm:presLayoutVars>
      </dgm:prSet>
      <dgm:spPr/>
    </dgm:pt>
    <dgm:pt modelId="{D5BA3481-64A6-40FA-A700-F02A09348FD6}" type="pres">
      <dgm:prSet presAssocID="{43E8E062-83EA-475D-B320-A3F1508AFDE5}" presName="L2TextContainer" presStyleLbl="bgAcc1" presStyleIdx="0" presStyleCnt="8"/>
      <dgm:spPr/>
    </dgm:pt>
    <dgm:pt modelId="{0041A422-284A-4166-9212-493294B80141}" type="pres">
      <dgm:prSet presAssocID="{43E8E062-83EA-475D-B320-A3F1508AFDE5}" presName="FlexibleEmptyPlaceHolder" presStyleCnt="0"/>
      <dgm:spPr/>
    </dgm:pt>
    <dgm:pt modelId="{197E475B-BC54-4730-9110-5D6E6583770D}" type="pres">
      <dgm:prSet presAssocID="{43E8E062-83EA-475D-B320-A3F1508AFDE5}" presName="ConnectLine" presStyleLbl="sibTrans1D1" presStyleIdx="0" presStyleCnt="8"/>
      <dgm:spPr>
        <a:noFill/>
        <a:ln w="6350" cap="flat" cmpd="sng" algn="ctr">
          <a:prstDash val="dash"/>
          <a:miter/>
        </a:ln>
        <a:effectLst/>
      </dgm:spPr>
    </dgm:pt>
    <dgm:pt modelId="{3F65A13D-D2EA-49AA-B791-A3BC157A66FA}" type="pres">
      <dgm:prSet presAssocID="{43E8E062-83EA-475D-B320-A3F1508AFDE5}" presName="ConnectorPoint" presStyleLbl="alignNode1" presStyleIdx="0" presStyleCnt="8"/>
      <dgm:spPr/>
    </dgm:pt>
    <dgm:pt modelId="{B729BB4A-8905-442E-A235-729CD36A7F96}" type="pres">
      <dgm:prSet presAssocID="{43E8E062-83EA-475D-B320-A3F1508AFDE5}" presName="EmptyPlaceHolder" presStyleCnt="0"/>
      <dgm:spPr/>
    </dgm:pt>
    <dgm:pt modelId="{8E03A0EA-5C16-411A-931F-57EDD6C56B36}" type="pres">
      <dgm:prSet presAssocID="{60CD4FEE-5733-47F0-BF62-41D534BC27E9}" presName="spaceBetweenRectangles" presStyleCnt="0"/>
      <dgm:spPr/>
    </dgm:pt>
    <dgm:pt modelId="{5A2A0EE2-F935-415F-B6FE-402562DB1D79}" type="pres">
      <dgm:prSet presAssocID="{AD52D87B-9D51-4611-A8F5-FFA55C9302FA}" presName="composite" presStyleCnt="0"/>
      <dgm:spPr/>
    </dgm:pt>
    <dgm:pt modelId="{C4EF7A99-A7FB-45A1-B80E-62F215380C52}" type="pres">
      <dgm:prSet presAssocID="{AD52D87B-9D51-4611-A8F5-FFA55C9302FA}" presName="L1TextContainer" presStyleLbl="revTx" presStyleIdx="1" presStyleCnt="8">
        <dgm:presLayoutVars>
          <dgm:chMax val="1"/>
          <dgm:chPref val="1"/>
          <dgm:bulletEnabled val="1"/>
        </dgm:presLayoutVars>
      </dgm:prSet>
      <dgm:spPr/>
    </dgm:pt>
    <dgm:pt modelId="{192DF9E9-A478-424A-B685-D216FE87A0EB}" type="pres">
      <dgm:prSet presAssocID="{AD52D87B-9D51-4611-A8F5-FFA55C9302FA}" presName="L2TextContainerWrapper" presStyleCnt="0">
        <dgm:presLayoutVars>
          <dgm:chMax val="0"/>
          <dgm:chPref val="0"/>
          <dgm:bulletEnabled val="1"/>
        </dgm:presLayoutVars>
      </dgm:prSet>
      <dgm:spPr/>
    </dgm:pt>
    <dgm:pt modelId="{2D74B41F-8D27-41B5-AAEC-2B0AB4429F4D}" type="pres">
      <dgm:prSet presAssocID="{AD52D87B-9D51-4611-A8F5-FFA55C9302FA}" presName="L2TextContainer" presStyleLbl="bgAcc1" presStyleIdx="1" presStyleCnt="8"/>
      <dgm:spPr/>
    </dgm:pt>
    <dgm:pt modelId="{EB4B99D7-AFC9-4B5A-848F-722431AEA287}" type="pres">
      <dgm:prSet presAssocID="{AD52D87B-9D51-4611-A8F5-FFA55C9302FA}" presName="FlexibleEmptyPlaceHolder" presStyleCnt="0"/>
      <dgm:spPr/>
    </dgm:pt>
    <dgm:pt modelId="{341B7100-32C1-495A-9045-6A66FA6DA40E}" type="pres">
      <dgm:prSet presAssocID="{AD52D87B-9D51-4611-A8F5-FFA55C9302FA}" presName="ConnectLine" presStyleLbl="sibTrans1D1" presStyleIdx="1" presStyleCnt="8"/>
      <dgm:spPr>
        <a:noFill/>
        <a:ln w="6350" cap="flat" cmpd="sng" algn="ctr">
          <a:prstDash val="dash"/>
          <a:miter/>
        </a:ln>
        <a:effectLst/>
      </dgm:spPr>
    </dgm:pt>
    <dgm:pt modelId="{6EE2A72E-ED2B-4EC4-ABBC-6F9980AD1422}" type="pres">
      <dgm:prSet presAssocID="{AD52D87B-9D51-4611-A8F5-FFA55C9302FA}" presName="ConnectorPoint" presStyleLbl="alignNode1" presStyleIdx="1" presStyleCnt="8"/>
      <dgm:spPr/>
    </dgm:pt>
    <dgm:pt modelId="{E84049C0-6E9B-4AA7-BECE-CF2D0B155B65}" type="pres">
      <dgm:prSet presAssocID="{AD52D87B-9D51-4611-A8F5-FFA55C9302FA}" presName="EmptyPlaceHolder" presStyleCnt="0"/>
      <dgm:spPr/>
    </dgm:pt>
    <dgm:pt modelId="{F2A72534-7321-49E3-B277-28FE0ACDAE56}" type="pres">
      <dgm:prSet presAssocID="{B8CE08A5-0FB3-4719-B711-FE10332CAA5D}" presName="spaceBetweenRectangles" presStyleCnt="0"/>
      <dgm:spPr/>
    </dgm:pt>
    <dgm:pt modelId="{3BE41ED0-F431-444B-9E38-617D1F8CB91C}" type="pres">
      <dgm:prSet presAssocID="{0AAE14E9-B694-4595-9C83-859100097CCB}" presName="composite" presStyleCnt="0"/>
      <dgm:spPr/>
    </dgm:pt>
    <dgm:pt modelId="{84509431-22A5-4E41-B613-94CC8CE7A3C1}" type="pres">
      <dgm:prSet presAssocID="{0AAE14E9-B694-4595-9C83-859100097CCB}" presName="L1TextContainer" presStyleLbl="revTx" presStyleIdx="2" presStyleCnt="8">
        <dgm:presLayoutVars>
          <dgm:chMax val="1"/>
          <dgm:chPref val="1"/>
          <dgm:bulletEnabled val="1"/>
        </dgm:presLayoutVars>
      </dgm:prSet>
      <dgm:spPr/>
    </dgm:pt>
    <dgm:pt modelId="{7D2E4D41-5592-4D6A-B899-7DE101C36F8D}" type="pres">
      <dgm:prSet presAssocID="{0AAE14E9-B694-4595-9C83-859100097CCB}" presName="L2TextContainerWrapper" presStyleCnt="0">
        <dgm:presLayoutVars>
          <dgm:chMax val="0"/>
          <dgm:chPref val="0"/>
          <dgm:bulletEnabled val="1"/>
        </dgm:presLayoutVars>
      </dgm:prSet>
      <dgm:spPr/>
    </dgm:pt>
    <dgm:pt modelId="{B3994EE2-B5D5-4566-93DA-3B08DE964692}" type="pres">
      <dgm:prSet presAssocID="{0AAE14E9-B694-4595-9C83-859100097CCB}" presName="L2TextContainer" presStyleLbl="bgAcc1" presStyleIdx="2" presStyleCnt="8"/>
      <dgm:spPr/>
    </dgm:pt>
    <dgm:pt modelId="{C8F1512F-8C9F-4C57-B81B-0F75D7C909E9}" type="pres">
      <dgm:prSet presAssocID="{0AAE14E9-B694-4595-9C83-859100097CCB}" presName="FlexibleEmptyPlaceHolder" presStyleCnt="0"/>
      <dgm:spPr/>
    </dgm:pt>
    <dgm:pt modelId="{01044468-EE1A-4777-BB0A-7672E14FEE3C}" type="pres">
      <dgm:prSet presAssocID="{0AAE14E9-B694-4595-9C83-859100097CCB}" presName="ConnectLine" presStyleLbl="sibTrans1D1" presStyleIdx="2" presStyleCnt="8"/>
      <dgm:spPr>
        <a:noFill/>
        <a:ln w="6350" cap="flat" cmpd="sng" algn="ctr">
          <a:prstDash val="dash"/>
          <a:miter/>
        </a:ln>
        <a:effectLst/>
      </dgm:spPr>
    </dgm:pt>
    <dgm:pt modelId="{352AB933-EBA5-47DB-BD5B-AC0A057C4842}" type="pres">
      <dgm:prSet presAssocID="{0AAE14E9-B694-4595-9C83-859100097CCB}" presName="ConnectorPoint" presStyleLbl="alignNode1" presStyleIdx="2" presStyleCnt="8"/>
      <dgm:spPr/>
    </dgm:pt>
    <dgm:pt modelId="{4289DB22-8822-4043-B4C8-7EA91E71384E}" type="pres">
      <dgm:prSet presAssocID="{0AAE14E9-B694-4595-9C83-859100097CCB}" presName="EmptyPlaceHolder" presStyleCnt="0"/>
      <dgm:spPr/>
    </dgm:pt>
    <dgm:pt modelId="{D5905287-0E53-45A7-B965-130195061CC2}" type="pres">
      <dgm:prSet presAssocID="{F93809A3-CB2A-437F-8753-C2F49735B6E3}" presName="spaceBetweenRectangles" presStyleCnt="0"/>
      <dgm:spPr/>
    </dgm:pt>
    <dgm:pt modelId="{D5403190-0059-405C-B72C-C2F01CE7E913}" type="pres">
      <dgm:prSet presAssocID="{C8D15B9D-B087-4D5D-A372-2D1804FDAE1A}" presName="composite" presStyleCnt="0"/>
      <dgm:spPr/>
    </dgm:pt>
    <dgm:pt modelId="{74E775EE-1CBC-4201-82A0-C634C0AA5BA7}" type="pres">
      <dgm:prSet presAssocID="{C8D15B9D-B087-4D5D-A372-2D1804FDAE1A}" presName="L1TextContainer" presStyleLbl="revTx" presStyleIdx="3" presStyleCnt="8">
        <dgm:presLayoutVars>
          <dgm:chMax val="1"/>
          <dgm:chPref val="1"/>
          <dgm:bulletEnabled val="1"/>
        </dgm:presLayoutVars>
      </dgm:prSet>
      <dgm:spPr/>
    </dgm:pt>
    <dgm:pt modelId="{D570F01A-B374-43FD-A92C-CCC31EE5B719}" type="pres">
      <dgm:prSet presAssocID="{C8D15B9D-B087-4D5D-A372-2D1804FDAE1A}" presName="L2TextContainerWrapper" presStyleCnt="0">
        <dgm:presLayoutVars>
          <dgm:chMax val="0"/>
          <dgm:chPref val="0"/>
          <dgm:bulletEnabled val="1"/>
        </dgm:presLayoutVars>
      </dgm:prSet>
      <dgm:spPr/>
    </dgm:pt>
    <dgm:pt modelId="{3F133F35-7D79-4E93-BB3F-6E33C5C02B13}" type="pres">
      <dgm:prSet presAssocID="{C8D15B9D-B087-4D5D-A372-2D1804FDAE1A}" presName="L2TextContainer" presStyleLbl="bgAcc1" presStyleIdx="3" presStyleCnt="8"/>
      <dgm:spPr/>
    </dgm:pt>
    <dgm:pt modelId="{D67F324B-4F97-4DB6-9EAB-06D35DBCB0B8}" type="pres">
      <dgm:prSet presAssocID="{C8D15B9D-B087-4D5D-A372-2D1804FDAE1A}" presName="FlexibleEmptyPlaceHolder" presStyleCnt="0"/>
      <dgm:spPr/>
    </dgm:pt>
    <dgm:pt modelId="{3BE6B6B3-9E31-4FA7-A942-F7B2CFF80F2B}" type="pres">
      <dgm:prSet presAssocID="{C8D15B9D-B087-4D5D-A372-2D1804FDAE1A}" presName="ConnectLine" presStyleLbl="sibTrans1D1" presStyleIdx="3" presStyleCnt="8"/>
      <dgm:spPr>
        <a:noFill/>
        <a:ln w="6350" cap="flat" cmpd="sng" algn="ctr">
          <a:prstDash val="dash"/>
          <a:miter/>
        </a:ln>
        <a:effectLst/>
      </dgm:spPr>
    </dgm:pt>
    <dgm:pt modelId="{A130D231-7FF9-4F2A-8328-52643B514DE7}" type="pres">
      <dgm:prSet presAssocID="{C8D15B9D-B087-4D5D-A372-2D1804FDAE1A}" presName="ConnectorPoint" presStyleLbl="alignNode1" presStyleIdx="3" presStyleCnt="8"/>
      <dgm:spPr/>
    </dgm:pt>
    <dgm:pt modelId="{556A8194-3E71-4421-8D30-78B15135323C}" type="pres">
      <dgm:prSet presAssocID="{C8D15B9D-B087-4D5D-A372-2D1804FDAE1A}" presName="EmptyPlaceHolder" presStyleCnt="0"/>
      <dgm:spPr/>
    </dgm:pt>
    <dgm:pt modelId="{0C000C7C-E15D-44BE-8B65-0EE180CD8CF9}" type="pres">
      <dgm:prSet presAssocID="{9BDF8A9E-4AE5-4FDF-9F6F-758BEC16C902}" presName="spaceBetweenRectangles" presStyleCnt="0"/>
      <dgm:spPr/>
    </dgm:pt>
    <dgm:pt modelId="{C74CB95D-8803-480C-A83A-393A64458DA8}" type="pres">
      <dgm:prSet presAssocID="{78A0EBB6-FA88-40D0-B923-461B2C4A065E}" presName="composite" presStyleCnt="0"/>
      <dgm:spPr/>
    </dgm:pt>
    <dgm:pt modelId="{13F5A9A5-6425-4F89-ACE3-6BB2DC717E6D}" type="pres">
      <dgm:prSet presAssocID="{78A0EBB6-FA88-40D0-B923-461B2C4A065E}" presName="L1TextContainer" presStyleLbl="revTx" presStyleIdx="4" presStyleCnt="8">
        <dgm:presLayoutVars>
          <dgm:chMax val="1"/>
          <dgm:chPref val="1"/>
          <dgm:bulletEnabled val="1"/>
        </dgm:presLayoutVars>
      </dgm:prSet>
      <dgm:spPr/>
    </dgm:pt>
    <dgm:pt modelId="{8E3824F6-A85C-40B3-B8BC-EB26D79AEFE0}" type="pres">
      <dgm:prSet presAssocID="{78A0EBB6-FA88-40D0-B923-461B2C4A065E}" presName="L2TextContainerWrapper" presStyleCnt="0">
        <dgm:presLayoutVars>
          <dgm:chMax val="0"/>
          <dgm:chPref val="0"/>
          <dgm:bulletEnabled val="1"/>
        </dgm:presLayoutVars>
      </dgm:prSet>
      <dgm:spPr/>
    </dgm:pt>
    <dgm:pt modelId="{CF404544-A7A3-4D72-88A4-AE1120BB7BAA}" type="pres">
      <dgm:prSet presAssocID="{78A0EBB6-FA88-40D0-B923-461B2C4A065E}" presName="L2TextContainer" presStyleLbl="bgAcc1" presStyleIdx="4" presStyleCnt="8"/>
      <dgm:spPr/>
    </dgm:pt>
    <dgm:pt modelId="{387112BB-8DF4-45D6-9EBA-638B07F7C347}" type="pres">
      <dgm:prSet presAssocID="{78A0EBB6-FA88-40D0-B923-461B2C4A065E}" presName="FlexibleEmptyPlaceHolder" presStyleCnt="0"/>
      <dgm:spPr/>
    </dgm:pt>
    <dgm:pt modelId="{9BA3A898-6475-4C1F-98C1-9DDECE0AB332}" type="pres">
      <dgm:prSet presAssocID="{78A0EBB6-FA88-40D0-B923-461B2C4A065E}" presName="ConnectLine" presStyleLbl="sibTrans1D1" presStyleIdx="4" presStyleCnt="8"/>
      <dgm:spPr>
        <a:noFill/>
        <a:ln w="6350" cap="flat" cmpd="sng" algn="ctr">
          <a:prstDash val="dash"/>
          <a:miter/>
        </a:ln>
        <a:effectLst/>
      </dgm:spPr>
    </dgm:pt>
    <dgm:pt modelId="{B141021F-D6DE-4637-ADC2-CD5360B946CA}" type="pres">
      <dgm:prSet presAssocID="{78A0EBB6-FA88-40D0-B923-461B2C4A065E}" presName="ConnectorPoint" presStyleLbl="alignNode1" presStyleIdx="4" presStyleCnt="8"/>
      <dgm:spPr/>
    </dgm:pt>
    <dgm:pt modelId="{9F9A5480-F25A-483B-BBE4-AA6F1BD82A8F}" type="pres">
      <dgm:prSet presAssocID="{78A0EBB6-FA88-40D0-B923-461B2C4A065E}" presName="EmptyPlaceHolder" presStyleCnt="0"/>
      <dgm:spPr/>
    </dgm:pt>
    <dgm:pt modelId="{36BA8F62-993D-432D-B6C1-A643750D6D4D}" type="pres">
      <dgm:prSet presAssocID="{1B3D5E2F-D547-470D-BF8C-8BCF663ED25B}" presName="spaceBetweenRectangles" presStyleCnt="0"/>
      <dgm:spPr/>
    </dgm:pt>
    <dgm:pt modelId="{B701B780-0D5F-48F6-8A5F-E652C6C53D55}" type="pres">
      <dgm:prSet presAssocID="{EDBA7B2E-E21B-48F9-AE39-86129A142F81}" presName="composite" presStyleCnt="0"/>
      <dgm:spPr/>
    </dgm:pt>
    <dgm:pt modelId="{065658D1-A073-4625-A022-515BDFD0E0F7}" type="pres">
      <dgm:prSet presAssocID="{EDBA7B2E-E21B-48F9-AE39-86129A142F81}" presName="L1TextContainer" presStyleLbl="revTx" presStyleIdx="5" presStyleCnt="8">
        <dgm:presLayoutVars>
          <dgm:chMax val="1"/>
          <dgm:chPref val="1"/>
          <dgm:bulletEnabled val="1"/>
        </dgm:presLayoutVars>
      </dgm:prSet>
      <dgm:spPr/>
    </dgm:pt>
    <dgm:pt modelId="{5967E0FB-9737-4ABC-8FBC-0FA56438F2F7}" type="pres">
      <dgm:prSet presAssocID="{EDBA7B2E-E21B-48F9-AE39-86129A142F81}" presName="L2TextContainerWrapper" presStyleCnt="0">
        <dgm:presLayoutVars>
          <dgm:chMax val="0"/>
          <dgm:chPref val="0"/>
          <dgm:bulletEnabled val="1"/>
        </dgm:presLayoutVars>
      </dgm:prSet>
      <dgm:spPr/>
    </dgm:pt>
    <dgm:pt modelId="{17E0B58E-624E-446E-8DC1-C3A3F740107D}" type="pres">
      <dgm:prSet presAssocID="{EDBA7B2E-E21B-48F9-AE39-86129A142F81}" presName="L2TextContainer" presStyleLbl="bgAcc1" presStyleIdx="5" presStyleCnt="8"/>
      <dgm:spPr/>
    </dgm:pt>
    <dgm:pt modelId="{82931DC5-8E70-4510-AF60-006AEE36167E}" type="pres">
      <dgm:prSet presAssocID="{EDBA7B2E-E21B-48F9-AE39-86129A142F81}" presName="FlexibleEmptyPlaceHolder" presStyleCnt="0"/>
      <dgm:spPr/>
    </dgm:pt>
    <dgm:pt modelId="{2D0CDD02-54CF-43D3-9F2F-414C33CADAA4}" type="pres">
      <dgm:prSet presAssocID="{EDBA7B2E-E21B-48F9-AE39-86129A142F81}" presName="ConnectLine" presStyleLbl="sibTrans1D1" presStyleIdx="5" presStyleCnt="8"/>
      <dgm:spPr>
        <a:noFill/>
        <a:ln w="6350" cap="flat" cmpd="sng" algn="ctr">
          <a:prstDash val="dash"/>
          <a:miter/>
        </a:ln>
        <a:effectLst/>
      </dgm:spPr>
    </dgm:pt>
    <dgm:pt modelId="{D73EE96D-F46D-469B-8BEF-A6B4D6C573A3}" type="pres">
      <dgm:prSet presAssocID="{EDBA7B2E-E21B-48F9-AE39-86129A142F81}" presName="ConnectorPoint" presStyleLbl="alignNode1" presStyleIdx="5" presStyleCnt="8"/>
      <dgm:spPr/>
    </dgm:pt>
    <dgm:pt modelId="{3D8C3FDF-F7A5-4B28-90A2-B2B1952B7425}" type="pres">
      <dgm:prSet presAssocID="{EDBA7B2E-E21B-48F9-AE39-86129A142F81}" presName="EmptyPlaceHolder" presStyleCnt="0"/>
      <dgm:spPr/>
    </dgm:pt>
    <dgm:pt modelId="{3B46EBFF-7D2A-4BFA-A7E5-FC99E77BF7B3}" type="pres">
      <dgm:prSet presAssocID="{653D9D8C-7784-4F99-B59B-E831986B0843}" presName="spaceBetweenRectangles" presStyleCnt="0"/>
      <dgm:spPr/>
    </dgm:pt>
    <dgm:pt modelId="{18AD3E96-7B5D-4C64-A1EB-3E2626600CE6}" type="pres">
      <dgm:prSet presAssocID="{6A5DCE59-DF7C-46C6-98A5-CB5A1E9070BA}" presName="composite" presStyleCnt="0"/>
      <dgm:spPr/>
    </dgm:pt>
    <dgm:pt modelId="{5C3080B8-0305-46D8-99B2-E943822B54B9}" type="pres">
      <dgm:prSet presAssocID="{6A5DCE59-DF7C-46C6-98A5-CB5A1E9070BA}" presName="L1TextContainer" presStyleLbl="revTx" presStyleIdx="6" presStyleCnt="8">
        <dgm:presLayoutVars>
          <dgm:chMax val="1"/>
          <dgm:chPref val="1"/>
          <dgm:bulletEnabled val="1"/>
        </dgm:presLayoutVars>
      </dgm:prSet>
      <dgm:spPr/>
    </dgm:pt>
    <dgm:pt modelId="{9FB2DD6D-AECC-48CE-B277-5A3BB383AC76}" type="pres">
      <dgm:prSet presAssocID="{6A5DCE59-DF7C-46C6-98A5-CB5A1E9070BA}" presName="L2TextContainerWrapper" presStyleCnt="0">
        <dgm:presLayoutVars>
          <dgm:chMax val="0"/>
          <dgm:chPref val="0"/>
          <dgm:bulletEnabled val="1"/>
        </dgm:presLayoutVars>
      </dgm:prSet>
      <dgm:spPr/>
    </dgm:pt>
    <dgm:pt modelId="{62ADC7FD-6F25-421E-9697-8DD649CDF54E}" type="pres">
      <dgm:prSet presAssocID="{6A5DCE59-DF7C-46C6-98A5-CB5A1E9070BA}" presName="L2TextContainer" presStyleLbl="bgAcc1" presStyleIdx="6" presStyleCnt="8"/>
      <dgm:spPr/>
    </dgm:pt>
    <dgm:pt modelId="{42C0038A-424C-48AC-82CC-6577E04E283B}" type="pres">
      <dgm:prSet presAssocID="{6A5DCE59-DF7C-46C6-98A5-CB5A1E9070BA}" presName="FlexibleEmptyPlaceHolder" presStyleCnt="0"/>
      <dgm:spPr/>
    </dgm:pt>
    <dgm:pt modelId="{5164069F-21D2-4D8B-BADC-1A8C3427510E}" type="pres">
      <dgm:prSet presAssocID="{6A5DCE59-DF7C-46C6-98A5-CB5A1E9070BA}" presName="ConnectLine" presStyleLbl="sibTrans1D1" presStyleIdx="6" presStyleCnt="8"/>
      <dgm:spPr>
        <a:noFill/>
        <a:ln w="6350" cap="flat" cmpd="sng" algn="ctr">
          <a:prstDash val="dash"/>
          <a:miter/>
        </a:ln>
        <a:effectLst/>
      </dgm:spPr>
    </dgm:pt>
    <dgm:pt modelId="{3B6AA0DF-FEE6-403A-9DA8-8FE23F911E8D}" type="pres">
      <dgm:prSet presAssocID="{6A5DCE59-DF7C-46C6-98A5-CB5A1E9070BA}" presName="ConnectorPoint" presStyleLbl="alignNode1" presStyleIdx="6" presStyleCnt="8"/>
      <dgm:spPr/>
    </dgm:pt>
    <dgm:pt modelId="{89EE3955-0082-442F-A68F-ADB51F01A63A}" type="pres">
      <dgm:prSet presAssocID="{6A5DCE59-DF7C-46C6-98A5-CB5A1E9070BA}" presName="EmptyPlaceHolder" presStyleCnt="0"/>
      <dgm:spPr/>
    </dgm:pt>
    <dgm:pt modelId="{EACF8601-4612-448C-9CC7-795FC200622E}" type="pres">
      <dgm:prSet presAssocID="{5E969C23-7397-4DA8-9F2A-A834F84F0B40}" presName="spaceBetweenRectangles" presStyleCnt="0"/>
      <dgm:spPr/>
    </dgm:pt>
    <dgm:pt modelId="{7B05861B-A05A-48FA-B91A-42BD48C45E7F}" type="pres">
      <dgm:prSet presAssocID="{64141C64-7DC5-4B0B-AF93-1D5B4935E998}" presName="composite" presStyleCnt="0"/>
      <dgm:spPr/>
    </dgm:pt>
    <dgm:pt modelId="{FE969D3B-9A06-4525-8F6B-4B164712081D}" type="pres">
      <dgm:prSet presAssocID="{64141C64-7DC5-4B0B-AF93-1D5B4935E998}" presName="L1TextContainer" presStyleLbl="revTx" presStyleIdx="7" presStyleCnt="8">
        <dgm:presLayoutVars>
          <dgm:chMax val="1"/>
          <dgm:chPref val="1"/>
          <dgm:bulletEnabled val="1"/>
        </dgm:presLayoutVars>
      </dgm:prSet>
      <dgm:spPr/>
    </dgm:pt>
    <dgm:pt modelId="{0AD02636-93D4-4BF1-9FA4-FC3CCACD18AD}" type="pres">
      <dgm:prSet presAssocID="{64141C64-7DC5-4B0B-AF93-1D5B4935E998}" presName="L2TextContainerWrapper" presStyleCnt="0">
        <dgm:presLayoutVars>
          <dgm:chMax val="0"/>
          <dgm:chPref val="0"/>
          <dgm:bulletEnabled val="1"/>
        </dgm:presLayoutVars>
      </dgm:prSet>
      <dgm:spPr/>
    </dgm:pt>
    <dgm:pt modelId="{9A0868DF-2A22-4FA1-A96D-4E2AD91206E6}" type="pres">
      <dgm:prSet presAssocID="{64141C64-7DC5-4B0B-AF93-1D5B4935E998}" presName="L2TextContainer" presStyleLbl="bgAcc1" presStyleIdx="7" presStyleCnt="8"/>
      <dgm:spPr/>
    </dgm:pt>
    <dgm:pt modelId="{1E056E9F-2634-4FEC-A1EC-F93568313A8E}" type="pres">
      <dgm:prSet presAssocID="{64141C64-7DC5-4B0B-AF93-1D5B4935E998}" presName="FlexibleEmptyPlaceHolder" presStyleCnt="0"/>
      <dgm:spPr/>
    </dgm:pt>
    <dgm:pt modelId="{2F415BD9-B9F7-4F47-8B1F-939565B4AF74}" type="pres">
      <dgm:prSet presAssocID="{64141C64-7DC5-4B0B-AF93-1D5B4935E998}" presName="ConnectLine" presStyleLbl="sibTrans1D1" presStyleIdx="7" presStyleCnt="8"/>
      <dgm:spPr>
        <a:noFill/>
        <a:ln w="6350" cap="flat" cmpd="sng" algn="ctr">
          <a:prstDash val="dash"/>
          <a:miter/>
        </a:ln>
        <a:effectLst/>
      </dgm:spPr>
    </dgm:pt>
    <dgm:pt modelId="{411E5D14-31CF-4548-B6B1-48950B49E4FF}" type="pres">
      <dgm:prSet presAssocID="{64141C64-7DC5-4B0B-AF93-1D5B4935E998}" presName="ConnectorPoint" presStyleLbl="alignNode1" presStyleIdx="7" presStyleCnt="8"/>
      <dgm:spPr/>
    </dgm:pt>
    <dgm:pt modelId="{FBCC18B6-015A-4D1E-8BD9-AA398D5D458C}" type="pres">
      <dgm:prSet presAssocID="{64141C64-7DC5-4B0B-AF93-1D5B4935E998}" presName="EmptyPlaceHolder" presStyleCnt="0"/>
      <dgm:spPr/>
    </dgm:pt>
  </dgm:ptLst>
  <dgm:cxnLst>
    <dgm:cxn modelId="{CAB58408-E0D2-4FCF-8F3F-4E7A66040D2E}" srcId="{64141C64-7DC5-4B0B-AF93-1D5B4935E998}" destId="{E1C2DFCD-B207-4EF9-88A5-E7B13D9D5F64}" srcOrd="0" destOrd="0" parTransId="{86263A3E-B6E4-42A4-ABB6-5117C159B11F}" sibTransId="{23586274-1654-44B7-BC86-66C764F11BC6}"/>
    <dgm:cxn modelId="{54E69D08-8079-4FF1-AE40-57B74706097F}" type="presOf" srcId="{0391D588-76C3-4320-859A-3C7F20C11C26}" destId="{2D74B41F-8D27-41B5-AAEC-2B0AB4429F4D}" srcOrd="0" destOrd="0" presId="urn:microsoft.com/office/officeart/2016/7/layout/BasicTimeline"/>
    <dgm:cxn modelId="{97CC330E-7355-46B4-800C-58D014BC5C47}" srcId="{2FA6FDE3-63EF-431F-9D1A-59A303B52A65}" destId="{C8D15B9D-B087-4D5D-A372-2D1804FDAE1A}" srcOrd="3" destOrd="0" parTransId="{83899EF2-48BB-4089-A94D-9E05FAB8652B}" sibTransId="{9BDF8A9E-4AE5-4FDF-9F6F-758BEC16C902}"/>
    <dgm:cxn modelId="{D2317415-4C00-4631-B50F-30B0DA04C7D3}" type="presOf" srcId="{E1C2DFCD-B207-4EF9-88A5-E7B13D9D5F64}" destId="{9A0868DF-2A22-4FA1-A96D-4E2AD91206E6}" srcOrd="0" destOrd="0" presId="urn:microsoft.com/office/officeart/2016/7/layout/BasicTimeline"/>
    <dgm:cxn modelId="{5DB01419-D052-4D7C-84BF-6E6BEB8F3416}" srcId="{2FA6FDE3-63EF-431F-9D1A-59A303B52A65}" destId="{AD52D87B-9D51-4611-A8F5-FFA55C9302FA}" srcOrd="1" destOrd="0" parTransId="{6EC7DBFD-4899-4E38-9D5E-3447B2F35B5C}" sibTransId="{B8CE08A5-0FB3-4719-B711-FE10332CAA5D}"/>
    <dgm:cxn modelId="{03B63F1A-1153-4882-9DF2-DB1852ED64B0}" type="presOf" srcId="{78A0EBB6-FA88-40D0-B923-461B2C4A065E}" destId="{13F5A9A5-6425-4F89-ACE3-6BB2DC717E6D}" srcOrd="0" destOrd="0" presId="urn:microsoft.com/office/officeart/2016/7/layout/BasicTimeline"/>
    <dgm:cxn modelId="{576CA91E-3FD5-4BAB-BDFA-A268EFEAD075}" srcId="{2FA6FDE3-63EF-431F-9D1A-59A303B52A65}" destId="{64141C64-7DC5-4B0B-AF93-1D5B4935E998}" srcOrd="7" destOrd="0" parTransId="{64B861EA-5237-499D-9C42-F993C8C252CD}" sibTransId="{CC5896CD-F4C5-422C-AFBB-0460BAD9CB42}"/>
    <dgm:cxn modelId="{351C0531-161A-4877-9234-24E27F76E89A}" srcId="{6A5DCE59-DF7C-46C6-98A5-CB5A1E9070BA}" destId="{48ED95B6-70E0-4561-B26D-1090D811BCE5}" srcOrd="0" destOrd="0" parTransId="{61E12A4D-1E83-4A4A-A68A-05C6195B5BED}" sibTransId="{A4E8C01E-B14A-4728-BCC7-B225793B8069}"/>
    <dgm:cxn modelId="{99340637-F492-43E4-8AC3-98C41104BAC2}" srcId="{2FA6FDE3-63EF-431F-9D1A-59A303B52A65}" destId="{78A0EBB6-FA88-40D0-B923-461B2C4A065E}" srcOrd="4" destOrd="0" parTransId="{392F85FB-1D37-475A-96C3-27994FA394F0}" sibTransId="{1B3D5E2F-D547-470D-BF8C-8BCF663ED25B}"/>
    <dgm:cxn modelId="{5C167D3A-81EF-4603-91F4-8D08DEA5210D}" srcId="{2FA6FDE3-63EF-431F-9D1A-59A303B52A65}" destId="{43E8E062-83EA-475D-B320-A3F1508AFDE5}" srcOrd="0" destOrd="0" parTransId="{EF48D780-6840-4AAB-A2DF-6DB46AF28066}" sibTransId="{60CD4FEE-5733-47F0-BF62-41D534BC27E9}"/>
    <dgm:cxn modelId="{F74A223D-6DDA-4563-9C4B-014A93E92D38}" srcId="{2FA6FDE3-63EF-431F-9D1A-59A303B52A65}" destId="{6A5DCE59-DF7C-46C6-98A5-CB5A1E9070BA}" srcOrd="6" destOrd="0" parTransId="{43C3A80F-9C92-49A7-A616-19CDD58E9E1A}" sibTransId="{5E969C23-7397-4DA8-9F2A-A834F84F0B40}"/>
    <dgm:cxn modelId="{E28ED16B-EEE4-442F-A4AA-837C493B6EE0}" srcId="{78A0EBB6-FA88-40D0-B923-461B2C4A065E}" destId="{978FBD83-81E6-45D5-A2E2-76AD1802B1AA}" srcOrd="0" destOrd="0" parTransId="{61ED6509-3EC2-4DCC-9342-AFC5E88CD8A0}" sibTransId="{BCF43416-82F3-4A6C-A0D7-D322073D892F}"/>
    <dgm:cxn modelId="{2DD2AB6C-9988-48F4-BA76-6F242E8AA5A6}" type="presOf" srcId="{350B032E-11E9-463A-A87B-A83EC05104D5}" destId="{3F133F35-7D79-4E93-BB3F-6E33C5C02B13}" srcOrd="0" destOrd="0" presId="urn:microsoft.com/office/officeart/2016/7/layout/BasicTimeline"/>
    <dgm:cxn modelId="{D188524D-19AB-431D-AA3B-3BCBE1704DB5}" srcId="{C8D15B9D-B087-4D5D-A372-2D1804FDAE1A}" destId="{350B032E-11E9-463A-A87B-A83EC05104D5}" srcOrd="0" destOrd="0" parTransId="{9FFAAE9D-252A-4AD4-8ACC-FFDCAE3DB7E7}" sibTransId="{C4C6304C-978F-4715-AAD3-DFFC4B9941C2}"/>
    <dgm:cxn modelId="{0504D17C-6C07-4694-B37E-3C745865C097}" srcId="{0AAE14E9-B694-4595-9C83-859100097CCB}" destId="{DA7BDF52-2BEB-4E6E-944C-8FBFF5147639}" srcOrd="0" destOrd="0" parTransId="{D51A95FD-B48C-4D6B-9E1A-EF5906C4334D}" sibTransId="{91796958-EEBD-4417-A1B8-57E05CB25543}"/>
    <dgm:cxn modelId="{FA181688-89F1-4FD9-B0D2-6E365D36951B}" type="presOf" srcId="{2FA6FDE3-63EF-431F-9D1A-59A303B52A65}" destId="{A03D4D6F-ACCF-4F8C-B41F-84C776608158}" srcOrd="0" destOrd="0" presId="urn:microsoft.com/office/officeart/2016/7/layout/BasicTimeline"/>
    <dgm:cxn modelId="{F8797C8C-1525-487C-90E3-5B169701D729}" srcId="{2FA6FDE3-63EF-431F-9D1A-59A303B52A65}" destId="{EDBA7B2E-E21B-48F9-AE39-86129A142F81}" srcOrd="5" destOrd="0" parTransId="{31EB5B56-B21E-457A-A69E-00CF8BA1D5DC}" sibTransId="{653D9D8C-7784-4F99-B59B-E831986B0843}"/>
    <dgm:cxn modelId="{6F93848C-D53A-4079-A74A-9EB6D7BB807A}" type="presOf" srcId="{43E8E062-83EA-475D-B320-A3F1508AFDE5}" destId="{9F415CD2-EA85-4696-B9BE-3F2BF51E0C3E}" srcOrd="0" destOrd="0" presId="urn:microsoft.com/office/officeart/2016/7/layout/BasicTimeline"/>
    <dgm:cxn modelId="{C2D15690-3A13-4F22-86F9-E885E070BD37}" type="presOf" srcId="{30B288C6-520F-4BD8-9816-8B00D0E60B14}" destId="{D5BA3481-64A6-40FA-A700-F02A09348FD6}" srcOrd="0" destOrd="0" presId="urn:microsoft.com/office/officeart/2016/7/layout/BasicTimeline"/>
    <dgm:cxn modelId="{A065FF96-5A72-49AC-BA34-6AD23F260606}" type="presOf" srcId="{001B35B1-0CD4-439E-BF9B-5B83E5A65FFC}" destId="{17E0B58E-624E-446E-8DC1-C3A3F740107D}" srcOrd="0" destOrd="0" presId="urn:microsoft.com/office/officeart/2016/7/layout/BasicTimeline"/>
    <dgm:cxn modelId="{3009569C-058C-4320-8766-EFD160C78A53}" type="presOf" srcId="{EDBA7B2E-E21B-48F9-AE39-86129A142F81}" destId="{065658D1-A073-4625-A022-515BDFD0E0F7}" srcOrd="0" destOrd="0" presId="urn:microsoft.com/office/officeart/2016/7/layout/BasicTimeline"/>
    <dgm:cxn modelId="{1053B09C-37E8-4CCA-892C-17370EB1A240}" type="presOf" srcId="{978FBD83-81E6-45D5-A2E2-76AD1802B1AA}" destId="{CF404544-A7A3-4D72-88A4-AE1120BB7BAA}" srcOrd="0" destOrd="0" presId="urn:microsoft.com/office/officeart/2016/7/layout/BasicTimeline"/>
    <dgm:cxn modelId="{3A990CA2-23C9-40F8-BC49-05FAFC6FF1E5}" type="presOf" srcId="{6A5DCE59-DF7C-46C6-98A5-CB5A1E9070BA}" destId="{5C3080B8-0305-46D8-99B2-E943822B54B9}" srcOrd="0" destOrd="0" presId="urn:microsoft.com/office/officeart/2016/7/layout/BasicTimeline"/>
    <dgm:cxn modelId="{3E430AAC-CF8B-49C8-A983-A6423FD0E714}" type="presOf" srcId="{0AAE14E9-B694-4595-9C83-859100097CCB}" destId="{84509431-22A5-4E41-B613-94CC8CE7A3C1}" srcOrd="0" destOrd="0" presId="urn:microsoft.com/office/officeart/2016/7/layout/BasicTimeline"/>
    <dgm:cxn modelId="{2ACD93D3-1BBF-42D1-A989-61FC45BEA14C}" srcId="{EDBA7B2E-E21B-48F9-AE39-86129A142F81}" destId="{001B35B1-0CD4-439E-BF9B-5B83E5A65FFC}" srcOrd="0" destOrd="0" parTransId="{AECB06B4-9768-43B5-AE5E-86976B3082D8}" sibTransId="{A135C18E-DBB1-4430-8B1A-429A09C0D3A4}"/>
    <dgm:cxn modelId="{C17A6ED6-7D2B-4F03-B43D-108875DA7B34}" type="presOf" srcId="{C8D15B9D-B087-4D5D-A372-2D1804FDAE1A}" destId="{74E775EE-1CBC-4201-82A0-C634C0AA5BA7}" srcOrd="0" destOrd="0" presId="urn:microsoft.com/office/officeart/2016/7/layout/BasicTimeline"/>
    <dgm:cxn modelId="{5A92D3D7-2F95-48FE-984B-4C80217D68CD}" srcId="{AD52D87B-9D51-4611-A8F5-FFA55C9302FA}" destId="{0391D588-76C3-4320-859A-3C7F20C11C26}" srcOrd="0" destOrd="0" parTransId="{3095E018-5365-47FF-A2B1-7EB2FC1750F5}" sibTransId="{F7F5CFFA-1D20-4306-8C31-46E8DD397E5C}"/>
    <dgm:cxn modelId="{ADF68DE3-34BB-4C78-B4DE-812D30C742C0}" type="presOf" srcId="{48ED95B6-70E0-4561-B26D-1090D811BCE5}" destId="{62ADC7FD-6F25-421E-9697-8DD649CDF54E}" srcOrd="0" destOrd="0" presId="urn:microsoft.com/office/officeart/2016/7/layout/BasicTimeline"/>
    <dgm:cxn modelId="{691A1AEB-8706-4207-A1E9-E4CE685D0B92}" type="presOf" srcId="{64141C64-7DC5-4B0B-AF93-1D5B4935E998}" destId="{FE969D3B-9A06-4525-8F6B-4B164712081D}" srcOrd="0" destOrd="0" presId="urn:microsoft.com/office/officeart/2016/7/layout/BasicTimeline"/>
    <dgm:cxn modelId="{31D587EE-445C-4D31-AFC4-12377C6E8168}" type="presOf" srcId="{DA7BDF52-2BEB-4E6E-944C-8FBFF5147639}" destId="{B3994EE2-B5D5-4566-93DA-3B08DE964692}" srcOrd="0" destOrd="0" presId="urn:microsoft.com/office/officeart/2016/7/layout/BasicTimeline"/>
    <dgm:cxn modelId="{786BFFF1-B61B-474F-9B0B-317A71496885}" srcId="{2FA6FDE3-63EF-431F-9D1A-59A303B52A65}" destId="{0AAE14E9-B694-4595-9C83-859100097CCB}" srcOrd="2" destOrd="0" parTransId="{DC65051B-A61D-417B-8E04-A9F81D112957}" sibTransId="{F93809A3-CB2A-437F-8753-C2F49735B6E3}"/>
    <dgm:cxn modelId="{53E5C2F3-20FB-46BB-85BD-8BB62CBC2963}" type="presOf" srcId="{AD52D87B-9D51-4611-A8F5-FFA55C9302FA}" destId="{C4EF7A99-A7FB-45A1-B80E-62F215380C52}" srcOrd="0" destOrd="0" presId="urn:microsoft.com/office/officeart/2016/7/layout/BasicTimeline"/>
    <dgm:cxn modelId="{AC6FDAFB-54F0-418B-8CF9-BDD6D8D0CE5F}" srcId="{43E8E062-83EA-475D-B320-A3F1508AFDE5}" destId="{30B288C6-520F-4BD8-9816-8B00D0E60B14}" srcOrd="0" destOrd="0" parTransId="{F0103348-DBDF-441D-8B35-3D66D93498B6}" sibTransId="{3518D736-A901-443C-947A-CDCC51444ADB}"/>
    <dgm:cxn modelId="{6385C0D6-48A0-4041-9DD0-486EBE8B0854}" type="presParOf" srcId="{A03D4D6F-ACCF-4F8C-B41F-84C776608158}" destId="{D7109E79-AD54-484C-8D4E-2F7EDA6125EE}" srcOrd="0" destOrd="0" presId="urn:microsoft.com/office/officeart/2016/7/layout/BasicTimeline"/>
    <dgm:cxn modelId="{DFED7C98-466F-48E7-BD0F-EC626A5135BF}" type="presParOf" srcId="{A03D4D6F-ACCF-4F8C-B41F-84C776608158}" destId="{36379A8E-C874-416F-B714-C1B8BC763EB4}" srcOrd="1" destOrd="0" presId="urn:microsoft.com/office/officeart/2016/7/layout/BasicTimeline"/>
    <dgm:cxn modelId="{5FADB07A-E1B5-4D1E-9018-5398A50788A9}" type="presParOf" srcId="{36379A8E-C874-416F-B714-C1B8BC763EB4}" destId="{CB846708-EE77-4658-8507-FDD445007695}" srcOrd="0" destOrd="0" presId="urn:microsoft.com/office/officeart/2016/7/layout/BasicTimeline"/>
    <dgm:cxn modelId="{4B34A3F9-03A1-489A-93FF-B24EA744FFCE}" type="presParOf" srcId="{CB846708-EE77-4658-8507-FDD445007695}" destId="{9F415CD2-EA85-4696-B9BE-3F2BF51E0C3E}" srcOrd="0" destOrd="0" presId="urn:microsoft.com/office/officeart/2016/7/layout/BasicTimeline"/>
    <dgm:cxn modelId="{3887CE85-0B40-43A9-8488-7A002B9F514F}" type="presParOf" srcId="{CB846708-EE77-4658-8507-FDD445007695}" destId="{D5A6DD40-FC48-4293-A08E-D6252133E7CC}" srcOrd="1" destOrd="0" presId="urn:microsoft.com/office/officeart/2016/7/layout/BasicTimeline"/>
    <dgm:cxn modelId="{896C5B0E-B699-4A87-9BBF-D285633C4282}" type="presParOf" srcId="{D5A6DD40-FC48-4293-A08E-D6252133E7CC}" destId="{D5BA3481-64A6-40FA-A700-F02A09348FD6}" srcOrd="0" destOrd="0" presId="urn:microsoft.com/office/officeart/2016/7/layout/BasicTimeline"/>
    <dgm:cxn modelId="{D9122F27-385B-401A-9E13-D517D8B64282}" type="presParOf" srcId="{D5A6DD40-FC48-4293-A08E-D6252133E7CC}" destId="{0041A422-284A-4166-9212-493294B80141}" srcOrd="1" destOrd="0" presId="urn:microsoft.com/office/officeart/2016/7/layout/BasicTimeline"/>
    <dgm:cxn modelId="{4CF3C548-5988-4C7F-AF09-B00C51FF0ADE}" type="presParOf" srcId="{CB846708-EE77-4658-8507-FDD445007695}" destId="{197E475B-BC54-4730-9110-5D6E6583770D}" srcOrd="2" destOrd="0" presId="urn:microsoft.com/office/officeart/2016/7/layout/BasicTimeline"/>
    <dgm:cxn modelId="{4F6063F0-7439-457D-B290-F329FD01E627}" type="presParOf" srcId="{CB846708-EE77-4658-8507-FDD445007695}" destId="{3F65A13D-D2EA-49AA-B791-A3BC157A66FA}" srcOrd="3" destOrd="0" presId="urn:microsoft.com/office/officeart/2016/7/layout/BasicTimeline"/>
    <dgm:cxn modelId="{524E2746-3B95-4ED8-82F5-7A8BDBE2BA19}" type="presParOf" srcId="{CB846708-EE77-4658-8507-FDD445007695}" destId="{B729BB4A-8905-442E-A235-729CD36A7F96}" srcOrd="4" destOrd="0" presId="urn:microsoft.com/office/officeart/2016/7/layout/BasicTimeline"/>
    <dgm:cxn modelId="{B0835416-02D6-4D20-A651-07B1315B38F0}" type="presParOf" srcId="{36379A8E-C874-416F-B714-C1B8BC763EB4}" destId="{8E03A0EA-5C16-411A-931F-57EDD6C56B36}" srcOrd="1" destOrd="0" presId="urn:microsoft.com/office/officeart/2016/7/layout/BasicTimeline"/>
    <dgm:cxn modelId="{2CB8BC2F-057C-40BF-B760-710CD4759AB1}" type="presParOf" srcId="{36379A8E-C874-416F-B714-C1B8BC763EB4}" destId="{5A2A0EE2-F935-415F-B6FE-402562DB1D79}" srcOrd="2" destOrd="0" presId="urn:microsoft.com/office/officeart/2016/7/layout/BasicTimeline"/>
    <dgm:cxn modelId="{BA727BF4-2506-4886-8AF5-FE268AF7AEA3}" type="presParOf" srcId="{5A2A0EE2-F935-415F-B6FE-402562DB1D79}" destId="{C4EF7A99-A7FB-45A1-B80E-62F215380C52}" srcOrd="0" destOrd="0" presId="urn:microsoft.com/office/officeart/2016/7/layout/BasicTimeline"/>
    <dgm:cxn modelId="{29D77F51-E9D7-4D97-BDF4-534DDDF51029}" type="presParOf" srcId="{5A2A0EE2-F935-415F-B6FE-402562DB1D79}" destId="{192DF9E9-A478-424A-B685-D216FE87A0EB}" srcOrd="1" destOrd="0" presId="urn:microsoft.com/office/officeart/2016/7/layout/BasicTimeline"/>
    <dgm:cxn modelId="{F3FD126A-8AC2-4508-B63C-E9324B2578B3}" type="presParOf" srcId="{192DF9E9-A478-424A-B685-D216FE87A0EB}" destId="{2D74B41F-8D27-41B5-AAEC-2B0AB4429F4D}" srcOrd="0" destOrd="0" presId="urn:microsoft.com/office/officeart/2016/7/layout/BasicTimeline"/>
    <dgm:cxn modelId="{F6B7D992-8343-404F-93FC-DDDCAC55E530}" type="presParOf" srcId="{192DF9E9-A478-424A-B685-D216FE87A0EB}" destId="{EB4B99D7-AFC9-4B5A-848F-722431AEA287}" srcOrd="1" destOrd="0" presId="urn:microsoft.com/office/officeart/2016/7/layout/BasicTimeline"/>
    <dgm:cxn modelId="{952BEC3B-B711-48D1-BEAE-122524FE3571}" type="presParOf" srcId="{5A2A0EE2-F935-415F-B6FE-402562DB1D79}" destId="{341B7100-32C1-495A-9045-6A66FA6DA40E}" srcOrd="2" destOrd="0" presId="urn:microsoft.com/office/officeart/2016/7/layout/BasicTimeline"/>
    <dgm:cxn modelId="{81D1AF74-15B6-42D1-93FD-5BD3F146F0AD}" type="presParOf" srcId="{5A2A0EE2-F935-415F-B6FE-402562DB1D79}" destId="{6EE2A72E-ED2B-4EC4-ABBC-6F9980AD1422}" srcOrd="3" destOrd="0" presId="urn:microsoft.com/office/officeart/2016/7/layout/BasicTimeline"/>
    <dgm:cxn modelId="{38C4666B-4799-48A3-9BC1-B0F558261322}" type="presParOf" srcId="{5A2A0EE2-F935-415F-B6FE-402562DB1D79}" destId="{E84049C0-6E9B-4AA7-BECE-CF2D0B155B65}" srcOrd="4" destOrd="0" presId="urn:microsoft.com/office/officeart/2016/7/layout/BasicTimeline"/>
    <dgm:cxn modelId="{A8CBAE51-A6B6-421D-81DF-F5D56FE16974}" type="presParOf" srcId="{36379A8E-C874-416F-B714-C1B8BC763EB4}" destId="{F2A72534-7321-49E3-B277-28FE0ACDAE56}" srcOrd="3" destOrd="0" presId="urn:microsoft.com/office/officeart/2016/7/layout/BasicTimeline"/>
    <dgm:cxn modelId="{6964F5D7-2924-4E37-A0E6-07C6663E9A9D}" type="presParOf" srcId="{36379A8E-C874-416F-B714-C1B8BC763EB4}" destId="{3BE41ED0-F431-444B-9E38-617D1F8CB91C}" srcOrd="4" destOrd="0" presId="urn:microsoft.com/office/officeart/2016/7/layout/BasicTimeline"/>
    <dgm:cxn modelId="{34ECEAA2-FC71-436C-BD74-32864D9A3E6E}" type="presParOf" srcId="{3BE41ED0-F431-444B-9E38-617D1F8CB91C}" destId="{84509431-22A5-4E41-B613-94CC8CE7A3C1}" srcOrd="0" destOrd="0" presId="urn:microsoft.com/office/officeart/2016/7/layout/BasicTimeline"/>
    <dgm:cxn modelId="{44DE7D43-646E-41D9-A23A-78C1C23FAF3E}" type="presParOf" srcId="{3BE41ED0-F431-444B-9E38-617D1F8CB91C}" destId="{7D2E4D41-5592-4D6A-B899-7DE101C36F8D}" srcOrd="1" destOrd="0" presId="urn:microsoft.com/office/officeart/2016/7/layout/BasicTimeline"/>
    <dgm:cxn modelId="{4017A423-9013-4FDC-A754-C79139E3940A}" type="presParOf" srcId="{7D2E4D41-5592-4D6A-B899-7DE101C36F8D}" destId="{B3994EE2-B5D5-4566-93DA-3B08DE964692}" srcOrd="0" destOrd="0" presId="urn:microsoft.com/office/officeart/2016/7/layout/BasicTimeline"/>
    <dgm:cxn modelId="{D42336EC-9ED1-4ADB-BB9F-8DF496CB323E}" type="presParOf" srcId="{7D2E4D41-5592-4D6A-B899-7DE101C36F8D}" destId="{C8F1512F-8C9F-4C57-B81B-0F75D7C909E9}" srcOrd="1" destOrd="0" presId="urn:microsoft.com/office/officeart/2016/7/layout/BasicTimeline"/>
    <dgm:cxn modelId="{FFD3F438-6B5F-4C91-810E-FEB9576C3318}" type="presParOf" srcId="{3BE41ED0-F431-444B-9E38-617D1F8CB91C}" destId="{01044468-EE1A-4777-BB0A-7672E14FEE3C}" srcOrd="2" destOrd="0" presId="urn:microsoft.com/office/officeart/2016/7/layout/BasicTimeline"/>
    <dgm:cxn modelId="{D8769201-E061-4AA1-9936-BA67E4D4A796}" type="presParOf" srcId="{3BE41ED0-F431-444B-9E38-617D1F8CB91C}" destId="{352AB933-EBA5-47DB-BD5B-AC0A057C4842}" srcOrd="3" destOrd="0" presId="urn:microsoft.com/office/officeart/2016/7/layout/BasicTimeline"/>
    <dgm:cxn modelId="{99114BAE-A186-44D7-A214-8F45D31C7190}" type="presParOf" srcId="{3BE41ED0-F431-444B-9E38-617D1F8CB91C}" destId="{4289DB22-8822-4043-B4C8-7EA91E71384E}" srcOrd="4" destOrd="0" presId="urn:microsoft.com/office/officeart/2016/7/layout/BasicTimeline"/>
    <dgm:cxn modelId="{015C4C55-7615-471A-B115-87CEF8C01E53}" type="presParOf" srcId="{36379A8E-C874-416F-B714-C1B8BC763EB4}" destId="{D5905287-0E53-45A7-B965-130195061CC2}" srcOrd="5" destOrd="0" presId="urn:microsoft.com/office/officeart/2016/7/layout/BasicTimeline"/>
    <dgm:cxn modelId="{E0F54BDB-9D28-4E03-9877-BBCAC20C9D82}" type="presParOf" srcId="{36379A8E-C874-416F-B714-C1B8BC763EB4}" destId="{D5403190-0059-405C-B72C-C2F01CE7E913}" srcOrd="6" destOrd="0" presId="urn:microsoft.com/office/officeart/2016/7/layout/BasicTimeline"/>
    <dgm:cxn modelId="{008A6F39-ADE6-40B9-8BCF-347B58A53530}" type="presParOf" srcId="{D5403190-0059-405C-B72C-C2F01CE7E913}" destId="{74E775EE-1CBC-4201-82A0-C634C0AA5BA7}" srcOrd="0" destOrd="0" presId="urn:microsoft.com/office/officeart/2016/7/layout/BasicTimeline"/>
    <dgm:cxn modelId="{BE6DB218-657F-4784-B46D-7FBB5A7A567F}" type="presParOf" srcId="{D5403190-0059-405C-B72C-C2F01CE7E913}" destId="{D570F01A-B374-43FD-A92C-CCC31EE5B719}" srcOrd="1" destOrd="0" presId="urn:microsoft.com/office/officeart/2016/7/layout/BasicTimeline"/>
    <dgm:cxn modelId="{AFB92E65-BB27-44ED-98A8-9380A8783C46}" type="presParOf" srcId="{D570F01A-B374-43FD-A92C-CCC31EE5B719}" destId="{3F133F35-7D79-4E93-BB3F-6E33C5C02B13}" srcOrd="0" destOrd="0" presId="urn:microsoft.com/office/officeart/2016/7/layout/BasicTimeline"/>
    <dgm:cxn modelId="{415DD413-8854-41EB-8672-C14714D9A7F3}" type="presParOf" srcId="{D570F01A-B374-43FD-A92C-CCC31EE5B719}" destId="{D67F324B-4F97-4DB6-9EAB-06D35DBCB0B8}" srcOrd="1" destOrd="0" presId="urn:microsoft.com/office/officeart/2016/7/layout/BasicTimeline"/>
    <dgm:cxn modelId="{5CC40417-1C9A-45C3-99C7-F73195657654}" type="presParOf" srcId="{D5403190-0059-405C-B72C-C2F01CE7E913}" destId="{3BE6B6B3-9E31-4FA7-A942-F7B2CFF80F2B}" srcOrd="2" destOrd="0" presId="urn:microsoft.com/office/officeart/2016/7/layout/BasicTimeline"/>
    <dgm:cxn modelId="{CA9D13FA-C73A-4698-9134-836396A3A6F3}" type="presParOf" srcId="{D5403190-0059-405C-B72C-C2F01CE7E913}" destId="{A130D231-7FF9-4F2A-8328-52643B514DE7}" srcOrd="3" destOrd="0" presId="urn:microsoft.com/office/officeart/2016/7/layout/BasicTimeline"/>
    <dgm:cxn modelId="{0CB98B83-01D6-4FB9-BCD6-9BEA032CFC23}" type="presParOf" srcId="{D5403190-0059-405C-B72C-C2F01CE7E913}" destId="{556A8194-3E71-4421-8D30-78B15135323C}" srcOrd="4" destOrd="0" presId="urn:microsoft.com/office/officeart/2016/7/layout/BasicTimeline"/>
    <dgm:cxn modelId="{B037914E-566F-4785-B7AB-025B8EDD46DA}" type="presParOf" srcId="{36379A8E-C874-416F-B714-C1B8BC763EB4}" destId="{0C000C7C-E15D-44BE-8B65-0EE180CD8CF9}" srcOrd="7" destOrd="0" presId="urn:microsoft.com/office/officeart/2016/7/layout/BasicTimeline"/>
    <dgm:cxn modelId="{853D0317-04AA-492F-931B-DDAF0BAFC851}" type="presParOf" srcId="{36379A8E-C874-416F-B714-C1B8BC763EB4}" destId="{C74CB95D-8803-480C-A83A-393A64458DA8}" srcOrd="8" destOrd="0" presId="urn:microsoft.com/office/officeart/2016/7/layout/BasicTimeline"/>
    <dgm:cxn modelId="{E8DD109D-A5CC-4457-B8D1-1283B386ED59}" type="presParOf" srcId="{C74CB95D-8803-480C-A83A-393A64458DA8}" destId="{13F5A9A5-6425-4F89-ACE3-6BB2DC717E6D}" srcOrd="0" destOrd="0" presId="urn:microsoft.com/office/officeart/2016/7/layout/BasicTimeline"/>
    <dgm:cxn modelId="{6342FB5D-96E1-4998-84E6-036B55DED4DF}" type="presParOf" srcId="{C74CB95D-8803-480C-A83A-393A64458DA8}" destId="{8E3824F6-A85C-40B3-B8BC-EB26D79AEFE0}" srcOrd="1" destOrd="0" presId="urn:microsoft.com/office/officeart/2016/7/layout/BasicTimeline"/>
    <dgm:cxn modelId="{42105FFC-88FA-413E-8BCE-B06B87549429}" type="presParOf" srcId="{8E3824F6-A85C-40B3-B8BC-EB26D79AEFE0}" destId="{CF404544-A7A3-4D72-88A4-AE1120BB7BAA}" srcOrd="0" destOrd="0" presId="urn:microsoft.com/office/officeart/2016/7/layout/BasicTimeline"/>
    <dgm:cxn modelId="{EC69279B-6CD8-4088-9567-3CEFA460F53F}" type="presParOf" srcId="{8E3824F6-A85C-40B3-B8BC-EB26D79AEFE0}" destId="{387112BB-8DF4-45D6-9EBA-638B07F7C347}" srcOrd="1" destOrd="0" presId="urn:microsoft.com/office/officeart/2016/7/layout/BasicTimeline"/>
    <dgm:cxn modelId="{FB66B2A1-1C61-4E1F-961E-745768422A7F}" type="presParOf" srcId="{C74CB95D-8803-480C-A83A-393A64458DA8}" destId="{9BA3A898-6475-4C1F-98C1-9DDECE0AB332}" srcOrd="2" destOrd="0" presId="urn:microsoft.com/office/officeart/2016/7/layout/BasicTimeline"/>
    <dgm:cxn modelId="{EC1F2549-0234-438C-8B9F-3B5B581B98F9}" type="presParOf" srcId="{C74CB95D-8803-480C-A83A-393A64458DA8}" destId="{B141021F-D6DE-4637-ADC2-CD5360B946CA}" srcOrd="3" destOrd="0" presId="urn:microsoft.com/office/officeart/2016/7/layout/BasicTimeline"/>
    <dgm:cxn modelId="{597A064D-52B4-40EC-8244-F465A6602483}" type="presParOf" srcId="{C74CB95D-8803-480C-A83A-393A64458DA8}" destId="{9F9A5480-F25A-483B-BBE4-AA6F1BD82A8F}" srcOrd="4" destOrd="0" presId="urn:microsoft.com/office/officeart/2016/7/layout/BasicTimeline"/>
    <dgm:cxn modelId="{914BBF42-B1D9-46B1-9714-FF28D50AB73D}" type="presParOf" srcId="{36379A8E-C874-416F-B714-C1B8BC763EB4}" destId="{36BA8F62-993D-432D-B6C1-A643750D6D4D}" srcOrd="9" destOrd="0" presId="urn:microsoft.com/office/officeart/2016/7/layout/BasicTimeline"/>
    <dgm:cxn modelId="{78680597-8222-4DA0-8A7F-3011C3E7A71D}" type="presParOf" srcId="{36379A8E-C874-416F-B714-C1B8BC763EB4}" destId="{B701B780-0D5F-48F6-8A5F-E652C6C53D55}" srcOrd="10" destOrd="0" presId="urn:microsoft.com/office/officeart/2016/7/layout/BasicTimeline"/>
    <dgm:cxn modelId="{22277E3D-F267-4D9A-A1FA-163D5D1533D7}" type="presParOf" srcId="{B701B780-0D5F-48F6-8A5F-E652C6C53D55}" destId="{065658D1-A073-4625-A022-515BDFD0E0F7}" srcOrd="0" destOrd="0" presId="urn:microsoft.com/office/officeart/2016/7/layout/BasicTimeline"/>
    <dgm:cxn modelId="{1BB642BD-3555-419C-AC34-0E9581061C60}" type="presParOf" srcId="{B701B780-0D5F-48F6-8A5F-E652C6C53D55}" destId="{5967E0FB-9737-4ABC-8FBC-0FA56438F2F7}" srcOrd="1" destOrd="0" presId="urn:microsoft.com/office/officeart/2016/7/layout/BasicTimeline"/>
    <dgm:cxn modelId="{DF825266-F4F6-4420-8D75-927AA16C5F4A}" type="presParOf" srcId="{5967E0FB-9737-4ABC-8FBC-0FA56438F2F7}" destId="{17E0B58E-624E-446E-8DC1-C3A3F740107D}" srcOrd="0" destOrd="0" presId="urn:microsoft.com/office/officeart/2016/7/layout/BasicTimeline"/>
    <dgm:cxn modelId="{CBD2EA62-64A5-45D5-A58F-7607F54EAF52}" type="presParOf" srcId="{5967E0FB-9737-4ABC-8FBC-0FA56438F2F7}" destId="{82931DC5-8E70-4510-AF60-006AEE36167E}" srcOrd="1" destOrd="0" presId="urn:microsoft.com/office/officeart/2016/7/layout/BasicTimeline"/>
    <dgm:cxn modelId="{C9B047EB-5A68-46D0-B3A1-1D35ED7AE075}" type="presParOf" srcId="{B701B780-0D5F-48F6-8A5F-E652C6C53D55}" destId="{2D0CDD02-54CF-43D3-9F2F-414C33CADAA4}" srcOrd="2" destOrd="0" presId="urn:microsoft.com/office/officeart/2016/7/layout/BasicTimeline"/>
    <dgm:cxn modelId="{4A5AE06E-5BFB-4E40-AA0F-4FF06D9F0FB5}" type="presParOf" srcId="{B701B780-0D5F-48F6-8A5F-E652C6C53D55}" destId="{D73EE96D-F46D-469B-8BEF-A6B4D6C573A3}" srcOrd="3" destOrd="0" presId="urn:microsoft.com/office/officeart/2016/7/layout/BasicTimeline"/>
    <dgm:cxn modelId="{27B384F9-0DE9-4B2A-AF9B-0A6DBE0FC28A}" type="presParOf" srcId="{B701B780-0D5F-48F6-8A5F-E652C6C53D55}" destId="{3D8C3FDF-F7A5-4B28-90A2-B2B1952B7425}" srcOrd="4" destOrd="0" presId="urn:microsoft.com/office/officeart/2016/7/layout/BasicTimeline"/>
    <dgm:cxn modelId="{78486B28-79AB-4F58-A1DC-EDBE12F03D33}" type="presParOf" srcId="{36379A8E-C874-416F-B714-C1B8BC763EB4}" destId="{3B46EBFF-7D2A-4BFA-A7E5-FC99E77BF7B3}" srcOrd="11" destOrd="0" presId="urn:microsoft.com/office/officeart/2016/7/layout/BasicTimeline"/>
    <dgm:cxn modelId="{C3B3F943-8AAB-4368-920E-54A88BD866B7}" type="presParOf" srcId="{36379A8E-C874-416F-B714-C1B8BC763EB4}" destId="{18AD3E96-7B5D-4C64-A1EB-3E2626600CE6}" srcOrd="12" destOrd="0" presId="urn:microsoft.com/office/officeart/2016/7/layout/BasicTimeline"/>
    <dgm:cxn modelId="{E9C318FB-CC53-488B-9551-5013AC6081E2}" type="presParOf" srcId="{18AD3E96-7B5D-4C64-A1EB-3E2626600CE6}" destId="{5C3080B8-0305-46D8-99B2-E943822B54B9}" srcOrd="0" destOrd="0" presId="urn:microsoft.com/office/officeart/2016/7/layout/BasicTimeline"/>
    <dgm:cxn modelId="{35E9D1F4-6C04-49C2-BE7A-672107DCAAD5}" type="presParOf" srcId="{18AD3E96-7B5D-4C64-A1EB-3E2626600CE6}" destId="{9FB2DD6D-AECC-48CE-B277-5A3BB383AC76}" srcOrd="1" destOrd="0" presId="urn:microsoft.com/office/officeart/2016/7/layout/BasicTimeline"/>
    <dgm:cxn modelId="{31D210F1-0D15-46DE-B986-80665A96492C}" type="presParOf" srcId="{9FB2DD6D-AECC-48CE-B277-5A3BB383AC76}" destId="{62ADC7FD-6F25-421E-9697-8DD649CDF54E}" srcOrd="0" destOrd="0" presId="urn:microsoft.com/office/officeart/2016/7/layout/BasicTimeline"/>
    <dgm:cxn modelId="{B8BC1DAF-F276-4931-8CE2-3FCF0CB16101}" type="presParOf" srcId="{9FB2DD6D-AECC-48CE-B277-5A3BB383AC76}" destId="{42C0038A-424C-48AC-82CC-6577E04E283B}" srcOrd="1" destOrd="0" presId="urn:microsoft.com/office/officeart/2016/7/layout/BasicTimeline"/>
    <dgm:cxn modelId="{1ED134E3-D5C2-4345-B3EF-096D31F77D4C}" type="presParOf" srcId="{18AD3E96-7B5D-4C64-A1EB-3E2626600CE6}" destId="{5164069F-21D2-4D8B-BADC-1A8C3427510E}" srcOrd="2" destOrd="0" presId="urn:microsoft.com/office/officeart/2016/7/layout/BasicTimeline"/>
    <dgm:cxn modelId="{2B501E49-3D1C-4084-BE54-729D70DC4ACD}" type="presParOf" srcId="{18AD3E96-7B5D-4C64-A1EB-3E2626600CE6}" destId="{3B6AA0DF-FEE6-403A-9DA8-8FE23F911E8D}" srcOrd="3" destOrd="0" presId="urn:microsoft.com/office/officeart/2016/7/layout/BasicTimeline"/>
    <dgm:cxn modelId="{E0F00AC7-F4B6-42FA-A9A2-D90F09C7F160}" type="presParOf" srcId="{18AD3E96-7B5D-4C64-A1EB-3E2626600CE6}" destId="{89EE3955-0082-442F-A68F-ADB51F01A63A}" srcOrd="4" destOrd="0" presId="urn:microsoft.com/office/officeart/2016/7/layout/BasicTimeline"/>
    <dgm:cxn modelId="{F018C1EA-A2D0-4DF3-B4CE-6F8B19F738E9}" type="presParOf" srcId="{36379A8E-C874-416F-B714-C1B8BC763EB4}" destId="{EACF8601-4612-448C-9CC7-795FC200622E}" srcOrd="13" destOrd="0" presId="urn:microsoft.com/office/officeart/2016/7/layout/BasicTimeline"/>
    <dgm:cxn modelId="{B767CC11-2F2F-441F-BD44-731E7BA30015}" type="presParOf" srcId="{36379A8E-C874-416F-B714-C1B8BC763EB4}" destId="{7B05861B-A05A-48FA-B91A-42BD48C45E7F}" srcOrd="14" destOrd="0" presId="urn:microsoft.com/office/officeart/2016/7/layout/BasicTimeline"/>
    <dgm:cxn modelId="{A8260DB2-BCB1-48DB-A5A9-22476CEF86BA}" type="presParOf" srcId="{7B05861B-A05A-48FA-B91A-42BD48C45E7F}" destId="{FE969D3B-9A06-4525-8F6B-4B164712081D}" srcOrd="0" destOrd="0" presId="urn:microsoft.com/office/officeart/2016/7/layout/BasicTimeline"/>
    <dgm:cxn modelId="{6E2F9D03-B580-493F-B6BC-F56B3D2E39C6}" type="presParOf" srcId="{7B05861B-A05A-48FA-B91A-42BD48C45E7F}" destId="{0AD02636-93D4-4BF1-9FA4-FC3CCACD18AD}" srcOrd="1" destOrd="0" presId="urn:microsoft.com/office/officeart/2016/7/layout/BasicTimeline"/>
    <dgm:cxn modelId="{29980EB8-B7E8-4696-9FB0-C43CA5D2CF48}" type="presParOf" srcId="{0AD02636-93D4-4BF1-9FA4-FC3CCACD18AD}" destId="{9A0868DF-2A22-4FA1-A96D-4E2AD91206E6}" srcOrd="0" destOrd="0" presId="urn:microsoft.com/office/officeart/2016/7/layout/BasicTimeline"/>
    <dgm:cxn modelId="{0C9A28DE-BFDC-45F1-8995-C15E4FD0C043}" type="presParOf" srcId="{0AD02636-93D4-4BF1-9FA4-FC3CCACD18AD}" destId="{1E056E9F-2634-4FEC-A1EC-F93568313A8E}" srcOrd="1" destOrd="0" presId="urn:microsoft.com/office/officeart/2016/7/layout/BasicTimeline"/>
    <dgm:cxn modelId="{B34A2A9B-2895-456D-82AD-17D622F3626F}" type="presParOf" srcId="{7B05861B-A05A-48FA-B91A-42BD48C45E7F}" destId="{2F415BD9-B9F7-4F47-8B1F-939565B4AF74}" srcOrd="2" destOrd="0" presId="urn:microsoft.com/office/officeart/2016/7/layout/BasicTimeline"/>
    <dgm:cxn modelId="{429017AC-B1ED-4174-89E3-560E456B4E3D}" type="presParOf" srcId="{7B05861B-A05A-48FA-B91A-42BD48C45E7F}" destId="{411E5D14-31CF-4548-B6B1-48950B49E4FF}" srcOrd="3" destOrd="0" presId="urn:microsoft.com/office/officeart/2016/7/layout/BasicTimeline"/>
    <dgm:cxn modelId="{2825C0A6-D747-4C53-BC55-2C6911136049}" type="presParOf" srcId="{7B05861B-A05A-48FA-B91A-42BD48C45E7F}" destId="{FBCC18B6-015A-4D1E-8BD9-AA398D5D458C}" srcOrd="4" destOrd="0" presId="urn:microsoft.com/office/officeart/2016/7/layout/BasicTimelin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649FC-C650-4303-B25E-C8762AEA8389}">
      <dsp:nvSpPr>
        <dsp:cNvPr id="0" name=""/>
        <dsp:cNvSpPr/>
      </dsp:nvSpPr>
      <dsp:spPr>
        <a:xfrm>
          <a:off x="3710740" y="50591"/>
          <a:ext cx="1900318" cy="1266878"/>
        </a:xfrm>
        <a:prstGeom prst="roundRect">
          <a:avLst>
            <a:gd name="adj" fmla="val 10000"/>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One Note</a:t>
          </a:r>
        </a:p>
      </dsp:txBody>
      <dsp:txXfrm>
        <a:off x="3747846" y="87697"/>
        <a:ext cx="1826106" cy="1192666"/>
      </dsp:txXfrm>
    </dsp:sp>
    <dsp:sp modelId="{8DD25A3D-F829-4F5F-8AE4-2F055711D319}">
      <dsp:nvSpPr>
        <dsp:cNvPr id="0" name=""/>
        <dsp:cNvSpPr/>
      </dsp:nvSpPr>
      <dsp:spPr>
        <a:xfrm>
          <a:off x="2190486" y="1317470"/>
          <a:ext cx="2470413" cy="506751"/>
        </a:xfrm>
        <a:custGeom>
          <a:avLst/>
          <a:gdLst/>
          <a:ahLst/>
          <a:cxnLst/>
          <a:rect l="0" t="0" r="0" b="0"/>
          <a:pathLst>
            <a:path>
              <a:moveTo>
                <a:pt x="2470413" y="0"/>
              </a:moveTo>
              <a:lnTo>
                <a:pt x="2470413" y="253375"/>
              </a:lnTo>
              <a:lnTo>
                <a:pt x="0" y="253375"/>
              </a:lnTo>
              <a:lnTo>
                <a:pt x="0" y="506751"/>
              </a:lnTo>
            </a:path>
          </a:pathLst>
        </a:custGeom>
        <a:noFill/>
        <a:ln w="6350" cap="flat" cmpd="sng" algn="ctr">
          <a:prstDash val="solid"/>
          <a:miter/>
        </a:ln>
        <a:effectLst/>
      </dsp:spPr>
      <dsp:style>
        <a:lnRef idx="2">
          <a:scrgbClr r="0" g="0" b="0"/>
        </a:lnRef>
        <a:fillRef idx="0">
          <a:scrgbClr r="0" g="0" b="0"/>
        </a:fillRef>
        <a:effectRef idx="0">
          <a:scrgbClr r="0" g="0" b="0"/>
        </a:effectRef>
        <a:fontRef idx="minor"/>
      </dsp:style>
    </dsp:sp>
    <dsp:sp modelId="{1157C8C0-D4A3-4E9F-A7D6-E97C1756E64B}">
      <dsp:nvSpPr>
        <dsp:cNvPr id="0" name=""/>
        <dsp:cNvSpPr/>
      </dsp:nvSpPr>
      <dsp:spPr>
        <a:xfrm>
          <a:off x="1240327" y="1824222"/>
          <a:ext cx="1900318" cy="1266878"/>
        </a:xfrm>
        <a:prstGeom prst="roundRect">
          <a:avLst>
            <a:gd name="adj" fmla="val 10000"/>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Sección Notas de Clase</a:t>
          </a:r>
        </a:p>
      </dsp:txBody>
      <dsp:txXfrm>
        <a:off x="1277433" y="1861328"/>
        <a:ext cx="1826106" cy="1192666"/>
      </dsp:txXfrm>
    </dsp:sp>
    <dsp:sp modelId="{388469CF-7B31-4789-A158-D270A2EB0E8B}">
      <dsp:nvSpPr>
        <dsp:cNvPr id="0" name=""/>
        <dsp:cNvSpPr/>
      </dsp:nvSpPr>
      <dsp:spPr>
        <a:xfrm>
          <a:off x="955279" y="3091100"/>
          <a:ext cx="1235206" cy="506751"/>
        </a:xfrm>
        <a:custGeom>
          <a:avLst/>
          <a:gdLst/>
          <a:ahLst/>
          <a:cxnLst/>
          <a:rect l="0" t="0" r="0" b="0"/>
          <a:pathLst>
            <a:path>
              <a:moveTo>
                <a:pt x="1235206" y="0"/>
              </a:moveTo>
              <a:lnTo>
                <a:pt x="1235206" y="253375"/>
              </a:lnTo>
              <a:lnTo>
                <a:pt x="0" y="253375"/>
              </a:lnTo>
              <a:lnTo>
                <a:pt x="0" y="506751"/>
              </a:lnTo>
            </a:path>
          </a:pathLst>
        </a:custGeom>
        <a:noFill/>
        <a:ln w="6350" cap="flat" cmpd="sng" algn="ctr">
          <a:prstDash val="solid"/>
          <a:miter/>
        </a:ln>
        <a:effectLst/>
      </dsp:spPr>
      <dsp:style>
        <a:lnRef idx="2">
          <a:scrgbClr r="0" g="0" b="0"/>
        </a:lnRef>
        <a:fillRef idx="0">
          <a:scrgbClr r="0" g="0" b="0"/>
        </a:fillRef>
        <a:effectRef idx="0">
          <a:scrgbClr r="0" g="0" b="0"/>
        </a:effectRef>
        <a:fontRef idx="minor"/>
      </dsp:style>
    </dsp:sp>
    <dsp:sp modelId="{2A3C2A29-5BF9-4645-A969-A029D8DC1D1B}">
      <dsp:nvSpPr>
        <dsp:cNvPr id="0" name=""/>
        <dsp:cNvSpPr/>
      </dsp:nvSpPr>
      <dsp:spPr>
        <a:xfrm>
          <a:off x="5120" y="3597852"/>
          <a:ext cx="1900318" cy="1266878"/>
        </a:xfrm>
        <a:prstGeom prst="roundRect">
          <a:avLst>
            <a:gd name="adj" fmla="val 10000"/>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Página Lecturas</a:t>
          </a:r>
        </a:p>
      </dsp:txBody>
      <dsp:txXfrm>
        <a:off x="42226" y="3634958"/>
        <a:ext cx="1826106" cy="1192666"/>
      </dsp:txXfrm>
    </dsp:sp>
    <dsp:sp modelId="{24567ADD-1578-4FCB-BC9F-C7FACAA23D34}">
      <dsp:nvSpPr>
        <dsp:cNvPr id="0" name=""/>
        <dsp:cNvSpPr/>
      </dsp:nvSpPr>
      <dsp:spPr>
        <a:xfrm>
          <a:off x="2190486" y="3091100"/>
          <a:ext cx="1235206" cy="506751"/>
        </a:xfrm>
        <a:custGeom>
          <a:avLst/>
          <a:gdLst/>
          <a:ahLst/>
          <a:cxnLst/>
          <a:rect l="0" t="0" r="0" b="0"/>
          <a:pathLst>
            <a:path>
              <a:moveTo>
                <a:pt x="0" y="0"/>
              </a:moveTo>
              <a:lnTo>
                <a:pt x="0" y="253375"/>
              </a:lnTo>
              <a:lnTo>
                <a:pt x="1235206" y="253375"/>
              </a:lnTo>
              <a:lnTo>
                <a:pt x="1235206" y="506751"/>
              </a:lnTo>
            </a:path>
          </a:pathLst>
        </a:custGeom>
        <a:noFill/>
        <a:ln w="6350" cap="flat" cmpd="sng" algn="ctr">
          <a:prstDash val="solid"/>
          <a:miter/>
        </a:ln>
        <a:effectLst/>
      </dsp:spPr>
      <dsp:style>
        <a:lnRef idx="2">
          <a:scrgbClr r="0" g="0" b="0"/>
        </a:lnRef>
        <a:fillRef idx="0">
          <a:scrgbClr r="0" g="0" b="0"/>
        </a:fillRef>
        <a:effectRef idx="0">
          <a:scrgbClr r="0" g="0" b="0"/>
        </a:effectRef>
        <a:fontRef idx="minor"/>
      </dsp:style>
    </dsp:sp>
    <dsp:sp modelId="{2BA247CA-FD64-4973-83D0-FBE58DAD7C14}">
      <dsp:nvSpPr>
        <dsp:cNvPr id="0" name=""/>
        <dsp:cNvSpPr/>
      </dsp:nvSpPr>
      <dsp:spPr>
        <a:xfrm>
          <a:off x="2475534" y="3597852"/>
          <a:ext cx="1900318" cy="1266878"/>
        </a:xfrm>
        <a:prstGeom prst="roundRect">
          <a:avLst>
            <a:gd name="adj" fmla="val 10000"/>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Página Apuntes</a:t>
          </a:r>
        </a:p>
      </dsp:txBody>
      <dsp:txXfrm>
        <a:off x="2512640" y="3634958"/>
        <a:ext cx="1826106" cy="1192666"/>
      </dsp:txXfrm>
    </dsp:sp>
    <dsp:sp modelId="{5F66D02A-7ED6-46DA-BF4C-9371F0E61001}">
      <dsp:nvSpPr>
        <dsp:cNvPr id="0" name=""/>
        <dsp:cNvSpPr/>
      </dsp:nvSpPr>
      <dsp:spPr>
        <a:xfrm>
          <a:off x="4660899" y="1317470"/>
          <a:ext cx="2470413" cy="506751"/>
        </a:xfrm>
        <a:custGeom>
          <a:avLst/>
          <a:gdLst/>
          <a:ahLst/>
          <a:cxnLst/>
          <a:rect l="0" t="0" r="0" b="0"/>
          <a:pathLst>
            <a:path>
              <a:moveTo>
                <a:pt x="0" y="0"/>
              </a:moveTo>
              <a:lnTo>
                <a:pt x="0" y="253375"/>
              </a:lnTo>
              <a:lnTo>
                <a:pt x="2470413" y="253375"/>
              </a:lnTo>
              <a:lnTo>
                <a:pt x="2470413" y="506751"/>
              </a:lnTo>
            </a:path>
          </a:pathLst>
        </a:custGeom>
        <a:noFill/>
        <a:ln w="6350" cap="flat" cmpd="sng" algn="ctr">
          <a:prstDash val="solid"/>
          <a:miter/>
        </a:ln>
        <a:effectLst/>
      </dsp:spPr>
      <dsp:style>
        <a:lnRef idx="2">
          <a:scrgbClr r="0" g="0" b="0"/>
        </a:lnRef>
        <a:fillRef idx="0">
          <a:scrgbClr r="0" g="0" b="0"/>
        </a:fillRef>
        <a:effectRef idx="0">
          <a:scrgbClr r="0" g="0" b="0"/>
        </a:effectRef>
        <a:fontRef idx="minor"/>
      </dsp:style>
    </dsp:sp>
    <dsp:sp modelId="{51B871A0-88BC-4A6B-A4FF-D18E5114F7F1}">
      <dsp:nvSpPr>
        <dsp:cNvPr id="0" name=""/>
        <dsp:cNvSpPr/>
      </dsp:nvSpPr>
      <dsp:spPr>
        <a:xfrm>
          <a:off x="6181154" y="1824222"/>
          <a:ext cx="1900318" cy="1266878"/>
        </a:xfrm>
        <a:prstGeom prst="roundRect">
          <a:avLst>
            <a:gd name="adj" fmla="val 10000"/>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Sección Ejercicios</a:t>
          </a:r>
        </a:p>
      </dsp:txBody>
      <dsp:txXfrm>
        <a:off x="6218260" y="1861328"/>
        <a:ext cx="1826106" cy="1192666"/>
      </dsp:txXfrm>
    </dsp:sp>
    <dsp:sp modelId="{61F52DA7-30EB-40AA-800F-411326AF5DD3}">
      <dsp:nvSpPr>
        <dsp:cNvPr id="0" name=""/>
        <dsp:cNvSpPr/>
      </dsp:nvSpPr>
      <dsp:spPr>
        <a:xfrm>
          <a:off x="5896106" y="3091100"/>
          <a:ext cx="1235206" cy="506751"/>
        </a:xfrm>
        <a:custGeom>
          <a:avLst/>
          <a:gdLst/>
          <a:ahLst/>
          <a:cxnLst/>
          <a:rect l="0" t="0" r="0" b="0"/>
          <a:pathLst>
            <a:path>
              <a:moveTo>
                <a:pt x="1235206" y="0"/>
              </a:moveTo>
              <a:lnTo>
                <a:pt x="1235206" y="253375"/>
              </a:lnTo>
              <a:lnTo>
                <a:pt x="0" y="253375"/>
              </a:lnTo>
              <a:lnTo>
                <a:pt x="0" y="506751"/>
              </a:lnTo>
            </a:path>
          </a:pathLst>
        </a:custGeom>
        <a:noFill/>
        <a:ln w="6350" cap="flat" cmpd="sng" algn="ctr">
          <a:prstDash val="solid"/>
          <a:miter/>
        </a:ln>
        <a:effectLst/>
      </dsp:spPr>
      <dsp:style>
        <a:lnRef idx="2">
          <a:scrgbClr r="0" g="0" b="0"/>
        </a:lnRef>
        <a:fillRef idx="0">
          <a:scrgbClr r="0" g="0" b="0"/>
        </a:fillRef>
        <a:effectRef idx="0">
          <a:scrgbClr r="0" g="0" b="0"/>
        </a:effectRef>
        <a:fontRef idx="minor"/>
      </dsp:style>
    </dsp:sp>
    <dsp:sp modelId="{8BA90313-91FB-4B50-8FE5-1B26210C73BA}">
      <dsp:nvSpPr>
        <dsp:cNvPr id="0" name=""/>
        <dsp:cNvSpPr/>
      </dsp:nvSpPr>
      <dsp:spPr>
        <a:xfrm>
          <a:off x="4945947" y="3597852"/>
          <a:ext cx="1900318" cy="1266878"/>
        </a:xfrm>
        <a:prstGeom prst="roundRect">
          <a:avLst>
            <a:gd name="adj" fmla="val 10000"/>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Ejercicio 1</a:t>
          </a:r>
        </a:p>
      </dsp:txBody>
      <dsp:txXfrm>
        <a:off x="4983053" y="3634958"/>
        <a:ext cx="1826106" cy="1192666"/>
      </dsp:txXfrm>
    </dsp:sp>
    <dsp:sp modelId="{F5637406-63B1-4263-8838-80508B0953F8}">
      <dsp:nvSpPr>
        <dsp:cNvPr id="0" name=""/>
        <dsp:cNvSpPr/>
      </dsp:nvSpPr>
      <dsp:spPr>
        <a:xfrm>
          <a:off x="7131313" y="3091100"/>
          <a:ext cx="1235206" cy="506751"/>
        </a:xfrm>
        <a:custGeom>
          <a:avLst/>
          <a:gdLst/>
          <a:ahLst/>
          <a:cxnLst/>
          <a:rect l="0" t="0" r="0" b="0"/>
          <a:pathLst>
            <a:path>
              <a:moveTo>
                <a:pt x="0" y="0"/>
              </a:moveTo>
              <a:lnTo>
                <a:pt x="0" y="253375"/>
              </a:lnTo>
              <a:lnTo>
                <a:pt x="1235206" y="253375"/>
              </a:lnTo>
              <a:lnTo>
                <a:pt x="1235206" y="506751"/>
              </a:lnTo>
            </a:path>
          </a:pathLst>
        </a:custGeom>
        <a:noFill/>
        <a:ln w="6350" cap="flat" cmpd="sng" algn="ctr">
          <a:prstDash val="solid"/>
          <a:miter/>
        </a:ln>
        <a:effectLst/>
      </dsp:spPr>
      <dsp:style>
        <a:lnRef idx="2">
          <a:scrgbClr r="0" g="0" b="0"/>
        </a:lnRef>
        <a:fillRef idx="0">
          <a:scrgbClr r="0" g="0" b="0"/>
        </a:fillRef>
        <a:effectRef idx="0">
          <a:scrgbClr r="0" g="0" b="0"/>
        </a:effectRef>
        <a:fontRef idx="minor"/>
      </dsp:style>
    </dsp:sp>
    <dsp:sp modelId="{F5E4AB94-4AC2-4B4C-9A0B-5B9FE5FFE6FC}">
      <dsp:nvSpPr>
        <dsp:cNvPr id="0" name=""/>
        <dsp:cNvSpPr/>
      </dsp:nvSpPr>
      <dsp:spPr>
        <a:xfrm>
          <a:off x="7416361" y="3597852"/>
          <a:ext cx="1900318" cy="1266878"/>
        </a:xfrm>
        <a:prstGeom prst="roundRect">
          <a:avLst>
            <a:gd name="adj" fmla="val 10000"/>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Ejercicio 2</a:t>
          </a:r>
        </a:p>
      </dsp:txBody>
      <dsp:txXfrm>
        <a:off x="7453467" y="3634958"/>
        <a:ext cx="1826106" cy="1192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B12D-2462-441D-AB5A-ED88912D9684}">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4FEA36-8634-467F-9101-824EFC75E1A7}">
      <dsp:nvSpPr>
        <dsp:cNvPr id="0" name=""/>
        <dsp:cNvSpPr/>
      </dsp:nvSpPr>
      <dsp:spPr>
        <a:xfrm>
          <a:off x="508544" y="378974"/>
          <a:ext cx="924626" cy="924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263ABD74-F11B-4FBC-B54C-85A59507CCAA}">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rtl="0">
            <a:lnSpc>
              <a:spcPct val="90000"/>
            </a:lnSpc>
            <a:spcBef>
              <a:spcPct val="0"/>
            </a:spcBef>
            <a:spcAft>
              <a:spcPct val="35000"/>
            </a:spcAft>
            <a:buNone/>
          </a:pPr>
          <a:r>
            <a:rPr lang="es-ES" sz="2500" kern="1200" dirty="0">
              <a:latin typeface="Calibri Light" panose="020F0302020204030204"/>
            </a:rPr>
            <a:t>Introducir fuentes en Listas para tener una Colección de Datos</a:t>
          </a:r>
        </a:p>
      </dsp:txBody>
      <dsp:txXfrm>
        <a:off x="1941716" y="718"/>
        <a:ext cx="4571887" cy="1681139"/>
      </dsp:txXfrm>
    </dsp:sp>
    <dsp:sp modelId="{E4650EB3-780D-4542-B072-E38C2CDADB3E}">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B4123-47DA-46C1-9BAC-92932CCBECC4}">
      <dsp:nvSpPr>
        <dsp:cNvPr id="0" name=""/>
        <dsp:cNvSpPr/>
      </dsp:nvSpPr>
      <dsp:spPr>
        <a:xfrm>
          <a:off x="508544" y="2480399"/>
          <a:ext cx="924626" cy="924626"/>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635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B4137281-0B2B-4CD8-9484-124434A6AB86}">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rtl="0">
            <a:lnSpc>
              <a:spcPct val="100000"/>
            </a:lnSpc>
            <a:spcBef>
              <a:spcPct val="0"/>
            </a:spcBef>
            <a:spcAft>
              <a:spcPct val="35000"/>
            </a:spcAft>
            <a:buNone/>
          </a:pPr>
          <a:r>
            <a:rPr lang="es-ES" sz="2500" kern="1200" dirty="0">
              <a:latin typeface="Calibri Light" panose="020F0302020204030204"/>
            </a:rPr>
            <a:t>Investiga diversas fuentes de carácter general</a:t>
          </a:r>
          <a:endParaRPr lang="en-US" sz="2500" kern="1200" dirty="0"/>
        </a:p>
      </dsp:txBody>
      <dsp:txXfrm>
        <a:off x="1941716" y="2102143"/>
        <a:ext cx="4571887" cy="1681139"/>
      </dsp:txXfrm>
    </dsp:sp>
    <dsp:sp modelId="{12FCCDCB-FC07-486D-8309-9A5FC5F718BA}">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58DC0-61AD-4DF7-8CF1-B272502D229A}">
      <dsp:nvSpPr>
        <dsp:cNvPr id="0" name=""/>
        <dsp:cNvSpPr/>
      </dsp:nvSpPr>
      <dsp:spPr>
        <a:xfrm>
          <a:off x="508544" y="4581824"/>
          <a:ext cx="924626" cy="924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635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92CC41BC-AF62-4750-97BD-F0DFE1F8A52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s-ES" sz="2500" kern="1200" dirty="0">
              <a:latin typeface="Calibri Light" panose="020F0302020204030204"/>
            </a:rPr>
            <a:t>Evalúa</a:t>
          </a:r>
          <a:r>
            <a:rPr lang="es-ES" sz="2500" kern="1200" dirty="0"/>
            <a:t>: una correcta elección de fuentes brinda fiabilidad a tus trabajos periodísticos</a:t>
          </a:r>
          <a:endParaRPr lang="en-US" sz="2500" kern="1200" dirty="0"/>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CF191-221C-4C9D-9D7A-2E42C67DCFAE}">
      <dsp:nvSpPr>
        <dsp:cNvPr id="0" name=""/>
        <dsp:cNvSpPr/>
      </dsp:nvSpPr>
      <dsp:spPr>
        <a:xfrm>
          <a:off x="1732893" y="553"/>
          <a:ext cx="2643110" cy="1057244"/>
        </a:xfrm>
        <a:prstGeom prst="chevron">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mn-lt"/>
            </a:rPr>
            <a:t>¿Quién?</a:t>
          </a:r>
        </a:p>
      </dsp:txBody>
      <dsp:txXfrm>
        <a:off x="2261515" y="553"/>
        <a:ext cx="1585866" cy="1057244"/>
      </dsp:txXfrm>
    </dsp:sp>
    <dsp:sp modelId="{A12044C3-E24D-4493-9EAE-2B7103598118}">
      <dsp:nvSpPr>
        <dsp:cNvPr id="0" name=""/>
        <dsp:cNvSpPr/>
      </dsp:nvSpPr>
      <dsp:spPr>
        <a:xfrm>
          <a:off x="4032399" y="90419"/>
          <a:ext cx="2193782"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rPr>
            <a:t>Autor Apellido, </a:t>
          </a:r>
          <a:r>
            <a:rPr lang="es-ES" sz="1600" kern="1200" dirty="0">
              <a:solidFill>
                <a:srgbClr val="000000"/>
              </a:solidFill>
              <a:latin typeface="+mn-lt"/>
              <a:ea typeface="Calibri"/>
              <a:cs typeface="Calibri"/>
            </a:rPr>
            <a:t>Iniciales: Autor nombre </a:t>
          </a:r>
        </a:p>
      </dsp:txBody>
      <dsp:txXfrm>
        <a:off x="4471155" y="90419"/>
        <a:ext cx="1316270" cy="877512"/>
      </dsp:txXfrm>
    </dsp:sp>
    <dsp:sp modelId="{27F7A452-2257-41E5-AE82-72EE274FAEE2}">
      <dsp:nvSpPr>
        <dsp:cNvPr id="0" name=""/>
        <dsp:cNvSpPr/>
      </dsp:nvSpPr>
      <dsp:spPr>
        <a:xfrm>
          <a:off x="5919052" y="90419"/>
          <a:ext cx="2193782"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ea typeface="Calibri"/>
              <a:cs typeface="Calibri"/>
            </a:rPr>
            <a:t> Autor(es) responsable(s) del trabajo</a:t>
          </a:r>
        </a:p>
      </dsp:txBody>
      <dsp:txXfrm>
        <a:off x="6357808" y="90419"/>
        <a:ext cx="1316270" cy="877512"/>
      </dsp:txXfrm>
    </dsp:sp>
    <dsp:sp modelId="{D88E247D-6144-4000-9E5A-183FB4EBAF40}">
      <dsp:nvSpPr>
        <dsp:cNvPr id="0" name=""/>
        <dsp:cNvSpPr/>
      </dsp:nvSpPr>
      <dsp:spPr>
        <a:xfrm>
          <a:off x="1732893" y="1205812"/>
          <a:ext cx="2643110" cy="1057244"/>
        </a:xfrm>
        <a:prstGeom prst="chevron">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mn-lt"/>
            </a:rPr>
            <a:t>¿Cuándo?</a:t>
          </a:r>
        </a:p>
      </dsp:txBody>
      <dsp:txXfrm>
        <a:off x="2261515" y="1205812"/>
        <a:ext cx="1585866" cy="1057244"/>
      </dsp:txXfrm>
    </dsp:sp>
    <dsp:sp modelId="{F93CCE5F-5BFB-41F5-9886-9EBDD20B61A6}">
      <dsp:nvSpPr>
        <dsp:cNvPr id="0" name=""/>
        <dsp:cNvSpPr/>
      </dsp:nvSpPr>
      <dsp:spPr>
        <a:xfrm>
          <a:off x="4032399" y="1295677"/>
          <a:ext cx="2193782"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rPr>
            <a:t>Año; mes, año</a:t>
          </a:r>
        </a:p>
      </dsp:txBody>
      <dsp:txXfrm>
        <a:off x="4471155" y="1295677"/>
        <a:ext cx="1316270" cy="877512"/>
      </dsp:txXfrm>
    </dsp:sp>
    <dsp:sp modelId="{E132FD02-BDF1-4E68-9BF2-A284F7D6DAB5}">
      <dsp:nvSpPr>
        <dsp:cNvPr id="0" name=""/>
        <dsp:cNvSpPr/>
      </dsp:nvSpPr>
      <dsp:spPr>
        <a:xfrm>
          <a:off x="5919052" y="1295677"/>
          <a:ext cx="2193782"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rPr>
            <a:t>Fecha de publicación del trabajo</a:t>
          </a:r>
        </a:p>
      </dsp:txBody>
      <dsp:txXfrm>
        <a:off x="6357808" y="1295677"/>
        <a:ext cx="1316270" cy="877512"/>
      </dsp:txXfrm>
    </dsp:sp>
    <dsp:sp modelId="{E6533A46-01D2-406E-83BA-62FA29D7FD22}">
      <dsp:nvSpPr>
        <dsp:cNvPr id="0" name=""/>
        <dsp:cNvSpPr/>
      </dsp:nvSpPr>
      <dsp:spPr>
        <a:xfrm>
          <a:off x="1732893" y="2411070"/>
          <a:ext cx="2643110" cy="1057244"/>
        </a:xfrm>
        <a:prstGeom prst="chevron">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kern="1200" dirty="0">
              <a:latin typeface="+mn-lt"/>
            </a:rPr>
            <a:t>¿Qué? </a:t>
          </a:r>
        </a:p>
      </dsp:txBody>
      <dsp:txXfrm>
        <a:off x="2261515" y="2411070"/>
        <a:ext cx="1585866" cy="1057244"/>
      </dsp:txXfrm>
    </dsp:sp>
    <dsp:sp modelId="{EB50E6EE-4DF1-4BE5-8ED0-C6C28A0A54AD}">
      <dsp:nvSpPr>
        <dsp:cNvPr id="0" name=""/>
        <dsp:cNvSpPr/>
      </dsp:nvSpPr>
      <dsp:spPr>
        <a:xfrm>
          <a:off x="3869578" y="2500936"/>
          <a:ext cx="2541277"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rPr>
            <a:t>Libro, capítulo de libro, revista, artículo, blog, post, etc.</a:t>
          </a:r>
        </a:p>
      </dsp:txBody>
      <dsp:txXfrm>
        <a:off x="4308334" y="2500936"/>
        <a:ext cx="1663765" cy="877512"/>
      </dsp:txXfrm>
    </dsp:sp>
    <dsp:sp modelId="{065864BA-E258-46FB-BA0B-140F2C889ED1}">
      <dsp:nvSpPr>
        <dsp:cNvPr id="0" name=""/>
        <dsp:cNvSpPr/>
      </dsp:nvSpPr>
      <dsp:spPr>
        <a:xfrm>
          <a:off x="6266547" y="2500936"/>
          <a:ext cx="2193782"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rPr>
            <a:t>Título o nombre de la publicación</a:t>
          </a:r>
        </a:p>
      </dsp:txBody>
      <dsp:txXfrm>
        <a:off x="6705303" y="2500936"/>
        <a:ext cx="1316270" cy="877512"/>
      </dsp:txXfrm>
    </dsp:sp>
    <dsp:sp modelId="{E6EA8A4E-8FF9-46C7-886E-830B96B24501}">
      <dsp:nvSpPr>
        <dsp:cNvPr id="0" name=""/>
        <dsp:cNvSpPr/>
      </dsp:nvSpPr>
      <dsp:spPr>
        <a:xfrm>
          <a:off x="1732893" y="3616329"/>
          <a:ext cx="2643110" cy="1057244"/>
        </a:xfrm>
        <a:prstGeom prst="chevron">
          <a:avLst/>
        </a:prstGeom>
        <a:solidFill>
          <a:schemeClr val="accen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mn-lt"/>
            </a:rPr>
            <a:t>¿Dónde?</a:t>
          </a:r>
        </a:p>
      </dsp:txBody>
      <dsp:txXfrm>
        <a:off x="2261515" y="3616329"/>
        <a:ext cx="1585866" cy="1057244"/>
      </dsp:txXfrm>
    </dsp:sp>
    <dsp:sp modelId="{BE8CB98D-C6EE-4777-A853-BEC649AF83DF}">
      <dsp:nvSpPr>
        <dsp:cNvPr id="0" name=""/>
        <dsp:cNvSpPr/>
      </dsp:nvSpPr>
      <dsp:spPr>
        <a:xfrm>
          <a:off x="4032399" y="3706194"/>
          <a:ext cx="2798037"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rPr>
            <a:t>Editorial o revista, y/o URL; DOI; </a:t>
          </a:r>
          <a:r>
            <a:rPr lang="es-ES" sz="1600" kern="1200" dirty="0" err="1">
              <a:latin typeface="+mn-lt"/>
            </a:rPr>
            <a:t>Handle</a:t>
          </a:r>
          <a:endParaRPr lang="es-ES" sz="1600" kern="1200" dirty="0">
            <a:latin typeface="+mn-lt"/>
          </a:endParaRPr>
        </a:p>
      </dsp:txBody>
      <dsp:txXfrm>
        <a:off x="4471155" y="3706194"/>
        <a:ext cx="1920525" cy="877512"/>
      </dsp:txXfrm>
    </dsp:sp>
    <dsp:sp modelId="{1DCBD674-DD48-4517-B368-7529CF0D0238}">
      <dsp:nvSpPr>
        <dsp:cNvPr id="0" name=""/>
        <dsp:cNvSpPr/>
      </dsp:nvSpPr>
      <dsp:spPr>
        <a:xfrm>
          <a:off x="6523307" y="3706194"/>
          <a:ext cx="2193782" cy="877512"/>
        </a:xfrm>
        <a:prstGeom prst="chevron">
          <a:avLst/>
        </a:prstGeom>
        <a:solidFill>
          <a:schemeClr val="accent1">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mn-lt"/>
            </a:rPr>
            <a:t>¿cómo puedo recuperar esta publicación</a:t>
          </a:r>
        </a:p>
      </dsp:txBody>
      <dsp:txXfrm>
        <a:off x="6962063" y="3706194"/>
        <a:ext cx="1316270" cy="877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09E79-AD54-484C-8D4E-2F7EDA6125EE}">
      <dsp:nvSpPr>
        <dsp:cNvPr id="0" name=""/>
        <dsp:cNvSpPr/>
      </dsp:nvSpPr>
      <dsp:spPr>
        <a:xfrm>
          <a:off x="0" y="2700000"/>
          <a:ext cx="8856000" cy="0"/>
        </a:xfrm>
        <a:prstGeom prst="line">
          <a:avLst/>
        </a:prstGeom>
        <a:solidFill>
          <a:schemeClr val="lt1">
            <a:alpha val="90000"/>
            <a:tint val="40000"/>
            <a:hueOff val="0"/>
            <a:satOff val="0"/>
            <a:lumOff val="0"/>
            <a:alphaOff val="0"/>
          </a:schemeClr>
        </a:solidFill>
        <a:ln w="6350" cap="flat" cmpd="sng" algn="ctr">
          <a:prstDash val="solid"/>
          <a:miter/>
          <a:tailEnd type="triangle" w="lg" len="lg"/>
        </a:ln>
        <a:effectLst/>
      </dsp:spPr>
      <dsp:style>
        <a:lnRef idx="2">
          <a:scrgbClr r="0" g="0" b="0"/>
        </a:lnRef>
        <a:fillRef idx="1">
          <a:scrgbClr r="0" g="0" b="0"/>
        </a:fillRef>
        <a:effectRef idx="0">
          <a:scrgbClr r="0" g="0" b="0"/>
        </a:effectRef>
        <a:fontRef idx="minor"/>
      </dsp:style>
    </dsp:sp>
    <dsp:sp modelId="{9F415CD2-EA85-4696-B9BE-3F2BF51E0C3E}">
      <dsp:nvSpPr>
        <dsp:cNvPr id="0" name=""/>
        <dsp:cNvSpPr/>
      </dsp:nvSpPr>
      <dsp:spPr>
        <a:xfrm>
          <a:off x="107608" y="2899800"/>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2020</a:t>
          </a:r>
        </a:p>
      </dsp:txBody>
      <dsp:txXfrm>
        <a:off x="107608" y="2899800"/>
        <a:ext cx="1539248" cy="610200"/>
      </dsp:txXfrm>
    </dsp:sp>
    <dsp:sp modelId="{D5BA3481-64A6-40FA-A700-F02A09348FD6}">
      <dsp:nvSpPr>
        <dsp:cNvPr id="0" name=""/>
        <dsp:cNvSpPr/>
      </dsp:nvSpPr>
      <dsp:spPr>
        <a:xfrm>
          <a:off x="2659" y="753299"/>
          <a:ext cx="1749146" cy="920700"/>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err="1"/>
            <a:t>Anuario</a:t>
          </a:r>
          <a:r>
            <a:rPr lang="en-US" sz="1200" kern="1200" dirty="0"/>
            <a:t> de cine. Año 2020. </a:t>
          </a:r>
          <a:r>
            <a:rPr lang="en-US" sz="1200" kern="1200" dirty="0" err="1"/>
            <a:t>Resumen</a:t>
          </a:r>
          <a:r>
            <a:rPr lang="en-US" sz="1200" kern="1200" dirty="0"/>
            <a:t> </a:t>
          </a:r>
          <a:r>
            <a:rPr lang="en-US" sz="1200" kern="1200" dirty="0" err="1"/>
            <a:t>ejecutivo</a:t>
          </a:r>
          <a:r>
            <a:rPr lang="en-US" sz="1200" kern="1200" dirty="0"/>
            <a:t> 2020</a:t>
          </a:r>
        </a:p>
      </dsp:txBody>
      <dsp:txXfrm>
        <a:off x="47604" y="798244"/>
        <a:ext cx="1659256" cy="830810"/>
      </dsp:txXfrm>
    </dsp:sp>
    <dsp:sp modelId="{197E475B-BC54-4730-9110-5D6E6583770D}">
      <dsp:nvSpPr>
        <dsp:cNvPr id="0" name=""/>
        <dsp:cNvSpPr/>
      </dsp:nvSpPr>
      <dsp:spPr>
        <a:xfrm>
          <a:off x="877232" y="1673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C4EF7A99-A7FB-45A1-B80E-62F215380C52}">
      <dsp:nvSpPr>
        <dsp:cNvPr id="0" name=""/>
        <dsp:cNvSpPr/>
      </dsp:nvSpPr>
      <dsp:spPr>
        <a:xfrm>
          <a:off x="1122113" y="1889999"/>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2020</a:t>
          </a:r>
        </a:p>
      </dsp:txBody>
      <dsp:txXfrm>
        <a:off x="1122113" y="1889999"/>
        <a:ext cx="1539248" cy="610200"/>
      </dsp:txXfrm>
    </dsp:sp>
    <dsp:sp modelId="{3F65A13D-D2EA-49AA-B791-A3BC157A66FA}">
      <dsp:nvSpPr>
        <dsp:cNvPr id="0" name=""/>
        <dsp:cNvSpPr/>
      </dsp:nvSpPr>
      <dsp:spPr>
        <a:xfrm>
          <a:off x="836732"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2D74B41F-8D27-41B5-AAEC-2B0AB4429F4D}">
      <dsp:nvSpPr>
        <dsp:cNvPr id="0" name=""/>
        <dsp:cNvSpPr/>
      </dsp:nvSpPr>
      <dsp:spPr>
        <a:xfrm>
          <a:off x="1017164" y="3726000"/>
          <a:ext cx="1749146" cy="1294734"/>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s-ES" sz="1200" u="none" kern="1200" dirty="0">
              <a:solidFill>
                <a:schemeClr val="tx1"/>
              </a:solidFill>
            </a:rPr>
            <a:t>Resumen ejecutivo 2020.</a:t>
          </a:r>
          <a:r>
            <a:rPr lang="es-ES" sz="1200" kern="1200" dirty="0"/>
            <a:t> </a:t>
          </a:r>
          <a:r>
            <a:rPr lang="es-ES" sz="1200" kern="1200" dirty="0">
              <a:hlinkClick xmlns:r="http://schemas.openxmlformats.org/officeDocument/2006/relationships" r:id="rId1"/>
            </a:rPr>
            <a:t>https://www.culturaydeporte.gob.es/cultura/areas/cine/mc/cdc/ano-2020.html</a:t>
          </a:r>
          <a:endParaRPr lang="en-US" sz="1200" kern="1200" dirty="0"/>
        </a:p>
      </dsp:txBody>
      <dsp:txXfrm>
        <a:off x="1080368" y="3789204"/>
        <a:ext cx="1622738" cy="1168326"/>
      </dsp:txXfrm>
    </dsp:sp>
    <dsp:sp modelId="{341B7100-32C1-495A-9045-6A66FA6DA40E}">
      <dsp:nvSpPr>
        <dsp:cNvPr id="0" name=""/>
        <dsp:cNvSpPr/>
      </dsp:nvSpPr>
      <dsp:spPr>
        <a:xfrm>
          <a:off x="1891737" y="2699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84509431-22A5-4E41-B613-94CC8CE7A3C1}">
      <dsp:nvSpPr>
        <dsp:cNvPr id="0" name=""/>
        <dsp:cNvSpPr/>
      </dsp:nvSpPr>
      <dsp:spPr>
        <a:xfrm>
          <a:off x="2136618" y="2899800"/>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2020</a:t>
          </a:r>
        </a:p>
      </dsp:txBody>
      <dsp:txXfrm>
        <a:off x="2136618" y="2899800"/>
        <a:ext cx="1539248" cy="610200"/>
      </dsp:txXfrm>
    </dsp:sp>
    <dsp:sp modelId="{6EE2A72E-ED2B-4EC4-ABBC-6F9980AD1422}">
      <dsp:nvSpPr>
        <dsp:cNvPr id="0" name=""/>
        <dsp:cNvSpPr/>
      </dsp:nvSpPr>
      <dsp:spPr>
        <a:xfrm>
          <a:off x="1851237"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B3994EE2-B5D5-4566-93DA-3B08DE964692}">
      <dsp:nvSpPr>
        <dsp:cNvPr id="0" name=""/>
        <dsp:cNvSpPr/>
      </dsp:nvSpPr>
      <dsp:spPr>
        <a:xfrm>
          <a:off x="2031669" y="753299"/>
          <a:ext cx="1749146" cy="920700"/>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err="1"/>
            <a:t>Producción</a:t>
          </a:r>
          <a:r>
            <a:rPr lang="en-US" sz="1200" kern="1200" dirty="0"/>
            <a:t> </a:t>
          </a:r>
          <a:r>
            <a:rPr lang="en-US" sz="1200" kern="1200" dirty="0" err="1"/>
            <a:t>española</a:t>
          </a:r>
          <a:r>
            <a:rPr lang="en-US" sz="1200" kern="1200" dirty="0"/>
            <a:t> 2020</a:t>
          </a:r>
        </a:p>
      </dsp:txBody>
      <dsp:txXfrm>
        <a:off x="2076614" y="798244"/>
        <a:ext cx="1659256" cy="830810"/>
      </dsp:txXfrm>
    </dsp:sp>
    <dsp:sp modelId="{01044468-EE1A-4777-BB0A-7672E14FEE3C}">
      <dsp:nvSpPr>
        <dsp:cNvPr id="0" name=""/>
        <dsp:cNvSpPr/>
      </dsp:nvSpPr>
      <dsp:spPr>
        <a:xfrm>
          <a:off x="2906242" y="1673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74E775EE-1CBC-4201-82A0-C634C0AA5BA7}">
      <dsp:nvSpPr>
        <dsp:cNvPr id="0" name=""/>
        <dsp:cNvSpPr/>
      </dsp:nvSpPr>
      <dsp:spPr>
        <a:xfrm>
          <a:off x="3151123" y="1889999"/>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2020</a:t>
          </a:r>
        </a:p>
      </dsp:txBody>
      <dsp:txXfrm>
        <a:off x="3151123" y="1889999"/>
        <a:ext cx="1539248" cy="610200"/>
      </dsp:txXfrm>
    </dsp:sp>
    <dsp:sp modelId="{352AB933-EBA5-47DB-BD5B-AC0A057C4842}">
      <dsp:nvSpPr>
        <dsp:cNvPr id="0" name=""/>
        <dsp:cNvSpPr/>
      </dsp:nvSpPr>
      <dsp:spPr>
        <a:xfrm>
          <a:off x="2865742"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3F133F35-7D79-4E93-BB3F-6E33C5C02B13}">
      <dsp:nvSpPr>
        <dsp:cNvPr id="0" name=""/>
        <dsp:cNvSpPr/>
      </dsp:nvSpPr>
      <dsp:spPr>
        <a:xfrm>
          <a:off x="3046174" y="3726000"/>
          <a:ext cx="1749146" cy="920700"/>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err="1"/>
            <a:t>Boletín</a:t>
          </a:r>
          <a:r>
            <a:rPr lang="en-US" sz="1200" kern="1200" dirty="0"/>
            <a:t> </a:t>
          </a:r>
          <a:r>
            <a:rPr lang="en-US" sz="1200" kern="1200" dirty="0" err="1"/>
            <a:t>informativo</a:t>
          </a:r>
          <a:r>
            <a:rPr lang="en-US" sz="1200" kern="1200" dirty="0"/>
            <a:t> 2020</a:t>
          </a:r>
        </a:p>
      </dsp:txBody>
      <dsp:txXfrm>
        <a:off x="3091119" y="3770945"/>
        <a:ext cx="1659256" cy="830810"/>
      </dsp:txXfrm>
    </dsp:sp>
    <dsp:sp modelId="{3BE6B6B3-9E31-4FA7-A942-F7B2CFF80F2B}">
      <dsp:nvSpPr>
        <dsp:cNvPr id="0" name=""/>
        <dsp:cNvSpPr/>
      </dsp:nvSpPr>
      <dsp:spPr>
        <a:xfrm>
          <a:off x="3920747" y="2699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13F5A9A5-6425-4F89-ACE3-6BB2DC717E6D}">
      <dsp:nvSpPr>
        <dsp:cNvPr id="0" name=""/>
        <dsp:cNvSpPr/>
      </dsp:nvSpPr>
      <dsp:spPr>
        <a:xfrm>
          <a:off x="4165628" y="2899800"/>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2021</a:t>
          </a:r>
        </a:p>
      </dsp:txBody>
      <dsp:txXfrm>
        <a:off x="4165628" y="2899800"/>
        <a:ext cx="1539248" cy="610200"/>
      </dsp:txXfrm>
    </dsp:sp>
    <dsp:sp modelId="{A130D231-7FF9-4F2A-8328-52643B514DE7}">
      <dsp:nvSpPr>
        <dsp:cNvPr id="0" name=""/>
        <dsp:cNvSpPr/>
      </dsp:nvSpPr>
      <dsp:spPr>
        <a:xfrm>
          <a:off x="3880247"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CF404544-A7A3-4D72-88A4-AE1120BB7BAA}">
      <dsp:nvSpPr>
        <dsp:cNvPr id="0" name=""/>
        <dsp:cNvSpPr/>
      </dsp:nvSpPr>
      <dsp:spPr>
        <a:xfrm>
          <a:off x="4060679" y="753299"/>
          <a:ext cx="1749146" cy="920700"/>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err="1"/>
            <a:t>Anuario</a:t>
          </a:r>
          <a:r>
            <a:rPr lang="en-US" sz="1200" kern="1200" dirty="0"/>
            <a:t> de cine. </a:t>
          </a:r>
          <a:r>
            <a:rPr lang="en-US" sz="1200" kern="1200" dirty="0" err="1"/>
            <a:t>Resumen</a:t>
          </a:r>
          <a:r>
            <a:rPr lang="en-US" sz="1200" kern="1200" dirty="0"/>
            <a:t> </a:t>
          </a:r>
          <a:r>
            <a:rPr lang="en-US" sz="1200" kern="1200" dirty="0" err="1"/>
            <a:t>ejecutivo</a:t>
          </a:r>
          <a:r>
            <a:rPr lang="en-US" sz="1200" kern="1200" dirty="0"/>
            <a:t>. </a:t>
          </a:r>
          <a:r>
            <a:rPr lang="en-US" sz="1200" kern="1200" dirty="0" err="1"/>
            <a:t>Año</a:t>
          </a:r>
          <a:r>
            <a:rPr lang="en-US" sz="1200" kern="1200" dirty="0"/>
            <a:t> 2021.</a:t>
          </a:r>
        </a:p>
      </dsp:txBody>
      <dsp:txXfrm>
        <a:off x="4105624" y="798244"/>
        <a:ext cx="1659256" cy="830810"/>
      </dsp:txXfrm>
    </dsp:sp>
    <dsp:sp modelId="{9BA3A898-6475-4C1F-98C1-9DDECE0AB332}">
      <dsp:nvSpPr>
        <dsp:cNvPr id="0" name=""/>
        <dsp:cNvSpPr/>
      </dsp:nvSpPr>
      <dsp:spPr>
        <a:xfrm>
          <a:off x="4935252" y="1673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065658D1-A073-4625-A022-515BDFD0E0F7}">
      <dsp:nvSpPr>
        <dsp:cNvPr id="0" name=""/>
        <dsp:cNvSpPr/>
      </dsp:nvSpPr>
      <dsp:spPr>
        <a:xfrm>
          <a:off x="5180132" y="1889999"/>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2021</a:t>
          </a:r>
        </a:p>
      </dsp:txBody>
      <dsp:txXfrm>
        <a:off x="5180132" y="1889999"/>
        <a:ext cx="1539248" cy="610200"/>
      </dsp:txXfrm>
    </dsp:sp>
    <dsp:sp modelId="{B141021F-D6DE-4637-ADC2-CD5360B946CA}">
      <dsp:nvSpPr>
        <dsp:cNvPr id="0" name=""/>
        <dsp:cNvSpPr/>
      </dsp:nvSpPr>
      <dsp:spPr>
        <a:xfrm>
          <a:off x="4894752"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17E0B58E-624E-446E-8DC1-C3A3F740107D}">
      <dsp:nvSpPr>
        <dsp:cNvPr id="0" name=""/>
        <dsp:cNvSpPr/>
      </dsp:nvSpPr>
      <dsp:spPr>
        <a:xfrm>
          <a:off x="5075184" y="3726000"/>
          <a:ext cx="1749146" cy="1294734"/>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s-ES" sz="1200" kern="1200" dirty="0"/>
            <a:t>Resumen Ejecutivo 2021.</a:t>
          </a:r>
          <a:r>
            <a:rPr lang="es-ES" sz="1200" kern="1200" dirty="0">
              <a:hlinkClick xmlns:r="http://schemas.openxmlformats.org/officeDocument/2006/relationships" r:id="rId2"/>
            </a:rPr>
            <a:t> https://www.culturaydeporte.gob.es/cultura/areas/cine/mc/cdc/ano-2021.html</a:t>
          </a:r>
          <a:r>
            <a:rPr lang="es-ES" sz="1200" kern="1200" dirty="0"/>
            <a:t> </a:t>
          </a:r>
          <a:endParaRPr lang="en-US" sz="1200" kern="1200" dirty="0"/>
        </a:p>
      </dsp:txBody>
      <dsp:txXfrm>
        <a:off x="5138388" y="3789204"/>
        <a:ext cx="1622738" cy="1168326"/>
      </dsp:txXfrm>
    </dsp:sp>
    <dsp:sp modelId="{2D0CDD02-54CF-43D3-9F2F-414C33CADAA4}">
      <dsp:nvSpPr>
        <dsp:cNvPr id="0" name=""/>
        <dsp:cNvSpPr/>
      </dsp:nvSpPr>
      <dsp:spPr>
        <a:xfrm>
          <a:off x="5949757" y="2699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5C3080B8-0305-46D8-99B2-E943822B54B9}">
      <dsp:nvSpPr>
        <dsp:cNvPr id="0" name=""/>
        <dsp:cNvSpPr/>
      </dsp:nvSpPr>
      <dsp:spPr>
        <a:xfrm>
          <a:off x="6194637" y="2899800"/>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2021</a:t>
          </a:r>
        </a:p>
      </dsp:txBody>
      <dsp:txXfrm>
        <a:off x="6194637" y="2899800"/>
        <a:ext cx="1539248" cy="610200"/>
      </dsp:txXfrm>
    </dsp:sp>
    <dsp:sp modelId="{D73EE96D-F46D-469B-8BEF-A6B4D6C573A3}">
      <dsp:nvSpPr>
        <dsp:cNvPr id="0" name=""/>
        <dsp:cNvSpPr/>
      </dsp:nvSpPr>
      <dsp:spPr>
        <a:xfrm>
          <a:off x="5909257"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62ADC7FD-6F25-421E-9697-8DD649CDF54E}">
      <dsp:nvSpPr>
        <dsp:cNvPr id="0" name=""/>
        <dsp:cNvSpPr/>
      </dsp:nvSpPr>
      <dsp:spPr>
        <a:xfrm>
          <a:off x="6089689" y="753299"/>
          <a:ext cx="1749146" cy="920700"/>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err="1"/>
            <a:t>Producción</a:t>
          </a:r>
          <a:r>
            <a:rPr lang="en-US" sz="1200" kern="1200" dirty="0"/>
            <a:t> </a:t>
          </a:r>
          <a:r>
            <a:rPr lang="en-US" sz="1200" kern="1200" dirty="0" err="1"/>
            <a:t>española</a:t>
          </a:r>
          <a:r>
            <a:rPr lang="en-US" sz="1200" kern="1200" dirty="0"/>
            <a:t> 2021</a:t>
          </a:r>
        </a:p>
      </dsp:txBody>
      <dsp:txXfrm>
        <a:off x="6134634" y="798244"/>
        <a:ext cx="1659256" cy="830810"/>
      </dsp:txXfrm>
    </dsp:sp>
    <dsp:sp modelId="{5164069F-21D2-4D8B-BADC-1A8C3427510E}">
      <dsp:nvSpPr>
        <dsp:cNvPr id="0" name=""/>
        <dsp:cNvSpPr/>
      </dsp:nvSpPr>
      <dsp:spPr>
        <a:xfrm>
          <a:off x="6964262" y="1673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FE969D3B-9A06-4525-8F6B-4B164712081D}">
      <dsp:nvSpPr>
        <dsp:cNvPr id="0" name=""/>
        <dsp:cNvSpPr/>
      </dsp:nvSpPr>
      <dsp:spPr>
        <a:xfrm>
          <a:off x="7209142" y="1889999"/>
          <a:ext cx="1539248" cy="61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2021</a:t>
          </a:r>
        </a:p>
      </dsp:txBody>
      <dsp:txXfrm>
        <a:off x="7209142" y="1889999"/>
        <a:ext cx="1539248" cy="610200"/>
      </dsp:txXfrm>
    </dsp:sp>
    <dsp:sp modelId="{3B6AA0DF-FEE6-403A-9DA8-8FE23F911E8D}">
      <dsp:nvSpPr>
        <dsp:cNvPr id="0" name=""/>
        <dsp:cNvSpPr/>
      </dsp:nvSpPr>
      <dsp:spPr>
        <a:xfrm>
          <a:off x="6923762"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9A0868DF-2A22-4FA1-A96D-4E2AD91206E6}">
      <dsp:nvSpPr>
        <dsp:cNvPr id="0" name=""/>
        <dsp:cNvSpPr/>
      </dsp:nvSpPr>
      <dsp:spPr>
        <a:xfrm>
          <a:off x="7104194" y="3726000"/>
          <a:ext cx="1749146" cy="920700"/>
        </a:xfrm>
        <a:prstGeom prst="roundRect">
          <a:avLst/>
        </a:prstGeom>
        <a:solidFill>
          <a:schemeClr val="accent2">
            <a:alpha val="90000"/>
            <a:tint val="4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err="1"/>
            <a:t>Boletín</a:t>
          </a:r>
          <a:r>
            <a:rPr lang="en-US" sz="1200" kern="1200" dirty="0"/>
            <a:t> </a:t>
          </a:r>
          <a:r>
            <a:rPr lang="en-US" sz="1200" kern="1200" dirty="0" err="1"/>
            <a:t>informativo</a:t>
          </a:r>
          <a:r>
            <a:rPr lang="en-US" sz="1200" kern="1200" dirty="0"/>
            <a:t> 2021</a:t>
          </a:r>
        </a:p>
      </dsp:txBody>
      <dsp:txXfrm>
        <a:off x="7149139" y="3770945"/>
        <a:ext cx="1659256" cy="830810"/>
      </dsp:txXfrm>
    </dsp:sp>
    <dsp:sp modelId="{2F415BD9-B9F7-4F47-8B1F-939565B4AF74}">
      <dsp:nvSpPr>
        <dsp:cNvPr id="0" name=""/>
        <dsp:cNvSpPr/>
      </dsp:nvSpPr>
      <dsp:spPr>
        <a:xfrm>
          <a:off x="7978767" y="2699999"/>
          <a:ext cx="0" cy="1026000"/>
        </a:xfrm>
        <a:prstGeom prst="line">
          <a:avLst/>
        </a:prstGeom>
        <a:noFill/>
        <a:ln w="6350" cap="flat" cmpd="sng" algn="ctr">
          <a:prstDash val="dash"/>
          <a:miter/>
        </a:ln>
        <a:effectLst/>
      </dsp:spPr>
      <dsp:style>
        <a:lnRef idx="1">
          <a:scrgbClr r="0" g="0" b="0"/>
        </a:lnRef>
        <a:fillRef idx="0">
          <a:scrgbClr r="0" g="0" b="0"/>
        </a:fillRef>
        <a:effectRef idx="0">
          <a:scrgbClr r="0" g="0" b="0"/>
        </a:effectRef>
        <a:fontRef idx="minor"/>
      </dsp:style>
    </dsp:sp>
    <dsp:sp modelId="{411E5D14-31CF-4548-B6B1-48950B49E4FF}">
      <dsp:nvSpPr>
        <dsp:cNvPr id="0" name=""/>
        <dsp:cNvSpPr/>
      </dsp:nvSpPr>
      <dsp:spPr>
        <a:xfrm>
          <a:off x="7938267" y="2659499"/>
          <a:ext cx="81000" cy="81000"/>
        </a:xfrm>
        <a:prstGeom prst="ellipse">
          <a:avLst/>
        </a:prstGeom>
        <a:solidFill>
          <a:schemeClr val="lt1">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7C839-81B4-40BB-A979-EC44769B0D3F}" type="datetimeFigureOut">
              <a:rPr lang="es-ES" smtClean="0"/>
              <a:t>15/11/2024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00792-EFF1-43F3-8FD0-9CD8D12B14B5}" type="slidenum">
              <a:rPr lang="es-ES" smtClean="0"/>
              <a:t>‹Nº›</a:t>
            </a:fld>
            <a:endParaRPr lang="es-ES"/>
          </a:p>
        </p:txBody>
      </p:sp>
    </p:spTree>
    <p:extLst>
      <p:ext uri="{BB962C8B-B14F-4D97-AF65-F5344CB8AC3E}">
        <p14:creationId xmlns:p14="http://schemas.microsoft.com/office/powerpoint/2010/main" val="412278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bfe1b81f9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ebfe1b81f9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dca130df1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dca130df1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dca130df1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dca130df1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9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Textp + imagen iz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27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5">
  <p:cSld name="Diseño personalizado 5">
    <p:bg>
      <p:bgPr>
        <a:solidFill>
          <a:srgbClr val="FFFFFF"/>
        </a:solidFill>
        <a:effectLst/>
      </p:bgPr>
    </p:bg>
    <p:spTree>
      <p:nvGrpSpPr>
        <p:cNvPr id="1" name="Shape 250"/>
        <p:cNvGrpSpPr/>
        <p:nvPr/>
      </p:nvGrpSpPr>
      <p:grpSpPr>
        <a:xfrm>
          <a:off x="0" y="0"/>
          <a:ext cx="0" cy="0"/>
          <a:chOff x="0" y="0"/>
          <a:chExt cx="0" cy="0"/>
        </a:xfrm>
      </p:grpSpPr>
      <p:sp>
        <p:nvSpPr>
          <p:cNvPr id="291" name="Google Shape;291;p18"/>
          <p:cNvSpPr txBox="1">
            <a:spLocks noGrp="1"/>
          </p:cNvSpPr>
          <p:nvPr>
            <p:ph type="title"/>
          </p:nvPr>
        </p:nvSpPr>
        <p:spPr>
          <a:xfrm>
            <a:off x="2655065" y="528810"/>
            <a:ext cx="8858635" cy="1035585"/>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3600" b="1">
                <a:solidFill>
                  <a:srgbClr val="FF0000"/>
                </a:solidFill>
              </a:defRPr>
            </a:lvl1pPr>
            <a:lvl2pPr lvl="1" algn="l">
              <a:lnSpc>
                <a:spcPct val="100000"/>
              </a:lnSpc>
              <a:spcBef>
                <a:spcPts val="0"/>
              </a:spcBef>
              <a:spcAft>
                <a:spcPts val="0"/>
              </a:spcAft>
              <a:buNone/>
              <a:defRPr sz="4800" b="1">
                <a:solidFill>
                  <a:srgbClr val="212121"/>
                </a:solidFill>
              </a:defRPr>
            </a:lvl2pPr>
            <a:lvl3pPr lvl="2" algn="l">
              <a:lnSpc>
                <a:spcPct val="100000"/>
              </a:lnSpc>
              <a:spcBef>
                <a:spcPts val="0"/>
              </a:spcBef>
              <a:spcAft>
                <a:spcPts val="0"/>
              </a:spcAft>
              <a:buNone/>
              <a:defRPr sz="4800" b="1">
                <a:solidFill>
                  <a:srgbClr val="212121"/>
                </a:solidFill>
              </a:defRPr>
            </a:lvl3pPr>
            <a:lvl4pPr lvl="3" algn="l">
              <a:lnSpc>
                <a:spcPct val="100000"/>
              </a:lnSpc>
              <a:spcBef>
                <a:spcPts val="0"/>
              </a:spcBef>
              <a:spcAft>
                <a:spcPts val="0"/>
              </a:spcAft>
              <a:buNone/>
              <a:defRPr sz="4800" b="1">
                <a:solidFill>
                  <a:srgbClr val="212121"/>
                </a:solidFill>
              </a:defRPr>
            </a:lvl4pPr>
            <a:lvl5pPr lvl="4" algn="l">
              <a:lnSpc>
                <a:spcPct val="100000"/>
              </a:lnSpc>
              <a:spcBef>
                <a:spcPts val="0"/>
              </a:spcBef>
              <a:spcAft>
                <a:spcPts val="0"/>
              </a:spcAft>
              <a:buNone/>
              <a:defRPr sz="4800" b="1">
                <a:solidFill>
                  <a:srgbClr val="212121"/>
                </a:solidFill>
              </a:defRPr>
            </a:lvl5pPr>
            <a:lvl6pPr lvl="5" algn="l">
              <a:lnSpc>
                <a:spcPct val="100000"/>
              </a:lnSpc>
              <a:spcBef>
                <a:spcPts val="0"/>
              </a:spcBef>
              <a:spcAft>
                <a:spcPts val="0"/>
              </a:spcAft>
              <a:buNone/>
              <a:defRPr sz="4800" b="1">
                <a:solidFill>
                  <a:srgbClr val="212121"/>
                </a:solidFill>
              </a:defRPr>
            </a:lvl6pPr>
            <a:lvl7pPr lvl="6" algn="l">
              <a:lnSpc>
                <a:spcPct val="100000"/>
              </a:lnSpc>
              <a:spcBef>
                <a:spcPts val="0"/>
              </a:spcBef>
              <a:spcAft>
                <a:spcPts val="0"/>
              </a:spcAft>
              <a:buNone/>
              <a:defRPr sz="4800" b="1">
                <a:solidFill>
                  <a:srgbClr val="212121"/>
                </a:solidFill>
              </a:defRPr>
            </a:lvl7pPr>
            <a:lvl8pPr lvl="7" algn="l">
              <a:lnSpc>
                <a:spcPct val="100000"/>
              </a:lnSpc>
              <a:spcBef>
                <a:spcPts val="0"/>
              </a:spcBef>
              <a:spcAft>
                <a:spcPts val="0"/>
              </a:spcAft>
              <a:buNone/>
              <a:defRPr sz="4800" b="1">
                <a:solidFill>
                  <a:srgbClr val="212121"/>
                </a:solidFill>
              </a:defRPr>
            </a:lvl8pPr>
            <a:lvl9pPr lvl="8" algn="l">
              <a:lnSpc>
                <a:spcPct val="100000"/>
              </a:lnSpc>
              <a:spcBef>
                <a:spcPts val="0"/>
              </a:spcBef>
              <a:spcAft>
                <a:spcPts val="0"/>
              </a:spcAft>
              <a:buNone/>
              <a:defRPr sz="4800" b="1">
                <a:solidFill>
                  <a:srgbClr val="212121"/>
                </a:solidFill>
              </a:defRPr>
            </a:lvl9pPr>
          </a:lstStyle>
          <a:p>
            <a:endParaRPr dirty="0"/>
          </a:p>
        </p:txBody>
      </p:sp>
      <p:sp>
        <p:nvSpPr>
          <p:cNvPr id="292" name="Google Shape;292;p18"/>
          <p:cNvSpPr txBox="1">
            <a:spLocks noGrp="1"/>
          </p:cNvSpPr>
          <p:nvPr>
            <p:ph type="body" idx="1"/>
          </p:nvPr>
        </p:nvSpPr>
        <p:spPr>
          <a:xfrm>
            <a:off x="2655065" y="2126255"/>
            <a:ext cx="8858635" cy="3991012"/>
          </a:xfrm>
          <a:prstGeom prst="rect">
            <a:avLst/>
          </a:prstGeom>
          <a:noFill/>
        </p:spPr>
        <p:txBody>
          <a:bodyPr spcFirstLastPara="1" wrap="square" lIns="91425" tIns="91425" rIns="91425" bIns="91425" anchor="t" anchorCtr="0">
            <a:normAutofit/>
          </a:bodyPr>
          <a:lstStyle>
            <a:lvl1pPr marL="609585" lvl="0" indent="-474121" algn="l">
              <a:lnSpc>
                <a:spcPct val="115000"/>
              </a:lnSpc>
              <a:spcBef>
                <a:spcPts val="0"/>
              </a:spcBef>
              <a:spcAft>
                <a:spcPts val="0"/>
              </a:spcAft>
              <a:buClr>
                <a:srgbClr val="616161"/>
              </a:buClr>
              <a:buSzPts val="2000"/>
              <a:buChar char="●"/>
              <a:defRPr sz="2667">
                <a:solidFill>
                  <a:srgbClr val="616161"/>
                </a:solidFill>
              </a:defRPr>
            </a:lvl1pPr>
            <a:lvl2pPr marL="1219170" lvl="1" indent="-440256" algn="l">
              <a:lnSpc>
                <a:spcPct val="115000"/>
              </a:lnSpc>
              <a:spcBef>
                <a:spcPts val="0"/>
              </a:spcBef>
              <a:spcAft>
                <a:spcPts val="0"/>
              </a:spcAft>
              <a:buClr>
                <a:srgbClr val="616161"/>
              </a:buClr>
              <a:buSzPts val="1600"/>
              <a:buChar char="○"/>
              <a:defRPr sz="2133">
                <a:solidFill>
                  <a:srgbClr val="616161"/>
                </a:solidFill>
              </a:defRPr>
            </a:lvl2pPr>
            <a:lvl3pPr marL="1828754" lvl="2" indent="-440256" algn="l">
              <a:lnSpc>
                <a:spcPct val="115000"/>
              </a:lnSpc>
              <a:spcBef>
                <a:spcPts val="0"/>
              </a:spcBef>
              <a:spcAft>
                <a:spcPts val="0"/>
              </a:spcAft>
              <a:buClr>
                <a:srgbClr val="616161"/>
              </a:buClr>
              <a:buSzPts val="1600"/>
              <a:buChar char="■"/>
              <a:defRPr sz="2133">
                <a:solidFill>
                  <a:srgbClr val="616161"/>
                </a:solidFill>
              </a:defRPr>
            </a:lvl3pPr>
            <a:lvl4pPr marL="2438339" lvl="3" indent="-440256" algn="l">
              <a:lnSpc>
                <a:spcPct val="115000"/>
              </a:lnSpc>
              <a:spcBef>
                <a:spcPts val="0"/>
              </a:spcBef>
              <a:spcAft>
                <a:spcPts val="0"/>
              </a:spcAft>
              <a:buClr>
                <a:srgbClr val="616161"/>
              </a:buClr>
              <a:buSzPts val="1600"/>
              <a:buChar char="●"/>
              <a:defRPr sz="2133">
                <a:solidFill>
                  <a:srgbClr val="616161"/>
                </a:solidFill>
              </a:defRPr>
            </a:lvl4pPr>
            <a:lvl5pPr marL="3047924" lvl="4" indent="-440256" algn="l">
              <a:lnSpc>
                <a:spcPct val="115000"/>
              </a:lnSpc>
              <a:spcBef>
                <a:spcPts val="0"/>
              </a:spcBef>
              <a:spcAft>
                <a:spcPts val="0"/>
              </a:spcAft>
              <a:buClr>
                <a:srgbClr val="616161"/>
              </a:buClr>
              <a:buSzPts val="1600"/>
              <a:buChar char="○"/>
              <a:defRPr sz="2133">
                <a:solidFill>
                  <a:srgbClr val="616161"/>
                </a:solidFill>
              </a:defRPr>
            </a:lvl5pPr>
            <a:lvl6pPr marL="3657509" lvl="5" indent="-440256" algn="l">
              <a:lnSpc>
                <a:spcPct val="115000"/>
              </a:lnSpc>
              <a:spcBef>
                <a:spcPts val="0"/>
              </a:spcBef>
              <a:spcAft>
                <a:spcPts val="0"/>
              </a:spcAft>
              <a:buClr>
                <a:srgbClr val="616161"/>
              </a:buClr>
              <a:buSzPts val="1600"/>
              <a:buChar char="■"/>
              <a:defRPr sz="2133">
                <a:solidFill>
                  <a:srgbClr val="616161"/>
                </a:solidFill>
              </a:defRPr>
            </a:lvl6pPr>
            <a:lvl7pPr marL="4267093" lvl="6" indent="-440256" algn="l">
              <a:lnSpc>
                <a:spcPct val="115000"/>
              </a:lnSpc>
              <a:spcBef>
                <a:spcPts val="0"/>
              </a:spcBef>
              <a:spcAft>
                <a:spcPts val="0"/>
              </a:spcAft>
              <a:buClr>
                <a:srgbClr val="616161"/>
              </a:buClr>
              <a:buSzPts val="1600"/>
              <a:buChar char="●"/>
              <a:defRPr sz="2133">
                <a:solidFill>
                  <a:srgbClr val="616161"/>
                </a:solidFill>
              </a:defRPr>
            </a:lvl7pPr>
            <a:lvl8pPr marL="4876678" lvl="7" indent="-440256" algn="l">
              <a:lnSpc>
                <a:spcPct val="115000"/>
              </a:lnSpc>
              <a:spcBef>
                <a:spcPts val="0"/>
              </a:spcBef>
              <a:spcAft>
                <a:spcPts val="0"/>
              </a:spcAft>
              <a:buClr>
                <a:srgbClr val="616161"/>
              </a:buClr>
              <a:buSzPts val="1600"/>
              <a:buChar char="○"/>
              <a:defRPr sz="2133">
                <a:solidFill>
                  <a:srgbClr val="616161"/>
                </a:solidFill>
              </a:defRPr>
            </a:lvl8pPr>
            <a:lvl9pPr marL="5486263" lvl="8" indent="-440256" algn="l">
              <a:lnSpc>
                <a:spcPct val="115000"/>
              </a:lnSpc>
              <a:spcBef>
                <a:spcPts val="0"/>
              </a:spcBef>
              <a:spcAft>
                <a:spcPts val="0"/>
              </a:spcAft>
              <a:buClr>
                <a:srgbClr val="616161"/>
              </a:buClr>
              <a:buSzPts val="1600"/>
              <a:buChar char="■"/>
              <a:defRPr sz="2133">
                <a:solidFill>
                  <a:srgbClr val="616161"/>
                </a:solidFill>
              </a:defRPr>
            </a:lvl9pPr>
          </a:lstStyle>
          <a:p>
            <a:endParaRPr dirty="0"/>
          </a:p>
        </p:txBody>
      </p:sp>
      <p:sp>
        <p:nvSpPr>
          <p:cNvPr id="293" name="Google Shape;293;p18"/>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333">
                <a:solidFill>
                  <a:srgbClr val="616161"/>
                </a:solidFill>
              </a:defRPr>
            </a:lvl1pPr>
            <a:lvl2pPr lvl="1" algn="r">
              <a:lnSpc>
                <a:spcPct val="100000"/>
              </a:lnSpc>
              <a:spcAft>
                <a:spcPts val="0"/>
              </a:spcAft>
              <a:buNone/>
              <a:defRPr sz="1333">
                <a:solidFill>
                  <a:srgbClr val="616161"/>
                </a:solidFill>
              </a:defRPr>
            </a:lvl2pPr>
            <a:lvl3pPr lvl="2" algn="r">
              <a:lnSpc>
                <a:spcPct val="100000"/>
              </a:lnSpc>
              <a:spcAft>
                <a:spcPts val="0"/>
              </a:spcAft>
              <a:buNone/>
              <a:defRPr sz="1333">
                <a:solidFill>
                  <a:srgbClr val="616161"/>
                </a:solidFill>
              </a:defRPr>
            </a:lvl3pPr>
            <a:lvl4pPr lvl="3" algn="r">
              <a:lnSpc>
                <a:spcPct val="100000"/>
              </a:lnSpc>
              <a:spcAft>
                <a:spcPts val="0"/>
              </a:spcAft>
              <a:buNone/>
              <a:defRPr sz="1333">
                <a:solidFill>
                  <a:srgbClr val="616161"/>
                </a:solidFill>
              </a:defRPr>
            </a:lvl4pPr>
            <a:lvl5pPr lvl="4" algn="r">
              <a:lnSpc>
                <a:spcPct val="100000"/>
              </a:lnSpc>
              <a:spcAft>
                <a:spcPts val="0"/>
              </a:spcAft>
              <a:buNone/>
              <a:defRPr sz="1333">
                <a:solidFill>
                  <a:srgbClr val="616161"/>
                </a:solidFill>
              </a:defRPr>
            </a:lvl5pPr>
            <a:lvl6pPr lvl="5" algn="r">
              <a:lnSpc>
                <a:spcPct val="100000"/>
              </a:lnSpc>
              <a:spcAft>
                <a:spcPts val="0"/>
              </a:spcAft>
              <a:buNone/>
              <a:defRPr sz="1333">
                <a:solidFill>
                  <a:srgbClr val="616161"/>
                </a:solidFill>
              </a:defRPr>
            </a:lvl6pPr>
            <a:lvl7pPr lvl="6" algn="r">
              <a:lnSpc>
                <a:spcPct val="100000"/>
              </a:lnSpc>
              <a:spcAft>
                <a:spcPts val="0"/>
              </a:spcAft>
              <a:buNone/>
              <a:defRPr sz="1333">
                <a:solidFill>
                  <a:srgbClr val="616161"/>
                </a:solidFill>
              </a:defRPr>
            </a:lvl7pPr>
            <a:lvl8pPr lvl="7" algn="r">
              <a:lnSpc>
                <a:spcPct val="100000"/>
              </a:lnSpc>
              <a:spcAft>
                <a:spcPts val="0"/>
              </a:spcAft>
              <a:buNone/>
              <a:defRPr sz="1333">
                <a:solidFill>
                  <a:srgbClr val="616161"/>
                </a:solidFill>
              </a:defRPr>
            </a:lvl8pPr>
            <a:lvl9pPr lvl="8" algn="r">
              <a:lnSpc>
                <a:spcPct val="100000"/>
              </a:lnSpc>
              <a:spcAft>
                <a:spcPts val="0"/>
              </a:spcAft>
              <a:buNone/>
              <a:defRPr sz="1333">
                <a:solidFill>
                  <a:srgbClr val="616161"/>
                </a:solidFil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46519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Ref idx="1001">
        <a:schemeClr val="bg1"/>
      </p:bgRef>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216113" y="763223"/>
            <a:ext cx="7484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endParaRPr dirty="0"/>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8416551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7" name="Marcador de pie de página 6">
            <a:extLst>
              <a:ext uri="{FF2B5EF4-FFF2-40B4-BE49-F238E27FC236}">
                <a16:creationId xmlns:a16="http://schemas.microsoft.com/office/drawing/2014/main" id="{94DF9BA7-D378-A898-EFB1-377BBCC00595}"/>
              </a:ext>
            </a:extLst>
          </p:cNvPr>
          <p:cNvSpPr>
            <a:spLocks noGrp="1"/>
          </p:cNvSpPr>
          <p:nvPr>
            <p:ph type="ftr" sz="quarter" idx="10"/>
          </p:nvPr>
        </p:nvSpPr>
        <p:spPr>
          <a:xfrm>
            <a:off x="1272209" y="6362569"/>
            <a:ext cx="3438939" cy="364152"/>
          </a:xfrm>
        </p:spPr>
        <p:txBody>
          <a:bodyPr/>
          <a:lstStyle/>
          <a:p>
            <a:r>
              <a:rPr lang="es-ES" dirty="0"/>
              <a:t>Elaborado por: Clara Janneth Santos-Martínez</a:t>
            </a:r>
          </a:p>
        </p:txBody>
      </p:sp>
      <p:sp>
        <p:nvSpPr>
          <p:cNvPr id="8" name="Marcador de número de diapositiva 7">
            <a:extLst>
              <a:ext uri="{FF2B5EF4-FFF2-40B4-BE49-F238E27FC236}">
                <a16:creationId xmlns:a16="http://schemas.microsoft.com/office/drawing/2014/main" id="{92CE5439-DD77-077F-873C-C08F91D96D7F}"/>
              </a:ext>
            </a:extLst>
          </p:cNvPr>
          <p:cNvSpPr>
            <a:spLocks noGrp="1"/>
          </p:cNvSpPr>
          <p:nvPr>
            <p:ph type="sldNum" sz="quarter" idx="11"/>
          </p:nvPr>
        </p:nvSpPr>
        <p:spPr/>
        <p:txBody>
          <a:bodyPr/>
          <a:lstStyle/>
          <a:p>
            <a:fld id="{EAB12A51-B90F-41A2-8418-3383866E81AA}" type="slidenum">
              <a:rPr lang="es-ES" smtClean="0"/>
              <a:t>‹Nº›</a:t>
            </a:fld>
            <a:endParaRPr lang="es-ES"/>
          </a:p>
        </p:txBody>
      </p:sp>
    </p:spTree>
    <p:extLst>
      <p:ext uri="{BB962C8B-B14F-4D97-AF65-F5344CB8AC3E}">
        <p14:creationId xmlns:p14="http://schemas.microsoft.com/office/powerpoint/2010/main" val="90277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600">
                <a:solidFill>
                  <a:srgbClr val="FF0000"/>
                </a:solidFill>
              </a:defRPr>
            </a:lvl1pPr>
          </a:lstStyle>
          <a:p>
            <a:r>
              <a:rPr lang="es-ES" dirty="0"/>
              <a:t>Haga clic para modificar el estilo de título del patrón</a:t>
            </a:r>
          </a:p>
        </p:txBody>
      </p:sp>
      <p:sp>
        <p:nvSpPr>
          <p:cNvPr id="3" name="Marcador de contenido 2"/>
          <p:cNvSpPr>
            <a:spLocks noGrp="1"/>
          </p:cNvSpPr>
          <p:nvPr>
            <p:ph idx="1"/>
          </p:nvPr>
        </p:nvSpPr>
        <p:spPr>
          <a:xfrm>
            <a:off x="1000080" y="164131"/>
            <a:ext cx="4570200" cy="685764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a:xfrm>
            <a:off x="1311965" y="6356350"/>
            <a:ext cx="3438939" cy="364152"/>
          </a:xfrm>
        </p:spPr>
        <p:txBody>
          <a:bodyPr/>
          <a:lstStyle/>
          <a:p>
            <a:r>
              <a:rPr lang="es-ES" dirty="0"/>
              <a:t>Elaborado por: Clara Janneth Santos-Martínez</a:t>
            </a:r>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82741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5"/>
        <p:cNvGrpSpPr/>
        <p:nvPr/>
      </p:nvGrpSpPr>
      <p:grpSpPr>
        <a:xfrm>
          <a:off x="0" y="0"/>
          <a:ext cx="0" cy="0"/>
          <a:chOff x="0" y="0"/>
          <a:chExt cx="0" cy="0"/>
        </a:xfrm>
      </p:grpSpPr>
      <p:sp>
        <p:nvSpPr>
          <p:cNvPr id="28" name="Google Shape;28;p4"/>
          <p:cNvSpPr txBox="1">
            <a:spLocks noGrp="1"/>
          </p:cNvSpPr>
          <p:nvPr>
            <p:ph type="body" idx="1"/>
          </p:nvPr>
        </p:nvSpPr>
        <p:spPr>
          <a:xfrm>
            <a:off x="1252330" y="1688433"/>
            <a:ext cx="10524070" cy="44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180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29" name="Google Shape;29;p4"/>
          <p:cNvSpPr txBox="1">
            <a:spLocks noGrp="1"/>
          </p:cNvSpPr>
          <p:nvPr>
            <p:ph type="sldNum" idx="12"/>
          </p:nvPr>
        </p:nvSpPr>
        <p:spPr>
          <a:xfrm>
            <a:off x="8617226" y="6378271"/>
            <a:ext cx="3159174" cy="364152"/>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
        <p:nvSpPr>
          <p:cNvPr id="2" name="Marcador de pie de página 1">
            <a:extLst>
              <a:ext uri="{FF2B5EF4-FFF2-40B4-BE49-F238E27FC236}">
                <a16:creationId xmlns:a16="http://schemas.microsoft.com/office/drawing/2014/main" id="{B825137F-C036-ECD3-69A4-5243AC457443}"/>
              </a:ext>
            </a:extLst>
          </p:cNvPr>
          <p:cNvSpPr>
            <a:spLocks noGrp="1"/>
          </p:cNvSpPr>
          <p:nvPr>
            <p:ph type="ftr" sz="quarter" idx="13"/>
          </p:nvPr>
        </p:nvSpPr>
        <p:spPr>
          <a:xfrm>
            <a:off x="1252330" y="6378271"/>
            <a:ext cx="3438939" cy="364152"/>
          </a:xfrm>
        </p:spPr>
        <p:txBody>
          <a:bodyPr/>
          <a:lstStyle/>
          <a:p>
            <a:r>
              <a:rPr lang="es-ES"/>
              <a:t>Elaborado por: Clara Janneth Santos-Martínez</a:t>
            </a:r>
            <a:endParaRPr lang="es-ES" dirty="0"/>
          </a:p>
        </p:txBody>
      </p:sp>
      <p:sp>
        <p:nvSpPr>
          <p:cNvPr id="3" name="Título 2">
            <a:extLst>
              <a:ext uri="{FF2B5EF4-FFF2-40B4-BE49-F238E27FC236}">
                <a16:creationId xmlns:a16="http://schemas.microsoft.com/office/drawing/2014/main" id="{B6033C45-8B1C-EAA2-DEC9-641A3A4BE383}"/>
              </a:ext>
            </a:extLst>
          </p:cNvPr>
          <p:cNvSpPr>
            <a:spLocks noGrp="1"/>
          </p:cNvSpPr>
          <p:nvPr>
            <p:ph type="title"/>
          </p:nvPr>
        </p:nvSpPr>
        <p:spPr>
          <a:xfrm>
            <a:off x="1252330" y="350874"/>
            <a:ext cx="10331030" cy="1051321"/>
          </a:xfrm>
        </p:spPr>
        <p:txBody>
          <a:bodyPr/>
          <a:lstStyle>
            <a:lvl1pPr>
              <a:defRPr sz="3600">
                <a:solidFill>
                  <a:srgbClr val="FF0000"/>
                </a:solidFill>
              </a:defRPr>
            </a:lvl1pPr>
          </a:lstStyle>
          <a:p>
            <a:r>
              <a:rPr lang="es-ES" dirty="0"/>
              <a:t>Haga clic para modificar el estilo de título del patrón</a:t>
            </a:r>
          </a:p>
        </p:txBody>
      </p:sp>
    </p:spTree>
    <p:extLst>
      <p:ext uri="{BB962C8B-B14F-4D97-AF65-F5344CB8AC3E}">
        <p14:creationId xmlns:p14="http://schemas.microsoft.com/office/powerpoint/2010/main" val="11412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33670" y="1709738"/>
            <a:ext cx="10313780" cy="2852737"/>
          </a:xfrm>
        </p:spPr>
        <p:txBody>
          <a:bodyPr anchor="b"/>
          <a:lstStyle>
            <a:lvl1pPr>
              <a:defRPr sz="6000"/>
            </a:lvl1pPr>
          </a:lstStyle>
          <a:p>
            <a:r>
              <a:rPr lang="es-ES" dirty="0"/>
              <a:t>Haga clic para modificar el estilo de título del patrón</a:t>
            </a:r>
          </a:p>
        </p:txBody>
      </p:sp>
      <p:sp>
        <p:nvSpPr>
          <p:cNvPr id="3" name="Marcador de texto 2"/>
          <p:cNvSpPr>
            <a:spLocks noGrp="1"/>
          </p:cNvSpPr>
          <p:nvPr>
            <p:ph type="body" idx="1"/>
          </p:nvPr>
        </p:nvSpPr>
        <p:spPr>
          <a:xfrm>
            <a:off x="1033668" y="4562475"/>
            <a:ext cx="10313781" cy="1527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7" name="Marcador de pie de página 6">
            <a:extLst>
              <a:ext uri="{FF2B5EF4-FFF2-40B4-BE49-F238E27FC236}">
                <a16:creationId xmlns:a16="http://schemas.microsoft.com/office/drawing/2014/main" id="{9868B658-F09F-3F1C-6C33-30E30114F75D}"/>
              </a:ext>
            </a:extLst>
          </p:cNvPr>
          <p:cNvSpPr>
            <a:spLocks noGrp="1"/>
          </p:cNvSpPr>
          <p:nvPr>
            <p:ph type="ftr" sz="quarter" idx="10"/>
          </p:nvPr>
        </p:nvSpPr>
        <p:spPr>
          <a:xfrm>
            <a:off x="1242391" y="6357323"/>
            <a:ext cx="3438939" cy="364152"/>
          </a:xfrm>
        </p:spPr>
        <p:txBody>
          <a:bodyPr/>
          <a:lstStyle/>
          <a:p>
            <a:r>
              <a:rPr lang="es-ES"/>
              <a:t>Elaborado por: Clara Janneth Santos-Martínez</a:t>
            </a:r>
            <a:endParaRPr lang="es-ES" dirty="0"/>
          </a:p>
        </p:txBody>
      </p:sp>
      <p:sp>
        <p:nvSpPr>
          <p:cNvPr id="8" name="Marcador de número de diapositiva 7">
            <a:extLst>
              <a:ext uri="{FF2B5EF4-FFF2-40B4-BE49-F238E27FC236}">
                <a16:creationId xmlns:a16="http://schemas.microsoft.com/office/drawing/2014/main" id="{0A050A40-EA4A-2A66-4D7E-AE1AFCC638F8}"/>
              </a:ext>
            </a:extLst>
          </p:cNvPr>
          <p:cNvSpPr>
            <a:spLocks noGrp="1"/>
          </p:cNvSpPr>
          <p:nvPr>
            <p:ph type="sldNum" sz="quarter" idx="11"/>
          </p:nvPr>
        </p:nvSpPr>
        <p:spPr/>
        <p:txBody>
          <a:bodyPr/>
          <a:lstStyle/>
          <a:p>
            <a:fld id="{EAB12A51-B90F-41A2-8418-3383866E81AA}" type="slidenum">
              <a:rPr lang="es-ES" smtClean="0"/>
              <a:t>‹Nº›</a:t>
            </a:fld>
            <a:endParaRPr lang="es-ES"/>
          </a:p>
        </p:txBody>
      </p:sp>
    </p:spTree>
    <p:extLst>
      <p:ext uri="{BB962C8B-B14F-4D97-AF65-F5344CB8AC3E}">
        <p14:creationId xmlns:p14="http://schemas.microsoft.com/office/powerpoint/2010/main" val="318101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278384" y="593367"/>
            <a:ext cx="10498016"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solidFill>
                  <a:srgbClr val="FF0000"/>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32" name="Google Shape;32;p5"/>
          <p:cNvSpPr txBox="1">
            <a:spLocks noGrp="1"/>
          </p:cNvSpPr>
          <p:nvPr>
            <p:ph type="body" idx="1"/>
          </p:nvPr>
        </p:nvSpPr>
        <p:spPr>
          <a:xfrm>
            <a:off x="1278384" y="1688233"/>
            <a:ext cx="4470416"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dirty="0"/>
          </a:p>
        </p:txBody>
      </p:sp>
      <p:sp>
        <p:nvSpPr>
          <p:cNvPr id="33" name="Google Shape;33;p5"/>
          <p:cNvSpPr txBox="1">
            <a:spLocks noGrp="1"/>
          </p:cNvSpPr>
          <p:nvPr>
            <p:ph type="body" idx="2"/>
          </p:nvPr>
        </p:nvSpPr>
        <p:spPr>
          <a:xfrm>
            <a:off x="6578352" y="1688233"/>
            <a:ext cx="5198047"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dirty="0"/>
          </a:p>
        </p:txBody>
      </p:sp>
      <p:sp>
        <p:nvSpPr>
          <p:cNvPr id="34" name="Google Shape;34;p5"/>
          <p:cNvSpPr txBox="1">
            <a:spLocks noGrp="1"/>
          </p:cNvSpPr>
          <p:nvPr>
            <p:ph type="sldNum" idx="12"/>
          </p:nvPr>
        </p:nvSpPr>
        <p:spPr>
          <a:xfrm>
            <a:off x="8954332" y="6276008"/>
            <a:ext cx="2520227" cy="41475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
        <p:nvSpPr>
          <p:cNvPr id="2" name="Marcador de pie de página 6">
            <a:extLst>
              <a:ext uri="{FF2B5EF4-FFF2-40B4-BE49-F238E27FC236}">
                <a16:creationId xmlns:a16="http://schemas.microsoft.com/office/drawing/2014/main" id="{0476BB45-39F5-DDD0-62CC-91992B53F5CC}"/>
              </a:ext>
            </a:extLst>
          </p:cNvPr>
          <p:cNvSpPr>
            <a:spLocks noGrp="1"/>
          </p:cNvSpPr>
          <p:nvPr>
            <p:ph type="ftr" sz="quarter" idx="10"/>
          </p:nvPr>
        </p:nvSpPr>
        <p:spPr>
          <a:xfrm>
            <a:off x="1215758" y="6268799"/>
            <a:ext cx="3438939" cy="364152"/>
          </a:xfrm>
        </p:spPr>
        <p:txBody>
          <a:bodyPr/>
          <a:lstStyle/>
          <a:p>
            <a:r>
              <a:rPr lang="es-ES"/>
              <a:t>Elaborado por: Clara Janneth Santos-Martínez</a:t>
            </a:r>
            <a:endParaRPr lang="es-ES" dirty="0"/>
          </a:p>
        </p:txBody>
      </p:sp>
    </p:spTree>
    <p:extLst>
      <p:ext uri="{BB962C8B-B14F-4D97-AF65-F5344CB8AC3E}">
        <p14:creationId xmlns:p14="http://schemas.microsoft.com/office/powerpoint/2010/main" val="201165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iseño Presentaciones Convocatori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DAAD3-98EF-40FF-10B9-D68896EC35A0}"/>
              </a:ext>
            </a:extLst>
          </p:cNvPr>
          <p:cNvSpPr>
            <a:spLocks noGrp="1"/>
          </p:cNvSpPr>
          <p:nvPr>
            <p:ph type="title"/>
          </p:nvPr>
        </p:nvSpPr>
        <p:spPr>
          <a:xfrm>
            <a:off x="2820960" y="549360"/>
            <a:ext cx="8532840" cy="1141200"/>
          </a:xfrm>
        </p:spPr>
        <p:txBody>
          <a:bodyPr/>
          <a:lstStyle>
            <a:lvl1pPr>
              <a:defRPr sz="3600">
                <a:solidFill>
                  <a:srgbClr val="FF0000"/>
                </a:solidFill>
              </a:defRPr>
            </a:lvl1pPr>
          </a:lstStyle>
          <a:p>
            <a:r>
              <a:rPr lang="es-ES" dirty="0"/>
              <a:t>Haga clic para modificar el estilo de título del patrón</a:t>
            </a:r>
          </a:p>
        </p:txBody>
      </p:sp>
      <p:sp>
        <p:nvSpPr>
          <p:cNvPr id="3" name="Marcador de número de diapositiva 2">
            <a:extLst>
              <a:ext uri="{FF2B5EF4-FFF2-40B4-BE49-F238E27FC236}">
                <a16:creationId xmlns:a16="http://schemas.microsoft.com/office/drawing/2014/main" id="{CDF1BB43-F98D-8DF9-C1EE-EE39F3EBECDD}"/>
              </a:ext>
            </a:extLst>
          </p:cNvPr>
          <p:cNvSpPr>
            <a:spLocks noGrp="1"/>
          </p:cNvSpPr>
          <p:nvPr>
            <p:ph type="sldNum" sz="quarter" idx="10"/>
          </p:nvPr>
        </p:nvSpPr>
        <p:spPr/>
        <p:txBody>
          <a:bodyPr/>
          <a:lstStyle/>
          <a:p>
            <a:fld id="{84198D8D-A5BD-4954-AD2C-0A190A72C325}" type="slidenum">
              <a:rPr lang="es-ES" smtClean="0"/>
              <a:t>‹Nº›</a:t>
            </a:fld>
            <a:endParaRPr lang="es-ES"/>
          </a:p>
        </p:txBody>
      </p:sp>
      <p:sp>
        <p:nvSpPr>
          <p:cNvPr id="4" name="Marcador de pie de página 3">
            <a:extLst>
              <a:ext uri="{FF2B5EF4-FFF2-40B4-BE49-F238E27FC236}">
                <a16:creationId xmlns:a16="http://schemas.microsoft.com/office/drawing/2014/main" id="{7DF12045-9EB1-B0DA-A4F2-8E9854375A74}"/>
              </a:ext>
            </a:extLst>
          </p:cNvPr>
          <p:cNvSpPr>
            <a:spLocks noGrp="1"/>
          </p:cNvSpPr>
          <p:nvPr>
            <p:ph type="ftr" sz="quarter" idx="11"/>
          </p:nvPr>
        </p:nvSpPr>
        <p:spPr>
          <a:xfrm>
            <a:off x="2624470" y="6338618"/>
            <a:ext cx="4114800" cy="365125"/>
          </a:xfrm>
        </p:spPr>
        <p:txBody>
          <a:bodyPr/>
          <a:lstStyle/>
          <a:p>
            <a:r>
              <a:rPr lang="es-ES" dirty="0"/>
              <a:t>Elaborado por: Clara Janneth Santos-Martínez</a:t>
            </a:r>
          </a:p>
        </p:txBody>
      </p:sp>
    </p:spTree>
    <p:extLst>
      <p:ext uri="{BB962C8B-B14F-4D97-AF65-F5344CB8AC3E}">
        <p14:creationId xmlns:p14="http://schemas.microsoft.com/office/powerpoint/2010/main" val="302981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os convocatori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7BA5E-8C9B-7811-80F4-FB0ADFF5FF8C}"/>
              </a:ext>
            </a:extLst>
          </p:cNvPr>
          <p:cNvSpPr>
            <a:spLocks noGrp="1"/>
          </p:cNvSpPr>
          <p:nvPr>
            <p:ph type="title"/>
          </p:nvPr>
        </p:nvSpPr>
        <p:spPr>
          <a:xfrm>
            <a:off x="2661471" y="423621"/>
            <a:ext cx="8109310" cy="981728"/>
          </a:xfrm>
        </p:spPr>
        <p:txBody>
          <a:bodyPr/>
          <a:lstStyle>
            <a:lvl1pPr>
              <a:defRPr sz="3600">
                <a:solidFill>
                  <a:srgbClr val="FF0000"/>
                </a:solidFill>
              </a:defRPr>
            </a:lvl1pPr>
          </a:lstStyle>
          <a:p>
            <a:r>
              <a:rPr lang="es-ES" dirty="0"/>
              <a:t>Haga clic para modificar el estilo de título del patrón</a:t>
            </a:r>
          </a:p>
        </p:txBody>
      </p:sp>
      <p:sp>
        <p:nvSpPr>
          <p:cNvPr id="3" name="Marcador de número de diapositiva 2">
            <a:extLst>
              <a:ext uri="{FF2B5EF4-FFF2-40B4-BE49-F238E27FC236}">
                <a16:creationId xmlns:a16="http://schemas.microsoft.com/office/drawing/2014/main" id="{056F5257-5D0C-FE3E-B37D-89126E5D7189}"/>
              </a:ext>
            </a:extLst>
          </p:cNvPr>
          <p:cNvSpPr>
            <a:spLocks noGrp="1"/>
          </p:cNvSpPr>
          <p:nvPr>
            <p:ph type="sldNum" sz="quarter" idx="10"/>
          </p:nvPr>
        </p:nvSpPr>
        <p:spPr/>
        <p:txBody>
          <a:bodyPr/>
          <a:lstStyle/>
          <a:p>
            <a:fld id="{D78C809D-91D3-4CED-BEB5-8FFE8CE194A8}" type="slidenum">
              <a:rPr lang="es-ES" smtClean="0"/>
              <a:t>‹Nº›</a:t>
            </a:fld>
            <a:endParaRPr lang="es-ES"/>
          </a:p>
        </p:txBody>
      </p:sp>
      <p:sp>
        <p:nvSpPr>
          <p:cNvPr id="8" name="Marcador de texto 7">
            <a:extLst>
              <a:ext uri="{FF2B5EF4-FFF2-40B4-BE49-F238E27FC236}">
                <a16:creationId xmlns:a16="http://schemas.microsoft.com/office/drawing/2014/main" id="{A8ECA1B0-BE8B-7D0E-CC41-73B5A9A27497}"/>
              </a:ext>
            </a:extLst>
          </p:cNvPr>
          <p:cNvSpPr>
            <a:spLocks noGrp="1"/>
          </p:cNvSpPr>
          <p:nvPr>
            <p:ph type="body" sz="quarter" idx="11"/>
          </p:nvPr>
        </p:nvSpPr>
        <p:spPr>
          <a:xfrm>
            <a:off x="2662238" y="1881188"/>
            <a:ext cx="8225502" cy="4211268"/>
          </a:xfrm>
        </p:spPr>
        <p:txBody>
          <a:bodyPr>
            <a:noAutofit/>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4450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D14067AF-999B-40CA-B164-E4A6673547DC}" type="datetime1">
              <a:rPr lang="en-US" smtClean="0"/>
              <a:t>11/15/2024</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r>
              <a:rPr lang="es-ES"/>
              <a:t>Material de clase: Documentación Informativa. Elaborado por: Clara Janneth Santos-Martínez. Profesora Ayudante Doctor, URJC. Noviembre, 2024​</a:t>
            </a:r>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005274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5" name="PlaceHolder 1"/>
          <p:cNvSpPr>
            <a:spLocks noGrp="1"/>
          </p:cNvSpPr>
          <p:nvPr>
            <p:ph type="body"/>
          </p:nvPr>
        </p:nvSpPr>
        <p:spPr>
          <a:xfrm>
            <a:off x="1000080" y="0"/>
            <a:ext cx="4570200" cy="68576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u="none" strike="noStrike" dirty="0">
                <a:solidFill>
                  <a:srgbClr val="000000"/>
                </a:solidFill>
                <a:uFillTx/>
                <a:latin typeface="Arial"/>
              </a:rPr>
              <a:t>Pulse para </a:t>
            </a:r>
            <a:r>
              <a:rPr lang="en-US" sz="1400" b="0" u="none" strike="noStrike" dirty="0" err="1">
                <a:solidFill>
                  <a:srgbClr val="000000"/>
                </a:solidFill>
                <a:uFillTx/>
                <a:latin typeface="Arial"/>
              </a:rPr>
              <a:t>editar</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el</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formato</a:t>
            </a:r>
            <a:r>
              <a:rPr lang="en-US" sz="1400" b="0" u="none" strike="noStrike" dirty="0">
                <a:solidFill>
                  <a:srgbClr val="000000"/>
                </a:solidFill>
                <a:uFillTx/>
                <a:latin typeface="Arial"/>
              </a:rPr>
              <a:t> de </a:t>
            </a:r>
            <a:r>
              <a:rPr lang="en-US" sz="1400" b="0" u="none" strike="noStrike" dirty="0" err="1">
                <a:solidFill>
                  <a:srgbClr val="000000"/>
                </a:solidFill>
                <a:uFillTx/>
                <a:latin typeface="Arial"/>
              </a:rPr>
              <a:t>texto</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864000" lvl="1" indent="-324000">
              <a:spcBef>
                <a:spcPts val="1134"/>
              </a:spcBef>
              <a:buClr>
                <a:srgbClr val="000000"/>
              </a:buClr>
              <a:buSzPct val="75000"/>
              <a:buFont typeface="Symbol" charset="2"/>
              <a:buChar char=""/>
            </a:pPr>
            <a:r>
              <a:rPr lang="en-US" sz="1400" b="0" u="none" strike="noStrike" dirty="0">
                <a:solidFill>
                  <a:srgbClr val="000000"/>
                </a:solidFill>
                <a:uFillTx/>
                <a:latin typeface="Arial"/>
              </a:rPr>
              <a:t>Segundo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1296000" lvl="2" indent="-288000">
              <a:spcBef>
                <a:spcPts val="850"/>
              </a:spcBef>
              <a:buClr>
                <a:srgbClr val="000000"/>
              </a:buClr>
              <a:buSzPct val="45000"/>
              <a:buFont typeface="Wingdings" charset="2"/>
              <a:buChar char=""/>
            </a:pPr>
            <a:r>
              <a:rPr lang="en-US" sz="1400" b="0" u="none" strike="noStrike" dirty="0" err="1">
                <a:solidFill>
                  <a:srgbClr val="000000"/>
                </a:solidFill>
                <a:uFillTx/>
                <a:latin typeface="Arial"/>
              </a:rPr>
              <a:t>Tercer</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1728000" lvl="3" indent="-216000">
              <a:spcBef>
                <a:spcPts val="567"/>
              </a:spcBef>
              <a:buClr>
                <a:srgbClr val="000000"/>
              </a:buClr>
              <a:buSzPct val="75000"/>
              <a:buFont typeface="Symbol" charset="2"/>
              <a:buChar char=""/>
            </a:pPr>
            <a:r>
              <a:rPr lang="en-US" sz="1400" b="0" u="none" strike="noStrike" dirty="0">
                <a:solidFill>
                  <a:srgbClr val="000000"/>
                </a:solidFill>
                <a:uFillTx/>
                <a:latin typeface="Arial"/>
              </a:rPr>
              <a:t>Cuarto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2160000" lvl="4"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Quinto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2592000" lvl="5"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Sexto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3024000" lvl="6" indent="-216000">
              <a:spcBef>
                <a:spcPts val="283"/>
              </a:spcBef>
              <a:buClr>
                <a:srgbClr val="000000"/>
              </a:buClr>
              <a:buSzPct val="45000"/>
              <a:buFont typeface="Wingdings" charset="2"/>
              <a:buChar char=""/>
            </a:pPr>
            <a:r>
              <a:rPr lang="en-US" sz="2000" b="0" u="none" strike="noStrike" dirty="0" err="1">
                <a:solidFill>
                  <a:srgbClr val="000000"/>
                </a:solidFill>
                <a:uFillTx/>
                <a:latin typeface="Arial"/>
              </a:rPr>
              <a:t>Séptimo</a:t>
            </a:r>
            <a:r>
              <a:rPr lang="en-US" sz="2000" b="0" u="none" strike="noStrike" dirty="0">
                <a:solidFill>
                  <a:srgbClr val="000000"/>
                </a:solidFill>
                <a:uFillTx/>
                <a:latin typeface="Arial"/>
              </a:rPr>
              <a:t>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p:txBody>
      </p:sp>
      <p:sp>
        <p:nvSpPr>
          <p:cNvPr id="36" name="Rectángulo 9"/>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37" name="PlaceHolder 2"/>
          <p:cNvSpPr>
            <a:spLocks noGrp="1"/>
          </p:cNvSpPr>
          <p:nvPr>
            <p:ph type="body"/>
          </p:nvPr>
        </p:nvSpPr>
        <p:spPr>
          <a:xfrm>
            <a:off x="1000080" y="6130800"/>
            <a:ext cx="4570200" cy="726840"/>
          </a:xfrm>
          <a:prstGeom prst="rect">
            <a:avLst/>
          </a:prstGeom>
          <a:solidFill>
            <a:srgbClr val="CB0017"/>
          </a:solidFill>
          <a:ln w="0">
            <a:noFill/>
          </a:ln>
        </p:spPr>
        <p:txBody>
          <a:bodyPr lIns="0" tIns="0" rIns="0" bIns="0" anchor="ctr">
            <a:normAutofit/>
          </a:bodyPr>
          <a:lstStyle/>
          <a:p>
            <a:pPr marL="228600" indent="-50760">
              <a:lnSpc>
                <a:spcPct val="100000"/>
              </a:lnSpc>
              <a:spcBef>
                <a:spcPts val="601"/>
              </a:spcBef>
              <a:buNone/>
              <a:tabLst>
                <a:tab pos="0" algn="l"/>
              </a:tabLst>
            </a:pPr>
            <a:r>
              <a:rPr lang="es-ES" sz="1400" b="0" u="none" strike="noStrike">
                <a:solidFill>
                  <a:srgbClr val="FFFFFF"/>
                </a:solidFill>
                <a:uFillTx/>
                <a:latin typeface="Arial"/>
              </a:rPr>
              <a:t>Créditos foto</a:t>
            </a:r>
            <a:endParaRPr lang="en-US" sz="1400" b="0" u="none" strike="noStrike">
              <a:solidFill>
                <a:srgbClr val="000000"/>
              </a:solidFill>
              <a:uFillTx/>
              <a:latin typeface="Arial"/>
            </a:endParaRPr>
          </a:p>
        </p:txBody>
      </p:sp>
      <p:pic>
        <p:nvPicPr>
          <p:cNvPr id="38" name="Gráfico 21"/>
          <p:cNvPicPr/>
          <p:nvPr/>
        </p:nvPicPr>
        <p:blipFill>
          <a:blip r:embed="rId13"/>
          <a:srcRect r="79095"/>
          <a:stretch/>
        </p:blipFill>
        <p:spPr>
          <a:xfrm>
            <a:off x="340560" y="336600"/>
            <a:ext cx="367920" cy="666360"/>
          </a:xfrm>
          <a:prstGeom prst="rect">
            <a:avLst/>
          </a:prstGeom>
          <a:ln w="0">
            <a:noFill/>
          </a:ln>
        </p:spPr>
      </p:pic>
      <p:sp>
        <p:nvSpPr>
          <p:cNvPr id="39" name="PlaceHolder 3"/>
          <p:cNvSpPr>
            <a:spLocks noGrp="1"/>
          </p:cNvSpPr>
          <p:nvPr>
            <p:ph type="title"/>
          </p:nvPr>
        </p:nvSpPr>
        <p:spPr>
          <a:xfrm>
            <a:off x="6061680" y="558720"/>
            <a:ext cx="5521680" cy="615600"/>
          </a:xfrm>
          <a:prstGeom prst="rect">
            <a:avLst/>
          </a:prstGeom>
          <a:noFill/>
          <a:ln w="0">
            <a:noFill/>
          </a:ln>
        </p:spPr>
        <p:txBody>
          <a:bodyPr lIns="0" tIns="0" rIns="0" bIns="0" anchor="b">
            <a:noAutofit/>
          </a:bodyPr>
          <a:lstStyle/>
          <a:p>
            <a:pPr indent="0">
              <a:lnSpc>
                <a:spcPct val="100000"/>
              </a:lnSpc>
              <a:buNone/>
            </a:pPr>
            <a:r>
              <a:rPr lang="en-US" sz="4400" b="0" u="none" strike="noStrike" dirty="0">
                <a:solidFill>
                  <a:srgbClr val="000000"/>
                </a:solidFill>
                <a:uFillTx/>
                <a:latin typeface="Arial"/>
              </a:rPr>
              <a:t>Titular</a:t>
            </a:r>
          </a:p>
        </p:txBody>
      </p:sp>
      <p:sp>
        <p:nvSpPr>
          <p:cNvPr id="40" name="PlaceHolder 4"/>
          <p:cNvSpPr>
            <a:spLocks noGrp="1"/>
          </p:cNvSpPr>
          <p:nvPr>
            <p:ph type="body"/>
          </p:nvPr>
        </p:nvSpPr>
        <p:spPr>
          <a:xfrm>
            <a:off x="6061680" y="2079000"/>
            <a:ext cx="5521680" cy="3700440"/>
          </a:xfrm>
          <a:prstGeom prst="rect">
            <a:avLst/>
          </a:prstGeom>
          <a:noFill/>
          <a:ln w="0">
            <a:noFill/>
          </a:ln>
        </p:spPr>
        <p:txBody>
          <a:bodyPr lIns="0" tIns="0" rIns="0" bIns="0" anchor="t">
            <a:noAutofit/>
          </a:bodyPr>
          <a:lstStyle/>
          <a:p>
            <a:pPr indent="0">
              <a:lnSpc>
                <a:spcPct val="100000"/>
              </a:lnSpc>
              <a:spcBef>
                <a:spcPts val="601"/>
              </a:spcBef>
              <a:buNone/>
              <a:tabLst>
                <a:tab pos="0" algn="l"/>
              </a:tabLst>
            </a:pPr>
            <a:r>
              <a:rPr lang="en-US" sz="1400" b="0" u="none" strike="noStrike">
                <a:solidFill>
                  <a:srgbClr val="000000"/>
                </a:solidFill>
                <a:uFillTx/>
                <a:latin typeface="Arial"/>
              </a:rPr>
              <a:t>Click to edit Master text styles</a:t>
            </a:r>
          </a:p>
        </p:txBody>
      </p:sp>
      <p:sp>
        <p:nvSpPr>
          <p:cNvPr id="41" name="PlaceHolder 5"/>
          <p:cNvSpPr>
            <a:spLocks noGrp="1"/>
          </p:cNvSpPr>
          <p:nvPr>
            <p:ph type="body"/>
          </p:nvPr>
        </p:nvSpPr>
        <p:spPr>
          <a:xfrm>
            <a:off x="6061680" y="2614680"/>
            <a:ext cx="5521680" cy="3977640"/>
          </a:xfrm>
          <a:prstGeom prst="rect">
            <a:avLst/>
          </a:prstGeom>
          <a:noFill/>
          <a:ln w="0">
            <a:noFill/>
          </a:ln>
        </p:spPr>
        <p:txBody>
          <a:bodyPr lIns="0" tIns="0" rIns="0" bIns="0" anchor="b">
            <a:noAutofit/>
          </a:bodyPr>
          <a:lstStyle/>
          <a:p>
            <a:pPr indent="0">
              <a:lnSpc>
                <a:spcPct val="100000"/>
              </a:lnSpc>
              <a:spcBef>
                <a:spcPts val="601"/>
              </a:spcBef>
              <a:buNone/>
              <a:tabLst>
                <a:tab pos="0" algn="l"/>
              </a:tabLst>
            </a:pPr>
            <a:r>
              <a:rPr lang="es-ES" sz="1200" b="0" u="none" strike="noStrike" dirty="0">
                <a:solidFill>
                  <a:srgbClr val="CB0017"/>
                </a:solidFill>
                <a:uFillTx/>
                <a:latin typeface="Arial"/>
              </a:rPr>
              <a:t>Facultad de Ciencias de la Comunicación, URJC</a:t>
            </a:r>
            <a:endParaRPr lang="en-US" sz="1200" b="0" u="none" strike="noStrike" dirty="0">
              <a:solidFill>
                <a:srgbClr val="000000"/>
              </a:solidFill>
              <a:uFillTx/>
              <a:latin typeface="Arial"/>
            </a:endParaRPr>
          </a:p>
        </p:txBody>
      </p:sp>
      <p:sp>
        <p:nvSpPr>
          <p:cNvPr id="2" name="Marcador de pie de página 1">
            <a:extLst>
              <a:ext uri="{FF2B5EF4-FFF2-40B4-BE49-F238E27FC236}">
                <a16:creationId xmlns:a16="http://schemas.microsoft.com/office/drawing/2014/main" id="{A70D636D-3E12-CCF7-C251-0E56F43496E7}"/>
              </a:ext>
            </a:extLst>
          </p:cNvPr>
          <p:cNvSpPr>
            <a:spLocks noGrp="1"/>
          </p:cNvSpPr>
          <p:nvPr>
            <p:ph type="ftr" sz="quarter" idx="3"/>
          </p:nvPr>
        </p:nvSpPr>
        <p:spPr>
          <a:xfrm>
            <a:off x="2753139" y="6356350"/>
            <a:ext cx="3438939" cy="364152"/>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dirty="0"/>
              <a:t>Elaborado por: Clara Janneth Santos-Martínez</a:t>
            </a:r>
          </a:p>
        </p:txBody>
      </p:sp>
      <p:sp>
        <p:nvSpPr>
          <p:cNvPr id="3" name="Marcador de número de diapositiva 2">
            <a:extLst>
              <a:ext uri="{FF2B5EF4-FFF2-40B4-BE49-F238E27FC236}">
                <a16:creationId xmlns:a16="http://schemas.microsoft.com/office/drawing/2014/main" id="{9A2EB594-2A81-9D62-0224-AB0CB7C3D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B12A51-B90F-41A2-8418-3383866E81AA}" type="slidenum">
              <a:rPr lang="es-ES" smtClean="0"/>
              <a:t>‹Nº›</a:t>
            </a:fld>
            <a:endParaRPr lang="es-ES"/>
          </a:p>
        </p:txBody>
      </p:sp>
      <p:pic>
        <p:nvPicPr>
          <p:cNvPr id="4" name="Imagen 3">
            <a:extLst>
              <a:ext uri="{FF2B5EF4-FFF2-40B4-BE49-F238E27FC236}">
                <a16:creationId xmlns:a16="http://schemas.microsoft.com/office/drawing/2014/main" id="{D2D11C90-FF14-BF3C-3DF3-E38FDAE599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520" y="6464138"/>
            <a:ext cx="720000" cy="256364"/>
          </a:xfrm>
          <a:prstGeom prst="rect">
            <a:avLst/>
          </a:prstGeom>
        </p:spPr>
      </p:pic>
    </p:spTree>
    <p:extLst>
      <p:ext uri="{BB962C8B-B14F-4D97-AF65-F5344CB8AC3E}">
        <p14:creationId xmlns:p14="http://schemas.microsoft.com/office/powerpoint/2010/main" val="1765254360"/>
      </p:ext>
    </p:extLst>
  </p:cSld>
  <p:clrMap bg1="lt1" tx1="dk1" bg2="lt2" tx2="dk2" accent1="accent1" accent2="accent2" accent3="accent3" accent4="accent4" accent5="accent5" accent6="accent6" hlink="hlink" folHlink="folHlink"/>
  <p:sldLayoutIdLst>
    <p:sldLayoutId id="2147483685" r:id="rId1"/>
    <p:sldLayoutId id="2147483698" r:id="rId2"/>
    <p:sldLayoutId id="2147483699" r:id="rId3"/>
    <p:sldLayoutId id="2147483700" r:id="rId4"/>
    <p:sldLayoutId id="2147483701" r:id="rId5"/>
    <p:sldLayoutId id="2147483740" r:id="rId6"/>
    <p:sldLayoutId id="2147483741" r:id="rId7"/>
    <p:sldLayoutId id="2147483742" r:id="rId8"/>
    <p:sldLayoutId id="2147483743" r:id="rId9"/>
    <p:sldLayoutId id="2147483744" r:id="rId10"/>
    <p:sldLayoutId id="2147483745" r:id="rId11"/>
  </p:sldLayoutIdLst>
  <p:hf hdr="0" dt="0"/>
  <p:txStyles>
    <p:titleStyle>
      <a:lvl1pPr algn="l" defTabSz="914400" rtl="0" eaLnBrk="1" latinLnBrk="0" hangingPunct="1">
        <a:lnSpc>
          <a:spcPct val="90000"/>
        </a:lnSpc>
        <a:spcBef>
          <a:spcPct val="0"/>
        </a:spcBef>
        <a:buNone/>
        <a:defRPr sz="36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ribbr.es/citar/generador/apa/"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support.microsoft.com/es-es/office/opciones-y-tipos-de-columnas-de-listas-y-bibliotecas-0d8ddb7b-7dc7-414d-a283-ee9dca891df7"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eprints.rclis.org/6133/"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3EIFgXj" TargetMode="External"/><Relationship Id="rId2" Type="http://schemas.openxmlformats.org/officeDocument/2006/relationships/hyperlink" Target="https://bit.ly/46isDh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biblioguias.ucm.es/master-en-ingenieria-informatica/Como-evaluar-la-informacion"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ultura.gob.es/cultura/areas/archivos/mc/archivos/nhn/portada.html" TargetMode="External"/><Relationship Id="rId2" Type="http://schemas.openxmlformats.org/officeDocument/2006/relationships/hyperlink" Target="http://pares.culturaydeporte.gob.es/inicio.html" TargetMode="External"/><Relationship Id="rId1" Type="http://schemas.openxmlformats.org/officeDocument/2006/relationships/slideLayout" Target="../slideLayouts/slideLayout3.xml"/><Relationship Id="rId5" Type="http://schemas.openxmlformats.org/officeDocument/2006/relationships/hyperlink" Target="http://www.mcu.es/ccbae/" TargetMode="External"/><Relationship Id="rId4" Type="http://schemas.openxmlformats.org/officeDocument/2006/relationships/hyperlink" Target="http://censoarchivos.mcu.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hyperlink" Target="https://www.fundacionmapfre.org/publicaciones/centro-documentacion/"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urjc.libguides.com/guiastematicas" TargetMode="External"/><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hyperlink" Target="https://indices.app.csic.es/bddoc-internet/pages/mtorevistas/ConsultaRevistas.html?" TargetMode="External"/><Relationship Id="rId5" Type="http://schemas.openxmlformats.org/officeDocument/2006/relationships/hyperlink" Target="https://www.bne.es/sites/default/files/repositorio-archivos/51-Lenguajes-documentales-tesauros%5B1%5D.pdf" TargetMode="External"/><Relationship Id="rId4" Type="http://schemas.openxmlformats.org/officeDocument/2006/relationships/hyperlink" Target="http://www.temaria.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hyperlink" Target="https://www.flickr.com/photos/bibliotecabne/collectio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cedec.intef.es/las-licencias-creative-commons-que-son-por-que-utilizarlas-y-como-hacerlo/" TargetMode="External"/><Relationship Id="rId2" Type="http://schemas.openxmlformats.org/officeDocument/2006/relationships/hyperlink" Target="https://www.calameo.co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onlineonly.christies.com/s/radart4aid/mark-seliger-b-1959-3/87779" TargetMode="External"/><Relationship Id="rId2" Type="http://schemas.openxmlformats.org/officeDocument/2006/relationships/hyperlink" Target="https://www.revistaad.es/arte/articulos/subastan-retratos-iconicos-famosos-para-luchar-contra-covid-19/26107"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youtu.be/rqoAFKc4TAI"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urjc.es/images/Biblioteca/Recursos/Guia%20de%20Dragon.pdf"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pexels.com/es-es/foto/mujer-solo-temor-problema-8458894/"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bdh.bne.es/bnesearch/detalle/bdh0000194296"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hyperlink" Target="https://bit.ly/47i0KX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twitter.com/i/status/1492132710067888135" TargetMode="External"/><Relationship Id="rId7" Type="http://schemas.openxmlformats.org/officeDocument/2006/relationships/hyperlink" Target="https://urjc-my.sharepoint.com/:u:/g/personal/clarajanneth_santos_urjc_es/EbBB2XcCyRtNpMlu3jYJs-gB47jg7JFhbu5tJ0OWxFQiBA?e=aTv7H0" TargetMode="External"/><Relationship Id="rId2" Type="http://schemas.openxmlformats.org/officeDocument/2006/relationships/hyperlink" Target="https://www.rtve.es/television/20220211/hay-archivo-radio-nacional-espana/2287920.shtml" TargetMode="External"/><Relationship Id="rId1" Type="http://schemas.openxmlformats.org/officeDocument/2006/relationships/slideLayout" Target="../slideLayouts/slideLayout8.xml"/><Relationship Id="rId6" Type="http://schemas.openxmlformats.org/officeDocument/2006/relationships/hyperlink" Target="https://twitter.com/i/status/1492132910756945927" TargetMode="External"/><Relationship Id="rId5" Type="http://schemas.openxmlformats.org/officeDocument/2006/relationships/hyperlink" Target="https://twitter.com/i/status/1492132808130764804" TargetMode="External"/><Relationship Id="rId4" Type="http://schemas.openxmlformats.org/officeDocument/2006/relationships/hyperlink" Target="https://es.wikipedia.org/wiki/Salustio_Alvarado_Fern%C3%A1ndez"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hyperlink" Target="https://normas-apa.org/referencias/citar-pagina-web/" TargetMode="External"/><Relationship Id="rId2" Type="http://schemas.openxmlformats.org/officeDocument/2006/relationships/hyperlink" Target="https://url.com/"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bit.ly/3QQVDHa"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fkNI1Vwwne4" TargetMode="External"/><Relationship Id="rId2" Type="http://schemas.openxmlformats.org/officeDocument/2006/relationships/hyperlink" Target="https://www.youtube.com/watch?v=EcgwK6LRY2w" TargetMode="External"/><Relationship Id="rId1" Type="http://schemas.openxmlformats.org/officeDocument/2006/relationships/slideLayout" Target="../slideLayouts/slideLayout1.xml"/><Relationship Id="rId5" Type="http://schemas.openxmlformats.org/officeDocument/2006/relationships/hyperlink" Target="https://eldocumentalistaudiovisual.com/directorio-2/documentacion-audiovisual/imagenes-en-movimiento/bases-de-datos-online-de-cine/" TargetMode="External"/><Relationship Id="rId4" Type="http://schemas.openxmlformats.org/officeDocument/2006/relationships/hyperlink" Target="https://www.lluiscodina.com/documentacion/audiovisua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youtu.be/fz6EZgtFVEE" TargetMode="External"/><Relationship Id="rId2" Type="http://schemas.openxmlformats.org/officeDocument/2006/relationships/slideLayout" Target="../slideLayouts/slideLayout10.xml"/><Relationship Id="rId1" Type="http://schemas.openxmlformats.org/officeDocument/2006/relationships/video" Target="https://www.youtube.com/embed/fz6EZgtFVEE?feature=oembed" TargetMode="Externa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hyperlink" Target="https://www.netflix.com/bz-es/title/81268316" TargetMode="External"/><Relationship Id="rId7" Type="http://schemas.openxmlformats.org/officeDocument/2006/relationships/hyperlink" Target="http://catalogos.mecd.es/RAFI/cgi-rafi/abnetopac?TITN=61527" TargetMode="External"/><Relationship Id="rId2" Type="http://schemas.openxmlformats.org/officeDocument/2006/relationships/hyperlink" Target="https://www.premiosgoya.com/pelicula/la-sociedad-de-la-nieve" TargetMode="External"/><Relationship Id="rId1" Type="http://schemas.openxmlformats.org/officeDocument/2006/relationships/slideLayout" Target="../slideLayouts/slideLayout1.xml"/><Relationship Id="rId6" Type="http://schemas.openxmlformats.org/officeDocument/2006/relationships/hyperlink" Target="https://www.premiosgoya.com/37-edicion/premios/por-categoria/" TargetMode="External"/><Relationship Id="rId5" Type="http://schemas.openxmlformats.org/officeDocument/2006/relationships/hyperlink" Target="https://www.premiosgoya.com/pelicula/las-ninas" TargetMode="External"/><Relationship Id="rId4" Type="http://schemas.openxmlformats.org/officeDocument/2006/relationships/hyperlink" Target="http://catalogos.mecd.es/RAFI/cgi-rafi/abnetopac?TITN=33925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5800" y="669925"/>
            <a:ext cx="6035675" cy="996950"/>
          </a:xfrm>
        </p:spPr>
        <p:txBody>
          <a:bodyPr/>
          <a:lstStyle/>
          <a:p>
            <a:pPr algn="l"/>
            <a:r>
              <a:rPr lang="es-ES" sz="3600" dirty="0">
                <a:solidFill>
                  <a:schemeClr val="tx1"/>
                </a:solidFill>
                <a:cs typeface="Calibri Light"/>
              </a:rPr>
              <a:t>Ejercicios de Documentación Informativa en Abierto</a:t>
            </a:r>
            <a:endParaRPr lang="es-ES" sz="3600" dirty="0">
              <a:solidFill>
                <a:schemeClr val="tx1"/>
              </a:solidFill>
            </a:endParaRPr>
          </a:p>
        </p:txBody>
      </p:sp>
      <p:sp>
        <p:nvSpPr>
          <p:cNvPr id="3" name="Subtítulo 2"/>
          <p:cNvSpPr>
            <a:spLocks noGrp="1"/>
          </p:cNvSpPr>
          <p:nvPr>
            <p:ph type="subTitle" idx="1"/>
          </p:nvPr>
        </p:nvSpPr>
        <p:spPr>
          <a:xfrm>
            <a:off x="2590800" y="2290337"/>
            <a:ext cx="7562850" cy="900538"/>
          </a:xfrm>
        </p:spPr>
        <p:txBody>
          <a:bodyPr vert="horz" lIns="91440" tIns="45720" rIns="91440" bIns="45720" rtlCol="0" anchor="t">
            <a:noAutofit/>
          </a:bodyPr>
          <a:lstStyle/>
          <a:p>
            <a:pPr algn="l"/>
            <a:r>
              <a:rPr lang="es-ES" dirty="0">
                <a:solidFill>
                  <a:srgbClr val="C00000"/>
                </a:solidFill>
                <a:cs typeface="Calibri"/>
              </a:rPr>
              <a:t>Clara-Janneth Santos-Martínez</a:t>
            </a:r>
          </a:p>
          <a:p>
            <a:pPr algn="l"/>
            <a:r>
              <a:rPr lang="es-ES" dirty="0">
                <a:solidFill>
                  <a:srgbClr val="C00000"/>
                </a:solidFill>
                <a:cs typeface="Calibri"/>
              </a:rPr>
              <a:t>Noviembre de 2024</a:t>
            </a:r>
          </a:p>
          <a:p>
            <a:pPr algn="l"/>
            <a:endParaRPr lang="es-ES" dirty="0">
              <a:cs typeface="Calibri"/>
            </a:endParaRPr>
          </a:p>
        </p:txBody>
      </p:sp>
      <p:sp>
        <p:nvSpPr>
          <p:cNvPr id="7" name="Marcador de número de diapositiva 6">
            <a:extLst>
              <a:ext uri="{FF2B5EF4-FFF2-40B4-BE49-F238E27FC236}">
                <a16:creationId xmlns:a16="http://schemas.microsoft.com/office/drawing/2014/main" id="{75AADA42-7869-FB33-363C-8B75F29204F6}"/>
              </a:ext>
            </a:extLst>
          </p:cNvPr>
          <p:cNvSpPr>
            <a:spLocks noGrp="1"/>
          </p:cNvSpPr>
          <p:nvPr>
            <p:ph type="sldNum" sz="quarter" idx="11"/>
          </p:nvPr>
        </p:nvSpPr>
        <p:spPr/>
        <p:txBody>
          <a:bodyPr/>
          <a:lstStyle/>
          <a:p>
            <a:fld id="{EAB12A51-B90F-41A2-8418-3383866E81AA}" type="slidenum">
              <a:rPr lang="es-ES" smtClean="0"/>
              <a:t>1</a:t>
            </a:fld>
            <a:endParaRPr lang="es-ES"/>
          </a:p>
        </p:txBody>
      </p:sp>
      <p:sp>
        <p:nvSpPr>
          <p:cNvPr id="5" name="CuadroTexto 4">
            <a:extLst>
              <a:ext uri="{FF2B5EF4-FFF2-40B4-BE49-F238E27FC236}">
                <a16:creationId xmlns:a16="http://schemas.microsoft.com/office/drawing/2014/main" id="{0152DD6A-E38B-DE31-CBB8-8E389B5215DD}"/>
              </a:ext>
            </a:extLst>
          </p:cNvPr>
          <p:cNvSpPr txBox="1"/>
          <p:nvPr/>
        </p:nvSpPr>
        <p:spPr>
          <a:xfrm>
            <a:off x="1955800" y="4567664"/>
            <a:ext cx="7669985" cy="1200329"/>
          </a:xfrm>
          <a:prstGeom prst="rect">
            <a:avLst/>
          </a:prstGeom>
          <a:noFill/>
        </p:spPr>
        <p:txBody>
          <a:bodyPr wrap="square" rtlCol="0">
            <a:spAutoFit/>
          </a:bodyPr>
          <a:lstStyle/>
          <a:p>
            <a:r>
              <a:rPr lang="es-ES" sz="1200" dirty="0"/>
              <a:t>©2024 Clara Janneth Santos-Martínez</a:t>
            </a:r>
          </a:p>
          <a:p>
            <a:r>
              <a:rPr lang="es-ES" sz="1200" dirty="0"/>
              <a:t>Algunos derechos reservados</a:t>
            </a:r>
          </a:p>
          <a:p>
            <a:r>
              <a:rPr lang="es-ES" sz="1200" dirty="0"/>
              <a:t>Asignatura: Documentación Informativa. Material Docente en abierto de la URJC.</a:t>
            </a:r>
          </a:p>
          <a:p>
            <a:r>
              <a:rPr lang="es-ES" sz="1200" dirty="0"/>
              <a:t>Licencia: </a:t>
            </a:r>
            <a:r>
              <a:rPr lang="es-ES" sz="1200" b="0" i="0" dirty="0">
                <a:solidFill>
                  <a:srgbClr val="333333"/>
                </a:solidFill>
                <a:effectLst/>
                <a:latin typeface="Source Sans Pro" panose="020B0503030403020204" pitchFamily="34" charset="0"/>
              </a:rPr>
              <a:t>Ejercicios en Documentación Informativa en Abierto © 2024 </a:t>
            </a:r>
            <a:r>
              <a:rPr lang="es-ES" sz="1200" b="0" i="0" dirty="0" err="1">
                <a:solidFill>
                  <a:srgbClr val="333333"/>
                </a:solidFill>
                <a:effectLst/>
                <a:latin typeface="Source Sans Pro" panose="020B0503030403020204" pitchFamily="34" charset="0"/>
              </a:rPr>
              <a:t>by</a:t>
            </a:r>
            <a:r>
              <a:rPr lang="es-ES" sz="1200" b="0" i="0" dirty="0">
                <a:solidFill>
                  <a:srgbClr val="333333"/>
                </a:solidFill>
                <a:effectLst/>
                <a:latin typeface="Source Sans Pro" panose="020B0503030403020204" pitchFamily="34" charset="0"/>
              </a:rPr>
              <a:t> Clara-Janneth Santos-Martínez </a:t>
            </a:r>
            <a:r>
              <a:rPr lang="es-ES" sz="1200" b="0" i="0" dirty="0" err="1">
                <a:solidFill>
                  <a:srgbClr val="333333"/>
                </a:solidFill>
                <a:effectLst/>
                <a:latin typeface="Source Sans Pro" panose="020B0503030403020204" pitchFamily="34" charset="0"/>
              </a:rPr>
              <a:t>is</a:t>
            </a:r>
            <a:r>
              <a:rPr lang="es-ES" sz="1200" b="0" i="0" dirty="0">
                <a:solidFill>
                  <a:srgbClr val="333333"/>
                </a:solidFill>
                <a:effectLst/>
                <a:latin typeface="Source Sans Pro" panose="020B0503030403020204" pitchFamily="34" charset="0"/>
              </a:rPr>
              <a:t> </a:t>
            </a:r>
            <a:r>
              <a:rPr lang="es-ES" sz="1200" b="0" i="0" dirty="0" err="1">
                <a:solidFill>
                  <a:srgbClr val="333333"/>
                </a:solidFill>
                <a:effectLst/>
                <a:latin typeface="Source Sans Pro" panose="020B0503030403020204" pitchFamily="34" charset="0"/>
              </a:rPr>
              <a:t>licensed</a:t>
            </a:r>
            <a:r>
              <a:rPr lang="es-ES" sz="1200" b="0" i="0" dirty="0">
                <a:solidFill>
                  <a:srgbClr val="333333"/>
                </a:solidFill>
                <a:effectLst/>
                <a:latin typeface="Source Sans Pro" panose="020B0503030403020204" pitchFamily="34" charset="0"/>
              </a:rPr>
              <a:t> </a:t>
            </a:r>
            <a:r>
              <a:rPr lang="es-ES" sz="1200" b="0" i="0" dirty="0" err="1">
                <a:solidFill>
                  <a:srgbClr val="333333"/>
                </a:solidFill>
                <a:effectLst/>
                <a:latin typeface="Source Sans Pro" panose="020B0503030403020204" pitchFamily="34" charset="0"/>
              </a:rPr>
              <a:t>under</a:t>
            </a:r>
            <a:r>
              <a:rPr lang="es-ES" sz="1200" b="0" i="0" dirty="0">
                <a:solidFill>
                  <a:srgbClr val="333333"/>
                </a:solidFill>
                <a:effectLst/>
                <a:latin typeface="Source Sans Pro" panose="020B0503030403020204" pitchFamily="34" charset="0"/>
              </a:rPr>
              <a:t> Creative </a:t>
            </a:r>
            <a:r>
              <a:rPr lang="es-ES" sz="1200" b="0" i="0" dirty="0" err="1">
                <a:solidFill>
                  <a:srgbClr val="333333"/>
                </a:solidFill>
                <a:effectLst/>
                <a:latin typeface="Source Sans Pro" panose="020B0503030403020204" pitchFamily="34" charset="0"/>
              </a:rPr>
              <a:t>Commons</a:t>
            </a:r>
            <a:r>
              <a:rPr lang="es-ES" sz="1200" b="0" i="0" dirty="0">
                <a:solidFill>
                  <a:srgbClr val="333333"/>
                </a:solidFill>
                <a:effectLst/>
                <a:latin typeface="Source Sans Pro" panose="020B0503030403020204" pitchFamily="34" charset="0"/>
              </a:rPr>
              <a:t> </a:t>
            </a:r>
            <a:r>
              <a:rPr lang="es-ES" sz="1200" b="0" i="0" dirty="0" err="1">
                <a:solidFill>
                  <a:srgbClr val="333333"/>
                </a:solidFill>
                <a:effectLst/>
                <a:latin typeface="Source Sans Pro" panose="020B0503030403020204" pitchFamily="34" charset="0"/>
              </a:rPr>
              <a:t>Attribution-ShareAlike</a:t>
            </a:r>
            <a:r>
              <a:rPr lang="es-ES" sz="1200" b="0" i="0" dirty="0">
                <a:solidFill>
                  <a:srgbClr val="333333"/>
                </a:solidFill>
                <a:effectLst/>
                <a:latin typeface="Source Sans Pro" panose="020B0503030403020204" pitchFamily="34" charset="0"/>
              </a:rPr>
              <a:t> 4.0 International. To </a:t>
            </a:r>
            <a:r>
              <a:rPr lang="es-ES" sz="1200" b="0" i="0" dirty="0" err="1">
                <a:solidFill>
                  <a:srgbClr val="333333"/>
                </a:solidFill>
                <a:effectLst/>
                <a:latin typeface="Source Sans Pro" panose="020B0503030403020204" pitchFamily="34" charset="0"/>
              </a:rPr>
              <a:t>view</a:t>
            </a:r>
            <a:r>
              <a:rPr lang="es-ES" sz="1200" b="0" i="0" dirty="0">
                <a:solidFill>
                  <a:srgbClr val="333333"/>
                </a:solidFill>
                <a:effectLst/>
                <a:latin typeface="Source Sans Pro" panose="020B0503030403020204" pitchFamily="34" charset="0"/>
              </a:rPr>
              <a:t> a </a:t>
            </a:r>
            <a:r>
              <a:rPr lang="es-ES" sz="1200" b="0" i="0" dirty="0" err="1">
                <a:solidFill>
                  <a:srgbClr val="333333"/>
                </a:solidFill>
                <a:effectLst/>
                <a:latin typeface="Source Sans Pro" panose="020B0503030403020204" pitchFamily="34" charset="0"/>
              </a:rPr>
              <a:t>copy</a:t>
            </a:r>
            <a:r>
              <a:rPr lang="es-ES" sz="1200" b="0" i="0" dirty="0">
                <a:solidFill>
                  <a:srgbClr val="333333"/>
                </a:solidFill>
                <a:effectLst/>
                <a:latin typeface="Source Sans Pro" panose="020B0503030403020204" pitchFamily="34" charset="0"/>
              </a:rPr>
              <a:t> </a:t>
            </a:r>
            <a:r>
              <a:rPr lang="es-ES" sz="1200" b="0" i="0" dirty="0" err="1">
                <a:solidFill>
                  <a:srgbClr val="333333"/>
                </a:solidFill>
                <a:effectLst/>
                <a:latin typeface="Source Sans Pro" panose="020B0503030403020204" pitchFamily="34" charset="0"/>
              </a:rPr>
              <a:t>of</a:t>
            </a:r>
            <a:r>
              <a:rPr lang="es-ES" sz="1200" b="0" i="0" dirty="0">
                <a:solidFill>
                  <a:srgbClr val="333333"/>
                </a:solidFill>
                <a:effectLst/>
                <a:latin typeface="Source Sans Pro" panose="020B0503030403020204" pitchFamily="34" charset="0"/>
              </a:rPr>
              <a:t> </a:t>
            </a:r>
            <a:r>
              <a:rPr lang="es-ES" sz="1200" b="0" i="0" dirty="0" err="1">
                <a:solidFill>
                  <a:srgbClr val="333333"/>
                </a:solidFill>
                <a:effectLst/>
                <a:latin typeface="Source Sans Pro" panose="020B0503030403020204" pitchFamily="34" charset="0"/>
              </a:rPr>
              <a:t>this</a:t>
            </a:r>
            <a:r>
              <a:rPr lang="es-ES" sz="1200" b="0" i="0" dirty="0">
                <a:solidFill>
                  <a:srgbClr val="333333"/>
                </a:solidFill>
                <a:effectLst/>
                <a:latin typeface="Source Sans Pro" panose="020B0503030403020204" pitchFamily="34" charset="0"/>
              </a:rPr>
              <a:t> </a:t>
            </a:r>
            <a:r>
              <a:rPr lang="es-ES" sz="1200" b="0" i="0" dirty="0" err="1">
                <a:solidFill>
                  <a:srgbClr val="333333"/>
                </a:solidFill>
                <a:effectLst/>
                <a:latin typeface="Source Sans Pro" panose="020B0503030403020204" pitchFamily="34" charset="0"/>
              </a:rPr>
              <a:t>license</a:t>
            </a:r>
            <a:r>
              <a:rPr lang="es-ES" sz="1200" b="0" i="0" dirty="0">
                <a:solidFill>
                  <a:srgbClr val="333333"/>
                </a:solidFill>
                <a:effectLst/>
                <a:latin typeface="Source Sans Pro" panose="020B0503030403020204" pitchFamily="34" charset="0"/>
              </a:rPr>
              <a:t>, </a:t>
            </a:r>
            <a:r>
              <a:rPr lang="es-ES" sz="1200" b="0" i="0" dirty="0" err="1">
                <a:solidFill>
                  <a:srgbClr val="333333"/>
                </a:solidFill>
                <a:effectLst/>
                <a:latin typeface="Source Sans Pro" panose="020B0503030403020204" pitchFamily="34" charset="0"/>
              </a:rPr>
              <a:t>visit</a:t>
            </a:r>
            <a:r>
              <a:rPr lang="es-ES" sz="1200" b="0" i="0" dirty="0">
                <a:solidFill>
                  <a:srgbClr val="333333"/>
                </a:solidFill>
                <a:effectLst/>
                <a:latin typeface="Source Sans Pro" panose="020B0503030403020204" pitchFamily="34" charset="0"/>
              </a:rPr>
              <a:t> </a:t>
            </a:r>
            <a:r>
              <a:rPr lang="es-ES" sz="1200" b="0" i="0" dirty="0">
                <a:solidFill>
                  <a:srgbClr val="333333"/>
                </a:solidFill>
                <a:effectLst/>
                <a:latin typeface="Source Sans Pro" panose="020B0503030403020204" pitchFamily="34" charset="0"/>
                <a:hlinkClick r:id="rId2"/>
              </a:rPr>
              <a:t>https://creativecommons.org/licenses/by-sa/4.0/</a:t>
            </a:r>
            <a:r>
              <a:rPr lang="es-ES" sz="1200" b="0" i="0" dirty="0">
                <a:solidFill>
                  <a:srgbClr val="333333"/>
                </a:solidFill>
                <a:effectLst/>
                <a:latin typeface="Source Sans Pro" panose="020B0503030403020204" pitchFamily="34" charset="0"/>
              </a:rPr>
              <a:t> </a:t>
            </a:r>
            <a:endParaRPr lang="es-ES" sz="1200" dirty="0"/>
          </a:p>
        </p:txBody>
      </p:sp>
      <p:sp>
        <p:nvSpPr>
          <p:cNvPr id="8" name="CuadroTexto 7">
            <a:extLst>
              <a:ext uri="{FF2B5EF4-FFF2-40B4-BE49-F238E27FC236}">
                <a16:creationId xmlns:a16="http://schemas.microsoft.com/office/drawing/2014/main" id="{85BDE318-FBEB-15C0-A8DA-2DC62884A3DD}"/>
              </a:ext>
            </a:extLst>
          </p:cNvPr>
          <p:cNvSpPr txBox="1"/>
          <p:nvPr/>
        </p:nvSpPr>
        <p:spPr>
          <a:xfrm>
            <a:off x="1895475" y="1776387"/>
            <a:ext cx="6096000" cy="369332"/>
          </a:xfrm>
          <a:prstGeom prst="rect">
            <a:avLst/>
          </a:prstGeom>
          <a:noFill/>
        </p:spPr>
        <p:txBody>
          <a:bodyPr wrap="square">
            <a:spAutoFit/>
          </a:bodyPr>
          <a:lstStyle/>
          <a:p>
            <a:r>
              <a:rPr lang="es-ES" dirty="0">
                <a:cs typeface="Calibri"/>
              </a:rPr>
              <a:t>Grado en Publicidad y Relaciones Públicas</a:t>
            </a:r>
          </a:p>
        </p:txBody>
      </p:sp>
    </p:spTree>
    <p:extLst>
      <p:ext uri="{BB962C8B-B14F-4D97-AF65-F5344CB8AC3E}">
        <p14:creationId xmlns:p14="http://schemas.microsoft.com/office/powerpoint/2010/main" val="366800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63037A98-EA6C-C554-ECE6-EFA071A7592C}"/>
              </a:ext>
            </a:extLst>
          </p:cNvPr>
          <p:cNvSpPr>
            <a:spLocks noGrp="1"/>
          </p:cNvSpPr>
          <p:nvPr>
            <p:ph type="body" idx="1"/>
          </p:nvPr>
        </p:nvSpPr>
        <p:spPr>
          <a:xfrm>
            <a:off x="1059290" y="2339465"/>
            <a:ext cx="10524070" cy="3680303"/>
          </a:xfrm>
        </p:spPr>
        <p:txBody>
          <a:bodyPr>
            <a:normAutofit/>
          </a:bodyPr>
          <a:lstStyle/>
          <a:p>
            <a:pPr marL="152396" indent="0">
              <a:lnSpc>
                <a:spcPct val="100000"/>
              </a:lnSpc>
              <a:spcBef>
                <a:spcPts val="600"/>
              </a:spcBef>
              <a:buNone/>
            </a:pPr>
            <a:r>
              <a:rPr lang="es-ES" b="1" i="0" dirty="0">
                <a:solidFill>
                  <a:srgbClr val="111111"/>
                </a:solidFill>
                <a:effectLst/>
                <a:latin typeface="-apple-system"/>
              </a:rPr>
              <a:t>Observación y entrada de registro en ‘Listas’. </a:t>
            </a:r>
          </a:p>
          <a:p>
            <a:pPr marL="152396" indent="0">
              <a:lnSpc>
                <a:spcPct val="100000"/>
              </a:lnSpc>
              <a:spcBef>
                <a:spcPts val="600"/>
              </a:spcBef>
              <a:buNone/>
            </a:pPr>
            <a:r>
              <a:rPr lang="es-ES" b="0" i="0" dirty="0">
                <a:solidFill>
                  <a:srgbClr val="111111"/>
                </a:solidFill>
                <a:effectLst/>
                <a:latin typeface="-apple-system"/>
              </a:rPr>
              <a:t>Esta herramienta permitirá a los estudiantes registrar las fuentes consultadas, tras explorar y navegar por diversas páginas web y portales especializados en documentación informativa. El objetivo es familiarizarse con diferentes objetos documentales: libros, revistas, anuarios, directorios y portales, entre otros, comprendiendo su estructura, contenido y utilidad en la investigación y recopilación de información. A través de esta exploración, se espera que los estudiantes desarrollen habilidades críticas para identificar y utilizar recursos documentales de manera efectiva.</a:t>
            </a:r>
          </a:p>
          <a:p>
            <a:pPr marL="152396" indent="0">
              <a:lnSpc>
                <a:spcPct val="100000"/>
              </a:lnSpc>
              <a:spcBef>
                <a:spcPts val="600"/>
              </a:spcBef>
              <a:buNone/>
            </a:pPr>
            <a:r>
              <a:rPr lang="es-ES" dirty="0">
                <a:solidFill>
                  <a:srgbClr val="111111"/>
                </a:solidFill>
                <a:latin typeface="-apple-system"/>
              </a:rPr>
              <a:t>A su vez, se espera que apliquen criterios propios de selección de objetos documentales de interés y realicen registros en la colección de datos ‘Listas’. </a:t>
            </a:r>
          </a:p>
          <a:p>
            <a:pPr marL="152396" indent="0">
              <a:lnSpc>
                <a:spcPct val="100000"/>
              </a:lnSpc>
              <a:spcBef>
                <a:spcPts val="600"/>
              </a:spcBef>
              <a:buNone/>
            </a:pPr>
            <a:endParaRPr lang="es-ES" b="0" i="0" dirty="0">
              <a:solidFill>
                <a:srgbClr val="111111"/>
              </a:solidFill>
              <a:effectLst/>
              <a:latin typeface="-apple-system"/>
            </a:endParaRPr>
          </a:p>
          <a:p>
            <a:pPr marL="152396" indent="0">
              <a:lnSpc>
                <a:spcPct val="100000"/>
              </a:lnSpc>
              <a:spcBef>
                <a:spcPts val="600"/>
              </a:spcBef>
              <a:buNone/>
            </a:pPr>
            <a:endParaRPr lang="es-ES" dirty="0">
              <a:solidFill>
                <a:srgbClr val="111111"/>
              </a:solidFill>
              <a:latin typeface="-apple-system"/>
            </a:endParaRPr>
          </a:p>
          <a:p>
            <a:pPr marL="152396" indent="0">
              <a:lnSpc>
                <a:spcPct val="100000"/>
              </a:lnSpc>
              <a:spcBef>
                <a:spcPts val="600"/>
              </a:spcBef>
              <a:buNone/>
            </a:pPr>
            <a:endParaRPr lang="es-ES" dirty="0"/>
          </a:p>
        </p:txBody>
      </p:sp>
      <p:sp>
        <p:nvSpPr>
          <p:cNvPr id="5" name="Marcador de número de diapositiva 4">
            <a:extLst>
              <a:ext uri="{FF2B5EF4-FFF2-40B4-BE49-F238E27FC236}">
                <a16:creationId xmlns:a16="http://schemas.microsoft.com/office/drawing/2014/main" id="{CBECC54E-0BFB-0686-F0B0-C454805A4F90}"/>
              </a:ext>
            </a:extLst>
          </p:cNvPr>
          <p:cNvSpPr>
            <a:spLocks noGrp="1"/>
          </p:cNvSpPr>
          <p:nvPr>
            <p:ph type="sldNum" idx="12"/>
          </p:nvPr>
        </p:nvSpPr>
        <p:spPr/>
        <p:txBody>
          <a:bodyPr>
            <a:normAutofit lnSpcReduction="10000"/>
          </a:bodyPr>
          <a:lstStyle/>
          <a:p>
            <a:fld id="{EAB12A51-B90F-41A2-8418-3383866E81AA}" type="slidenum">
              <a:rPr lang="es-ES" smtClean="0"/>
              <a:t>10</a:t>
            </a:fld>
            <a:endParaRPr lang="es-ES"/>
          </a:p>
        </p:txBody>
      </p:sp>
      <p:sp>
        <p:nvSpPr>
          <p:cNvPr id="4" name="Marcador de pie de página 3">
            <a:extLst>
              <a:ext uri="{FF2B5EF4-FFF2-40B4-BE49-F238E27FC236}">
                <a16:creationId xmlns:a16="http://schemas.microsoft.com/office/drawing/2014/main" id="{0A05DC1C-B8F7-4084-28A6-9243A3A604D7}"/>
              </a:ext>
            </a:extLst>
          </p:cNvPr>
          <p:cNvSpPr>
            <a:spLocks noGrp="1"/>
          </p:cNvSpPr>
          <p:nvPr>
            <p:ph type="ftr" sz="quarter" idx="13"/>
          </p:nvPr>
        </p:nvSpPr>
        <p:spPr/>
        <p:txBody>
          <a:bodyPr/>
          <a:lstStyle/>
          <a:p>
            <a:r>
              <a:rPr lang="es-ES"/>
              <a:t>Elaborado por: Clara Janneth Santos-Martínez</a:t>
            </a:r>
            <a:endParaRPr lang="es-ES" dirty="0"/>
          </a:p>
        </p:txBody>
      </p:sp>
      <p:sp>
        <p:nvSpPr>
          <p:cNvPr id="6" name="Título 5">
            <a:extLst>
              <a:ext uri="{FF2B5EF4-FFF2-40B4-BE49-F238E27FC236}">
                <a16:creationId xmlns:a16="http://schemas.microsoft.com/office/drawing/2014/main" id="{EE468C7A-A254-F0C1-A6C7-489692C2F27D}"/>
              </a:ext>
            </a:extLst>
          </p:cNvPr>
          <p:cNvSpPr>
            <a:spLocks noGrp="1"/>
          </p:cNvSpPr>
          <p:nvPr>
            <p:ph type="title"/>
          </p:nvPr>
        </p:nvSpPr>
        <p:spPr/>
        <p:txBody>
          <a:bodyPr/>
          <a:lstStyle/>
          <a:p>
            <a:r>
              <a:rPr lang="es-ES" sz="3600" dirty="0">
                <a:solidFill>
                  <a:srgbClr val="FF0000"/>
                </a:solidFill>
              </a:rPr>
              <a:t>Estrategia</a:t>
            </a:r>
            <a:r>
              <a:rPr lang="es-ES" sz="3600" baseline="0" dirty="0">
                <a:solidFill>
                  <a:srgbClr val="FF0000"/>
                </a:solidFill>
              </a:rPr>
              <a:t> pedagógica: Integración Office 365</a:t>
            </a:r>
            <a:endParaRPr lang="es-ES" dirty="0"/>
          </a:p>
        </p:txBody>
      </p:sp>
      <p:sp>
        <p:nvSpPr>
          <p:cNvPr id="8" name="CuadroTexto 7">
            <a:extLst>
              <a:ext uri="{FF2B5EF4-FFF2-40B4-BE49-F238E27FC236}">
                <a16:creationId xmlns:a16="http://schemas.microsoft.com/office/drawing/2014/main" id="{EDA973DF-FC94-C96B-E39D-E988A57AC396}"/>
              </a:ext>
            </a:extLst>
          </p:cNvPr>
          <p:cNvSpPr txBox="1"/>
          <p:nvPr/>
        </p:nvSpPr>
        <p:spPr>
          <a:xfrm>
            <a:off x="1668780" y="1611630"/>
            <a:ext cx="6948446" cy="369332"/>
          </a:xfrm>
          <a:prstGeom prst="rect">
            <a:avLst/>
          </a:prstGeom>
          <a:solidFill>
            <a:schemeClr val="tx1"/>
          </a:solidFill>
        </p:spPr>
        <p:txBody>
          <a:bodyPr wrap="square" rtlCol="0">
            <a:spAutoFit/>
          </a:bodyPr>
          <a:lstStyle/>
          <a:p>
            <a:r>
              <a:rPr lang="es-ES" cap="small" dirty="0">
                <a:solidFill>
                  <a:schemeClr val="bg1"/>
                </a:solidFill>
              </a:rPr>
              <a:t>EXPLORACIÓN DE RECURSOS DOCUMENTALES EN LA WEB</a:t>
            </a:r>
          </a:p>
        </p:txBody>
      </p:sp>
    </p:spTree>
    <p:extLst>
      <p:ext uri="{BB962C8B-B14F-4D97-AF65-F5344CB8AC3E}">
        <p14:creationId xmlns:p14="http://schemas.microsoft.com/office/powerpoint/2010/main" val="298173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46D027-776F-DC2B-9BB6-2885ECA2FDC7}"/>
              </a:ext>
            </a:extLst>
          </p:cNvPr>
          <p:cNvSpPr>
            <a:spLocks noGrp="1"/>
          </p:cNvSpPr>
          <p:nvPr>
            <p:ph type="body" idx="1"/>
          </p:nvPr>
        </p:nvSpPr>
        <p:spPr>
          <a:xfrm>
            <a:off x="1249890" y="992621"/>
            <a:ext cx="8351862" cy="485197"/>
          </a:xfrm>
        </p:spPr>
        <p:txBody>
          <a:bodyPr>
            <a:normAutofit/>
          </a:bodyPr>
          <a:lstStyle/>
          <a:p>
            <a:pPr marL="152396" indent="0">
              <a:buNone/>
            </a:pPr>
            <a:r>
              <a:rPr lang="es-ES" sz="1600" dirty="0"/>
              <a:t>Información general: aplicación de la estrategia según temario.</a:t>
            </a:r>
          </a:p>
        </p:txBody>
      </p:sp>
      <p:sp>
        <p:nvSpPr>
          <p:cNvPr id="3" name="Marcador de número de diapositiva 2">
            <a:extLst>
              <a:ext uri="{FF2B5EF4-FFF2-40B4-BE49-F238E27FC236}">
                <a16:creationId xmlns:a16="http://schemas.microsoft.com/office/drawing/2014/main" id="{A50C2990-2746-E70F-04F9-5AEE8894AF8B}"/>
              </a:ext>
            </a:extLst>
          </p:cNvPr>
          <p:cNvSpPr>
            <a:spLocks noGrp="1"/>
          </p:cNvSpPr>
          <p:nvPr>
            <p:ph type="sldNum" idx="12"/>
          </p:nvPr>
        </p:nvSpPr>
        <p:spPr/>
        <p:txBody>
          <a:bodyPr>
            <a:normAutofit lnSpcReduction="10000"/>
          </a:bodyPr>
          <a:lstStyle/>
          <a:p>
            <a:fld id="{00000000-1234-1234-1234-123412341234}" type="slidenum">
              <a:rPr lang="es-ES" smtClean="0"/>
              <a:pPr/>
              <a:t>11</a:t>
            </a:fld>
            <a:endParaRPr lang="es-ES"/>
          </a:p>
        </p:txBody>
      </p:sp>
      <p:sp>
        <p:nvSpPr>
          <p:cNvPr id="4" name="Marcador de pie de página 3">
            <a:extLst>
              <a:ext uri="{FF2B5EF4-FFF2-40B4-BE49-F238E27FC236}">
                <a16:creationId xmlns:a16="http://schemas.microsoft.com/office/drawing/2014/main" id="{0CBDB31F-53D6-10B6-0313-C6D6A04B4834}"/>
              </a:ext>
            </a:extLst>
          </p:cNvPr>
          <p:cNvSpPr>
            <a:spLocks noGrp="1"/>
          </p:cNvSpPr>
          <p:nvPr>
            <p:ph type="ftr" sz="quarter" idx="13"/>
          </p:nvPr>
        </p:nvSpPr>
        <p:spPr/>
        <p:txBody>
          <a:bodyPr/>
          <a:lstStyle/>
          <a:p>
            <a:r>
              <a:rPr lang="es-ES" dirty="0"/>
              <a:t>Elaborado por: Clara Janneth Santos-Martínez</a:t>
            </a:r>
          </a:p>
        </p:txBody>
      </p:sp>
      <p:sp>
        <p:nvSpPr>
          <p:cNvPr id="5" name="Título 4">
            <a:extLst>
              <a:ext uri="{FF2B5EF4-FFF2-40B4-BE49-F238E27FC236}">
                <a16:creationId xmlns:a16="http://schemas.microsoft.com/office/drawing/2014/main" id="{ABA4C7CA-C364-4CD2-943E-7003D080C7A6}"/>
              </a:ext>
            </a:extLst>
          </p:cNvPr>
          <p:cNvSpPr>
            <a:spLocks noGrp="1"/>
          </p:cNvSpPr>
          <p:nvPr>
            <p:ph type="title"/>
          </p:nvPr>
        </p:nvSpPr>
        <p:spPr>
          <a:xfrm>
            <a:off x="1252330" y="350875"/>
            <a:ext cx="10331030" cy="641746"/>
          </a:xfrm>
        </p:spPr>
        <p:txBody>
          <a:bodyPr/>
          <a:lstStyle/>
          <a:p>
            <a:r>
              <a:rPr lang="es-ES" dirty="0"/>
              <a:t>Esquema de la estrategia pedagógica</a:t>
            </a:r>
          </a:p>
        </p:txBody>
      </p:sp>
      <p:graphicFrame>
        <p:nvGraphicFramePr>
          <p:cNvPr id="6" name="Tabla 5">
            <a:extLst>
              <a:ext uri="{FF2B5EF4-FFF2-40B4-BE49-F238E27FC236}">
                <a16:creationId xmlns:a16="http://schemas.microsoft.com/office/drawing/2014/main" id="{2A8BEAFE-E623-2863-88C9-1B712E4630CA}"/>
              </a:ext>
            </a:extLst>
          </p:cNvPr>
          <p:cNvGraphicFramePr>
            <a:graphicFrameLocks noGrp="1"/>
          </p:cNvGraphicFramePr>
          <p:nvPr>
            <p:extLst>
              <p:ext uri="{D42A27DB-BD31-4B8C-83A1-F6EECF244321}">
                <p14:modId xmlns:p14="http://schemas.microsoft.com/office/powerpoint/2010/main" val="2007638053"/>
              </p:ext>
            </p:extLst>
          </p:nvPr>
        </p:nvGraphicFramePr>
        <p:xfrm>
          <a:off x="1814830" y="1416965"/>
          <a:ext cx="9124840" cy="5318760"/>
        </p:xfrm>
        <a:graphic>
          <a:graphicData uri="http://schemas.openxmlformats.org/drawingml/2006/table">
            <a:tbl>
              <a:tblPr firstRow="1" bandRow="1">
                <a:tableStyleId>{6E25E649-3F16-4E02-A733-19D2CDBF48F0}</a:tableStyleId>
              </a:tblPr>
              <a:tblGrid>
                <a:gridCol w="1187562">
                  <a:extLst>
                    <a:ext uri="{9D8B030D-6E8A-4147-A177-3AD203B41FA5}">
                      <a16:colId xmlns:a16="http://schemas.microsoft.com/office/drawing/2014/main" val="2708148912"/>
                    </a:ext>
                  </a:extLst>
                </a:gridCol>
                <a:gridCol w="2786734">
                  <a:extLst>
                    <a:ext uri="{9D8B030D-6E8A-4147-A177-3AD203B41FA5}">
                      <a16:colId xmlns:a16="http://schemas.microsoft.com/office/drawing/2014/main" val="4253380256"/>
                    </a:ext>
                  </a:extLst>
                </a:gridCol>
                <a:gridCol w="2442227">
                  <a:extLst>
                    <a:ext uri="{9D8B030D-6E8A-4147-A177-3AD203B41FA5}">
                      <a16:colId xmlns:a16="http://schemas.microsoft.com/office/drawing/2014/main" val="3385304753"/>
                    </a:ext>
                  </a:extLst>
                </a:gridCol>
                <a:gridCol w="2708317">
                  <a:extLst>
                    <a:ext uri="{9D8B030D-6E8A-4147-A177-3AD203B41FA5}">
                      <a16:colId xmlns:a16="http://schemas.microsoft.com/office/drawing/2014/main" val="4238569539"/>
                    </a:ext>
                  </a:extLst>
                </a:gridCol>
              </a:tblGrid>
              <a:tr h="370840">
                <a:tc>
                  <a:txBody>
                    <a:bodyPr/>
                    <a:lstStyle/>
                    <a:p>
                      <a:pPr algn="ctr"/>
                      <a:r>
                        <a:rPr lang="es-ES" sz="1500" dirty="0"/>
                        <a:t>Ejercicio</a:t>
                      </a:r>
                    </a:p>
                  </a:txBody>
                  <a:tcPr/>
                </a:tc>
                <a:tc>
                  <a:txBody>
                    <a:bodyPr/>
                    <a:lstStyle/>
                    <a:p>
                      <a:pPr algn="ctr"/>
                      <a:r>
                        <a:rPr lang="es-ES" sz="1500" dirty="0"/>
                        <a:t>Investigar / Lectura</a:t>
                      </a:r>
                    </a:p>
                  </a:txBody>
                  <a:tcPr/>
                </a:tc>
                <a:tc>
                  <a:txBody>
                    <a:bodyPr/>
                    <a:lstStyle/>
                    <a:p>
                      <a:pPr algn="ctr"/>
                      <a:r>
                        <a:rPr lang="es-ES" sz="1500" dirty="0"/>
                        <a:t>Herramienta TIC</a:t>
                      </a:r>
                    </a:p>
                  </a:txBody>
                  <a:tcPr/>
                </a:tc>
                <a:tc>
                  <a:txBody>
                    <a:bodyPr/>
                    <a:lstStyle/>
                    <a:p>
                      <a:pPr algn="ctr"/>
                      <a:r>
                        <a:rPr lang="es-ES" sz="1500" dirty="0"/>
                        <a:t>Producto</a:t>
                      </a:r>
                    </a:p>
                  </a:txBody>
                  <a:tcPr/>
                </a:tc>
                <a:extLst>
                  <a:ext uri="{0D108BD9-81ED-4DB2-BD59-A6C34878D82A}">
                    <a16:rowId xmlns:a16="http://schemas.microsoft.com/office/drawing/2014/main" val="140307849"/>
                  </a:ext>
                </a:extLst>
              </a:tr>
              <a:tr h="370840">
                <a:tc>
                  <a:txBody>
                    <a:bodyPr/>
                    <a:lstStyle/>
                    <a:p>
                      <a:pPr algn="ctr"/>
                      <a:r>
                        <a:rPr lang="es-ES" sz="1500" dirty="0"/>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dirty="0"/>
                        <a:t>Acortamiento de URL. Abrir Listas; Abrir One Note; Abrir carpeta “Documentación Informativa” en One Drive.</a:t>
                      </a:r>
                    </a:p>
                    <a:p>
                      <a:pPr algn="l"/>
                      <a:endParaRPr lang="es-ES" sz="1500" dirty="0"/>
                    </a:p>
                  </a:txBody>
                  <a:tcPr/>
                </a:tc>
                <a:tc>
                  <a:txBody>
                    <a:bodyPr/>
                    <a:lstStyle/>
                    <a:p>
                      <a:r>
                        <a:rPr lang="es-ES" sz="1500" dirty="0"/>
                        <a:t>Office 365: Listas, One Note, One Drive; Acortadores URL</a:t>
                      </a:r>
                    </a:p>
                  </a:txBody>
                  <a:tcPr/>
                </a:tc>
                <a:tc>
                  <a:txBody>
                    <a:bodyPr/>
                    <a:lstStyle/>
                    <a:p>
                      <a:r>
                        <a:rPr lang="es-ES" sz="1500" dirty="0"/>
                        <a:t>Iniciación: Libreta Digital One Note; Listas (Ficha Bibliográfica); Lección en Aula Virtual</a:t>
                      </a:r>
                    </a:p>
                  </a:txBody>
                  <a:tcPr/>
                </a:tc>
                <a:extLst>
                  <a:ext uri="{0D108BD9-81ED-4DB2-BD59-A6C34878D82A}">
                    <a16:rowId xmlns:a16="http://schemas.microsoft.com/office/drawing/2014/main" val="396432384"/>
                  </a:ext>
                </a:extLst>
              </a:tr>
              <a:tr h="335312">
                <a:tc>
                  <a:txBody>
                    <a:bodyPr/>
                    <a:lstStyle/>
                    <a:p>
                      <a:pPr algn="ctr"/>
                      <a:r>
                        <a:rPr lang="es-ES" sz="1500" dirty="0"/>
                        <a:t>T1</a:t>
                      </a:r>
                    </a:p>
                  </a:txBody>
                  <a:tcPr/>
                </a:tc>
                <a:tc>
                  <a:txBody>
                    <a:bodyPr/>
                    <a:lstStyle/>
                    <a:p>
                      <a:pPr algn="l"/>
                      <a:r>
                        <a:rPr lang="es-ES" sz="1500" dirty="0"/>
                        <a:t>Infografía. Tabla. 2 Lecturas</a:t>
                      </a:r>
                    </a:p>
                  </a:txBody>
                  <a:tcPr/>
                </a:tc>
                <a:tc>
                  <a:txBody>
                    <a:bodyPr/>
                    <a:lstStyle/>
                    <a:p>
                      <a:r>
                        <a:rPr lang="es-ES" sz="1500" dirty="0"/>
                        <a:t>Infografía</a:t>
                      </a:r>
                    </a:p>
                  </a:txBody>
                  <a:tcPr/>
                </a:tc>
                <a:tc>
                  <a:txBody>
                    <a:bodyPr/>
                    <a:lstStyle/>
                    <a:p>
                      <a:r>
                        <a:rPr lang="es-ES" sz="1500" dirty="0"/>
                        <a:t>Infografía: ‘Los padres de la documentación</a:t>
                      </a:r>
                    </a:p>
                  </a:txBody>
                  <a:tcPr/>
                </a:tc>
                <a:extLst>
                  <a:ext uri="{0D108BD9-81ED-4DB2-BD59-A6C34878D82A}">
                    <a16:rowId xmlns:a16="http://schemas.microsoft.com/office/drawing/2014/main" val="26253395"/>
                  </a:ext>
                </a:extLst>
              </a:tr>
              <a:tr h="329597">
                <a:tc>
                  <a:txBody>
                    <a:bodyPr/>
                    <a:lstStyle/>
                    <a:p>
                      <a:pPr algn="ctr"/>
                      <a:r>
                        <a:rPr lang="es-ES" sz="1500" dirty="0"/>
                        <a:t>T2</a:t>
                      </a:r>
                    </a:p>
                  </a:txBody>
                  <a:tcPr/>
                </a:tc>
                <a:tc>
                  <a:txBody>
                    <a:bodyPr/>
                    <a:lstStyle/>
                    <a:p>
                      <a:pPr algn="l"/>
                      <a:r>
                        <a:rPr lang="es-ES" sz="1500" dirty="0"/>
                        <a:t>Fuentes documentales; Análisis formal y análisis de contenido</a:t>
                      </a:r>
                    </a:p>
                  </a:txBody>
                  <a:tcPr/>
                </a:tc>
                <a:tc>
                  <a:txBody>
                    <a:bodyPr/>
                    <a:lstStyle/>
                    <a:p>
                      <a:r>
                        <a:rPr lang="es-ES" sz="1500" dirty="0"/>
                        <a:t>Listas; BB.DD., Drive, Alertas, YouTube</a:t>
                      </a:r>
                    </a:p>
                  </a:txBody>
                  <a:tcPr/>
                </a:tc>
                <a:tc>
                  <a:txBody>
                    <a:bodyPr/>
                    <a:lstStyle/>
                    <a:p>
                      <a:r>
                        <a:rPr lang="es-ES" sz="1500" dirty="0"/>
                        <a:t>Catálogo de recursos; Creative </a:t>
                      </a:r>
                      <a:r>
                        <a:rPr lang="es-ES" sz="1500" dirty="0" err="1"/>
                        <a:t>Commons</a:t>
                      </a:r>
                      <a:endParaRPr lang="es-ES" sz="1500" dirty="0"/>
                    </a:p>
                  </a:txBody>
                  <a:tcPr/>
                </a:tc>
                <a:extLst>
                  <a:ext uri="{0D108BD9-81ED-4DB2-BD59-A6C34878D82A}">
                    <a16:rowId xmlns:a16="http://schemas.microsoft.com/office/drawing/2014/main" val="2001060520"/>
                  </a:ext>
                </a:extLst>
              </a:tr>
              <a:tr h="370840">
                <a:tc>
                  <a:txBody>
                    <a:bodyPr/>
                    <a:lstStyle/>
                    <a:p>
                      <a:pPr algn="ctr"/>
                      <a:r>
                        <a:rPr lang="es-ES" sz="1500" dirty="0"/>
                        <a:t>T3</a:t>
                      </a:r>
                    </a:p>
                  </a:txBody>
                  <a:tcPr/>
                </a:tc>
                <a:tc>
                  <a:txBody>
                    <a:bodyPr/>
                    <a:lstStyle/>
                    <a:p>
                      <a:pPr algn="l"/>
                      <a:r>
                        <a:rPr lang="es-ES" sz="1500" dirty="0"/>
                        <a:t>Fuentes; BB.DD., Google News, otros</a:t>
                      </a:r>
                    </a:p>
                  </a:txBody>
                  <a:tcPr/>
                </a:tc>
                <a:tc>
                  <a:txBody>
                    <a:bodyPr/>
                    <a:lstStyle/>
                    <a:p>
                      <a:r>
                        <a:rPr lang="es-ES" sz="1500" dirty="0" err="1"/>
                        <a:t>Calameo</a:t>
                      </a:r>
                      <a:r>
                        <a:rPr lang="es-ES" sz="1500" dirty="0"/>
                        <a:t> – Revista digital; One Drive</a:t>
                      </a:r>
                    </a:p>
                  </a:txBody>
                  <a:tcPr/>
                </a:tc>
                <a:tc>
                  <a:txBody>
                    <a:bodyPr/>
                    <a:lstStyle/>
                    <a:p>
                      <a:r>
                        <a:rPr lang="es-ES" sz="1500" i="1" dirty="0" err="1"/>
                        <a:t>Clipping</a:t>
                      </a:r>
                      <a:r>
                        <a:rPr lang="es-ES" sz="1500" dirty="0"/>
                        <a:t> de Prensa</a:t>
                      </a:r>
                    </a:p>
                  </a:txBody>
                  <a:tcPr/>
                </a:tc>
                <a:extLst>
                  <a:ext uri="{0D108BD9-81ED-4DB2-BD59-A6C34878D82A}">
                    <a16:rowId xmlns:a16="http://schemas.microsoft.com/office/drawing/2014/main" val="2694340761"/>
                  </a:ext>
                </a:extLst>
              </a:tr>
              <a:tr h="289592">
                <a:tc>
                  <a:txBody>
                    <a:bodyPr/>
                    <a:lstStyle/>
                    <a:p>
                      <a:pPr algn="ctr"/>
                      <a:r>
                        <a:rPr lang="es-ES" sz="1500" dirty="0"/>
                        <a:t>T4</a:t>
                      </a:r>
                    </a:p>
                  </a:txBody>
                  <a:tcPr/>
                </a:tc>
                <a:tc>
                  <a:txBody>
                    <a:bodyPr/>
                    <a:lstStyle/>
                    <a:p>
                      <a:pPr algn="l"/>
                      <a:r>
                        <a:rPr lang="es-ES" sz="1500" dirty="0"/>
                        <a:t>Catálogo de </a:t>
                      </a:r>
                      <a:r>
                        <a:rPr lang="es-ES" sz="1500" dirty="0" err="1"/>
                        <a:t>Christie’s</a:t>
                      </a:r>
                      <a:endParaRPr lang="es-ES" sz="1500" dirty="0"/>
                    </a:p>
                  </a:txBody>
                  <a:tcPr/>
                </a:tc>
                <a:tc>
                  <a:txBody>
                    <a:bodyPr/>
                    <a:lstStyle/>
                    <a:p>
                      <a:r>
                        <a:rPr lang="es-ES" sz="1500" dirty="0"/>
                        <a:t>One Note; One Drive</a:t>
                      </a:r>
                    </a:p>
                  </a:txBody>
                  <a:tcPr/>
                </a:tc>
                <a:tc>
                  <a:txBody>
                    <a:bodyPr/>
                    <a:lstStyle/>
                    <a:p>
                      <a:r>
                        <a:rPr lang="es-ES" sz="1500" dirty="0"/>
                        <a:t>Ensayo Análisis fotografías</a:t>
                      </a:r>
                    </a:p>
                  </a:txBody>
                  <a:tcPr/>
                </a:tc>
                <a:extLst>
                  <a:ext uri="{0D108BD9-81ED-4DB2-BD59-A6C34878D82A}">
                    <a16:rowId xmlns:a16="http://schemas.microsoft.com/office/drawing/2014/main" val="1336185665"/>
                  </a:ext>
                </a:extLst>
              </a:tr>
              <a:tr h="0">
                <a:tc>
                  <a:txBody>
                    <a:bodyPr/>
                    <a:lstStyle/>
                    <a:p>
                      <a:pPr algn="ctr"/>
                      <a:r>
                        <a:rPr lang="es-ES" sz="1500" dirty="0"/>
                        <a:t>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dirty="0"/>
                        <a:t>BB.DD.: Dragón, etc.; YouTube; Google News; Pinterest, etc. </a:t>
                      </a:r>
                    </a:p>
                  </a:txBody>
                  <a:tcPr/>
                </a:tc>
                <a:tc>
                  <a:txBody>
                    <a:bodyPr/>
                    <a:lstStyle/>
                    <a:p>
                      <a:r>
                        <a:rPr lang="es-ES" sz="1500" dirty="0"/>
                        <a:t>One Drive; Post en ‘X’, Instagram o </a:t>
                      </a:r>
                      <a:r>
                        <a:rPr lang="es-ES" sz="1500" dirty="0" err="1"/>
                        <a:t>Linkedin</a:t>
                      </a:r>
                      <a:r>
                        <a:rPr lang="es-ES" sz="1500" dirty="0"/>
                        <a:t>.</a:t>
                      </a:r>
                    </a:p>
                  </a:txBody>
                  <a:tcPr/>
                </a:tc>
                <a:tc>
                  <a:txBody>
                    <a:bodyPr/>
                    <a:lstStyle/>
                    <a:p>
                      <a:r>
                        <a:rPr lang="es-ES" sz="1500" dirty="0"/>
                        <a:t>Precampaña de Publicidad. Licencia CC.</a:t>
                      </a:r>
                    </a:p>
                  </a:txBody>
                  <a:tcPr/>
                </a:tc>
                <a:extLst>
                  <a:ext uri="{0D108BD9-81ED-4DB2-BD59-A6C34878D82A}">
                    <a16:rowId xmlns:a16="http://schemas.microsoft.com/office/drawing/2014/main" val="757544150"/>
                  </a:ext>
                </a:extLst>
              </a:tr>
              <a:tr h="370840">
                <a:tc>
                  <a:txBody>
                    <a:bodyPr/>
                    <a:lstStyle/>
                    <a:p>
                      <a:pPr algn="ctr"/>
                      <a:r>
                        <a:rPr lang="es-ES" sz="1500" dirty="0"/>
                        <a:t>T6</a:t>
                      </a:r>
                    </a:p>
                  </a:txBody>
                  <a:tcPr/>
                </a:tc>
                <a:tc>
                  <a:txBody>
                    <a:bodyPr/>
                    <a:lstStyle/>
                    <a:p>
                      <a:pPr algn="l"/>
                      <a:endParaRPr lang="es-ES" sz="1500" dirty="0"/>
                    </a:p>
                  </a:txBody>
                  <a:tcPr/>
                </a:tc>
                <a:tc>
                  <a:txBody>
                    <a:bodyPr/>
                    <a:lstStyle/>
                    <a:p>
                      <a:endParaRPr lang="es-ES" sz="1500" dirty="0"/>
                    </a:p>
                  </a:txBody>
                  <a:tcPr/>
                </a:tc>
                <a:tc>
                  <a:txBody>
                    <a:bodyPr/>
                    <a:lstStyle/>
                    <a:p>
                      <a:endParaRPr lang="es-ES" sz="1500" dirty="0"/>
                    </a:p>
                  </a:txBody>
                  <a:tcPr/>
                </a:tc>
                <a:extLst>
                  <a:ext uri="{0D108BD9-81ED-4DB2-BD59-A6C34878D82A}">
                    <a16:rowId xmlns:a16="http://schemas.microsoft.com/office/drawing/2014/main" val="3128320285"/>
                  </a:ext>
                </a:extLst>
              </a:tr>
              <a:tr h="370840">
                <a:tc>
                  <a:txBody>
                    <a:bodyPr/>
                    <a:lstStyle/>
                    <a:p>
                      <a:pPr algn="ctr"/>
                      <a:r>
                        <a:rPr lang="es-ES" sz="1500" dirty="0"/>
                        <a:t>T7</a:t>
                      </a:r>
                    </a:p>
                  </a:txBody>
                  <a:tcPr/>
                </a:tc>
                <a:tc>
                  <a:txBody>
                    <a:bodyPr/>
                    <a:lstStyle/>
                    <a:p>
                      <a:pPr algn="l"/>
                      <a:endParaRPr lang="es-ES" sz="1500" dirty="0"/>
                    </a:p>
                  </a:txBody>
                  <a:tcPr/>
                </a:tc>
                <a:tc>
                  <a:txBody>
                    <a:bodyPr/>
                    <a:lstStyle/>
                    <a:p>
                      <a:endParaRPr lang="es-ES" sz="1500" dirty="0"/>
                    </a:p>
                  </a:txBody>
                  <a:tcPr/>
                </a:tc>
                <a:tc>
                  <a:txBody>
                    <a:bodyPr/>
                    <a:lstStyle/>
                    <a:p>
                      <a:endParaRPr lang="es-ES" sz="1500" dirty="0"/>
                    </a:p>
                  </a:txBody>
                  <a:tcPr/>
                </a:tc>
                <a:extLst>
                  <a:ext uri="{0D108BD9-81ED-4DB2-BD59-A6C34878D82A}">
                    <a16:rowId xmlns:a16="http://schemas.microsoft.com/office/drawing/2014/main" val="1452980913"/>
                  </a:ext>
                </a:extLst>
              </a:tr>
            </a:tbl>
          </a:graphicData>
        </a:graphic>
      </p:graphicFrame>
    </p:spTree>
    <p:extLst>
      <p:ext uri="{BB962C8B-B14F-4D97-AF65-F5344CB8AC3E}">
        <p14:creationId xmlns:p14="http://schemas.microsoft.com/office/powerpoint/2010/main" val="341812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845B0-1124-4078-1723-A52986BCA5F7}"/>
              </a:ext>
            </a:extLst>
          </p:cNvPr>
          <p:cNvSpPr>
            <a:spLocks noGrp="1"/>
          </p:cNvSpPr>
          <p:nvPr>
            <p:ph type="title"/>
          </p:nvPr>
        </p:nvSpPr>
        <p:spPr>
          <a:xfrm>
            <a:off x="1297740" y="463910"/>
            <a:ext cx="8532840" cy="559350"/>
          </a:xfrm>
        </p:spPr>
        <p:txBody>
          <a:bodyPr/>
          <a:lstStyle/>
          <a:p>
            <a:r>
              <a:rPr lang="es-ES" dirty="0"/>
              <a:t>Uso de ‘One Note’ (</a:t>
            </a:r>
            <a:r>
              <a:rPr lang="es-ES" i="1" dirty="0"/>
              <a:t>Microsoft Office</a:t>
            </a:r>
            <a:r>
              <a:rPr lang="es-ES" dirty="0"/>
              <a:t>)</a:t>
            </a:r>
          </a:p>
        </p:txBody>
      </p:sp>
      <p:sp>
        <p:nvSpPr>
          <p:cNvPr id="3" name="Marcador de número de diapositiva 2">
            <a:extLst>
              <a:ext uri="{FF2B5EF4-FFF2-40B4-BE49-F238E27FC236}">
                <a16:creationId xmlns:a16="http://schemas.microsoft.com/office/drawing/2014/main" id="{A7C0CAC3-D11F-2231-9030-E12A8F56F2F3}"/>
              </a:ext>
            </a:extLst>
          </p:cNvPr>
          <p:cNvSpPr>
            <a:spLocks noGrp="1"/>
          </p:cNvSpPr>
          <p:nvPr>
            <p:ph type="sldNum" sz="quarter" idx="10"/>
          </p:nvPr>
        </p:nvSpPr>
        <p:spPr/>
        <p:txBody>
          <a:bodyPr/>
          <a:lstStyle/>
          <a:p>
            <a:fld id="{84198D8D-A5BD-4954-AD2C-0A190A72C325}" type="slidenum">
              <a:rPr lang="es-ES" smtClean="0"/>
              <a:t>12</a:t>
            </a:fld>
            <a:endParaRPr lang="es-ES"/>
          </a:p>
        </p:txBody>
      </p:sp>
      <p:sp>
        <p:nvSpPr>
          <p:cNvPr id="4" name="Marcador de pie de página 3">
            <a:extLst>
              <a:ext uri="{FF2B5EF4-FFF2-40B4-BE49-F238E27FC236}">
                <a16:creationId xmlns:a16="http://schemas.microsoft.com/office/drawing/2014/main" id="{021A4361-EF1E-9179-3429-F7F6DD799D47}"/>
              </a:ext>
            </a:extLst>
          </p:cNvPr>
          <p:cNvSpPr>
            <a:spLocks noGrp="1"/>
          </p:cNvSpPr>
          <p:nvPr>
            <p:ph type="ftr" sz="quarter" idx="11"/>
          </p:nvPr>
        </p:nvSpPr>
        <p:spPr/>
        <p:txBody>
          <a:bodyPr/>
          <a:lstStyle/>
          <a:p>
            <a:r>
              <a:rPr lang="es-ES"/>
              <a:t>Elaborado por: Clara Janneth Santos-Martínez</a:t>
            </a:r>
            <a:endParaRPr lang="es-ES" dirty="0"/>
          </a:p>
        </p:txBody>
      </p:sp>
      <p:graphicFrame>
        <p:nvGraphicFramePr>
          <p:cNvPr id="5" name="Diagrama 4">
            <a:extLst>
              <a:ext uri="{FF2B5EF4-FFF2-40B4-BE49-F238E27FC236}">
                <a16:creationId xmlns:a16="http://schemas.microsoft.com/office/drawing/2014/main" id="{77C7C13F-D521-4727-C9D4-F6A4AA8B2AC3}"/>
              </a:ext>
            </a:extLst>
          </p:cNvPr>
          <p:cNvGraphicFramePr/>
          <p:nvPr>
            <p:extLst>
              <p:ext uri="{D42A27DB-BD31-4B8C-83A1-F6EECF244321}">
                <p14:modId xmlns:p14="http://schemas.microsoft.com/office/powerpoint/2010/main" val="4123617166"/>
              </p:ext>
            </p:extLst>
          </p:nvPr>
        </p:nvGraphicFramePr>
        <p:xfrm>
          <a:off x="2032000" y="1223010"/>
          <a:ext cx="9321800" cy="491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nterfaz de usuario gráfica, Aplicación, Icono, Teams&#10;&#10;Descripción generada automáticamente">
            <a:extLst>
              <a:ext uri="{FF2B5EF4-FFF2-40B4-BE49-F238E27FC236}">
                <a16:creationId xmlns:a16="http://schemas.microsoft.com/office/drawing/2014/main" id="{5AE326E1-A089-5446-151F-30C5C8BCED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6630" y="22860"/>
            <a:ext cx="1438950" cy="1461608"/>
          </a:xfrm>
          <a:prstGeom prst="rect">
            <a:avLst/>
          </a:prstGeom>
        </p:spPr>
      </p:pic>
    </p:spTree>
    <p:extLst>
      <p:ext uri="{BB962C8B-B14F-4D97-AF65-F5344CB8AC3E}">
        <p14:creationId xmlns:p14="http://schemas.microsoft.com/office/powerpoint/2010/main" val="253457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B2D00-16BE-DAD8-7AEA-67928CFB17CA}"/>
              </a:ext>
            </a:extLst>
          </p:cNvPr>
          <p:cNvSpPr>
            <a:spLocks noGrp="1"/>
          </p:cNvSpPr>
          <p:nvPr>
            <p:ph type="title"/>
          </p:nvPr>
        </p:nvSpPr>
        <p:spPr>
          <a:xfrm>
            <a:off x="1192898" y="232117"/>
            <a:ext cx="10498016" cy="534050"/>
          </a:xfrm>
        </p:spPr>
        <p:txBody>
          <a:bodyPr>
            <a:normAutofit fontScale="90000"/>
          </a:bodyPr>
          <a:lstStyle/>
          <a:p>
            <a:r>
              <a:rPr lang="es-ES" dirty="0"/>
              <a:t>Empezando el curso</a:t>
            </a:r>
          </a:p>
        </p:txBody>
      </p:sp>
      <p:sp>
        <p:nvSpPr>
          <p:cNvPr id="3" name="Marcador de texto 2">
            <a:extLst>
              <a:ext uri="{FF2B5EF4-FFF2-40B4-BE49-F238E27FC236}">
                <a16:creationId xmlns:a16="http://schemas.microsoft.com/office/drawing/2014/main" id="{982434D5-4B8F-B311-8275-FA682EDB0D12}"/>
              </a:ext>
            </a:extLst>
          </p:cNvPr>
          <p:cNvSpPr>
            <a:spLocks noGrp="1"/>
          </p:cNvSpPr>
          <p:nvPr>
            <p:ph type="body" idx="1"/>
          </p:nvPr>
        </p:nvSpPr>
        <p:spPr>
          <a:xfrm>
            <a:off x="1314449" y="2068354"/>
            <a:ext cx="10160109" cy="4012405"/>
          </a:xfrm>
          <a:ln>
            <a:solidFill>
              <a:srgbClr val="FF0000"/>
            </a:solidFill>
          </a:ln>
        </p:spPr>
        <p:txBody>
          <a:bodyPr>
            <a:noAutofit/>
          </a:bodyPr>
          <a:lstStyle/>
          <a:p>
            <a:pPr marL="186262" indent="0" algn="l" rtl="0" fontAlgn="base">
              <a:lnSpc>
                <a:spcPct val="100000"/>
              </a:lnSpc>
              <a:spcBef>
                <a:spcPts val="600"/>
              </a:spcBef>
              <a:buNone/>
            </a:pPr>
            <a:r>
              <a:rPr lang="es-ES" sz="1800" b="0" i="0" dirty="0">
                <a:solidFill>
                  <a:srgbClr val="FF0000"/>
                </a:solidFill>
                <a:effectLst/>
              </a:rPr>
              <a:t>One Note: </a:t>
            </a:r>
            <a:r>
              <a:rPr lang="es-ES" sz="1800" b="0" i="0" dirty="0">
                <a:solidFill>
                  <a:srgbClr val="000000"/>
                </a:solidFill>
                <a:effectLst/>
              </a:rPr>
              <a:t>Abrir Sección: ‘Notas de Clase’. Abra una Página: ‘Tema 1’; Abra Sección: ‘Ejercicios’. Abra Página: ‘Ejercicio 1’; c) Miscelánea</a:t>
            </a:r>
          </a:p>
          <a:p>
            <a:pPr marL="186262" indent="0" algn="l" rtl="0" fontAlgn="base">
              <a:lnSpc>
                <a:spcPct val="100000"/>
              </a:lnSpc>
              <a:spcBef>
                <a:spcPts val="600"/>
              </a:spcBef>
              <a:buNone/>
            </a:pPr>
            <a:r>
              <a:rPr lang="es-ES" sz="1800" b="0" i="0" dirty="0">
                <a:solidFill>
                  <a:srgbClr val="FF0000"/>
                </a:solidFill>
                <a:effectLst/>
              </a:rPr>
              <a:t>Ejercicio:</a:t>
            </a:r>
          </a:p>
          <a:p>
            <a:pPr algn="l" rtl="0" fontAlgn="base">
              <a:lnSpc>
                <a:spcPct val="100000"/>
              </a:lnSpc>
              <a:spcBef>
                <a:spcPts val="600"/>
              </a:spcBef>
            </a:pPr>
            <a:r>
              <a:rPr lang="es-ES" sz="1800" b="0" i="0" dirty="0">
                <a:solidFill>
                  <a:srgbClr val="000000"/>
                </a:solidFill>
                <a:effectLst/>
              </a:rPr>
              <a:t>En Internet realice una búsqueda de URL larga: copiar la expresión más larga que encontréis del navegador. </a:t>
            </a:r>
          </a:p>
          <a:p>
            <a:pPr marL="186262" indent="0" algn="l" rtl="0" fontAlgn="base">
              <a:lnSpc>
                <a:spcPct val="100000"/>
              </a:lnSpc>
              <a:spcBef>
                <a:spcPts val="600"/>
              </a:spcBef>
              <a:buNone/>
            </a:pPr>
            <a:r>
              <a:rPr lang="es-ES" sz="1800" b="0" i="0" dirty="0">
                <a:solidFill>
                  <a:srgbClr val="000000"/>
                </a:solidFill>
                <a:effectLst/>
              </a:rPr>
              <a:t>a) Investigue en </a:t>
            </a:r>
            <a:r>
              <a:rPr lang="es-ES" sz="1800" dirty="0">
                <a:solidFill>
                  <a:srgbClr val="000000"/>
                </a:solidFill>
              </a:rPr>
              <a:t>Google ¿qué es una </a:t>
            </a:r>
            <a:r>
              <a:rPr lang="es-ES" sz="1800" b="0" i="0" dirty="0">
                <a:solidFill>
                  <a:srgbClr val="000000"/>
                </a:solidFill>
                <a:effectLst/>
              </a:rPr>
              <a:t>URL corta?</a:t>
            </a:r>
            <a:r>
              <a:rPr lang="es-ES" sz="1800" dirty="0">
                <a:solidFill>
                  <a:srgbClr val="000000"/>
                </a:solidFill>
              </a:rPr>
              <a:t>. Busque 3 acortadores diferentes</a:t>
            </a:r>
            <a:endParaRPr lang="es-ES" sz="1800" b="0" i="0" dirty="0">
              <a:solidFill>
                <a:srgbClr val="000000"/>
              </a:solidFill>
              <a:effectLst/>
            </a:endParaRPr>
          </a:p>
          <a:p>
            <a:pPr lvl="1" fontAlgn="base">
              <a:lnSpc>
                <a:spcPct val="100000"/>
              </a:lnSpc>
              <a:spcBef>
                <a:spcPts val="600"/>
              </a:spcBef>
            </a:pPr>
            <a:r>
              <a:rPr lang="es-ES" sz="1533" b="0" i="0" dirty="0">
                <a:solidFill>
                  <a:srgbClr val="000000"/>
                </a:solidFill>
                <a:effectLst/>
              </a:rPr>
              <a:t>Utilice One Note. En la Sección Notas de Clase abra una página. Llámela ‘Ejercicio 1’ :Según el acortador colocar el enlace o URL corta </a:t>
            </a:r>
          </a:p>
          <a:p>
            <a:pPr marL="186262" indent="0" algn="l" rtl="0" fontAlgn="base">
              <a:lnSpc>
                <a:spcPct val="100000"/>
              </a:lnSpc>
              <a:spcBef>
                <a:spcPts val="600"/>
              </a:spcBef>
              <a:buNone/>
            </a:pPr>
            <a:r>
              <a:rPr lang="es-ES" sz="1800" b="0" i="0" dirty="0">
                <a:solidFill>
                  <a:srgbClr val="000000"/>
                </a:solidFill>
                <a:effectLst/>
              </a:rPr>
              <a:t>b) Investigue </a:t>
            </a:r>
            <a:r>
              <a:rPr lang="es-ES" sz="1800" dirty="0">
                <a:solidFill>
                  <a:srgbClr val="000000"/>
                </a:solidFill>
              </a:rPr>
              <a:t>¿qué es un h</a:t>
            </a:r>
            <a:r>
              <a:rPr lang="es-ES" sz="1800" b="0" i="0" dirty="0">
                <a:solidFill>
                  <a:srgbClr val="000000"/>
                </a:solidFill>
                <a:effectLst/>
              </a:rPr>
              <a:t>ipervínculo?</a:t>
            </a:r>
          </a:p>
          <a:p>
            <a:pPr algn="l" rtl="0" fontAlgn="base">
              <a:lnSpc>
                <a:spcPct val="100000"/>
              </a:lnSpc>
              <a:spcBef>
                <a:spcPts val="600"/>
              </a:spcBef>
            </a:pPr>
            <a:r>
              <a:rPr lang="es-ES" sz="1800" b="1" i="0" dirty="0">
                <a:solidFill>
                  <a:srgbClr val="000000"/>
                </a:solidFill>
                <a:effectLst/>
              </a:rPr>
              <a:t>Realizar una tabla </a:t>
            </a:r>
            <a:r>
              <a:rPr lang="es-ES" sz="1800" b="0" i="0" dirty="0">
                <a:solidFill>
                  <a:srgbClr val="000000"/>
                </a:solidFill>
                <a:effectLst/>
              </a:rPr>
              <a:t>a 3 columnas incluyendo en las columnas: Acortador; Ventajas ; Desventajas. En las filas incluir cada uno de los 3 acortadores.</a:t>
            </a:r>
          </a:p>
          <a:p>
            <a:pPr algn="l" rtl="0" fontAlgn="base">
              <a:lnSpc>
                <a:spcPct val="100000"/>
              </a:lnSpc>
              <a:spcBef>
                <a:spcPts val="600"/>
              </a:spcBef>
            </a:pPr>
            <a:r>
              <a:rPr lang="es-ES" sz="1800" dirty="0">
                <a:solidFill>
                  <a:srgbClr val="000000"/>
                </a:solidFill>
              </a:rPr>
              <a:t>Las fuentes consultadas deben citarse según las normas APA, 7ª. Edición. Utilizar </a:t>
            </a:r>
            <a:r>
              <a:rPr lang="es-ES" sz="1800" dirty="0" err="1">
                <a:solidFill>
                  <a:srgbClr val="FF0000"/>
                </a:solidFill>
                <a:hlinkClick r:id="rId2">
                  <a:extLst>
                    <a:ext uri="{A12FA001-AC4F-418D-AE19-62706E023703}">
                      <ahyp:hlinkClr xmlns:ahyp="http://schemas.microsoft.com/office/drawing/2018/hyperlinkcolor" val="tx"/>
                    </a:ext>
                  </a:extLst>
                </a:hlinkClick>
              </a:rPr>
              <a:t>Scribbr</a:t>
            </a:r>
            <a:r>
              <a:rPr lang="es-ES" sz="1800" dirty="0">
                <a:solidFill>
                  <a:srgbClr val="000000"/>
                </a:solidFill>
              </a:rPr>
              <a:t> para ello. </a:t>
            </a:r>
            <a:endParaRPr lang="es-ES" sz="1800" b="0" i="0" dirty="0">
              <a:solidFill>
                <a:srgbClr val="000000"/>
              </a:solidFill>
              <a:effectLst/>
            </a:endParaRPr>
          </a:p>
        </p:txBody>
      </p:sp>
      <p:sp>
        <p:nvSpPr>
          <p:cNvPr id="5" name="Marcador de número de diapositiva 4">
            <a:extLst>
              <a:ext uri="{FF2B5EF4-FFF2-40B4-BE49-F238E27FC236}">
                <a16:creationId xmlns:a16="http://schemas.microsoft.com/office/drawing/2014/main" id="{8803A1E6-32A2-C9D4-AB5A-E912544D367D}"/>
              </a:ext>
            </a:extLst>
          </p:cNvPr>
          <p:cNvSpPr>
            <a:spLocks noGrp="1"/>
          </p:cNvSpPr>
          <p:nvPr>
            <p:ph type="sldNum" idx="12"/>
          </p:nvPr>
        </p:nvSpPr>
        <p:spPr/>
        <p:txBody>
          <a:bodyPr/>
          <a:lstStyle/>
          <a:p>
            <a:fld id="{00000000-1234-1234-1234-123412341234}" type="slidenum">
              <a:rPr lang="es-ES" smtClean="0"/>
              <a:pPr/>
              <a:t>13</a:t>
            </a:fld>
            <a:endParaRPr lang="es-ES"/>
          </a:p>
        </p:txBody>
      </p:sp>
      <p:sp>
        <p:nvSpPr>
          <p:cNvPr id="6" name="Marcador de pie de página 5">
            <a:extLst>
              <a:ext uri="{FF2B5EF4-FFF2-40B4-BE49-F238E27FC236}">
                <a16:creationId xmlns:a16="http://schemas.microsoft.com/office/drawing/2014/main" id="{08785752-BFB1-5C16-B3DB-1925FB57CB8B}"/>
              </a:ext>
            </a:extLst>
          </p:cNvPr>
          <p:cNvSpPr>
            <a:spLocks noGrp="1"/>
          </p:cNvSpPr>
          <p:nvPr>
            <p:ph type="ftr" sz="quarter" idx="10"/>
          </p:nvPr>
        </p:nvSpPr>
        <p:spPr/>
        <p:txBody>
          <a:bodyPr/>
          <a:lstStyle/>
          <a:p>
            <a:r>
              <a:rPr lang="es-ES"/>
              <a:t>Elaborado por: Clara Janneth Santos-Martínez</a:t>
            </a:r>
            <a:endParaRPr lang="es-ES" dirty="0"/>
          </a:p>
        </p:txBody>
      </p:sp>
      <p:sp>
        <p:nvSpPr>
          <p:cNvPr id="7" name="CuadroTexto 6">
            <a:extLst>
              <a:ext uri="{FF2B5EF4-FFF2-40B4-BE49-F238E27FC236}">
                <a16:creationId xmlns:a16="http://schemas.microsoft.com/office/drawing/2014/main" id="{9990684D-7C73-6683-9AAC-570EB109F756}"/>
              </a:ext>
            </a:extLst>
          </p:cNvPr>
          <p:cNvSpPr txBox="1"/>
          <p:nvPr/>
        </p:nvSpPr>
        <p:spPr>
          <a:xfrm>
            <a:off x="1383030" y="882576"/>
            <a:ext cx="5060172" cy="400110"/>
          </a:xfrm>
          <a:prstGeom prst="rect">
            <a:avLst/>
          </a:prstGeom>
          <a:solidFill>
            <a:schemeClr val="tx1"/>
          </a:solidFill>
        </p:spPr>
        <p:txBody>
          <a:bodyPr wrap="square" rtlCol="0">
            <a:spAutoFit/>
          </a:bodyPr>
          <a:lstStyle/>
          <a:p>
            <a:r>
              <a:rPr lang="es-ES" sz="2000" b="1" i="0" cap="small" dirty="0">
                <a:solidFill>
                  <a:schemeClr val="bg1">
                    <a:lumMod val="95000"/>
                  </a:schemeClr>
                </a:solidFill>
                <a:effectLst/>
                <a:latin typeface="Calibri" panose="020F0502020204030204" pitchFamily="34" charset="0"/>
              </a:rPr>
              <a:t>EJERCICIO 1. ENLACES – ACORTAMIENTO URL</a:t>
            </a:r>
            <a:r>
              <a:rPr lang="es-ES" sz="2000" b="0" i="0" cap="small" dirty="0">
                <a:solidFill>
                  <a:schemeClr val="bg1">
                    <a:lumMod val="95000"/>
                  </a:schemeClr>
                </a:solidFill>
                <a:effectLst/>
                <a:latin typeface="Calibri" panose="020F0502020204030204" pitchFamily="34" charset="0"/>
              </a:rPr>
              <a:t> </a:t>
            </a:r>
            <a:r>
              <a:rPr lang="es-ES" sz="2000" cap="small" dirty="0">
                <a:solidFill>
                  <a:schemeClr val="bg1">
                    <a:lumMod val="95000"/>
                  </a:schemeClr>
                </a:solidFill>
              </a:rPr>
              <a:t> </a:t>
            </a:r>
          </a:p>
        </p:txBody>
      </p:sp>
      <p:sp>
        <p:nvSpPr>
          <p:cNvPr id="9" name="CuadroTexto 8">
            <a:extLst>
              <a:ext uri="{FF2B5EF4-FFF2-40B4-BE49-F238E27FC236}">
                <a16:creationId xmlns:a16="http://schemas.microsoft.com/office/drawing/2014/main" id="{BF13FB9A-A107-90BB-FFA9-756F38A56A13}"/>
              </a:ext>
            </a:extLst>
          </p:cNvPr>
          <p:cNvSpPr txBox="1"/>
          <p:nvPr/>
        </p:nvSpPr>
        <p:spPr>
          <a:xfrm>
            <a:off x="1192898" y="1338030"/>
            <a:ext cx="9837052" cy="369332"/>
          </a:xfrm>
          <a:prstGeom prst="rect">
            <a:avLst/>
          </a:prstGeom>
          <a:noFill/>
        </p:spPr>
        <p:txBody>
          <a:bodyPr wrap="square">
            <a:spAutoFit/>
          </a:bodyPr>
          <a:lstStyle/>
          <a:p>
            <a:pPr marL="186262" indent="0" algn="l" rtl="0" fontAlgn="base">
              <a:buNone/>
            </a:pPr>
            <a:r>
              <a:rPr lang="es-ES" sz="1800" b="1" dirty="0">
                <a:solidFill>
                  <a:srgbClr val="000000"/>
                </a:solidFill>
                <a:latin typeface="Calibri" panose="020F0502020204030204" pitchFamily="34" charset="0"/>
              </a:rPr>
              <a:t>Objetivo: </a:t>
            </a:r>
            <a:r>
              <a:rPr lang="es-ES" sz="1800" dirty="0">
                <a:solidFill>
                  <a:srgbClr val="000000"/>
                </a:solidFill>
                <a:latin typeface="Calibri" panose="020F0502020204030204" pitchFamily="34" charset="0"/>
              </a:rPr>
              <a:t>Unificar criterios para la gestión documental desarrollando competencias digitales.</a:t>
            </a:r>
            <a:endParaRPr lang="es-E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58105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B2D00-16BE-DAD8-7AEA-67928CFB17CA}"/>
              </a:ext>
            </a:extLst>
          </p:cNvPr>
          <p:cNvSpPr>
            <a:spLocks noGrp="1"/>
          </p:cNvSpPr>
          <p:nvPr>
            <p:ph type="title"/>
          </p:nvPr>
        </p:nvSpPr>
        <p:spPr>
          <a:xfrm>
            <a:off x="1192898" y="232117"/>
            <a:ext cx="10498016" cy="534050"/>
          </a:xfrm>
        </p:spPr>
        <p:txBody>
          <a:bodyPr>
            <a:normAutofit fontScale="90000"/>
          </a:bodyPr>
          <a:lstStyle/>
          <a:p>
            <a:r>
              <a:rPr lang="es-ES" dirty="0"/>
              <a:t>Empezando el curso</a:t>
            </a:r>
          </a:p>
        </p:txBody>
      </p:sp>
      <p:sp>
        <p:nvSpPr>
          <p:cNvPr id="4" name="Marcador de texto 3">
            <a:extLst>
              <a:ext uri="{FF2B5EF4-FFF2-40B4-BE49-F238E27FC236}">
                <a16:creationId xmlns:a16="http://schemas.microsoft.com/office/drawing/2014/main" id="{4170058D-8858-09D2-F299-DAE2A1B565B0}"/>
              </a:ext>
            </a:extLst>
          </p:cNvPr>
          <p:cNvSpPr>
            <a:spLocks noGrp="1"/>
          </p:cNvSpPr>
          <p:nvPr>
            <p:ph type="body" idx="2"/>
          </p:nvPr>
        </p:nvSpPr>
        <p:spPr>
          <a:xfrm>
            <a:off x="1303020" y="2068354"/>
            <a:ext cx="10287000" cy="4012406"/>
          </a:xfrm>
          <a:ln>
            <a:solidFill>
              <a:srgbClr val="FF0000"/>
            </a:solidFill>
          </a:ln>
        </p:spPr>
        <p:txBody>
          <a:bodyPr>
            <a:noAutofit/>
          </a:bodyPr>
          <a:lstStyle/>
          <a:p>
            <a:r>
              <a:rPr lang="es-ES" dirty="0"/>
              <a:t>Abrir documentos en Office 365. </a:t>
            </a:r>
          </a:p>
          <a:p>
            <a:r>
              <a:rPr lang="es-ES" dirty="0"/>
              <a:t>One Drive: prepara una carpeta para tus ‘Ejercicios’, otra para ‘Lecturas’</a:t>
            </a:r>
          </a:p>
          <a:p>
            <a:r>
              <a:rPr lang="es-ES" dirty="0"/>
              <a:t>Listas: Empieza por </a:t>
            </a:r>
            <a:r>
              <a:rPr lang="es-ES" dirty="0">
                <a:solidFill>
                  <a:srgbClr val="FF0000"/>
                </a:solidFill>
              </a:rPr>
              <a:t>Lectura 1</a:t>
            </a:r>
            <a:r>
              <a:rPr lang="es-ES" dirty="0"/>
              <a:t>:  </a:t>
            </a:r>
            <a:r>
              <a:rPr lang="es-ES" dirty="0">
                <a:hlinkClick r:id="rId2"/>
              </a:rPr>
              <a:t>leer el siguiente texto</a:t>
            </a:r>
            <a:r>
              <a:rPr lang="es-ES" dirty="0"/>
              <a:t>. A continuación, intenta abrir una Lista para el curso. Denomínala: ‘Fichas bibliográficas’. Incluye los siguientes </a:t>
            </a:r>
            <a:r>
              <a:rPr lang="es-ES" u="sng" dirty="0"/>
              <a:t>campos: ‘</a:t>
            </a:r>
            <a:r>
              <a:rPr lang="es-ES" dirty="0"/>
              <a:t>Título’, ‘Descripción’, ‘URL1’, ‘URL 2’, ‘Tipo documental’, ‘AutorApellido1’, ‘Autor Nombre1’, ‘AutorApellido2’, ‘AutorNombre2’ ‘</a:t>
            </a:r>
            <a:r>
              <a:rPr lang="es-ES" dirty="0" err="1"/>
              <a:t>OtrosAutores</a:t>
            </a:r>
            <a:r>
              <a:rPr lang="es-ES" dirty="0"/>
              <a:t>’, fecha. Recuerda que el signo “+” permite Abrir una Lista. </a:t>
            </a:r>
          </a:p>
          <a:p>
            <a:r>
              <a:rPr lang="es-ES" dirty="0"/>
              <a:t>Empieza a usar ‘Listas’ incluyendo uno de los acortadores que investigaste.</a:t>
            </a:r>
          </a:p>
          <a:p>
            <a:pPr marL="186262" indent="0">
              <a:buNone/>
            </a:pPr>
            <a:r>
              <a:rPr lang="es-ES" dirty="0"/>
              <a:t>Posibles autores: Anónimo; Redacción, VV.AA.</a:t>
            </a:r>
          </a:p>
        </p:txBody>
      </p:sp>
      <p:sp>
        <p:nvSpPr>
          <p:cNvPr id="5" name="Marcador de número de diapositiva 4">
            <a:extLst>
              <a:ext uri="{FF2B5EF4-FFF2-40B4-BE49-F238E27FC236}">
                <a16:creationId xmlns:a16="http://schemas.microsoft.com/office/drawing/2014/main" id="{8803A1E6-32A2-C9D4-AB5A-E912544D367D}"/>
              </a:ext>
            </a:extLst>
          </p:cNvPr>
          <p:cNvSpPr>
            <a:spLocks noGrp="1"/>
          </p:cNvSpPr>
          <p:nvPr>
            <p:ph type="sldNum" idx="12"/>
          </p:nvPr>
        </p:nvSpPr>
        <p:spPr/>
        <p:txBody>
          <a:bodyPr/>
          <a:lstStyle/>
          <a:p>
            <a:fld id="{00000000-1234-1234-1234-123412341234}" type="slidenum">
              <a:rPr lang="es-ES" smtClean="0"/>
              <a:pPr/>
              <a:t>14</a:t>
            </a:fld>
            <a:endParaRPr lang="es-ES"/>
          </a:p>
        </p:txBody>
      </p:sp>
      <p:sp>
        <p:nvSpPr>
          <p:cNvPr id="6" name="Marcador de pie de página 5">
            <a:extLst>
              <a:ext uri="{FF2B5EF4-FFF2-40B4-BE49-F238E27FC236}">
                <a16:creationId xmlns:a16="http://schemas.microsoft.com/office/drawing/2014/main" id="{08785752-BFB1-5C16-B3DB-1925FB57CB8B}"/>
              </a:ext>
            </a:extLst>
          </p:cNvPr>
          <p:cNvSpPr>
            <a:spLocks noGrp="1"/>
          </p:cNvSpPr>
          <p:nvPr>
            <p:ph type="ftr" sz="quarter" idx="10"/>
          </p:nvPr>
        </p:nvSpPr>
        <p:spPr/>
        <p:txBody>
          <a:bodyPr/>
          <a:lstStyle/>
          <a:p>
            <a:r>
              <a:rPr lang="es-ES"/>
              <a:t>Elaborado por: Clara Janneth Santos-Martínez</a:t>
            </a:r>
            <a:endParaRPr lang="es-ES" dirty="0"/>
          </a:p>
        </p:txBody>
      </p:sp>
      <p:sp>
        <p:nvSpPr>
          <p:cNvPr id="7" name="CuadroTexto 6">
            <a:extLst>
              <a:ext uri="{FF2B5EF4-FFF2-40B4-BE49-F238E27FC236}">
                <a16:creationId xmlns:a16="http://schemas.microsoft.com/office/drawing/2014/main" id="{9990684D-7C73-6683-9AAC-570EB109F756}"/>
              </a:ext>
            </a:extLst>
          </p:cNvPr>
          <p:cNvSpPr txBox="1"/>
          <p:nvPr/>
        </p:nvSpPr>
        <p:spPr>
          <a:xfrm>
            <a:off x="1383030" y="882576"/>
            <a:ext cx="5060172" cy="400110"/>
          </a:xfrm>
          <a:prstGeom prst="rect">
            <a:avLst/>
          </a:prstGeom>
          <a:solidFill>
            <a:schemeClr val="tx1"/>
          </a:solidFill>
        </p:spPr>
        <p:txBody>
          <a:bodyPr wrap="square" rtlCol="0">
            <a:spAutoFit/>
          </a:bodyPr>
          <a:lstStyle/>
          <a:p>
            <a:r>
              <a:rPr lang="es-ES" sz="2000" b="1" i="0" cap="small" dirty="0">
                <a:solidFill>
                  <a:schemeClr val="bg1">
                    <a:lumMod val="95000"/>
                  </a:schemeClr>
                </a:solidFill>
                <a:effectLst/>
                <a:latin typeface="Calibri" panose="020F0502020204030204" pitchFamily="34" charset="0"/>
              </a:rPr>
              <a:t>EJERCICIO 1. ENLACES – ACORTAMIENTO URL</a:t>
            </a:r>
            <a:r>
              <a:rPr lang="es-ES" sz="2000" b="0" i="0" cap="small" dirty="0">
                <a:solidFill>
                  <a:schemeClr val="bg1">
                    <a:lumMod val="95000"/>
                  </a:schemeClr>
                </a:solidFill>
                <a:effectLst/>
                <a:latin typeface="Calibri" panose="020F0502020204030204" pitchFamily="34" charset="0"/>
              </a:rPr>
              <a:t> </a:t>
            </a:r>
            <a:r>
              <a:rPr lang="es-ES" sz="2000" cap="small" dirty="0">
                <a:solidFill>
                  <a:schemeClr val="bg1">
                    <a:lumMod val="95000"/>
                  </a:schemeClr>
                </a:solidFill>
              </a:rPr>
              <a:t> </a:t>
            </a:r>
          </a:p>
        </p:txBody>
      </p:sp>
      <p:sp>
        <p:nvSpPr>
          <p:cNvPr id="9" name="CuadroTexto 8">
            <a:extLst>
              <a:ext uri="{FF2B5EF4-FFF2-40B4-BE49-F238E27FC236}">
                <a16:creationId xmlns:a16="http://schemas.microsoft.com/office/drawing/2014/main" id="{BF13FB9A-A107-90BB-FFA9-756F38A56A13}"/>
              </a:ext>
            </a:extLst>
          </p:cNvPr>
          <p:cNvSpPr txBox="1"/>
          <p:nvPr/>
        </p:nvSpPr>
        <p:spPr>
          <a:xfrm>
            <a:off x="1192898" y="1338030"/>
            <a:ext cx="9837052" cy="369332"/>
          </a:xfrm>
          <a:prstGeom prst="rect">
            <a:avLst/>
          </a:prstGeom>
          <a:noFill/>
        </p:spPr>
        <p:txBody>
          <a:bodyPr wrap="square">
            <a:spAutoFit/>
          </a:bodyPr>
          <a:lstStyle/>
          <a:p>
            <a:pPr marL="186262" indent="0" algn="l" rtl="0" fontAlgn="base">
              <a:buNone/>
            </a:pPr>
            <a:r>
              <a:rPr lang="es-ES" sz="1800" b="1" dirty="0">
                <a:solidFill>
                  <a:srgbClr val="000000"/>
                </a:solidFill>
                <a:latin typeface="Calibri" panose="020F0502020204030204" pitchFamily="34" charset="0"/>
              </a:rPr>
              <a:t>Objetivo: </a:t>
            </a:r>
            <a:r>
              <a:rPr lang="es-ES" sz="1800" dirty="0">
                <a:solidFill>
                  <a:srgbClr val="000000"/>
                </a:solidFill>
                <a:latin typeface="Calibri" panose="020F0502020204030204" pitchFamily="34" charset="0"/>
              </a:rPr>
              <a:t>Unificar criterios para la gestión documental desarrollando competencias digitales.</a:t>
            </a:r>
            <a:endParaRPr lang="es-E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3680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A33A7A8-38EA-8433-90A8-19D1E7C83F92}"/>
              </a:ext>
            </a:extLst>
          </p:cNvPr>
          <p:cNvSpPr>
            <a:spLocks noGrp="1"/>
          </p:cNvSpPr>
          <p:nvPr>
            <p:ph type="sldNum" idx="12"/>
          </p:nvPr>
        </p:nvSpPr>
        <p:spPr/>
        <p:txBody>
          <a:bodyPr>
            <a:normAutofit lnSpcReduction="10000"/>
          </a:bodyPr>
          <a:lstStyle/>
          <a:p>
            <a:fld id="{00000000-1234-1234-1234-123412341234}" type="slidenum">
              <a:rPr lang="es-ES" smtClean="0"/>
              <a:pPr/>
              <a:t>15</a:t>
            </a:fld>
            <a:endParaRPr lang="es-ES"/>
          </a:p>
        </p:txBody>
      </p:sp>
      <p:sp>
        <p:nvSpPr>
          <p:cNvPr id="4" name="Marcador de pie de página 3">
            <a:extLst>
              <a:ext uri="{FF2B5EF4-FFF2-40B4-BE49-F238E27FC236}">
                <a16:creationId xmlns:a16="http://schemas.microsoft.com/office/drawing/2014/main" id="{D4A7B7B4-8313-4B51-B5EC-EBC7623B5063}"/>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1531C02E-CE36-D897-CB03-0ECC9C365B23}"/>
              </a:ext>
            </a:extLst>
          </p:cNvPr>
          <p:cNvSpPr>
            <a:spLocks noGrp="1"/>
          </p:cNvSpPr>
          <p:nvPr>
            <p:ph type="title"/>
          </p:nvPr>
        </p:nvSpPr>
        <p:spPr>
          <a:xfrm>
            <a:off x="1955800" y="1808199"/>
            <a:ext cx="8893175" cy="1051321"/>
          </a:xfrm>
        </p:spPr>
        <p:txBody>
          <a:bodyPr/>
          <a:lstStyle/>
          <a:p>
            <a:r>
              <a:rPr lang="es-ES" dirty="0"/>
              <a:t>Tema 1. Introducción a la Documentación</a:t>
            </a:r>
          </a:p>
        </p:txBody>
      </p:sp>
      <p:sp>
        <p:nvSpPr>
          <p:cNvPr id="6" name="Marcador de texto 1">
            <a:extLst>
              <a:ext uri="{FF2B5EF4-FFF2-40B4-BE49-F238E27FC236}">
                <a16:creationId xmlns:a16="http://schemas.microsoft.com/office/drawing/2014/main" id="{706CC226-AF3A-DCB5-7349-A85AE26BC49B}"/>
              </a:ext>
            </a:extLst>
          </p:cNvPr>
          <p:cNvSpPr>
            <a:spLocks noGrp="1"/>
          </p:cNvSpPr>
          <p:nvPr>
            <p:ph type="body" idx="1"/>
          </p:nvPr>
        </p:nvSpPr>
        <p:spPr>
          <a:xfrm>
            <a:off x="1955800" y="2974826"/>
            <a:ext cx="9655175" cy="3288138"/>
          </a:xfrm>
        </p:spPr>
        <p:txBody>
          <a:bodyPr>
            <a:noAutofit/>
          </a:bodyPr>
          <a:lstStyle/>
          <a:p>
            <a:pPr algn="l" rtl="0" fontAlgn="base">
              <a:lnSpc>
                <a:spcPct val="100000"/>
              </a:lnSpc>
              <a:spcBef>
                <a:spcPts val="600"/>
              </a:spcBef>
            </a:pPr>
            <a:r>
              <a:rPr lang="es-ES" sz="1600" dirty="0"/>
              <a:t>Ejercicio 1. Realizar 2 lecturas: </a:t>
            </a:r>
            <a:r>
              <a:rPr lang="es-ES" sz="1600" b="0" i="0" dirty="0">
                <a:solidFill>
                  <a:srgbClr val="333333"/>
                </a:solidFill>
                <a:effectLst/>
              </a:rPr>
              <a:t> </a:t>
            </a:r>
          </a:p>
          <a:p>
            <a:pPr lvl="1" fontAlgn="base">
              <a:lnSpc>
                <a:spcPct val="100000"/>
              </a:lnSpc>
              <a:spcBef>
                <a:spcPts val="600"/>
              </a:spcBef>
            </a:pPr>
            <a:r>
              <a:rPr lang="es-ES" sz="1600" b="0" i="0" dirty="0" err="1">
                <a:solidFill>
                  <a:srgbClr val="333333"/>
                </a:solidFill>
                <a:effectLst/>
              </a:rPr>
              <a:t>Lelis</a:t>
            </a:r>
            <a:r>
              <a:rPr lang="es-ES" sz="1600" b="0" i="0" dirty="0">
                <a:solidFill>
                  <a:srgbClr val="333333"/>
                </a:solidFill>
                <a:effectLst/>
              </a:rPr>
              <a:t> García, H. y Mireles Cárdenas, C. (2002). Aportaciones de Paul </a:t>
            </a:r>
            <a:r>
              <a:rPr lang="es-ES" sz="1600" b="0" i="0" dirty="0" err="1">
                <a:solidFill>
                  <a:srgbClr val="333333"/>
                </a:solidFill>
                <a:effectLst/>
              </a:rPr>
              <a:t>Otlet</a:t>
            </a:r>
            <a:r>
              <a:rPr lang="es-ES" sz="1600" b="0" i="0" dirty="0">
                <a:solidFill>
                  <a:srgbClr val="333333"/>
                </a:solidFill>
                <a:effectLst/>
              </a:rPr>
              <a:t> a la Bibliotecología Actual. Liber: Revista de Bibliotecología, 4(3), pp. 22-26. </a:t>
            </a:r>
            <a:r>
              <a:rPr lang="es-ES" sz="1600" b="0" i="0" dirty="0">
                <a:solidFill>
                  <a:srgbClr val="000000"/>
                </a:solidFill>
                <a:effectLst/>
                <a:hlinkClick r:id="rId2"/>
              </a:rPr>
              <a:t>http://eprints.rclis.org/6133/</a:t>
            </a:r>
            <a:r>
              <a:rPr lang="es-ES" sz="1600" b="0" i="0" dirty="0">
                <a:solidFill>
                  <a:srgbClr val="000000"/>
                </a:solidFill>
                <a:effectLst/>
              </a:rPr>
              <a:t> </a:t>
            </a:r>
          </a:p>
          <a:p>
            <a:pPr lvl="1" fontAlgn="base">
              <a:lnSpc>
                <a:spcPct val="100000"/>
              </a:lnSpc>
              <a:spcBef>
                <a:spcPts val="600"/>
              </a:spcBef>
            </a:pPr>
            <a:r>
              <a:rPr lang="es-ES" sz="1600" b="0" i="0" dirty="0">
                <a:solidFill>
                  <a:srgbClr val="333333"/>
                </a:solidFill>
                <a:effectLst/>
              </a:rPr>
              <a:t>2. Sánchez Hernández, M. F.; Chacón Gutiérrez, I.; Pérez Timón, M. (2011). Documentación Informativa para el nuevo espacio europeo de educación superior. Vol. I.: El conocimiento y su representación. Editorial </a:t>
            </a:r>
            <a:r>
              <a:rPr lang="es-ES" sz="1600" b="0" i="0" dirty="0" err="1">
                <a:solidFill>
                  <a:srgbClr val="333333"/>
                </a:solidFill>
                <a:effectLst/>
              </a:rPr>
              <a:t>Universitas</a:t>
            </a:r>
            <a:r>
              <a:rPr lang="es-ES" sz="1600" b="0" i="0" dirty="0">
                <a:solidFill>
                  <a:srgbClr val="333333"/>
                </a:solidFill>
                <a:effectLst/>
              </a:rPr>
              <a:t>, S.A. </a:t>
            </a:r>
          </a:p>
          <a:p>
            <a:pPr fontAlgn="base">
              <a:lnSpc>
                <a:spcPct val="100000"/>
              </a:lnSpc>
              <a:spcBef>
                <a:spcPts val="600"/>
              </a:spcBef>
            </a:pPr>
            <a:r>
              <a:rPr lang="es-ES" sz="1600" dirty="0">
                <a:solidFill>
                  <a:srgbClr val="000000"/>
                </a:solidFill>
              </a:rPr>
              <a:t>Investigar: ¿Qué es una infografía? Ver ejemplos. Realizar una Tabla con (3) Ventajas de la Infografía</a:t>
            </a:r>
            <a:endParaRPr lang="es-ES" sz="1600" b="0" i="0" dirty="0">
              <a:solidFill>
                <a:srgbClr val="000000"/>
              </a:solidFill>
              <a:effectLst/>
            </a:endParaRPr>
          </a:p>
          <a:p>
            <a:pPr fontAlgn="base">
              <a:lnSpc>
                <a:spcPct val="100000"/>
              </a:lnSpc>
              <a:spcBef>
                <a:spcPts val="600"/>
              </a:spcBef>
            </a:pPr>
            <a:r>
              <a:rPr lang="es-ES" sz="1600" b="0" i="0" dirty="0">
                <a:solidFill>
                  <a:srgbClr val="000000"/>
                </a:solidFill>
                <a:effectLst/>
              </a:rPr>
              <a:t>Elaborar Infografía: ‘Los padres de la Documentación’</a:t>
            </a:r>
          </a:p>
          <a:p>
            <a:pPr fontAlgn="base">
              <a:lnSpc>
                <a:spcPct val="100000"/>
              </a:lnSpc>
              <a:spcBef>
                <a:spcPts val="600"/>
              </a:spcBef>
            </a:pPr>
            <a:r>
              <a:rPr lang="es-ES" sz="1600" dirty="0">
                <a:solidFill>
                  <a:srgbClr val="FF0000"/>
                </a:solidFill>
              </a:rPr>
              <a:t>Teórico. </a:t>
            </a:r>
            <a:r>
              <a:rPr lang="es-ES" sz="1600" dirty="0"/>
              <a:t>Realizar Lección en Aula Virtual, según Lectura 1</a:t>
            </a:r>
          </a:p>
          <a:p>
            <a:pPr fontAlgn="base">
              <a:lnSpc>
                <a:spcPct val="100000"/>
              </a:lnSpc>
              <a:spcBef>
                <a:spcPts val="600"/>
              </a:spcBef>
            </a:pPr>
            <a:endParaRPr lang="es-ES" sz="1600" b="0" i="0" dirty="0">
              <a:solidFill>
                <a:srgbClr val="000000"/>
              </a:solidFill>
              <a:effectLst/>
            </a:endParaRPr>
          </a:p>
          <a:p>
            <a:pPr>
              <a:lnSpc>
                <a:spcPct val="100000"/>
              </a:lnSpc>
              <a:spcBef>
                <a:spcPts val="600"/>
              </a:spcBef>
            </a:pPr>
            <a:endParaRPr lang="es-ES" sz="1600" dirty="0"/>
          </a:p>
        </p:txBody>
      </p:sp>
    </p:spTree>
    <p:extLst>
      <p:ext uri="{BB962C8B-B14F-4D97-AF65-F5344CB8AC3E}">
        <p14:creationId xmlns:p14="http://schemas.microsoft.com/office/powerpoint/2010/main" val="62209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61024-BBE1-D208-51CD-7326DE79F0BE}"/>
              </a:ext>
            </a:extLst>
          </p:cNvPr>
          <p:cNvSpPr>
            <a:spLocks noGrp="1"/>
          </p:cNvSpPr>
          <p:nvPr>
            <p:ph type="title"/>
          </p:nvPr>
        </p:nvSpPr>
        <p:spPr>
          <a:xfrm>
            <a:off x="1311965" y="352425"/>
            <a:ext cx="10271395" cy="1038225"/>
          </a:xfrm>
        </p:spPr>
        <p:txBody>
          <a:bodyPr/>
          <a:lstStyle/>
          <a:p>
            <a:r>
              <a:rPr lang="es-ES" b="1" i="0" dirty="0">
                <a:solidFill>
                  <a:srgbClr val="FF0000"/>
                </a:solidFill>
                <a:effectLst/>
                <a:latin typeface="Calibri" panose="020F0502020204030204" pitchFamily="34" charset="0"/>
              </a:rPr>
              <a:t>Historia de la Documentación (Padres de la documentación)</a:t>
            </a:r>
            <a:r>
              <a:rPr lang="es-ES" b="0" i="0" dirty="0">
                <a:solidFill>
                  <a:srgbClr val="FF0000"/>
                </a:solidFill>
                <a:effectLst/>
                <a:latin typeface="Calibri" panose="020F0502020204030204" pitchFamily="34" charset="0"/>
              </a:rPr>
              <a:t> </a:t>
            </a:r>
            <a:endParaRPr lang="es-ES" dirty="0"/>
          </a:p>
        </p:txBody>
      </p:sp>
      <p:sp>
        <p:nvSpPr>
          <p:cNvPr id="3" name="Marcador de contenido 2">
            <a:extLst>
              <a:ext uri="{FF2B5EF4-FFF2-40B4-BE49-F238E27FC236}">
                <a16:creationId xmlns:a16="http://schemas.microsoft.com/office/drawing/2014/main" id="{9B3393D7-F586-C496-0F97-DC9D5A33C77F}"/>
              </a:ext>
            </a:extLst>
          </p:cNvPr>
          <p:cNvSpPr>
            <a:spLocks noGrp="1"/>
          </p:cNvSpPr>
          <p:nvPr>
            <p:ph idx="1"/>
          </p:nvPr>
        </p:nvSpPr>
        <p:spPr>
          <a:xfrm>
            <a:off x="1311965" y="1577340"/>
            <a:ext cx="9568069" cy="4446269"/>
          </a:xfrm>
        </p:spPr>
        <p:txBody>
          <a:bodyPr>
            <a:noAutofit/>
          </a:bodyPr>
          <a:lstStyle/>
          <a:p>
            <a:pPr algn="l" rtl="0" fontAlgn="base"/>
            <a:r>
              <a:rPr lang="es-ES" sz="1500" b="1" i="0" u="sng" dirty="0">
                <a:solidFill>
                  <a:srgbClr val="000000"/>
                </a:solidFill>
                <a:effectLst/>
                <a:latin typeface="Calibri" panose="020F0502020204030204" pitchFamily="34" charset="0"/>
              </a:rPr>
              <a:t>Objetivo general:</a:t>
            </a:r>
            <a:r>
              <a:rPr lang="es-ES" sz="1500" b="1" i="0" dirty="0">
                <a:solidFill>
                  <a:srgbClr val="000000"/>
                </a:solidFill>
                <a:effectLst/>
                <a:latin typeface="Calibri" panose="020F0502020204030204" pitchFamily="34" charset="0"/>
              </a:rPr>
              <a:t> </a:t>
            </a:r>
            <a:r>
              <a:rPr lang="es-ES" sz="1500" b="0" i="0" dirty="0">
                <a:solidFill>
                  <a:srgbClr val="000000"/>
                </a:solidFill>
                <a:effectLst/>
                <a:latin typeface="Calibri" panose="020F0502020204030204" pitchFamily="34" charset="0"/>
              </a:rPr>
              <a:t>valorar las ventajas de la </a:t>
            </a:r>
            <a:r>
              <a:rPr lang="es-ES" sz="1500" b="0" i="0" u="sng" dirty="0">
                <a:solidFill>
                  <a:srgbClr val="000000"/>
                </a:solidFill>
                <a:effectLst/>
                <a:latin typeface="Calibri" panose="020F0502020204030204" pitchFamily="34" charset="0"/>
              </a:rPr>
              <a:t>infografía</a:t>
            </a:r>
            <a:r>
              <a:rPr lang="es-ES" sz="1500" b="0" i="0" dirty="0">
                <a:solidFill>
                  <a:srgbClr val="000000"/>
                </a:solidFill>
                <a:effectLst/>
                <a:latin typeface="Calibri" panose="020F0502020204030204" pitchFamily="34" charset="0"/>
              </a:rPr>
              <a:t> como herramienta TIC al servicio de la presentación de la información.  </a:t>
            </a:r>
            <a:endParaRPr lang="es-ES" sz="15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s-ES" sz="1500" b="0" i="0" dirty="0">
                <a:solidFill>
                  <a:srgbClr val="000000"/>
                </a:solidFill>
                <a:effectLst/>
                <a:latin typeface="Calibri" panose="020F0502020204030204" pitchFamily="34" charset="0"/>
              </a:rPr>
              <a:t>Hacer una infografía </a:t>
            </a:r>
            <a:r>
              <a:rPr lang="es-ES" sz="1500" b="1" i="0" dirty="0">
                <a:solidFill>
                  <a:srgbClr val="000000"/>
                </a:solidFill>
                <a:effectLst/>
                <a:latin typeface="Calibri" panose="020F0502020204030204" pitchFamily="34" charset="0"/>
              </a:rPr>
              <a:t>titulada Historia de la Documentación: Los padres de la Documentación</a:t>
            </a:r>
            <a:r>
              <a:rPr lang="es-ES" sz="1500" b="0" i="0" dirty="0">
                <a:solidFill>
                  <a:srgbClr val="000000"/>
                </a:solidFill>
                <a:effectLst/>
                <a:latin typeface="Calibri" panose="020F0502020204030204" pitchFamily="34" charset="0"/>
              </a:rPr>
              <a:t>. Paul </a:t>
            </a:r>
            <a:r>
              <a:rPr lang="es-ES" sz="1500" b="0" i="0" dirty="0" err="1">
                <a:solidFill>
                  <a:srgbClr val="000000"/>
                </a:solidFill>
                <a:effectLst/>
                <a:latin typeface="Calibri" panose="020F0502020204030204" pitchFamily="34" charset="0"/>
              </a:rPr>
              <a:t>Otlet</a:t>
            </a:r>
            <a:r>
              <a:rPr lang="es-ES" sz="1500" b="0" i="0" dirty="0">
                <a:solidFill>
                  <a:srgbClr val="000000"/>
                </a:solidFill>
                <a:effectLst/>
                <a:latin typeface="Calibri" panose="020F0502020204030204" pitchFamily="34" charset="0"/>
              </a:rPr>
              <a:t> y Henri </a:t>
            </a:r>
            <a:r>
              <a:rPr lang="es-ES" sz="1500" b="0" i="0" dirty="0" err="1">
                <a:solidFill>
                  <a:srgbClr val="000000"/>
                </a:solidFill>
                <a:effectLst/>
                <a:latin typeface="Calibri" panose="020F0502020204030204" pitchFamily="34" charset="0"/>
              </a:rPr>
              <a:t>LaFontaine</a:t>
            </a:r>
            <a:r>
              <a:rPr lang="es-ES" sz="1500" b="0" i="0" dirty="0">
                <a:solidFill>
                  <a:srgbClr val="000000"/>
                </a:solidFill>
                <a:effectLst/>
                <a:latin typeface="Calibri" panose="020F0502020204030204" pitchFamily="34" charset="0"/>
              </a:rPr>
              <a:t>. (Una de las fuentes a incluir para la infografía puede ser el cuadro de Sánchez Hernández, et. al. (2011, 81)). También se puede leer el texto de </a:t>
            </a:r>
            <a:r>
              <a:rPr lang="es-ES" sz="1500" b="0" i="0" dirty="0" err="1">
                <a:solidFill>
                  <a:srgbClr val="000000"/>
                </a:solidFill>
                <a:effectLst/>
                <a:latin typeface="Calibri" panose="020F0502020204030204" pitchFamily="34" charset="0"/>
              </a:rPr>
              <a:t>Lelis</a:t>
            </a:r>
            <a:r>
              <a:rPr lang="es-ES" sz="1500" b="0" i="0" dirty="0">
                <a:solidFill>
                  <a:srgbClr val="000000"/>
                </a:solidFill>
                <a:effectLst/>
                <a:latin typeface="Calibri" panose="020F0502020204030204" pitchFamily="34" charset="0"/>
              </a:rPr>
              <a:t> García y Mireles Cárdenas (2002), </a:t>
            </a:r>
            <a:r>
              <a:rPr lang="es-ES" sz="1500" b="1" i="0" dirty="0">
                <a:solidFill>
                  <a:srgbClr val="000000"/>
                </a:solidFill>
                <a:effectLst/>
                <a:latin typeface="Calibri" panose="020F0502020204030204" pitchFamily="34" charset="0"/>
              </a:rPr>
              <a:t>ver adjuntos. </a:t>
            </a:r>
            <a:r>
              <a:rPr lang="es-ES" sz="1500" b="0" i="0" dirty="0">
                <a:solidFill>
                  <a:srgbClr val="000000"/>
                </a:solidFill>
                <a:effectLst/>
                <a:latin typeface="Calibri" panose="020F0502020204030204" pitchFamily="34" charset="0"/>
              </a:rPr>
              <a:t> </a:t>
            </a:r>
          </a:p>
          <a:p>
            <a:pPr marL="742950" lvl="1" indent="-285750" algn="l" rtl="0" fontAlgn="base">
              <a:buFont typeface="Arial" panose="020B0604020202020204" pitchFamily="34" charset="0"/>
              <a:buChar char="•"/>
            </a:pPr>
            <a:r>
              <a:rPr lang="es-ES" sz="1500" b="0" i="0" dirty="0">
                <a:solidFill>
                  <a:srgbClr val="000000"/>
                </a:solidFill>
                <a:effectLst/>
                <a:latin typeface="Calibri" panose="020F0502020204030204" pitchFamily="34" charset="0"/>
              </a:rPr>
              <a:t>Utilizar </a:t>
            </a:r>
            <a:r>
              <a:rPr lang="es-ES" sz="1500" b="0" i="0" dirty="0" err="1">
                <a:solidFill>
                  <a:srgbClr val="000000"/>
                </a:solidFill>
                <a:effectLst/>
                <a:latin typeface="Calibri" panose="020F0502020204030204" pitchFamily="34" charset="0"/>
              </a:rPr>
              <a:t>Bitly</a:t>
            </a:r>
            <a:r>
              <a:rPr lang="es-ES" sz="1500" b="0" i="0" dirty="0">
                <a:solidFill>
                  <a:srgbClr val="000000"/>
                </a:solidFill>
                <a:effectLst/>
                <a:latin typeface="Calibri" panose="020F0502020204030204" pitchFamily="34" charset="0"/>
              </a:rPr>
              <a:t> para acortar enlaces </a:t>
            </a:r>
          </a:p>
          <a:p>
            <a:pPr marL="742950" lvl="1" indent="-285750" algn="l" rtl="0" fontAlgn="base">
              <a:buFont typeface="Arial" panose="020B0604020202020204" pitchFamily="34" charset="0"/>
              <a:buChar char="•"/>
            </a:pPr>
            <a:r>
              <a:rPr lang="es-ES" sz="1500" b="0" i="0" dirty="0">
                <a:solidFill>
                  <a:srgbClr val="000000"/>
                </a:solidFill>
                <a:effectLst/>
                <a:latin typeface="Calibri" panose="020F0502020204030204" pitchFamily="34" charset="0"/>
              </a:rPr>
              <a:t>Utilizar </a:t>
            </a:r>
            <a:r>
              <a:rPr lang="es-ES" sz="1500" b="0" i="0" dirty="0" err="1">
                <a:solidFill>
                  <a:srgbClr val="000000"/>
                </a:solidFill>
                <a:effectLst/>
                <a:latin typeface="Calibri" panose="020F0502020204030204" pitchFamily="34" charset="0"/>
              </a:rPr>
              <a:t>Scribbr</a:t>
            </a:r>
            <a:r>
              <a:rPr lang="es-ES" sz="1500" b="0" i="0" dirty="0">
                <a:solidFill>
                  <a:srgbClr val="000000"/>
                </a:solidFill>
                <a:effectLst/>
                <a:latin typeface="Calibri" panose="020F0502020204030204" pitchFamily="34" charset="0"/>
              </a:rPr>
              <a:t> para citar fuentes </a:t>
            </a:r>
          </a:p>
          <a:p>
            <a:pPr fontAlgn="base">
              <a:buFontTx/>
              <a:buChar char="-"/>
            </a:pPr>
            <a:r>
              <a:rPr lang="es-ES" sz="1500" dirty="0">
                <a:solidFill>
                  <a:srgbClr val="000000"/>
                </a:solidFill>
                <a:latin typeface="Calibri" panose="020F0502020204030204" pitchFamily="34" charset="0"/>
              </a:rPr>
              <a:t>Incluye la fuente de Sánchez Hernández, M.F., et al, en Listas. Tipología documental: libro</a:t>
            </a:r>
          </a:p>
          <a:p>
            <a:pPr fontAlgn="base">
              <a:buFontTx/>
              <a:buChar char="-"/>
            </a:pPr>
            <a:r>
              <a:rPr lang="es-ES" sz="1500" b="0" i="0" u="sng" dirty="0">
                <a:solidFill>
                  <a:srgbClr val="FF0000"/>
                </a:solidFill>
                <a:effectLst/>
                <a:latin typeface="Calibri" panose="020F0502020204030204" pitchFamily="34" charset="0"/>
              </a:rPr>
              <a:t>Entrega </a:t>
            </a:r>
            <a:r>
              <a:rPr lang="es-ES" sz="1500" b="0" i="0" dirty="0">
                <a:solidFill>
                  <a:srgbClr val="000000"/>
                </a:solidFill>
                <a:effectLst/>
                <a:latin typeface="Calibri" panose="020F0502020204030204" pitchFamily="34" charset="0"/>
              </a:rPr>
              <a:t>tu infografía en una página de la sección privada de One Note (contiene tu nombre), sección “Deberes”. Insertar: infografía como archivo </a:t>
            </a:r>
            <a:r>
              <a:rPr lang="es-ES" sz="1500" b="0" i="0" dirty="0" err="1">
                <a:solidFill>
                  <a:srgbClr val="000000"/>
                </a:solidFill>
                <a:effectLst/>
                <a:latin typeface="Calibri" panose="020F0502020204030204" pitchFamily="34" charset="0"/>
              </a:rPr>
              <a:t>pdf</a:t>
            </a:r>
            <a:r>
              <a:rPr lang="es-ES" sz="1500" b="0" i="0" dirty="0">
                <a:solidFill>
                  <a:srgbClr val="000000"/>
                </a:solidFill>
                <a:effectLst/>
                <a:latin typeface="Calibri" panose="020F0502020204030204" pitchFamily="34" charset="0"/>
              </a:rPr>
              <a:t>, enlace compartido de la infografía</a:t>
            </a:r>
          </a:p>
          <a:p>
            <a:pPr algn="l" rtl="0" fontAlgn="base"/>
            <a:r>
              <a:rPr lang="es-ES" sz="1500" b="1" i="0" dirty="0">
                <a:solidFill>
                  <a:srgbClr val="000000"/>
                </a:solidFill>
                <a:effectLst/>
                <a:latin typeface="Calibri" panose="020F0502020204030204" pitchFamily="34" charset="0"/>
              </a:rPr>
              <a:t>Referencias Bibliográficas: </a:t>
            </a:r>
            <a:r>
              <a:rPr lang="es-ES" sz="1500" b="0" i="0" dirty="0">
                <a:solidFill>
                  <a:srgbClr val="000000"/>
                </a:solidFill>
                <a:effectLst/>
                <a:latin typeface="Calibri" panose="020F0502020204030204" pitchFamily="34" charset="0"/>
              </a:rPr>
              <a:t> </a:t>
            </a:r>
            <a:endParaRPr lang="es-ES" sz="15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s-ES" sz="1500" b="0" i="0" dirty="0" err="1">
                <a:solidFill>
                  <a:srgbClr val="000000"/>
                </a:solidFill>
                <a:effectLst/>
                <a:latin typeface="Times New Roman" panose="02020603050405020304" pitchFamily="18" charset="0"/>
              </a:rPr>
              <a:t>Bua</a:t>
            </a:r>
            <a:r>
              <a:rPr lang="es-ES" sz="1500" b="0" i="0" dirty="0">
                <a:solidFill>
                  <a:srgbClr val="000000"/>
                </a:solidFill>
                <a:effectLst/>
                <a:latin typeface="Times New Roman" panose="02020603050405020304" pitchFamily="18" charset="0"/>
              </a:rPr>
              <a:t>. (s. f.). </a:t>
            </a:r>
            <a:r>
              <a:rPr lang="es-ES" sz="1500" b="0" i="1" dirty="0">
                <a:solidFill>
                  <a:srgbClr val="000000"/>
                </a:solidFill>
                <a:effectLst/>
                <a:latin typeface="Times New Roman" panose="02020603050405020304" pitchFamily="18" charset="0"/>
              </a:rPr>
              <a:t>Pasos para hacer una infografía | Desarrollo de contenidos digitales: aplicaciones on-line</a:t>
            </a:r>
            <a:r>
              <a:rPr lang="es-ES" sz="1500" b="0" i="0" dirty="0">
                <a:solidFill>
                  <a:srgbClr val="000000"/>
                </a:solidFill>
                <a:effectLst/>
                <a:latin typeface="Times New Roman" panose="02020603050405020304" pitchFamily="18" charset="0"/>
              </a:rPr>
              <a:t>. </a:t>
            </a:r>
            <a:r>
              <a:rPr lang="es-ES" sz="1500" b="0" i="0" dirty="0">
                <a:solidFill>
                  <a:srgbClr val="000000"/>
                </a:solidFill>
                <a:effectLst/>
                <a:latin typeface="Times New Roman" panose="02020603050405020304" pitchFamily="18" charset="0"/>
                <a:hlinkClick r:id="rId2"/>
              </a:rPr>
              <a:t>https://bit.ly/46isDhk</a:t>
            </a:r>
            <a:r>
              <a:rPr lang="es-ES" sz="1500" b="0" i="0" dirty="0">
                <a:solidFill>
                  <a:srgbClr val="000000"/>
                </a:solidFill>
                <a:effectLst/>
                <a:latin typeface="Times New Roman" panose="02020603050405020304" pitchFamily="18" charset="0"/>
              </a:rPr>
              <a:t>  </a:t>
            </a:r>
            <a:endParaRPr lang="es-ES" sz="15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ES" sz="1500" b="0" i="0" dirty="0">
                <a:solidFill>
                  <a:srgbClr val="000000"/>
                </a:solidFill>
                <a:effectLst/>
                <a:latin typeface="Calibri" panose="020F0502020204030204" pitchFamily="34" charset="0"/>
              </a:rPr>
              <a:t>Sánchez Hernández, M. F.; Chacón Gutiérrez, I.; Pérez Timón, M. (2011). </a:t>
            </a:r>
            <a:r>
              <a:rPr lang="es-ES" sz="1500" b="0" i="1" dirty="0">
                <a:solidFill>
                  <a:srgbClr val="000000"/>
                </a:solidFill>
                <a:effectLst/>
                <a:latin typeface="Calibri" panose="020F0502020204030204" pitchFamily="34" charset="0"/>
              </a:rPr>
              <a:t>Documentación Informativa para el nuevo espacio europeo de educación superior. Vol. I.: El conocimiento y su representación. </a:t>
            </a:r>
            <a:r>
              <a:rPr lang="es-ES" sz="1500" b="0" i="0" dirty="0">
                <a:solidFill>
                  <a:srgbClr val="000000"/>
                </a:solidFill>
                <a:effectLst/>
                <a:latin typeface="Calibri" panose="020F0502020204030204" pitchFamily="34" charset="0"/>
              </a:rPr>
              <a:t>Editorial </a:t>
            </a:r>
            <a:r>
              <a:rPr lang="es-ES" sz="1500" b="0" i="0" dirty="0" err="1">
                <a:solidFill>
                  <a:srgbClr val="000000"/>
                </a:solidFill>
                <a:effectLst/>
                <a:latin typeface="Calibri" panose="020F0502020204030204" pitchFamily="34" charset="0"/>
              </a:rPr>
              <a:t>Universitas</a:t>
            </a:r>
            <a:r>
              <a:rPr lang="es-ES" sz="1500" b="0" i="0" dirty="0">
                <a:solidFill>
                  <a:srgbClr val="000000"/>
                </a:solidFill>
                <a:effectLst/>
                <a:latin typeface="Calibri" panose="020F0502020204030204" pitchFamily="34" charset="0"/>
              </a:rPr>
              <a:t>, S.A.  </a:t>
            </a:r>
          </a:p>
          <a:p>
            <a:pPr algn="l" rtl="0" fontAlgn="base">
              <a:buFont typeface="Arial" panose="020B0604020202020204" pitchFamily="34" charset="0"/>
              <a:buChar char="•"/>
            </a:pPr>
            <a:r>
              <a:rPr lang="es-ES" sz="1500" b="0" i="0" dirty="0" err="1">
                <a:solidFill>
                  <a:srgbClr val="000000"/>
                </a:solidFill>
                <a:effectLst/>
                <a:latin typeface="Calibri" panose="020F0502020204030204" pitchFamily="34" charset="0"/>
              </a:rPr>
              <a:t>Lelis</a:t>
            </a:r>
            <a:r>
              <a:rPr lang="es-ES" sz="1500" b="0" i="0" dirty="0">
                <a:solidFill>
                  <a:srgbClr val="000000"/>
                </a:solidFill>
                <a:effectLst/>
                <a:latin typeface="Calibri" panose="020F0502020204030204" pitchFamily="34" charset="0"/>
              </a:rPr>
              <a:t> García, H.; Mireles Cárdenas, C.. (2002). Aportaciones de Paul </a:t>
            </a:r>
            <a:r>
              <a:rPr lang="es-ES" sz="1500" b="0" i="0" dirty="0" err="1">
                <a:solidFill>
                  <a:srgbClr val="000000"/>
                </a:solidFill>
                <a:effectLst/>
                <a:latin typeface="Calibri" panose="020F0502020204030204" pitchFamily="34" charset="0"/>
              </a:rPr>
              <a:t>Otlet</a:t>
            </a:r>
            <a:r>
              <a:rPr lang="es-ES" sz="1500" b="0" i="0" dirty="0">
                <a:solidFill>
                  <a:srgbClr val="000000"/>
                </a:solidFill>
                <a:effectLst/>
                <a:latin typeface="Calibri" panose="020F0502020204030204" pitchFamily="34" charset="0"/>
              </a:rPr>
              <a:t> a la bibliotecología actual. </a:t>
            </a:r>
            <a:r>
              <a:rPr lang="es-ES" sz="1500" b="0" i="1" dirty="0">
                <a:solidFill>
                  <a:srgbClr val="000000"/>
                </a:solidFill>
                <a:effectLst/>
                <a:latin typeface="Calibri" panose="020F0502020204030204" pitchFamily="34" charset="0"/>
              </a:rPr>
              <a:t>Nueva Época, </a:t>
            </a:r>
            <a:r>
              <a:rPr lang="es-ES" sz="1500" b="0" i="1" dirty="0" err="1">
                <a:solidFill>
                  <a:srgbClr val="000000"/>
                </a:solidFill>
                <a:effectLst/>
                <a:latin typeface="Calibri" panose="020F0502020204030204" pitchFamily="34" charset="0"/>
              </a:rPr>
              <a:t>vol</a:t>
            </a:r>
            <a:r>
              <a:rPr lang="es-ES" sz="1500" b="0" i="1" dirty="0">
                <a:solidFill>
                  <a:srgbClr val="000000"/>
                </a:solidFill>
                <a:effectLst/>
                <a:latin typeface="Calibri" panose="020F0502020204030204" pitchFamily="34" charset="0"/>
              </a:rPr>
              <a:t> 4. </a:t>
            </a:r>
            <a:r>
              <a:rPr lang="es-ES" sz="1500" b="0" i="0" dirty="0">
                <a:solidFill>
                  <a:srgbClr val="000000"/>
                </a:solidFill>
                <a:effectLst/>
                <a:latin typeface="Calibri" panose="020F0502020204030204" pitchFamily="34" charset="0"/>
              </a:rPr>
              <a:t>(3), pp. 22-26. </a:t>
            </a:r>
            <a:r>
              <a:rPr lang="es-ES" sz="1500" b="0" i="0" dirty="0">
                <a:solidFill>
                  <a:srgbClr val="000000"/>
                </a:solidFill>
                <a:effectLst/>
                <a:latin typeface="Calibri" panose="020F0502020204030204" pitchFamily="34" charset="0"/>
                <a:hlinkClick r:id="rId3"/>
              </a:rPr>
              <a:t>https://bit.ly/3EIFgXj</a:t>
            </a:r>
            <a:r>
              <a:rPr lang="es-ES" sz="1500" b="0" i="0" dirty="0">
                <a:solidFill>
                  <a:srgbClr val="000000"/>
                </a:solidFill>
                <a:effectLst/>
                <a:latin typeface="Calibri" panose="020F0502020204030204" pitchFamily="34" charset="0"/>
              </a:rPr>
              <a:t>  </a:t>
            </a:r>
          </a:p>
          <a:p>
            <a:pPr marL="0" indent="0" algn="l" rtl="0" fontAlgn="base">
              <a:buNone/>
            </a:pPr>
            <a:endParaRPr lang="es-ES" sz="1500" b="0" i="0" dirty="0">
              <a:solidFill>
                <a:srgbClr val="000000"/>
              </a:solidFill>
              <a:effectLst/>
              <a:latin typeface="Segoe UI" panose="020B0502040204020203" pitchFamily="34" charset="0"/>
            </a:endParaRPr>
          </a:p>
        </p:txBody>
      </p:sp>
      <p:sp>
        <p:nvSpPr>
          <p:cNvPr id="4" name="Marcador de pie de página 3">
            <a:extLst>
              <a:ext uri="{FF2B5EF4-FFF2-40B4-BE49-F238E27FC236}">
                <a16:creationId xmlns:a16="http://schemas.microsoft.com/office/drawing/2014/main" id="{EC884660-E5ED-4C69-0F34-9AD0069C2BF7}"/>
              </a:ext>
            </a:extLst>
          </p:cNvPr>
          <p:cNvSpPr>
            <a:spLocks noGrp="1"/>
          </p:cNvSpPr>
          <p:nvPr>
            <p:ph type="ftr" sz="quarter" idx="11"/>
          </p:nvPr>
        </p:nvSpPr>
        <p:spPr/>
        <p:txBody>
          <a:bodyPr/>
          <a:lstStyle/>
          <a:p>
            <a:r>
              <a:rPr lang="es-ES"/>
              <a:t>Elaborado por: Clara Janneth Santos-Martínez</a:t>
            </a:r>
            <a:endParaRPr lang="es-ES" dirty="0"/>
          </a:p>
        </p:txBody>
      </p:sp>
      <p:sp>
        <p:nvSpPr>
          <p:cNvPr id="5" name="Marcador de número de diapositiva 4">
            <a:extLst>
              <a:ext uri="{FF2B5EF4-FFF2-40B4-BE49-F238E27FC236}">
                <a16:creationId xmlns:a16="http://schemas.microsoft.com/office/drawing/2014/main" id="{4703A606-086C-59EA-561D-73358CE3FC79}"/>
              </a:ext>
            </a:extLst>
          </p:cNvPr>
          <p:cNvSpPr>
            <a:spLocks noGrp="1"/>
          </p:cNvSpPr>
          <p:nvPr>
            <p:ph type="sldNum" sz="quarter" idx="12"/>
          </p:nvPr>
        </p:nvSpPr>
        <p:spPr/>
        <p:txBody>
          <a:bodyPr/>
          <a:lstStyle/>
          <a:p>
            <a:fld id="{0F1556C4-DFC3-4611-A7CC-780699185E26}" type="slidenum">
              <a:rPr lang="es-ES" smtClean="0"/>
              <a:t>16</a:t>
            </a:fld>
            <a:endParaRPr lang="es-ES"/>
          </a:p>
        </p:txBody>
      </p:sp>
    </p:spTree>
    <p:extLst>
      <p:ext uri="{BB962C8B-B14F-4D97-AF65-F5344CB8AC3E}">
        <p14:creationId xmlns:p14="http://schemas.microsoft.com/office/powerpoint/2010/main" val="91348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A33A7A8-38EA-8433-90A8-19D1E7C83F92}"/>
              </a:ext>
            </a:extLst>
          </p:cNvPr>
          <p:cNvSpPr>
            <a:spLocks noGrp="1"/>
          </p:cNvSpPr>
          <p:nvPr>
            <p:ph type="sldNum" idx="12"/>
          </p:nvPr>
        </p:nvSpPr>
        <p:spPr/>
        <p:txBody>
          <a:bodyPr>
            <a:normAutofit lnSpcReduction="10000"/>
          </a:bodyPr>
          <a:lstStyle/>
          <a:p>
            <a:fld id="{00000000-1234-1234-1234-123412341234}" type="slidenum">
              <a:rPr lang="es-ES" smtClean="0"/>
              <a:pPr/>
              <a:t>17</a:t>
            </a:fld>
            <a:endParaRPr lang="es-ES"/>
          </a:p>
        </p:txBody>
      </p:sp>
      <p:sp>
        <p:nvSpPr>
          <p:cNvPr id="4" name="Marcador de pie de página 3">
            <a:extLst>
              <a:ext uri="{FF2B5EF4-FFF2-40B4-BE49-F238E27FC236}">
                <a16:creationId xmlns:a16="http://schemas.microsoft.com/office/drawing/2014/main" id="{D4A7B7B4-8313-4B51-B5EC-EBC7623B5063}"/>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1531C02E-CE36-D897-CB03-0ECC9C365B23}"/>
              </a:ext>
            </a:extLst>
          </p:cNvPr>
          <p:cNvSpPr>
            <a:spLocks noGrp="1"/>
          </p:cNvSpPr>
          <p:nvPr>
            <p:ph type="title"/>
          </p:nvPr>
        </p:nvSpPr>
        <p:spPr>
          <a:xfrm>
            <a:off x="1955800" y="1808199"/>
            <a:ext cx="8893175" cy="1051321"/>
          </a:xfrm>
        </p:spPr>
        <p:txBody>
          <a:bodyPr/>
          <a:lstStyle/>
          <a:p>
            <a:r>
              <a:rPr lang="es-ES" dirty="0"/>
              <a:t>Tema 2. </a:t>
            </a:r>
          </a:p>
        </p:txBody>
      </p:sp>
      <p:sp>
        <p:nvSpPr>
          <p:cNvPr id="6" name="Marcador de texto 1">
            <a:extLst>
              <a:ext uri="{FF2B5EF4-FFF2-40B4-BE49-F238E27FC236}">
                <a16:creationId xmlns:a16="http://schemas.microsoft.com/office/drawing/2014/main" id="{706CC226-AF3A-DCB5-7349-A85AE26BC49B}"/>
              </a:ext>
            </a:extLst>
          </p:cNvPr>
          <p:cNvSpPr>
            <a:spLocks noGrp="1"/>
          </p:cNvSpPr>
          <p:nvPr>
            <p:ph type="body" idx="1"/>
          </p:nvPr>
        </p:nvSpPr>
        <p:spPr>
          <a:xfrm>
            <a:off x="1955800" y="3219450"/>
            <a:ext cx="9655175" cy="3057525"/>
          </a:xfrm>
        </p:spPr>
        <p:txBody>
          <a:bodyPr>
            <a:noAutofit/>
          </a:bodyPr>
          <a:lstStyle/>
          <a:p>
            <a:pPr algn="l" rtl="0" fontAlgn="base">
              <a:lnSpc>
                <a:spcPct val="100000"/>
              </a:lnSpc>
              <a:spcBef>
                <a:spcPts val="600"/>
              </a:spcBef>
            </a:pPr>
            <a:r>
              <a:rPr lang="es-ES" sz="1600" dirty="0"/>
              <a:t>Ejercicio 2. Realizar 2 lecturas: </a:t>
            </a:r>
            <a:r>
              <a:rPr lang="es-ES" sz="1600" b="0" i="0" dirty="0">
                <a:solidFill>
                  <a:srgbClr val="333333"/>
                </a:solidFill>
                <a:effectLst/>
              </a:rPr>
              <a:t> </a:t>
            </a:r>
          </a:p>
          <a:p>
            <a:pPr>
              <a:lnSpc>
                <a:spcPct val="100000"/>
              </a:lnSpc>
              <a:spcBef>
                <a:spcPts val="600"/>
              </a:spcBef>
            </a:pPr>
            <a:endParaRPr lang="es-ES" sz="1600" dirty="0"/>
          </a:p>
        </p:txBody>
      </p:sp>
    </p:spTree>
    <p:extLst>
      <p:ext uri="{BB962C8B-B14F-4D97-AF65-F5344CB8AC3E}">
        <p14:creationId xmlns:p14="http://schemas.microsoft.com/office/powerpoint/2010/main" val="30739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9976F-B90E-4723-AEC2-24B049EB22DF}"/>
              </a:ext>
            </a:extLst>
          </p:cNvPr>
          <p:cNvSpPr>
            <a:spLocks noGrp="1"/>
          </p:cNvSpPr>
          <p:nvPr>
            <p:ph type="title"/>
          </p:nvPr>
        </p:nvSpPr>
        <p:spPr>
          <a:xfrm>
            <a:off x="1311964" y="707204"/>
            <a:ext cx="3438940" cy="1001853"/>
          </a:xfrm>
        </p:spPr>
        <p:txBody>
          <a:bodyPr>
            <a:normAutofit/>
          </a:bodyPr>
          <a:lstStyle/>
          <a:p>
            <a:r>
              <a:rPr lang="es-ES" sz="3600" dirty="0">
                <a:solidFill>
                  <a:srgbClr val="FF0000"/>
                </a:solidFill>
                <a:cs typeface="Calibri Light"/>
              </a:rPr>
              <a:t>Búsquedas Documentación </a:t>
            </a:r>
            <a:endParaRPr lang="es-ES" sz="3600" dirty="0">
              <a:solidFill>
                <a:srgbClr val="FF0000"/>
              </a:solidFill>
            </a:endParaRPr>
          </a:p>
        </p:txBody>
      </p:sp>
      <p:graphicFrame>
        <p:nvGraphicFramePr>
          <p:cNvPr id="5" name="Marcador de contenido 2">
            <a:extLst>
              <a:ext uri="{FF2B5EF4-FFF2-40B4-BE49-F238E27FC236}">
                <a16:creationId xmlns:a16="http://schemas.microsoft.com/office/drawing/2014/main" id="{49674022-F93F-45F6-9993-B9444E3CC97C}"/>
              </a:ext>
            </a:extLst>
          </p:cNvPr>
          <p:cNvGraphicFramePr>
            <a:graphicFrameLocks noGrp="1"/>
          </p:cNvGraphicFramePr>
          <p:nvPr>
            <p:ph idx="1"/>
            <p:extLst>
              <p:ext uri="{D42A27DB-BD31-4B8C-83A1-F6EECF244321}">
                <p14:modId xmlns:p14="http://schemas.microsoft.com/office/powerpoint/2010/main" val="20561023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a:extLst>
              <a:ext uri="{FF2B5EF4-FFF2-40B4-BE49-F238E27FC236}">
                <a16:creationId xmlns:a16="http://schemas.microsoft.com/office/drawing/2014/main" id="{5608E1E5-DFC9-A984-F41C-11E807F039C1}"/>
              </a:ext>
            </a:extLst>
          </p:cNvPr>
          <p:cNvSpPr>
            <a:spLocks noGrp="1"/>
          </p:cNvSpPr>
          <p:nvPr>
            <p:ph type="ftr" sz="quarter" idx="11"/>
          </p:nvPr>
        </p:nvSpPr>
        <p:spPr/>
        <p:txBody>
          <a:bodyPr/>
          <a:lstStyle/>
          <a:p>
            <a:r>
              <a:rPr lang="es-ES"/>
              <a:t>Elaborado por: Clara Janneth Santos-Martínez</a:t>
            </a:r>
            <a:endParaRPr lang="es-ES" dirty="0"/>
          </a:p>
        </p:txBody>
      </p:sp>
      <p:sp>
        <p:nvSpPr>
          <p:cNvPr id="4" name="Marcador de número de diapositiva 3">
            <a:extLst>
              <a:ext uri="{FF2B5EF4-FFF2-40B4-BE49-F238E27FC236}">
                <a16:creationId xmlns:a16="http://schemas.microsoft.com/office/drawing/2014/main" id="{B76AEE7C-C238-C2C9-0406-534DDCB0BAED}"/>
              </a:ext>
            </a:extLst>
          </p:cNvPr>
          <p:cNvSpPr>
            <a:spLocks noGrp="1"/>
          </p:cNvSpPr>
          <p:nvPr>
            <p:ph type="sldNum" sz="quarter" idx="12"/>
          </p:nvPr>
        </p:nvSpPr>
        <p:spPr/>
        <p:txBody>
          <a:bodyPr/>
          <a:lstStyle/>
          <a:p>
            <a:fld id="{0F1556C4-DFC3-4611-A7CC-780699185E26}" type="slidenum">
              <a:rPr lang="es-ES" smtClean="0"/>
              <a:t>18</a:t>
            </a:fld>
            <a:endParaRPr lang="es-ES"/>
          </a:p>
        </p:txBody>
      </p:sp>
    </p:spTree>
    <p:extLst>
      <p:ext uri="{BB962C8B-B14F-4D97-AF65-F5344CB8AC3E}">
        <p14:creationId xmlns:p14="http://schemas.microsoft.com/office/powerpoint/2010/main" val="264542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0E208-5211-4AA1-BF57-E9CAB7D642C6}"/>
              </a:ext>
            </a:extLst>
          </p:cNvPr>
          <p:cNvSpPr>
            <a:spLocks noGrp="1"/>
          </p:cNvSpPr>
          <p:nvPr>
            <p:ph type="title"/>
          </p:nvPr>
        </p:nvSpPr>
        <p:spPr>
          <a:xfrm>
            <a:off x="1277760" y="435408"/>
            <a:ext cx="5521680" cy="615600"/>
          </a:xfrm>
        </p:spPr>
        <p:txBody>
          <a:bodyPr/>
          <a:lstStyle/>
          <a:p>
            <a:r>
              <a:rPr lang="es-ES" sz="3600" dirty="0">
                <a:solidFill>
                  <a:srgbClr val="FF0000"/>
                </a:solidFill>
                <a:cs typeface="Calibri Light"/>
              </a:rPr>
              <a:t>Tipos de fuentes</a:t>
            </a:r>
          </a:p>
        </p:txBody>
      </p:sp>
      <p:sp>
        <p:nvSpPr>
          <p:cNvPr id="3" name="Marcador de contenido 2">
            <a:extLst>
              <a:ext uri="{FF2B5EF4-FFF2-40B4-BE49-F238E27FC236}">
                <a16:creationId xmlns:a16="http://schemas.microsoft.com/office/drawing/2014/main" id="{A4E1D42C-B3B2-4216-A4E0-6F209D92B824}"/>
              </a:ext>
            </a:extLst>
          </p:cNvPr>
          <p:cNvSpPr>
            <a:spLocks noGrp="1"/>
          </p:cNvSpPr>
          <p:nvPr>
            <p:ph idx="1"/>
          </p:nvPr>
        </p:nvSpPr>
        <p:spPr>
          <a:xfrm>
            <a:off x="1488344" y="1443906"/>
            <a:ext cx="10095016" cy="4670886"/>
          </a:xfrm>
        </p:spPr>
        <p:txBody>
          <a:bodyPr vert="horz" lIns="91440" tIns="45720" rIns="91440" bIns="45720" rtlCol="0" anchor="t">
            <a:normAutofit fontScale="92500" lnSpcReduction="20000"/>
          </a:bodyPr>
          <a:lstStyle/>
          <a:p>
            <a:pPr>
              <a:lnSpc>
                <a:spcPct val="120000"/>
              </a:lnSpc>
            </a:pPr>
            <a:r>
              <a:rPr lang="es-ES" sz="2600" dirty="0">
                <a:ea typeface="+mn-lt"/>
                <a:cs typeface="+mn-lt"/>
              </a:rPr>
              <a:t>I. </a:t>
            </a:r>
            <a:r>
              <a:rPr lang="es-ES" sz="2600" b="1" dirty="0">
                <a:ea typeface="+mn-lt"/>
                <a:cs typeface="+mn-lt"/>
              </a:rPr>
              <a:t>Enciclopedias: </a:t>
            </a:r>
            <a:r>
              <a:rPr lang="es-ES" sz="2600" dirty="0">
                <a:ea typeface="+mn-lt"/>
                <a:cs typeface="+mn-lt"/>
              </a:rPr>
              <a:t>primera aproximación a los temas</a:t>
            </a:r>
            <a:endParaRPr lang="en-US" sz="2600" dirty="0">
              <a:ea typeface="+mn-lt"/>
              <a:cs typeface="+mn-lt"/>
            </a:endParaRPr>
          </a:p>
          <a:p>
            <a:pPr>
              <a:lnSpc>
                <a:spcPct val="120000"/>
              </a:lnSpc>
            </a:pPr>
            <a:r>
              <a:rPr lang="es-ES" sz="2600" dirty="0">
                <a:ea typeface="+mn-lt"/>
                <a:cs typeface="+mn-lt"/>
              </a:rPr>
              <a:t>II. </a:t>
            </a:r>
            <a:r>
              <a:rPr lang="es-ES" sz="2600" b="1" dirty="0">
                <a:ea typeface="+mn-lt"/>
                <a:cs typeface="+mn-lt"/>
              </a:rPr>
              <a:t>Diccionarios: </a:t>
            </a:r>
            <a:r>
              <a:rPr lang="es-ES" sz="2600" dirty="0">
                <a:ea typeface="+mn-lt"/>
                <a:cs typeface="+mn-lt"/>
              </a:rPr>
              <a:t>aportan significado a los términos según el contexto (profesional, científico o técnico).</a:t>
            </a:r>
            <a:endParaRPr lang="en-US" sz="2600" dirty="0">
              <a:ea typeface="+mn-lt"/>
              <a:cs typeface="+mn-lt"/>
            </a:endParaRPr>
          </a:p>
          <a:p>
            <a:pPr>
              <a:lnSpc>
                <a:spcPct val="120000"/>
              </a:lnSpc>
            </a:pPr>
            <a:r>
              <a:rPr lang="es-ES" sz="2600" dirty="0">
                <a:ea typeface="+mn-lt"/>
                <a:cs typeface="+mn-lt"/>
              </a:rPr>
              <a:t>III. </a:t>
            </a:r>
            <a:r>
              <a:rPr lang="es-ES" sz="2600" b="1" dirty="0">
                <a:ea typeface="+mn-lt"/>
                <a:cs typeface="+mn-lt"/>
              </a:rPr>
              <a:t>Fuentes Fácticas: </a:t>
            </a:r>
            <a:r>
              <a:rPr lang="es-ES" sz="2600" dirty="0">
                <a:ea typeface="+mn-lt"/>
                <a:cs typeface="+mn-lt"/>
              </a:rPr>
              <a:t>contienen información precisa, actualizada y exhaustiva. </a:t>
            </a:r>
            <a:endParaRPr lang="en-US" sz="2600" dirty="0">
              <a:ea typeface="+mn-lt"/>
              <a:cs typeface="+mn-lt"/>
            </a:endParaRPr>
          </a:p>
          <a:p>
            <a:pPr lvl="4">
              <a:lnSpc>
                <a:spcPct val="120000"/>
              </a:lnSpc>
            </a:pPr>
            <a:r>
              <a:rPr lang="es-ES" dirty="0">
                <a:ea typeface="+mn-lt"/>
                <a:cs typeface="+mn-lt"/>
              </a:rPr>
              <a:t>A) Fuentes Estadísticas</a:t>
            </a:r>
            <a:endParaRPr lang="en-US" dirty="0">
              <a:ea typeface="+mn-lt"/>
              <a:cs typeface="+mn-lt"/>
            </a:endParaRPr>
          </a:p>
          <a:p>
            <a:pPr lvl="4">
              <a:lnSpc>
                <a:spcPct val="120000"/>
              </a:lnSpc>
            </a:pPr>
            <a:r>
              <a:rPr lang="es-ES" dirty="0">
                <a:ea typeface="+mn-lt"/>
                <a:cs typeface="+mn-lt"/>
              </a:rPr>
              <a:t>B) Fuentes Cronológicas</a:t>
            </a:r>
            <a:endParaRPr lang="en-US" dirty="0">
              <a:ea typeface="+mn-lt"/>
              <a:cs typeface="+mn-lt"/>
            </a:endParaRPr>
          </a:p>
          <a:p>
            <a:pPr lvl="4">
              <a:lnSpc>
                <a:spcPct val="120000"/>
              </a:lnSpc>
            </a:pPr>
            <a:r>
              <a:rPr lang="es-ES" dirty="0">
                <a:ea typeface="+mn-lt"/>
                <a:cs typeface="+mn-lt"/>
              </a:rPr>
              <a:t>C) Publicaciones Oficiales</a:t>
            </a:r>
            <a:endParaRPr lang="en-US" dirty="0">
              <a:ea typeface="+mn-lt"/>
              <a:cs typeface="+mn-lt"/>
            </a:endParaRPr>
          </a:p>
          <a:p>
            <a:pPr lvl="4">
              <a:lnSpc>
                <a:spcPct val="120000"/>
              </a:lnSpc>
            </a:pPr>
            <a:r>
              <a:rPr lang="es-ES" dirty="0">
                <a:ea typeface="+mn-lt"/>
                <a:cs typeface="+mn-lt"/>
              </a:rPr>
              <a:t>D) Anuarios, memorias e informes</a:t>
            </a:r>
            <a:endParaRPr lang="en-US" dirty="0">
              <a:ea typeface="+mn-lt"/>
              <a:cs typeface="+mn-lt"/>
            </a:endParaRPr>
          </a:p>
          <a:p>
            <a:pPr lvl="4">
              <a:lnSpc>
                <a:spcPct val="120000"/>
              </a:lnSpc>
            </a:pPr>
            <a:r>
              <a:rPr lang="es-ES" dirty="0">
                <a:ea typeface="+mn-lt"/>
                <a:cs typeface="+mn-lt"/>
              </a:rPr>
              <a:t>E) Manuales</a:t>
            </a:r>
            <a:endParaRPr lang="en-US" dirty="0">
              <a:ea typeface="+mn-lt"/>
              <a:cs typeface="+mn-lt"/>
            </a:endParaRPr>
          </a:p>
          <a:p>
            <a:pPr lvl="4">
              <a:lnSpc>
                <a:spcPct val="120000"/>
              </a:lnSpc>
            </a:pPr>
            <a:r>
              <a:rPr lang="es-ES" dirty="0">
                <a:ea typeface="+mn-lt"/>
                <a:cs typeface="+mn-lt"/>
              </a:rPr>
              <a:t>F) Directorios y Guías</a:t>
            </a:r>
            <a:endParaRPr lang="en-GB" dirty="0">
              <a:ea typeface="+mn-lt"/>
              <a:cs typeface="+mn-lt"/>
            </a:endParaRPr>
          </a:p>
          <a:p>
            <a:pPr lvl="4">
              <a:lnSpc>
                <a:spcPct val="120000"/>
              </a:lnSpc>
            </a:pPr>
            <a:r>
              <a:rPr lang="en-GB" dirty="0">
                <a:ea typeface="+mn-lt"/>
                <a:cs typeface="+mn-lt"/>
              </a:rPr>
              <a:t>G) Obras de Desarrollo de </a:t>
            </a:r>
            <a:r>
              <a:rPr lang="en-GB" dirty="0" err="1">
                <a:ea typeface="+mn-lt"/>
                <a:cs typeface="+mn-lt"/>
              </a:rPr>
              <a:t>Acontecimientos</a:t>
            </a:r>
            <a:endParaRPr lang="es-ES" dirty="0" err="1"/>
          </a:p>
        </p:txBody>
      </p:sp>
      <p:sp>
        <p:nvSpPr>
          <p:cNvPr id="4" name="Marcador de pie de página 3">
            <a:extLst>
              <a:ext uri="{FF2B5EF4-FFF2-40B4-BE49-F238E27FC236}">
                <a16:creationId xmlns:a16="http://schemas.microsoft.com/office/drawing/2014/main" id="{89CEA8B1-09CB-77DD-B579-C4ED1EC05686}"/>
              </a:ext>
            </a:extLst>
          </p:cNvPr>
          <p:cNvSpPr>
            <a:spLocks noGrp="1"/>
          </p:cNvSpPr>
          <p:nvPr>
            <p:ph type="ftr" sz="quarter" idx="11"/>
          </p:nvPr>
        </p:nvSpPr>
        <p:spPr/>
        <p:txBody>
          <a:bodyPr/>
          <a:lstStyle/>
          <a:p>
            <a:r>
              <a:rPr lang="es-ES"/>
              <a:t>Elaborado por: Clara Janneth Santos-Martínez</a:t>
            </a:r>
            <a:endParaRPr lang="es-ES" dirty="0"/>
          </a:p>
        </p:txBody>
      </p:sp>
      <p:sp>
        <p:nvSpPr>
          <p:cNvPr id="6" name="Marcador de número de diapositiva 5">
            <a:extLst>
              <a:ext uri="{FF2B5EF4-FFF2-40B4-BE49-F238E27FC236}">
                <a16:creationId xmlns:a16="http://schemas.microsoft.com/office/drawing/2014/main" id="{E6DEA574-EFE9-91CB-ADE8-5A9C4CB5324E}"/>
              </a:ext>
            </a:extLst>
          </p:cNvPr>
          <p:cNvSpPr>
            <a:spLocks noGrp="1"/>
          </p:cNvSpPr>
          <p:nvPr>
            <p:ph type="sldNum" sz="quarter" idx="12"/>
          </p:nvPr>
        </p:nvSpPr>
        <p:spPr/>
        <p:txBody>
          <a:bodyPr/>
          <a:lstStyle/>
          <a:p>
            <a:fld id="{0F1556C4-DFC3-4611-A7CC-780699185E26}" type="slidenum">
              <a:rPr lang="es-ES" smtClean="0"/>
              <a:t>19</a:t>
            </a:fld>
            <a:endParaRPr lang="es-ES"/>
          </a:p>
        </p:txBody>
      </p:sp>
      <p:pic>
        <p:nvPicPr>
          <p:cNvPr id="8" name="Imagen 7" descr="Licencias Creative Commons CC BY SA – Licen.cc, todo lo que necesitas saber  sobre licencias opensource">
            <a:extLst>
              <a:ext uri="{FF2B5EF4-FFF2-40B4-BE49-F238E27FC236}">
                <a16:creationId xmlns:a16="http://schemas.microsoft.com/office/drawing/2014/main" id="{EF2D5E29-4545-C807-FFD3-872911B085D2}"/>
              </a:ext>
            </a:extLst>
          </p:cNvPr>
          <p:cNvPicPr>
            <a:picLocks noChangeAspect="1"/>
          </p:cNvPicPr>
          <p:nvPr/>
        </p:nvPicPr>
        <p:blipFill>
          <a:blip r:embed="rId3"/>
          <a:srcRect l="17467" t="24715" r="16594" b="28125"/>
          <a:stretch/>
        </p:blipFill>
        <p:spPr>
          <a:xfrm>
            <a:off x="7965085" y="6384378"/>
            <a:ext cx="917348" cy="367407"/>
          </a:xfrm>
          <a:prstGeom prst="rect">
            <a:avLst/>
          </a:prstGeom>
        </p:spPr>
      </p:pic>
    </p:spTree>
    <p:extLst>
      <p:ext uri="{BB962C8B-B14F-4D97-AF65-F5344CB8AC3E}">
        <p14:creationId xmlns:p14="http://schemas.microsoft.com/office/powerpoint/2010/main" val="384141555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5800" y="669925"/>
            <a:ext cx="6035675" cy="996950"/>
          </a:xfrm>
        </p:spPr>
        <p:txBody>
          <a:bodyPr/>
          <a:lstStyle/>
          <a:p>
            <a:pPr algn="l"/>
            <a:r>
              <a:rPr lang="es-ES" sz="3600" dirty="0">
                <a:solidFill>
                  <a:schemeClr val="tx1"/>
                </a:solidFill>
                <a:cs typeface="Calibri Light"/>
              </a:rPr>
              <a:t>Ejercicios de Documentación Informativa en Abierto</a:t>
            </a:r>
            <a:endParaRPr lang="es-ES" sz="3600" dirty="0">
              <a:solidFill>
                <a:schemeClr val="tx1"/>
              </a:solidFill>
            </a:endParaRPr>
          </a:p>
        </p:txBody>
      </p:sp>
      <p:sp>
        <p:nvSpPr>
          <p:cNvPr id="3" name="Subtítulo 2"/>
          <p:cNvSpPr>
            <a:spLocks noGrp="1"/>
          </p:cNvSpPr>
          <p:nvPr>
            <p:ph type="subTitle" idx="1"/>
          </p:nvPr>
        </p:nvSpPr>
        <p:spPr>
          <a:xfrm>
            <a:off x="2590800" y="2290337"/>
            <a:ext cx="7562850" cy="900538"/>
          </a:xfrm>
        </p:spPr>
        <p:txBody>
          <a:bodyPr vert="horz" lIns="91440" tIns="45720" rIns="91440" bIns="45720" rtlCol="0" anchor="t">
            <a:noAutofit/>
          </a:bodyPr>
          <a:lstStyle/>
          <a:p>
            <a:pPr algn="l"/>
            <a:r>
              <a:rPr lang="es-ES" dirty="0">
                <a:solidFill>
                  <a:srgbClr val="C00000"/>
                </a:solidFill>
                <a:cs typeface="Calibri"/>
              </a:rPr>
              <a:t>Clara-Janneth Santos-Martínez</a:t>
            </a:r>
          </a:p>
          <a:p>
            <a:pPr algn="l"/>
            <a:r>
              <a:rPr lang="es-ES" sz="2400" dirty="0">
                <a:solidFill>
                  <a:srgbClr val="CB0017"/>
                </a:solidFill>
                <a:latin typeface="Arial"/>
              </a:rPr>
              <a:t>Profesora Ayudante Doctor, URJC</a:t>
            </a:r>
          </a:p>
          <a:p>
            <a:pPr algn="l"/>
            <a:endParaRPr lang="es-ES" dirty="0">
              <a:cs typeface="Calibri"/>
            </a:endParaRPr>
          </a:p>
        </p:txBody>
      </p:sp>
      <p:sp>
        <p:nvSpPr>
          <p:cNvPr id="7" name="Marcador de número de diapositiva 6">
            <a:extLst>
              <a:ext uri="{FF2B5EF4-FFF2-40B4-BE49-F238E27FC236}">
                <a16:creationId xmlns:a16="http://schemas.microsoft.com/office/drawing/2014/main" id="{75AADA42-7869-FB33-363C-8B75F29204F6}"/>
              </a:ext>
            </a:extLst>
          </p:cNvPr>
          <p:cNvSpPr>
            <a:spLocks noGrp="1"/>
          </p:cNvSpPr>
          <p:nvPr>
            <p:ph type="sldNum" sz="quarter" idx="11"/>
          </p:nvPr>
        </p:nvSpPr>
        <p:spPr/>
        <p:txBody>
          <a:bodyPr/>
          <a:lstStyle/>
          <a:p>
            <a:fld id="{EAB12A51-B90F-41A2-8418-3383866E81AA}" type="slidenum">
              <a:rPr lang="es-ES" smtClean="0"/>
              <a:t>2</a:t>
            </a:fld>
            <a:endParaRPr lang="es-ES"/>
          </a:p>
        </p:txBody>
      </p:sp>
      <p:sp>
        <p:nvSpPr>
          <p:cNvPr id="8" name="CuadroTexto 7">
            <a:extLst>
              <a:ext uri="{FF2B5EF4-FFF2-40B4-BE49-F238E27FC236}">
                <a16:creationId xmlns:a16="http://schemas.microsoft.com/office/drawing/2014/main" id="{85BDE318-FBEB-15C0-A8DA-2DC62884A3DD}"/>
              </a:ext>
            </a:extLst>
          </p:cNvPr>
          <p:cNvSpPr txBox="1"/>
          <p:nvPr/>
        </p:nvSpPr>
        <p:spPr>
          <a:xfrm>
            <a:off x="1895475" y="1776387"/>
            <a:ext cx="6096000" cy="369332"/>
          </a:xfrm>
          <a:prstGeom prst="rect">
            <a:avLst/>
          </a:prstGeom>
          <a:noFill/>
        </p:spPr>
        <p:txBody>
          <a:bodyPr wrap="square">
            <a:spAutoFit/>
          </a:bodyPr>
          <a:lstStyle/>
          <a:p>
            <a:r>
              <a:rPr lang="es-ES" dirty="0">
                <a:cs typeface="Calibri"/>
              </a:rPr>
              <a:t>Grado en Publicidad y Relaciones Públicas</a:t>
            </a:r>
          </a:p>
        </p:txBody>
      </p:sp>
    </p:spTree>
    <p:extLst>
      <p:ext uri="{BB962C8B-B14F-4D97-AF65-F5344CB8AC3E}">
        <p14:creationId xmlns:p14="http://schemas.microsoft.com/office/powerpoint/2010/main" val="374963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CFCC0-AEFC-4D83-A83D-BAE213870C79}"/>
              </a:ext>
            </a:extLst>
          </p:cNvPr>
          <p:cNvSpPr>
            <a:spLocks noGrp="1"/>
          </p:cNvSpPr>
          <p:nvPr>
            <p:ph type="title"/>
          </p:nvPr>
        </p:nvSpPr>
        <p:spPr>
          <a:xfrm>
            <a:off x="1246909" y="516868"/>
            <a:ext cx="10106891" cy="584900"/>
          </a:xfrm>
        </p:spPr>
        <p:txBody>
          <a:bodyPr/>
          <a:lstStyle/>
          <a:p>
            <a:r>
              <a:rPr lang="es-ES" sz="3600" dirty="0">
                <a:solidFill>
                  <a:srgbClr val="FF0000"/>
                </a:solidFill>
              </a:rPr>
              <a:t>Ejercicio sobre fuentes fácticas</a:t>
            </a:r>
          </a:p>
        </p:txBody>
      </p:sp>
      <p:sp>
        <p:nvSpPr>
          <p:cNvPr id="3" name="Marcador de contenido 2">
            <a:extLst>
              <a:ext uri="{FF2B5EF4-FFF2-40B4-BE49-F238E27FC236}">
                <a16:creationId xmlns:a16="http://schemas.microsoft.com/office/drawing/2014/main" id="{659EA525-4C43-27C0-0358-0988BECD480F}"/>
              </a:ext>
            </a:extLst>
          </p:cNvPr>
          <p:cNvSpPr>
            <a:spLocks noGrp="1"/>
          </p:cNvSpPr>
          <p:nvPr>
            <p:ph idx="1"/>
          </p:nvPr>
        </p:nvSpPr>
        <p:spPr>
          <a:xfrm>
            <a:off x="1026872" y="1706020"/>
            <a:ext cx="3867364" cy="4050212"/>
          </a:xfrm>
        </p:spPr>
        <p:txBody>
          <a:bodyPr>
            <a:normAutofit/>
          </a:bodyPr>
          <a:lstStyle/>
          <a:p>
            <a:r>
              <a:rPr lang="es-ES" sz="1800" b="1" dirty="0"/>
              <a:t>Objetivo</a:t>
            </a:r>
            <a:r>
              <a:rPr lang="es-ES" sz="1800" dirty="0"/>
              <a:t>: Desarrollar habilidades en la búsqueda y uso de diversas fuentes fácticas. </a:t>
            </a:r>
          </a:p>
          <a:p>
            <a:r>
              <a:rPr lang="es-ES" sz="1800" b="1" dirty="0"/>
              <a:t>Realización: </a:t>
            </a:r>
            <a:r>
              <a:rPr lang="es-ES" sz="1800" dirty="0"/>
              <a:t>Se recomienda a los estudiantes dar entrada en la “Colección de Datos” que se está creando desde el software de </a:t>
            </a:r>
            <a:r>
              <a:rPr lang="es-ES" sz="1800" i="1" dirty="0"/>
              <a:t>Office 365</a:t>
            </a:r>
            <a:r>
              <a:rPr lang="es-ES" sz="1800" dirty="0"/>
              <a:t>: “Listas”. </a:t>
            </a:r>
          </a:p>
          <a:p>
            <a:r>
              <a:rPr lang="es-ES" sz="1800" dirty="0"/>
              <a:t>Modelo de análisis externo y análisis interno: se incluye una base teórica que se debe tener en cuenta para la descripción documental. </a:t>
            </a:r>
          </a:p>
        </p:txBody>
      </p:sp>
      <p:sp>
        <p:nvSpPr>
          <p:cNvPr id="4" name="Marcador de pie de página 3">
            <a:extLst>
              <a:ext uri="{FF2B5EF4-FFF2-40B4-BE49-F238E27FC236}">
                <a16:creationId xmlns:a16="http://schemas.microsoft.com/office/drawing/2014/main" id="{6225E7BB-2915-ECA6-DDD1-B4FF330EA679}"/>
              </a:ext>
            </a:extLst>
          </p:cNvPr>
          <p:cNvSpPr>
            <a:spLocks noGrp="1"/>
          </p:cNvSpPr>
          <p:nvPr>
            <p:ph type="ftr" sz="quarter" idx="11"/>
          </p:nvPr>
        </p:nvSpPr>
        <p:spPr/>
        <p:txBody>
          <a:bodyPr/>
          <a:lstStyle/>
          <a:p>
            <a:r>
              <a:rPr lang="es-ES"/>
              <a:t>Elaborado por: Clara Janneth Santos-Martínez</a:t>
            </a:r>
            <a:endParaRPr lang="es-ES" dirty="0"/>
          </a:p>
        </p:txBody>
      </p:sp>
      <p:graphicFrame>
        <p:nvGraphicFramePr>
          <p:cNvPr id="6" name="Tabla 5">
            <a:extLst>
              <a:ext uri="{FF2B5EF4-FFF2-40B4-BE49-F238E27FC236}">
                <a16:creationId xmlns:a16="http://schemas.microsoft.com/office/drawing/2014/main" id="{7C193EE5-C299-D300-6264-E8E1B3C62D9E}"/>
              </a:ext>
            </a:extLst>
          </p:cNvPr>
          <p:cNvGraphicFramePr>
            <a:graphicFrameLocks noGrp="1"/>
          </p:cNvGraphicFramePr>
          <p:nvPr>
            <p:extLst>
              <p:ext uri="{D42A27DB-BD31-4B8C-83A1-F6EECF244321}">
                <p14:modId xmlns:p14="http://schemas.microsoft.com/office/powerpoint/2010/main" val="2316707499"/>
              </p:ext>
            </p:extLst>
          </p:nvPr>
        </p:nvGraphicFramePr>
        <p:xfrm>
          <a:off x="5115339" y="1404069"/>
          <a:ext cx="6574422" cy="4652222"/>
        </p:xfrm>
        <a:graphic>
          <a:graphicData uri="http://schemas.openxmlformats.org/drawingml/2006/table">
            <a:tbl>
              <a:tblPr/>
              <a:tblGrid>
                <a:gridCol w="3287211">
                  <a:extLst>
                    <a:ext uri="{9D8B030D-6E8A-4147-A177-3AD203B41FA5}">
                      <a16:colId xmlns:a16="http://schemas.microsoft.com/office/drawing/2014/main" val="340244772"/>
                    </a:ext>
                  </a:extLst>
                </a:gridCol>
                <a:gridCol w="3287211">
                  <a:extLst>
                    <a:ext uri="{9D8B030D-6E8A-4147-A177-3AD203B41FA5}">
                      <a16:colId xmlns:a16="http://schemas.microsoft.com/office/drawing/2014/main" val="3354458775"/>
                    </a:ext>
                  </a:extLst>
                </a:gridCol>
              </a:tblGrid>
              <a:tr h="358211">
                <a:tc>
                  <a:txBody>
                    <a:bodyPr/>
                    <a:lstStyle/>
                    <a:p>
                      <a:pPr algn="ctr" fontAlgn="base"/>
                      <a:r>
                        <a:rPr lang="es-ES" sz="1800" b="1" i="0" dirty="0">
                          <a:solidFill>
                            <a:srgbClr val="FFFFFF"/>
                          </a:solidFill>
                          <a:effectLst/>
                          <a:latin typeface="Calibri" panose="020F0502020204030204" pitchFamily="34" charset="0"/>
                        </a:rPr>
                        <a:t>Análisis formal o externo​</a:t>
                      </a:r>
                      <a:endParaRPr lang="es-ES" sz="1800" b="1" i="0" dirty="0">
                        <a:solidFill>
                          <a:srgbClr val="FFFFFF"/>
                        </a:solidFill>
                        <a:effectLst/>
                      </a:endParaRPr>
                    </a:p>
                  </a:txBody>
                  <a:tcPr marL="48891" marR="48891" marT="24446" marB="2444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6224"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s-ES" sz="1800" b="1" i="0" dirty="0">
                          <a:solidFill>
                            <a:srgbClr val="FFFFFF"/>
                          </a:solidFill>
                          <a:effectLst/>
                          <a:latin typeface="Calibri" panose="020F0502020204030204" pitchFamily="34" charset="0"/>
                        </a:rPr>
                        <a:t>Análisis de contenido o interno​</a:t>
                      </a:r>
                      <a:endParaRPr lang="es-ES" sz="1800" b="1" i="0" dirty="0">
                        <a:solidFill>
                          <a:srgbClr val="FFFFFF"/>
                        </a:solidFill>
                        <a:effectLst/>
                      </a:endParaRPr>
                    </a:p>
                  </a:txBody>
                  <a:tcPr marL="48891" marR="48891" marT="24446" marB="2444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6224"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141045729"/>
                  </a:ext>
                </a:extLst>
              </a:tr>
              <a:tr h="511730">
                <a:tc>
                  <a:txBody>
                    <a:bodyPr/>
                    <a:lstStyle/>
                    <a:p>
                      <a:pPr algn="l" fontAlgn="base"/>
                      <a:r>
                        <a:rPr lang="es-ES" sz="1400" b="0" i="0" dirty="0">
                          <a:solidFill>
                            <a:srgbClr val="000000"/>
                          </a:solidFill>
                          <a:effectLst/>
                          <a:latin typeface="Calibri" panose="020F0502020204030204" pitchFamily="34" charset="0"/>
                        </a:rPr>
                        <a:t>Fase que permite identificar y controlar los documentos dentro de una colección​</a:t>
                      </a:r>
                      <a:endParaRPr lang="es-ES" sz="1400" b="0" i="0" dirty="0">
                        <a:solidFill>
                          <a:srgbClr val="000000"/>
                        </a:solidFill>
                        <a:effectLst/>
                      </a:endParaRP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6224"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fontAlgn="base"/>
                      <a:r>
                        <a:rPr lang="es-ES" sz="1400" b="0" i="0" dirty="0">
                          <a:solidFill>
                            <a:srgbClr val="000000"/>
                          </a:solidFill>
                          <a:effectLst/>
                          <a:latin typeface="Calibri" panose="020F0502020204030204" pitchFamily="34" charset="0"/>
                        </a:rPr>
                        <a:t>Es una operación intelectual en la que se describe de qué trata cada documento.​</a:t>
                      </a:r>
                      <a:endParaRPr lang="es-ES" sz="1400" b="0" i="0" dirty="0">
                        <a:solidFill>
                          <a:srgbClr val="000000"/>
                        </a:solidFill>
                        <a:effectLst/>
                      </a:endParaRP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6224"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905638354"/>
                  </a:ext>
                </a:extLst>
              </a:tr>
              <a:tr h="1167757">
                <a:tc>
                  <a:txBody>
                    <a:bodyPr/>
                    <a:lstStyle/>
                    <a:p>
                      <a:pPr algn="l" fontAlgn="base"/>
                      <a:r>
                        <a:rPr lang="es-ES" sz="1400" b="1" i="0">
                          <a:solidFill>
                            <a:srgbClr val="000000"/>
                          </a:solidFill>
                          <a:effectLst/>
                          <a:latin typeface="Calibri" panose="020F0502020204030204" pitchFamily="34" charset="0"/>
                        </a:rPr>
                        <a:t>Catalogación:</a:t>
                      </a:r>
                      <a:r>
                        <a:rPr lang="es-ES" sz="1400" b="0" i="0">
                          <a:solidFill>
                            <a:srgbClr val="000000"/>
                          </a:solidFill>
                          <a:effectLst/>
                          <a:latin typeface="Calibri" panose="020F0502020204030204" pitchFamily="34" charset="0"/>
                        </a:rPr>
                        <a:t> establece la lista de documentos que componen la colección. El catálogo es el instrumento de comunicación entre la colección y el usuario.​</a:t>
                      </a:r>
                      <a:endParaRPr lang="es-ES" sz="1400" b="0" i="0">
                        <a:solidFill>
                          <a:srgbClr val="000000"/>
                        </a:solidFill>
                        <a:effectLst/>
                      </a:endParaRP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fontAlgn="base"/>
                      <a:r>
                        <a:rPr lang="es-ES" sz="1400" b="1" i="0" dirty="0">
                          <a:solidFill>
                            <a:srgbClr val="000000"/>
                          </a:solidFill>
                          <a:effectLst/>
                          <a:latin typeface="Calibri" panose="020F0502020204030204" pitchFamily="34" charset="0"/>
                        </a:rPr>
                        <a:t>Clasificación:</a:t>
                      </a:r>
                      <a:r>
                        <a:rPr lang="es-ES" sz="1400" b="0" i="0" dirty="0">
                          <a:solidFill>
                            <a:srgbClr val="000000"/>
                          </a:solidFill>
                          <a:effectLst/>
                          <a:latin typeface="Calibri" panose="020F0502020204030204" pitchFamily="34" charset="0"/>
                        </a:rPr>
                        <a:t> conceptos que se presentan en clases y conforman una estructura​</a:t>
                      </a:r>
                      <a:endParaRPr lang="es-ES" sz="1400" b="0" i="0" dirty="0">
                        <a:solidFill>
                          <a:srgbClr val="000000"/>
                        </a:solidFill>
                        <a:effectLst/>
                      </a:endParaRP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65235073"/>
                  </a:ext>
                </a:extLst>
              </a:tr>
              <a:tr h="1893401">
                <a:tc>
                  <a:txBody>
                    <a:bodyPr/>
                    <a:lstStyle/>
                    <a:p>
                      <a:pPr algn="l" fontAlgn="base"/>
                      <a:r>
                        <a:rPr lang="es-ES" sz="1400" b="1" i="0" dirty="0">
                          <a:solidFill>
                            <a:srgbClr val="000000"/>
                          </a:solidFill>
                          <a:effectLst/>
                          <a:latin typeface="Calibri" panose="020F0502020204030204" pitchFamily="34" charset="0"/>
                        </a:rPr>
                        <a:t>Descripción documental:</a:t>
                      </a:r>
                      <a:r>
                        <a:rPr lang="es-ES" sz="1400" b="0" i="0" dirty="0">
                          <a:solidFill>
                            <a:srgbClr val="000000"/>
                          </a:solidFill>
                          <a:effectLst/>
                          <a:latin typeface="Calibri" panose="020F0502020204030204" pitchFamily="34" charset="0"/>
                        </a:rPr>
                        <a:t> se describe el documento y se crea un asiento bibliográfico compuesto por identificadores externos como, por ejemplo: autor, título, lugar de edición, editor, año de publicación, etc. El asiento sirve para localizar de manera individual un documento entre varios.​</a:t>
                      </a:r>
                      <a:endParaRPr lang="es-ES" sz="1400" b="0" i="0" dirty="0">
                        <a:solidFill>
                          <a:srgbClr val="000000"/>
                        </a:solidFill>
                        <a:effectLst/>
                      </a:endParaRP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fontAlgn="base"/>
                      <a:r>
                        <a:rPr lang="es-ES" sz="1400" b="1" i="0" dirty="0">
                          <a:solidFill>
                            <a:srgbClr val="000000"/>
                          </a:solidFill>
                          <a:effectLst/>
                          <a:latin typeface="Calibri" panose="020F0502020204030204" pitchFamily="34" charset="0"/>
                        </a:rPr>
                        <a:t>Indización:</a:t>
                      </a:r>
                      <a:r>
                        <a:rPr lang="es-ES" sz="1400" b="0" i="0" dirty="0">
                          <a:solidFill>
                            <a:srgbClr val="000000"/>
                          </a:solidFill>
                          <a:effectLst/>
                          <a:latin typeface="Calibri" panose="020F0502020204030204" pitchFamily="34" charset="0"/>
                        </a:rPr>
                        <a:t> tiene como objetivo representar el contenido del documento. </a:t>
                      </a:r>
                      <a:r>
                        <a:rPr lang="es-ES" sz="1400" b="1" i="0" dirty="0">
                          <a:solidFill>
                            <a:srgbClr val="000000"/>
                          </a:solidFill>
                          <a:effectLst/>
                          <a:latin typeface="Calibri" panose="020F0502020204030204" pitchFamily="34" charset="0"/>
                        </a:rPr>
                        <a:t>Consta de 2 partes:</a:t>
                      </a:r>
                      <a:r>
                        <a:rPr lang="es-ES" sz="1400" b="0" i="0" dirty="0">
                          <a:solidFill>
                            <a:srgbClr val="000000"/>
                          </a:solidFill>
                          <a:effectLst/>
                          <a:latin typeface="Calibri" panose="020F0502020204030204" pitchFamily="34" charset="0"/>
                        </a:rPr>
                        <a:t> analizar el contenido para seleccionar los conceptos que puedan representarlo y traducir ese contenido al lenguaje documental del sistema. Utiliza lenguaje documental. ​</a:t>
                      </a:r>
                      <a:endParaRPr lang="es-ES" sz="1400" b="0" i="0" dirty="0">
                        <a:solidFill>
                          <a:srgbClr val="000000"/>
                        </a:solidFill>
                        <a:effectLst/>
                      </a:endParaRP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35307791"/>
                  </a:ext>
                </a:extLst>
              </a:tr>
              <a:tr h="721123">
                <a:tc>
                  <a:txBody>
                    <a:bodyPr/>
                    <a:lstStyle/>
                    <a:p>
                      <a:pPr algn="l" fontAlgn="auto"/>
                      <a:r>
                        <a:rPr lang="es-ES" sz="1400" b="0" i="0">
                          <a:solidFill>
                            <a:srgbClr val="000000"/>
                          </a:solidFill>
                          <a:effectLst/>
                          <a:latin typeface="Calibri" panose="020F0502020204030204" pitchFamily="34" charset="0"/>
                        </a:rPr>
                        <a:t>​</a:t>
                      </a: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fontAlgn="base"/>
                      <a:r>
                        <a:rPr lang="es-ES" sz="1400" b="1" i="0" dirty="0">
                          <a:solidFill>
                            <a:srgbClr val="000000"/>
                          </a:solidFill>
                          <a:effectLst/>
                          <a:latin typeface="Calibri" panose="020F0502020204030204" pitchFamily="34" charset="0"/>
                        </a:rPr>
                        <a:t>Resumen:</a:t>
                      </a:r>
                      <a:r>
                        <a:rPr lang="es-ES" sz="1400" b="0" i="0" dirty="0">
                          <a:solidFill>
                            <a:srgbClr val="000000"/>
                          </a:solidFill>
                          <a:effectLst/>
                          <a:latin typeface="Calibri" panose="020F0502020204030204" pitchFamily="34" charset="0"/>
                        </a:rPr>
                        <a:t> se diferencia de la indización por el lenguaje utilizado. El resumen utiliza el lenguaje natural​</a:t>
                      </a:r>
                      <a:endParaRPr lang="es-ES" sz="1400" b="0" i="0" dirty="0">
                        <a:solidFill>
                          <a:srgbClr val="000000"/>
                        </a:solidFill>
                        <a:effectLst/>
                      </a:endParaRPr>
                    </a:p>
                  </a:txBody>
                  <a:tcPr marL="48891" marR="48891" marT="24446" marB="2444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50220909"/>
                  </a:ext>
                </a:extLst>
              </a:tr>
            </a:tbl>
          </a:graphicData>
        </a:graphic>
      </p:graphicFrame>
      <p:sp>
        <p:nvSpPr>
          <p:cNvPr id="7" name="Marcador de número de diapositiva 6">
            <a:extLst>
              <a:ext uri="{FF2B5EF4-FFF2-40B4-BE49-F238E27FC236}">
                <a16:creationId xmlns:a16="http://schemas.microsoft.com/office/drawing/2014/main" id="{92A1D47F-2F58-DDE9-F409-0104A80933E2}"/>
              </a:ext>
            </a:extLst>
          </p:cNvPr>
          <p:cNvSpPr>
            <a:spLocks noGrp="1"/>
          </p:cNvSpPr>
          <p:nvPr>
            <p:ph type="sldNum" sz="quarter" idx="12"/>
          </p:nvPr>
        </p:nvSpPr>
        <p:spPr/>
        <p:txBody>
          <a:bodyPr/>
          <a:lstStyle/>
          <a:p>
            <a:fld id="{0F1556C4-DFC3-4611-A7CC-780699185E26}" type="slidenum">
              <a:rPr lang="es-ES" smtClean="0"/>
              <a:t>20</a:t>
            </a:fld>
            <a:endParaRPr lang="es-ES"/>
          </a:p>
        </p:txBody>
      </p:sp>
    </p:spTree>
    <p:extLst>
      <p:ext uri="{BB962C8B-B14F-4D97-AF65-F5344CB8AC3E}">
        <p14:creationId xmlns:p14="http://schemas.microsoft.com/office/powerpoint/2010/main" val="428424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52915-FBC5-64BE-97F5-F858FD8149BC}"/>
              </a:ext>
            </a:extLst>
          </p:cNvPr>
          <p:cNvSpPr>
            <a:spLocks noGrp="1"/>
          </p:cNvSpPr>
          <p:nvPr>
            <p:ph type="title"/>
          </p:nvPr>
        </p:nvSpPr>
        <p:spPr>
          <a:xfrm>
            <a:off x="1252330" y="305967"/>
            <a:ext cx="10331883" cy="663118"/>
          </a:xfrm>
        </p:spPr>
        <p:txBody>
          <a:bodyPr vert="horz">
            <a:noAutofit/>
          </a:bodyPr>
          <a:lstStyle/>
          <a:p>
            <a:r>
              <a:rPr lang="es-ES" sz="3600" dirty="0">
                <a:solidFill>
                  <a:srgbClr val="FF0000"/>
                </a:solidFill>
              </a:rPr>
              <a:t>¿Otros criterios para evaluar la información</a:t>
            </a:r>
          </a:p>
        </p:txBody>
      </p:sp>
      <p:pic>
        <p:nvPicPr>
          <p:cNvPr id="5" name="Imagen 5" descr="Diagrama&#10;&#10;Descripción generada automáticamente">
            <a:extLst>
              <a:ext uri="{FF2B5EF4-FFF2-40B4-BE49-F238E27FC236}">
                <a16:creationId xmlns:a16="http://schemas.microsoft.com/office/drawing/2014/main" id="{FAB6E10F-3E41-AB05-D07D-600387615D54}"/>
              </a:ext>
            </a:extLst>
          </p:cNvPr>
          <p:cNvPicPr>
            <a:picLocks noChangeAspect="1"/>
          </p:cNvPicPr>
          <p:nvPr/>
        </p:nvPicPr>
        <p:blipFill>
          <a:blip r:embed="rId2"/>
          <a:stretch>
            <a:fillRect/>
          </a:stretch>
        </p:blipFill>
        <p:spPr>
          <a:xfrm>
            <a:off x="5308271" y="1334232"/>
            <a:ext cx="5871256" cy="4399880"/>
          </a:xfrm>
          <a:prstGeom prst="rect">
            <a:avLst/>
          </a:prstGeom>
        </p:spPr>
      </p:pic>
      <p:sp>
        <p:nvSpPr>
          <p:cNvPr id="8" name="CuadroTexto 7">
            <a:extLst>
              <a:ext uri="{FF2B5EF4-FFF2-40B4-BE49-F238E27FC236}">
                <a16:creationId xmlns:a16="http://schemas.microsoft.com/office/drawing/2014/main" id="{E851411D-0513-C5A4-BECA-80F7FEA91C7D}"/>
              </a:ext>
            </a:extLst>
          </p:cNvPr>
          <p:cNvSpPr txBox="1"/>
          <p:nvPr/>
        </p:nvSpPr>
        <p:spPr>
          <a:xfrm>
            <a:off x="5308271" y="5809970"/>
            <a:ext cx="605893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ES" sz="1200" b="1" dirty="0"/>
              <a:t>Figura 11. </a:t>
            </a:r>
            <a:r>
              <a:rPr lang="es-ES" sz="1200" dirty="0"/>
              <a:t>Fuente: UCM. </a:t>
            </a:r>
            <a:r>
              <a:rPr lang="es-ES" sz="1200" dirty="0" err="1"/>
              <a:t>Biblioguías</a:t>
            </a:r>
            <a:r>
              <a:rPr lang="es-ES" sz="1200" dirty="0"/>
              <a:t>. </a:t>
            </a:r>
            <a:r>
              <a:rPr lang="es-ES" sz="1200" b="1" dirty="0">
                <a:solidFill>
                  <a:srgbClr val="454545"/>
                </a:solidFill>
              </a:rPr>
              <a:t>URL:</a:t>
            </a:r>
            <a:r>
              <a:rPr lang="es-ES" sz="1200" dirty="0">
                <a:solidFill>
                  <a:srgbClr val="454545"/>
                </a:solidFill>
              </a:rPr>
              <a:t> </a:t>
            </a:r>
            <a:r>
              <a:rPr lang="es-ES" sz="1200" dirty="0">
                <a:solidFill>
                  <a:srgbClr val="454545"/>
                </a:solidFill>
                <a:hlinkClick r:id="rId3"/>
              </a:rPr>
              <a:t>https://biblioguias.ucm.es/master-en-ingenieria-informatica/Como-evaluar-la-informacion</a:t>
            </a:r>
            <a:r>
              <a:rPr lang="es-ES" sz="1200" dirty="0">
                <a:solidFill>
                  <a:srgbClr val="454545"/>
                </a:solidFill>
              </a:rPr>
              <a:t> </a:t>
            </a:r>
            <a:r>
              <a:rPr lang="es-ES" sz="1200" dirty="0"/>
              <a:t>Actualización del 25/09/2023.</a:t>
            </a:r>
          </a:p>
        </p:txBody>
      </p:sp>
      <p:sp>
        <p:nvSpPr>
          <p:cNvPr id="3" name="CuadroTexto 2">
            <a:extLst>
              <a:ext uri="{FF2B5EF4-FFF2-40B4-BE49-F238E27FC236}">
                <a16:creationId xmlns:a16="http://schemas.microsoft.com/office/drawing/2014/main" id="{1CA33337-735E-5F7B-BECD-43093974F28B}"/>
              </a:ext>
            </a:extLst>
          </p:cNvPr>
          <p:cNvSpPr txBox="1"/>
          <p:nvPr/>
        </p:nvSpPr>
        <p:spPr>
          <a:xfrm>
            <a:off x="1378586" y="1384240"/>
            <a:ext cx="3454325" cy="4247317"/>
          </a:xfrm>
          <a:prstGeom prst="rect">
            <a:avLst/>
          </a:prstGeom>
          <a:noFill/>
        </p:spPr>
        <p:txBody>
          <a:bodyPr wrap="square" rtlCol="0">
            <a:spAutoFit/>
          </a:bodyPr>
          <a:lstStyle/>
          <a:p>
            <a:r>
              <a:rPr lang="es-ES" dirty="0"/>
              <a:t>Puedes evaluar la información según los criterios inspirados en el paradigma de Lasswell, pero también puedes utilizar los siguientes criterios: </a:t>
            </a:r>
          </a:p>
          <a:p>
            <a:r>
              <a:rPr lang="es-ES" dirty="0"/>
              <a:t>Realiza la lectura del documento citado en la fuente de este gráfico y evalúa las fuentes haciendo una tabla con estos </a:t>
            </a:r>
            <a:r>
              <a:rPr lang="es-ES" b="1" dirty="0"/>
              <a:t>5 criterios: </a:t>
            </a:r>
          </a:p>
          <a:p>
            <a:pPr marL="285750" indent="-285750">
              <a:buFontTx/>
              <a:buChar char="-"/>
            </a:pPr>
            <a:r>
              <a:rPr lang="es-ES" dirty="0"/>
              <a:t>Relevancia</a:t>
            </a:r>
          </a:p>
          <a:p>
            <a:pPr marL="285750" indent="-285750">
              <a:buFontTx/>
              <a:buChar char="-"/>
            </a:pPr>
            <a:r>
              <a:rPr lang="es-ES" dirty="0"/>
              <a:t>Autoridad</a:t>
            </a:r>
          </a:p>
          <a:p>
            <a:pPr marL="285750" indent="-285750">
              <a:buFontTx/>
              <a:buChar char="-"/>
            </a:pPr>
            <a:r>
              <a:rPr lang="es-ES" dirty="0"/>
              <a:t>Actualidad</a:t>
            </a:r>
          </a:p>
          <a:p>
            <a:pPr marL="285750" indent="-285750">
              <a:buFontTx/>
              <a:buChar char="-"/>
            </a:pPr>
            <a:r>
              <a:rPr lang="es-ES" dirty="0"/>
              <a:t>Exactitud</a:t>
            </a:r>
          </a:p>
          <a:p>
            <a:pPr marL="285750" indent="-285750">
              <a:buFontTx/>
              <a:buChar char="-"/>
            </a:pPr>
            <a:r>
              <a:rPr lang="es-ES" dirty="0"/>
              <a:t>Fiabilidad</a:t>
            </a:r>
          </a:p>
        </p:txBody>
      </p:sp>
      <p:sp>
        <p:nvSpPr>
          <p:cNvPr id="6" name="Marcador de pie de página 5">
            <a:extLst>
              <a:ext uri="{FF2B5EF4-FFF2-40B4-BE49-F238E27FC236}">
                <a16:creationId xmlns:a16="http://schemas.microsoft.com/office/drawing/2014/main" id="{DB71A816-3218-4CE0-CA4C-6EC6BC935BE2}"/>
              </a:ext>
            </a:extLst>
          </p:cNvPr>
          <p:cNvSpPr>
            <a:spLocks noGrp="1"/>
          </p:cNvSpPr>
          <p:nvPr>
            <p:ph type="ftr" sz="quarter" idx="13"/>
          </p:nvPr>
        </p:nvSpPr>
        <p:spPr/>
        <p:txBody>
          <a:bodyPr/>
          <a:lstStyle/>
          <a:p>
            <a:r>
              <a:rPr lang="es-ES"/>
              <a:t>Elaborado por: Clara Janneth Santos-Martínez</a:t>
            </a:r>
            <a:endParaRPr lang="es-ES" dirty="0"/>
          </a:p>
        </p:txBody>
      </p:sp>
      <p:sp>
        <p:nvSpPr>
          <p:cNvPr id="7" name="Marcador de número de diapositiva 6">
            <a:extLst>
              <a:ext uri="{FF2B5EF4-FFF2-40B4-BE49-F238E27FC236}">
                <a16:creationId xmlns:a16="http://schemas.microsoft.com/office/drawing/2014/main" id="{B206AB6B-092E-CE4E-62E1-3C6483E361EE}"/>
              </a:ext>
            </a:extLst>
          </p:cNvPr>
          <p:cNvSpPr>
            <a:spLocks noGrp="1"/>
          </p:cNvSpPr>
          <p:nvPr>
            <p:ph type="sldNum" idx="12"/>
          </p:nvPr>
        </p:nvSpPr>
        <p:spPr/>
        <p:txBody>
          <a:bodyPr>
            <a:normAutofit lnSpcReduction="10000"/>
          </a:bodyPr>
          <a:lstStyle/>
          <a:p>
            <a:fld id="{00000000-1234-1234-1234-123412341234}" type="slidenum">
              <a:rPr lang="es-ES" smtClean="0"/>
              <a:pPr/>
              <a:t>21</a:t>
            </a:fld>
            <a:endParaRPr lang="es-ES"/>
          </a:p>
        </p:txBody>
      </p:sp>
    </p:spTree>
    <p:extLst>
      <p:ext uri="{BB962C8B-B14F-4D97-AF65-F5344CB8AC3E}">
        <p14:creationId xmlns:p14="http://schemas.microsoft.com/office/powerpoint/2010/main" val="305662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1632D-24CB-4F1A-BAE8-D07DF0AEAC87}"/>
              </a:ext>
            </a:extLst>
          </p:cNvPr>
          <p:cNvSpPr>
            <a:spLocks noGrp="1"/>
          </p:cNvSpPr>
          <p:nvPr>
            <p:ph type="title"/>
          </p:nvPr>
        </p:nvSpPr>
        <p:spPr>
          <a:xfrm>
            <a:off x="1346035" y="546100"/>
            <a:ext cx="10201772" cy="1038739"/>
          </a:xfrm>
        </p:spPr>
        <p:txBody>
          <a:bodyPr>
            <a:noAutofit/>
          </a:bodyPr>
          <a:lstStyle/>
          <a:p>
            <a:r>
              <a:rPr lang="es-ES" sz="3600" dirty="0">
                <a:solidFill>
                  <a:srgbClr val="FF0000"/>
                </a:solidFill>
                <a:cs typeface="Calibri Light"/>
              </a:rPr>
              <a:t>Consulta: </a:t>
            </a:r>
            <a:br>
              <a:rPr lang="es-ES" sz="3600" dirty="0">
                <a:solidFill>
                  <a:srgbClr val="FF0000"/>
                </a:solidFill>
                <a:cs typeface="Calibri Light"/>
              </a:rPr>
            </a:br>
            <a:r>
              <a:rPr lang="es-ES" sz="3600" dirty="0">
                <a:solidFill>
                  <a:srgbClr val="FF0000"/>
                </a:solidFill>
                <a:cs typeface="Calibri Light"/>
              </a:rPr>
              <a:t>Publicaciones oficiales y cronologías</a:t>
            </a:r>
            <a:endParaRPr lang="es-ES" sz="3600" dirty="0">
              <a:solidFill>
                <a:srgbClr val="FF0000"/>
              </a:solidFill>
            </a:endParaRPr>
          </a:p>
        </p:txBody>
      </p:sp>
      <p:sp>
        <p:nvSpPr>
          <p:cNvPr id="3" name="Marcador de contenido 2">
            <a:extLst>
              <a:ext uri="{FF2B5EF4-FFF2-40B4-BE49-F238E27FC236}">
                <a16:creationId xmlns:a16="http://schemas.microsoft.com/office/drawing/2014/main" id="{8137F601-A8F2-4EDA-B831-CE64280BC666}"/>
              </a:ext>
            </a:extLst>
          </p:cNvPr>
          <p:cNvSpPr>
            <a:spLocks noGrp="1"/>
          </p:cNvSpPr>
          <p:nvPr>
            <p:ph idx="1"/>
          </p:nvPr>
        </p:nvSpPr>
        <p:spPr>
          <a:xfrm>
            <a:off x="1304428" y="2057399"/>
            <a:ext cx="10201772" cy="2463801"/>
          </a:xfrm>
        </p:spPr>
        <p:txBody>
          <a:bodyPr vert="horz" lIns="91440" tIns="45720" rIns="91440" bIns="45720" rtlCol="0" anchor="ctr">
            <a:normAutofit/>
          </a:bodyPr>
          <a:lstStyle/>
          <a:p>
            <a:r>
              <a:rPr lang="es-ES" sz="2000" dirty="0">
                <a:cs typeface="Calibri"/>
              </a:rPr>
              <a:t>Boletín Oficial del Estado (BOE), Boletín Oficial de la Comunidad de Madrid (BOCM) y Diario Oficial de la Unión Europea.</a:t>
            </a:r>
          </a:p>
          <a:p>
            <a:r>
              <a:rPr lang="es-ES" sz="2000" dirty="0">
                <a:cs typeface="Calibri"/>
              </a:rPr>
              <a:t>En ellos se publica legislación, actos jurídicos, información oficial y decisiones.</a:t>
            </a:r>
          </a:p>
          <a:p>
            <a:r>
              <a:rPr lang="es-ES" sz="2000" dirty="0">
                <a:cs typeface="Calibri"/>
              </a:rPr>
              <a:t>Consulta otros diarios oficiales autonómicos y provinciales.</a:t>
            </a:r>
          </a:p>
          <a:p>
            <a:r>
              <a:rPr lang="es-ES" sz="2000" dirty="0">
                <a:cs typeface="Calibri"/>
              </a:rPr>
              <a:t>Además de ser fuentes oficiales se ordenan cronológicamente, por lo tanto, son fuentes cronológicas.</a:t>
            </a:r>
            <a:endParaRPr lang="es-ES" sz="2000" dirty="0"/>
          </a:p>
        </p:txBody>
      </p:sp>
      <p:sp>
        <p:nvSpPr>
          <p:cNvPr id="4" name="Marcador de pie de página 3">
            <a:extLst>
              <a:ext uri="{FF2B5EF4-FFF2-40B4-BE49-F238E27FC236}">
                <a16:creationId xmlns:a16="http://schemas.microsoft.com/office/drawing/2014/main" id="{0FA87AC6-5CCD-32EC-0E82-6E799EDF009E}"/>
              </a:ext>
            </a:extLst>
          </p:cNvPr>
          <p:cNvSpPr>
            <a:spLocks noGrp="1"/>
          </p:cNvSpPr>
          <p:nvPr>
            <p:ph type="ftr" sz="quarter" idx="11"/>
          </p:nvPr>
        </p:nvSpPr>
        <p:spPr/>
        <p:txBody>
          <a:bodyPr/>
          <a:lstStyle/>
          <a:p>
            <a:r>
              <a:rPr lang="es-ES"/>
              <a:t>Elaborado por: Clara Janneth Santos-Martínez</a:t>
            </a:r>
            <a:endParaRPr lang="es-ES" dirty="0"/>
          </a:p>
        </p:txBody>
      </p:sp>
      <p:sp>
        <p:nvSpPr>
          <p:cNvPr id="6" name="Marcador de número de diapositiva 5">
            <a:extLst>
              <a:ext uri="{FF2B5EF4-FFF2-40B4-BE49-F238E27FC236}">
                <a16:creationId xmlns:a16="http://schemas.microsoft.com/office/drawing/2014/main" id="{84DE991F-EF2F-59A8-98AD-AD41EEBC1E0B}"/>
              </a:ext>
            </a:extLst>
          </p:cNvPr>
          <p:cNvSpPr>
            <a:spLocks noGrp="1"/>
          </p:cNvSpPr>
          <p:nvPr>
            <p:ph type="sldNum" sz="quarter" idx="12"/>
          </p:nvPr>
        </p:nvSpPr>
        <p:spPr/>
        <p:txBody>
          <a:bodyPr/>
          <a:lstStyle/>
          <a:p>
            <a:fld id="{0F1556C4-DFC3-4611-A7CC-780699185E26}" type="slidenum">
              <a:rPr lang="es-ES" smtClean="0"/>
              <a:t>22</a:t>
            </a:fld>
            <a:endParaRPr lang="es-ES"/>
          </a:p>
        </p:txBody>
      </p:sp>
    </p:spTree>
    <p:extLst>
      <p:ext uri="{BB962C8B-B14F-4D97-AF65-F5344CB8AC3E}">
        <p14:creationId xmlns:p14="http://schemas.microsoft.com/office/powerpoint/2010/main" val="3791536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04E30-5422-4A67-9D5E-E067E8026762}"/>
              </a:ext>
            </a:extLst>
          </p:cNvPr>
          <p:cNvSpPr>
            <a:spLocks noGrp="1"/>
          </p:cNvSpPr>
          <p:nvPr>
            <p:ph type="title"/>
          </p:nvPr>
        </p:nvSpPr>
        <p:spPr>
          <a:xfrm>
            <a:off x="1308386" y="546100"/>
            <a:ext cx="10045414" cy="889000"/>
          </a:xfrm>
        </p:spPr>
        <p:txBody>
          <a:bodyPr>
            <a:noAutofit/>
          </a:bodyPr>
          <a:lstStyle/>
          <a:p>
            <a:r>
              <a:rPr lang="es-ES" sz="3600" dirty="0">
                <a:solidFill>
                  <a:srgbClr val="FF0000"/>
                </a:solidFill>
                <a:cs typeface="Calibri Light"/>
              </a:rPr>
              <a:t>Consulta fuentes oficiales: </a:t>
            </a:r>
            <a:br>
              <a:rPr lang="es-ES" sz="3600" dirty="0">
                <a:solidFill>
                  <a:srgbClr val="FF0000"/>
                </a:solidFill>
                <a:cs typeface="Calibri Light"/>
              </a:rPr>
            </a:br>
            <a:r>
              <a:rPr lang="es-ES" sz="3600" dirty="0">
                <a:solidFill>
                  <a:srgbClr val="FF0000"/>
                </a:solidFill>
                <a:cs typeface="Calibri Light"/>
              </a:rPr>
              <a:t>BB.DD., portales, directorios, estadísticas</a:t>
            </a:r>
          </a:p>
        </p:txBody>
      </p:sp>
      <p:sp>
        <p:nvSpPr>
          <p:cNvPr id="3" name="Marcador de contenido 2">
            <a:extLst>
              <a:ext uri="{FF2B5EF4-FFF2-40B4-BE49-F238E27FC236}">
                <a16:creationId xmlns:a16="http://schemas.microsoft.com/office/drawing/2014/main" id="{ACFE6581-92D6-41F6-BEB3-1B3B38CE8A12}"/>
              </a:ext>
            </a:extLst>
          </p:cNvPr>
          <p:cNvSpPr>
            <a:spLocks noGrp="1"/>
          </p:cNvSpPr>
          <p:nvPr>
            <p:ph idx="1"/>
          </p:nvPr>
        </p:nvSpPr>
        <p:spPr>
          <a:xfrm>
            <a:off x="1054386" y="1525522"/>
            <a:ext cx="10553414" cy="4830828"/>
          </a:xfrm>
        </p:spPr>
        <p:txBody>
          <a:bodyPr vert="horz" lIns="91440" tIns="45720" rIns="91440" bIns="45720" rtlCol="0" anchor="t">
            <a:noAutofit/>
          </a:bodyPr>
          <a:lstStyle/>
          <a:p>
            <a:r>
              <a:rPr lang="es-ES" sz="1600" dirty="0">
                <a:cs typeface="Calibri"/>
              </a:rPr>
              <a:t>Servicios al Ciudadano: Archivo Central de Cultura / Bases de Datos</a:t>
            </a:r>
          </a:p>
          <a:p>
            <a:r>
              <a:rPr lang="es-ES" sz="1600" dirty="0">
                <a:cs typeface="Calibri"/>
              </a:rPr>
              <a:t>Bases de datos del archivo central de cultura:</a:t>
            </a:r>
            <a:endParaRPr lang="es-ES" sz="1600" dirty="0"/>
          </a:p>
          <a:p>
            <a:pPr lvl="1"/>
            <a:r>
              <a:rPr lang="es-ES" sz="1600" dirty="0">
                <a:cs typeface="Calibri"/>
              </a:rPr>
              <a:t>PARES. </a:t>
            </a:r>
            <a:r>
              <a:rPr lang="es-ES" sz="1600" dirty="0">
                <a:cs typeface="Calibri"/>
                <a:hlinkClick r:id="rId2"/>
              </a:rPr>
              <a:t>Portal de Archivos Españoles</a:t>
            </a:r>
            <a:r>
              <a:rPr lang="es-ES" sz="1600" dirty="0">
                <a:cs typeface="Calibri"/>
              </a:rPr>
              <a:t> (Observa la página web). En el Menú principal ve a Archivos. Accede al </a:t>
            </a:r>
            <a:r>
              <a:rPr lang="es-ES" sz="1600" b="1" i="0" u="none" strike="noStrike" dirty="0">
                <a:solidFill>
                  <a:srgbClr val="3B3B3B"/>
                </a:solidFill>
                <a:effectLst/>
                <a:hlinkClick r:id="rId3" tooltip="Enlace externo, se abre en ventana nueva."/>
              </a:rPr>
              <a:t>Archivo Histórico de la Nobleza</a:t>
            </a:r>
            <a:r>
              <a:rPr lang="es-ES" sz="1600" b="1" i="0" u="none" strike="noStrike" dirty="0">
                <a:solidFill>
                  <a:srgbClr val="3B3B3B"/>
                </a:solidFill>
                <a:effectLst/>
              </a:rPr>
              <a:t>, busca y accede al enlace: “Tu pueblo en el archivo histórico de la nobleza”. Consigna información en “Listas”. Búsqueda según tu interés. Describe estos archivos.</a:t>
            </a:r>
            <a:endParaRPr lang="es-ES" sz="1600" b="1" i="0" dirty="0">
              <a:solidFill>
                <a:srgbClr val="3B3B3B"/>
              </a:solidFill>
              <a:effectLst/>
            </a:endParaRPr>
          </a:p>
          <a:p>
            <a:pPr lvl="1"/>
            <a:r>
              <a:rPr lang="es-ES" sz="1600" b="1" dirty="0">
                <a:solidFill>
                  <a:srgbClr val="954F72"/>
                </a:solidFill>
                <a:ea typeface="+mn-lt"/>
                <a:cs typeface="+mn-lt"/>
                <a:hlinkClick r:id="rId4">
                  <a:extLst>
                    <a:ext uri="{A12FA001-AC4F-418D-AE19-62706E023703}">
                      <ahyp:hlinkClr xmlns:ahyp="http://schemas.microsoft.com/office/drawing/2018/hyperlinkcolor" val="tx"/>
                    </a:ext>
                  </a:extLst>
                </a:hlinkClick>
              </a:rPr>
              <a:t>Censo-Guía de Archivos de España e Iberoamérica:</a:t>
            </a:r>
            <a:r>
              <a:rPr lang="es-ES" sz="1600" dirty="0">
                <a:ea typeface="+mn-lt"/>
                <a:cs typeface="+mn-lt"/>
              </a:rPr>
              <a:t> entra en Directorio de Archivos (menú a la izquierda). </a:t>
            </a:r>
          </a:p>
          <a:p>
            <a:pPr lvl="1"/>
            <a:r>
              <a:rPr lang="es-ES" sz="1600" dirty="0">
                <a:ea typeface="+mn-lt"/>
                <a:cs typeface="+mn-lt"/>
              </a:rPr>
              <a:t>En el formulario de búsqueda, en “Nombre del archivo” escribe: archivo sonoro. Ingresa en los resultados. En el Archivo de la palabra de la BNE. Accede, lee y escribe en tu registro de “Listas” un resumen sobre</a:t>
            </a:r>
            <a:r>
              <a:rPr lang="es-ES" sz="1600" u="sng" dirty="0">
                <a:ea typeface="+mn-lt"/>
                <a:cs typeface="+mn-lt"/>
              </a:rPr>
              <a:t>: </a:t>
            </a:r>
            <a:r>
              <a:rPr lang="es-ES" sz="1600" i="0" dirty="0">
                <a:solidFill>
                  <a:srgbClr val="333333"/>
                </a:solidFill>
                <a:effectLst/>
              </a:rPr>
              <a:t>Historia de la institución que custodia los fondos de archivo:</a:t>
            </a:r>
            <a:endParaRPr lang="es-ES" sz="1600" u="sng" dirty="0">
              <a:ea typeface="+mn-lt"/>
              <a:cs typeface="+mn-lt"/>
              <a:hlinkClick r:id="rId4">
                <a:extLst>
                  <a:ext uri="{A12FA001-AC4F-418D-AE19-62706E023703}">
                    <ahyp:hlinkClr xmlns:ahyp="http://schemas.microsoft.com/office/drawing/2018/hyperlinkcolor" val="tx"/>
                  </a:ext>
                </a:extLst>
              </a:hlinkClick>
            </a:endParaRPr>
          </a:p>
          <a:p>
            <a:pPr lvl="1"/>
            <a:r>
              <a:rPr lang="es-ES" sz="1600" dirty="0">
                <a:cs typeface="Calibri"/>
                <a:hlinkClick r:id="rId5"/>
              </a:rPr>
              <a:t>Catálogo colectivo de la red de bibliotecas del Centro de Información Documental de Archivos. CIDA</a:t>
            </a:r>
            <a:r>
              <a:rPr lang="es-ES" sz="1600" dirty="0">
                <a:cs typeface="Calibri"/>
              </a:rPr>
              <a:t>. Observa la Presentación. </a:t>
            </a:r>
          </a:p>
          <a:p>
            <a:pPr lvl="1"/>
            <a:r>
              <a:rPr lang="es-ES" sz="1600" dirty="0">
                <a:cs typeface="Calibri"/>
              </a:rPr>
              <a:t>Difusión</a:t>
            </a:r>
            <a:r>
              <a:rPr lang="es-ES" sz="1600" dirty="0">
                <a:ea typeface="+mn-lt"/>
                <a:cs typeface="+mn-lt"/>
              </a:rPr>
              <a:t>: Recomendaciones bibliográficas REBAE; Noticias; Enlaces de interés</a:t>
            </a:r>
          </a:p>
          <a:p>
            <a:pPr lvl="1"/>
            <a:r>
              <a:rPr lang="es-ES" sz="1600" dirty="0">
                <a:ea typeface="+mn-lt"/>
                <a:cs typeface="+mn-lt"/>
              </a:rPr>
              <a:t>Clic en Presentación y observa la hoja de Estadísticas</a:t>
            </a:r>
          </a:p>
          <a:p>
            <a:pPr lvl="1"/>
            <a:r>
              <a:rPr lang="es-ES" sz="1600" dirty="0"/>
              <a:t>Clic en Consulta: observa el formulario de búsqueda con sus Colecciones.</a:t>
            </a:r>
          </a:p>
          <a:p>
            <a:pPr lvl="2"/>
            <a:r>
              <a:rPr lang="es-ES" sz="1600" b="0" i="0" dirty="0">
                <a:effectLst/>
              </a:rPr>
              <a:t>Realiza una búsqueda: en el campo Búsqueda General escribe: campos de internamiento y en el campo Autor: </a:t>
            </a:r>
            <a:r>
              <a:rPr lang="es-ES" sz="1600" b="0" i="0" dirty="0">
                <a:solidFill>
                  <a:srgbClr val="C00000"/>
                </a:solidFill>
                <a:effectLst/>
              </a:rPr>
              <a:t>“</a:t>
            </a:r>
            <a:r>
              <a:rPr lang="es-ES" sz="1600" b="0" i="0" u="none" strike="noStrike" dirty="0">
                <a:solidFill>
                  <a:srgbClr val="C00000"/>
                </a:solidFill>
                <a:effectLst/>
              </a:rPr>
              <a:t>Agustí Centelles”. ¿Cuántos resultados obtuviste? Mira los filtros de la página, observa los documentos. </a:t>
            </a:r>
            <a:endParaRPr lang="es-ES" sz="1600" b="0" i="0" dirty="0">
              <a:solidFill>
                <a:srgbClr val="C00000"/>
              </a:solidFill>
              <a:effectLst/>
            </a:endParaRPr>
          </a:p>
        </p:txBody>
      </p:sp>
      <p:sp>
        <p:nvSpPr>
          <p:cNvPr id="4" name="Marcador de pie de página 3">
            <a:extLst>
              <a:ext uri="{FF2B5EF4-FFF2-40B4-BE49-F238E27FC236}">
                <a16:creationId xmlns:a16="http://schemas.microsoft.com/office/drawing/2014/main" id="{201A59CB-A11F-9BB7-E8F7-41005E123B65}"/>
              </a:ext>
            </a:extLst>
          </p:cNvPr>
          <p:cNvSpPr>
            <a:spLocks noGrp="1"/>
          </p:cNvSpPr>
          <p:nvPr>
            <p:ph type="ftr" sz="quarter" idx="11"/>
          </p:nvPr>
        </p:nvSpPr>
        <p:spPr/>
        <p:txBody>
          <a:bodyPr/>
          <a:lstStyle/>
          <a:p>
            <a:r>
              <a:rPr lang="es-ES"/>
              <a:t>Elaborado por: Clara Janneth Santos-Martínez</a:t>
            </a:r>
            <a:endParaRPr lang="es-ES" dirty="0"/>
          </a:p>
        </p:txBody>
      </p:sp>
      <p:sp>
        <p:nvSpPr>
          <p:cNvPr id="6" name="Marcador de número de diapositiva 5">
            <a:extLst>
              <a:ext uri="{FF2B5EF4-FFF2-40B4-BE49-F238E27FC236}">
                <a16:creationId xmlns:a16="http://schemas.microsoft.com/office/drawing/2014/main" id="{453AEB1E-6EB2-9A7F-EF49-15E30FFD1954}"/>
              </a:ext>
            </a:extLst>
          </p:cNvPr>
          <p:cNvSpPr>
            <a:spLocks noGrp="1"/>
          </p:cNvSpPr>
          <p:nvPr>
            <p:ph type="sldNum" sz="quarter" idx="12"/>
          </p:nvPr>
        </p:nvSpPr>
        <p:spPr/>
        <p:txBody>
          <a:bodyPr/>
          <a:lstStyle/>
          <a:p>
            <a:fld id="{0F1556C4-DFC3-4611-A7CC-780699185E26}" type="slidenum">
              <a:rPr lang="es-ES" smtClean="0"/>
              <a:t>23</a:t>
            </a:fld>
            <a:endParaRPr lang="es-ES"/>
          </a:p>
        </p:txBody>
      </p:sp>
    </p:spTree>
    <p:extLst>
      <p:ext uri="{BB962C8B-B14F-4D97-AF65-F5344CB8AC3E}">
        <p14:creationId xmlns:p14="http://schemas.microsoft.com/office/powerpoint/2010/main" val="256508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FA54D-2D50-4284-8C78-57FC1065941E}"/>
              </a:ext>
            </a:extLst>
          </p:cNvPr>
          <p:cNvSpPr>
            <a:spLocks noGrp="1"/>
          </p:cNvSpPr>
          <p:nvPr>
            <p:ph type="title"/>
          </p:nvPr>
        </p:nvSpPr>
        <p:spPr>
          <a:xfrm>
            <a:off x="1274326" y="427037"/>
            <a:ext cx="8022074" cy="619125"/>
          </a:xfrm>
        </p:spPr>
        <p:txBody>
          <a:bodyPr>
            <a:normAutofit/>
          </a:bodyPr>
          <a:lstStyle/>
          <a:p>
            <a:r>
              <a:rPr lang="es-ES" sz="3600" dirty="0">
                <a:solidFill>
                  <a:srgbClr val="FF0000"/>
                </a:solidFill>
              </a:rPr>
              <a:t>Consulta </a:t>
            </a:r>
            <a:r>
              <a:rPr lang="es-ES" sz="3600" i="1" dirty="0">
                <a:solidFill>
                  <a:srgbClr val="FF0000"/>
                </a:solidFill>
              </a:rPr>
              <a:t>webs</a:t>
            </a:r>
            <a:r>
              <a:rPr lang="es-ES" sz="3600" dirty="0">
                <a:solidFill>
                  <a:srgbClr val="FF0000"/>
                </a:solidFill>
              </a:rPr>
              <a:t> deportivas</a:t>
            </a:r>
          </a:p>
        </p:txBody>
      </p:sp>
      <p:sp>
        <p:nvSpPr>
          <p:cNvPr id="3" name="Marcador de contenido 2">
            <a:extLst>
              <a:ext uri="{FF2B5EF4-FFF2-40B4-BE49-F238E27FC236}">
                <a16:creationId xmlns:a16="http://schemas.microsoft.com/office/drawing/2014/main" id="{98D5A217-0935-4ED7-BF33-6DDD073C9F09}"/>
              </a:ext>
            </a:extLst>
          </p:cNvPr>
          <p:cNvSpPr>
            <a:spLocks noGrp="1"/>
          </p:cNvSpPr>
          <p:nvPr>
            <p:ph idx="1"/>
          </p:nvPr>
        </p:nvSpPr>
        <p:spPr>
          <a:xfrm>
            <a:off x="1311965" y="1181100"/>
            <a:ext cx="10366294" cy="5175250"/>
          </a:xfrm>
        </p:spPr>
        <p:txBody>
          <a:bodyPr vert="horz" lIns="91440" tIns="45720" rIns="91440" bIns="45720" rtlCol="0" anchor="t">
            <a:noAutofit/>
          </a:bodyPr>
          <a:lstStyle/>
          <a:p>
            <a:pPr marL="0" indent="0" algn="ctr">
              <a:lnSpc>
                <a:spcPct val="120000"/>
              </a:lnSpc>
              <a:spcBef>
                <a:spcPts val="600"/>
              </a:spcBef>
              <a:buNone/>
            </a:pPr>
            <a:r>
              <a:rPr lang="es-ES" sz="1600" dirty="0">
                <a:cs typeface="Calibri Light"/>
              </a:rPr>
              <a:t>Balón de Oro: Stanley Matthews (1956)</a:t>
            </a:r>
            <a:br>
              <a:rPr lang="es-ES" sz="1600" dirty="0">
                <a:cs typeface="Calibri Light"/>
              </a:rPr>
            </a:br>
            <a:r>
              <a:rPr lang="es-ES" sz="1600" dirty="0">
                <a:cs typeface="Calibri Light"/>
              </a:rPr>
              <a:t>- Balón de Oro femenino</a:t>
            </a:r>
            <a:br>
              <a:rPr lang="es-ES" sz="1600" dirty="0">
                <a:cs typeface="Calibri Light"/>
              </a:rPr>
            </a:br>
            <a:r>
              <a:rPr lang="es-ES" sz="1600" dirty="0">
                <a:cs typeface="Calibri Light"/>
              </a:rPr>
              <a:t>- Trofeo </a:t>
            </a:r>
            <a:r>
              <a:rPr lang="es-ES" sz="1600" dirty="0" err="1">
                <a:cs typeface="Calibri Light"/>
              </a:rPr>
              <a:t>Kopa</a:t>
            </a:r>
            <a:br>
              <a:rPr lang="es-ES" sz="1600" dirty="0">
                <a:cs typeface="Calibri Light"/>
              </a:rPr>
            </a:br>
            <a:r>
              <a:rPr lang="es-ES" sz="1600" dirty="0">
                <a:cs typeface="Calibri Light"/>
              </a:rPr>
              <a:t>- Trofeo </a:t>
            </a:r>
            <a:r>
              <a:rPr lang="es-ES" sz="1600" dirty="0" err="1">
                <a:cs typeface="Calibri Light"/>
              </a:rPr>
              <a:t>Yachiné</a:t>
            </a:r>
            <a:endParaRPr lang="es-ES" sz="1600" dirty="0"/>
          </a:p>
          <a:p>
            <a:pPr>
              <a:lnSpc>
                <a:spcPct val="120000"/>
              </a:lnSpc>
              <a:spcBef>
                <a:spcPts val="600"/>
              </a:spcBef>
            </a:pPr>
            <a:r>
              <a:rPr lang="es-ES" sz="1600" i="1" dirty="0">
                <a:solidFill>
                  <a:srgbClr val="C00000"/>
                </a:solidFill>
                <a:cs typeface="Calibri"/>
              </a:rPr>
              <a:t>Web</a:t>
            </a:r>
            <a:r>
              <a:rPr lang="es-ES" sz="1600" dirty="0">
                <a:solidFill>
                  <a:srgbClr val="C00000"/>
                </a:solidFill>
                <a:cs typeface="Calibri"/>
              </a:rPr>
              <a:t> de la UEFA</a:t>
            </a:r>
          </a:p>
          <a:p>
            <a:pPr>
              <a:lnSpc>
                <a:spcPct val="120000"/>
              </a:lnSpc>
              <a:spcBef>
                <a:spcPts val="600"/>
              </a:spcBef>
            </a:pPr>
            <a:r>
              <a:rPr lang="es-ES" sz="1600" dirty="0">
                <a:cs typeface="Calibri"/>
              </a:rPr>
              <a:t>Accede a la UEFA Champions League y describe el contenido de la página en “Listas”</a:t>
            </a:r>
          </a:p>
          <a:p>
            <a:pPr>
              <a:lnSpc>
                <a:spcPct val="120000"/>
              </a:lnSpc>
              <a:spcBef>
                <a:spcPts val="600"/>
              </a:spcBef>
            </a:pPr>
            <a:r>
              <a:rPr lang="es-ES" sz="1600" dirty="0">
                <a:cs typeface="Calibri"/>
              </a:rPr>
              <a:t>Si quieres obtener una cronología y un listado de los ganadores o palmarés histórico del “Balón de Oro” desde 1956 puedes acceder a estas fuentes (puedes traducir la página desde Google. Botón derecho del ratón-Traducir al español): </a:t>
            </a:r>
            <a:r>
              <a:rPr lang="es-ES" sz="1600" i="1" dirty="0">
                <a:solidFill>
                  <a:srgbClr val="C00000"/>
                </a:solidFill>
                <a:cs typeface="Calibri"/>
              </a:rPr>
              <a:t>France </a:t>
            </a:r>
            <a:r>
              <a:rPr lang="es-ES" sz="1600" i="1" dirty="0" err="1">
                <a:solidFill>
                  <a:srgbClr val="C00000"/>
                </a:solidFill>
                <a:cs typeface="Calibri"/>
              </a:rPr>
              <a:t>Football</a:t>
            </a:r>
            <a:r>
              <a:rPr lang="es-ES" sz="1600" i="1" dirty="0">
                <a:solidFill>
                  <a:srgbClr val="C00000"/>
                </a:solidFill>
                <a:cs typeface="Calibri"/>
              </a:rPr>
              <a:t>;</a:t>
            </a:r>
            <a:r>
              <a:rPr lang="es-ES" sz="1600" i="1" dirty="0">
                <a:cs typeface="Calibri"/>
              </a:rPr>
              <a:t> </a:t>
            </a:r>
            <a:r>
              <a:rPr lang="es-ES" sz="1600" dirty="0">
                <a:solidFill>
                  <a:srgbClr val="C00000"/>
                </a:solidFill>
                <a:cs typeface="Calibri"/>
              </a:rPr>
              <a:t>Marca; </a:t>
            </a:r>
            <a:r>
              <a:rPr lang="es-ES" sz="1600" i="1" dirty="0">
                <a:solidFill>
                  <a:srgbClr val="C00000"/>
                </a:solidFill>
                <a:cs typeface="Calibri"/>
              </a:rPr>
              <a:t>Wikipedia</a:t>
            </a:r>
          </a:p>
          <a:p>
            <a:pPr>
              <a:lnSpc>
                <a:spcPct val="120000"/>
              </a:lnSpc>
              <a:spcBef>
                <a:spcPts val="600"/>
              </a:spcBef>
            </a:pPr>
            <a:r>
              <a:rPr lang="es-ES" sz="1600" dirty="0">
                <a:cs typeface="Calibri"/>
              </a:rPr>
              <a:t>Incluye las 2 primeras fuentes documentales y explica las diferencias en Listas. Realiza la descripción documental y evalúa la naturaleza de las fuentes. Incluye en “Listas” el ganador del Balón de Oro en 2000. Clic en la imagen del ganador en “</a:t>
            </a:r>
            <a:r>
              <a:rPr lang="es-ES" sz="1600" i="1" dirty="0">
                <a:cs typeface="Calibri"/>
              </a:rPr>
              <a:t>France </a:t>
            </a:r>
            <a:r>
              <a:rPr lang="es-ES" sz="1600" i="1" dirty="0" err="1">
                <a:cs typeface="Calibri"/>
              </a:rPr>
              <a:t>Football</a:t>
            </a:r>
            <a:r>
              <a:rPr lang="es-ES" sz="1600" i="1" dirty="0">
                <a:cs typeface="Calibri"/>
              </a:rPr>
              <a:t>” </a:t>
            </a:r>
            <a:r>
              <a:rPr lang="es-ES" sz="1600" dirty="0">
                <a:cs typeface="Calibri"/>
              </a:rPr>
              <a:t>y clic en la imagen en Marca.</a:t>
            </a:r>
          </a:p>
          <a:p>
            <a:pPr>
              <a:lnSpc>
                <a:spcPct val="120000"/>
              </a:lnSpc>
              <a:spcBef>
                <a:spcPts val="600"/>
              </a:spcBef>
            </a:pPr>
            <a:r>
              <a:rPr lang="es-ES" sz="1600" dirty="0">
                <a:cs typeface="Calibri"/>
              </a:rPr>
              <a:t>En “France </a:t>
            </a:r>
            <a:r>
              <a:rPr lang="es-ES" sz="1600" dirty="0" err="1">
                <a:cs typeface="Calibri"/>
              </a:rPr>
              <a:t>Football</a:t>
            </a:r>
            <a:r>
              <a:rPr lang="es-ES" sz="1600" dirty="0">
                <a:cs typeface="Calibri"/>
              </a:rPr>
              <a:t>” ve abajo a “Avisos Legales”. Accede. Incluye en esta página quién es el propietario exclusivo de los derechos de propiedad intelectual. Observa la fecha de última actualización de esta página e inclúyelo en “Listas”. Incluye en “Listas” quién tiene los derechos de propiedad intelectual e industrial del sitio web.</a:t>
            </a:r>
          </a:p>
        </p:txBody>
      </p:sp>
      <p:sp>
        <p:nvSpPr>
          <p:cNvPr id="4" name="Marcador de pie de página 3">
            <a:extLst>
              <a:ext uri="{FF2B5EF4-FFF2-40B4-BE49-F238E27FC236}">
                <a16:creationId xmlns:a16="http://schemas.microsoft.com/office/drawing/2014/main" id="{721020ED-CD76-8F0C-4CA1-EAB545606C19}"/>
              </a:ext>
            </a:extLst>
          </p:cNvPr>
          <p:cNvSpPr>
            <a:spLocks noGrp="1"/>
          </p:cNvSpPr>
          <p:nvPr>
            <p:ph type="ftr" sz="quarter" idx="11"/>
          </p:nvPr>
        </p:nvSpPr>
        <p:spPr/>
        <p:txBody>
          <a:bodyPr/>
          <a:lstStyle/>
          <a:p>
            <a:r>
              <a:rPr lang="es-ES" dirty="0"/>
              <a:t>Elaborado por: Clara Janneth Santos-Martínez</a:t>
            </a:r>
          </a:p>
        </p:txBody>
      </p:sp>
      <p:sp>
        <p:nvSpPr>
          <p:cNvPr id="15" name="Marcador de número de diapositiva 14">
            <a:extLst>
              <a:ext uri="{FF2B5EF4-FFF2-40B4-BE49-F238E27FC236}">
                <a16:creationId xmlns:a16="http://schemas.microsoft.com/office/drawing/2014/main" id="{7185865E-6210-E881-8F80-45ECF28E1BAF}"/>
              </a:ext>
            </a:extLst>
          </p:cNvPr>
          <p:cNvSpPr>
            <a:spLocks noGrp="1"/>
          </p:cNvSpPr>
          <p:nvPr>
            <p:ph type="sldNum" sz="quarter" idx="12"/>
          </p:nvPr>
        </p:nvSpPr>
        <p:spPr/>
        <p:txBody>
          <a:bodyPr/>
          <a:lstStyle/>
          <a:p>
            <a:fld id="{0F1556C4-DFC3-4611-A7CC-780699185E26}" type="slidenum">
              <a:rPr lang="es-ES" smtClean="0"/>
              <a:t>24</a:t>
            </a:fld>
            <a:endParaRPr lang="es-ES"/>
          </a:p>
        </p:txBody>
      </p:sp>
    </p:spTree>
    <p:extLst>
      <p:ext uri="{BB962C8B-B14F-4D97-AF65-F5344CB8AC3E}">
        <p14:creationId xmlns:p14="http://schemas.microsoft.com/office/powerpoint/2010/main" val="46534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7"/>
        <p:cNvGrpSpPr/>
        <p:nvPr/>
      </p:nvGrpSpPr>
      <p:grpSpPr>
        <a:xfrm>
          <a:off x="0" y="0"/>
          <a:ext cx="0" cy="0"/>
          <a:chOff x="0" y="0"/>
          <a:chExt cx="0" cy="0"/>
        </a:xfrm>
      </p:grpSpPr>
      <p:sp>
        <p:nvSpPr>
          <p:cNvPr id="2" name="Marcador de número de diapositiva 1"/>
          <p:cNvSpPr>
            <a:spLocks noGrp="1"/>
          </p:cNvSpPr>
          <p:nvPr>
            <p:ph type="sldNum" idx="12"/>
          </p:nvPr>
        </p:nvSpPr>
        <p:spPr/>
        <p:txBody>
          <a:bodyPr>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200" b="0" i="0" u="none" strike="noStrike" kern="1200" cap="none" spc="0" normalizeH="0" baseline="0" noProof="0" smtClean="0">
                <a:ln>
                  <a:noFill/>
                </a:ln>
                <a:solidFill>
                  <a:prstClr val="black">
                    <a:tint val="82000"/>
                  </a:prstClr>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tint val="82000"/>
                </a:prstClr>
              </a:solidFill>
              <a:effectLst/>
              <a:uLnTx/>
              <a:uFillTx/>
              <a:latin typeface="Arial"/>
              <a:ea typeface="DejaVu Sans"/>
              <a:cs typeface="DejaVu Sans"/>
            </a:endParaRPr>
          </a:p>
        </p:txBody>
      </p:sp>
      <p:sp>
        <p:nvSpPr>
          <p:cNvPr id="4" name="Marcador de pie de página 3">
            <a:extLst>
              <a:ext uri="{FF2B5EF4-FFF2-40B4-BE49-F238E27FC236}">
                <a16:creationId xmlns:a16="http://schemas.microsoft.com/office/drawing/2014/main" id="{D127308F-E3D0-185F-7A57-B86638560979}"/>
              </a:ext>
            </a:extLst>
          </p:cNvPr>
          <p:cNvSpPr>
            <a:spLocks noGrp="1"/>
          </p:cNvSpPr>
          <p:nvPr>
            <p:ph type="ftr" sz="quarter" idx="13"/>
          </p:nvPr>
        </p:nvSpPr>
        <p:spPr/>
        <p:txBody>
          <a:bodyPr/>
          <a:lstStyle/>
          <a:p>
            <a:r>
              <a:rPr lang="es-ES"/>
              <a:t>Elaborado por: Clara Janneth Santos-Martínez</a:t>
            </a:r>
            <a:endParaRPr lang="es-ES" dirty="0"/>
          </a:p>
        </p:txBody>
      </p:sp>
      <p:sp>
        <p:nvSpPr>
          <p:cNvPr id="418" name="Google Shape;418;p37"/>
          <p:cNvSpPr txBox="1">
            <a:spLocks noGrp="1"/>
          </p:cNvSpPr>
          <p:nvPr>
            <p:ph type="title"/>
          </p:nvPr>
        </p:nvSpPr>
        <p:spPr>
          <a:prstGeom prst="rect">
            <a:avLst/>
          </a:prstGeom>
        </p:spPr>
        <p:txBody>
          <a:bodyPr spcFirstLastPara="1" wrap="square" lIns="121900" tIns="121900" rIns="121900" bIns="121900" anchor="ctr" anchorCtr="0">
            <a:normAutofit/>
          </a:bodyPr>
          <a:lstStyle/>
          <a:p>
            <a:r>
              <a:rPr lang="es" sz="3600" dirty="0">
                <a:solidFill>
                  <a:srgbClr val="FF0000"/>
                </a:solidFill>
              </a:rPr>
              <a:t>Ejercicio Documentación Periodística</a:t>
            </a:r>
            <a:endParaRPr sz="3600" dirty="0">
              <a:solidFill>
                <a:srgbClr val="FF0000"/>
              </a:solidFill>
            </a:endParaRPr>
          </a:p>
        </p:txBody>
      </p:sp>
      <p:sp>
        <p:nvSpPr>
          <p:cNvPr id="3" name="CuadroTexto 2">
            <a:extLst>
              <a:ext uri="{FF2B5EF4-FFF2-40B4-BE49-F238E27FC236}">
                <a16:creationId xmlns:a16="http://schemas.microsoft.com/office/drawing/2014/main" id="{F90DC5ED-A056-C225-8336-4FACE8ACA666}"/>
              </a:ext>
            </a:extLst>
          </p:cNvPr>
          <p:cNvSpPr txBox="1"/>
          <p:nvPr/>
        </p:nvSpPr>
        <p:spPr>
          <a:xfrm>
            <a:off x="1395759" y="2290226"/>
            <a:ext cx="10187601" cy="37240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highlight>
                  <a:srgbClr val="FFFF00"/>
                </a:highlight>
                <a:uLnTx/>
                <a:uFillTx/>
                <a:latin typeface="Arial"/>
                <a:ea typeface="DejaVu Sans"/>
                <a:cs typeface="DejaVu Sans"/>
              </a:rPr>
              <a:t>Actividad de consulta: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a:ea typeface="DejaVu Sans"/>
                <a:cs typeface="DejaVu Sans"/>
              </a:rPr>
              <a:t>El Centro de Documentación de Fundación MAPFRE es un centro de recursos de información, especializado en Seguros, Gerencia de Riesgos y Previsión Social, además de materias afines como son Economía y Derecho.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a:ea typeface="DejaVu Sans"/>
                <a:cs typeface="DejaVu Sans"/>
              </a:rPr>
              <a:t>Accede a la información y al catálogo:</a:t>
            </a:r>
            <a:r>
              <a:rPr kumimoji="0" lang="es-ES" i="0" u="none" strike="noStrike" kern="1200" cap="none" spc="0" normalizeH="0" baseline="0" noProof="0" dirty="0">
                <a:ln>
                  <a:noFill/>
                </a:ln>
                <a:solidFill>
                  <a:srgbClr val="0070C0"/>
                </a:solidFill>
                <a:effectLst/>
                <a:uLnTx/>
                <a:uFillTx/>
                <a:latin typeface="Arial"/>
                <a:ea typeface="DejaVu Sans"/>
                <a:cs typeface="DejaVu Sans"/>
              </a:rPr>
              <a:t> </a:t>
            </a:r>
            <a:r>
              <a:rPr kumimoji="0" lang="es-ES" i="0" u="none" strike="noStrike" kern="1200" cap="none" spc="0" normalizeH="0" baseline="0" noProof="0" dirty="0">
                <a:ln>
                  <a:noFill/>
                </a:ln>
                <a:solidFill>
                  <a:srgbClr val="0070C0"/>
                </a:solidFill>
                <a:effectLst/>
                <a:uLnTx/>
                <a:uFillTx/>
                <a:latin typeface="Arial"/>
                <a:ea typeface="DejaVu Sans"/>
                <a:cs typeface="DejaVu Sans"/>
                <a:hlinkClick r:id="rId4">
                  <a:extLst>
                    <a:ext uri="{A12FA001-AC4F-418D-AE19-62706E023703}">
                      <ahyp:hlinkClr xmlns:ahyp="http://schemas.microsoft.com/office/drawing/2018/hyperlinkcolor" val="tx"/>
                    </a:ext>
                  </a:extLst>
                </a:hlinkClick>
              </a:rPr>
              <a:t>https://www.fundacionmapfre.org/publicaciones/centro-documentacion/</a:t>
            </a:r>
            <a:r>
              <a:rPr kumimoji="0" lang="es-ES" i="0" u="none" strike="noStrike" kern="1200" cap="none" spc="0" normalizeH="0" baseline="0" noProof="0" dirty="0">
                <a:ln>
                  <a:noFill/>
                </a:ln>
                <a:solidFill>
                  <a:srgbClr val="0070C0"/>
                </a:solidFill>
                <a:effectLst/>
                <a:uLnTx/>
                <a:uFillTx/>
                <a:latin typeface="Arial"/>
                <a:ea typeface="DejaVu Sans"/>
                <a:cs typeface="DejaVu Sans"/>
              </a:rPr>
              <a:t> </a:t>
            </a:r>
            <a:endParaRPr kumimoji="0" lang="es-ES" i="0" u="none" strike="noStrike" kern="1200" cap="none" spc="0" normalizeH="0" baseline="0" noProof="0" dirty="0">
              <a:ln>
                <a:noFill/>
              </a:ln>
              <a:effectLst/>
              <a:uLnTx/>
              <a:uFillTx/>
              <a:latin typeface="Arial"/>
              <a:ea typeface="DejaVu Sans"/>
              <a:cs typeface="DejaVu Sans"/>
            </a:endParaRPr>
          </a:p>
          <a:p>
            <a:pPr marR="0" lvl="0" algn="l" defTabSz="914400" rtl="0" eaLnBrk="1" fontAlgn="auto" latinLnBrk="0" hangingPunct="1">
              <a:lnSpc>
                <a:spcPct val="100000"/>
              </a:lnSpc>
              <a:spcBef>
                <a:spcPts val="0"/>
              </a:spcBef>
              <a:spcAft>
                <a:spcPts val="0"/>
              </a:spcAft>
              <a:buClrTx/>
              <a:buSzTx/>
              <a:tabLst/>
              <a:defRPr/>
            </a:pPr>
            <a:r>
              <a:rPr lang="es-ES" dirty="0">
                <a:latin typeface="Arial"/>
                <a:ea typeface="DejaVu Sans"/>
                <a:cs typeface="DejaVu Sans"/>
              </a:rPr>
              <a:t>En el campo “Búsqueda general” aplique la siguiente ecuación de búsqueda:</a:t>
            </a:r>
          </a:p>
          <a:p>
            <a:pPr marR="0" lvl="0" algn="l" defTabSz="914400" rtl="0" eaLnBrk="1" fontAlgn="auto" latinLnBrk="0" hangingPunct="1">
              <a:lnSpc>
                <a:spcPct val="100000"/>
              </a:lnSpc>
              <a:spcBef>
                <a:spcPts val="0"/>
              </a:spcBef>
              <a:spcAft>
                <a:spcPts val="0"/>
              </a:spcAft>
              <a:buClrTx/>
              <a:buSzTx/>
              <a:tabLst/>
              <a:defRPr/>
            </a:pPr>
            <a:r>
              <a:rPr kumimoji="0" lang="es-ES" i="0" u="none" strike="noStrike" kern="1200" cap="none" spc="0" normalizeH="0" baseline="0" noProof="0" dirty="0">
                <a:ln>
                  <a:noFill/>
                </a:ln>
                <a:effectLst/>
                <a:uLnTx/>
                <a:uFillTx/>
                <a:latin typeface="Arial"/>
                <a:ea typeface="DejaVu Sans"/>
                <a:cs typeface="DejaVu Sans"/>
              </a:rPr>
              <a:t>- "Comunicación Corporativa“, a continuación, utilice el filtro de “Materia” (a </a:t>
            </a:r>
            <a:r>
              <a:rPr lang="es-ES" dirty="0">
                <a:latin typeface="Arial"/>
                <a:ea typeface="DejaVu Sans"/>
                <a:cs typeface="DejaVu Sans"/>
              </a:rPr>
              <a:t>la izquierda) – amplíe en el término “Más”. Seleccione imagen corporativa. Obtendrá 3 resultados. Acceda al documento de la revista Mundo Mapfre. Realice la lectura del documento. Archive el documento en One Drive. Carpeta ‘Lecturas’.</a:t>
            </a:r>
            <a:endParaRPr kumimoji="0" lang="es-ES" i="0" u="none" strike="noStrike" kern="1200" cap="none" spc="0" normalizeH="0" baseline="0" noProof="0" dirty="0">
              <a:ln>
                <a:noFill/>
              </a:ln>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i="0" u="none" strike="noStrike" kern="1200" cap="none" spc="0" normalizeH="0" baseline="0" noProof="0" dirty="0">
              <a:ln>
                <a:noFill/>
              </a:ln>
              <a:solidFill>
                <a:srgbClr val="0070C0"/>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dirty="0">
              <a:ln>
                <a:noFill/>
              </a:ln>
              <a:solidFill>
                <a:prstClr val="black"/>
              </a:solidFill>
              <a:effectLst/>
              <a:uLnTx/>
              <a:uFillTx/>
              <a:latin typeface="Arial"/>
              <a:ea typeface="DejaVu Sans"/>
              <a:cs typeface="DejaVu Sans"/>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4"/>
        <p:cNvGrpSpPr/>
        <p:nvPr/>
      </p:nvGrpSpPr>
      <p:grpSpPr>
        <a:xfrm>
          <a:off x="0" y="0"/>
          <a:ext cx="0" cy="0"/>
          <a:chOff x="0" y="0"/>
          <a:chExt cx="0" cy="0"/>
        </a:xfrm>
      </p:grpSpPr>
      <p:sp>
        <p:nvSpPr>
          <p:cNvPr id="406" name="Google Shape;406;p35"/>
          <p:cNvSpPr txBox="1">
            <a:spLocks noGrp="1"/>
          </p:cNvSpPr>
          <p:nvPr>
            <p:ph type="body" idx="1"/>
          </p:nvPr>
        </p:nvSpPr>
        <p:spPr>
          <a:xfrm>
            <a:off x="1252330" y="1227199"/>
            <a:ext cx="10524070" cy="4706875"/>
          </a:xfrm>
          <a:prstGeom prst="rect">
            <a:avLst/>
          </a:prstGeom>
        </p:spPr>
        <p:txBody>
          <a:bodyPr spcFirstLastPara="1" wrap="square" lIns="121900" tIns="121900" rIns="121900" bIns="121900" anchor="t" anchorCtr="0">
            <a:noAutofit/>
          </a:bodyPr>
          <a:lstStyle/>
          <a:p>
            <a:pPr marL="152396" indent="0">
              <a:lnSpc>
                <a:spcPct val="100000"/>
              </a:lnSpc>
              <a:spcBef>
                <a:spcPts val="600"/>
              </a:spcBef>
              <a:buNone/>
            </a:pPr>
            <a:r>
              <a:rPr lang="es" sz="1800" dirty="0"/>
              <a:t>Búsquedas, consultas, lecturas y almacenamiento: </a:t>
            </a:r>
          </a:p>
          <a:p>
            <a:pPr>
              <a:lnSpc>
                <a:spcPct val="100000"/>
              </a:lnSpc>
              <a:spcBef>
                <a:spcPts val="600"/>
              </a:spcBef>
              <a:buChar char="-"/>
            </a:pPr>
            <a:r>
              <a:rPr lang="es" sz="1800" dirty="0"/>
              <a:t>Consultar la BBDD </a:t>
            </a:r>
            <a:r>
              <a:rPr lang="es" sz="1800" dirty="0">
                <a:solidFill>
                  <a:srgbClr val="0070C0"/>
                </a:solidFill>
                <a:hlinkClick r:id="rId4">
                  <a:extLst>
                    <a:ext uri="{A12FA001-AC4F-418D-AE19-62706E023703}">
                      <ahyp:hlinkClr xmlns:ahyp="http://schemas.microsoft.com/office/drawing/2018/hyperlinkcolor" val="tx"/>
                    </a:ext>
                  </a:extLst>
                </a:hlinkClick>
              </a:rPr>
              <a:t>Temaria</a:t>
            </a:r>
            <a:r>
              <a:rPr lang="es" sz="1800" dirty="0"/>
              <a:t> y localizar artículos donde se vea el proceso de la cadena documental en un Servicio de Información y Documentación (SID). </a:t>
            </a:r>
          </a:p>
          <a:p>
            <a:pPr lvl="1">
              <a:lnSpc>
                <a:spcPct val="100000"/>
              </a:lnSpc>
              <a:spcBef>
                <a:spcPts val="600"/>
              </a:spcBef>
              <a:buChar char="-"/>
            </a:pPr>
            <a:r>
              <a:rPr lang="es" sz="1800" dirty="0"/>
              <a:t>Consulta ‘qué es temaria’</a:t>
            </a:r>
          </a:p>
          <a:p>
            <a:pPr lvl="1">
              <a:lnSpc>
                <a:spcPct val="100000"/>
              </a:lnSpc>
              <a:spcBef>
                <a:spcPts val="600"/>
              </a:spcBef>
              <a:buChar char="-"/>
            </a:pPr>
            <a:r>
              <a:rPr lang="es" sz="1800" dirty="0"/>
              <a:t>Consulta el Tesauro</a:t>
            </a:r>
          </a:p>
          <a:p>
            <a:pPr>
              <a:lnSpc>
                <a:spcPct val="100000"/>
              </a:lnSpc>
              <a:spcBef>
                <a:spcPts val="600"/>
              </a:spcBef>
              <a:buChar char="-"/>
            </a:pPr>
            <a:r>
              <a:rPr lang="es" sz="1800" dirty="0"/>
              <a:t>Localizar información sobre </a:t>
            </a:r>
            <a:r>
              <a:rPr lang="es" sz="1800" dirty="0">
                <a:solidFill>
                  <a:srgbClr val="0070C0"/>
                </a:solidFill>
                <a:hlinkClick r:id="rId5">
                  <a:extLst>
                    <a:ext uri="{A12FA001-AC4F-418D-AE19-62706E023703}">
                      <ahyp:hlinkClr xmlns:ahyp="http://schemas.microsoft.com/office/drawing/2018/hyperlinkcolor" val="tx"/>
                    </a:ext>
                  </a:extLst>
                </a:hlinkClick>
              </a:rPr>
              <a:t>lenguajes documentales que se usan en el análisis documental de la BNE</a:t>
            </a:r>
            <a:r>
              <a:rPr lang="es" sz="1800" dirty="0">
                <a:solidFill>
                  <a:srgbClr val="0070C0"/>
                </a:solidFill>
              </a:rPr>
              <a:t>.</a:t>
            </a:r>
            <a:r>
              <a:rPr lang="es" sz="1800" dirty="0"/>
              <a:t> Archive en One Drive (carpeta ‘Lecturas’).</a:t>
            </a:r>
            <a:endParaRPr sz="1800" dirty="0"/>
          </a:p>
          <a:p>
            <a:pPr>
              <a:lnSpc>
                <a:spcPct val="100000"/>
              </a:lnSpc>
              <a:spcBef>
                <a:spcPts val="600"/>
              </a:spcBef>
              <a:buFont typeface="Arial" panose="020B0604020202020204" pitchFamily="34" charset="0"/>
              <a:buChar char="-"/>
            </a:pPr>
            <a:r>
              <a:rPr lang="es" sz="1800" dirty="0"/>
              <a:t>Consulta la base de datos </a:t>
            </a:r>
            <a:r>
              <a:rPr lang="es" sz="1800" dirty="0">
                <a:solidFill>
                  <a:srgbClr val="0070C0"/>
                </a:solidFill>
                <a:hlinkClick r:id="rId6">
                  <a:extLst>
                    <a:ext uri="{A12FA001-AC4F-418D-AE19-62706E023703}">
                      <ahyp:hlinkClr xmlns:ahyp="http://schemas.microsoft.com/office/drawing/2018/hyperlinkcolor" val="tx"/>
                    </a:ext>
                  </a:extLst>
                </a:hlinkClick>
              </a:rPr>
              <a:t>CSIC-ISOC. </a:t>
            </a:r>
            <a:r>
              <a:rPr lang="es-ES" sz="1800" b="0" i="0" dirty="0" err="1">
                <a:solidFill>
                  <a:srgbClr val="0070C0"/>
                </a:solidFill>
                <a:effectLst/>
                <a:latin typeface="Ubuntu" panose="020B0504030602030204" pitchFamily="34" charset="0"/>
                <a:hlinkClick r:id="rId6">
                  <a:extLst>
                    <a:ext uri="{A12FA001-AC4F-418D-AE19-62706E023703}">
                      <ahyp:hlinkClr xmlns:ahyp="http://schemas.microsoft.com/office/drawing/2018/hyperlinkcolor" val="tx"/>
                    </a:ext>
                  </a:extLst>
                </a:hlinkClick>
              </a:rPr>
              <a:t>ÍnDICEs</a:t>
            </a:r>
            <a:r>
              <a:rPr lang="es-ES" sz="1800" b="0" i="0" dirty="0">
                <a:solidFill>
                  <a:srgbClr val="0070C0"/>
                </a:solidFill>
                <a:effectLst/>
                <a:latin typeface="Ubuntu" panose="020B0504030602030204" pitchFamily="34" charset="0"/>
                <a:hlinkClick r:id="rId6">
                  <a:extLst>
                    <a:ext uri="{A12FA001-AC4F-418D-AE19-62706E023703}">
                      <ahyp:hlinkClr xmlns:ahyp="http://schemas.microsoft.com/office/drawing/2018/hyperlinkcolor" val="tx"/>
                    </a:ext>
                  </a:extLst>
                </a:hlinkClick>
              </a:rPr>
              <a:t> CSIC</a:t>
            </a:r>
            <a:r>
              <a:rPr lang="es-ES" sz="1800" b="0" i="0" dirty="0">
                <a:solidFill>
                  <a:srgbClr val="000080"/>
                </a:solidFill>
                <a:effectLst/>
                <a:latin typeface="Ubuntu" panose="020B0504030602030204" pitchFamily="34" charset="0"/>
              </a:rPr>
              <a:t>. </a:t>
            </a:r>
            <a:r>
              <a:rPr lang="es" sz="1800" dirty="0"/>
              <a:t>Esta BB.DD., recopila y difunde artículos de investigación publicados en revistas científicas.</a:t>
            </a:r>
          </a:p>
          <a:p>
            <a:pPr>
              <a:lnSpc>
                <a:spcPct val="100000"/>
              </a:lnSpc>
              <a:spcBef>
                <a:spcPts val="600"/>
              </a:spcBef>
              <a:buFont typeface="Arial" panose="020B0604020202020204" pitchFamily="34" charset="0"/>
              <a:buChar char="-"/>
            </a:pPr>
            <a:r>
              <a:rPr lang="es-ES" sz="1800" dirty="0"/>
              <a:t>Observar los instrumentos de búsqueda en la web de la biblioteca pública más cercana a tu domicilio.</a:t>
            </a:r>
          </a:p>
          <a:p>
            <a:pPr>
              <a:lnSpc>
                <a:spcPct val="100000"/>
              </a:lnSpc>
              <a:spcBef>
                <a:spcPts val="600"/>
              </a:spcBef>
              <a:buFont typeface="Arial" panose="020B0604020202020204" pitchFamily="34" charset="0"/>
              <a:buChar char="-"/>
            </a:pPr>
            <a:r>
              <a:rPr lang="es-ES" sz="1800" dirty="0"/>
              <a:t>Accede a la </a:t>
            </a:r>
            <a:r>
              <a:rPr lang="es-ES" sz="1800" dirty="0">
                <a:solidFill>
                  <a:srgbClr val="FF0000"/>
                </a:solidFill>
              </a:rPr>
              <a:t>Biblioteca de la URJC</a:t>
            </a:r>
            <a:r>
              <a:rPr lang="es-ES" sz="1800" dirty="0"/>
              <a:t>. Accede a las </a:t>
            </a:r>
            <a:r>
              <a:rPr lang="es-ES" sz="1800" dirty="0">
                <a:solidFill>
                  <a:srgbClr val="0070C0"/>
                </a:solidFill>
                <a:hlinkClick r:id="rId7">
                  <a:extLst>
                    <a:ext uri="{A12FA001-AC4F-418D-AE19-62706E023703}">
                      <ahyp:hlinkClr xmlns:ahyp="http://schemas.microsoft.com/office/drawing/2018/hyperlinkcolor" val="tx"/>
                    </a:ext>
                  </a:extLst>
                </a:hlinkClick>
              </a:rPr>
              <a:t>Guías Temáticas</a:t>
            </a:r>
            <a:r>
              <a:rPr lang="es-ES" sz="1800" dirty="0"/>
              <a:t>. Entra en ‘Comunicación’. Observa las pestañas: Libros, Revistas, Bases de Datos, Recursos Web. Accede a este último y entra en ‘Publicidad’. Consulta los enlaces. Archiva en One Drive (carpeta ’Lecturas’)</a:t>
            </a:r>
          </a:p>
          <a:p>
            <a:pPr>
              <a:lnSpc>
                <a:spcPct val="100000"/>
              </a:lnSpc>
              <a:spcBef>
                <a:spcPts val="600"/>
              </a:spcBef>
              <a:buFont typeface="Arial" panose="020B0604020202020204" pitchFamily="34" charset="0"/>
              <a:buChar char="-"/>
            </a:pPr>
            <a:endParaRPr lang="es-ES" sz="1800" dirty="0"/>
          </a:p>
          <a:p>
            <a:pPr>
              <a:lnSpc>
                <a:spcPct val="100000"/>
              </a:lnSpc>
              <a:spcBef>
                <a:spcPts val="600"/>
              </a:spcBef>
              <a:buFont typeface="Arial" panose="020B0604020202020204" pitchFamily="34" charset="0"/>
              <a:buChar char="-"/>
            </a:pPr>
            <a:endParaRPr sz="1800" dirty="0"/>
          </a:p>
        </p:txBody>
      </p:sp>
      <p:sp>
        <p:nvSpPr>
          <p:cNvPr id="2" name="Marcador de número de diapositiva 1"/>
          <p:cNvSpPr>
            <a:spLocks noGrp="1"/>
          </p:cNvSpPr>
          <p:nvPr>
            <p:ph type="sldNum" idx="12"/>
          </p:nvPr>
        </p:nvSpPr>
        <p:spPr/>
        <p:txBody>
          <a:bodyPr>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200" b="0" i="0" u="none" strike="noStrike" kern="1200" cap="none" spc="0" normalizeH="0" baseline="0" noProof="0" smtClean="0">
                <a:ln>
                  <a:noFill/>
                </a:ln>
                <a:solidFill>
                  <a:prstClr val="black">
                    <a:tint val="82000"/>
                  </a:prstClr>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tint val="82000"/>
                </a:prstClr>
              </a:solidFill>
              <a:effectLst/>
              <a:uLnTx/>
              <a:uFillTx/>
              <a:latin typeface="Arial"/>
              <a:ea typeface="DejaVu Sans"/>
              <a:cs typeface="DejaVu Sans"/>
            </a:endParaRPr>
          </a:p>
        </p:txBody>
      </p:sp>
      <p:sp>
        <p:nvSpPr>
          <p:cNvPr id="3" name="Marcador de pie de página 2">
            <a:extLst>
              <a:ext uri="{FF2B5EF4-FFF2-40B4-BE49-F238E27FC236}">
                <a16:creationId xmlns:a16="http://schemas.microsoft.com/office/drawing/2014/main" id="{5EC016FD-CDAF-388F-95F2-44B6858375C3}"/>
              </a:ext>
            </a:extLst>
          </p:cNvPr>
          <p:cNvSpPr>
            <a:spLocks noGrp="1"/>
          </p:cNvSpPr>
          <p:nvPr>
            <p:ph type="ftr" sz="quarter" idx="13"/>
          </p:nvPr>
        </p:nvSpPr>
        <p:spPr/>
        <p:txBody>
          <a:bodyPr/>
          <a:lstStyle/>
          <a:p>
            <a:r>
              <a:rPr lang="es-ES"/>
              <a:t>Elaborado por: Clara Janneth Santos-Martínez</a:t>
            </a:r>
            <a:endParaRPr lang="es-ES" dirty="0"/>
          </a:p>
        </p:txBody>
      </p:sp>
      <p:sp>
        <p:nvSpPr>
          <p:cNvPr id="405" name="Google Shape;405;p35"/>
          <p:cNvSpPr txBox="1">
            <a:spLocks noGrp="1"/>
          </p:cNvSpPr>
          <p:nvPr>
            <p:ph type="title"/>
          </p:nvPr>
        </p:nvSpPr>
        <p:spPr>
          <a:prstGeom prst="rect">
            <a:avLst/>
          </a:prstGeom>
        </p:spPr>
        <p:txBody>
          <a:bodyPr spcFirstLastPara="1" wrap="square" lIns="121900" tIns="121900" rIns="121900" bIns="121900" anchor="t" anchorCtr="0">
            <a:normAutofit/>
          </a:bodyPr>
          <a:lstStyle/>
          <a:p>
            <a:r>
              <a:rPr lang="es" sz="3600" dirty="0">
                <a:solidFill>
                  <a:srgbClr val="FF0000"/>
                </a:solidFill>
              </a:rPr>
              <a:t>Ejercicio</a:t>
            </a:r>
            <a:r>
              <a:rPr lang="es" dirty="0"/>
              <a:t>: lecturas</a:t>
            </a:r>
            <a:endParaRPr sz="36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5433F7-693E-7926-A643-5E9E84B9E3EC}"/>
              </a:ext>
            </a:extLst>
          </p:cNvPr>
          <p:cNvSpPr>
            <a:spLocks noGrp="1"/>
          </p:cNvSpPr>
          <p:nvPr>
            <p:ph type="body" idx="1"/>
          </p:nvPr>
        </p:nvSpPr>
        <p:spPr>
          <a:xfrm>
            <a:off x="1155810" y="1393158"/>
            <a:ext cx="10524070" cy="4403600"/>
          </a:xfrm>
        </p:spPr>
        <p:txBody>
          <a:bodyPr>
            <a:normAutofit/>
          </a:bodyPr>
          <a:lstStyle/>
          <a:p>
            <a:pPr marL="745048" marR="237061" indent="-304792">
              <a:lnSpc>
                <a:spcPct val="100000"/>
              </a:lnSpc>
              <a:spcBef>
                <a:spcPts val="600"/>
              </a:spcBef>
              <a:buClr>
                <a:srgbClr val="000000"/>
              </a:buClr>
              <a:buSzPct val="100000"/>
              <a:buNone/>
            </a:pPr>
            <a:r>
              <a:rPr lang="es-ES" sz="1600" dirty="0">
                <a:solidFill>
                  <a:srgbClr val="FF0000"/>
                </a:solidFill>
                <a:latin typeface="+mj-lt"/>
                <a:ea typeface="Open Sans"/>
                <a:cs typeface="Open Sans"/>
                <a:sym typeface="Open Sans"/>
              </a:rPr>
              <a:t>Uso de YouTube. Imágenes en el cine: </a:t>
            </a:r>
          </a:p>
          <a:p>
            <a:pPr marL="745048" marR="237061" indent="0">
              <a:lnSpc>
                <a:spcPct val="100000"/>
              </a:lnSpc>
              <a:spcBef>
                <a:spcPts val="600"/>
              </a:spcBef>
              <a:buClr>
                <a:srgbClr val="000000"/>
              </a:buClr>
              <a:buSzPct val="100000"/>
              <a:buNone/>
            </a:pPr>
            <a:r>
              <a:rPr kumimoji="0" lang="es-ES" sz="1600" b="0" i="0" u="none" strike="noStrike" kern="1200" cap="none" spc="0" normalizeH="0" baseline="0" noProof="0" dirty="0">
                <a:ln>
                  <a:noFill/>
                </a:ln>
                <a:solidFill>
                  <a:prstClr val="black"/>
                </a:solidFill>
                <a:effectLst/>
                <a:uLnTx/>
                <a:uFillTx/>
                <a:latin typeface="+mj-lt"/>
                <a:ea typeface="Open Sans"/>
                <a:cs typeface="Open Sans"/>
                <a:sym typeface="Open Sans"/>
              </a:rPr>
              <a:t>El redactor de la sección cultural del periódico de Lisboa hace los obituarios de grandes personalidades. En </a:t>
            </a:r>
            <a:r>
              <a:rPr kumimoji="0" lang="es-ES" sz="1600" b="0" i="1" u="none" strike="noStrike" kern="1200" cap="none" spc="0" normalizeH="0" baseline="0" noProof="0" dirty="0">
                <a:ln>
                  <a:noFill/>
                </a:ln>
                <a:solidFill>
                  <a:prstClr val="black"/>
                </a:solidFill>
                <a:effectLst/>
                <a:uLnTx/>
                <a:uFillTx/>
                <a:latin typeface="+mj-lt"/>
                <a:ea typeface="Open Sans"/>
                <a:cs typeface="Open Sans"/>
                <a:sym typeface="Open Sans"/>
              </a:rPr>
              <a:t>Sostiene Pereira </a:t>
            </a:r>
            <a:r>
              <a:rPr kumimoji="0" lang="es-ES" sz="1600" b="0" i="0" u="none" strike="noStrike" kern="1200" cap="none" spc="0" normalizeH="0" baseline="0" noProof="0" dirty="0">
                <a:ln>
                  <a:noFill/>
                </a:ln>
                <a:solidFill>
                  <a:prstClr val="black"/>
                </a:solidFill>
                <a:effectLst/>
                <a:uLnTx/>
                <a:uFillTx/>
                <a:latin typeface="+mj-lt"/>
                <a:ea typeface="Open Sans"/>
                <a:cs typeface="Open Sans"/>
                <a:sym typeface="Open Sans"/>
              </a:rPr>
              <a:t>(Roberto </a:t>
            </a:r>
            <a:r>
              <a:rPr kumimoji="0" lang="es-ES" sz="1600" b="0" i="0" u="none" strike="noStrike" kern="1200" cap="none" spc="0" normalizeH="0" baseline="0" noProof="0" dirty="0" err="1">
                <a:ln>
                  <a:noFill/>
                </a:ln>
                <a:solidFill>
                  <a:prstClr val="black"/>
                </a:solidFill>
                <a:effectLst/>
                <a:uLnTx/>
                <a:uFillTx/>
                <a:latin typeface="+mj-lt"/>
                <a:ea typeface="Open Sans"/>
                <a:cs typeface="Open Sans"/>
                <a:sym typeface="Open Sans"/>
              </a:rPr>
              <a:t>Faenza</a:t>
            </a:r>
            <a:r>
              <a:rPr kumimoji="0" lang="es-ES" sz="1600" b="0" i="0" u="none" strike="noStrike" kern="1200" cap="none" spc="0" normalizeH="0" baseline="0" noProof="0" dirty="0">
                <a:ln>
                  <a:noFill/>
                </a:ln>
                <a:solidFill>
                  <a:prstClr val="black"/>
                </a:solidFill>
                <a:effectLst/>
                <a:uLnTx/>
                <a:uFillTx/>
                <a:latin typeface="+mj-lt"/>
                <a:ea typeface="Open Sans"/>
                <a:cs typeface="Open Sans"/>
                <a:sym typeface="Open Sans"/>
              </a:rPr>
              <a:t>, 1995). Localice el vídeo en la biblioteca más cercana. Realice el visionado. </a:t>
            </a:r>
            <a:r>
              <a:rPr lang="es-ES" sz="1600" dirty="0">
                <a:solidFill>
                  <a:prstClr val="black"/>
                </a:solidFill>
                <a:latin typeface="+mj-lt"/>
                <a:ea typeface="Open Sans"/>
                <a:cs typeface="Open Sans"/>
                <a:sym typeface="Open Sans"/>
              </a:rPr>
              <a:t>Abra una Lista de Reproducción para que archive la película. Puede incluir también el </a:t>
            </a:r>
            <a:r>
              <a:rPr lang="es-ES" sz="1600" i="1" dirty="0">
                <a:solidFill>
                  <a:prstClr val="black"/>
                </a:solidFill>
                <a:latin typeface="+mj-lt"/>
                <a:ea typeface="Open Sans"/>
                <a:cs typeface="Open Sans"/>
                <a:sym typeface="Open Sans"/>
              </a:rPr>
              <a:t>tráiler</a:t>
            </a:r>
            <a:r>
              <a:rPr lang="es-ES" sz="1600" dirty="0">
                <a:solidFill>
                  <a:prstClr val="black"/>
                </a:solidFill>
                <a:latin typeface="+mj-lt"/>
                <a:ea typeface="Open Sans"/>
                <a:cs typeface="Open Sans"/>
                <a:sym typeface="Open Sans"/>
              </a:rPr>
              <a:t> o avance del filme, entre otros. </a:t>
            </a:r>
          </a:p>
          <a:p>
            <a:pPr marL="745048" marR="237061" indent="0">
              <a:lnSpc>
                <a:spcPct val="100000"/>
              </a:lnSpc>
              <a:spcBef>
                <a:spcPts val="600"/>
              </a:spcBef>
              <a:buClr>
                <a:srgbClr val="000000"/>
              </a:buClr>
              <a:buSzPct val="100000"/>
              <a:buNone/>
            </a:pPr>
            <a:endParaRPr lang="es-ES" sz="1600" dirty="0">
              <a:solidFill>
                <a:prstClr val="black"/>
              </a:solidFill>
              <a:latin typeface="+mj-lt"/>
              <a:ea typeface="Open Sans"/>
              <a:cs typeface="Open Sans"/>
              <a:sym typeface="Open Sans"/>
            </a:endParaRPr>
          </a:p>
          <a:p>
            <a:pPr marL="745048" marR="237061" indent="0">
              <a:lnSpc>
                <a:spcPct val="100000"/>
              </a:lnSpc>
              <a:spcBef>
                <a:spcPts val="600"/>
              </a:spcBef>
              <a:buClr>
                <a:srgbClr val="000000"/>
              </a:buClr>
              <a:buSzPct val="100000"/>
              <a:buNone/>
            </a:pPr>
            <a:r>
              <a:rPr lang="es-ES" sz="1600" dirty="0">
                <a:solidFill>
                  <a:srgbClr val="FF0000"/>
                </a:solidFill>
                <a:latin typeface="+mj-lt"/>
                <a:ea typeface="Open Sans"/>
                <a:cs typeface="Open Sans"/>
                <a:sym typeface="Open Sans"/>
              </a:rPr>
              <a:t>Uso de Alertas de Google: </a:t>
            </a:r>
            <a:r>
              <a:rPr lang="es-ES" sz="1600" dirty="0">
                <a:solidFill>
                  <a:prstClr val="black"/>
                </a:solidFill>
                <a:latin typeface="+mj-lt"/>
                <a:ea typeface="Open Sans"/>
                <a:cs typeface="Open Sans"/>
                <a:sym typeface="Open Sans"/>
              </a:rPr>
              <a:t>cree una alerta con la siguiente ecuación: Campañas AND "Salud Mental"</a:t>
            </a:r>
          </a:p>
          <a:p>
            <a:pPr marL="745048" marR="237061" indent="0">
              <a:lnSpc>
                <a:spcPct val="100000"/>
              </a:lnSpc>
              <a:spcBef>
                <a:spcPts val="600"/>
              </a:spcBef>
              <a:buClr>
                <a:srgbClr val="000000"/>
              </a:buClr>
              <a:buSzPct val="100000"/>
              <a:buNone/>
            </a:pPr>
            <a:r>
              <a:rPr lang="es-ES" sz="1600" dirty="0">
                <a:solidFill>
                  <a:prstClr val="black"/>
                </a:solidFill>
                <a:latin typeface="+mj-lt"/>
                <a:ea typeface="Open Sans"/>
                <a:cs typeface="Open Sans"/>
                <a:sym typeface="Open Sans"/>
              </a:rPr>
              <a:t>En “Mostrar opciones” utilice el siguiente filtro. </a:t>
            </a:r>
          </a:p>
          <a:p>
            <a:pPr marL="745048" marR="237061" indent="0">
              <a:lnSpc>
                <a:spcPct val="100000"/>
              </a:lnSpc>
              <a:spcBef>
                <a:spcPts val="600"/>
              </a:spcBef>
              <a:buClr>
                <a:srgbClr val="000000"/>
              </a:buClr>
              <a:buSzPct val="100000"/>
              <a:buNone/>
            </a:pPr>
            <a:r>
              <a:rPr lang="es-ES" sz="1600" dirty="0">
                <a:solidFill>
                  <a:prstClr val="black"/>
                </a:solidFill>
                <a:latin typeface="+mj-lt"/>
                <a:ea typeface="Open Sans"/>
                <a:cs typeface="Open Sans"/>
                <a:sym typeface="Open Sans"/>
              </a:rPr>
              <a:t>Frecuencia: una vez a la semana</a:t>
            </a:r>
          </a:p>
          <a:p>
            <a:pPr marL="745048" marR="237061" indent="0">
              <a:lnSpc>
                <a:spcPct val="100000"/>
              </a:lnSpc>
              <a:spcBef>
                <a:spcPts val="600"/>
              </a:spcBef>
              <a:buClr>
                <a:srgbClr val="000000"/>
              </a:buClr>
              <a:buSzPct val="100000"/>
              <a:buNone/>
            </a:pPr>
            <a:r>
              <a:rPr lang="es-ES" sz="1600" dirty="0">
                <a:solidFill>
                  <a:prstClr val="black"/>
                </a:solidFill>
                <a:latin typeface="+mj-lt"/>
                <a:ea typeface="Open Sans"/>
                <a:cs typeface="Open Sans"/>
                <a:sym typeface="Open Sans"/>
              </a:rPr>
              <a:t>Fuentes: noticias, web</a:t>
            </a:r>
          </a:p>
          <a:p>
            <a:pPr marL="745048" marR="237061" indent="0">
              <a:lnSpc>
                <a:spcPct val="100000"/>
              </a:lnSpc>
              <a:spcBef>
                <a:spcPts val="600"/>
              </a:spcBef>
              <a:buClr>
                <a:srgbClr val="000000"/>
              </a:buClr>
              <a:buSzPct val="100000"/>
              <a:buNone/>
            </a:pPr>
            <a:r>
              <a:rPr lang="es-ES" sz="1600" dirty="0">
                <a:solidFill>
                  <a:prstClr val="black"/>
                </a:solidFill>
                <a:latin typeface="+mj-lt"/>
                <a:ea typeface="Open Sans"/>
                <a:cs typeface="Open Sans"/>
                <a:sym typeface="Open Sans"/>
              </a:rPr>
              <a:t>Región: España</a:t>
            </a:r>
          </a:p>
          <a:p>
            <a:pPr marL="745048" marR="237061" indent="0">
              <a:lnSpc>
                <a:spcPct val="100000"/>
              </a:lnSpc>
              <a:spcBef>
                <a:spcPts val="600"/>
              </a:spcBef>
              <a:buClr>
                <a:srgbClr val="000000"/>
              </a:buClr>
              <a:buSzPct val="100000"/>
              <a:buNone/>
            </a:pPr>
            <a:r>
              <a:rPr lang="es-ES" sz="1600" dirty="0">
                <a:solidFill>
                  <a:prstClr val="black"/>
                </a:solidFill>
                <a:latin typeface="+mj-lt"/>
                <a:ea typeface="Open Sans"/>
                <a:cs typeface="Open Sans"/>
                <a:sym typeface="Open Sans"/>
              </a:rPr>
              <a:t>Idioma: español</a:t>
            </a:r>
          </a:p>
          <a:p>
            <a:pPr marL="745048" marR="237061" indent="0">
              <a:lnSpc>
                <a:spcPct val="100000"/>
              </a:lnSpc>
              <a:spcBef>
                <a:spcPts val="600"/>
              </a:spcBef>
              <a:buClr>
                <a:srgbClr val="000000"/>
              </a:buClr>
              <a:buSzPct val="100000"/>
              <a:buNone/>
            </a:pPr>
            <a:r>
              <a:rPr lang="es-ES" sz="1600" dirty="0">
                <a:solidFill>
                  <a:prstClr val="black"/>
                </a:solidFill>
                <a:latin typeface="+mj-lt"/>
                <a:ea typeface="Open Sans"/>
                <a:cs typeface="Open Sans"/>
                <a:sym typeface="Open Sans"/>
              </a:rPr>
              <a:t>Asegúrese de revisar en su email, semanalmente, que recibirá información: seleccione campañas e incluya el listado en OneNote. Lo utilizará en el Tema 5 (Precampaña de publicidad). </a:t>
            </a:r>
          </a:p>
          <a:p>
            <a:pPr marL="745048" marR="237061" indent="0">
              <a:lnSpc>
                <a:spcPct val="100000"/>
              </a:lnSpc>
              <a:spcBef>
                <a:spcPts val="600"/>
              </a:spcBef>
              <a:buClr>
                <a:srgbClr val="000000"/>
              </a:buClr>
              <a:buSzPct val="100000"/>
              <a:buNone/>
            </a:pPr>
            <a:endParaRPr kumimoji="0" lang="es-ES" sz="1600" b="0" i="0" u="none" strike="noStrike" kern="1200" cap="none" spc="0" normalizeH="0" baseline="0" noProof="0" dirty="0">
              <a:ln>
                <a:noFill/>
              </a:ln>
              <a:solidFill>
                <a:prstClr val="black"/>
              </a:solidFill>
              <a:effectLst/>
              <a:uLnTx/>
              <a:uFillTx/>
              <a:latin typeface="+mj-lt"/>
              <a:ea typeface="Open Sans"/>
              <a:cs typeface="Open Sans"/>
              <a:sym typeface="Open Sans"/>
            </a:endParaRPr>
          </a:p>
          <a:p>
            <a:endParaRPr lang="es-ES" sz="1600" dirty="0"/>
          </a:p>
        </p:txBody>
      </p:sp>
      <p:sp>
        <p:nvSpPr>
          <p:cNvPr id="3" name="Marcador de número de diapositiva 2">
            <a:extLst>
              <a:ext uri="{FF2B5EF4-FFF2-40B4-BE49-F238E27FC236}">
                <a16:creationId xmlns:a16="http://schemas.microsoft.com/office/drawing/2014/main" id="{851C31E4-9F43-F6E9-E90C-F8CA69DDDBC3}"/>
              </a:ext>
            </a:extLst>
          </p:cNvPr>
          <p:cNvSpPr>
            <a:spLocks noGrp="1"/>
          </p:cNvSpPr>
          <p:nvPr>
            <p:ph type="sldNum" idx="12"/>
          </p:nvPr>
        </p:nvSpPr>
        <p:spPr/>
        <p:txBody>
          <a:bodyPr>
            <a:normAutofit lnSpcReduction="10000"/>
          </a:bodyPr>
          <a:lstStyle/>
          <a:p>
            <a:fld id="{00000000-1234-1234-1234-123412341234}" type="slidenum">
              <a:rPr lang="es-ES" smtClean="0"/>
              <a:pPr/>
              <a:t>27</a:t>
            </a:fld>
            <a:endParaRPr lang="es-ES"/>
          </a:p>
        </p:txBody>
      </p:sp>
      <p:sp>
        <p:nvSpPr>
          <p:cNvPr id="4" name="Marcador de pie de página 3">
            <a:extLst>
              <a:ext uri="{FF2B5EF4-FFF2-40B4-BE49-F238E27FC236}">
                <a16:creationId xmlns:a16="http://schemas.microsoft.com/office/drawing/2014/main" id="{08953EBA-7F58-604C-B61B-9A7C3110C58E}"/>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E148A30F-1939-5EAA-12B7-21493399EC8D}"/>
              </a:ext>
            </a:extLst>
          </p:cNvPr>
          <p:cNvSpPr>
            <a:spLocks noGrp="1"/>
          </p:cNvSpPr>
          <p:nvPr>
            <p:ph type="title"/>
          </p:nvPr>
        </p:nvSpPr>
        <p:spPr>
          <a:xfrm>
            <a:off x="1252330" y="350875"/>
            <a:ext cx="10331030" cy="734976"/>
          </a:xfrm>
        </p:spPr>
        <p:txBody>
          <a:bodyPr/>
          <a:lstStyle/>
          <a:p>
            <a:r>
              <a:rPr lang="es-ES" dirty="0"/>
              <a:t>Ejercicios con Google</a:t>
            </a:r>
          </a:p>
        </p:txBody>
      </p:sp>
    </p:spTree>
    <p:extLst>
      <p:ext uri="{BB962C8B-B14F-4D97-AF65-F5344CB8AC3E}">
        <p14:creationId xmlns:p14="http://schemas.microsoft.com/office/powerpoint/2010/main" val="801954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4"/>
        <p:cNvGrpSpPr/>
        <p:nvPr/>
      </p:nvGrpSpPr>
      <p:grpSpPr>
        <a:xfrm>
          <a:off x="0" y="0"/>
          <a:ext cx="0" cy="0"/>
          <a:chOff x="0" y="0"/>
          <a:chExt cx="0" cy="0"/>
        </a:xfrm>
      </p:grpSpPr>
      <p:sp>
        <p:nvSpPr>
          <p:cNvPr id="405" name="Google Shape;405;p35"/>
          <p:cNvSpPr txBox="1">
            <a:spLocks noGrp="1"/>
          </p:cNvSpPr>
          <p:nvPr>
            <p:ph type="title"/>
          </p:nvPr>
        </p:nvSpPr>
        <p:spPr>
          <a:xfrm>
            <a:off x="1107379" y="374043"/>
            <a:ext cx="8958044" cy="943200"/>
          </a:xfrm>
          <a:prstGeom prst="rect">
            <a:avLst/>
          </a:prstGeom>
        </p:spPr>
        <p:txBody>
          <a:bodyPr spcFirstLastPara="1" wrap="square" lIns="121900" tIns="121900" rIns="121900" bIns="121900" anchor="t" anchorCtr="0">
            <a:normAutofit/>
          </a:bodyPr>
          <a:lstStyle/>
          <a:p>
            <a:r>
              <a:rPr lang="es" sz="3600" dirty="0">
                <a:solidFill>
                  <a:srgbClr val="FF0000"/>
                </a:solidFill>
              </a:rPr>
              <a:t>Ejercicio en redes sociales: Flickr</a:t>
            </a:r>
            <a:endParaRPr sz="3600" dirty="0">
              <a:solidFill>
                <a:srgbClr val="FF0000"/>
              </a:solidFill>
            </a:endParaRPr>
          </a:p>
        </p:txBody>
      </p:sp>
      <p:sp>
        <p:nvSpPr>
          <p:cNvPr id="407" name="Google Shape;407;p35"/>
          <p:cNvSpPr txBox="1">
            <a:spLocks noGrp="1"/>
          </p:cNvSpPr>
          <p:nvPr>
            <p:ph type="body" idx="1"/>
          </p:nvPr>
        </p:nvSpPr>
        <p:spPr>
          <a:xfrm>
            <a:off x="1326740" y="1122933"/>
            <a:ext cx="10274709" cy="4948302"/>
          </a:xfrm>
          <a:prstGeom prst="rect">
            <a:avLst/>
          </a:prstGeom>
        </p:spPr>
        <p:txBody>
          <a:bodyPr spcFirstLastPara="1" wrap="square" lIns="121900" tIns="121900" rIns="121900" bIns="121900" anchor="t" anchorCtr="0">
            <a:noAutofit/>
          </a:bodyPr>
          <a:lstStyle/>
          <a:p>
            <a:pPr marL="0" marR="237061" indent="0">
              <a:lnSpc>
                <a:spcPct val="100000"/>
              </a:lnSpc>
              <a:spcBef>
                <a:spcPts val="600"/>
              </a:spcBef>
              <a:buNone/>
            </a:pPr>
            <a:r>
              <a:rPr lang="es" sz="1600" dirty="0">
                <a:latin typeface="+mj-lt"/>
              </a:rPr>
              <a:t>Consultar las </a:t>
            </a:r>
            <a:r>
              <a:rPr lang="es" sz="1600" dirty="0">
                <a:solidFill>
                  <a:srgbClr val="0070C0"/>
                </a:solidFill>
                <a:latin typeface="+mj-lt"/>
                <a:hlinkClick r:id="rId4">
                  <a:extLst>
                    <a:ext uri="{A12FA001-AC4F-418D-AE19-62706E023703}">
                      <ahyp:hlinkClr xmlns:ahyp="http://schemas.microsoft.com/office/drawing/2018/hyperlinkcolor" val="tx"/>
                    </a:ext>
                  </a:extLst>
                </a:hlinkClick>
              </a:rPr>
              <a:t>Colecciones Especiales de la BNE en FLICKR</a:t>
            </a:r>
            <a:r>
              <a:rPr lang="es" sz="1600" dirty="0">
                <a:latin typeface="+mj-lt"/>
              </a:rPr>
              <a:t>. Realice consultas y construya una tabla así: </a:t>
            </a:r>
            <a:endParaRPr sz="1600" dirty="0">
              <a:latin typeface="+mj-lt"/>
            </a:endParaRPr>
          </a:p>
          <a:p>
            <a:pPr marL="745048" marR="237061" indent="-304792">
              <a:lnSpc>
                <a:spcPct val="100000"/>
              </a:lnSpc>
              <a:spcBef>
                <a:spcPts val="600"/>
              </a:spcBef>
              <a:buClr>
                <a:srgbClr val="000000"/>
              </a:buClr>
              <a:buSzPct val="100000"/>
              <a:buNone/>
            </a:pPr>
            <a:r>
              <a:rPr lang="es" sz="1600" b="1" dirty="0">
                <a:highlight>
                  <a:srgbClr val="FFFFFF"/>
                </a:highlight>
                <a:uFill>
                  <a:noFill/>
                </a:uFill>
                <a:latin typeface="+mj-lt"/>
                <a:ea typeface="Verdana"/>
                <a:cs typeface="Verdana"/>
                <a:sym typeface="Verdana"/>
              </a:rPr>
              <a:t>Manuscritos: </a:t>
            </a:r>
            <a:r>
              <a:rPr lang="es" sz="1600" dirty="0">
                <a:highlight>
                  <a:srgbClr val="FFFFFF"/>
                </a:highlight>
                <a:uFill>
                  <a:noFill/>
                </a:uFill>
                <a:latin typeface="+mj-lt"/>
                <a:ea typeface="Verdana"/>
                <a:cs typeface="Verdana"/>
                <a:sym typeface="Verdana"/>
              </a:rPr>
              <a:t>ejemplo: Libro de horas de Carlos V. Acceda. En “leer más” tiene </a:t>
            </a:r>
            <a:r>
              <a:rPr lang="es-ES" sz="1600" dirty="0">
                <a:highlight>
                  <a:srgbClr val="FFFFFF"/>
                </a:highlight>
                <a:uFill>
                  <a:noFill/>
                </a:uFill>
                <a:latin typeface="+mj-lt"/>
                <a:ea typeface="Verdana"/>
                <a:cs typeface="Verdana"/>
                <a:sym typeface="Verdana"/>
              </a:rPr>
              <a:t>Título, Fecha, Tipo de documento, Descripción física y Signatura). Hay 32 fotos.</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Búsqueda en Ephemera</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Búsqueda de carteles</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latin typeface="+mj-lt"/>
                <a:ea typeface="Verdana"/>
                <a:cs typeface="Verdana"/>
                <a:sym typeface="Verdana"/>
              </a:rPr>
              <a:t>Archivos personales</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latin typeface="+mj-lt"/>
                <a:ea typeface="Verdana"/>
                <a:cs typeface="Verdana"/>
                <a:sym typeface="Verdana"/>
              </a:rPr>
              <a:t>Obras de consulta en libre acceso</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Biblioteca de referencia de partituras</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Incunables</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Mapas</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Materiales gráficos</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Monografías antiguas desde 1501</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Manuscritos iluminados de la BNE</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uFill>
                  <a:noFill/>
                </a:uFill>
                <a:latin typeface="+mj-lt"/>
                <a:ea typeface="Verdana"/>
                <a:cs typeface="Verdana"/>
                <a:sym typeface="Verdana"/>
              </a:rPr>
              <a:t>Fondo árabe</a:t>
            </a:r>
            <a:endParaRPr sz="1600" dirty="0">
              <a:highlight>
                <a:srgbClr val="FFFFFF"/>
              </a:highlight>
              <a:latin typeface="+mj-lt"/>
              <a:ea typeface="Verdana"/>
              <a:cs typeface="Verdana"/>
              <a:sym typeface="Verdana"/>
            </a:endParaRPr>
          </a:p>
          <a:p>
            <a:pPr marL="745048" marR="237061" indent="-304792">
              <a:lnSpc>
                <a:spcPct val="100000"/>
              </a:lnSpc>
              <a:spcBef>
                <a:spcPts val="600"/>
              </a:spcBef>
              <a:buClr>
                <a:srgbClr val="000000"/>
              </a:buClr>
              <a:buSzPct val="100000"/>
              <a:buNone/>
            </a:pPr>
            <a:r>
              <a:rPr lang="es" sz="1600" dirty="0">
                <a:highlight>
                  <a:srgbClr val="FFFFFF"/>
                </a:highlight>
                <a:latin typeface="+mj-lt"/>
                <a:ea typeface="Verdana"/>
                <a:cs typeface="Verdana"/>
                <a:sym typeface="Verdana"/>
              </a:rPr>
              <a:t>Catálogo Colectivo de Publicaciones Periódicas</a:t>
            </a:r>
          </a:p>
          <a:p>
            <a:pPr marL="745048" marR="237061" indent="-304792">
              <a:lnSpc>
                <a:spcPct val="100000"/>
              </a:lnSpc>
              <a:spcBef>
                <a:spcPts val="600"/>
              </a:spcBef>
              <a:buClr>
                <a:srgbClr val="000000"/>
              </a:buClr>
              <a:buSzPct val="100000"/>
              <a:buNone/>
            </a:pPr>
            <a:endParaRPr kumimoji="0" lang="es-ES" sz="1600" b="0" i="0" u="none" strike="noStrike" kern="1200" cap="none" spc="0" normalizeH="0" baseline="0" noProof="0" dirty="0">
              <a:ln>
                <a:noFill/>
              </a:ln>
              <a:solidFill>
                <a:prstClr val="black"/>
              </a:solidFill>
              <a:effectLst/>
              <a:uLnTx/>
              <a:uFillTx/>
              <a:latin typeface="+mj-lt"/>
              <a:ea typeface="Open Sans"/>
              <a:cs typeface="Open Sans"/>
              <a:sym typeface="Open Sans"/>
            </a:endParaRPr>
          </a:p>
          <a:p>
            <a:pPr marL="745048" marR="237061" indent="-304792">
              <a:lnSpc>
                <a:spcPct val="100000"/>
              </a:lnSpc>
              <a:spcBef>
                <a:spcPts val="600"/>
              </a:spcBef>
              <a:buClr>
                <a:srgbClr val="000000"/>
              </a:buClr>
              <a:buSzPct val="100000"/>
              <a:buNone/>
            </a:pPr>
            <a:endParaRPr sz="1600" dirty="0">
              <a:highlight>
                <a:srgbClr val="FFFFFF"/>
              </a:highlight>
              <a:latin typeface="+mj-lt"/>
              <a:ea typeface="Verdana"/>
              <a:cs typeface="Verdana"/>
              <a:sym typeface="Verdana"/>
            </a:endParaRPr>
          </a:p>
          <a:p>
            <a:pPr marL="0" indent="0">
              <a:lnSpc>
                <a:spcPct val="100000"/>
              </a:lnSpc>
              <a:spcBef>
                <a:spcPts val="600"/>
              </a:spcBef>
              <a:spcAft>
                <a:spcPts val="1600"/>
              </a:spcAft>
              <a:buNone/>
            </a:pPr>
            <a:endParaRPr lang="es-ES" sz="1600" dirty="0">
              <a:latin typeface="+mj-lt"/>
            </a:endParaRPr>
          </a:p>
          <a:p>
            <a:pPr marL="0" indent="0">
              <a:lnSpc>
                <a:spcPct val="100000"/>
              </a:lnSpc>
              <a:spcBef>
                <a:spcPts val="600"/>
              </a:spcBef>
              <a:spcAft>
                <a:spcPts val="1600"/>
              </a:spcAft>
              <a:buNone/>
            </a:pPr>
            <a:endParaRPr sz="1600" dirty="0">
              <a:latin typeface="+mj-lt"/>
            </a:endParaRPr>
          </a:p>
        </p:txBody>
      </p:sp>
      <p:sp>
        <p:nvSpPr>
          <p:cNvPr id="2" name="Marcador de número de diapositiva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200" b="0" i="0" u="none" strike="noStrike" kern="1200" cap="none" spc="0" normalizeH="0" baseline="0" noProof="0" smtClean="0">
                <a:ln>
                  <a:noFill/>
                </a:ln>
                <a:solidFill>
                  <a:prstClr val="black">
                    <a:tint val="82000"/>
                  </a:prstClr>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tint val="82000"/>
                </a:prstClr>
              </a:solidFill>
              <a:effectLst/>
              <a:uLnTx/>
              <a:uFillTx/>
              <a:latin typeface="Arial"/>
              <a:ea typeface="DejaVu Sans"/>
              <a:cs typeface="DejaVu Sans"/>
            </a:endParaRPr>
          </a:p>
        </p:txBody>
      </p:sp>
      <p:sp>
        <p:nvSpPr>
          <p:cNvPr id="3" name="Marcador de pie de página 2">
            <a:extLst>
              <a:ext uri="{FF2B5EF4-FFF2-40B4-BE49-F238E27FC236}">
                <a16:creationId xmlns:a16="http://schemas.microsoft.com/office/drawing/2014/main" id="{40D68B7A-1F94-22BF-A7C2-D77588B2A4B0}"/>
              </a:ext>
            </a:extLst>
          </p:cNvPr>
          <p:cNvSpPr>
            <a:spLocks noGrp="1"/>
          </p:cNvSpPr>
          <p:nvPr>
            <p:ph type="ftr" sz="quarter" idx="10"/>
          </p:nvPr>
        </p:nvSpPr>
        <p:spPr/>
        <p:txBody>
          <a:bodyPr/>
          <a:lstStyle/>
          <a:p>
            <a:r>
              <a:rPr lang="es-ES"/>
              <a:t>Elaborado por: Clara Janneth Santos-Martínez</a:t>
            </a:r>
            <a:endParaRPr lang="es-ES" dirty="0"/>
          </a:p>
        </p:txBody>
      </p:sp>
    </p:spTree>
    <p:extLst>
      <p:ext uri="{BB962C8B-B14F-4D97-AF65-F5344CB8AC3E}">
        <p14:creationId xmlns:p14="http://schemas.microsoft.com/office/powerpoint/2010/main" val="32815244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92F10-B751-C86B-3382-B05B743EFABE}"/>
              </a:ext>
            </a:extLst>
          </p:cNvPr>
          <p:cNvSpPr>
            <a:spLocks noGrp="1"/>
          </p:cNvSpPr>
          <p:nvPr>
            <p:ph type="title"/>
          </p:nvPr>
        </p:nvSpPr>
        <p:spPr/>
        <p:txBody>
          <a:bodyPr/>
          <a:lstStyle/>
          <a:p>
            <a:r>
              <a:rPr lang="es-ES" dirty="0"/>
              <a:t>Tema 3</a:t>
            </a:r>
          </a:p>
        </p:txBody>
      </p:sp>
      <p:sp>
        <p:nvSpPr>
          <p:cNvPr id="3" name="Marcador de texto 2">
            <a:extLst>
              <a:ext uri="{FF2B5EF4-FFF2-40B4-BE49-F238E27FC236}">
                <a16:creationId xmlns:a16="http://schemas.microsoft.com/office/drawing/2014/main" id="{83D5BB7C-0881-01B6-3939-671E43294170}"/>
              </a:ext>
            </a:extLst>
          </p:cNvPr>
          <p:cNvSpPr>
            <a:spLocks noGrp="1"/>
          </p:cNvSpPr>
          <p:nvPr>
            <p:ph type="body" idx="1"/>
          </p:nvPr>
        </p:nvSpPr>
        <p:spPr/>
        <p:txBody>
          <a:bodyPr/>
          <a:lstStyle/>
          <a:p>
            <a:r>
              <a:rPr lang="es-ES" sz="1800" b="1" i="0" dirty="0">
                <a:effectLst/>
                <a:latin typeface="Calibri" panose="020F0502020204030204" pitchFamily="34" charset="0"/>
              </a:rPr>
              <a:t>Documentación en la Comunicación Corporativa</a:t>
            </a:r>
            <a:r>
              <a:rPr lang="es-ES" sz="1800" b="0" i="0" dirty="0">
                <a:effectLst/>
                <a:latin typeface="Calibri" panose="020F0502020204030204" pitchFamily="34" charset="0"/>
              </a:rPr>
              <a:t> </a:t>
            </a:r>
            <a:endParaRPr lang="es-ES" dirty="0"/>
          </a:p>
        </p:txBody>
      </p:sp>
      <p:sp>
        <p:nvSpPr>
          <p:cNvPr id="4" name="Marcador de pie de página 3">
            <a:extLst>
              <a:ext uri="{FF2B5EF4-FFF2-40B4-BE49-F238E27FC236}">
                <a16:creationId xmlns:a16="http://schemas.microsoft.com/office/drawing/2014/main" id="{D8E2A38F-1320-55B9-6200-642B1B51E203}"/>
              </a:ext>
            </a:extLst>
          </p:cNvPr>
          <p:cNvSpPr>
            <a:spLocks noGrp="1"/>
          </p:cNvSpPr>
          <p:nvPr>
            <p:ph type="ftr" sz="quarter" idx="10"/>
          </p:nvPr>
        </p:nvSpPr>
        <p:spPr/>
        <p:txBody>
          <a:bodyPr/>
          <a:lstStyle/>
          <a:p>
            <a:r>
              <a:rPr lang="es-ES"/>
              <a:t>Elaborado por: Clara Janneth Santos-Martínez</a:t>
            </a:r>
            <a:endParaRPr lang="es-ES" dirty="0"/>
          </a:p>
        </p:txBody>
      </p:sp>
      <p:sp>
        <p:nvSpPr>
          <p:cNvPr id="5" name="Marcador de número de diapositiva 4">
            <a:extLst>
              <a:ext uri="{FF2B5EF4-FFF2-40B4-BE49-F238E27FC236}">
                <a16:creationId xmlns:a16="http://schemas.microsoft.com/office/drawing/2014/main" id="{07F94B15-A019-F7F4-FC5E-4C02A4994135}"/>
              </a:ext>
            </a:extLst>
          </p:cNvPr>
          <p:cNvSpPr>
            <a:spLocks noGrp="1"/>
          </p:cNvSpPr>
          <p:nvPr>
            <p:ph type="sldNum" sz="quarter" idx="11"/>
          </p:nvPr>
        </p:nvSpPr>
        <p:spPr/>
        <p:txBody>
          <a:bodyPr/>
          <a:lstStyle/>
          <a:p>
            <a:fld id="{EAB12A51-B90F-41A2-8418-3383866E81AA}" type="slidenum">
              <a:rPr lang="es-ES" smtClean="0"/>
              <a:t>29</a:t>
            </a:fld>
            <a:endParaRPr lang="es-ES"/>
          </a:p>
        </p:txBody>
      </p:sp>
    </p:spTree>
    <p:extLst>
      <p:ext uri="{BB962C8B-B14F-4D97-AF65-F5344CB8AC3E}">
        <p14:creationId xmlns:p14="http://schemas.microsoft.com/office/powerpoint/2010/main" val="249292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1D5F98BC-89D8-360B-3C04-6ED7C15A2374}"/>
              </a:ext>
            </a:extLst>
          </p:cNvPr>
          <p:cNvSpPr>
            <a:spLocks noGrp="1"/>
          </p:cNvSpPr>
          <p:nvPr>
            <p:ph type="sldNum" idx="12"/>
          </p:nvPr>
        </p:nvSpPr>
        <p:spPr/>
        <p:txBody>
          <a:bodyPr>
            <a:normAutofit lnSpcReduction="10000"/>
          </a:bodyPr>
          <a:lstStyle/>
          <a:p>
            <a:fld id="{EAB12A51-B90F-41A2-8418-3383866E81AA}" type="slidenum">
              <a:rPr lang="es-ES" smtClean="0"/>
              <a:t>3</a:t>
            </a:fld>
            <a:endParaRPr lang="es-ES"/>
          </a:p>
        </p:txBody>
      </p:sp>
      <p:sp>
        <p:nvSpPr>
          <p:cNvPr id="6" name="Título 5">
            <a:extLst>
              <a:ext uri="{FF2B5EF4-FFF2-40B4-BE49-F238E27FC236}">
                <a16:creationId xmlns:a16="http://schemas.microsoft.com/office/drawing/2014/main" id="{FB1EF943-CA01-D162-4C3C-7991F8EB0794}"/>
              </a:ext>
            </a:extLst>
          </p:cNvPr>
          <p:cNvSpPr>
            <a:spLocks noGrp="1"/>
          </p:cNvSpPr>
          <p:nvPr>
            <p:ph type="title"/>
          </p:nvPr>
        </p:nvSpPr>
        <p:spPr>
          <a:xfrm>
            <a:off x="1955800" y="580103"/>
            <a:ext cx="8299037" cy="820072"/>
          </a:xfrm>
          <a:solidFill>
            <a:schemeClr val="bg1">
              <a:lumMod val="95000"/>
            </a:schemeClr>
          </a:solidFill>
          <a:ln>
            <a:solidFill>
              <a:srgbClr val="FF0000"/>
            </a:solidFill>
          </a:ln>
        </p:spPr>
        <p:txBody>
          <a:bodyPr anchor="ctr"/>
          <a:lstStyle/>
          <a:p>
            <a:r>
              <a:rPr lang="es-ES" dirty="0"/>
              <a:t>Contenidos de ‘Ejercicios’</a:t>
            </a:r>
          </a:p>
        </p:txBody>
      </p:sp>
      <p:sp>
        <p:nvSpPr>
          <p:cNvPr id="8" name="Subtítulo 2">
            <a:extLst>
              <a:ext uri="{FF2B5EF4-FFF2-40B4-BE49-F238E27FC236}">
                <a16:creationId xmlns:a16="http://schemas.microsoft.com/office/drawing/2014/main" id="{0A8F7915-D7AE-F7A8-9951-6DE098E87F0E}"/>
              </a:ext>
            </a:extLst>
          </p:cNvPr>
          <p:cNvSpPr>
            <a:spLocks noGrp="1"/>
          </p:cNvSpPr>
          <p:nvPr>
            <p:ph type="body" idx="1"/>
          </p:nvPr>
        </p:nvSpPr>
        <p:spPr>
          <a:xfrm>
            <a:off x="1955800" y="1755775"/>
            <a:ext cx="9002507" cy="4403725"/>
          </a:xfrm>
          <a:solidFill>
            <a:schemeClr val="bg1">
              <a:lumMod val="95000"/>
            </a:schemeClr>
          </a:solidFill>
          <a:ln>
            <a:solidFill>
              <a:srgbClr val="FF0000"/>
            </a:solidFill>
          </a:ln>
        </p:spPr>
        <p:txBody>
          <a:bodyPr/>
          <a:lstStyle/>
          <a:p>
            <a:pPr marL="0" indent="0">
              <a:lnSpc>
                <a:spcPct val="100000"/>
              </a:lnSpc>
              <a:spcBef>
                <a:spcPts val="600"/>
              </a:spcBef>
              <a:buNone/>
            </a:pPr>
            <a:r>
              <a:rPr lang="es-ES" sz="2000" dirty="0">
                <a:solidFill>
                  <a:schemeClr val="tx1"/>
                </a:solidFill>
              </a:rPr>
              <a:t>Estructura de los Ejercicios en esta asignatura </a:t>
            </a:r>
            <a:r>
              <a:rPr lang="es-ES" sz="2000" u="dotted" dirty="0">
                <a:solidFill>
                  <a:schemeClr val="tx1"/>
                </a:solidFill>
              </a:rPr>
              <a:t>			</a:t>
            </a:r>
            <a:r>
              <a:rPr lang="es-ES" sz="2000" dirty="0">
                <a:solidFill>
                  <a:schemeClr val="tx1"/>
                </a:solidFill>
              </a:rPr>
              <a:t> 5</a:t>
            </a:r>
          </a:p>
          <a:p>
            <a:pPr marL="0" indent="0">
              <a:lnSpc>
                <a:spcPct val="100000"/>
              </a:lnSpc>
              <a:spcBef>
                <a:spcPts val="600"/>
              </a:spcBef>
              <a:buNone/>
            </a:pPr>
            <a:r>
              <a:rPr lang="es-ES" sz="2000" dirty="0">
                <a:solidFill>
                  <a:schemeClr val="tx1"/>
                </a:solidFill>
              </a:rPr>
              <a:t>Tema 0 </a:t>
            </a:r>
            <a:r>
              <a:rPr lang="es-ES" sz="2000" u="dotted" dirty="0">
                <a:solidFill>
                  <a:schemeClr val="tx1"/>
                </a:solidFill>
              </a:rPr>
              <a:t>								 6</a:t>
            </a:r>
            <a:endParaRPr lang="es-ES" sz="2000" dirty="0">
              <a:solidFill>
                <a:schemeClr val="tx1"/>
              </a:solidFill>
            </a:endParaRPr>
          </a:p>
          <a:p>
            <a:pPr marL="0" indent="0" algn="l">
              <a:lnSpc>
                <a:spcPct val="100000"/>
              </a:lnSpc>
              <a:spcBef>
                <a:spcPts val="600"/>
              </a:spcBef>
              <a:buNone/>
            </a:pPr>
            <a:r>
              <a:rPr lang="es-ES" sz="2000" dirty="0">
                <a:solidFill>
                  <a:schemeClr val="tx1"/>
                </a:solidFill>
              </a:rPr>
              <a:t>Tema 1 </a:t>
            </a:r>
            <a:r>
              <a:rPr lang="es-ES" sz="2000" u="dotted" dirty="0">
                <a:solidFill>
                  <a:schemeClr val="tx1"/>
                </a:solidFill>
              </a:rPr>
              <a:t>								</a:t>
            </a:r>
            <a:endParaRPr lang="es-ES" sz="2000" dirty="0">
              <a:solidFill>
                <a:schemeClr val="tx1"/>
              </a:solidFill>
            </a:endParaRPr>
          </a:p>
          <a:p>
            <a:pPr marL="0" indent="0" algn="l">
              <a:lnSpc>
                <a:spcPct val="100000"/>
              </a:lnSpc>
              <a:spcBef>
                <a:spcPts val="600"/>
              </a:spcBef>
              <a:buNone/>
            </a:pPr>
            <a:r>
              <a:rPr lang="es-ES" sz="2000" dirty="0">
                <a:solidFill>
                  <a:schemeClr val="tx1"/>
                </a:solidFill>
              </a:rPr>
              <a:t>Tema 2 </a:t>
            </a:r>
            <a:r>
              <a:rPr lang="es-ES" sz="2000" u="dotted" dirty="0">
                <a:solidFill>
                  <a:schemeClr val="tx1"/>
                </a:solidFill>
              </a:rPr>
              <a:t>								</a:t>
            </a:r>
            <a:endParaRPr lang="es-ES" sz="2000" dirty="0">
              <a:solidFill>
                <a:schemeClr val="tx1"/>
              </a:solidFill>
            </a:endParaRPr>
          </a:p>
          <a:p>
            <a:pPr marL="0" indent="0" algn="l">
              <a:lnSpc>
                <a:spcPct val="100000"/>
              </a:lnSpc>
              <a:spcBef>
                <a:spcPts val="600"/>
              </a:spcBef>
              <a:buNone/>
            </a:pPr>
            <a:r>
              <a:rPr lang="es-ES" sz="2000" dirty="0">
                <a:solidFill>
                  <a:schemeClr val="tx1"/>
                </a:solidFill>
              </a:rPr>
              <a:t>Tema 3 </a:t>
            </a:r>
            <a:r>
              <a:rPr lang="es-ES" sz="2000" u="dotted" dirty="0">
                <a:solidFill>
                  <a:schemeClr val="tx1"/>
                </a:solidFill>
              </a:rPr>
              <a:t>								</a:t>
            </a:r>
            <a:endParaRPr lang="es-ES" sz="2000" dirty="0">
              <a:solidFill>
                <a:schemeClr val="tx1"/>
              </a:solidFill>
            </a:endParaRPr>
          </a:p>
          <a:p>
            <a:pPr marL="0" indent="0" algn="l">
              <a:lnSpc>
                <a:spcPct val="100000"/>
              </a:lnSpc>
              <a:spcBef>
                <a:spcPts val="600"/>
              </a:spcBef>
              <a:buNone/>
            </a:pPr>
            <a:r>
              <a:rPr lang="es-ES" sz="2000" dirty="0">
                <a:solidFill>
                  <a:schemeClr val="tx1"/>
                </a:solidFill>
              </a:rPr>
              <a:t>Tema 4 </a:t>
            </a:r>
            <a:r>
              <a:rPr lang="es-ES" sz="2000" u="dotted" dirty="0">
                <a:solidFill>
                  <a:schemeClr val="tx1"/>
                </a:solidFill>
              </a:rPr>
              <a:t>								</a:t>
            </a:r>
            <a:endParaRPr lang="es-ES" sz="2000" dirty="0">
              <a:solidFill>
                <a:schemeClr val="tx1"/>
              </a:solidFill>
            </a:endParaRPr>
          </a:p>
          <a:p>
            <a:pPr marL="0" indent="0" algn="l">
              <a:lnSpc>
                <a:spcPct val="100000"/>
              </a:lnSpc>
              <a:spcBef>
                <a:spcPts val="600"/>
              </a:spcBef>
              <a:buNone/>
            </a:pPr>
            <a:r>
              <a:rPr lang="es-ES" sz="2000" dirty="0">
                <a:solidFill>
                  <a:schemeClr val="tx1"/>
                </a:solidFill>
              </a:rPr>
              <a:t>Tema 5 </a:t>
            </a:r>
            <a:r>
              <a:rPr lang="es-ES" sz="2000" u="dotted" dirty="0">
                <a:solidFill>
                  <a:schemeClr val="tx1"/>
                </a:solidFill>
              </a:rPr>
              <a:t>								</a:t>
            </a:r>
            <a:endParaRPr lang="es-ES" sz="2000" dirty="0">
              <a:solidFill>
                <a:schemeClr val="tx1"/>
              </a:solidFill>
            </a:endParaRPr>
          </a:p>
          <a:p>
            <a:pPr marL="0" indent="0" algn="l">
              <a:lnSpc>
                <a:spcPct val="100000"/>
              </a:lnSpc>
              <a:spcBef>
                <a:spcPts val="600"/>
              </a:spcBef>
              <a:buNone/>
            </a:pPr>
            <a:r>
              <a:rPr lang="es-ES" sz="2000" dirty="0">
                <a:solidFill>
                  <a:schemeClr val="tx1"/>
                </a:solidFill>
              </a:rPr>
              <a:t>Tema 6 </a:t>
            </a:r>
            <a:r>
              <a:rPr lang="es-ES" sz="2000" u="dotted" dirty="0">
                <a:solidFill>
                  <a:schemeClr val="tx1"/>
                </a:solidFill>
              </a:rPr>
              <a:t>								</a:t>
            </a:r>
            <a:endParaRPr lang="es-ES" sz="2000" dirty="0">
              <a:solidFill>
                <a:schemeClr val="tx1"/>
              </a:solidFill>
            </a:endParaRPr>
          </a:p>
          <a:p>
            <a:pPr marL="0" indent="0" algn="l">
              <a:lnSpc>
                <a:spcPct val="100000"/>
              </a:lnSpc>
              <a:spcBef>
                <a:spcPts val="600"/>
              </a:spcBef>
              <a:buNone/>
            </a:pPr>
            <a:r>
              <a:rPr lang="es-ES" sz="2000" dirty="0">
                <a:solidFill>
                  <a:schemeClr val="tx1"/>
                </a:solidFill>
              </a:rPr>
              <a:t>Tema 7 </a:t>
            </a:r>
            <a:r>
              <a:rPr lang="es-ES" sz="2000" u="dotted" dirty="0">
                <a:solidFill>
                  <a:schemeClr val="tx1"/>
                </a:solidFill>
              </a:rPr>
              <a:t>								</a:t>
            </a:r>
            <a:endParaRPr lang="es-ES" sz="2000" dirty="0">
              <a:solidFill>
                <a:schemeClr val="tx1"/>
              </a:solidFill>
            </a:endParaRPr>
          </a:p>
        </p:txBody>
      </p:sp>
    </p:spTree>
    <p:extLst>
      <p:ext uri="{BB962C8B-B14F-4D97-AF65-F5344CB8AC3E}">
        <p14:creationId xmlns:p14="http://schemas.microsoft.com/office/powerpoint/2010/main" val="498369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1241C18-0171-E989-51B7-64456ED99E65}"/>
              </a:ext>
            </a:extLst>
          </p:cNvPr>
          <p:cNvSpPr>
            <a:spLocks noGrp="1"/>
          </p:cNvSpPr>
          <p:nvPr>
            <p:ph type="body" idx="1"/>
          </p:nvPr>
        </p:nvSpPr>
        <p:spPr/>
        <p:txBody>
          <a:bodyPr>
            <a:normAutofit fontScale="92500" lnSpcReduction="10000"/>
          </a:bodyPr>
          <a:lstStyle/>
          <a:p>
            <a:pPr marL="152396" indent="0" algn="l" rtl="0" fontAlgn="base">
              <a:buNone/>
            </a:pPr>
            <a:r>
              <a:rPr lang="es-ES" sz="1800" b="0" i="0" u="none" strike="noStrike" dirty="0">
                <a:solidFill>
                  <a:srgbClr val="000000"/>
                </a:solidFill>
                <a:effectLst/>
                <a:latin typeface="Calibri" panose="020F0502020204030204" pitchFamily="34" charset="0"/>
              </a:rPr>
              <a:t>Elaborar un </a:t>
            </a:r>
            <a:r>
              <a:rPr lang="es-ES" sz="1800" b="0" i="1" u="none" strike="noStrike" dirty="0" err="1">
                <a:solidFill>
                  <a:srgbClr val="000000"/>
                </a:solidFill>
                <a:effectLst/>
                <a:latin typeface="Calibri" panose="020F0502020204030204" pitchFamily="34" charset="0"/>
              </a:rPr>
              <a:t>Clipping</a:t>
            </a:r>
            <a:r>
              <a:rPr lang="es-ES" sz="1800" b="0" i="0" u="none" strike="noStrike" dirty="0">
                <a:solidFill>
                  <a:srgbClr val="000000"/>
                </a:solidFill>
                <a:effectLst/>
                <a:latin typeface="Calibri" panose="020F0502020204030204" pitchFamily="34" charset="0"/>
              </a:rPr>
              <a:t> de prensa / </a:t>
            </a:r>
            <a:r>
              <a:rPr lang="es-ES" sz="1800" b="0" i="1" u="none" strike="noStrike" dirty="0" err="1">
                <a:solidFill>
                  <a:srgbClr val="000000"/>
                </a:solidFill>
                <a:effectLst/>
                <a:latin typeface="Calibri" panose="020F0502020204030204" pitchFamily="34" charset="0"/>
              </a:rPr>
              <a:t>Press</a:t>
            </a:r>
            <a:r>
              <a:rPr lang="es-ES" sz="1800" b="0" i="1" u="none" strike="noStrike" dirty="0">
                <a:solidFill>
                  <a:srgbClr val="000000"/>
                </a:solidFill>
                <a:effectLst/>
                <a:latin typeface="Calibri" panose="020F0502020204030204" pitchFamily="34" charset="0"/>
              </a:rPr>
              <a:t> </a:t>
            </a:r>
            <a:r>
              <a:rPr lang="es-ES" sz="1800" b="0" i="1" u="none" strike="noStrike" dirty="0" err="1">
                <a:solidFill>
                  <a:srgbClr val="000000"/>
                </a:solidFill>
                <a:effectLst/>
                <a:latin typeface="Calibri" panose="020F0502020204030204" pitchFamily="34" charset="0"/>
              </a:rPr>
              <a:t>clipping</a:t>
            </a:r>
            <a:r>
              <a:rPr lang="es-ES" sz="1800" b="0" i="0" u="none" strike="noStrike" dirty="0">
                <a:solidFill>
                  <a:srgbClr val="000000"/>
                </a:solidFill>
                <a:effectLst/>
                <a:latin typeface="Calibri" panose="020F0502020204030204" pitchFamily="34" charset="0"/>
              </a:rPr>
              <a:t> /recortes de periódico en revista digital (</a:t>
            </a:r>
            <a:r>
              <a:rPr lang="es-ES" sz="1800" b="0" i="0" u="none" strike="noStrike" dirty="0" err="1">
                <a:solidFill>
                  <a:srgbClr val="000000"/>
                </a:solidFill>
                <a:effectLst/>
                <a:latin typeface="Calibri" panose="020F0502020204030204" pitchFamily="34" charset="0"/>
              </a:rPr>
              <a:t>Calameo</a:t>
            </a:r>
            <a:r>
              <a:rPr lang="es-ES" sz="1800" b="0" i="0" u="none" strike="noStrike" dirty="0">
                <a:solidFill>
                  <a:srgbClr val="000000"/>
                </a:solidFill>
                <a:effectLst/>
                <a:latin typeface="Calibri" panose="020F0502020204030204" pitchFamily="34" charset="0"/>
              </a:rPr>
              <a:t>):</a:t>
            </a:r>
            <a:endParaRPr lang="es-ES" b="0" i="0" dirty="0">
              <a:solidFill>
                <a:srgbClr val="000000"/>
              </a:solidFill>
              <a:effectLst/>
              <a:latin typeface="Arial" panose="020B0604020202020204" pitchFamily="34" charset="0"/>
            </a:endParaRPr>
          </a:p>
          <a:p>
            <a:pPr marL="152396" indent="0" algn="l" rtl="0" fontAlgn="base">
              <a:buNone/>
            </a:pPr>
            <a:endParaRPr lang="es-ES" sz="1800" b="1" i="0" dirty="0">
              <a:solidFill>
                <a:srgbClr val="000000"/>
              </a:solidFill>
              <a:effectLst/>
              <a:latin typeface="Calibri" panose="020F0502020204030204" pitchFamily="34" charset="0"/>
            </a:endParaRPr>
          </a:p>
          <a:p>
            <a:pPr algn="l" rtl="0" fontAlgn="base">
              <a:lnSpc>
                <a:spcPct val="100000"/>
              </a:lnSpc>
              <a:spcBef>
                <a:spcPts val="600"/>
              </a:spcBef>
              <a:buFont typeface="Arial" panose="020B0604020202020204" pitchFamily="34" charset="0"/>
              <a:buChar char="•"/>
            </a:pPr>
            <a:r>
              <a:rPr lang="es-ES" sz="1800" b="1" i="0" dirty="0">
                <a:solidFill>
                  <a:srgbClr val="000000"/>
                </a:solidFill>
                <a:effectLst/>
                <a:latin typeface="Calibri" panose="020F0502020204030204" pitchFamily="34" charset="0"/>
              </a:rPr>
              <a:t>Objetivo: </a:t>
            </a:r>
            <a:r>
              <a:rPr lang="es-ES" sz="1800" b="0" i="0" u="none" strike="noStrike" dirty="0">
                <a:solidFill>
                  <a:srgbClr val="000000"/>
                </a:solidFill>
                <a:effectLst/>
                <a:latin typeface="Calibri" panose="020F0502020204030204" pitchFamily="34" charset="0"/>
              </a:rPr>
              <a:t>seleccionar los artículos o recortes de prensa en los que una empresa determinada ha aparecido en forma de noticia. </a:t>
            </a:r>
            <a:r>
              <a:rPr lang="es-ES" sz="1800" b="0" i="0" u="none" strike="noStrike" dirty="0" err="1">
                <a:solidFill>
                  <a:srgbClr val="000000"/>
                </a:solidFill>
                <a:effectLst/>
                <a:highlight>
                  <a:srgbClr val="FFFF00"/>
                </a:highlight>
                <a:latin typeface="Calibri" panose="020F0502020204030204" pitchFamily="34" charset="0"/>
              </a:rPr>
              <a:t>Ref</a:t>
            </a:r>
            <a:r>
              <a:rPr lang="es-ES" sz="1800" b="0" i="0" u="none" strike="noStrike" dirty="0">
                <a:solidFill>
                  <a:srgbClr val="000000"/>
                </a:solidFill>
                <a:effectLst/>
                <a:highlight>
                  <a:srgbClr val="FFFF00"/>
                </a:highlight>
                <a:latin typeface="Calibri" panose="020F0502020204030204" pitchFamily="34" charset="0"/>
              </a:rPr>
              <a:t>: Salud Mental</a:t>
            </a:r>
            <a:r>
              <a:rPr lang="en-US" sz="1800" b="0" i="0" dirty="0">
                <a:solidFill>
                  <a:srgbClr val="000000"/>
                </a:solidFill>
                <a:effectLst/>
                <a:latin typeface="Calibri" panose="020F0502020204030204" pitchFamily="34" charset="0"/>
              </a:rPr>
              <a:t>​; Anorexia; Bulimia; </a:t>
            </a:r>
            <a:r>
              <a:rPr lang="en-US" sz="1800" b="0" i="0" dirty="0" err="1">
                <a:solidFill>
                  <a:srgbClr val="000000"/>
                </a:solidFill>
                <a:effectLst/>
                <a:latin typeface="Calibri" panose="020F0502020204030204" pitchFamily="34" charset="0"/>
              </a:rPr>
              <a:t>Trastorno</a:t>
            </a:r>
            <a:r>
              <a:rPr lang="en-US" sz="1800" b="0" i="0" dirty="0">
                <a:solidFill>
                  <a:srgbClr val="000000"/>
                </a:solidFill>
                <a:effectLst/>
                <a:latin typeface="Calibri" panose="020F0502020204030204" pitchFamily="34" charset="0"/>
              </a:rPr>
              <a:t> de </a:t>
            </a:r>
            <a:r>
              <a:rPr lang="en-US" sz="1800" b="0" i="0" dirty="0" err="1">
                <a:solidFill>
                  <a:srgbClr val="000000"/>
                </a:solidFill>
                <a:effectLst/>
                <a:latin typeface="Calibri" panose="020F0502020204030204" pitchFamily="34" charset="0"/>
              </a:rPr>
              <a:t>Conducta</a:t>
            </a:r>
            <a:r>
              <a:rPr lang="en-US" sz="1800" b="0" i="0" dirty="0">
                <a:solidFill>
                  <a:srgbClr val="000000"/>
                </a:solidFill>
                <a:effectLst/>
                <a:latin typeface="Calibri" panose="020F0502020204030204" pitchFamily="34" charset="0"/>
              </a:rPr>
              <a:t> Alimentaria (TCA)</a:t>
            </a:r>
          </a:p>
          <a:p>
            <a:pPr lvl="1" fontAlgn="base">
              <a:lnSpc>
                <a:spcPct val="100000"/>
              </a:lnSpc>
              <a:spcBef>
                <a:spcPts val="600"/>
              </a:spcBef>
              <a:buFont typeface="Arial" panose="020B0604020202020204" pitchFamily="34" charset="0"/>
              <a:buChar char="•"/>
            </a:pPr>
            <a:r>
              <a:rPr lang="en-US" sz="1800" dirty="0" err="1">
                <a:solidFill>
                  <a:srgbClr val="000000"/>
                </a:solidFill>
                <a:latin typeface="Calibri" panose="020F0502020204030204" pitchFamily="34" charset="0"/>
              </a:rPr>
              <a:t>Empresas</a:t>
            </a:r>
            <a:r>
              <a:rPr lang="en-US" sz="1800" dirty="0">
                <a:solidFill>
                  <a:srgbClr val="000000"/>
                </a:solidFill>
                <a:latin typeface="Calibri" panose="020F0502020204030204" pitchFamily="34" charset="0"/>
              </a:rPr>
              <a:t>: </a:t>
            </a:r>
            <a:r>
              <a:rPr lang="en-US" sz="1800" dirty="0" err="1">
                <a:solidFill>
                  <a:srgbClr val="000000"/>
                </a:solidFill>
                <a:latin typeface="Calibri" panose="020F0502020204030204" pitchFamily="34" charset="0"/>
              </a:rPr>
              <a:t>Mediaset</a:t>
            </a:r>
            <a:r>
              <a:rPr lang="en-US" sz="1800" dirty="0">
                <a:solidFill>
                  <a:srgbClr val="000000"/>
                </a:solidFill>
                <a:latin typeface="Calibri" panose="020F0502020204030204" pitchFamily="34" charset="0"/>
              </a:rPr>
              <a:t>, </a:t>
            </a:r>
            <a:endParaRPr lang="en-US" sz="1800" b="0" i="0" dirty="0">
              <a:solidFill>
                <a:srgbClr val="000000"/>
              </a:solidFill>
              <a:effectLst/>
              <a:latin typeface="Arial" panose="020B0604020202020204" pitchFamily="34" charset="0"/>
            </a:endParaRPr>
          </a:p>
          <a:p>
            <a:pPr algn="l" rtl="0" fontAlgn="base">
              <a:lnSpc>
                <a:spcPct val="100000"/>
              </a:lnSpc>
              <a:spcBef>
                <a:spcPts val="600"/>
              </a:spcBef>
              <a:buFont typeface="Arial" panose="020B0604020202020204" pitchFamily="34" charset="0"/>
              <a:buChar char="•"/>
            </a:pPr>
            <a:r>
              <a:rPr lang="en-US" sz="1800" b="1" i="0" dirty="0">
                <a:solidFill>
                  <a:srgbClr val="000000"/>
                </a:solidFill>
                <a:effectLst/>
                <a:latin typeface="Calibri" panose="020F0502020204030204" pitchFamily="34" charset="0"/>
              </a:rPr>
              <a:t>Fuentes</a:t>
            </a:r>
            <a:r>
              <a:rPr lang="en-US" sz="1800" b="1"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elige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fuentes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relevantes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Pueden</a:t>
            </a:r>
            <a:r>
              <a:rPr lang="en-US" sz="1800" b="0" i="0" u="none" strike="noStrike" dirty="0">
                <a:solidFill>
                  <a:srgbClr val="000000"/>
                </a:solidFill>
                <a:effectLst/>
                <a:latin typeface="Calibri" panose="020F0502020204030204" pitchFamily="34" charset="0"/>
              </a:rPr>
              <a:t> ser de: </a:t>
            </a:r>
            <a:r>
              <a:rPr lang="en-US" sz="1800" b="0" i="0" u="none" strike="noStrike" dirty="0" err="1">
                <a:solidFill>
                  <a:srgbClr val="000000"/>
                </a:solidFill>
                <a:effectLst/>
                <a:latin typeface="Calibri" panose="020F0502020204030204" pitchFamily="34" charset="0"/>
              </a:rPr>
              <a:t>periódicos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revistas</a:t>
            </a:r>
            <a:r>
              <a:rPr lang="en-US" sz="1800" b="0" i="0" u="none" strike="noStrike" dirty="0">
                <a:solidFill>
                  <a:srgbClr val="000000"/>
                </a:solidFill>
                <a:effectLst/>
                <a:latin typeface="Calibri" panose="020F0502020204030204" pitchFamily="34" charset="0"/>
              </a:rPr>
              <a:t>, sitios web, blogs, RR.SS., etc. (</a:t>
            </a:r>
            <a:r>
              <a:rPr lang="en-US" sz="1800" b="0" i="0" u="none" strike="noStrike" dirty="0" err="1">
                <a:solidFill>
                  <a:srgbClr val="000000"/>
                </a:solidFill>
                <a:effectLst/>
                <a:latin typeface="Calibri" panose="020F0502020204030204" pitchFamily="34" charset="0"/>
              </a:rPr>
              <a:t>busca</a:t>
            </a:r>
            <a:r>
              <a:rPr lang="en-US" sz="1800" b="0" i="0" u="none" strike="noStrike" dirty="0">
                <a:solidFill>
                  <a:srgbClr val="000000"/>
                </a:solidFill>
                <a:effectLst/>
                <a:latin typeface="Calibri" panose="020F0502020204030204" pitchFamily="34" charset="0"/>
              </a:rPr>
              <a:t> las </a:t>
            </a:r>
            <a:r>
              <a:rPr lang="en-US" sz="1800" b="0" i="0" u="none" strike="noStrike" dirty="0" err="1">
                <a:solidFill>
                  <a:srgbClr val="000000"/>
                </a:solidFill>
                <a:effectLst/>
                <a:latin typeface="Calibri" panose="020F0502020204030204" pitchFamily="34" charset="0"/>
              </a:rPr>
              <a:t>principales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informaciones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publicadas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p>
          <a:p>
            <a:pPr lvl="1" fontAlgn="base">
              <a:lnSpc>
                <a:spcPct val="100000"/>
              </a:lnSpc>
              <a:spcBef>
                <a:spcPts val="600"/>
              </a:spcBef>
              <a:buFont typeface="Arial" panose="020B0604020202020204" pitchFamily="34" charset="0"/>
              <a:buChar char="•"/>
            </a:pPr>
            <a:r>
              <a:rPr lang="en-US" sz="1600" b="0" i="0" dirty="0" err="1">
                <a:solidFill>
                  <a:srgbClr val="000000"/>
                </a:solidFill>
                <a:effectLst/>
                <a:latin typeface="Calibri" panose="020F0502020204030204" pitchFamily="34" charset="0"/>
              </a:rPr>
              <a:t>Utiliza</a:t>
            </a:r>
            <a:r>
              <a:rPr lang="en-US" sz="1600" b="0" i="0" dirty="0">
                <a:solidFill>
                  <a:srgbClr val="000000"/>
                </a:solidFill>
                <a:effectLst/>
                <a:latin typeface="Calibri" panose="020F0502020204030204" pitchFamily="34" charset="0"/>
              </a:rPr>
              <a:t> la BB.DD. </a:t>
            </a:r>
            <a:r>
              <a:rPr lang="en-US" sz="1600" dirty="0">
                <a:solidFill>
                  <a:srgbClr val="000000"/>
                </a:solidFill>
                <a:latin typeface="Calibri" panose="020F0502020204030204" pitchFamily="34" charset="0"/>
              </a:rPr>
              <a:t>Statista para </a:t>
            </a:r>
            <a:r>
              <a:rPr lang="en-US" sz="1600" dirty="0" err="1">
                <a:solidFill>
                  <a:srgbClr val="000000"/>
                </a:solidFill>
                <a:latin typeface="Calibri" panose="020F0502020204030204" pitchFamily="34" charset="0"/>
              </a:rPr>
              <a:t>ver</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datos</a:t>
            </a:r>
            <a:r>
              <a:rPr lang="en-US" sz="1600" dirty="0">
                <a:solidFill>
                  <a:srgbClr val="000000"/>
                </a:solidFill>
                <a:latin typeface="Calibri" panose="020F0502020204030204" pitchFamily="34" charset="0"/>
              </a:rPr>
              <a:t> y saber </a:t>
            </a:r>
            <a:r>
              <a:rPr lang="en-US" sz="1600" dirty="0" err="1">
                <a:solidFill>
                  <a:srgbClr val="000000"/>
                </a:solidFill>
                <a:latin typeface="Calibri" panose="020F0502020204030204" pitchFamily="34" charset="0"/>
              </a:rPr>
              <a:t>más</a:t>
            </a:r>
            <a:r>
              <a:rPr lang="en-US" sz="1600" dirty="0">
                <a:solidFill>
                  <a:srgbClr val="000000"/>
                </a:solidFill>
                <a:latin typeface="Calibri" panose="020F0502020204030204" pitchFamily="34" charset="0"/>
              </a:rPr>
              <a:t> del </a:t>
            </a:r>
            <a:r>
              <a:rPr lang="en-US" sz="1600" dirty="0" err="1">
                <a:solidFill>
                  <a:srgbClr val="000000"/>
                </a:solidFill>
                <a:latin typeface="Calibri" panose="020F0502020204030204" pitchFamily="34" charset="0"/>
              </a:rPr>
              <a:t>tema</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utiliza</a:t>
            </a:r>
            <a:r>
              <a:rPr lang="en-US" sz="1600" dirty="0">
                <a:solidFill>
                  <a:srgbClr val="000000"/>
                </a:solidFill>
                <a:latin typeface="Calibri" panose="020F0502020204030204" pitchFamily="34" charset="0"/>
              </a:rPr>
              <a:t> la </a:t>
            </a:r>
            <a:r>
              <a:rPr lang="en-US" sz="1600" dirty="0" err="1">
                <a:solidFill>
                  <a:srgbClr val="000000"/>
                </a:solidFill>
                <a:latin typeface="Calibri" panose="020F0502020204030204" pitchFamily="34" charset="0"/>
              </a:rPr>
              <a:t>siguiente</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ecuación</a:t>
            </a:r>
            <a:r>
              <a:rPr lang="en-US" sz="1600" dirty="0">
                <a:solidFill>
                  <a:srgbClr val="000000"/>
                </a:solidFill>
                <a:latin typeface="Calibri" panose="020F0502020204030204" pitchFamily="34" charset="0"/>
              </a:rPr>
              <a:t> de </a:t>
            </a:r>
            <a:r>
              <a:rPr lang="en-US" sz="1600" dirty="0" err="1">
                <a:solidFill>
                  <a:srgbClr val="000000"/>
                </a:solidFill>
                <a:latin typeface="Calibri" panose="020F0502020204030204" pitchFamily="34" charset="0"/>
              </a:rPr>
              <a:t>búsqueda</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como</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ejemplo</a:t>
            </a:r>
            <a:r>
              <a:rPr lang="en-US" sz="1600" dirty="0">
                <a:solidFill>
                  <a:srgbClr val="000000"/>
                </a:solidFill>
                <a:latin typeface="Calibri" panose="020F0502020204030204" pitchFamily="34" charset="0"/>
              </a:rPr>
              <a:t>: </a:t>
            </a:r>
            <a:r>
              <a:rPr lang="es-ES" sz="1600" b="0" i="0" dirty="0">
                <a:effectLst/>
                <a:latin typeface="Calibri" panose="020F0502020204030204" pitchFamily="34" charset="0"/>
              </a:rPr>
              <a:t>"</a:t>
            </a:r>
            <a:r>
              <a:rPr lang="es-ES" sz="1600" b="0" i="0" dirty="0" err="1">
                <a:effectLst/>
                <a:latin typeface="Calibri" panose="020F0502020204030204" pitchFamily="34" charset="0"/>
              </a:rPr>
              <a:t>anorexi</a:t>
            </a:r>
            <a:r>
              <a:rPr lang="es-ES" sz="1600" b="0" i="0" dirty="0">
                <a:effectLst/>
                <a:latin typeface="Calibri" panose="020F0502020204030204" pitchFamily="34" charset="0"/>
              </a:rPr>
              <a:t>*" AND "España": obtendrás 3 resultados).</a:t>
            </a:r>
            <a:endParaRPr lang="en-US" sz="1600" b="0" i="0" dirty="0">
              <a:solidFill>
                <a:srgbClr val="000000"/>
              </a:solidFill>
              <a:effectLst/>
              <a:latin typeface="Arial" panose="020B0604020202020204" pitchFamily="34" charset="0"/>
            </a:endParaRPr>
          </a:p>
          <a:p>
            <a:pPr algn="l" rtl="0" fontAlgn="base">
              <a:lnSpc>
                <a:spcPct val="100000"/>
              </a:lnSpc>
              <a:spcBef>
                <a:spcPts val="600"/>
              </a:spcBef>
              <a:buFont typeface="Arial" panose="020B0604020202020204" pitchFamily="34" charset="0"/>
              <a:buChar char="•"/>
            </a:pPr>
            <a:r>
              <a:rPr lang="en-US" sz="1800" b="1" i="0" dirty="0" err="1">
                <a:solidFill>
                  <a:srgbClr val="000000"/>
                </a:solidFill>
                <a:effectLst/>
                <a:latin typeface="Calibri" panose="020F0502020204030204" pitchFamily="34" charset="0"/>
              </a:rPr>
              <a:t>Monitorizar</a:t>
            </a:r>
            <a:r>
              <a:rPr lang="en-US" sz="1800" b="1"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puedes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configurar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alertas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utilizar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herramientas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como</a:t>
            </a:r>
            <a:r>
              <a:rPr lang="en-US" sz="1800" b="0" i="0" u="none" strike="noStrike"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Google News</a:t>
            </a:r>
            <a:r>
              <a:rPr lang="en-US" sz="1800" b="0" i="0"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Inoreader</a:t>
            </a:r>
            <a:r>
              <a:rPr lang="en-US" sz="1800" b="0" i="0" u="none" strike="noStrike" dirty="0">
                <a:solidFill>
                  <a:srgbClr val="000000"/>
                </a:solidFill>
                <a:effectLst/>
                <a:latin typeface="Calibri" panose="020F0502020204030204" pitchFamily="34" charset="0"/>
              </a:rPr>
              <a:t>, etc. </a:t>
            </a:r>
            <a:r>
              <a:rPr lang="en-US" sz="1800" b="0" i="0" u="none" strike="noStrike" dirty="0" err="1">
                <a:solidFill>
                  <a:srgbClr val="000000"/>
                </a:solidFill>
                <a:effectLst/>
                <a:latin typeface="Calibri" panose="020F0502020204030204" pitchFamily="34" charset="0"/>
              </a:rPr>
              <a:t>Utiliza</a:t>
            </a:r>
            <a:r>
              <a:rPr lang="en-US" sz="1800" b="0" i="0" u="none" strike="noStrike"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hashtags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Sigue</a:t>
            </a:r>
            <a:r>
              <a:rPr lang="en-US" sz="1800" b="0" i="0" u="none" strike="noStrike" dirty="0">
                <a:solidFill>
                  <a:srgbClr val="000000"/>
                </a:solidFill>
                <a:effectLst/>
                <a:latin typeface="Calibri" panose="020F0502020204030204" pitchFamily="34" charset="0"/>
              </a:rPr>
              <a:t> las </a:t>
            </a:r>
            <a:r>
              <a:rPr lang="en-US" sz="1800" b="0" i="0" u="none" strike="noStrike" dirty="0" err="1">
                <a:solidFill>
                  <a:srgbClr val="000000"/>
                </a:solidFill>
                <a:effectLst/>
                <a:latin typeface="Calibri" panose="020F0502020204030204" pitchFamily="34" charset="0"/>
              </a:rPr>
              <a:t>cuentas</a:t>
            </a:r>
            <a:r>
              <a:rPr lang="en-US" sz="1800" b="0" i="0" u="none" strike="noStrike" dirty="0">
                <a:solidFill>
                  <a:srgbClr val="000000"/>
                </a:solidFill>
                <a:effectLst/>
                <a:latin typeface="Calibri" panose="020F0502020204030204" pitchFamily="34" charset="0"/>
              </a:rPr>
              <a:t> del DIRCOM (</a:t>
            </a:r>
            <a:r>
              <a:rPr lang="en-US" sz="1800" b="0" i="0" u="none" strike="noStrike" dirty="0" err="1">
                <a:solidFill>
                  <a:srgbClr val="000000"/>
                </a:solidFill>
                <a:effectLst/>
                <a:latin typeface="Calibri" panose="020F0502020204030204" pitchFamily="34" charset="0"/>
              </a:rPr>
              <a:t>ver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Guía</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Medios</a:t>
            </a:r>
            <a:r>
              <a:rPr lang="en-US" sz="1800" b="0" i="0" u="none" strike="noStrike" dirty="0">
                <a:solidFill>
                  <a:srgbClr val="000000"/>
                </a:solidFill>
                <a:effectLst/>
                <a:latin typeface="Calibri" panose="020F0502020204030204" pitchFamily="34" charset="0"/>
              </a:rPr>
              <a:t>), etc.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ct val="100000"/>
              </a:lnSpc>
              <a:spcBef>
                <a:spcPts val="600"/>
              </a:spcBef>
              <a:buFont typeface="Arial" panose="020B0604020202020204" pitchFamily="34" charset="0"/>
              <a:buChar char="•"/>
            </a:pPr>
            <a:r>
              <a:rPr lang="es-ES" sz="1800" b="1" i="0" u="none" strike="noStrike" dirty="0">
                <a:solidFill>
                  <a:srgbClr val="000000"/>
                </a:solidFill>
                <a:effectLst/>
                <a:latin typeface="Calibri" panose="020F0502020204030204" pitchFamily="34" charset="0"/>
              </a:rPr>
              <a:t>Herramientas para buscar: </a:t>
            </a:r>
            <a:r>
              <a:rPr lang="es-ES" sz="1800" b="0" i="1" u="none" strike="noStrike" dirty="0">
                <a:solidFill>
                  <a:srgbClr val="000000"/>
                </a:solidFill>
                <a:effectLst/>
                <a:latin typeface="Calibri" panose="020F0502020204030204" pitchFamily="34" charset="0"/>
              </a:rPr>
              <a:t>Google </a:t>
            </a:r>
            <a:r>
              <a:rPr lang="es-ES" sz="1800" b="0" i="1" u="none" strike="noStrike" dirty="0" err="1">
                <a:solidFill>
                  <a:srgbClr val="000000"/>
                </a:solidFill>
                <a:effectLst/>
                <a:latin typeface="Calibri" panose="020F0502020204030204" pitchFamily="34" charset="0"/>
              </a:rPr>
              <a:t>Alert</a:t>
            </a:r>
            <a:r>
              <a:rPr lang="es-ES" sz="1800" b="0" i="0" u="none" strike="noStrike" dirty="0">
                <a:solidFill>
                  <a:srgbClr val="000000"/>
                </a:solidFill>
                <a:effectLst/>
                <a:latin typeface="Calibri" panose="020F0502020204030204" pitchFamily="34" charset="0"/>
              </a:rPr>
              <a:t>; </a:t>
            </a:r>
            <a:r>
              <a:rPr lang="es-ES" sz="1800" b="0" i="1" u="none" strike="noStrike" dirty="0">
                <a:solidFill>
                  <a:srgbClr val="000000"/>
                </a:solidFill>
                <a:effectLst/>
                <a:latin typeface="Calibri" panose="020F0502020204030204" pitchFamily="34" charset="0"/>
              </a:rPr>
              <a:t>Google News</a:t>
            </a:r>
            <a:r>
              <a:rPr lang="es-ES" sz="1800" b="0" i="0" u="none" strike="noStrike" dirty="0">
                <a:solidFill>
                  <a:srgbClr val="000000"/>
                </a:solidFill>
                <a:effectLst/>
                <a:latin typeface="Calibri" panose="020F0502020204030204" pitchFamily="34" charset="0"/>
              </a:rPr>
              <a:t>; </a:t>
            </a:r>
            <a:r>
              <a:rPr lang="es-ES" sz="1800" b="0" i="1" u="none" strike="noStrike" dirty="0" err="1">
                <a:solidFill>
                  <a:srgbClr val="000000"/>
                </a:solidFill>
                <a:effectLst/>
                <a:latin typeface="Calibri" panose="020F0502020204030204" pitchFamily="34" charset="0"/>
              </a:rPr>
              <a:t>Inoreader</a:t>
            </a:r>
            <a:r>
              <a:rPr lang="es-ES" sz="1800" b="0" i="0" u="none" strike="noStrike" dirty="0">
                <a:solidFill>
                  <a:srgbClr val="000000"/>
                </a:solidFill>
                <a:effectLst/>
                <a:latin typeface="Calibri" panose="020F0502020204030204" pitchFamily="34" charset="0"/>
              </a:rPr>
              <a:t>; Guía de Medios; Prensa diaria, etc. Otras: </a:t>
            </a:r>
            <a:r>
              <a:rPr lang="es-ES" sz="1800" b="0" i="1" u="none" strike="noStrike" dirty="0" err="1">
                <a:solidFill>
                  <a:srgbClr val="000000"/>
                </a:solidFill>
                <a:effectLst/>
                <a:latin typeface="Calibri" panose="020F0502020204030204" pitchFamily="34" charset="0"/>
              </a:rPr>
              <a:t>Mention</a:t>
            </a:r>
            <a:r>
              <a:rPr lang="es-ES" sz="1800" b="0" i="0" u="none" strike="noStrike" dirty="0">
                <a:solidFill>
                  <a:srgbClr val="000000"/>
                </a:solidFill>
                <a:effectLst/>
                <a:latin typeface="Calibri" panose="020F0502020204030204" pitchFamily="34" charset="0"/>
              </a:rPr>
              <a:t>, </a:t>
            </a:r>
            <a:r>
              <a:rPr lang="es-ES" sz="1800" b="0" i="1" u="none" strike="noStrike" dirty="0" err="1">
                <a:solidFill>
                  <a:srgbClr val="000000"/>
                </a:solidFill>
                <a:effectLst/>
                <a:latin typeface="Calibri" panose="020F0502020204030204" pitchFamily="34" charset="0"/>
              </a:rPr>
              <a:t>Mynews</a:t>
            </a:r>
            <a:r>
              <a:rPr lang="es-ES" sz="1800" b="0" i="0" u="none" strike="noStrike" dirty="0">
                <a:solidFill>
                  <a:srgbClr val="000000"/>
                </a:solidFill>
                <a:effectLst/>
                <a:latin typeface="Calibri" panose="020F0502020204030204" pitchFamily="34" charset="0"/>
              </a:rPr>
              <a:t>, Observatorio de RSC, </a:t>
            </a:r>
            <a:r>
              <a:rPr lang="es-ES" sz="1800" b="0" i="1" u="none" strike="noStrike" dirty="0">
                <a:solidFill>
                  <a:srgbClr val="000000"/>
                </a:solidFill>
                <a:effectLst/>
                <a:latin typeface="Calibri" panose="020F0502020204030204" pitchFamily="34" charset="0"/>
              </a:rPr>
              <a:t>YouTube</a:t>
            </a:r>
            <a:r>
              <a:rPr lang="es-ES" sz="1800" b="0" i="0" u="none" strike="noStrike" dirty="0">
                <a:solidFill>
                  <a:srgbClr val="000000"/>
                </a:solidFill>
                <a:effectLst/>
                <a:latin typeface="Calibri" panose="020F0502020204030204" pitchFamily="34" charset="0"/>
              </a:rPr>
              <a:t>, </a:t>
            </a:r>
            <a:r>
              <a:rPr lang="es-ES" sz="1800" b="0" i="1" u="none" strike="noStrike" dirty="0">
                <a:solidFill>
                  <a:srgbClr val="000000"/>
                </a:solidFill>
                <a:effectLst/>
                <a:latin typeface="Calibri" panose="020F0502020204030204" pitchFamily="34" charset="0"/>
              </a:rPr>
              <a:t>Vimeo</a:t>
            </a:r>
            <a:r>
              <a:rPr lang="es-ES" sz="1800" b="0" i="0" u="none" strike="noStrike" dirty="0">
                <a:solidFill>
                  <a:srgbClr val="000000"/>
                </a:solidFill>
                <a:effectLst/>
                <a:latin typeface="Calibri" panose="020F0502020204030204" pitchFamily="34" charset="0"/>
              </a:rPr>
              <a:t> (para ver campañas), etc.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ct val="100000"/>
              </a:lnSpc>
              <a:spcBef>
                <a:spcPts val="600"/>
              </a:spcBef>
              <a:buFont typeface="Arial" panose="020B0604020202020204" pitchFamily="34" charset="0"/>
              <a:buChar char="•"/>
            </a:pPr>
            <a:r>
              <a:rPr lang="es-ES" sz="1800" b="0" i="0" u="none" strike="noStrike" dirty="0">
                <a:solidFill>
                  <a:srgbClr val="000000"/>
                </a:solidFill>
                <a:effectLst/>
                <a:latin typeface="Calibri" panose="020F0502020204030204" pitchFamily="34" charset="0"/>
              </a:rPr>
              <a:t>Realizar en </a:t>
            </a:r>
            <a:r>
              <a:rPr lang="es-ES" sz="1800" b="0" i="0" u="none" strike="noStrike" dirty="0" err="1">
                <a:solidFill>
                  <a:srgbClr val="000000"/>
                </a:solidFill>
                <a:effectLst/>
                <a:latin typeface="Calibri" panose="020F0502020204030204" pitchFamily="34" charset="0"/>
              </a:rPr>
              <a:t>Power</a:t>
            </a:r>
            <a:r>
              <a:rPr lang="es-ES" sz="1800" b="0" i="0" u="none" strike="noStrike" dirty="0">
                <a:solidFill>
                  <a:srgbClr val="000000"/>
                </a:solidFill>
                <a:effectLst/>
                <a:latin typeface="Calibri" panose="020F0502020204030204" pitchFamily="34" charset="0"/>
              </a:rPr>
              <a:t> Point y subir a </a:t>
            </a:r>
            <a:r>
              <a:rPr lang="es-ES" sz="1800" b="0" i="0" u="sng" strike="noStrike" dirty="0" err="1">
                <a:solidFill>
                  <a:srgbClr val="0563C1"/>
                </a:solidFill>
                <a:effectLst/>
                <a:latin typeface="Calibri" panose="020F0502020204030204" pitchFamily="34" charset="0"/>
                <a:hlinkClick r:id="rId2"/>
              </a:rPr>
              <a:t>Calameo</a:t>
            </a:r>
            <a:r>
              <a:rPr lang="es-ES" sz="1800" dirty="0">
                <a:solidFill>
                  <a:srgbClr val="000000"/>
                </a:solidFill>
                <a:latin typeface="Calibri" panose="020F0502020204030204" pitchFamily="34" charset="0"/>
              </a:rPr>
              <a:t> como revista digital. Incluye una </a:t>
            </a:r>
            <a:r>
              <a:rPr lang="es-ES" sz="1800" dirty="0">
                <a:solidFill>
                  <a:srgbClr val="000000"/>
                </a:solidFill>
                <a:latin typeface="Calibri" panose="020F0502020204030204" pitchFamily="34" charset="0"/>
                <a:hlinkClick r:id="rId3"/>
              </a:rPr>
              <a:t>licencia Creative </a:t>
            </a:r>
            <a:r>
              <a:rPr lang="es-ES" sz="1800" dirty="0" err="1">
                <a:solidFill>
                  <a:srgbClr val="000000"/>
                </a:solidFill>
                <a:latin typeface="Calibri" panose="020F0502020204030204" pitchFamily="34" charset="0"/>
                <a:hlinkClick r:id="rId3"/>
              </a:rPr>
              <a:t>Commons</a:t>
            </a:r>
            <a:r>
              <a:rPr lang="es-ES" sz="1800" dirty="0">
                <a:solidFill>
                  <a:srgbClr val="000000"/>
                </a:solidFill>
                <a:latin typeface="Calibri" panose="020F0502020204030204" pitchFamily="34" charset="0"/>
                <a:hlinkClick r:id="rId3"/>
              </a:rPr>
              <a:t> </a:t>
            </a:r>
            <a:r>
              <a:rPr lang="es-ES" sz="1800" dirty="0">
                <a:solidFill>
                  <a:srgbClr val="000000"/>
                </a:solidFill>
                <a:latin typeface="Calibri" panose="020F0502020204030204" pitchFamily="34" charset="0"/>
              </a:rPr>
              <a:t>en la que no se pueda hacer uso comercial de la obra y se deba compartir igual. </a:t>
            </a:r>
            <a:r>
              <a:rPr lang="es-ES" sz="1800" b="0" i="0" u="none" strike="noStrike" dirty="0">
                <a:solidFill>
                  <a:srgbClr val="000000"/>
                </a:solidFill>
                <a:effectLst/>
                <a:latin typeface="Calibri" panose="020F0502020204030204" pitchFamily="34" charset="0"/>
              </a:rPr>
              <a:t>Compartir el producto en </a:t>
            </a:r>
            <a:r>
              <a:rPr lang="es-ES" sz="1800" b="0" i="1" u="none" strike="noStrike" dirty="0">
                <a:solidFill>
                  <a:srgbClr val="000000"/>
                </a:solidFill>
                <a:effectLst/>
                <a:latin typeface="Calibri" panose="020F0502020204030204" pitchFamily="34" charset="0"/>
              </a:rPr>
              <a:t>One Note </a:t>
            </a:r>
            <a:r>
              <a:rPr lang="es-ES" sz="1800" b="0" i="0" u="none" strike="noStrike" dirty="0">
                <a:solidFill>
                  <a:srgbClr val="000000"/>
                </a:solidFill>
                <a:effectLst/>
                <a:latin typeface="Calibri" panose="020F0502020204030204" pitchFamily="34" charset="0"/>
              </a:rPr>
              <a:t>/ Área personal. </a:t>
            </a:r>
            <a:endParaRPr lang="es-ES" b="0" i="0" dirty="0">
              <a:solidFill>
                <a:srgbClr val="000000"/>
              </a:solidFill>
              <a:effectLst/>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86152273-CB23-A7F0-826B-9ECE11C4D0FA}"/>
              </a:ext>
            </a:extLst>
          </p:cNvPr>
          <p:cNvSpPr>
            <a:spLocks noGrp="1"/>
          </p:cNvSpPr>
          <p:nvPr>
            <p:ph type="sldNum" idx="12"/>
          </p:nvPr>
        </p:nvSpPr>
        <p:spPr/>
        <p:txBody>
          <a:bodyPr>
            <a:normAutofit lnSpcReduction="10000"/>
          </a:bodyPr>
          <a:lstStyle/>
          <a:p>
            <a:fld id="{EAB12A51-B90F-41A2-8418-3383866E81AA}" type="slidenum">
              <a:rPr lang="es-ES" smtClean="0"/>
              <a:t>30</a:t>
            </a:fld>
            <a:endParaRPr lang="es-ES"/>
          </a:p>
        </p:txBody>
      </p:sp>
      <p:sp>
        <p:nvSpPr>
          <p:cNvPr id="4" name="Marcador de pie de página 3">
            <a:extLst>
              <a:ext uri="{FF2B5EF4-FFF2-40B4-BE49-F238E27FC236}">
                <a16:creationId xmlns:a16="http://schemas.microsoft.com/office/drawing/2014/main" id="{41060FE6-3F7E-33B4-911C-DF4798CD4A3E}"/>
              </a:ext>
            </a:extLst>
          </p:cNvPr>
          <p:cNvSpPr>
            <a:spLocks noGrp="1"/>
          </p:cNvSpPr>
          <p:nvPr>
            <p:ph type="ftr" sz="quarter" idx="13"/>
          </p:nvPr>
        </p:nvSpPr>
        <p:spPr/>
        <p:txBody>
          <a:bodyPr/>
          <a:lstStyle/>
          <a:p>
            <a:r>
              <a:rPr lang="es-ES"/>
              <a:t>Elaborado por: Clara Janneth Santos-Martínez</a:t>
            </a:r>
            <a:endParaRPr lang="es-ES" dirty="0"/>
          </a:p>
        </p:txBody>
      </p:sp>
      <p:sp>
        <p:nvSpPr>
          <p:cNvPr id="6" name="Título 5">
            <a:extLst>
              <a:ext uri="{FF2B5EF4-FFF2-40B4-BE49-F238E27FC236}">
                <a16:creationId xmlns:a16="http://schemas.microsoft.com/office/drawing/2014/main" id="{C3E58EB4-BC17-5E98-5986-2B74F73182B1}"/>
              </a:ext>
            </a:extLst>
          </p:cNvPr>
          <p:cNvSpPr>
            <a:spLocks noGrp="1"/>
          </p:cNvSpPr>
          <p:nvPr>
            <p:ph type="title"/>
          </p:nvPr>
        </p:nvSpPr>
        <p:spPr/>
        <p:txBody>
          <a:bodyPr/>
          <a:lstStyle/>
          <a:p>
            <a:r>
              <a:rPr lang="es-ES" dirty="0"/>
              <a:t>El </a:t>
            </a:r>
            <a:r>
              <a:rPr lang="es-ES" i="1" dirty="0" err="1"/>
              <a:t>clipping</a:t>
            </a:r>
            <a:r>
              <a:rPr lang="es-ES" dirty="0"/>
              <a:t> de prensa</a:t>
            </a:r>
          </a:p>
        </p:txBody>
      </p:sp>
    </p:spTree>
    <p:extLst>
      <p:ext uri="{BB962C8B-B14F-4D97-AF65-F5344CB8AC3E}">
        <p14:creationId xmlns:p14="http://schemas.microsoft.com/office/powerpoint/2010/main" val="250512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92F10-B751-C86B-3382-B05B743EFABE}"/>
              </a:ext>
            </a:extLst>
          </p:cNvPr>
          <p:cNvSpPr>
            <a:spLocks noGrp="1"/>
          </p:cNvSpPr>
          <p:nvPr>
            <p:ph type="title"/>
          </p:nvPr>
        </p:nvSpPr>
        <p:spPr/>
        <p:txBody>
          <a:bodyPr/>
          <a:lstStyle/>
          <a:p>
            <a:r>
              <a:rPr lang="es-ES" dirty="0"/>
              <a:t>Tema 4</a:t>
            </a:r>
          </a:p>
        </p:txBody>
      </p:sp>
      <p:sp>
        <p:nvSpPr>
          <p:cNvPr id="3" name="Marcador de texto 2">
            <a:extLst>
              <a:ext uri="{FF2B5EF4-FFF2-40B4-BE49-F238E27FC236}">
                <a16:creationId xmlns:a16="http://schemas.microsoft.com/office/drawing/2014/main" id="{83D5BB7C-0881-01B6-3939-671E43294170}"/>
              </a:ext>
            </a:extLst>
          </p:cNvPr>
          <p:cNvSpPr>
            <a:spLocks noGrp="1"/>
          </p:cNvSpPr>
          <p:nvPr>
            <p:ph type="body" idx="1"/>
          </p:nvPr>
        </p:nvSpPr>
        <p:spPr/>
        <p:txBody>
          <a:bodyPr/>
          <a:lstStyle/>
          <a:p>
            <a:r>
              <a:rPr lang="es-ES" sz="1800" b="1" dirty="0">
                <a:latin typeface="Calibri" panose="020F0502020204030204" pitchFamily="34" charset="0"/>
              </a:rPr>
              <a:t>Documentación en Publicidad y Documentación fotográfica</a:t>
            </a:r>
          </a:p>
        </p:txBody>
      </p:sp>
      <p:sp>
        <p:nvSpPr>
          <p:cNvPr id="4" name="Marcador de pie de página 3">
            <a:extLst>
              <a:ext uri="{FF2B5EF4-FFF2-40B4-BE49-F238E27FC236}">
                <a16:creationId xmlns:a16="http://schemas.microsoft.com/office/drawing/2014/main" id="{D8E2A38F-1320-55B9-6200-642B1B51E203}"/>
              </a:ext>
            </a:extLst>
          </p:cNvPr>
          <p:cNvSpPr>
            <a:spLocks noGrp="1"/>
          </p:cNvSpPr>
          <p:nvPr>
            <p:ph type="ftr" sz="quarter" idx="10"/>
          </p:nvPr>
        </p:nvSpPr>
        <p:spPr/>
        <p:txBody>
          <a:bodyPr/>
          <a:lstStyle/>
          <a:p>
            <a:r>
              <a:rPr lang="es-ES"/>
              <a:t>Elaborado por: Clara Janneth Santos-Martínez</a:t>
            </a:r>
            <a:endParaRPr lang="es-ES" dirty="0"/>
          </a:p>
        </p:txBody>
      </p:sp>
      <p:sp>
        <p:nvSpPr>
          <p:cNvPr id="5" name="Marcador de número de diapositiva 4">
            <a:extLst>
              <a:ext uri="{FF2B5EF4-FFF2-40B4-BE49-F238E27FC236}">
                <a16:creationId xmlns:a16="http://schemas.microsoft.com/office/drawing/2014/main" id="{07F94B15-A019-F7F4-FC5E-4C02A4994135}"/>
              </a:ext>
            </a:extLst>
          </p:cNvPr>
          <p:cNvSpPr>
            <a:spLocks noGrp="1"/>
          </p:cNvSpPr>
          <p:nvPr>
            <p:ph type="sldNum" sz="quarter" idx="11"/>
          </p:nvPr>
        </p:nvSpPr>
        <p:spPr/>
        <p:txBody>
          <a:bodyPr/>
          <a:lstStyle/>
          <a:p>
            <a:fld id="{EAB12A51-B90F-41A2-8418-3383866E81AA}" type="slidenum">
              <a:rPr lang="es-ES" smtClean="0"/>
              <a:t>31</a:t>
            </a:fld>
            <a:endParaRPr lang="es-ES"/>
          </a:p>
        </p:txBody>
      </p:sp>
    </p:spTree>
    <p:extLst>
      <p:ext uri="{BB962C8B-B14F-4D97-AF65-F5344CB8AC3E}">
        <p14:creationId xmlns:p14="http://schemas.microsoft.com/office/powerpoint/2010/main" val="341461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6A68406-DF15-19BB-F1A2-B4F2BAF2359C}"/>
              </a:ext>
            </a:extLst>
          </p:cNvPr>
          <p:cNvSpPr>
            <a:spLocks noGrp="1"/>
          </p:cNvSpPr>
          <p:nvPr>
            <p:ph type="body" idx="1"/>
          </p:nvPr>
        </p:nvSpPr>
        <p:spPr/>
        <p:txBody>
          <a:bodyPr/>
          <a:lstStyle/>
          <a:p>
            <a:pPr>
              <a:lnSpc>
                <a:spcPct val="100000"/>
              </a:lnSpc>
              <a:spcBef>
                <a:spcPts val="600"/>
              </a:spcBef>
            </a:pPr>
            <a:r>
              <a:rPr lang="es-ES" sz="1800" b="0" i="0" u="none" strike="noStrike" dirty="0">
                <a:effectLst/>
                <a:latin typeface="Avenir Next LT Pro" panose="020B0504020202020204" pitchFamily="34" charset="0"/>
              </a:rPr>
              <a:t>Fotos de Mark </a:t>
            </a:r>
            <a:r>
              <a:rPr lang="es-ES" sz="1800" b="0" i="0" u="none" strike="noStrike" dirty="0" err="1">
                <a:effectLst/>
                <a:latin typeface="Avenir Next LT Pro" panose="020B0504020202020204" pitchFamily="34" charset="0"/>
              </a:rPr>
              <a:t>Seliger</a:t>
            </a:r>
            <a:r>
              <a:rPr lang="es-ES" sz="1800" b="0" i="0" u="none" strike="noStrike" dirty="0">
                <a:effectLst/>
                <a:latin typeface="Avenir Next LT Pro" panose="020B0504020202020204" pitchFamily="34" charset="0"/>
              </a:rPr>
              <a:t>.</a:t>
            </a:r>
            <a:r>
              <a:rPr lang="es-ES" sz="1800" dirty="0">
                <a:latin typeface="Avenir Next LT Pro" panose="020B0504020202020204" pitchFamily="34" charset="0"/>
              </a:rPr>
              <a:t> </a:t>
            </a:r>
            <a:r>
              <a:rPr lang="es-ES" sz="1800" b="0" i="0" u="none" strike="noStrike" dirty="0" err="1">
                <a:effectLst/>
                <a:latin typeface="Avenir Next LT Pro" panose="020B0504020202020204" pitchFamily="34" charset="0"/>
              </a:rPr>
              <a:t>Christie’s</a:t>
            </a:r>
            <a:r>
              <a:rPr lang="es-ES" sz="1800" b="0" i="0" u="none" strike="noStrike" dirty="0">
                <a:effectLst/>
                <a:latin typeface="Avenir Next LT Pro" panose="020B0504020202020204" pitchFamily="34" charset="0"/>
              </a:rPr>
              <a:t> subasta retratos de famosos para luchar contra la covid-19. (2020). </a:t>
            </a:r>
          </a:p>
          <a:p>
            <a:pPr lvl="1">
              <a:lnSpc>
                <a:spcPct val="100000"/>
              </a:lnSpc>
              <a:spcBef>
                <a:spcPts val="600"/>
              </a:spcBef>
            </a:pPr>
            <a:r>
              <a:rPr lang="es-ES" sz="1400" b="0" i="0" strike="noStrike" dirty="0">
                <a:effectLst/>
                <a:latin typeface="Avenir Next LT Pro" panose="020B0504020202020204" pitchFamily="34" charset="0"/>
              </a:rPr>
              <a:t>Leonardo Di </a:t>
            </a:r>
            <a:r>
              <a:rPr lang="es-ES" sz="1400" b="0" i="0" strike="noStrike" dirty="0" err="1">
                <a:effectLst/>
                <a:latin typeface="Avenir Next LT Pro" panose="020B0504020202020204" pitchFamily="34" charset="0"/>
              </a:rPr>
              <a:t>Caprio</a:t>
            </a:r>
            <a:r>
              <a:rPr lang="es-ES" sz="1400" b="0" i="0" strike="noStrike" dirty="0">
                <a:effectLst/>
                <a:latin typeface="Avenir Next LT Pro" panose="020B0504020202020204" pitchFamily="34" charset="0"/>
              </a:rPr>
              <a:t>, 1999. En: </a:t>
            </a:r>
            <a:r>
              <a:rPr lang="es-ES" sz="1400" b="0" i="0" strike="noStrike" dirty="0">
                <a:effectLst/>
                <a:latin typeface="Avenir Next LT Pro" panose="020B0504020202020204" pitchFamily="34" charset="0"/>
                <a:hlinkClick r:id="rId2"/>
              </a:rPr>
              <a:t>https://www.revistaad.es/arte/articulos/subastan-retratos-iconicos-famosos-para-luchar-contra-covid-19/26107 </a:t>
            </a:r>
            <a:endParaRPr lang="es-ES" sz="1400" b="0" i="0" strike="noStrike" dirty="0">
              <a:effectLst/>
              <a:latin typeface="Avenir Next LT Pro" panose="020B0504020202020204" pitchFamily="34" charset="0"/>
            </a:endParaRPr>
          </a:p>
          <a:p>
            <a:pPr lvl="1">
              <a:lnSpc>
                <a:spcPct val="100000"/>
              </a:lnSpc>
              <a:spcBef>
                <a:spcPts val="600"/>
              </a:spcBef>
            </a:pPr>
            <a:r>
              <a:rPr lang="es-ES" sz="1400" dirty="0">
                <a:latin typeface="Avenir Next LT Pro" panose="020B0504020202020204" pitchFamily="34" charset="0"/>
              </a:rPr>
              <a:t>Barack Obama, Washington, DC, 2010. </a:t>
            </a:r>
            <a:r>
              <a:rPr lang="es-ES" sz="1400" dirty="0">
                <a:latin typeface="Avenir Next LT Pro" panose="020B0504020202020204" pitchFamily="34" charset="0"/>
                <a:hlinkClick r:id="rId3"/>
              </a:rPr>
              <a:t>https://onlineonly.christies.com/s/radart4aid/mark-seliger-b-1959-3/87779</a:t>
            </a:r>
            <a:r>
              <a:rPr lang="es-ES" sz="1400" dirty="0">
                <a:latin typeface="Avenir Next LT Pro" panose="020B0504020202020204" pitchFamily="34" charset="0"/>
              </a:rPr>
              <a:t>  </a:t>
            </a:r>
          </a:p>
          <a:p>
            <a:pPr marL="152396" indent="0">
              <a:lnSpc>
                <a:spcPct val="100000"/>
              </a:lnSpc>
              <a:spcBef>
                <a:spcPts val="600"/>
              </a:spcBef>
              <a:buNone/>
            </a:pPr>
            <a:r>
              <a:rPr lang="es-ES" sz="1800" dirty="0">
                <a:latin typeface="Avenir Next LT Pro" panose="020B0504020202020204" pitchFamily="34" charset="0"/>
              </a:rPr>
              <a:t>Puede leer en inglés o traducir al español. Revise: </a:t>
            </a:r>
          </a:p>
          <a:p>
            <a:pPr>
              <a:lnSpc>
                <a:spcPct val="100000"/>
              </a:lnSpc>
              <a:spcBef>
                <a:spcPts val="600"/>
              </a:spcBef>
            </a:pPr>
            <a:r>
              <a:rPr lang="es-ES" sz="1800" dirty="0">
                <a:latin typeface="Avenir Next LT Pro" panose="020B0504020202020204" pitchFamily="34" charset="0"/>
              </a:rPr>
              <a:t>Detalles de la fotografía de Barack Obama, Origen, Nota especial</a:t>
            </a:r>
          </a:p>
          <a:p>
            <a:pPr>
              <a:lnSpc>
                <a:spcPct val="100000"/>
              </a:lnSpc>
              <a:spcBef>
                <a:spcPts val="600"/>
              </a:spcBef>
            </a:pPr>
            <a:r>
              <a:rPr lang="es-ES" sz="1800" dirty="0">
                <a:latin typeface="Avenir Next LT Pro" panose="020B0504020202020204" pitchFamily="34" charset="0"/>
              </a:rPr>
              <a:t>Lee el ‘Lot </a:t>
            </a:r>
            <a:r>
              <a:rPr lang="es-ES" sz="1800" dirty="0" err="1">
                <a:latin typeface="Avenir Next LT Pro" panose="020B0504020202020204" pitchFamily="34" charset="0"/>
              </a:rPr>
              <a:t>Essay</a:t>
            </a:r>
            <a:r>
              <a:rPr lang="es-ES" sz="1800" dirty="0">
                <a:latin typeface="Avenir Next LT Pro" panose="020B0504020202020204" pitchFamily="34" charset="0"/>
              </a:rPr>
              <a:t>’ o Ensayo sobre el lote</a:t>
            </a:r>
          </a:p>
          <a:p>
            <a:pPr>
              <a:lnSpc>
                <a:spcPct val="100000"/>
              </a:lnSpc>
              <a:spcBef>
                <a:spcPts val="600"/>
              </a:spcBef>
            </a:pPr>
            <a:r>
              <a:rPr lang="es-ES" sz="1800" dirty="0">
                <a:latin typeface="Avenir Next LT Pro" panose="020B0504020202020204" pitchFamily="34" charset="0"/>
              </a:rPr>
              <a:t>Aplica los dos niveles de lectura de la fotografía:</a:t>
            </a:r>
          </a:p>
          <a:p>
            <a:pPr lvl="1">
              <a:lnSpc>
                <a:spcPct val="100000"/>
              </a:lnSpc>
              <a:spcBef>
                <a:spcPts val="600"/>
              </a:spcBef>
            </a:pPr>
            <a:r>
              <a:rPr lang="es-ES" sz="1400" dirty="0">
                <a:latin typeface="Avenir Next LT Pro" panose="020B0504020202020204" pitchFamily="34" charset="0"/>
              </a:rPr>
              <a:t>Qué significa cada foto en el plano denotativo</a:t>
            </a:r>
          </a:p>
          <a:p>
            <a:pPr lvl="1">
              <a:lnSpc>
                <a:spcPct val="100000"/>
              </a:lnSpc>
              <a:spcBef>
                <a:spcPts val="600"/>
              </a:spcBef>
            </a:pPr>
            <a:r>
              <a:rPr lang="es-ES" sz="1400" dirty="0">
                <a:latin typeface="Avenir Next LT Pro" panose="020B0504020202020204" pitchFamily="34" charset="0"/>
              </a:rPr>
              <a:t>Qué significa cada foto en el plano connotativo</a:t>
            </a:r>
          </a:p>
        </p:txBody>
      </p:sp>
      <p:sp>
        <p:nvSpPr>
          <p:cNvPr id="3" name="Marcador de número de diapositiva 2">
            <a:extLst>
              <a:ext uri="{FF2B5EF4-FFF2-40B4-BE49-F238E27FC236}">
                <a16:creationId xmlns:a16="http://schemas.microsoft.com/office/drawing/2014/main" id="{31B830EC-585F-6F01-79F1-AC6719FEC641}"/>
              </a:ext>
            </a:extLst>
          </p:cNvPr>
          <p:cNvSpPr>
            <a:spLocks noGrp="1"/>
          </p:cNvSpPr>
          <p:nvPr>
            <p:ph type="sldNum" idx="12"/>
          </p:nvPr>
        </p:nvSpPr>
        <p:spPr/>
        <p:txBody>
          <a:bodyPr>
            <a:normAutofit lnSpcReduction="10000"/>
          </a:bodyPr>
          <a:lstStyle/>
          <a:p>
            <a:fld id="{00000000-1234-1234-1234-123412341234}" type="slidenum">
              <a:rPr lang="es-ES" smtClean="0"/>
              <a:pPr/>
              <a:t>32</a:t>
            </a:fld>
            <a:endParaRPr lang="es-ES"/>
          </a:p>
        </p:txBody>
      </p:sp>
      <p:sp>
        <p:nvSpPr>
          <p:cNvPr id="4" name="Marcador de pie de página 3">
            <a:extLst>
              <a:ext uri="{FF2B5EF4-FFF2-40B4-BE49-F238E27FC236}">
                <a16:creationId xmlns:a16="http://schemas.microsoft.com/office/drawing/2014/main" id="{6158522C-FDEE-C9A4-A91E-B0329C1268AA}"/>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AC3450D1-C089-B557-18A4-BE4F9E0C4869}"/>
              </a:ext>
            </a:extLst>
          </p:cNvPr>
          <p:cNvSpPr>
            <a:spLocks noGrp="1"/>
          </p:cNvSpPr>
          <p:nvPr>
            <p:ph type="title"/>
          </p:nvPr>
        </p:nvSpPr>
        <p:spPr/>
        <p:txBody>
          <a:bodyPr/>
          <a:lstStyle/>
          <a:p>
            <a:r>
              <a:rPr lang="es-ES" dirty="0"/>
              <a:t>Análisis de la fotografía</a:t>
            </a:r>
          </a:p>
        </p:txBody>
      </p:sp>
    </p:spTree>
    <p:extLst>
      <p:ext uri="{BB962C8B-B14F-4D97-AF65-F5344CB8AC3E}">
        <p14:creationId xmlns:p14="http://schemas.microsoft.com/office/powerpoint/2010/main" val="8422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92F10-B751-C86B-3382-B05B743EFABE}"/>
              </a:ext>
            </a:extLst>
          </p:cNvPr>
          <p:cNvSpPr>
            <a:spLocks noGrp="1"/>
          </p:cNvSpPr>
          <p:nvPr>
            <p:ph type="title"/>
          </p:nvPr>
        </p:nvSpPr>
        <p:spPr/>
        <p:txBody>
          <a:bodyPr/>
          <a:lstStyle/>
          <a:p>
            <a:r>
              <a:rPr lang="es-ES" dirty="0"/>
              <a:t>Tema 5</a:t>
            </a:r>
          </a:p>
        </p:txBody>
      </p:sp>
      <p:sp>
        <p:nvSpPr>
          <p:cNvPr id="3" name="Marcador de texto 2">
            <a:extLst>
              <a:ext uri="{FF2B5EF4-FFF2-40B4-BE49-F238E27FC236}">
                <a16:creationId xmlns:a16="http://schemas.microsoft.com/office/drawing/2014/main" id="{83D5BB7C-0881-01B6-3939-671E43294170}"/>
              </a:ext>
            </a:extLst>
          </p:cNvPr>
          <p:cNvSpPr>
            <a:spLocks noGrp="1"/>
          </p:cNvSpPr>
          <p:nvPr>
            <p:ph type="body" idx="1"/>
          </p:nvPr>
        </p:nvSpPr>
        <p:spPr/>
        <p:txBody>
          <a:bodyPr/>
          <a:lstStyle/>
          <a:p>
            <a:r>
              <a:rPr lang="es-ES" sz="1800" b="1" dirty="0">
                <a:latin typeface="Calibri" panose="020F0502020204030204" pitchFamily="34" charset="0"/>
              </a:rPr>
              <a:t>Documentos textuales. Planificación e Investigación de la campaña</a:t>
            </a:r>
          </a:p>
        </p:txBody>
      </p:sp>
      <p:sp>
        <p:nvSpPr>
          <p:cNvPr id="4" name="Marcador de pie de página 3">
            <a:extLst>
              <a:ext uri="{FF2B5EF4-FFF2-40B4-BE49-F238E27FC236}">
                <a16:creationId xmlns:a16="http://schemas.microsoft.com/office/drawing/2014/main" id="{D8E2A38F-1320-55B9-6200-642B1B51E203}"/>
              </a:ext>
            </a:extLst>
          </p:cNvPr>
          <p:cNvSpPr>
            <a:spLocks noGrp="1"/>
          </p:cNvSpPr>
          <p:nvPr>
            <p:ph type="ftr" sz="quarter" idx="10"/>
          </p:nvPr>
        </p:nvSpPr>
        <p:spPr/>
        <p:txBody>
          <a:bodyPr/>
          <a:lstStyle/>
          <a:p>
            <a:r>
              <a:rPr lang="es-ES"/>
              <a:t>Elaborado por: Clara Janneth Santos-Martínez</a:t>
            </a:r>
            <a:endParaRPr lang="es-ES" dirty="0"/>
          </a:p>
        </p:txBody>
      </p:sp>
      <p:sp>
        <p:nvSpPr>
          <p:cNvPr id="5" name="Marcador de número de diapositiva 4">
            <a:extLst>
              <a:ext uri="{FF2B5EF4-FFF2-40B4-BE49-F238E27FC236}">
                <a16:creationId xmlns:a16="http://schemas.microsoft.com/office/drawing/2014/main" id="{07F94B15-A019-F7F4-FC5E-4C02A4994135}"/>
              </a:ext>
            </a:extLst>
          </p:cNvPr>
          <p:cNvSpPr>
            <a:spLocks noGrp="1"/>
          </p:cNvSpPr>
          <p:nvPr>
            <p:ph type="sldNum" sz="quarter" idx="11"/>
          </p:nvPr>
        </p:nvSpPr>
        <p:spPr/>
        <p:txBody>
          <a:bodyPr/>
          <a:lstStyle/>
          <a:p>
            <a:fld id="{EAB12A51-B90F-41A2-8418-3383866E81AA}" type="slidenum">
              <a:rPr lang="es-ES" smtClean="0"/>
              <a:t>33</a:t>
            </a:fld>
            <a:endParaRPr lang="es-ES"/>
          </a:p>
        </p:txBody>
      </p:sp>
    </p:spTree>
    <p:extLst>
      <p:ext uri="{BB962C8B-B14F-4D97-AF65-F5344CB8AC3E}">
        <p14:creationId xmlns:p14="http://schemas.microsoft.com/office/powerpoint/2010/main" val="385671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CC1001A-3959-DF66-F3D1-4216A4A02D75}"/>
              </a:ext>
            </a:extLst>
          </p:cNvPr>
          <p:cNvSpPr>
            <a:spLocks noGrp="1"/>
          </p:cNvSpPr>
          <p:nvPr>
            <p:ph type="body" idx="1"/>
          </p:nvPr>
        </p:nvSpPr>
        <p:spPr/>
        <p:txBody>
          <a:bodyPr/>
          <a:lstStyle/>
          <a:p>
            <a:pPr marL="152396" indent="0" algn="l" rtl="0" fontAlgn="base">
              <a:buNone/>
            </a:pPr>
            <a:r>
              <a:rPr lang="es-ES" sz="1800" b="1" i="0" dirty="0">
                <a:solidFill>
                  <a:srgbClr val="000000"/>
                </a:solidFill>
                <a:effectLst/>
                <a:latin typeface="Calibri" panose="020F0502020204030204" pitchFamily="34" charset="0"/>
              </a:rPr>
              <a:t>Teniendo en cuenta que una ‘precampaña de publicidad’ es la fase inicial de una campaña publicitaria, se van a planificar y preparar estrategias y materiales antes del lanzamiento oficial de la campaña. </a:t>
            </a:r>
          </a:p>
          <a:p>
            <a:pPr marL="152396" indent="0" algn="l" rtl="0" fontAlgn="base">
              <a:buNone/>
            </a:pPr>
            <a:endParaRPr lang="es-ES" sz="1800" b="1" i="0" dirty="0">
              <a:solidFill>
                <a:srgbClr val="000000"/>
              </a:solidFill>
              <a:effectLst/>
              <a:latin typeface="Calibri" panose="020F0502020204030204" pitchFamily="34" charset="0"/>
            </a:endParaRPr>
          </a:p>
          <a:p>
            <a:pPr algn="l" rtl="0" fontAlgn="base"/>
            <a:r>
              <a:rPr lang="es-ES" sz="1800" b="1" i="0" dirty="0">
                <a:solidFill>
                  <a:srgbClr val="000000"/>
                </a:solidFill>
                <a:effectLst/>
                <a:latin typeface="Calibri" panose="020F0502020204030204" pitchFamily="34" charset="0"/>
              </a:rPr>
              <a:t>Punto de partida: </a:t>
            </a:r>
            <a:r>
              <a:rPr lang="es-ES" sz="1800" b="0" i="0" dirty="0">
                <a:solidFill>
                  <a:srgbClr val="000000"/>
                </a:solidFill>
                <a:effectLst/>
                <a:latin typeface="Calibri" panose="020F0502020204030204" pitchFamily="34" charset="0"/>
              </a:rPr>
              <a:t>buscar documentos textuales, imágenes, informes, etc., para planificar una campaña de publicidad.  </a:t>
            </a:r>
            <a:endParaRPr lang="es-ES" b="0" i="0" dirty="0">
              <a:solidFill>
                <a:srgbClr val="000000"/>
              </a:solidFill>
              <a:effectLst/>
              <a:latin typeface="Segoe UI" panose="020B0502040204020203" pitchFamily="34" charset="0"/>
            </a:endParaRPr>
          </a:p>
          <a:p>
            <a:pPr algn="l" rtl="0" fontAlgn="base"/>
            <a:r>
              <a:rPr lang="es-ES" sz="1800" b="1" i="0" dirty="0">
                <a:solidFill>
                  <a:srgbClr val="FF0000"/>
                </a:solidFill>
                <a:effectLst/>
                <a:latin typeface="Calibri" panose="020F0502020204030204" pitchFamily="34" charset="0"/>
              </a:rPr>
              <a:t>Temática general:</a:t>
            </a:r>
            <a:r>
              <a:rPr lang="es-ES" sz="1800" b="0" i="0" dirty="0">
                <a:solidFill>
                  <a:srgbClr val="000000"/>
                </a:solidFill>
                <a:effectLst/>
                <a:latin typeface="Calibri" panose="020F0502020204030204" pitchFamily="34" charset="0"/>
              </a:rPr>
              <a:t> Salud Mental (foco en: anorexia, bulimia, Trastorno de Conducta Alimentaria). </a:t>
            </a:r>
            <a:endParaRPr lang="es-ES" b="0" i="0" dirty="0">
              <a:solidFill>
                <a:srgbClr val="000000"/>
              </a:solidFill>
              <a:effectLst/>
              <a:latin typeface="Segoe UI" panose="020B0502040204020203" pitchFamily="34" charset="0"/>
            </a:endParaRPr>
          </a:p>
          <a:p>
            <a:pPr algn="l" rtl="0" fontAlgn="base"/>
            <a:r>
              <a:rPr lang="es-ES" sz="1800" b="0" i="0" dirty="0">
                <a:solidFill>
                  <a:srgbClr val="000000"/>
                </a:solidFill>
                <a:effectLst/>
                <a:latin typeface="Calibri" panose="020F0502020204030204" pitchFamily="34" charset="0"/>
              </a:rPr>
              <a:t>Buscar campañas publicitarias relacionadas con la empresa que se trabajó con el tema de la Responsabilidad Social Corporativa (RSC), cuando se hizo el </a:t>
            </a:r>
            <a:r>
              <a:rPr lang="es-ES" sz="1800" b="0" i="1" dirty="0" err="1">
                <a:solidFill>
                  <a:srgbClr val="000000"/>
                </a:solidFill>
                <a:effectLst/>
                <a:latin typeface="Calibri" panose="020F0502020204030204" pitchFamily="34" charset="0"/>
              </a:rPr>
              <a:t>clipping</a:t>
            </a:r>
            <a:r>
              <a:rPr lang="es-ES" sz="1800" b="0" i="1" dirty="0">
                <a:solidFill>
                  <a:srgbClr val="000000"/>
                </a:solidFill>
                <a:effectLst/>
                <a:latin typeface="Calibri" panose="020F0502020204030204" pitchFamily="34" charset="0"/>
              </a:rPr>
              <a:t> </a:t>
            </a:r>
            <a:r>
              <a:rPr lang="es-ES" sz="1800" b="0" i="0" dirty="0">
                <a:solidFill>
                  <a:srgbClr val="000000"/>
                </a:solidFill>
                <a:effectLst/>
                <a:latin typeface="Calibri" panose="020F0502020204030204" pitchFamily="34" charset="0"/>
              </a:rPr>
              <a:t>de prensa. </a:t>
            </a:r>
            <a:endParaRPr lang="es-ES" b="0" i="0" dirty="0">
              <a:solidFill>
                <a:srgbClr val="000000"/>
              </a:solidFill>
              <a:effectLst/>
              <a:latin typeface="Segoe UI" panose="020B0502040204020203" pitchFamily="34" charset="0"/>
            </a:endParaRPr>
          </a:p>
          <a:p>
            <a:pPr algn="l" rtl="0" fontAlgn="base"/>
            <a:r>
              <a:rPr lang="es-ES" sz="1800" b="0" i="0" dirty="0">
                <a:solidFill>
                  <a:srgbClr val="000000"/>
                </a:solidFill>
                <a:effectLst/>
                <a:latin typeface="Calibri" panose="020F0502020204030204" pitchFamily="34" charset="0"/>
              </a:rPr>
              <a:t>Buscar ejemplos en YouTube </a:t>
            </a:r>
            <a:endParaRPr lang="es-ES" b="0" i="0" dirty="0">
              <a:solidFill>
                <a:srgbClr val="000000"/>
              </a:solidFill>
              <a:effectLst/>
              <a:latin typeface="Segoe UI" panose="020B0502040204020203" pitchFamily="34" charset="0"/>
            </a:endParaRPr>
          </a:p>
          <a:p>
            <a:pPr algn="l" rtl="0" fontAlgn="base"/>
            <a:r>
              <a:rPr lang="es-ES" sz="1800" b="0" i="0" dirty="0">
                <a:solidFill>
                  <a:srgbClr val="000000"/>
                </a:solidFill>
                <a:effectLst/>
                <a:latin typeface="Calibri" panose="020F0502020204030204" pitchFamily="34" charset="0"/>
              </a:rPr>
              <a:t>También tenéis ejemplos en los tableros de Pinterest. Ejemplo de la campaña en Croacia. </a:t>
            </a:r>
          </a:p>
          <a:p>
            <a:pPr marL="152396" indent="0" algn="l" rtl="0" fontAlgn="base">
              <a:buNone/>
            </a:pPr>
            <a:r>
              <a:rPr lang="es-ES" sz="1800" dirty="0">
                <a:solidFill>
                  <a:srgbClr val="000000"/>
                </a:solidFill>
                <a:latin typeface="Calibri" panose="020F0502020204030204" pitchFamily="34" charset="0"/>
              </a:rPr>
              <a:t>Pasos: </a:t>
            </a:r>
          </a:p>
          <a:p>
            <a:pPr algn="l" rtl="0" fontAlgn="base">
              <a:buFont typeface="+mj-lt"/>
              <a:buAutoNum type="arabicPeriod"/>
            </a:pPr>
            <a:r>
              <a:rPr lang="es-ES" sz="1800" b="0" i="0" dirty="0">
                <a:solidFill>
                  <a:srgbClr val="000000"/>
                </a:solidFill>
                <a:effectLst/>
                <a:latin typeface="Calibri" panose="020F0502020204030204" pitchFamily="34" charset="0"/>
              </a:rPr>
              <a:t>Introducción</a:t>
            </a:r>
          </a:p>
          <a:p>
            <a:pPr algn="l" rtl="0" fontAlgn="base">
              <a:buFont typeface="+mj-lt"/>
              <a:buAutoNum type="arabicPeriod"/>
            </a:pPr>
            <a:r>
              <a:rPr lang="es-ES" sz="1800" dirty="0">
                <a:solidFill>
                  <a:srgbClr val="000000"/>
                </a:solidFill>
                <a:latin typeface="Calibri" panose="020F0502020204030204" pitchFamily="34" charset="0"/>
              </a:rPr>
              <a:t>Investigación previa</a:t>
            </a:r>
          </a:p>
          <a:p>
            <a:pPr algn="l" rtl="0" fontAlgn="base">
              <a:buFont typeface="+mj-lt"/>
              <a:buAutoNum type="arabicPeriod"/>
            </a:pPr>
            <a:r>
              <a:rPr lang="es-ES" sz="1800" b="0" i="0" dirty="0">
                <a:solidFill>
                  <a:srgbClr val="000000"/>
                </a:solidFill>
                <a:effectLst/>
                <a:latin typeface="Calibri" panose="020F0502020204030204" pitchFamily="34" charset="0"/>
              </a:rPr>
              <a:t>Planificación de la campaña</a:t>
            </a:r>
            <a:endParaRPr lang="es-ES" b="0" i="0" dirty="0">
              <a:solidFill>
                <a:srgbClr val="000000"/>
              </a:solidFill>
              <a:effectLst/>
              <a:latin typeface="Segoe UI" panose="020B0502040204020203" pitchFamily="34" charset="0"/>
            </a:endParaRPr>
          </a:p>
          <a:p>
            <a:endParaRPr lang="es-ES" dirty="0"/>
          </a:p>
        </p:txBody>
      </p:sp>
      <p:sp>
        <p:nvSpPr>
          <p:cNvPr id="3" name="Marcador de número de diapositiva 2">
            <a:extLst>
              <a:ext uri="{FF2B5EF4-FFF2-40B4-BE49-F238E27FC236}">
                <a16:creationId xmlns:a16="http://schemas.microsoft.com/office/drawing/2014/main" id="{596528F7-F104-2C92-DBBE-1723938A9C58}"/>
              </a:ext>
            </a:extLst>
          </p:cNvPr>
          <p:cNvSpPr>
            <a:spLocks noGrp="1"/>
          </p:cNvSpPr>
          <p:nvPr>
            <p:ph type="sldNum" idx="12"/>
          </p:nvPr>
        </p:nvSpPr>
        <p:spPr/>
        <p:txBody>
          <a:bodyPr>
            <a:normAutofit lnSpcReduction="10000"/>
          </a:bodyPr>
          <a:lstStyle/>
          <a:p>
            <a:fld id="{00000000-1234-1234-1234-123412341234}" type="slidenum">
              <a:rPr lang="es-ES" smtClean="0"/>
              <a:pPr/>
              <a:t>34</a:t>
            </a:fld>
            <a:endParaRPr lang="es-ES"/>
          </a:p>
        </p:txBody>
      </p:sp>
      <p:sp>
        <p:nvSpPr>
          <p:cNvPr id="4" name="Marcador de pie de página 3">
            <a:extLst>
              <a:ext uri="{FF2B5EF4-FFF2-40B4-BE49-F238E27FC236}">
                <a16:creationId xmlns:a16="http://schemas.microsoft.com/office/drawing/2014/main" id="{14340E32-0F38-215E-C66F-DF83A8E3D96E}"/>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691FFF08-B7C7-0EEF-58FC-720CBB4A5C9E}"/>
              </a:ext>
            </a:extLst>
          </p:cNvPr>
          <p:cNvSpPr>
            <a:spLocks noGrp="1"/>
          </p:cNvSpPr>
          <p:nvPr>
            <p:ph type="title"/>
          </p:nvPr>
        </p:nvSpPr>
        <p:spPr>
          <a:xfrm>
            <a:off x="1252330" y="350874"/>
            <a:ext cx="10331030" cy="687351"/>
          </a:xfrm>
        </p:spPr>
        <p:txBody>
          <a:bodyPr/>
          <a:lstStyle/>
          <a:p>
            <a:r>
              <a:rPr lang="es-ES" dirty="0"/>
              <a:t>Precampaña de publicidad: Salud mental </a:t>
            </a:r>
            <a:r>
              <a:rPr lang="es-ES" sz="1800" dirty="0"/>
              <a:t>1 de 4</a:t>
            </a:r>
          </a:p>
        </p:txBody>
      </p:sp>
    </p:spTree>
    <p:extLst>
      <p:ext uri="{BB962C8B-B14F-4D97-AF65-F5344CB8AC3E}">
        <p14:creationId xmlns:p14="http://schemas.microsoft.com/office/powerpoint/2010/main" val="1150697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5681106-B31E-B822-42B2-B217031F480A}"/>
              </a:ext>
            </a:extLst>
          </p:cNvPr>
          <p:cNvSpPr>
            <a:spLocks noGrp="1"/>
          </p:cNvSpPr>
          <p:nvPr>
            <p:ph type="body" idx="1"/>
          </p:nvPr>
        </p:nvSpPr>
        <p:spPr/>
        <p:txBody>
          <a:bodyPr/>
          <a:lstStyle/>
          <a:p>
            <a:pPr marL="152396" indent="0" algn="l" rtl="0" fontAlgn="base">
              <a:lnSpc>
                <a:spcPct val="100000"/>
              </a:lnSpc>
              <a:spcBef>
                <a:spcPts val="600"/>
              </a:spcBef>
              <a:buNone/>
            </a:pPr>
            <a:r>
              <a:rPr lang="es-ES" dirty="0">
                <a:solidFill>
                  <a:srgbClr val="FF0000"/>
                </a:solidFill>
              </a:rPr>
              <a:t>1. Introducción: </a:t>
            </a:r>
          </a:p>
          <a:p>
            <a:pPr algn="l" rtl="0" fontAlgn="base">
              <a:lnSpc>
                <a:spcPct val="100000"/>
              </a:lnSpc>
              <a:spcBef>
                <a:spcPts val="600"/>
              </a:spcBef>
              <a:buFont typeface="Arial" panose="020B0604020202020204" pitchFamily="34" charset="0"/>
              <a:buChar char="•"/>
            </a:pPr>
            <a:r>
              <a:rPr lang="es-ES" sz="1400" b="0" i="0" dirty="0">
                <a:solidFill>
                  <a:srgbClr val="000000"/>
                </a:solidFill>
                <a:effectLst/>
                <a:latin typeface="Calibri" panose="020F0502020204030204" pitchFamily="34" charset="0"/>
              </a:rPr>
              <a:t>Importancia de la salud mental en la sociedad actual.  </a:t>
            </a:r>
          </a:p>
          <a:p>
            <a:pPr algn="l" rtl="0" fontAlgn="base">
              <a:lnSpc>
                <a:spcPct val="100000"/>
              </a:lnSpc>
              <a:spcBef>
                <a:spcPts val="600"/>
              </a:spcBef>
              <a:buFont typeface="Arial" panose="020B0604020202020204" pitchFamily="34" charset="0"/>
              <a:buChar char="•"/>
            </a:pPr>
            <a:r>
              <a:rPr lang="es-ES" sz="1400" b="0" i="0" dirty="0">
                <a:solidFill>
                  <a:srgbClr val="000000"/>
                </a:solidFill>
                <a:effectLst/>
                <a:latin typeface="Calibri" panose="020F0502020204030204" pitchFamily="34" charset="0"/>
              </a:rPr>
              <a:t>Breve descripción de los trastornos de conducta alimentaria, bulimia y anorexia.  </a:t>
            </a:r>
          </a:p>
          <a:p>
            <a:pPr algn="l" rtl="0" fontAlgn="base">
              <a:lnSpc>
                <a:spcPct val="100000"/>
              </a:lnSpc>
              <a:spcBef>
                <a:spcPts val="600"/>
              </a:spcBef>
              <a:buFont typeface="Arial" panose="020B0604020202020204" pitchFamily="34" charset="0"/>
              <a:buChar char="•"/>
            </a:pPr>
            <a:r>
              <a:rPr lang="es-ES" sz="1400" b="0" i="0" dirty="0">
                <a:solidFill>
                  <a:srgbClr val="000000"/>
                </a:solidFill>
                <a:effectLst/>
                <a:latin typeface="Calibri" panose="020F0502020204030204" pitchFamily="34" charset="0"/>
              </a:rPr>
              <a:t>Definir los </a:t>
            </a:r>
            <a:r>
              <a:rPr lang="es-ES" sz="1400" b="1" i="0" dirty="0">
                <a:solidFill>
                  <a:srgbClr val="000000"/>
                </a:solidFill>
                <a:effectLst/>
                <a:latin typeface="Calibri" panose="020F0502020204030204" pitchFamily="34" charset="0"/>
              </a:rPr>
              <a:t>Objetivos de la campaña: </a:t>
            </a:r>
            <a:r>
              <a:rPr lang="es-ES" sz="1400" b="0" i="0" dirty="0">
                <a:solidFill>
                  <a:srgbClr val="000000"/>
                </a:solidFill>
                <a:effectLst/>
                <a:latin typeface="Calibri" panose="020F0502020204030204" pitchFamily="34" charset="0"/>
              </a:rPr>
              <a:t> </a:t>
            </a:r>
          </a:p>
          <a:p>
            <a:pPr marL="457200" lvl="1" indent="0" algn="l" rtl="0" fontAlgn="base">
              <a:lnSpc>
                <a:spcPct val="100000"/>
              </a:lnSpc>
              <a:spcBef>
                <a:spcPts val="600"/>
              </a:spcBef>
              <a:buNone/>
            </a:pPr>
            <a:r>
              <a:rPr lang="es-ES" sz="1400" b="0" i="0" dirty="0">
                <a:solidFill>
                  <a:srgbClr val="000000"/>
                </a:solidFill>
                <a:effectLst/>
                <a:latin typeface="Calibri" panose="020F0502020204030204" pitchFamily="34" charset="0"/>
              </a:rPr>
              <a:t>Ejemplo:</a:t>
            </a:r>
          </a:p>
          <a:p>
            <a:pPr marL="742950" lvl="1" indent="-285750" algn="l" rtl="0" fontAlgn="base">
              <a:lnSpc>
                <a:spcPct val="100000"/>
              </a:lnSpc>
              <a:spcBef>
                <a:spcPts val="600"/>
              </a:spcBef>
              <a:buFont typeface="Arial" panose="020B0604020202020204" pitchFamily="34" charset="0"/>
              <a:buChar char="•"/>
            </a:pPr>
            <a:r>
              <a:rPr lang="es-ES" sz="1400" b="0" i="0" dirty="0">
                <a:solidFill>
                  <a:srgbClr val="000000"/>
                </a:solidFill>
                <a:effectLst/>
                <a:latin typeface="Calibri" panose="020F0502020204030204" pitchFamily="34" charset="0"/>
              </a:rPr>
              <a:t>Concienciar a la población y educar sobre estas temáticas   </a:t>
            </a:r>
          </a:p>
          <a:p>
            <a:pPr marL="742950" lvl="1" indent="-285750" algn="l" rtl="0" fontAlgn="base">
              <a:lnSpc>
                <a:spcPct val="100000"/>
              </a:lnSpc>
              <a:spcBef>
                <a:spcPts val="600"/>
              </a:spcBef>
              <a:buFont typeface="Arial" panose="020B0604020202020204" pitchFamily="34" charset="0"/>
              <a:buChar char="•"/>
            </a:pPr>
            <a:r>
              <a:rPr lang="es-ES" sz="1400" b="0" i="0" dirty="0">
                <a:solidFill>
                  <a:srgbClr val="000000"/>
                </a:solidFill>
                <a:effectLst/>
                <a:latin typeface="Calibri" panose="020F0502020204030204" pitchFamily="34" charset="0"/>
              </a:rPr>
              <a:t>Reducir el estigma y promover la empatía </a:t>
            </a:r>
          </a:p>
          <a:p>
            <a:pPr marL="742950" lvl="1" indent="-285750" algn="l" rtl="0" fontAlgn="base">
              <a:lnSpc>
                <a:spcPct val="100000"/>
              </a:lnSpc>
              <a:spcBef>
                <a:spcPts val="600"/>
              </a:spcBef>
              <a:buFont typeface="Arial" panose="020B0604020202020204" pitchFamily="34" charset="0"/>
              <a:buChar char="•"/>
            </a:pPr>
            <a:r>
              <a:rPr lang="es-ES" sz="1400" b="0" i="0" dirty="0">
                <a:solidFill>
                  <a:srgbClr val="000000"/>
                </a:solidFill>
                <a:effectLst/>
                <a:latin typeface="Calibri" panose="020F0502020204030204" pitchFamily="34" charset="0"/>
              </a:rPr>
              <a:t>Fomentar la búsqueda de ayuda y de apoyo </a:t>
            </a:r>
          </a:p>
          <a:p>
            <a:pPr algn="l" rtl="0" fontAlgn="base">
              <a:lnSpc>
                <a:spcPct val="100000"/>
              </a:lnSpc>
              <a:spcBef>
                <a:spcPts val="600"/>
              </a:spcBef>
              <a:buFont typeface="Arial" panose="020B0604020202020204" pitchFamily="34" charset="0"/>
              <a:buChar char="•"/>
            </a:pPr>
            <a:r>
              <a:rPr lang="es-ES" sz="1400" b="0" i="0" u="sng" dirty="0">
                <a:solidFill>
                  <a:srgbClr val="000000"/>
                </a:solidFill>
                <a:effectLst/>
                <a:latin typeface="Calibri" panose="020F0502020204030204" pitchFamily="34" charset="0"/>
              </a:rPr>
              <a:t>Ejemplo en YouTube</a:t>
            </a:r>
            <a:r>
              <a:rPr lang="es-ES" sz="1400" b="0" i="0" dirty="0">
                <a:solidFill>
                  <a:srgbClr val="000000"/>
                </a:solidFill>
                <a:effectLst/>
                <a:latin typeface="Calibri" panose="020F0502020204030204" pitchFamily="34" charset="0"/>
              </a:rPr>
              <a:t>. </a:t>
            </a:r>
            <a:r>
              <a:rPr lang="es-ES" sz="1400" b="0" i="0" dirty="0">
                <a:solidFill>
                  <a:srgbClr val="000000"/>
                </a:solidFill>
                <a:effectLst/>
                <a:latin typeface="Calibri" panose="020F0502020204030204" pitchFamily="34" charset="0"/>
                <a:hlinkClick r:id="rId2"/>
              </a:rPr>
              <a:t>Campaña de Croacia</a:t>
            </a:r>
            <a:r>
              <a:rPr lang="es-ES" sz="1400" b="0" i="0" dirty="0">
                <a:solidFill>
                  <a:srgbClr val="000000"/>
                </a:solidFill>
                <a:effectLst/>
                <a:latin typeface="Calibri" panose="020F0502020204030204" pitchFamily="34" charset="0"/>
              </a:rPr>
              <a:t>. Destacar los peligros del estrés emocional a largo plazo y las consecuencias de no cuidar la salud mental.  </a:t>
            </a:r>
          </a:p>
          <a:p>
            <a:pPr algn="l" rtl="0" fontAlgn="base">
              <a:lnSpc>
                <a:spcPct val="100000"/>
              </a:lnSpc>
              <a:spcBef>
                <a:spcPts val="600"/>
              </a:spcBef>
              <a:buFont typeface="Arial" panose="020B0604020202020204" pitchFamily="34" charset="0"/>
              <a:buChar char="•"/>
            </a:pPr>
            <a:r>
              <a:rPr lang="es-ES" sz="1400" b="0" i="0" dirty="0">
                <a:solidFill>
                  <a:srgbClr val="000000"/>
                </a:solidFill>
                <a:effectLst/>
                <a:latin typeface="Calibri" panose="020F0502020204030204" pitchFamily="34" charset="0"/>
              </a:rPr>
              <a:t>E</a:t>
            </a:r>
            <a:r>
              <a:rPr lang="es-ES" sz="1400" b="0" i="0" u="sng" dirty="0">
                <a:solidFill>
                  <a:srgbClr val="000000"/>
                </a:solidFill>
                <a:effectLst/>
                <a:latin typeface="Calibri" panose="020F0502020204030204" pitchFamily="34" charset="0"/>
              </a:rPr>
              <a:t>jemplo de Contexto de la campaña:</a:t>
            </a:r>
            <a:r>
              <a:rPr lang="es-ES" sz="1400" b="0" i="0" dirty="0">
                <a:solidFill>
                  <a:srgbClr val="000000"/>
                </a:solidFill>
                <a:effectLst/>
                <a:latin typeface="Calibri" panose="020F0502020204030204" pitchFamily="34" charset="0"/>
              </a:rPr>
              <a:t> En los últimos años, Croacia ha enfrentado desafíos significativos, como terremotos y una alta tasa de mortalidad por COVID-19, lo que ha resultado en un aumento alarmante de problemas de salud mental. </a:t>
            </a:r>
          </a:p>
          <a:p>
            <a:pPr algn="l" rtl="0" fontAlgn="base">
              <a:lnSpc>
                <a:spcPct val="100000"/>
              </a:lnSpc>
              <a:spcBef>
                <a:spcPts val="600"/>
              </a:spcBef>
            </a:pPr>
            <a:endParaRPr lang="es-ES" b="0" i="0" dirty="0">
              <a:solidFill>
                <a:srgbClr val="000000"/>
              </a:solidFill>
              <a:effectLst/>
              <a:latin typeface="Segoe UI" panose="020B0502040204020203" pitchFamily="34" charset="0"/>
            </a:endParaRPr>
          </a:p>
        </p:txBody>
      </p:sp>
      <p:sp>
        <p:nvSpPr>
          <p:cNvPr id="3" name="Marcador de número de diapositiva 2">
            <a:extLst>
              <a:ext uri="{FF2B5EF4-FFF2-40B4-BE49-F238E27FC236}">
                <a16:creationId xmlns:a16="http://schemas.microsoft.com/office/drawing/2014/main" id="{2996EAC6-0AEC-BAA8-08EC-37EAE7A25F5C}"/>
              </a:ext>
            </a:extLst>
          </p:cNvPr>
          <p:cNvSpPr>
            <a:spLocks noGrp="1"/>
          </p:cNvSpPr>
          <p:nvPr>
            <p:ph type="sldNum" idx="12"/>
          </p:nvPr>
        </p:nvSpPr>
        <p:spPr/>
        <p:txBody>
          <a:bodyPr>
            <a:normAutofit lnSpcReduction="10000"/>
          </a:bodyPr>
          <a:lstStyle/>
          <a:p>
            <a:fld id="{00000000-1234-1234-1234-123412341234}" type="slidenum">
              <a:rPr lang="es-ES" smtClean="0"/>
              <a:pPr/>
              <a:t>35</a:t>
            </a:fld>
            <a:endParaRPr lang="es-ES"/>
          </a:p>
        </p:txBody>
      </p:sp>
      <p:sp>
        <p:nvSpPr>
          <p:cNvPr id="4" name="Marcador de pie de página 3">
            <a:extLst>
              <a:ext uri="{FF2B5EF4-FFF2-40B4-BE49-F238E27FC236}">
                <a16:creationId xmlns:a16="http://schemas.microsoft.com/office/drawing/2014/main" id="{511280FD-0353-E452-ABD3-1C52A178A79F}"/>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E1B5EC57-54D8-9ECB-E99F-A8D033715256}"/>
              </a:ext>
            </a:extLst>
          </p:cNvPr>
          <p:cNvSpPr>
            <a:spLocks noGrp="1"/>
          </p:cNvSpPr>
          <p:nvPr>
            <p:ph type="title"/>
          </p:nvPr>
        </p:nvSpPr>
        <p:spPr>
          <a:xfrm>
            <a:off x="1252330" y="428625"/>
            <a:ext cx="10331030" cy="628650"/>
          </a:xfrm>
        </p:spPr>
        <p:txBody>
          <a:bodyPr/>
          <a:lstStyle/>
          <a:p>
            <a:r>
              <a:rPr lang="es-ES" dirty="0"/>
              <a:t>Precampaña de publicidad: Salud mental </a:t>
            </a:r>
            <a:r>
              <a:rPr lang="es-ES" sz="1800" dirty="0"/>
              <a:t>2 de 4</a:t>
            </a:r>
          </a:p>
        </p:txBody>
      </p:sp>
    </p:spTree>
    <p:extLst>
      <p:ext uri="{BB962C8B-B14F-4D97-AF65-F5344CB8AC3E}">
        <p14:creationId xmlns:p14="http://schemas.microsoft.com/office/powerpoint/2010/main" val="4246349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0A4E9-A826-1320-2B69-31517F255B49}"/>
              </a:ext>
            </a:extLst>
          </p:cNvPr>
          <p:cNvSpPr>
            <a:spLocks noGrp="1"/>
          </p:cNvSpPr>
          <p:nvPr>
            <p:ph type="title"/>
          </p:nvPr>
        </p:nvSpPr>
        <p:spPr>
          <a:xfrm>
            <a:off x="1187183" y="333150"/>
            <a:ext cx="10738175" cy="943200"/>
          </a:xfrm>
        </p:spPr>
        <p:txBody>
          <a:bodyPr/>
          <a:lstStyle/>
          <a:p>
            <a:r>
              <a:rPr lang="es-ES" dirty="0"/>
              <a:t>Precampaña de publicidad: Salud mental </a:t>
            </a:r>
            <a:r>
              <a:rPr lang="es-ES" sz="1800" dirty="0"/>
              <a:t>3 de 4</a:t>
            </a:r>
          </a:p>
        </p:txBody>
      </p:sp>
      <p:sp>
        <p:nvSpPr>
          <p:cNvPr id="3" name="Marcador de texto 2">
            <a:extLst>
              <a:ext uri="{FF2B5EF4-FFF2-40B4-BE49-F238E27FC236}">
                <a16:creationId xmlns:a16="http://schemas.microsoft.com/office/drawing/2014/main" id="{4CEA85E2-4328-8B76-6C90-D5F9966C8823}"/>
              </a:ext>
            </a:extLst>
          </p:cNvPr>
          <p:cNvSpPr>
            <a:spLocks noGrp="1"/>
          </p:cNvSpPr>
          <p:nvPr>
            <p:ph type="body" idx="1"/>
          </p:nvPr>
        </p:nvSpPr>
        <p:spPr>
          <a:xfrm>
            <a:off x="1038224" y="1247775"/>
            <a:ext cx="4886325" cy="5124449"/>
          </a:xfrm>
        </p:spPr>
        <p:txBody>
          <a:bodyPr>
            <a:noAutofit/>
          </a:bodyPr>
          <a:lstStyle/>
          <a:p>
            <a:pPr algn="just" rtl="0" fontAlgn="base">
              <a:lnSpc>
                <a:spcPct val="120000"/>
              </a:lnSpc>
              <a:spcBef>
                <a:spcPts val="600"/>
              </a:spcBef>
              <a:buFont typeface="+mj-lt"/>
              <a:buAutoNum type="arabicPeriod" startAt="2"/>
            </a:pPr>
            <a:r>
              <a:rPr lang="es-ES" sz="1300" b="1" i="0" dirty="0">
                <a:solidFill>
                  <a:srgbClr val="FF0000"/>
                </a:solidFill>
                <a:effectLst/>
                <a:latin typeface="Calibri" panose="020F0502020204030204" pitchFamily="34" charset="0"/>
              </a:rPr>
              <a:t>Investigación Previa: </a:t>
            </a:r>
            <a:r>
              <a:rPr lang="es-ES" sz="1300" b="0" i="0" dirty="0">
                <a:solidFill>
                  <a:srgbClr val="FF0000"/>
                </a:solidFill>
                <a:effectLst/>
                <a:latin typeface="Calibri" panose="020F0502020204030204" pitchFamily="34" charset="0"/>
              </a:rPr>
              <a:t> </a:t>
            </a:r>
          </a:p>
          <a:p>
            <a:pPr marL="186262" indent="0" algn="just" rtl="0" fontAlgn="base">
              <a:lnSpc>
                <a:spcPct val="120000"/>
              </a:lnSpc>
              <a:spcBef>
                <a:spcPts val="200"/>
              </a:spcBef>
              <a:buNone/>
            </a:pPr>
            <a:r>
              <a:rPr lang="es-ES" sz="1300" b="1" i="0" dirty="0">
                <a:solidFill>
                  <a:srgbClr val="000000"/>
                </a:solidFill>
                <a:effectLst/>
                <a:latin typeface="Calibri" panose="020F0502020204030204" pitchFamily="34" charset="0"/>
              </a:rPr>
              <a:t>a) Recursos que se podrían emplear:  BB.DD. Dragón.</a:t>
            </a:r>
            <a:r>
              <a:rPr lang="es-ES" sz="1300" b="0" i="0" dirty="0">
                <a:solidFill>
                  <a:srgbClr val="000000"/>
                </a:solidFill>
                <a:effectLst/>
                <a:latin typeface="Calibri" panose="020F0502020204030204" pitchFamily="34" charset="0"/>
              </a:rPr>
              <a:t> Ver </a:t>
            </a:r>
            <a:r>
              <a:rPr lang="es-ES" sz="1300" b="1" i="0" dirty="0">
                <a:solidFill>
                  <a:srgbClr val="000000"/>
                </a:solidFill>
                <a:effectLst/>
                <a:latin typeface="Calibri" panose="020F0502020204030204" pitchFamily="34" charset="0"/>
                <a:hlinkClick r:id="rId2"/>
              </a:rPr>
              <a:t>guía</a:t>
            </a:r>
            <a:r>
              <a:rPr lang="es-ES" sz="1300" b="0" i="0" dirty="0">
                <a:solidFill>
                  <a:srgbClr val="000000"/>
                </a:solidFill>
                <a:effectLst/>
                <a:latin typeface="Calibri" panose="020F0502020204030204" pitchFamily="34" charset="0"/>
              </a:rPr>
              <a:t>   Acceder desde </a:t>
            </a:r>
            <a:r>
              <a:rPr lang="es-ES" sz="1300" b="0" i="0" dirty="0" err="1">
                <a:solidFill>
                  <a:srgbClr val="000000"/>
                </a:solidFill>
                <a:effectLst/>
                <a:latin typeface="Calibri" panose="020F0502020204030204" pitchFamily="34" charset="0"/>
              </a:rPr>
              <a:t>MyApps</a:t>
            </a:r>
            <a:r>
              <a:rPr lang="es-ES" sz="1300" b="0" i="0" dirty="0">
                <a:solidFill>
                  <a:srgbClr val="000000"/>
                </a:solidFill>
                <a:effectLst/>
                <a:latin typeface="Calibri" panose="020F0502020204030204" pitchFamily="34" charset="0"/>
              </a:rPr>
              <a:t>; </a:t>
            </a:r>
            <a:r>
              <a:rPr lang="es-ES" sz="1300" b="1" i="0" dirty="0">
                <a:solidFill>
                  <a:srgbClr val="000000"/>
                </a:solidFill>
                <a:effectLst/>
                <a:latin typeface="Calibri" panose="020F0502020204030204" pitchFamily="34" charset="0"/>
              </a:rPr>
              <a:t>Otras BB.DD. </a:t>
            </a:r>
            <a:r>
              <a:rPr lang="es-ES" sz="1300" b="0" i="0" dirty="0">
                <a:solidFill>
                  <a:srgbClr val="000000"/>
                </a:solidFill>
                <a:effectLst/>
                <a:latin typeface="Calibri" panose="020F0502020204030204" pitchFamily="34" charset="0"/>
              </a:rPr>
              <a:t>Para incluir informes o noticias significativas (Statista, ABI/</a:t>
            </a:r>
            <a:r>
              <a:rPr lang="es-ES" sz="1300" b="0" i="0" dirty="0" err="1">
                <a:solidFill>
                  <a:srgbClr val="000000"/>
                </a:solidFill>
                <a:effectLst/>
                <a:latin typeface="Calibri" panose="020F0502020204030204" pitchFamily="34" charset="0"/>
              </a:rPr>
              <a:t>Inform</a:t>
            </a:r>
            <a:r>
              <a:rPr lang="es-ES" sz="1300" b="0" i="0" dirty="0">
                <a:solidFill>
                  <a:srgbClr val="000000"/>
                </a:solidFill>
                <a:effectLst/>
                <a:latin typeface="Calibri" panose="020F0502020204030204" pitchFamily="34" charset="0"/>
              </a:rPr>
              <a:t>). Entrar desde </a:t>
            </a:r>
            <a:r>
              <a:rPr lang="es-ES" sz="1300" b="0" i="0" dirty="0" err="1">
                <a:solidFill>
                  <a:srgbClr val="000000"/>
                </a:solidFill>
                <a:effectLst/>
                <a:latin typeface="Calibri" panose="020F0502020204030204" pitchFamily="34" charset="0"/>
              </a:rPr>
              <a:t>MyApps</a:t>
            </a:r>
            <a:r>
              <a:rPr lang="es-ES" sz="1300" b="0" i="0" dirty="0">
                <a:solidFill>
                  <a:srgbClr val="000000"/>
                </a:solidFill>
                <a:effectLst/>
                <a:latin typeface="Calibri" panose="020F0502020204030204" pitchFamily="34" charset="0"/>
              </a:rPr>
              <a:t>; usar otras plataformas como: </a:t>
            </a:r>
            <a:r>
              <a:rPr lang="es-ES" sz="1300" b="0" i="1" dirty="0">
                <a:solidFill>
                  <a:srgbClr val="000000"/>
                </a:solidFill>
                <a:effectLst/>
                <a:latin typeface="Calibri" panose="020F0502020204030204" pitchFamily="34" charset="0"/>
              </a:rPr>
              <a:t>Google News</a:t>
            </a:r>
            <a:r>
              <a:rPr lang="es-ES" sz="1300" b="0" i="0" dirty="0">
                <a:solidFill>
                  <a:srgbClr val="000000"/>
                </a:solidFill>
                <a:effectLst/>
                <a:latin typeface="Calibri" panose="020F0502020204030204" pitchFamily="34" charset="0"/>
              </a:rPr>
              <a:t>, </a:t>
            </a:r>
            <a:r>
              <a:rPr lang="es-ES" sz="1300" b="0" i="1" dirty="0">
                <a:solidFill>
                  <a:srgbClr val="000000"/>
                </a:solidFill>
                <a:effectLst/>
                <a:latin typeface="Calibri" panose="020F0502020204030204" pitchFamily="34" charset="0"/>
              </a:rPr>
              <a:t>YouTube</a:t>
            </a:r>
            <a:r>
              <a:rPr lang="es-ES" sz="1300" b="0" i="0" dirty="0">
                <a:solidFill>
                  <a:srgbClr val="000000"/>
                </a:solidFill>
                <a:effectLst/>
                <a:latin typeface="Calibri" panose="020F0502020204030204" pitchFamily="34" charset="0"/>
              </a:rPr>
              <a:t>, Vimeo para consultar campañas; </a:t>
            </a:r>
            <a:r>
              <a:rPr lang="es-ES" sz="1300" b="1" i="0" dirty="0">
                <a:solidFill>
                  <a:srgbClr val="000000"/>
                </a:solidFill>
                <a:effectLst/>
                <a:latin typeface="Calibri" panose="020F0502020204030204" pitchFamily="34" charset="0"/>
              </a:rPr>
              <a:t>YouTube o Vimeo.</a:t>
            </a:r>
            <a:r>
              <a:rPr lang="es-ES" sz="1300" b="0" i="0" dirty="0">
                <a:solidFill>
                  <a:srgbClr val="000000"/>
                </a:solidFill>
                <a:effectLst/>
                <a:latin typeface="Calibri" panose="020F0502020204030204" pitchFamily="34" charset="0"/>
              </a:rPr>
              <a:t> realizar búsquedas de campañas existentes sobre "Salud Mental".  </a:t>
            </a:r>
          </a:p>
          <a:p>
            <a:pPr marL="186262" indent="0" algn="just" rtl="0" fontAlgn="base">
              <a:lnSpc>
                <a:spcPct val="120000"/>
              </a:lnSpc>
              <a:spcBef>
                <a:spcPts val="200"/>
              </a:spcBef>
              <a:buNone/>
            </a:pPr>
            <a:r>
              <a:rPr lang="es-ES" sz="1300" b="0" i="0" dirty="0">
                <a:solidFill>
                  <a:srgbClr val="000000"/>
                </a:solidFill>
                <a:effectLst/>
                <a:latin typeface="Calibri" panose="020F0502020204030204" pitchFamily="34" charset="0"/>
              </a:rPr>
              <a:t>Realizar un pequeño</a:t>
            </a:r>
            <a:r>
              <a:rPr lang="es-ES" sz="1300" b="0" i="0" dirty="0">
                <a:solidFill>
                  <a:srgbClr val="FF0000"/>
                </a:solidFill>
                <a:effectLst/>
                <a:latin typeface="Calibri" panose="020F0502020204030204" pitchFamily="34" charset="0"/>
              </a:rPr>
              <a:t> </a:t>
            </a:r>
            <a:r>
              <a:rPr lang="es-ES" sz="1300" b="0" i="0" u="sng" dirty="0">
                <a:solidFill>
                  <a:srgbClr val="FF0000"/>
                </a:solidFill>
                <a:effectLst/>
                <a:latin typeface="Calibri" panose="020F0502020204030204" pitchFamily="34" charset="0"/>
              </a:rPr>
              <a:t>análisis de contenido de las campañas.</a:t>
            </a:r>
            <a:r>
              <a:rPr lang="es-ES" sz="1300" b="0" i="0" dirty="0">
                <a:solidFill>
                  <a:srgbClr val="000000"/>
                </a:solidFill>
                <a:effectLst/>
                <a:latin typeface="Calibri" panose="020F0502020204030204" pitchFamily="34" charset="0"/>
              </a:rPr>
              <a:t> ¿Cómo lo hago?. Realiza esta tabla de ejemplo:  </a:t>
            </a:r>
          </a:p>
          <a:p>
            <a:pPr marL="612000" lvl="1" algn="just" fontAlgn="base">
              <a:lnSpc>
                <a:spcPct val="100000"/>
              </a:lnSpc>
              <a:spcBef>
                <a:spcPts val="200"/>
              </a:spcBef>
              <a:buFont typeface="+mj-lt"/>
              <a:buAutoNum type="alphaLcParenR"/>
            </a:pPr>
            <a:r>
              <a:rPr lang="es-ES" sz="1300" b="0" i="0" dirty="0">
                <a:solidFill>
                  <a:srgbClr val="000000"/>
                </a:solidFill>
                <a:effectLst/>
                <a:latin typeface="Calibri" panose="020F0502020204030204" pitchFamily="34" charset="0"/>
              </a:rPr>
              <a:t>Título </a:t>
            </a:r>
          </a:p>
          <a:p>
            <a:pPr marL="612000" lvl="1" algn="just" fontAlgn="base">
              <a:lnSpc>
                <a:spcPct val="100000"/>
              </a:lnSpc>
              <a:spcBef>
                <a:spcPts val="200"/>
              </a:spcBef>
              <a:buFont typeface="+mj-lt"/>
              <a:buAutoNum type="alphaLcParenR"/>
            </a:pPr>
            <a:r>
              <a:rPr lang="es-ES" sz="1300" b="0" i="0" dirty="0">
                <a:solidFill>
                  <a:srgbClr val="000000"/>
                </a:solidFill>
                <a:effectLst/>
                <a:latin typeface="Calibri" panose="020F0502020204030204" pitchFamily="34" charset="0"/>
              </a:rPr>
              <a:t>Audiencia </a:t>
            </a:r>
          </a:p>
          <a:p>
            <a:pPr marL="612000" lvl="1" algn="just" fontAlgn="base">
              <a:lnSpc>
                <a:spcPct val="100000"/>
              </a:lnSpc>
              <a:spcBef>
                <a:spcPts val="200"/>
              </a:spcBef>
              <a:buFont typeface="+mj-lt"/>
              <a:buAutoNum type="alphaLcParenR"/>
            </a:pPr>
            <a:r>
              <a:rPr lang="es-ES" sz="1300" b="0" i="0" dirty="0">
                <a:solidFill>
                  <a:srgbClr val="000000"/>
                </a:solidFill>
                <a:effectLst/>
                <a:latin typeface="Calibri" panose="020F0502020204030204" pitchFamily="34" charset="0"/>
              </a:rPr>
              <a:t>Objetivo de la publicidad </a:t>
            </a:r>
          </a:p>
          <a:p>
            <a:pPr marL="612000" lvl="1" algn="just" fontAlgn="base">
              <a:lnSpc>
                <a:spcPct val="100000"/>
              </a:lnSpc>
              <a:spcBef>
                <a:spcPts val="200"/>
              </a:spcBef>
              <a:buFont typeface="+mj-lt"/>
              <a:buAutoNum type="alphaLcParenR"/>
            </a:pPr>
            <a:r>
              <a:rPr lang="es-ES" sz="1300" b="0" i="0" dirty="0">
                <a:solidFill>
                  <a:srgbClr val="000000"/>
                </a:solidFill>
                <a:effectLst/>
                <a:latin typeface="Calibri" panose="020F0502020204030204" pitchFamily="34" charset="0"/>
              </a:rPr>
              <a:t>Comentarios </a:t>
            </a:r>
          </a:p>
          <a:p>
            <a:pPr marL="186262" indent="0" algn="just" rtl="0" fontAlgn="base">
              <a:lnSpc>
                <a:spcPct val="120000"/>
              </a:lnSpc>
              <a:spcBef>
                <a:spcPts val="200"/>
              </a:spcBef>
              <a:buNone/>
            </a:pPr>
            <a:r>
              <a:rPr lang="es-ES" sz="1300" b="0" i="0" dirty="0">
                <a:solidFill>
                  <a:srgbClr val="000000"/>
                </a:solidFill>
                <a:effectLst/>
                <a:latin typeface="Calibri" panose="020F0502020204030204" pitchFamily="34" charset="0"/>
              </a:rPr>
              <a:t>- Con </a:t>
            </a:r>
            <a:r>
              <a:rPr lang="es-ES" sz="1300" b="1" i="0" dirty="0">
                <a:solidFill>
                  <a:srgbClr val="000000"/>
                </a:solidFill>
                <a:effectLst/>
                <a:latin typeface="Calibri" panose="020F0502020204030204" pitchFamily="34" charset="0"/>
              </a:rPr>
              <a:t>YouTube</a:t>
            </a:r>
            <a:r>
              <a:rPr lang="es-ES" sz="1300" b="0" i="0" dirty="0">
                <a:solidFill>
                  <a:srgbClr val="000000"/>
                </a:solidFill>
                <a:effectLst/>
                <a:latin typeface="Calibri" panose="020F0502020204030204" pitchFamily="34" charset="0"/>
              </a:rPr>
              <a:t> también se puede crear una </a:t>
            </a:r>
            <a:r>
              <a:rPr lang="es-ES" sz="1300" b="0" i="0" u="sng" dirty="0">
                <a:solidFill>
                  <a:srgbClr val="FF0000"/>
                </a:solidFill>
                <a:effectLst/>
                <a:latin typeface="Calibri" panose="020F0502020204030204" pitchFamily="34" charset="0"/>
              </a:rPr>
              <a:t>lista de reproducción</a:t>
            </a:r>
            <a:r>
              <a:rPr lang="es-ES" sz="1300" b="0" i="0" dirty="0">
                <a:solidFill>
                  <a:srgbClr val="000000"/>
                </a:solidFill>
                <a:effectLst/>
                <a:latin typeface="Calibri" panose="020F0502020204030204" pitchFamily="34" charset="0"/>
              </a:rPr>
              <a:t> (almacenar el material para compartirlo). ¡Créala!</a:t>
            </a:r>
          </a:p>
          <a:p>
            <a:pPr marL="186262" indent="0" algn="just" rtl="0" fontAlgn="base">
              <a:lnSpc>
                <a:spcPct val="120000"/>
              </a:lnSpc>
              <a:spcBef>
                <a:spcPts val="200"/>
              </a:spcBef>
              <a:buNone/>
            </a:pPr>
            <a:r>
              <a:rPr lang="es-ES" sz="1300" dirty="0">
                <a:solidFill>
                  <a:srgbClr val="000000"/>
                </a:solidFill>
                <a:latin typeface="Calibri" panose="020F0502020204030204" pitchFamily="34" charset="0"/>
              </a:rPr>
              <a:t>- </a:t>
            </a:r>
            <a:r>
              <a:rPr lang="es-ES" sz="1300" b="1" i="0" dirty="0">
                <a:solidFill>
                  <a:srgbClr val="000000"/>
                </a:solidFill>
                <a:effectLst/>
                <a:latin typeface="Calibri" panose="020F0502020204030204" pitchFamily="34" charset="0"/>
              </a:rPr>
              <a:t>Pinterest:</a:t>
            </a:r>
            <a:r>
              <a:rPr lang="es-ES" sz="1300" b="0" i="0" dirty="0">
                <a:solidFill>
                  <a:srgbClr val="000000"/>
                </a:solidFill>
                <a:effectLst/>
                <a:latin typeface="Calibri" panose="020F0502020204030204" pitchFamily="34" charset="0"/>
              </a:rPr>
              <a:t> os permite, de igual manera, almacenar y crear una colección de vídeos e imágenes que ilustren las campañas seleccionadas. ¡Regístrate o inicia sesión y crea un tablero!</a:t>
            </a:r>
          </a:p>
        </p:txBody>
      </p:sp>
      <p:sp>
        <p:nvSpPr>
          <p:cNvPr id="4" name="Marcador de texto 3">
            <a:extLst>
              <a:ext uri="{FF2B5EF4-FFF2-40B4-BE49-F238E27FC236}">
                <a16:creationId xmlns:a16="http://schemas.microsoft.com/office/drawing/2014/main" id="{2895C981-CC52-3F23-9FB2-555CB82946BD}"/>
              </a:ext>
            </a:extLst>
          </p:cNvPr>
          <p:cNvSpPr>
            <a:spLocks noGrp="1"/>
          </p:cNvSpPr>
          <p:nvPr>
            <p:ph type="body" idx="2"/>
          </p:nvPr>
        </p:nvSpPr>
        <p:spPr>
          <a:xfrm>
            <a:off x="6629399" y="1247775"/>
            <a:ext cx="5147000" cy="4701183"/>
          </a:xfrm>
        </p:spPr>
        <p:txBody>
          <a:bodyPr>
            <a:normAutofit lnSpcReduction="10000"/>
          </a:bodyPr>
          <a:lstStyle/>
          <a:p>
            <a:pPr marL="186262" indent="0" fontAlgn="base">
              <a:lnSpc>
                <a:spcPct val="100000"/>
              </a:lnSpc>
              <a:spcBef>
                <a:spcPts val="300"/>
              </a:spcBef>
              <a:buNone/>
            </a:pPr>
            <a:r>
              <a:rPr lang="es-ES" sz="1300" b="0" i="0" dirty="0">
                <a:solidFill>
                  <a:srgbClr val="000000"/>
                </a:solidFill>
                <a:effectLst/>
                <a:latin typeface="Calibri" panose="020F0502020204030204" pitchFamily="34" charset="0"/>
              </a:rPr>
              <a:t>- </a:t>
            </a:r>
            <a:r>
              <a:rPr lang="es-ES" sz="1300" b="1" i="0" dirty="0">
                <a:solidFill>
                  <a:srgbClr val="000000"/>
                </a:solidFill>
                <a:effectLst/>
                <a:latin typeface="Calibri" panose="020F0502020204030204" pitchFamily="34" charset="0"/>
              </a:rPr>
              <a:t>Software "Listas": </a:t>
            </a:r>
            <a:r>
              <a:rPr lang="es-ES" sz="1300" b="0" i="0" dirty="0">
                <a:solidFill>
                  <a:srgbClr val="000000"/>
                </a:solidFill>
                <a:effectLst/>
                <a:latin typeface="Calibri" panose="020F0502020204030204" pitchFamily="34" charset="0"/>
              </a:rPr>
              <a:t>buscar documentos que os ayuden a definir los términos de la campaña y guardar datos ilustrativos o informes reconocidos que hablen de la problemática en "Listas" haciendo una correcta gestión y almacenamiento de los documentos vistos. </a:t>
            </a:r>
          </a:p>
          <a:p>
            <a:pPr marL="186262" indent="0" algn="l" rtl="0" fontAlgn="base">
              <a:lnSpc>
                <a:spcPct val="100000"/>
              </a:lnSpc>
              <a:spcBef>
                <a:spcPts val="300"/>
              </a:spcBef>
              <a:buNone/>
            </a:pPr>
            <a:r>
              <a:rPr lang="es-ES" sz="1300" b="0" i="0" dirty="0">
                <a:solidFill>
                  <a:srgbClr val="000000"/>
                </a:solidFill>
                <a:effectLst/>
                <a:latin typeface="Calibri" panose="020F0502020204030204" pitchFamily="34" charset="0"/>
              </a:rPr>
              <a:t>- </a:t>
            </a:r>
            <a:r>
              <a:rPr lang="es-ES" sz="1300" b="1" i="0" dirty="0">
                <a:solidFill>
                  <a:srgbClr val="000000"/>
                </a:solidFill>
                <a:effectLst/>
                <a:latin typeface="Calibri" panose="020F0502020204030204" pitchFamily="34" charset="0"/>
              </a:rPr>
              <a:t>Copilot:</a:t>
            </a:r>
            <a:r>
              <a:rPr lang="es-ES" sz="1300" b="0" i="0" dirty="0">
                <a:solidFill>
                  <a:srgbClr val="000000"/>
                </a:solidFill>
                <a:effectLst/>
                <a:latin typeface="Calibri" panose="020F0502020204030204" pitchFamily="34" charset="0"/>
              </a:rPr>
              <a:t> os ayuda a resolver preguntas, dudas, formular propuestas, mejorar las redacciones. Orientar la investigación. (</a:t>
            </a:r>
            <a:r>
              <a:rPr lang="es-ES" sz="1300" b="1" i="0" dirty="0">
                <a:solidFill>
                  <a:srgbClr val="000000"/>
                </a:solidFill>
                <a:effectLst/>
                <a:latin typeface="Calibri" panose="020F0502020204030204" pitchFamily="34" charset="0"/>
              </a:rPr>
              <a:t>Gemini:</a:t>
            </a:r>
            <a:r>
              <a:rPr lang="es-ES" sz="1300" b="0" i="0" dirty="0">
                <a:solidFill>
                  <a:srgbClr val="000000"/>
                </a:solidFill>
                <a:effectLst/>
                <a:latin typeface="Calibri" panose="020F0502020204030204" pitchFamily="34" charset="0"/>
              </a:rPr>
              <a:t> IA de Google). </a:t>
            </a:r>
          </a:p>
          <a:p>
            <a:pPr marL="186262" indent="0" algn="l" fontAlgn="base">
              <a:lnSpc>
                <a:spcPct val="100000"/>
              </a:lnSpc>
              <a:spcBef>
                <a:spcPts val="300"/>
              </a:spcBef>
              <a:buNone/>
            </a:pPr>
            <a:r>
              <a:rPr lang="es-ES" sz="1300" b="0" i="0" dirty="0">
                <a:effectLst/>
                <a:latin typeface="Calibri" panose="020F0502020204030204" pitchFamily="34" charset="0"/>
              </a:rPr>
              <a:t> </a:t>
            </a:r>
            <a:endParaRPr lang="es-ES" sz="1300" b="0" i="0" dirty="0">
              <a:effectLst/>
              <a:latin typeface="Segoe UI" panose="020B0502040204020203" pitchFamily="34" charset="0"/>
            </a:endParaRPr>
          </a:p>
          <a:p>
            <a:pPr marL="186262" indent="0" algn="l" rtl="0" fontAlgn="base">
              <a:lnSpc>
                <a:spcPct val="100000"/>
              </a:lnSpc>
              <a:spcBef>
                <a:spcPts val="300"/>
              </a:spcBef>
              <a:buNone/>
            </a:pPr>
            <a:r>
              <a:rPr lang="es-ES" sz="1300" b="1" i="0" dirty="0">
                <a:effectLst/>
                <a:latin typeface="Calibri" panose="020F0502020204030204" pitchFamily="34" charset="0"/>
              </a:rPr>
              <a:t>b) Revisión Bibliográfica</a:t>
            </a:r>
            <a:r>
              <a:rPr lang="es-ES" sz="1300" b="0" i="0" dirty="0">
                <a:effectLst/>
                <a:latin typeface="Calibri" panose="020F0502020204030204" pitchFamily="34" charset="0"/>
              </a:rPr>
              <a:t>: </a:t>
            </a:r>
            <a:r>
              <a:rPr lang="es-ES" sz="1300" b="0" i="0" dirty="0">
                <a:solidFill>
                  <a:srgbClr val="000000"/>
                </a:solidFill>
                <a:effectLst/>
                <a:latin typeface="Calibri" panose="020F0502020204030204" pitchFamily="34" charset="0"/>
              </a:rPr>
              <a:t>Recopilación de estudios y artículos relevantes sobre los Trastornos de Conducta Alimentaria (TCA), Anorexia o Bulimia según se haya elegido. </a:t>
            </a:r>
          </a:p>
          <a:p>
            <a:pPr marL="742950" lvl="1" indent="-285750" algn="l" rtl="0" fontAlgn="base">
              <a:lnSpc>
                <a:spcPct val="100000"/>
              </a:lnSpc>
              <a:spcBef>
                <a:spcPts val="300"/>
              </a:spcBef>
              <a:buFont typeface="+mj-lt"/>
              <a:buAutoNum type="arabicPeriod"/>
            </a:pPr>
            <a:r>
              <a:rPr lang="es-ES" sz="1300" b="0" i="0" dirty="0">
                <a:solidFill>
                  <a:srgbClr val="000000"/>
                </a:solidFill>
                <a:effectLst/>
                <a:latin typeface="Calibri" panose="020F0502020204030204" pitchFamily="34" charset="0"/>
              </a:rPr>
              <a:t> Utiliza Listas para crear una colección de datos: textos, imágenes, vídeos, audios que ilustren diferentes campañas y que ilustren la investigación realizada. </a:t>
            </a:r>
          </a:p>
          <a:p>
            <a:pPr marL="742950" lvl="1" indent="-285750" algn="l" rtl="0" fontAlgn="base">
              <a:lnSpc>
                <a:spcPct val="100000"/>
              </a:lnSpc>
              <a:spcBef>
                <a:spcPts val="300"/>
              </a:spcBef>
              <a:buFont typeface="+mj-lt"/>
              <a:buAutoNum type="arabicPeriod"/>
            </a:pPr>
            <a:r>
              <a:rPr lang="es-ES" sz="1300" b="0" i="0" dirty="0">
                <a:solidFill>
                  <a:srgbClr val="000000"/>
                </a:solidFill>
                <a:effectLst/>
                <a:latin typeface="Calibri" panose="020F0502020204030204" pitchFamily="34" charset="0"/>
              </a:rPr>
              <a:t>Utiliza YouTube y/o Pinterest para crear listas de campañas de vídeo. También puedes incluir en Listas como un registro de Pinterest o uno de YouTube </a:t>
            </a:r>
          </a:p>
          <a:p>
            <a:pPr marL="186262" indent="0" algn="l" rtl="0" fontAlgn="base">
              <a:lnSpc>
                <a:spcPct val="100000"/>
              </a:lnSpc>
              <a:spcBef>
                <a:spcPts val="300"/>
              </a:spcBef>
              <a:buNone/>
            </a:pPr>
            <a:r>
              <a:rPr lang="es-ES" sz="1300" b="0" i="0" dirty="0">
                <a:solidFill>
                  <a:srgbClr val="000000"/>
                </a:solidFill>
                <a:effectLst/>
                <a:latin typeface="Calibri" panose="020F0502020204030204" pitchFamily="34" charset="0"/>
              </a:rPr>
              <a:t> </a:t>
            </a:r>
          </a:p>
          <a:p>
            <a:pPr marL="186262" indent="0" algn="l" rtl="0" fontAlgn="base">
              <a:lnSpc>
                <a:spcPct val="100000"/>
              </a:lnSpc>
              <a:spcBef>
                <a:spcPts val="300"/>
              </a:spcBef>
              <a:buNone/>
            </a:pPr>
            <a:r>
              <a:rPr lang="es-ES" sz="1300" b="1" i="0" dirty="0">
                <a:effectLst/>
                <a:latin typeface="Calibri" panose="020F0502020204030204" pitchFamily="34" charset="0"/>
              </a:rPr>
              <a:t>c) Análisis de Casos</a:t>
            </a:r>
            <a:r>
              <a:rPr lang="es-ES" sz="1300" b="0" i="0" dirty="0">
                <a:effectLst/>
                <a:latin typeface="Calibri" panose="020F0502020204030204" pitchFamily="34" charset="0"/>
              </a:rPr>
              <a:t>: </a:t>
            </a:r>
            <a:r>
              <a:rPr lang="es-ES" sz="1300" b="0" i="0" dirty="0">
                <a:solidFill>
                  <a:srgbClr val="000000"/>
                </a:solidFill>
                <a:effectLst/>
                <a:latin typeface="Calibri" panose="020F0502020204030204" pitchFamily="34" charset="0"/>
              </a:rPr>
              <a:t>Estudio de campañas publicitarias previas sobre salud mental y su impacto. </a:t>
            </a:r>
          </a:p>
          <a:p>
            <a:pPr marL="186262" indent="0" algn="l" rtl="0" fontAlgn="base">
              <a:lnSpc>
                <a:spcPct val="100000"/>
              </a:lnSpc>
              <a:spcBef>
                <a:spcPts val="300"/>
              </a:spcBef>
              <a:buNone/>
            </a:pPr>
            <a:r>
              <a:rPr lang="es-ES" sz="1300" b="0" i="0" dirty="0">
                <a:solidFill>
                  <a:srgbClr val="000000"/>
                </a:solidFill>
                <a:effectLst/>
                <a:latin typeface="Calibri" panose="020F0502020204030204" pitchFamily="34" charset="0"/>
              </a:rPr>
              <a:t> </a:t>
            </a:r>
            <a:endParaRPr lang="es-ES" sz="1300" b="0" i="0" dirty="0">
              <a:solidFill>
                <a:srgbClr val="000000"/>
              </a:solidFill>
              <a:effectLst/>
              <a:latin typeface="Segoe UI" panose="020B0502040204020203" pitchFamily="34" charset="0"/>
            </a:endParaRPr>
          </a:p>
          <a:p>
            <a:pPr marL="186262" indent="0" algn="l" rtl="0" fontAlgn="base">
              <a:lnSpc>
                <a:spcPct val="100000"/>
              </a:lnSpc>
              <a:spcBef>
                <a:spcPts val="300"/>
              </a:spcBef>
              <a:buNone/>
            </a:pPr>
            <a:r>
              <a:rPr lang="es-ES" sz="1300" b="1" i="0" dirty="0">
                <a:effectLst/>
                <a:latin typeface="Calibri" panose="020F0502020204030204" pitchFamily="34" charset="0"/>
              </a:rPr>
              <a:t>d)Entrevistas y Encuestas. Opcional</a:t>
            </a:r>
            <a:r>
              <a:rPr lang="es-ES" sz="1300" b="0" i="0" dirty="0">
                <a:effectLst/>
                <a:latin typeface="Calibri" panose="020F0502020204030204" pitchFamily="34" charset="0"/>
              </a:rPr>
              <a:t>: </a:t>
            </a:r>
            <a:r>
              <a:rPr lang="es-ES" sz="1300" b="0" i="0" dirty="0">
                <a:solidFill>
                  <a:srgbClr val="000000"/>
                </a:solidFill>
                <a:effectLst/>
                <a:latin typeface="Calibri" panose="020F0502020204030204" pitchFamily="34" charset="0"/>
              </a:rPr>
              <a:t>Realización de entrevistas con expertos en salud mental y encuestas a la población objetivo. Sondeo. </a:t>
            </a:r>
          </a:p>
          <a:p>
            <a:pPr>
              <a:lnSpc>
                <a:spcPct val="100000"/>
              </a:lnSpc>
              <a:spcBef>
                <a:spcPts val="300"/>
              </a:spcBef>
            </a:pPr>
            <a:endParaRPr lang="es-ES" sz="1300" dirty="0"/>
          </a:p>
        </p:txBody>
      </p:sp>
      <p:sp>
        <p:nvSpPr>
          <p:cNvPr id="5" name="Marcador de número de diapositiva 4">
            <a:extLst>
              <a:ext uri="{FF2B5EF4-FFF2-40B4-BE49-F238E27FC236}">
                <a16:creationId xmlns:a16="http://schemas.microsoft.com/office/drawing/2014/main" id="{63F3613C-8357-354B-A735-861CD8BAECCE}"/>
              </a:ext>
            </a:extLst>
          </p:cNvPr>
          <p:cNvSpPr>
            <a:spLocks noGrp="1"/>
          </p:cNvSpPr>
          <p:nvPr>
            <p:ph type="sldNum" idx="12"/>
          </p:nvPr>
        </p:nvSpPr>
        <p:spPr/>
        <p:txBody>
          <a:bodyPr/>
          <a:lstStyle/>
          <a:p>
            <a:fld id="{00000000-1234-1234-1234-123412341234}" type="slidenum">
              <a:rPr lang="es-ES" smtClean="0"/>
              <a:pPr/>
              <a:t>36</a:t>
            </a:fld>
            <a:endParaRPr lang="es-ES"/>
          </a:p>
        </p:txBody>
      </p:sp>
      <p:sp>
        <p:nvSpPr>
          <p:cNvPr id="6" name="Marcador de pie de página 5">
            <a:extLst>
              <a:ext uri="{FF2B5EF4-FFF2-40B4-BE49-F238E27FC236}">
                <a16:creationId xmlns:a16="http://schemas.microsoft.com/office/drawing/2014/main" id="{32E19BE0-E345-BEDA-8A14-02C17C7C7007}"/>
              </a:ext>
            </a:extLst>
          </p:cNvPr>
          <p:cNvSpPr>
            <a:spLocks noGrp="1"/>
          </p:cNvSpPr>
          <p:nvPr>
            <p:ph type="ftr" sz="quarter" idx="10"/>
          </p:nvPr>
        </p:nvSpPr>
        <p:spPr/>
        <p:txBody>
          <a:bodyPr/>
          <a:lstStyle/>
          <a:p>
            <a:r>
              <a:rPr lang="es-ES"/>
              <a:t>Elaborado por: Clara Janneth Santos-Martínez</a:t>
            </a:r>
            <a:endParaRPr lang="es-ES" dirty="0"/>
          </a:p>
        </p:txBody>
      </p:sp>
    </p:spTree>
    <p:extLst>
      <p:ext uri="{BB962C8B-B14F-4D97-AF65-F5344CB8AC3E}">
        <p14:creationId xmlns:p14="http://schemas.microsoft.com/office/powerpoint/2010/main" val="1865940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CD211-F1D3-A92A-28EF-7F827797ABFF}"/>
              </a:ext>
            </a:extLst>
          </p:cNvPr>
          <p:cNvSpPr>
            <a:spLocks noGrp="1"/>
          </p:cNvSpPr>
          <p:nvPr>
            <p:ph type="title"/>
          </p:nvPr>
        </p:nvSpPr>
        <p:spPr>
          <a:xfrm>
            <a:off x="1133475" y="388672"/>
            <a:ext cx="10481000" cy="787758"/>
          </a:xfrm>
        </p:spPr>
        <p:txBody>
          <a:bodyPr/>
          <a:lstStyle/>
          <a:p>
            <a:r>
              <a:rPr lang="es-ES" dirty="0"/>
              <a:t>Precampaña de publicidad: Salud mental </a:t>
            </a:r>
            <a:r>
              <a:rPr lang="es-ES" sz="1800" dirty="0"/>
              <a:t>4 de 4</a:t>
            </a:r>
          </a:p>
        </p:txBody>
      </p:sp>
      <p:sp>
        <p:nvSpPr>
          <p:cNvPr id="3" name="Marcador de texto 2">
            <a:extLst>
              <a:ext uri="{FF2B5EF4-FFF2-40B4-BE49-F238E27FC236}">
                <a16:creationId xmlns:a16="http://schemas.microsoft.com/office/drawing/2014/main" id="{AFD39E46-291A-FD8F-CACF-529454EF1852}"/>
              </a:ext>
            </a:extLst>
          </p:cNvPr>
          <p:cNvSpPr>
            <a:spLocks noGrp="1"/>
          </p:cNvSpPr>
          <p:nvPr>
            <p:ph type="body" idx="1"/>
          </p:nvPr>
        </p:nvSpPr>
        <p:spPr>
          <a:xfrm>
            <a:off x="1295400" y="1688233"/>
            <a:ext cx="4453400" cy="4403600"/>
          </a:xfrm>
        </p:spPr>
        <p:txBody>
          <a:bodyPr>
            <a:noAutofit/>
          </a:bodyPr>
          <a:lstStyle/>
          <a:p>
            <a:pPr algn="l" rtl="0" fontAlgn="base">
              <a:buFont typeface="+mj-lt"/>
              <a:buAutoNum type="arabicPeriod" startAt="3"/>
            </a:pPr>
            <a:r>
              <a:rPr lang="es-ES" sz="1600" b="1" i="0" dirty="0">
                <a:solidFill>
                  <a:srgbClr val="FF0000"/>
                </a:solidFill>
                <a:effectLst/>
                <a:latin typeface="Calibri" panose="020F0502020204030204" pitchFamily="34" charset="0"/>
              </a:rPr>
              <a:t>Planificación de la Campaña</a:t>
            </a:r>
            <a:r>
              <a:rPr lang="es-ES" sz="1600" b="0" i="0" dirty="0">
                <a:solidFill>
                  <a:srgbClr val="FF0000"/>
                </a:solidFill>
                <a:effectLst/>
                <a:latin typeface="Calibri" panose="020F0502020204030204" pitchFamily="34" charset="0"/>
              </a:rPr>
              <a:t> </a:t>
            </a:r>
          </a:p>
          <a:p>
            <a:pPr marL="186262" indent="0" algn="l" rtl="0" fontAlgn="base">
              <a:buNone/>
            </a:pPr>
            <a:r>
              <a:rPr lang="es-ES" sz="1600" b="0" i="0" dirty="0">
                <a:solidFill>
                  <a:srgbClr val="000000"/>
                </a:solidFill>
                <a:effectLst/>
                <a:latin typeface="Calibri" panose="020F0502020204030204" pitchFamily="34" charset="0"/>
              </a:rPr>
              <a:t> </a:t>
            </a:r>
            <a:r>
              <a:rPr lang="es-ES" sz="1600" b="1" i="0" dirty="0">
                <a:solidFill>
                  <a:srgbClr val="000000"/>
                </a:solidFill>
                <a:effectLst/>
                <a:latin typeface="Calibri" panose="020F0502020204030204" pitchFamily="34" charset="0"/>
              </a:rPr>
              <a:t>Definición del Público Objetivo</a:t>
            </a:r>
            <a:r>
              <a:rPr lang="es-ES" sz="1600" b="0" i="0" dirty="0">
                <a:solidFill>
                  <a:srgbClr val="000000"/>
                </a:solidFill>
                <a:effectLst/>
                <a:latin typeface="Calibri" panose="020F0502020204030204" pitchFamily="34" charset="0"/>
              </a:rPr>
              <a:t>: Identifica y delimita el público al que se dirigirá la campaña. </a:t>
            </a:r>
          </a:p>
          <a:p>
            <a:pPr algn="l" rtl="0" fontAlgn="base">
              <a:buFont typeface="Arial" panose="020B0604020202020204" pitchFamily="34" charset="0"/>
              <a:buChar char="•"/>
            </a:pPr>
            <a:r>
              <a:rPr lang="es-ES" sz="1600" b="1" i="0" dirty="0">
                <a:solidFill>
                  <a:srgbClr val="000000"/>
                </a:solidFill>
                <a:effectLst/>
                <a:latin typeface="Calibri" panose="020F0502020204030204" pitchFamily="34" charset="0"/>
              </a:rPr>
              <a:t>Objetivos de Comunicación</a:t>
            </a:r>
            <a:r>
              <a:rPr lang="es-ES" sz="1600" b="0" i="0" dirty="0">
                <a:solidFill>
                  <a:srgbClr val="000000"/>
                </a:solidFill>
                <a:effectLst/>
                <a:latin typeface="Calibri" panose="020F0502020204030204" pitchFamily="34" charset="0"/>
              </a:rPr>
              <a:t>: Establece objetivos claros y medibles. </a:t>
            </a:r>
          </a:p>
          <a:p>
            <a:pPr algn="l" rtl="0" fontAlgn="base">
              <a:buFont typeface="Arial" panose="020B0604020202020204" pitchFamily="34" charset="0"/>
              <a:buChar char="•"/>
            </a:pPr>
            <a:r>
              <a:rPr lang="es-ES" sz="1600" b="1" i="0" dirty="0">
                <a:solidFill>
                  <a:srgbClr val="000000"/>
                </a:solidFill>
                <a:effectLst/>
                <a:latin typeface="Calibri" panose="020F0502020204030204" pitchFamily="34" charset="0"/>
              </a:rPr>
              <a:t>Estrategia Creativa</a:t>
            </a:r>
            <a:r>
              <a:rPr lang="es-ES" sz="1600" b="0" i="0" dirty="0">
                <a:solidFill>
                  <a:srgbClr val="000000"/>
                </a:solidFill>
                <a:effectLst/>
                <a:latin typeface="Calibri" panose="020F0502020204030204" pitchFamily="34" charset="0"/>
              </a:rPr>
              <a:t>: Desarrolla 1 concepto creativo y 2 mensajes clave. </a:t>
            </a:r>
          </a:p>
          <a:p>
            <a:pPr algn="l" rtl="0" fontAlgn="base">
              <a:buFont typeface="Arial" panose="020B0604020202020204" pitchFamily="34" charset="0"/>
              <a:buChar char="•"/>
            </a:pPr>
            <a:r>
              <a:rPr lang="es-ES" sz="1600" b="1" i="0" dirty="0">
                <a:solidFill>
                  <a:srgbClr val="000000"/>
                </a:solidFill>
                <a:effectLst/>
                <a:latin typeface="Calibri" panose="020F0502020204030204" pitchFamily="34" charset="0"/>
              </a:rPr>
              <a:t>Medios y Canales</a:t>
            </a:r>
            <a:r>
              <a:rPr lang="es-ES" sz="1600" b="0" i="0" dirty="0">
                <a:solidFill>
                  <a:srgbClr val="000000"/>
                </a:solidFill>
                <a:effectLst/>
                <a:latin typeface="Calibri" panose="020F0502020204030204" pitchFamily="34" charset="0"/>
              </a:rPr>
              <a:t>: Determina cuáles serían los medios y canales más adecuados para la difusión de la campaña (TV, radio, redes sociales, exteriores o </a:t>
            </a:r>
            <a:r>
              <a:rPr lang="es-ES" sz="1600" b="0" i="1" dirty="0" err="1">
                <a:solidFill>
                  <a:srgbClr val="000000"/>
                </a:solidFill>
                <a:effectLst/>
                <a:latin typeface="Calibri" panose="020F0502020204030204" pitchFamily="34" charset="0"/>
              </a:rPr>
              <a:t>outdoor</a:t>
            </a:r>
            <a:r>
              <a:rPr lang="es-ES" sz="1600" b="0" i="0" dirty="0">
                <a:solidFill>
                  <a:srgbClr val="000000"/>
                </a:solidFill>
                <a:effectLst/>
                <a:latin typeface="Calibri" panose="020F0502020204030204" pitchFamily="34" charset="0"/>
              </a:rPr>
              <a:t>, etc.). </a:t>
            </a:r>
          </a:p>
          <a:p>
            <a:pPr marL="186262" indent="0" algn="l" rtl="0" fontAlgn="base">
              <a:buNone/>
            </a:pPr>
            <a:r>
              <a:rPr lang="es-ES" sz="1600" b="1" i="0" dirty="0">
                <a:solidFill>
                  <a:srgbClr val="000000"/>
                </a:solidFill>
                <a:effectLst/>
                <a:latin typeface="Calibri" panose="020F0502020204030204" pitchFamily="34" charset="0"/>
              </a:rPr>
              <a:t>Condiciones de entrega: </a:t>
            </a:r>
            <a:r>
              <a:rPr lang="es-ES" sz="1600" b="0" i="0" dirty="0">
                <a:solidFill>
                  <a:srgbClr val="000000"/>
                </a:solidFill>
                <a:effectLst/>
                <a:latin typeface="Calibri" panose="020F0502020204030204" pitchFamily="34" charset="0"/>
              </a:rPr>
              <a:t> </a:t>
            </a:r>
          </a:p>
          <a:p>
            <a:pPr algn="l" rtl="0" fontAlgn="base"/>
            <a:r>
              <a:rPr lang="es-ES" sz="1600" b="0" i="0" dirty="0">
                <a:solidFill>
                  <a:srgbClr val="000000"/>
                </a:solidFill>
                <a:effectLst/>
                <a:latin typeface="Calibri" panose="020F0502020204030204" pitchFamily="34" charset="0"/>
              </a:rPr>
              <a:t>Se entregará en OneNote. Todos los enlaces compartidos deben probarse previamente en una ventana de incógnito para asegurarse que abran.  </a:t>
            </a:r>
          </a:p>
          <a:p>
            <a:pPr algn="l" rtl="0" fontAlgn="base"/>
            <a:r>
              <a:rPr lang="es-ES" sz="1600" dirty="0">
                <a:solidFill>
                  <a:srgbClr val="000000"/>
                </a:solidFill>
                <a:latin typeface="Calibri" panose="020F0502020204030204" pitchFamily="34" charset="0"/>
              </a:rPr>
              <a:t>El trabajo deberá tener una </a:t>
            </a:r>
            <a:r>
              <a:rPr lang="es-ES" sz="1600" b="1" dirty="0">
                <a:solidFill>
                  <a:srgbClr val="000000"/>
                </a:solidFill>
                <a:latin typeface="Calibri" panose="020F0502020204030204" pitchFamily="34" charset="0"/>
              </a:rPr>
              <a:t>licencia </a:t>
            </a:r>
            <a:r>
              <a:rPr lang="es-ES" sz="1600" b="1" i="1" dirty="0">
                <a:solidFill>
                  <a:srgbClr val="000000"/>
                </a:solidFill>
                <a:latin typeface="Calibri" panose="020F0502020204030204" pitchFamily="34" charset="0"/>
              </a:rPr>
              <a:t>Creative </a:t>
            </a:r>
            <a:r>
              <a:rPr lang="es-ES" sz="1600" b="1" i="1" dirty="0" err="1">
                <a:solidFill>
                  <a:srgbClr val="000000"/>
                </a:solidFill>
                <a:latin typeface="Calibri" panose="020F0502020204030204" pitchFamily="34" charset="0"/>
              </a:rPr>
              <a:t>Commons</a:t>
            </a:r>
            <a:r>
              <a:rPr lang="es-ES" sz="1600" b="1" i="1" dirty="0">
                <a:solidFill>
                  <a:srgbClr val="000000"/>
                </a:solidFill>
                <a:latin typeface="Calibri" panose="020F0502020204030204" pitchFamily="34" charset="0"/>
              </a:rPr>
              <a:t> </a:t>
            </a:r>
            <a:r>
              <a:rPr lang="es-ES" sz="1600" dirty="0">
                <a:solidFill>
                  <a:srgbClr val="000000"/>
                </a:solidFill>
                <a:latin typeface="Calibri" panose="020F0502020204030204" pitchFamily="34" charset="0"/>
              </a:rPr>
              <a:t>que permita compartir igual y no permita comercializar el producto. </a:t>
            </a:r>
            <a:endParaRPr lang="es-ES" sz="1600" b="0" i="0" dirty="0">
              <a:solidFill>
                <a:srgbClr val="000000"/>
              </a:solidFill>
              <a:effectLst/>
              <a:latin typeface="Calibri" panose="020F0502020204030204" pitchFamily="34" charset="0"/>
            </a:endParaRPr>
          </a:p>
          <a:p>
            <a:pPr marL="186262" indent="0">
              <a:buNone/>
            </a:pPr>
            <a:endParaRPr lang="es-ES" sz="1600" dirty="0"/>
          </a:p>
        </p:txBody>
      </p:sp>
      <p:sp>
        <p:nvSpPr>
          <p:cNvPr id="5" name="Marcador de número de diapositiva 4">
            <a:extLst>
              <a:ext uri="{FF2B5EF4-FFF2-40B4-BE49-F238E27FC236}">
                <a16:creationId xmlns:a16="http://schemas.microsoft.com/office/drawing/2014/main" id="{3CFBB223-8970-3CB9-C57D-27324245852E}"/>
              </a:ext>
            </a:extLst>
          </p:cNvPr>
          <p:cNvSpPr>
            <a:spLocks noGrp="1"/>
          </p:cNvSpPr>
          <p:nvPr>
            <p:ph type="sldNum" idx="12"/>
          </p:nvPr>
        </p:nvSpPr>
        <p:spPr/>
        <p:txBody>
          <a:bodyPr/>
          <a:lstStyle/>
          <a:p>
            <a:fld id="{00000000-1234-1234-1234-123412341234}" type="slidenum">
              <a:rPr lang="es-ES" smtClean="0"/>
              <a:pPr/>
              <a:t>37</a:t>
            </a:fld>
            <a:endParaRPr lang="es-ES"/>
          </a:p>
        </p:txBody>
      </p:sp>
      <p:sp>
        <p:nvSpPr>
          <p:cNvPr id="6" name="Marcador de pie de página 5">
            <a:extLst>
              <a:ext uri="{FF2B5EF4-FFF2-40B4-BE49-F238E27FC236}">
                <a16:creationId xmlns:a16="http://schemas.microsoft.com/office/drawing/2014/main" id="{E640D4AC-ED7C-A53B-62B0-AA974ACA415F}"/>
              </a:ext>
            </a:extLst>
          </p:cNvPr>
          <p:cNvSpPr>
            <a:spLocks noGrp="1"/>
          </p:cNvSpPr>
          <p:nvPr>
            <p:ph type="ftr" sz="quarter" idx="10"/>
          </p:nvPr>
        </p:nvSpPr>
        <p:spPr/>
        <p:txBody>
          <a:bodyPr/>
          <a:lstStyle/>
          <a:p>
            <a:r>
              <a:rPr lang="es-ES"/>
              <a:t>Elaborado por: Clara Janneth Santos-Martínez</a:t>
            </a:r>
            <a:endParaRPr lang="es-ES" dirty="0"/>
          </a:p>
        </p:txBody>
      </p:sp>
      <p:sp>
        <p:nvSpPr>
          <p:cNvPr id="8" name="CuadroTexto 7">
            <a:extLst>
              <a:ext uri="{FF2B5EF4-FFF2-40B4-BE49-F238E27FC236}">
                <a16:creationId xmlns:a16="http://schemas.microsoft.com/office/drawing/2014/main" id="{D9E445A8-CCF9-28EC-991B-DFAA4ECD3875}"/>
              </a:ext>
            </a:extLst>
          </p:cNvPr>
          <p:cNvSpPr txBox="1"/>
          <p:nvPr/>
        </p:nvSpPr>
        <p:spPr>
          <a:xfrm>
            <a:off x="6658683" y="5578494"/>
            <a:ext cx="4320000" cy="461665"/>
          </a:xfrm>
          <a:prstGeom prst="rect">
            <a:avLst/>
          </a:prstGeom>
          <a:noFill/>
        </p:spPr>
        <p:txBody>
          <a:bodyPr wrap="square">
            <a:spAutoFit/>
          </a:bodyPr>
          <a:lstStyle/>
          <a:p>
            <a:r>
              <a:rPr lang="fr-FR"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Foto</a:t>
            </a:r>
            <a:r>
              <a:rPr lang="fr-F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MART PRODUCTION: </a:t>
            </a:r>
            <a:r>
              <a:rPr lang="fr-F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https://www.pexels.com/es-es/foto/mujer-solo-temor-problema-8458894/</a:t>
            </a:r>
            <a:r>
              <a:rPr lang="fr-F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Uso</a:t>
            </a:r>
            <a:r>
              <a:rPr lang="fr-F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gratuito</a:t>
            </a:r>
            <a:r>
              <a:rPr lang="fr-F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s-ES" sz="12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Gratis Fotos de stock gratuitas de abrumado, aislamiento, albardilla Foto de stock">
            <a:extLst>
              <a:ext uri="{FF2B5EF4-FFF2-40B4-BE49-F238E27FC236}">
                <a16:creationId xmlns:a16="http://schemas.microsoft.com/office/drawing/2014/main" id="{EFC83655-3473-5264-D459-A892CA5EAF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59"/>
          <a:stretch/>
        </p:blipFill>
        <p:spPr bwMode="auto">
          <a:xfrm>
            <a:off x="6658683" y="2168038"/>
            <a:ext cx="4320000" cy="33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025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92F10-B751-C86B-3382-B05B743EFABE}"/>
              </a:ext>
            </a:extLst>
          </p:cNvPr>
          <p:cNvSpPr>
            <a:spLocks noGrp="1"/>
          </p:cNvSpPr>
          <p:nvPr>
            <p:ph type="title"/>
          </p:nvPr>
        </p:nvSpPr>
        <p:spPr/>
        <p:txBody>
          <a:bodyPr/>
          <a:lstStyle/>
          <a:p>
            <a:r>
              <a:rPr lang="es-ES" dirty="0"/>
              <a:t>Tema 6</a:t>
            </a:r>
          </a:p>
        </p:txBody>
      </p:sp>
      <p:sp>
        <p:nvSpPr>
          <p:cNvPr id="3" name="Marcador de texto 2">
            <a:extLst>
              <a:ext uri="{FF2B5EF4-FFF2-40B4-BE49-F238E27FC236}">
                <a16:creationId xmlns:a16="http://schemas.microsoft.com/office/drawing/2014/main" id="{83D5BB7C-0881-01B6-3939-671E43294170}"/>
              </a:ext>
            </a:extLst>
          </p:cNvPr>
          <p:cNvSpPr>
            <a:spLocks noGrp="1"/>
          </p:cNvSpPr>
          <p:nvPr>
            <p:ph type="body" idx="1"/>
          </p:nvPr>
        </p:nvSpPr>
        <p:spPr/>
        <p:txBody>
          <a:bodyPr/>
          <a:lstStyle/>
          <a:p>
            <a:r>
              <a:rPr lang="es-ES" sz="1800" b="1" dirty="0">
                <a:latin typeface="Calibri" panose="020F0502020204030204" pitchFamily="34" charset="0"/>
              </a:rPr>
              <a:t> Documentos sonoros. Cuña radiofónica</a:t>
            </a:r>
          </a:p>
        </p:txBody>
      </p:sp>
      <p:sp>
        <p:nvSpPr>
          <p:cNvPr id="4" name="Marcador de pie de página 3">
            <a:extLst>
              <a:ext uri="{FF2B5EF4-FFF2-40B4-BE49-F238E27FC236}">
                <a16:creationId xmlns:a16="http://schemas.microsoft.com/office/drawing/2014/main" id="{D8E2A38F-1320-55B9-6200-642B1B51E203}"/>
              </a:ext>
            </a:extLst>
          </p:cNvPr>
          <p:cNvSpPr>
            <a:spLocks noGrp="1"/>
          </p:cNvSpPr>
          <p:nvPr>
            <p:ph type="ftr" sz="quarter" idx="10"/>
          </p:nvPr>
        </p:nvSpPr>
        <p:spPr/>
        <p:txBody>
          <a:bodyPr/>
          <a:lstStyle/>
          <a:p>
            <a:r>
              <a:rPr lang="es-ES"/>
              <a:t>Elaborado por: Clara Janneth Santos-Martínez</a:t>
            </a:r>
            <a:endParaRPr lang="es-ES" dirty="0"/>
          </a:p>
        </p:txBody>
      </p:sp>
      <p:sp>
        <p:nvSpPr>
          <p:cNvPr id="5" name="Marcador de número de diapositiva 4">
            <a:extLst>
              <a:ext uri="{FF2B5EF4-FFF2-40B4-BE49-F238E27FC236}">
                <a16:creationId xmlns:a16="http://schemas.microsoft.com/office/drawing/2014/main" id="{07F94B15-A019-F7F4-FC5E-4C02A4994135}"/>
              </a:ext>
            </a:extLst>
          </p:cNvPr>
          <p:cNvSpPr>
            <a:spLocks noGrp="1"/>
          </p:cNvSpPr>
          <p:nvPr>
            <p:ph type="sldNum" sz="quarter" idx="11"/>
          </p:nvPr>
        </p:nvSpPr>
        <p:spPr/>
        <p:txBody>
          <a:bodyPr/>
          <a:lstStyle/>
          <a:p>
            <a:fld id="{EAB12A51-B90F-41A2-8418-3383866E81AA}" type="slidenum">
              <a:rPr lang="es-ES" smtClean="0"/>
              <a:t>38</a:t>
            </a:fld>
            <a:endParaRPr lang="es-ES"/>
          </a:p>
        </p:txBody>
      </p:sp>
    </p:spTree>
    <p:extLst>
      <p:ext uri="{BB962C8B-B14F-4D97-AF65-F5344CB8AC3E}">
        <p14:creationId xmlns:p14="http://schemas.microsoft.com/office/powerpoint/2010/main" val="418106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Interfaz de usuario gráfica, Texto, Aplicación&#10;&#10;Descripción generada automáticamente">
            <a:extLst>
              <a:ext uri="{FF2B5EF4-FFF2-40B4-BE49-F238E27FC236}">
                <a16:creationId xmlns:a16="http://schemas.microsoft.com/office/drawing/2014/main" id="{931F5683-0DED-A486-7A02-B7955E1C257C}"/>
              </a:ext>
            </a:extLst>
          </p:cNvPr>
          <p:cNvPicPr>
            <a:picLocks noGrp="1" noChangeAspect="1"/>
          </p:cNvPicPr>
          <p:nvPr>
            <p:ph idx="4294967295"/>
          </p:nvPr>
        </p:nvPicPr>
        <p:blipFill rotWithShape="1">
          <a:blip r:embed="rId2"/>
          <a:srcRect l="-74" t="9281" r="29004" b="13566"/>
          <a:stretch/>
        </p:blipFill>
        <p:spPr>
          <a:xfrm>
            <a:off x="4605338" y="1602889"/>
            <a:ext cx="6615112" cy="4056062"/>
          </a:xfrm>
          <a:prstGeom prst="rect">
            <a:avLst/>
          </a:prstGeom>
        </p:spPr>
      </p:pic>
      <p:sp>
        <p:nvSpPr>
          <p:cNvPr id="7" name="CuadroTexto 6">
            <a:extLst>
              <a:ext uri="{FF2B5EF4-FFF2-40B4-BE49-F238E27FC236}">
                <a16:creationId xmlns:a16="http://schemas.microsoft.com/office/drawing/2014/main" id="{41F1EBC8-81B2-B589-A1A4-337CA5EB08F5}"/>
              </a:ext>
            </a:extLst>
          </p:cNvPr>
          <p:cNvSpPr txBox="1"/>
          <p:nvPr/>
        </p:nvSpPr>
        <p:spPr>
          <a:xfrm>
            <a:off x="1005242" y="255494"/>
            <a:ext cx="91012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solidFill>
                  <a:srgbClr val="FF0000"/>
                </a:solidFill>
              </a:rPr>
              <a:t>OBSERVACIÓN: </a:t>
            </a:r>
            <a:endParaRPr lang="es-ES" b="1" dirty="0"/>
          </a:p>
          <a:p>
            <a:r>
              <a:rPr lang="es-ES" dirty="0"/>
              <a:t>Ejemplo de Registro del Catálogo de la BNE. </a:t>
            </a:r>
          </a:p>
          <a:p>
            <a:r>
              <a:rPr lang="es-ES" dirty="0"/>
              <a:t>Consulta: Rollo de pianola: </a:t>
            </a:r>
            <a:r>
              <a:rPr lang="es-ES" dirty="0">
                <a:hlinkClick r:id="rId3"/>
              </a:rPr>
              <a:t>"Le beso la mano, madame"</a:t>
            </a:r>
            <a:r>
              <a:rPr lang="es-ES" dirty="0"/>
              <a:t>. </a:t>
            </a:r>
            <a:endParaRPr lang="es-ES"/>
          </a:p>
          <a:p>
            <a:r>
              <a:rPr lang="es-ES" dirty="0"/>
              <a:t>BNE. Biblioteca Digital Hispánica</a:t>
            </a:r>
          </a:p>
        </p:txBody>
      </p:sp>
      <p:sp>
        <p:nvSpPr>
          <p:cNvPr id="2" name="CuadroTexto 1">
            <a:extLst>
              <a:ext uri="{FF2B5EF4-FFF2-40B4-BE49-F238E27FC236}">
                <a16:creationId xmlns:a16="http://schemas.microsoft.com/office/drawing/2014/main" id="{9C32E356-BA3C-6C7D-3875-EE9CEB69E027}"/>
              </a:ext>
            </a:extLst>
          </p:cNvPr>
          <p:cNvSpPr txBox="1"/>
          <p:nvPr/>
        </p:nvSpPr>
        <p:spPr>
          <a:xfrm>
            <a:off x="3560232" y="5806017"/>
            <a:ext cx="7010399" cy="624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ea typeface="+mn-lt"/>
                <a:cs typeface="+mn-lt"/>
              </a:rPr>
              <a:t>Para saber más:</a:t>
            </a:r>
            <a:r>
              <a:rPr lang="es-ES" dirty="0">
                <a:ea typeface="+mn-lt"/>
                <a:cs typeface="+mn-lt"/>
              </a:rPr>
              <a:t> </a:t>
            </a:r>
            <a:r>
              <a:rPr lang="es-ES" sz="1600" dirty="0">
                <a:ea typeface="+mn-lt"/>
                <a:cs typeface="+mn-lt"/>
              </a:rPr>
              <a:t>Que es el rollo de Pianola - Google </a:t>
            </a:r>
            <a:r>
              <a:rPr lang="es-ES" sz="1600" err="1">
                <a:ea typeface="+mn-lt"/>
                <a:cs typeface="+mn-lt"/>
              </a:rPr>
              <a:t>Search</a:t>
            </a:r>
            <a:r>
              <a:rPr lang="es-ES" sz="1600" dirty="0">
                <a:ea typeface="+mn-lt"/>
                <a:cs typeface="+mn-lt"/>
              </a:rPr>
              <a:t>. (s. f.). </a:t>
            </a:r>
            <a:r>
              <a:rPr lang="es-ES" sz="1600" dirty="0">
                <a:ea typeface="+mn-lt"/>
                <a:cs typeface="+mn-lt"/>
                <a:hlinkClick r:id="rId4"/>
              </a:rPr>
              <a:t>https://bit.ly/47i0KXQ</a:t>
            </a:r>
            <a:r>
              <a:rPr lang="es-ES" sz="1600" dirty="0">
                <a:ea typeface="+mn-lt"/>
                <a:cs typeface="+mn-lt"/>
              </a:rPr>
              <a:t> </a:t>
            </a:r>
            <a:endParaRPr lang="es-ES" sz="1600"/>
          </a:p>
        </p:txBody>
      </p:sp>
    </p:spTree>
    <p:extLst>
      <p:ext uri="{BB962C8B-B14F-4D97-AF65-F5344CB8AC3E}">
        <p14:creationId xmlns:p14="http://schemas.microsoft.com/office/powerpoint/2010/main" val="261009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CC058EF-A323-D7A1-0374-5B087D73208E}"/>
              </a:ext>
            </a:extLst>
          </p:cNvPr>
          <p:cNvSpPr>
            <a:spLocks noGrp="1"/>
          </p:cNvSpPr>
          <p:nvPr>
            <p:ph type="body" idx="1"/>
          </p:nvPr>
        </p:nvSpPr>
        <p:spPr/>
        <p:txBody>
          <a:bodyPr>
            <a:normAutofit fontScale="85000" lnSpcReduction="10000"/>
          </a:bodyPr>
          <a:lstStyle/>
          <a:p>
            <a:pPr marL="152396" indent="0">
              <a:lnSpc>
                <a:spcPct val="100000"/>
              </a:lnSpc>
              <a:spcBef>
                <a:spcPts val="600"/>
              </a:spcBef>
              <a:spcAft>
                <a:spcPts val="600"/>
              </a:spcAft>
              <a:buNone/>
            </a:pPr>
            <a:r>
              <a:rPr lang="es-ES" dirty="0"/>
              <a:t>La estructura de los ejercicios se basa en:  </a:t>
            </a:r>
          </a:p>
          <a:p>
            <a:pPr marL="495296" indent="-342900">
              <a:lnSpc>
                <a:spcPct val="100000"/>
              </a:lnSpc>
              <a:spcBef>
                <a:spcPts val="600"/>
              </a:spcBef>
              <a:spcAft>
                <a:spcPts val="600"/>
              </a:spcAft>
              <a:buAutoNum type="alphaLcParenR"/>
            </a:pPr>
            <a:r>
              <a:rPr lang="es-ES" dirty="0"/>
              <a:t>Investigación </a:t>
            </a:r>
          </a:p>
          <a:p>
            <a:pPr marL="495296" indent="-342900">
              <a:lnSpc>
                <a:spcPct val="100000"/>
              </a:lnSpc>
              <a:spcBef>
                <a:spcPts val="600"/>
              </a:spcBef>
              <a:spcAft>
                <a:spcPts val="600"/>
              </a:spcAft>
              <a:buAutoNum type="alphaLcParenR"/>
            </a:pPr>
            <a:r>
              <a:rPr lang="es-ES" dirty="0"/>
              <a:t>Conocimiento de herramientas TIC </a:t>
            </a:r>
          </a:p>
          <a:p>
            <a:pPr marL="495296" indent="-342900">
              <a:lnSpc>
                <a:spcPct val="100000"/>
              </a:lnSpc>
              <a:spcBef>
                <a:spcPts val="600"/>
              </a:spcBef>
              <a:spcAft>
                <a:spcPts val="600"/>
              </a:spcAft>
              <a:buAutoNum type="alphaLcParenR"/>
            </a:pPr>
            <a:r>
              <a:rPr lang="es-ES" dirty="0"/>
              <a:t>Elaboración de un producto </a:t>
            </a:r>
          </a:p>
          <a:p>
            <a:pPr marL="495296" indent="-342900">
              <a:lnSpc>
                <a:spcPct val="100000"/>
              </a:lnSpc>
              <a:spcBef>
                <a:spcPts val="600"/>
              </a:spcBef>
              <a:spcAft>
                <a:spcPts val="600"/>
              </a:spcAft>
              <a:buAutoNum type="alphaLcParenR"/>
            </a:pPr>
            <a:r>
              <a:rPr lang="es-ES" dirty="0"/>
              <a:t>Registro de elementos en herramienta de Office 365. ¿Qué herramienta utilizar?</a:t>
            </a:r>
          </a:p>
          <a:p>
            <a:pPr marL="1104881" lvl="1" indent="-342900">
              <a:lnSpc>
                <a:spcPct val="100000"/>
              </a:lnSpc>
              <a:spcBef>
                <a:spcPts val="600"/>
              </a:spcBef>
              <a:spcAft>
                <a:spcPts val="600"/>
              </a:spcAft>
              <a:buAutoNum type="alphaLcParenR"/>
            </a:pPr>
            <a:r>
              <a:rPr lang="es-ES" sz="1600" dirty="0"/>
              <a:t>Libreta Digital. Abrir One Note: Debe tener 3 secciones: - Apuntes de clase; - Ejercicios – Resumen de Lecturas</a:t>
            </a:r>
          </a:p>
          <a:p>
            <a:pPr marL="1104881" lvl="1" indent="-342900">
              <a:lnSpc>
                <a:spcPct val="100000"/>
              </a:lnSpc>
              <a:spcBef>
                <a:spcPts val="600"/>
              </a:spcBef>
              <a:spcAft>
                <a:spcPts val="600"/>
              </a:spcAft>
              <a:buAutoNum type="alphaLcParenR"/>
            </a:pPr>
            <a:r>
              <a:rPr lang="es-ES" sz="1600" dirty="0"/>
              <a:t>Listas. Abrir Nueva Lista: ‘Ficha Bibliográfica’ . Se registran todas las fuentes de los ejercicios </a:t>
            </a:r>
          </a:p>
          <a:p>
            <a:pPr marL="1104881" lvl="1" indent="-342900">
              <a:lnSpc>
                <a:spcPct val="100000"/>
              </a:lnSpc>
              <a:spcBef>
                <a:spcPts val="600"/>
              </a:spcBef>
              <a:spcAft>
                <a:spcPts val="600"/>
              </a:spcAft>
              <a:buAutoNum type="alphaLcParenR"/>
            </a:pPr>
            <a:r>
              <a:rPr lang="es-ES" sz="1600" dirty="0"/>
              <a:t>One Drive. Abrir carpeta ‘Documentación Informativa’: Almacenamiento de la información</a:t>
            </a:r>
          </a:p>
          <a:p>
            <a:pPr marL="1104881" lvl="1" indent="-342900">
              <a:lnSpc>
                <a:spcPct val="100000"/>
              </a:lnSpc>
              <a:spcBef>
                <a:spcPts val="600"/>
              </a:spcBef>
              <a:spcAft>
                <a:spcPts val="600"/>
              </a:spcAft>
              <a:buAutoNum type="alphaLcParenR"/>
            </a:pPr>
            <a:r>
              <a:rPr lang="es-ES" sz="1600" dirty="0"/>
              <a:t>Teams: uso libre. Realizar vídeos, podcasts, integrar Listas, One Note. Utilizar como Aula Virtual de Aprendizaje</a:t>
            </a:r>
          </a:p>
          <a:p>
            <a:pPr marL="1104881" lvl="1" indent="-342900">
              <a:lnSpc>
                <a:spcPct val="100000"/>
              </a:lnSpc>
              <a:spcBef>
                <a:spcPts val="600"/>
              </a:spcBef>
              <a:spcAft>
                <a:spcPts val="600"/>
              </a:spcAft>
              <a:buAutoNum type="alphaLcParenR"/>
            </a:pPr>
            <a:r>
              <a:rPr lang="es-ES" sz="1600" dirty="0"/>
              <a:t>Otras herramientas de Office 365 según uso tradicional</a:t>
            </a:r>
          </a:p>
          <a:p>
            <a:pPr marL="152396" marR="0" lvl="0" indent="0" algn="l" defTabSz="914400" rtl="0" eaLnBrk="1" fontAlgn="auto" latinLnBrk="0" hangingPunct="1">
              <a:lnSpc>
                <a:spcPct val="100000"/>
              </a:lnSpc>
              <a:spcBef>
                <a:spcPts val="600"/>
              </a:spcBef>
              <a:spcAft>
                <a:spcPts val="0"/>
              </a:spcAft>
              <a:buClrTx/>
              <a:buSzPts val="1800"/>
              <a:buFont typeface="Arial" panose="020B0604020202020204" pitchFamily="34" charset="0"/>
              <a:buNone/>
              <a:tabLst/>
              <a:defRPr/>
            </a:pPr>
            <a:r>
              <a:rPr kumimoji="0" lang="es-ES" sz="1800" b="1" i="0" u="none" strike="noStrike" kern="1200" cap="none" spc="0" normalizeH="0" baseline="0" noProof="0" dirty="0">
                <a:ln>
                  <a:noFill/>
                </a:ln>
                <a:solidFill>
                  <a:srgbClr val="FF0000"/>
                </a:solidFill>
                <a:effectLst/>
                <a:uLnTx/>
                <a:uFillTx/>
                <a:latin typeface="-apple-system"/>
                <a:ea typeface="DejaVu Sans"/>
                <a:cs typeface="DejaVu Sans"/>
              </a:rPr>
              <a:t>NOTA: </a:t>
            </a:r>
            <a:r>
              <a:rPr kumimoji="0" lang="es-ES" sz="1800" b="0" i="0" u="none" strike="noStrike" kern="1200" cap="none" spc="0" normalizeH="0" baseline="0" noProof="0" dirty="0">
                <a:ln>
                  <a:noFill/>
                </a:ln>
                <a:solidFill>
                  <a:srgbClr val="111111"/>
                </a:solidFill>
                <a:effectLst/>
                <a:uLnTx/>
                <a:uFillTx/>
                <a:latin typeface="-apple-system"/>
                <a:ea typeface="DejaVu Sans"/>
                <a:cs typeface="DejaVu Sans"/>
              </a:rPr>
              <a:t>Los ejercicios que se presentan corresponden a la parte práctica de la asignatura, no obstante, se señalan también actividades en el aula virtual correspondientes a los contenidos teóricos del temario. En esos casos, se añade el término </a:t>
            </a:r>
            <a:r>
              <a:rPr kumimoji="0" lang="es-ES" sz="1800" b="0" i="0" u="none" strike="noStrike" kern="1200" cap="none" spc="0" normalizeH="0" baseline="0" noProof="0" dirty="0">
                <a:ln>
                  <a:noFill/>
                </a:ln>
                <a:solidFill>
                  <a:srgbClr val="FF0000"/>
                </a:solidFill>
                <a:effectLst/>
                <a:uLnTx/>
                <a:uFillTx/>
                <a:latin typeface="-apple-system"/>
                <a:ea typeface="DejaVu Sans"/>
                <a:cs typeface="DejaVu Sans"/>
              </a:rPr>
              <a:t>Teórico </a:t>
            </a:r>
            <a:r>
              <a:rPr kumimoji="0" lang="es-ES" sz="1800" b="0" i="0" u="none" strike="noStrike" kern="1200" cap="none" spc="0" normalizeH="0" baseline="0" noProof="0" dirty="0">
                <a:ln>
                  <a:noFill/>
                </a:ln>
                <a:solidFill>
                  <a:srgbClr val="111111"/>
                </a:solidFill>
                <a:effectLst/>
                <a:uLnTx/>
                <a:uFillTx/>
                <a:latin typeface="-apple-system"/>
                <a:ea typeface="DejaVu Sans"/>
                <a:cs typeface="DejaVu Sans"/>
              </a:rPr>
              <a:t>para identificar dichas actividades.</a:t>
            </a:r>
            <a:endParaRPr lang="es-ES" sz="1000" dirty="0"/>
          </a:p>
        </p:txBody>
      </p:sp>
      <p:sp>
        <p:nvSpPr>
          <p:cNvPr id="3" name="Marcador de número de diapositiva 2">
            <a:extLst>
              <a:ext uri="{FF2B5EF4-FFF2-40B4-BE49-F238E27FC236}">
                <a16:creationId xmlns:a16="http://schemas.microsoft.com/office/drawing/2014/main" id="{F1ED71FA-9503-49BF-2821-A851B81518EE}"/>
              </a:ext>
            </a:extLst>
          </p:cNvPr>
          <p:cNvSpPr>
            <a:spLocks noGrp="1"/>
          </p:cNvSpPr>
          <p:nvPr>
            <p:ph type="sldNum" idx="12"/>
          </p:nvPr>
        </p:nvSpPr>
        <p:spPr/>
        <p:txBody>
          <a:bodyPr>
            <a:normAutofit lnSpcReduction="10000"/>
          </a:bodyPr>
          <a:lstStyle/>
          <a:p>
            <a:fld id="{00000000-1234-1234-1234-123412341234}" type="slidenum">
              <a:rPr lang="es-ES" smtClean="0"/>
              <a:pPr/>
              <a:t>4</a:t>
            </a:fld>
            <a:endParaRPr lang="es-ES"/>
          </a:p>
        </p:txBody>
      </p:sp>
      <p:sp>
        <p:nvSpPr>
          <p:cNvPr id="4" name="Marcador de pie de página 3">
            <a:extLst>
              <a:ext uri="{FF2B5EF4-FFF2-40B4-BE49-F238E27FC236}">
                <a16:creationId xmlns:a16="http://schemas.microsoft.com/office/drawing/2014/main" id="{2FFC3B04-CAEB-A31D-D4C7-5DFE401D0C87}"/>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77D55F23-D42A-D6C3-2CAD-B11B87C0D8A2}"/>
              </a:ext>
            </a:extLst>
          </p:cNvPr>
          <p:cNvSpPr>
            <a:spLocks noGrp="1"/>
          </p:cNvSpPr>
          <p:nvPr>
            <p:ph type="title"/>
          </p:nvPr>
        </p:nvSpPr>
        <p:spPr/>
        <p:txBody>
          <a:bodyPr anchor="ctr"/>
          <a:lstStyle/>
          <a:p>
            <a:r>
              <a:rPr lang="es-ES" dirty="0"/>
              <a:t>Estructura de los Ejercicios en esta asignatura</a:t>
            </a:r>
          </a:p>
        </p:txBody>
      </p:sp>
    </p:spTree>
    <p:extLst>
      <p:ext uri="{BB962C8B-B14F-4D97-AF65-F5344CB8AC3E}">
        <p14:creationId xmlns:p14="http://schemas.microsoft.com/office/powerpoint/2010/main" val="456171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CEC14-12E1-E00A-AFAC-49C859509821}"/>
              </a:ext>
            </a:extLst>
          </p:cNvPr>
          <p:cNvSpPr>
            <a:spLocks noGrp="1"/>
          </p:cNvSpPr>
          <p:nvPr>
            <p:ph type="title"/>
          </p:nvPr>
        </p:nvSpPr>
        <p:spPr/>
        <p:txBody>
          <a:bodyPr/>
          <a:lstStyle/>
          <a:p>
            <a:pPr algn="ctr"/>
            <a:r>
              <a:rPr lang="es-ES" dirty="0"/>
              <a:t>El caso de RTVE</a:t>
            </a:r>
          </a:p>
        </p:txBody>
      </p:sp>
      <p:sp>
        <p:nvSpPr>
          <p:cNvPr id="3" name="Marcador de contenido 2">
            <a:extLst>
              <a:ext uri="{FF2B5EF4-FFF2-40B4-BE49-F238E27FC236}">
                <a16:creationId xmlns:a16="http://schemas.microsoft.com/office/drawing/2014/main" id="{E37205D6-6F22-2F88-1E4F-C15D122385E9}"/>
              </a:ext>
            </a:extLst>
          </p:cNvPr>
          <p:cNvSpPr>
            <a:spLocks noGrp="1"/>
          </p:cNvSpPr>
          <p:nvPr>
            <p:ph type="body" sz="quarter" idx="11"/>
          </p:nvPr>
        </p:nvSpPr>
        <p:spPr/>
        <p:txBody>
          <a:bodyPr vert="horz" lIns="91440" tIns="45720" rIns="91440" bIns="45720" rtlCol="0" anchor="t">
            <a:normAutofit fontScale="85000" lnSpcReduction="10000"/>
          </a:bodyPr>
          <a:lstStyle/>
          <a:p>
            <a:pPr algn="just"/>
            <a:r>
              <a:rPr lang="es-ES" dirty="0"/>
              <a:t>El Fondo Documental de RNE dispone de Fonoteca, Biblioteca y hemeroteca, cuyos documentos pueden consultarse a través de las bases de Datos (BB.DD.) que integra el gestor documental ARCA.</a:t>
            </a:r>
          </a:p>
          <a:p>
            <a:pPr algn="ctr"/>
            <a:r>
              <a:rPr lang="es-ES" dirty="0">
                <a:hlinkClick r:id="rId2"/>
              </a:rPr>
              <a:t>¿Qué hay en el archivo de Radio Nacional de España?</a:t>
            </a:r>
            <a:endParaRPr lang="es-ES" dirty="0"/>
          </a:p>
          <a:p>
            <a:r>
              <a:rPr lang="es-ES" dirty="0">
                <a:hlinkClick r:id="rId3"/>
              </a:rPr>
              <a:t>Depósito de RNE</a:t>
            </a:r>
            <a:endParaRPr lang="es-ES" dirty="0"/>
          </a:p>
          <a:p>
            <a:r>
              <a:rPr lang="es-ES" dirty="0"/>
              <a:t>- Soportes antiguos que se conservan: </a:t>
            </a:r>
          </a:p>
          <a:p>
            <a:pPr lvl="1"/>
            <a:r>
              <a:rPr lang="es-ES" dirty="0"/>
              <a:t>Los rollos de "pianola" donados por el Profesor </a:t>
            </a:r>
            <a:r>
              <a:rPr lang="es-ES" dirty="0">
                <a:hlinkClick r:id="rId4"/>
              </a:rPr>
              <a:t>Salustio Alvarado</a:t>
            </a:r>
            <a:r>
              <a:rPr lang="es-ES" dirty="0"/>
              <a:t> (1897-1981). </a:t>
            </a:r>
          </a:p>
          <a:p>
            <a:pPr lvl="1"/>
            <a:r>
              <a:rPr lang="es-ES" dirty="0">
                <a:hlinkClick r:id="rId5"/>
              </a:rPr>
              <a:t>Los discos de pizarra</a:t>
            </a:r>
            <a:endParaRPr lang="es-ES" dirty="0"/>
          </a:p>
          <a:p>
            <a:pPr lvl="1"/>
            <a:r>
              <a:rPr lang="es-ES" dirty="0">
                <a:ea typeface="+mn-lt"/>
                <a:cs typeface="+mn-lt"/>
              </a:rPr>
              <a:t>La </a:t>
            </a:r>
            <a:r>
              <a:rPr lang="es-ES" dirty="0">
                <a:ea typeface="+mn-lt"/>
                <a:cs typeface="+mn-lt"/>
                <a:hlinkClick r:id="rId6"/>
              </a:rPr>
              <a:t>cinta magnetofónica</a:t>
            </a:r>
            <a:r>
              <a:rPr lang="es-ES" dirty="0">
                <a:ea typeface="+mn-lt"/>
                <a:cs typeface="+mn-lt"/>
              </a:rPr>
              <a:t> ha sido el formato de grabación por excelencia</a:t>
            </a:r>
            <a:endParaRPr lang="es-ES" dirty="0"/>
          </a:p>
          <a:p>
            <a:r>
              <a:rPr lang="es-ES" b="1" dirty="0"/>
              <a:t>ARCA: </a:t>
            </a:r>
            <a:r>
              <a:rPr lang="es-ES" dirty="0"/>
              <a:t>Archivo y Recuperación de Contenidos Audiovisuales, edición 3. (ARCA3). Sistema de gestión de bases de datos para la recuperación de la información</a:t>
            </a:r>
          </a:p>
          <a:p>
            <a:r>
              <a:rPr lang="es-ES" b="1" dirty="0"/>
              <a:t>DALET</a:t>
            </a:r>
            <a:r>
              <a:rPr lang="es-ES" dirty="0"/>
              <a:t>: Sistema de Gestión de Producción</a:t>
            </a:r>
          </a:p>
          <a:p>
            <a:r>
              <a:rPr lang="es-ES" dirty="0"/>
              <a:t>Desde ARCA se trabaja con varias BBDD: Texto; Foto; Audio; Vídeo; Otros</a:t>
            </a:r>
          </a:p>
          <a:p>
            <a:r>
              <a:rPr lang="es-ES" dirty="0"/>
              <a:t>***Escuchen a </a:t>
            </a:r>
            <a:r>
              <a:rPr lang="es-ES" dirty="0">
                <a:hlinkClick r:id="rId7"/>
              </a:rPr>
              <a:t>personal del archivo de RNE</a:t>
            </a:r>
            <a:r>
              <a:rPr lang="es-ES" dirty="0"/>
              <a:t>... (Acceda al audio con el email de la URJC. No compartir fuera del ámbito académico de la URJC). </a:t>
            </a:r>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3532576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9E086-C448-BFDE-470D-F563812811F6}"/>
              </a:ext>
            </a:extLst>
          </p:cNvPr>
          <p:cNvSpPr>
            <a:spLocks noGrp="1"/>
          </p:cNvSpPr>
          <p:nvPr>
            <p:ph type="title"/>
          </p:nvPr>
        </p:nvSpPr>
        <p:spPr/>
        <p:txBody>
          <a:bodyPr anchor="t">
            <a:normAutofit fontScale="90000"/>
          </a:bodyPr>
          <a:lstStyle/>
          <a:p>
            <a:r>
              <a:rPr lang="es-ES"/>
              <a:t>Estructura del Fondo Documental de RNE</a:t>
            </a:r>
          </a:p>
        </p:txBody>
      </p:sp>
      <p:sp>
        <p:nvSpPr>
          <p:cNvPr id="3" name="Marcador de contenido 2">
            <a:extLst>
              <a:ext uri="{FF2B5EF4-FFF2-40B4-BE49-F238E27FC236}">
                <a16:creationId xmlns:a16="http://schemas.microsoft.com/office/drawing/2014/main" id="{74DFD349-EFE9-9D63-960A-7F08C1B2CB95}"/>
              </a:ext>
            </a:extLst>
          </p:cNvPr>
          <p:cNvSpPr>
            <a:spLocks noGrp="1"/>
          </p:cNvSpPr>
          <p:nvPr>
            <p:ph type="body" sz="quarter" idx="11"/>
          </p:nvPr>
        </p:nvSpPr>
        <p:spPr>
          <a:xfrm>
            <a:off x="3829050" y="1881188"/>
            <a:ext cx="7058690" cy="4211268"/>
          </a:xfrm>
        </p:spPr>
        <p:txBody>
          <a:bodyPr vert="horz" lIns="91440" tIns="45720" rIns="91440" bIns="45720" rtlCol="0">
            <a:normAutofit/>
          </a:bodyPr>
          <a:lstStyle/>
          <a:p>
            <a:r>
              <a:rPr lang="es-ES" b="1" dirty="0"/>
              <a:t>TRATAMIENTO DOCUMENTAL: </a:t>
            </a:r>
          </a:p>
          <a:p>
            <a:pPr marL="342900" indent="-342900">
              <a:buChar char="•"/>
            </a:pPr>
            <a:r>
              <a:rPr lang="es-ES" dirty="0"/>
              <a:t>Música Clásica</a:t>
            </a:r>
          </a:p>
          <a:p>
            <a:pPr marL="342900" indent="-342900">
              <a:buChar char="•"/>
            </a:pPr>
            <a:r>
              <a:rPr lang="es-ES" dirty="0"/>
              <a:t>Música Ligera</a:t>
            </a:r>
          </a:p>
          <a:p>
            <a:pPr marL="342900" indent="-342900">
              <a:buChar char="•"/>
            </a:pPr>
            <a:r>
              <a:rPr lang="es-ES" dirty="0"/>
              <a:t>Palabra</a:t>
            </a:r>
          </a:p>
          <a:p>
            <a:pPr marL="342900" indent="-342900">
              <a:buChar char="•"/>
            </a:pPr>
            <a:r>
              <a:rPr lang="es-ES" dirty="0"/>
              <a:t>Prensa</a:t>
            </a:r>
          </a:p>
          <a:p>
            <a:r>
              <a:rPr lang="es-ES" b="1" dirty="0"/>
              <a:t>DIFUSIÓN DOCUMENTAL: </a:t>
            </a:r>
          </a:p>
          <a:p>
            <a:pPr marL="342900" indent="-342900">
              <a:buChar char="•"/>
            </a:pPr>
            <a:r>
              <a:rPr lang="es-ES" dirty="0"/>
              <a:t>Difusión</a:t>
            </a:r>
          </a:p>
          <a:p>
            <a:pPr marL="342900" indent="-342900">
              <a:buChar char="•"/>
            </a:pPr>
            <a:r>
              <a:rPr lang="es-ES" dirty="0"/>
              <a:t>Digitalización</a:t>
            </a:r>
          </a:p>
        </p:txBody>
      </p:sp>
    </p:spTree>
    <p:extLst>
      <p:ext uri="{BB962C8B-B14F-4D97-AF65-F5344CB8AC3E}">
        <p14:creationId xmlns:p14="http://schemas.microsoft.com/office/powerpoint/2010/main" val="1231595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3765F-2D9F-8A65-6AAE-BF219CD5E9E0}"/>
              </a:ext>
            </a:extLst>
          </p:cNvPr>
          <p:cNvSpPr>
            <a:spLocks noGrp="1"/>
          </p:cNvSpPr>
          <p:nvPr>
            <p:ph type="title"/>
          </p:nvPr>
        </p:nvSpPr>
        <p:spPr>
          <a:xfrm>
            <a:off x="1440494" y="423621"/>
            <a:ext cx="10023796" cy="981728"/>
          </a:xfrm>
        </p:spPr>
        <p:txBody>
          <a:bodyPr>
            <a:normAutofit fontScale="90000"/>
          </a:bodyPr>
          <a:lstStyle/>
          <a:p>
            <a:r>
              <a:rPr lang="es-ES" dirty="0"/>
              <a:t>El caso de RTVE: Bases de Datos gestionadas en ARCA</a:t>
            </a:r>
          </a:p>
        </p:txBody>
      </p:sp>
      <p:graphicFrame>
        <p:nvGraphicFramePr>
          <p:cNvPr id="4" name="Tabla 4">
            <a:extLst>
              <a:ext uri="{FF2B5EF4-FFF2-40B4-BE49-F238E27FC236}">
                <a16:creationId xmlns:a16="http://schemas.microsoft.com/office/drawing/2014/main" id="{6D89C9FA-F713-7D82-2AF4-1086F34EF502}"/>
              </a:ext>
            </a:extLst>
          </p:cNvPr>
          <p:cNvGraphicFramePr>
            <a:graphicFrameLocks noGrp="1"/>
          </p:cNvGraphicFramePr>
          <p:nvPr>
            <p:ph sz="half" idx="4294967295"/>
            <p:extLst>
              <p:ext uri="{D42A27DB-BD31-4B8C-83A1-F6EECF244321}">
                <p14:modId xmlns:p14="http://schemas.microsoft.com/office/powerpoint/2010/main" val="160057027"/>
              </p:ext>
            </p:extLst>
          </p:nvPr>
        </p:nvGraphicFramePr>
        <p:xfrm>
          <a:off x="1919288" y="1768454"/>
          <a:ext cx="8802819" cy="4085717"/>
        </p:xfrm>
        <a:graphic>
          <a:graphicData uri="http://schemas.openxmlformats.org/drawingml/2006/table">
            <a:tbl>
              <a:tblPr firstRow="1" bandRow="1">
                <a:tableStyleId>{B301B821-A1FF-4177-AEE7-76D212191A09}</a:tableStyleId>
              </a:tblPr>
              <a:tblGrid>
                <a:gridCol w="1760565">
                  <a:extLst>
                    <a:ext uri="{9D8B030D-6E8A-4147-A177-3AD203B41FA5}">
                      <a16:colId xmlns:a16="http://schemas.microsoft.com/office/drawing/2014/main" val="4225750179"/>
                    </a:ext>
                  </a:extLst>
                </a:gridCol>
                <a:gridCol w="1437462">
                  <a:extLst>
                    <a:ext uri="{9D8B030D-6E8A-4147-A177-3AD203B41FA5}">
                      <a16:colId xmlns:a16="http://schemas.microsoft.com/office/drawing/2014/main" val="1838997336"/>
                    </a:ext>
                  </a:extLst>
                </a:gridCol>
                <a:gridCol w="2276575">
                  <a:extLst>
                    <a:ext uri="{9D8B030D-6E8A-4147-A177-3AD203B41FA5}">
                      <a16:colId xmlns:a16="http://schemas.microsoft.com/office/drawing/2014/main" val="4017140817"/>
                    </a:ext>
                  </a:extLst>
                </a:gridCol>
                <a:gridCol w="1969424">
                  <a:extLst>
                    <a:ext uri="{9D8B030D-6E8A-4147-A177-3AD203B41FA5}">
                      <a16:colId xmlns:a16="http://schemas.microsoft.com/office/drawing/2014/main" val="520333746"/>
                    </a:ext>
                  </a:extLst>
                </a:gridCol>
                <a:gridCol w="1358793">
                  <a:extLst>
                    <a:ext uri="{9D8B030D-6E8A-4147-A177-3AD203B41FA5}">
                      <a16:colId xmlns:a16="http://schemas.microsoft.com/office/drawing/2014/main" val="2343396626"/>
                    </a:ext>
                  </a:extLst>
                </a:gridCol>
              </a:tblGrid>
              <a:tr h="441003">
                <a:tc>
                  <a:txBody>
                    <a:bodyPr/>
                    <a:lstStyle/>
                    <a:p>
                      <a:pPr algn="ctr"/>
                      <a:r>
                        <a:rPr lang="es-ES" sz="2000" dirty="0"/>
                        <a:t>Texto</a:t>
                      </a:r>
                    </a:p>
                  </a:txBody>
                  <a:tcPr marL="100228" marR="100228" marT="50114" marB="50114"/>
                </a:tc>
                <a:tc>
                  <a:txBody>
                    <a:bodyPr/>
                    <a:lstStyle/>
                    <a:p>
                      <a:pPr algn="ctr"/>
                      <a:r>
                        <a:rPr lang="es-ES" sz="2000" dirty="0"/>
                        <a:t>Foto</a:t>
                      </a:r>
                    </a:p>
                  </a:txBody>
                  <a:tcPr marL="100228" marR="100228" marT="50114" marB="50114"/>
                </a:tc>
                <a:tc>
                  <a:txBody>
                    <a:bodyPr/>
                    <a:lstStyle/>
                    <a:p>
                      <a:pPr algn="ctr"/>
                      <a:r>
                        <a:rPr lang="es-ES" sz="2000" dirty="0"/>
                        <a:t>Audio</a:t>
                      </a:r>
                    </a:p>
                  </a:txBody>
                  <a:tcPr marL="100228" marR="100228" marT="50114" marB="50114"/>
                </a:tc>
                <a:tc>
                  <a:txBody>
                    <a:bodyPr/>
                    <a:lstStyle/>
                    <a:p>
                      <a:pPr algn="ctr"/>
                      <a:r>
                        <a:rPr lang="es-ES" sz="2000" dirty="0"/>
                        <a:t>Vídeo</a:t>
                      </a:r>
                    </a:p>
                  </a:txBody>
                  <a:tcPr marL="100228" marR="100228" marT="50114" marB="50114"/>
                </a:tc>
                <a:tc>
                  <a:txBody>
                    <a:bodyPr/>
                    <a:lstStyle/>
                    <a:p>
                      <a:pPr algn="ctr"/>
                      <a:r>
                        <a:rPr lang="es-ES" sz="2000" dirty="0"/>
                        <a:t>Otros</a:t>
                      </a:r>
                    </a:p>
                  </a:txBody>
                  <a:tcPr marL="100228" marR="100228" marT="50114" marB="50114"/>
                </a:tc>
                <a:extLst>
                  <a:ext uri="{0D108BD9-81ED-4DB2-BD59-A6C34878D82A}">
                    <a16:rowId xmlns:a16="http://schemas.microsoft.com/office/drawing/2014/main" val="1718039123"/>
                  </a:ext>
                </a:extLst>
              </a:tr>
              <a:tr h="441003">
                <a:tc>
                  <a:txBody>
                    <a:bodyPr/>
                    <a:lstStyle/>
                    <a:p>
                      <a:r>
                        <a:rPr lang="es-ES" sz="2000" dirty="0"/>
                        <a:t>BD Hemeroteca</a:t>
                      </a:r>
                    </a:p>
                  </a:txBody>
                  <a:tcPr marL="100228" marR="100228" marT="50114" marB="50114"/>
                </a:tc>
                <a:tc>
                  <a:txBody>
                    <a:bodyPr/>
                    <a:lstStyle/>
                    <a:p>
                      <a:r>
                        <a:rPr lang="es-ES" sz="2000" dirty="0"/>
                        <a:t>Fotos</a:t>
                      </a:r>
                    </a:p>
                  </a:txBody>
                  <a:tcPr marL="100228" marR="100228" marT="50114" marB="50114"/>
                </a:tc>
                <a:tc>
                  <a:txBody>
                    <a:bodyPr/>
                    <a:lstStyle/>
                    <a:p>
                      <a:r>
                        <a:rPr lang="es-ES" sz="2000" dirty="0"/>
                        <a:t>Música Clásica</a:t>
                      </a:r>
                    </a:p>
                  </a:txBody>
                  <a:tcPr marL="100228" marR="100228" marT="50114" marB="50114"/>
                </a:tc>
                <a:tc>
                  <a:txBody>
                    <a:bodyPr/>
                    <a:lstStyle/>
                    <a:p>
                      <a:r>
                        <a:rPr lang="es-ES" sz="2000" dirty="0"/>
                        <a:t>Informativos</a:t>
                      </a:r>
                    </a:p>
                  </a:txBody>
                  <a:tcPr marL="100228" marR="100228" marT="50114" marB="50114"/>
                </a:tc>
                <a:tc>
                  <a:txBody>
                    <a:bodyPr/>
                    <a:lstStyle/>
                    <a:p>
                      <a:r>
                        <a:rPr lang="es-ES" sz="2000" dirty="0"/>
                        <a:t>Dosieres</a:t>
                      </a:r>
                      <a:endParaRPr lang="es-ES" sz="2000" i="0" dirty="0" err="1"/>
                    </a:p>
                  </a:txBody>
                  <a:tcPr marL="100228" marR="100228" marT="50114" marB="50114"/>
                </a:tc>
                <a:extLst>
                  <a:ext uri="{0D108BD9-81ED-4DB2-BD59-A6C34878D82A}">
                    <a16:rowId xmlns:a16="http://schemas.microsoft.com/office/drawing/2014/main" val="1926931796"/>
                  </a:ext>
                </a:extLst>
              </a:tr>
              <a:tr h="741686">
                <a:tc>
                  <a:txBody>
                    <a:bodyPr/>
                    <a:lstStyle/>
                    <a:p>
                      <a:r>
                        <a:rPr lang="es-ES" sz="2000" dirty="0"/>
                        <a:t>Prensa</a:t>
                      </a:r>
                    </a:p>
                  </a:txBody>
                  <a:tcPr marL="100228" marR="100228" marT="50114" marB="50114"/>
                </a:tc>
                <a:tc>
                  <a:txBody>
                    <a:bodyPr/>
                    <a:lstStyle/>
                    <a:p>
                      <a:r>
                        <a:rPr lang="es-ES" sz="2000" dirty="0"/>
                        <a:t>Fotos </a:t>
                      </a:r>
                      <a:r>
                        <a:rPr lang="es-ES" sz="2000" dirty="0" err="1"/>
                        <a:t>Franzen</a:t>
                      </a:r>
                    </a:p>
                  </a:txBody>
                  <a:tcPr marL="100228" marR="100228" marT="50114" marB="50114"/>
                </a:tc>
                <a:tc>
                  <a:txBody>
                    <a:bodyPr/>
                    <a:lstStyle/>
                    <a:p>
                      <a:r>
                        <a:rPr lang="es-ES" sz="2000" dirty="0"/>
                        <a:t>Música Ligera</a:t>
                      </a:r>
                    </a:p>
                  </a:txBody>
                  <a:tcPr marL="100228" marR="100228" marT="50114" marB="50114"/>
                </a:tc>
                <a:tc>
                  <a:txBody>
                    <a:bodyPr/>
                    <a:lstStyle/>
                    <a:p>
                      <a:r>
                        <a:rPr lang="es-ES" sz="2000" dirty="0"/>
                        <a:t>Programas</a:t>
                      </a:r>
                    </a:p>
                  </a:txBody>
                  <a:tcPr marL="100228" marR="100228" marT="50114" marB="50114"/>
                </a:tc>
                <a:tc>
                  <a:txBody>
                    <a:bodyPr/>
                    <a:lstStyle/>
                    <a:p>
                      <a:endParaRPr lang="es-ES" sz="2000" dirty="0"/>
                    </a:p>
                  </a:txBody>
                  <a:tcPr marL="100228" marR="100228" marT="50114" marB="50114"/>
                </a:tc>
                <a:extLst>
                  <a:ext uri="{0D108BD9-81ED-4DB2-BD59-A6C34878D82A}">
                    <a16:rowId xmlns:a16="http://schemas.microsoft.com/office/drawing/2014/main" val="2758335173"/>
                  </a:ext>
                </a:extLst>
              </a:tr>
              <a:tr h="441003">
                <a:tc>
                  <a:txBody>
                    <a:bodyPr/>
                    <a:lstStyle/>
                    <a:p>
                      <a:r>
                        <a:rPr lang="es-ES" sz="2000" dirty="0"/>
                        <a:t>Agencias</a:t>
                      </a:r>
                    </a:p>
                  </a:txBody>
                  <a:tcPr marL="100228" marR="100228" marT="50114" marB="50114"/>
                </a:tc>
                <a:tc>
                  <a:txBody>
                    <a:bodyPr/>
                    <a:lstStyle/>
                    <a:p>
                      <a:endParaRPr lang="es-ES" sz="2000"/>
                    </a:p>
                  </a:txBody>
                  <a:tcPr marL="100228" marR="100228" marT="50114" marB="50114"/>
                </a:tc>
                <a:tc>
                  <a:txBody>
                    <a:bodyPr/>
                    <a:lstStyle/>
                    <a:p>
                      <a:r>
                        <a:rPr lang="es-ES" sz="2000" dirty="0"/>
                        <a:t>Música Tradicional</a:t>
                      </a:r>
                    </a:p>
                  </a:txBody>
                  <a:tcPr marL="100228" marR="100228" marT="50114" marB="50114"/>
                </a:tc>
                <a:tc>
                  <a:txBody>
                    <a:bodyPr/>
                    <a:lstStyle/>
                    <a:p>
                      <a:r>
                        <a:rPr lang="es-ES" sz="2000" dirty="0"/>
                        <a:t>NO-DO</a:t>
                      </a:r>
                    </a:p>
                  </a:txBody>
                  <a:tcPr marL="100228" marR="100228" marT="50114" marB="50114"/>
                </a:tc>
                <a:tc>
                  <a:txBody>
                    <a:bodyPr/>
                    <a:lstStyle/>
                    <a:p>
                      <a:endParaRPr lang="es-ES" sz="2000"/>
                    </a:p>
                  </a:txBody>
                  <a:tcPr marL="100228" marR="100228" marT="50114" marB="50114"/>
                </a:tc>
                <a:extLst>
                  <a:ext uri="{0D108BD9-81ED-4DB2-BD59-A6C34878D82A}">
                    <a16:rowId xmlns:a16="http://schemas.microsoft.com/office/drawing/2014/main" val="2381353645"/>
                  </a:ext>
                </a:extLst>
              </a:tr>
              <a:tr h="741686">
                <a:tc>
                  <a:txBody>
                    <a:bodyPr/>
                    <a:lstStyle/>
                    <a:p>
                      <a:r>
                        <a:rPr lang="es-ES" sz="2000" dirty="0"/>
                        <a:t>Bibliotecas</a:t>
                      </a:r>
                    </a:p>
                  </a:txBody>
                  <a:tcPr marL="100228" marR="100228" marT="50114" marB="50114"/>
                </a:tc>
                <a:tc>
                  <a:txBody>
                    <a:bodyPr/>
                    <a:lstStyle/>
                    <a:p>
                      <a:endParaRPr lang="es-ES" sz="2000"/>
                    </a:p>
                  </a:txBody>
                  <a:tcPr marL="100228" marR="100228" marT="50114" marB="50114"/>
                </a:tc>
                <a:tc>
                  <a:txBody>
                    <a:bodyPr/>
                    <a:lstStyle/>
                    <a:p>
                      <a:r>
                        <a:rPr lang="es-ES" sz="2000" dirty="0"/>
                        <a:t>Palabra</a:t>
                      </a:r>
                    </a:p>
                  </a:txBody>
                  <a:tcPr marL="100228" marR="100228" marT="50114" marB="50114"/>
                </a:tc>
                <a:tc>
                  <a:txBody>
                    <a:bodyPr/>
                    <a:lstStyle/>
                    <a:p>
                      <a:r>
                        <a:rPr lang="es-ES" sz="2000" dirty="0"/>
                        <a:t>Producción Programas</a:t>
                      </a:r>
                    </a:p>
                  </a:txBody>
                  <a:tcPr marL="100228" marR="100228" marT="50114" marB="50114"/>
                </a:tc>
                <a:tc>
                  <a:txBody>
                    <a:bodyPr/>
                    <a:lstStyle/>
                    <a:p>
                      <a:endParaRPr lang="es-ES" sz="2000"/>
                    </a:p>
                  </a:txBody>
                  <a:tcPr marL="100228" marR="100228" marT="50114" marB="50114"/>
                </a:tc>
                <a:extLst>
                  <a:ext uri="{0D108BD9-81ED-4DB2-BD59-A6C34878D82A}">
                    <a16:rowId xmlns:a16="http://schemas.microsoft.com/office/drawing/2014/main" val="3142515220"/>
                  </a:ext>
                </a:extLst>
              </a:tr>
              <a:tr h="741686">
                <a:tc>
                  <a:txBody>
                    <a:bodyPr/>
                    <a:lstStyle/>
                    <a:p>
                      <a:pPr lvl="0">
                        <a:buNone/>
                      </a:pPr>
                      <a:r>
                        <a:rPr lang="es-ES" sz="2000" dirty="0"/>
                        <a:t>Partituras</a:t>
                      </a:r>
                    </a:p>
                  </a:txBody>
                  <a:tcPr marL="100228" marR="100228" marT="50114" marB="50114"/>
                </a:tc>
                <a:tc>
                  <a:txBody>
                    <a:bodyPr/>
                    <a:lstStyle/>
                    <a:p>
                      <a:pPr lvl="0">
                        <a:buNone/>
                      </a:pPr>
                      <a:endParaRPr lang="es-ES" sz="2000"/>
                    </a:p>
                  </a:txBody>
                  <a:tcPr marL="100228" marR="100228" marT="50114" marB="50114"/>
                </a:tc>
                <a:tc>
                  <a:txBody>
                    <a:bodyPr/>
                    <a:lstStyle/>
                    <a:p>
                      <a:pPr lvl="0">
                        <a:buNone/>
                      </a:pPr>
                      <a:endParaRPr lang="es-ES" sz="2000"/>
                    </a:p>
                  </a:txBody>
                  <a:tcPr marL="100228" marR="100228" marT="50114" marB="50114"/>
                </a:tc>
                <a:tc>
                  <a:txBody>
                    <a:bodyPr/>
                    <a:lstStyle/>
                    <a:p>
                      <a:pPr lvl="0">
                        <a:buNone/>
                      </a:pPr>
                      <a:r>
                        <a:rPr lang="es-ES" sz="2000" dirty="0"/>
                        <a:t>Programas No Emitidos</a:t>
                      </a:r>
                    </a:p>
                  </a:txBody>
                  <a:tcPr marL="100228" marR="100228" marT="50114" marB="50114"/>
                </a:tc>
                <a:tc>
                  <a:txBody>
                    <a:bodyPr/>
                    <a:lstStyle/>
                    <a:p>
                      <a:pPr lvl="0">
                        <a:buNone/>
                      </a:pPr>
                      <a:endParaRPr lang="es-ES" sz="2000" dirty="0"/>
                    </a:p>
                  </a:txBody>
                  <a:tcPr marL="100228" marR="100228" marT="50114" marB="50114"/>
                </a:tc>
                <a:extLst>
                  <a:ext uri="{0D108BD9-81ED-4DB2-BD59-A6C34878D82A}">
                    <a16:rowId xmlns:a16="http://schemas.microsoft.com/office/drawing/2014/main" val="2188617453"/>
                  </a:ext>
                </a:extLst>
              </a:tr>
            </a:tbl>
          </a:graphicData>
        </a:graphic>
      </p:graphicFrame>
    </p:spTree>
    <p:extLst>
      <p:ext uri="{BB962C8B-B14F-4D97-AF65-F5344CB8AC3E}">
        <p14:creationId xmlns:p14="http://schemas.microsoft.com/office/powerpoint/2010/main" val="1132479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20CF3-B32C-726B-1A16-5E96A348E3FC}"/>
              </a:ext>
            </a:extLst>
          </p:cNvPr>
          <p:cNvSpPr>
            <a:spLocks noGrp="1"/>
          </p:cNvSpPr>
          <p:nvPr>
            <p:ph type="title"/>
          </p:nvPr>
        </p:nvSpPr>
        <p:spPr>
          <a:xfrm>
            <a:off x="1377863" y="423621"/>
            <a:ext cx="9392918" cy="606227"/>
          </a:xfrm>
        </p:spPr>
        <p:txBody>
          <a:bodyPr vert="horz" lIns="91440" tIns="45720" rIns="91440" bIns="45720" rtlCol="0" anchor="b">
            <a:normAutofit/>
          </a:bodyPr>
          <a:lstStyle/>
          <a:p>
            <a:r>
              <a:rPr lang="en-US" dirty="0" err="1"/>
              <a:t>Difusión</a:t>
            </a:r>
            <a:r>
              <a:rPr lang="en-US" dirty="0"/>
              <a:t> Documental</a:t>
            </a:r>
          </a:p>
        </p:txBody>
      </p:sp>
      <p:sp>
        <p:nvSpPr>
          <p:cNvPr id="8" name="CuadroTexto 1">
            <a:extLst>
              <a:ext uri="{FF2B5EF4-FFF2-40B4-BE49-F238E27FC236}">
                <a16:creationId xmlns:a16="http://schemas.microsoft.com/office/drawing/2014/main" id="{88DC6075-EF49-7214-35D4-8369E0F2F6CA}"/>
              </a:ext>
            </a:extLst>
          </p:cNvPr>
          <p:cNvSpPr txBox="1"/>
          <p:nvPr/>
        </p:nvSpPr>
        <p:spPr>
          <a:xfrm>
            <a:off x="7725955" y="2251728"/>
            <a:ext cx="4213359" cy="1808810"/>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Aft>
                <a:spcPts val="600"/>
              </a:spcAft>
              <a:buFont typeface="Arial" panose="020B0604020202020204" pitchFamily="34" charset="0"/>
            </a:pPr>
            <a:r>
              <a:rPr lang="en-US" sz="2000" dirty="0" err="1"/>
              <a:t>Además</a:t>
            </a:r>
            <a:r>
              <a:rPr lang="en-US" sz="2000" dirty="0"/>
              <a:t> de </a:t>
            </a:r>
            <a:r>
              <a:rPr lang="en-US" sz="2000" dirty="0" err="1"/>
              <a:t>difusión</a:t>
            </a:r>
            <a:r>
              <a:rPr lang="en-US" sz="2000" dirty="0"/>
              <a:t> bajo </a:t>
            </a:r>
            <a:r>
              <a:rPr lang="en-US" sz="2000" dirty="0" err="1"/>
              <a:t>demanda</a:t>
            </a:r>
            <a:r>
              <a:rPr lang="en-US" sz="2000" dirty="0"/>
              <a:t> se </a:t>
            </a:r>
            <a:r>
              <a:rPr lang="en-US" sz="2000" dirty="0" err="1"/>
              <a:t>editan</a:t>
            </a:r>
            <a:r>
              <a:rPr lang="en-US" sz="2000" dirty="0"/>
              <a:t> y </a:t>
            </a:r>
            <a:r>
              <a:rPr lang="en-US" sz="2000" dirty="0" err="1"/>
              <a:t>elaboran</a:t>
            </a:r>
            <a:r>
              <a:rPr lang="en-US" sz="2000" dirty="0"/>
              <a:t>, al </a:t>
            </a:r>
            <a:r>
              <a:rPr lang="en-US" sz="2000" dirty="0" err="1"/>
              <a:t>hilo</a:t>
            </a:r>
            <a:r>
              <a:rPr lang="en-US" sz="2000" dirty="0"/>
              <a:t> de la </a:t>
            </a:r>
            <a:r>
              <a:rPr lang="en-US" sz="2000" dirty="0" err="1"/>
              <a:t>actualidad</a:t>
            </a:r>
            <a:r>
              <a:rPr lang="en-US" sz="2000" dirty="0"/>
              <a:t> </a:t>
            </a:r>
            <a:r>
              <a:rPr lang="en-US" sz="2000" dirty="0" err="1"/>
              <a:t>informativa</a:t>
            </a:r>
            <a:r>
              <a:rPr lang="en-US" sz="2000" dirty="0"/>
              <a:t>, </a:t>
            </a:r>
            <a:r>
              <a:rPr lang="en-US" sz="2000" dirty="0" err="1"/>
              <a:t>dosieres</a:t>
            </a:r>
            <a:r>
              <a:rPr lang="en-US" sz="2000" dirty="0"/>
              <a:t>, </a:t>
            </a:r>
            <a:r>
              <a:rPr lang="en-US" sz="2000" dirty="0" err="1"/>
              <a:t>boletines</a:t>
            </a:r>
            <a:r>
              <a:rPr lang="en-US" sz="2000" dirty="0"/>
              <a:t>, etc., de </a:t>
            </a:r>
            <a:r>
              <a:rPr lang="en-US" sz="2000" dirty="0" err="1"/>
              <a:t>documentos</a:t>
            </a:r>
            <a:r>
              <a:rPr lang="en-US" sz="2000" dirty="0"/>
              <a:t> </a:t>
            </a:r>
            <a:r>
              <a:rPr lang="en-US" sz="2000" dirty="0" err="1"/>
              <a:t>sonoros</a:t>
            </a:r>
            <a:r>
              <a:rPr lang="en-US" sz="2000" dirty="0"/>
              <a:t> y </a:t>
            </a:r>
            <a:r>
              <a:rPr lang="en-US" sz="2000" dirty="0" err="1"/>
              <a:t>escritos</a:t>
            </a:r>
            <a:r>
              <a:rPr lang="en-US" sz="2000" dirty="0"/>
              <a:t>.</a:t>
            </a:r>
          </a:p>
        </p:txBody>
      </p:sp>
      <p:sp>
        <p:nvSpPr>
          <p:cNvPr id="9" name="CuadroTexto 1">
            <a:extLst>
              <a:ext uri="{FF2B5EF4-FFF2-40B4-BE49-F238E27FC236}">
                <a16:creationId xmlns:a16="http://schemas.microsoft.com/office/drawing/2014/main" id="{515C107D-E8B0-2F39-BF03-39D431ABFA90}"/>
              </a:ext>
            </a:extLst>
          </p:cNvPr>
          <p:cNvSpPr txBox="1"/>
          <p:nvPr/>
        </p:nvSpPr>
        <p:spPr>
          <a:xfrm>
            <a:off x="1540702" y="1224280"/>
            <a:ext cx="9154012" cy="1453210"/>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Aft>
                <a:spcPts val="600"/>
              </a:spcAft>
            </a:pPr>
            <a:r>
              <a:rPr lang="en-US" sz="2000" dirty="0">
                <a:ea typeface="+mn-lt"/>
                <a:cs typeface="+mn-lt"/>
              </a:rPr>
              <a:t>La </a:t>
            </a:r>
            <a:r>
              <a:rPr lang="en-US" sz="2000" dirty="0" err="1">
                <a:ea typeface="+mn-lt"/>
                <a:cs typeface="+mn-lt"/>
              </a:rPr>
              <a:t>unidad</a:t>
            </a:r>
            <a:r>
              <a:rPr lang="en-US" sz="2000" dirty="0">
                <a:ea typeface="+mn-lt"/>
                <a:cs typeface="+mn-lt"/>
              </a:rPr>
              <a:t> de </a:t>
            </a:r>
            <a:r>
              <a:rPr lang="en-US" sz="2000" dirty="0" err="1">
                <a:ea typeface="+mn-lt"/>
                <a:cs typeface="+mn-lt"/>
              </a:rPr>
              <a:t>difusión</a:t>
            </a:r>
            <a:r>
              <a:rPr lang="en-US" sz="2000" dirty="0">
                <a:ea typeface="+mn-lt"/>
                <a:cs typeface="+mn-lt"/>
              </a:rPr>
              <a:t> se </a:t>
            </a:r>
            <a:r>
              <a:rPr lang="en-US" sz="2000" dirty="0" err="1">
                <a:ea typeface="+mn-lt"/>
                <a:cs typeface="+mn-lt"/>
              </a:rPr>
              <a:t>estructura</a:t>
            </a:r>
            <a:r>
              <a:rPr lang="en-US" sz="2000" dirty="0">
                <a:ea typeface="+mn-lt"/>
                <a:cs typeface="+mn-lt"/>
              </a:rPr>
              <a:t> </a:t>
            </a:r>
            <a:r>
              <a:rPr lang="en-US" sz="2000" dirty="0" err="1">
                <a:ea typeface="+mn-lt"/>
                <a:cs typeface="+mn-lt"/>
              </a:rPr>
              <a:t>en</a:t>
            </a:r>
            <a:r>
              <a:rPr lang="en-US" sz="2000" dirty="0">
                <a:ea typeface="+mn-lt"/>
                <a:cs typeface="+mn-lt"/>
              </a:rPr>
              <a:t> las </a:t>
            </a:r>
            <a:r>
              <a:rPr lang="en-US" sz="2000" dirty="0" err="1">
                <a:ea typeface="+mn-lt"/>
                <a:cs typeface="+mn-lt"/>
              </a:rPr>
              <a:t>siguientes</a:t>
            </a:r>
            <a:r>
              <a:rPr lang="en-US" sz="2000" dirty="0">
                <a:ea typeface="+mn-lt"/>
                <a:cs typeface="+mn-lt"/>
              </a:rPr>
              <a:t> </a:t>
            </a:r>
            <a:r>
              <a:rPr lang="en-US" sz="2000" dirty="0" err="1">
                <a:ea typeface="+mn-lt"/>
                <a:cs typeface="+mn-lt"/>
              </a:rPr>
              <a:t>áreas</a:t>
            </a:r>
            <a:r>
              <a:rPr lang="en-US" sz="2000" dirty="0">
                <a:ea typeface="+mn-lt"/>
                <a:cs typeface="+mn-lt"/>
              </a:rPr>
              <a:t>:</a:t>
            </a:r>
            <a:endParaRPr lang="es-ES" dirty="0">
              <a:ea typeface="+mn-lt"/>
              <a:cs typeface="+mn-lt"/>
            </a:endParaRPr>
          </a:p>
          <a:p>
            <a:pPr marL="457200" indent="-457200" algn="ctr">
              <a:lnSpc>
                <a:spcPct val="110000"/>
              </a:lnSpc>
              <a:spcAft>
                <a:spcPts val="600"/>
              </a:spcAft>
              <a:buAutoNum type="arabicPeriod"/>
            </a:pPr>
            <a:r>
              <a:rPr lang="en-US" sz="2000" b="1" dirty="0">
                <a:ea typeface="+mn-lt"/>
                <a:cs typeface="+mn-lt"/>
              </a:rPr>
              <a:t>Ingesta y </a:t>
            </a:r>
            <a:r>
              <a:rPr lang="en-US" sz="2000" b="1" dirty="0" err="1">
                <a:ea typeface="+mn-lt"/>
                <a:cs typeface="+mn-lt"/>
              </a:rPr>
              <a:t>Digitalización</a:t>
            </a:r>
            <a:r>
              <a:rPr lang="en-US" sz="2000" b="1" dirty="0">
                <a:ea typeface="+mn-lt"/>
                <a:cs typeface="+mn-lt"/>
              </a:rPr>
              <a:t> </a:t>
            </a:r>
            <a:endParaRPr lang="es-ES" b="1" dirty="0">
              <a:ea typeface="+mn-lt"/>
              <a:cs typeface="+mn-lt"/>
            </a:endParaRPr>
          </a:p>
          <a:p>
            <a:pPr algn="ctr">
              <a:lnSpc>
                <a:spcPct val="110000"/>
              </a:lnSpc>
              <a:spcAft>
                <a:spcPts val="600"/>
              </a:spcAft>
            </a:pPr>
            <a:r>
              <a:rPr lang="en-US" sz="2000" b="1" dirty="0">
                <a:ea typeface="+mn-lt"/>
                <a:cs typeface="+mn-lt"/>
              </a:rPr>
              <a:t>2. </a:t>
            </a:r>
            <a:r>
              <a:rPr lang="en-US" sz="2000" b="1" dirty="0" err="1">
                <a:ea typeface="+mn-lt"/>
                <a:cs typeface="+mn-lt"/>
              </a:rPr>
              <a:t>Atención</a:t>
            </a:r>
            <a:r>
              <a:rPr lang="en-US" sz="2000" b="1" dirty="0">
                <a:ea typeface="+mn-lt"/>
                <a:cs typeface="+mn-lt"/>
              </a:rPr>
              <a:t> al </a:t>
            </a:r>
            <a:r>
              <a:rPr lang="en-US" sz="2000" b="1" dirty="0" err="1">
                <a:ea typeface="+mn-lt"/>
                <a:cs typeface="+mn-lt"/>
              </a:rPr>
              <a:t>usuario</a:t>
            </a:r>
            <a:endParaRPr lang="es-ES" b="1" dirty="0" err="1">
              <a:ea typeface="+mn-lt"/>
              <a:cs typeface="+mn-lt"/>
            </a:endParaRPr>
          </a:p>
        </p:txBody>
      </p:sp>
      <p:pic>
        <p:nvPicPr>
          <p:cNvPr id="12" name="Imagen 11" descr="Interfaz de usuario gráfica&#10;&#10;Descripción generada automáticamente">
            <a:extLst>
              <a:ext uri="{FF2B5EF4-FFF2-40B4-BE49-F238E27FC236}">
                <a16:creationId xmlns:a16="http://schemas.microsoft.com/office/drawing/2014/main" id="{B0C477F3-FF47-C61B-B765-B285334F9498}"/>
              </a:ext>
            </a:extLst>
          </p:cNvPr>
          <p:cNvPicPr>
            <a:picLocks noChangeAspect="1"/>
          </p:cNvPicPr>
          <p:nvPr/>
        </p:nvPicPr>
        <p:blipFill>
          <a:blip r:embed="rId2"/>
          <a:stretch>
            <a:fillRect/>
          </a:stretch>
        </p:blipFill>
        <p:spPr>
          <a:xfrm>
            <a:off x="2674913" y="2705860"/>
            <a:ext cx="5872480" cy="3226310"/>
          </a:xfrm>
          <a:prstGeom prst="rect">
            <a:avLst/>
          </a:prstGeom>
        </p:spPr>
      </p:pic>
      <p:sp>
        <p:nvSpPr>
          <p:cNvPr id="14" name="CuadroTexto 13">
            <a:extLst>
              <a:ext uri="{FF2B5EF4-FFF2-40B4-BE49-F238E27FC236}">
                <a16:creationId xmlns:a16="http://schemas.microsoft.com/office/drawing/2014/main" id="{29CD903A-BB70-B534-2657-B1542C2827DC}"/>
              </a:ext>
            </a:extLst>
          </p:cNvPr>
          <p:cNvSpPr txBox="1"/>
          <p:nvPr/>
        </p:nvSpPr>
        <p:spPr>
          <a:xfrm>
            <a:off x="2354579" y="6126602"/>
            <a:ext cx="586359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t>Formas de atención al usuario en RNE. </a:t>
            </a:r>
            <a:endParaRPr lang="es-ES" dirty="0"/>
          </a:p>
        </p:txBody>
      </p:sp>
    </p:spTree>
    <p:extLst>
      <p:ext uri="{BB962C8B-B14F-4D97-AF65-F5344CB8AC3E}">
        <p14:creationId xmlns:p14="http://schemas.microsoft.com/office/powerpoint/2010/main" val="630430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8BD421D5-E8C5-9FA0-669E-C736968BF90B}"/>
              </a:ext>
            </a:extLst>
          </p:cNvPr>
          <p:cNvGraphicFramePr>
            <a:graphicFrameLocks noGrp="1"/>
          </p:cNvGraphicFramePr>
          <p:nvPr>
            <p:ph idx="1"/>
            <p:extLst>
              <p:ext uri="{D42A27DB-BD31-4B8C-83A1-F6EECF244321}">
                <p14:modId xmlns:p14="http://schemas.microsoft.com/office/powerpoint/2010/main" val="3049554789"/>
              </p:ext>
            </p:extLst>
          </p:nvPr>
        </p:nvGraphicFramePr>
        <p:xfrm>
          <a:off x="1214395" y="1597933"/>
          <a:ext cx="10449983" cy="4674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74EF7584-0815-D0E2-7AD6-826668C80546}"/>
              </a:ext>
            </a:extLst>
          </p:cNvPr>
          <p:cNvSpPr>
            <a:spLocks noGrp="1"/>
          </p:cNvSpPr>
          <p:nvPr>
            <p:ph type="title" idx="4294967295"/>
          </p:nvPr>
        </p:nvSpPr>
        <p:spPr>
          <a:xfrm>
            <a:off x="1327759" y="330201"/>
            <a:ext cx="10864241" cy="772090"/>
          </a:xfrm>
        </p:spPr>
        <p:txBody>
          <a:bodyPr>
            <a:normAutofit/>
          </a:bodyPr>
          <a:lstStyle/>
          <a:p>
            <a:r>
              <a:rPr lang="es-ES" dirty="0"/>
              <a:t>Normas APA: </a:t>
            </a:r>
            <a:r>
              <a:rPr lang="es-ES" i="0" dirty="0">
                <a:ea typeface="+mj-lt"/>
                <a:cs typeface="+mj-lt"/>
              </a:rPr>
              <a:t>autor, fecha, título y fuente </a:t>
            </a:r>
            <a:endParaRPr lang="es-ES" dirty="0"/>
          </a:p>
        </p:txBody>
      </p:sp>
    </p:spTree>
    <p:extLst>
      <p:ext uri="{BB962C8B-B14F-4D97-AF65-F5344CB8AC3E}">
        <p14:creationId xmlns:p14="http://schemas.microsoft.com/office/powerpoint/2010/main" val="711789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C0BD74-CD68-42B4-B5DA-234908F44693}"/>
              </a:ext>
            </a:extLst>
          </p:cNvPr>
          <p:cNvSpPr>
            <a:spLocks noGrp="1"/>
          </p:cNvSpPr>
          <p:nvPr>
            <p:ph type="body" idx="1"/>
          </p:nvPr>
        </p:nvSpPr>
        <p:spPr>
          <a:xfrm>
            <a:off x="1314450" y="1688433"/>
            <a:ext cx="10461950" cy="4403600"/>
          </a:xfrm>
        </p:spPr>
        <p:txBody>
          <a:bodyPr vert="horz" lIns="91440" tIns="45720" rIns="91440" bIns="45720" rtlCol="0" anchor="t">
            <a:normAutofit/>
          </a:bodyPr>
          <a:lstStyle/>
          <a:p>
            <a:r>
              <a:rPr lang="es-ES" sz="1800" b="1" dirty="0">
                <a:ea typeface="+mn-lt"/>
                <a:cs typeface="+mn-lt"/>
              </a:rPr>
              <a:t>Páginas web con contenido estático</a:t>
            </a:r>
            <a:endParaRPr lang="es-ES" sz="1800" b="1" dirty="0"/>
          </a:p>
          <a:p>
            <a:r>
              <a:rPr lang="es-ES" sz="1800" dirty="0">
                <a:ea typeface="+mn-lt"/>
                <a:cs typeface="+mn-lt"/>
              </a:rPr>
              <a:t>Apellido, A., Apellido, B., y Apellido, C. (20 de mayo de 2020). </a:t>
            </a:r>
            <a:r>
              <a:rPr lang="es-ES" sz="1800" i="1" dirty="0">
                <a:ea typeface="+mn-lt"/>
                <a:cs typeface="+mn-lt"/>
              </a:rPr>
              <a:t>Título del artículo de la página web en cursiva</a:t>
            </a:r>
            <a:r>
              <a:rPr lang="es-ES" sz="1800" dirty="0">
                <a:ea typeface="+mn-lt"/>
                <a:cs typeface="+mn-lt"/>
              </a:rPr>
              <a:t>. Nombre del sitio web. </a:t>
            </a:r>
            <a:r>
              <a:rPr lang="es-ES" sz="1800" dirty="0">
                <a:ea typeface="+mn-lt"/>
                <a:cs typeface="+mn-lt"/>
                <a:hlinkClick r:id="rId2"/>
              </a:rPr>
              <a:t>https://url.com</a:t>
            </a:r>
            <a:endParaRPr lang="es-ES" sz="1800" dirty="0"/>
          </a:p>
          <a:p>
            <a:endParaRPr lang="es-ES" sz="1800" dirty="0"/>
          </a:p>
          <a:p>
            <a:r>
              <a:rPr lang="es-ES" sz="1800" b="1" dirty="0">
                <a:ea typeface="+mn-lt"/>
                <a:cs typeface="+mn-lt"/>
              </a:rPr>
              <a:t>Páginas web con actualizaciones frecuentes</a:t>
            </a:r>
            <a:endParaRPr lang="es-ES" sz="1800" b="1" dirty="0"/>
          </a:p>
          <a:p>
            <a:r>
              <a:rPr lang="es-ES" sz="1800" dirty="0">
                <a:ea typeface="+mn-lt"/>
                <a:cs typeface="+mn-lt"/>
              </a:rPr>
              <a:t>Apellido, A., Apellido, B., y Apellido, C. (20 de mayo de 2020). </a:t>
            </a:r>
            <a:r>
              <a:rPr lang="es-ES" sz="1800" i="1" dirty="0">
                <a:ea typeface="+mn-lt"/>
                <a:cs typeface="+mn-lt"/>
              </a:rPr>
              <a:t>Título del artículo de la página web en cursiva</a:t>
            </a:r>
            <a:r>
              <a:rPr lang="es-ES" sz="1800" dirty="0">
                <a:ea typeface="+mn-lt"/>
                <a:cs typeface="+mn-lt"/>
              </a:rPr>
              <a:t>. Nombre del sitio web. Recuperado el día mes año de </a:t>
            </a:r>
            <a:r>
              <a:rPr lang="es-ES" sz="1800" dirty="0">
                <a:ea typeface="+mn-lt"/>
                <a:cs typeface="+mn-lt"/>
                <a:hlinkClick r:id="rId2"/>
              </a:rPr>
              <a:t>https://url.com</a:t>
            </a:r>
            <a:endParaRPr lang="es-ES" sz="1800" dirty="0"/>
          </a:p>
          <a:p>
            <a:endParaRPr lang="es-ES" sz="1800" dirty="0"/>
          </a:p>
          <a:p>
            <a:r>
              <a:rPr lang="es-ES" sz="1800" b="1" dirty="0">
                <a:ea typeface="+mn-lt"/>
                <a:cs typeface="+mn-lt"/>
              </a:rPr>
              <a:t>Formato especial dentro de una página web</a:t>
            </a:r>
            <a:endParaRPr lang="es-ES" sz="1800" b="1" dirty="0"/>
          </a:p>
          <a:p>
            <a:r>
              <a:rPr lang="es-ES" sz="1800" dirty="0">
                <a:ea typeface="+mn-lt"/>
                <a:cs typeface="+mn-lt"/>
              </a:rPr>
              <a:t>Apellido, A. (03 de agosto de 2020). </a:t>
            </a:r>
            <a:r>
              <a:rPr lang="es-ES" sz="1800" i="1" dirty="0">
                <a:ea typeface="+mn-lt"/>
                <a:cs typeface="+mn-lt"/>
              </a:rPr>
              <a:t>Título del archivo en cursiva</a:t>
            </a:r>
            <a:r>
              <a:rPr lang="es-ES" sz="1800" dirty="0">
                <a:ea typeface="+mn-lt"/>
                <a:cs typeface="+mn-lt"/>
              </a:rPr>
              <a:t> [Archivo Excel]. Nombre del sitio web. </a:t>
            </a:r>
            <a:r>
              <a:rPr lang="es-ES" sz="1800" dirty="0">
                <a:ea typeface="+mn-lt"/>
                <a:cs typeface="+mn-lt"/>
                <a:hlinkClick r:id="rId2"/>
              </a:rPr>
              <a:t>https://url.com</a:t>
            </a:r>
            <a:endParaRPr lang="es-ES" sz="1800" dirty="0">
              <a:ea typeface="+mn-lt"/>
              <a:cs typeface="+mn-lt"/>
            </a:endParaRPr>
          </a:p>
          <a:p>
            <a:endParaRPr lang="es-ES" sz="1800" dirty="0"/>
          </a:p>
          <a:p>
            <a:r>
              <a:rPr lang="es-ES" sz="1800" b="1" dirty="0"/>
              <a:t>Fuente:</a:t>
            </a:r>
            <a:r>
              <a:rPr lang="es-ES" sz="1800" dirty="0"/>
              <a:t> </a:t>
            </a:r>
            <a:r>
              <a:rPr lang="es-ES" sz="1800" dirty="0" err="1">
                <a:ea typeface="+mn-lt"/>
                <a:cs typeface="+mn-lt"/>
              </a:rPr>
              <a:t>Sanchez</a:t>
            </a:r>
            <a:r>
              <a:rPr lang="es-ES" sz="1800" dirty="0">
                <a:ea typeface="+mn-lt"/>
                <a:cs typeface="+mn-lt"/>
              </a:rPr>
              <a:t>, C. (s. f.). </a:t>
            </a:r>
            <a:r>
              <a:rPr lang="es-ES" sz="1800" i="1" dirty="0">
                <a:ea typeface="+mn-lt"/>
                <a:cs typeface="+mn-lt"/>
              </a:rPr>
              <a:t>¿Cómo citar una página web?. </a:t>
            </a:r>
            <a:r>
              <a:rPr lang="es-ES" sz="1800" dirty="0">
                <a:ea typeface="+mn-lt"/>
                <a:cs typeface="+mn-lt"/>
              </a:rPr>
              <a:t> Normas APA. </a:t>
            </a:r>
            <a:r>
              <a:rPr lang="es-ES" sz="1800" dirty="0">
                <a:ea typeface="+mn-lt"/>
                <a:cs typeface="+mn-lt"/>
                <a:hlinkClick r:id="rId3"/>
              </a:rPr>
              <a:t>https://normas-apa.org/referencias/citar-pagina-web/</a:t>
            </a:r>
            <a:r>
              <a:rPr lang="es-ES" sz="1800" dirty="0">
                <a:ea typeface="+mn-lt"/>
                <a:cs typeface="+mn-lt"/>
              </a:rPr>
              <a:t> </a:t>
            </a:r>
            <a:endParaRPr lang="es-ES" sz="1800" dirty="0"/>
          </a:p>
        </p:txBody>
      </p:sp>
      <p:sp>
        <p:nvSpPr>
          <p:cNvPr id="2" name="Título 1">
            <a:extLst>
              <a:ext uri="{FF2B5EF4-FFF2-40B4-BE49-F238E27FC236}">
                <a16:creationId xmlns:a16="http://schemas.microsoft.com/office/drawing/2014/main" id="{E382A429-644E-FBB9-C826-DAFE77D9B850}"/>
              </a:ext>
            </a:extLst>
          </p:cNvPr>
          <p:cNvSpPr>
            <a:spLocks noGrp="1"/>
          </p:cNvSpPr>
          <p:nvPr>
            <p:ph type="title"/>
          </p:nvPr>
        </p:nvSpPr>
        <p:spPr>
          <a:xfrm>
            <a:off x="1121410" y="388620"/>
            <a:ext cx="10461950" cy="785700"/>
          </a:xfrm>
        </p:spPr>
        <p:txBody>
          <a:bodyPr>
            <a:normAutofit fontScale="90000"/>
          </a:bodyPr>
          <a:lstStyle/>
          <a:p>
            <a:r>
              <a:rPr lang="es-ES" dirty="0">
                <a:solidFill>
                  <a:srgbClr val="FF0000"/>
                </a:solidFill>
              </a:rPr>
              <a:t>¿Cómo citar una página web?</a:t>
            </a:r>
            <a:br>
              <a:rPr lang="es-ES" dirty="0">
                <a:solidFill>
                  <a:srgbClr val="FF0000"/>
                </a:solidFill>
              </a:rPr>
            </a:br>
            <a:r>
              <a:rPr lang="es-ES" sz="2800" i="0" dirty="0">
                <a:solidFill>
                  <a:srgbClr val="FF0000"/>
                </a:solidFill>
                <a:ea typeface="+mj-lt"/>
                <a:cs typeface="+mj-lt"/>
              </a:rPr>
              <a:t>autor, fecha, título y fuente</a:t>
            </a:r>
            <a:endParaRPr lang="es-ES" sz="2800" dirty="0">
              <a:solidFill>
                <a:srgbClr val="FF0000"/>
              </a:solidFill>
            </a:endParaRPr>
          </a:p>
        </p:txBody>
      </p:sp>
    </p:spTree>
    <p:extLst>
      <p:ext uri="{BB962C8B-B14F-4D97-AF65-F5344CB8AC3E}">
        <p14:creationId xmlns:p14="http://schemas.microsoft.com/office/powerpoint/2010/main" val="1211065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20D367-AD0F-6A8B-FCCC-99B74F6CEDA5}"/>
              </a:ext>
            </a:extLst>
          </p:cNvPr>
          <p:cNvSpPr>
            <a:spLocks noGrp="1"/>
          </p:cNvSpPr>
          <p:nvPr>
            <p:ph idx="4294967295"/>
          </p:nvPr>
        </p:nvSpPr>
        <p:spPr>
          <a:xfrm>
            <a:off x="1383030" y="2309813"/>
            <a:ext cx="8694420" cy="3549650"/>
          </a:xfrm>
        </p:spPr>
        <p:txBody>
          <a:bodyPr vert="horz" lIns="91440" tIns="45720" rIns="91440" bIns="45720" rtlCol="0" anchor="t">
            <a:noAutofit/>
          </a:bodyPr>
          <a:lstStyle/>
          <a:p>
            <a:r>
              <a:rPr lang="es-ES" sz="1800" dirty="0">
                <a:ea typeface="+mn-lt"/>
                <a:cs typeface="+mn-lt"/>
              </a:rPr>
              <a:t>Apellido, Inicial del nombre y Apellido, Inicial del nombre. (Año). Título de la canción [Canción]. En </a:t>
            </a:r>
            <a:r>
              <a:rPr lang="es-ES" sz="1800" i="1" dirty="0">
                <a:ea typeface="+mn-lt"/>
                <a:cs typeface="+mn-lt"/>
              </a:rPr>
              <a:t>Nombre del álbum en cursiva</a:t>
            </a:r>
            <a:r>
              <a:rPr lang="es-ES" sz="1800" dirty="0">
                <a:ea typeface="+mn-lt"/>
                <a:cs typeface="+mn-lt"/>
              </a:rPr>
              <a:t>. Compañía discográfica.</a:t>
            </a:r>
          </a:p>
          <a:p>
            <a:r>
              <a:rPr lang="es-ES" sz="1800" dirty="0">
                <a:ea typeface="+mn-lt"/>
                <a:cs typeface="+mn-lt"/>
              </a:rPr>
              <a:t>Ejemplos: </a:t>
            </a:r>
          </a:p>
          <a:p>
            <a:pPr marL="342900" indent="-342900">
              <a:buFont typeface="Calibri" panose="020B0604020202020204" pitchFamily="34" charset="0"/>
              <a:buChar char="-"/>
            </a:pPr>
            <a:r>
              <a:rPr lang="es-ES" sz="1800" dirty="0" err="1">
                <a:ea typeface="+mn-lt"/>
                <a:cs typeface="+mn-lt"/>
              </a:rPr>
              <a:t>Bad</a:t>
            </a:r>
            <a:r>
              <a:rPr lang="es-ES" sz="1800" dirty="0">
                <a:ea typeface="+mn-lt"/>
                <a:cs typeface="+mn-lt"/>
              </a:rPr>
              <a:t> </a:t>
            </a:r>
            <a:r>
              <a:rPr lang="es-ES" sz="1800" dirty="0" err="1">
                <a:ea typeface="+mn-lt"/>
                <a:cs typeface="+mn-lt"/>
              </a:rPr>
              <a:t>Bunny</a:t>
            </a:r>
            <a:r>
              <a:rPr lang="es-ES" sz="1800" dirty="0">
                <a:ea typeface="+mn-lt"/>
                <a:cs typeface="+mn-lt"/>
              </a:rPr>
              <a:t>, &amp; </a:t>
            </a:r>
            <a:r>
              <a:rPr lang="es-ES" sz="1800" dirty="0" err="1">
                <a:ea typeface="+mn-lt"/>
                <a:cs typeface="+mn-lt"/>
              </a:rPr>
              <a:t>Yaviah</a:t>
            </a:r>
            <a:r>
              <a:rPr lang="es-ES" sz="1800" dirty="0">
                <a:ea typeface="+mn-lt"/>
                <a:cs typeface="+mn-lt"/>
              </a:rPr>
              <a:t>. (2020). </a:t>
            </a:r>
            <a:r>
              <a:rPr lang="es-ES" sz="1800" dirty="0" err="1">
                <a:ea typeface="+mn-lt"/>
                <a:cs typeface="+mn-lt"/>
              </a:rPr>
              <a:t>Bichiyal</a:t>
            </a:r>
            <a:r>
              <a:rPr lang="es-ES" sz="1800" dirty="0">
                <a:ea typeface="+mn-lt"/>
                <a:cs typeface="+mn-lt"/>
              </a:rPr>
              <a:t> [Canción]. En </a:t>
            </a:r>
            <a:r>
              <a:rPr lang="es-ES" sz="1800" i="1" dirty="0">
                <a:ea typeface="+mn-lt"/>
                <a:cs typeface="+mn-lt"/>
              </a:rPr>
              <a:t>YHLQMDLG</a:t>
            </a:r>
            <a:r>
              <a:rPr lang="es-ES" sz="1800" dirty="0">
                <a:ea typeface="+mn-lt"/>
                <a:cs typeface="+mn-lt"/>
              </a:rPr>
              <a:t>. Rimas </a:t>
            </a:r>
            <a:r>
              <a:rPr lang="es-ES" sz="1800" dirty="0" err="1">
                <a:ea typeface="+mn-lt"/>
                <a:cs typeface="+mn-lt"/>
              </a:rPr>
              <a:t>Entertainment</a:t>
            </a:r>
            <a:r>
              <a:rPr lang="es-ES" sz="1800" dirty="0">
                <a:ea typeface="+mn-lt"/>
                <a:cs typeface="+mn-lt"/>
              </a:rPr>
              <a:t>.</a:t>
            </a:r>
          </a:p>
          <a:p>
            <a:pPr marL="342900" indent="-342900">
              <a:buFont typeface="Calibri" panose="020B0604020202020204" pitchFamily="34" charset="0"/>
              <a:buChar char="-"/>
            </a:pPr>
            <a:r>
              <a:rPr lang="es-ES" sz="1800" dirty="0">
                <a:ea typeface="+mn-lt"/>
                <a:cs typeface="+mn-lt"/>
              </a:rPr>
              <a:t>Sanz, A. (2001). Corazón </a:t>
            </a:r>
            <a:r>
              <a:rPr lang="es-ES" sz="1800" dirty="0" err="1">
                <a:ea typeface="+mn-lt"/>
                <a:cs typeface="+mn-lt"/>
              </a:rPr>
              <a:t>partío</a:t>
            </a:r>
            <a:r>
              <a:rPr lang="es-ES" sz="1800" dirty="0">
                <a:ea typeface="+mn-lt"/>
                <a:cs typeface="+mn-lt"/>
              </a:rPr>
              <a:t> [Canción]. En </a:t>
            </a:r>
            <a:r>
              <a:rPr lang="es-ES" sz="1800" i="1" dirty="0">
                <a:ea typeface="+mn-lt"/>
                <a:cs typeface="+mn-lt"/>
              </a:rPr>
              <a:t>MTV </a:t>
            </a:r>
            <a:r>
              <a:rPr lang="es-ES" sz="1800" i="1" dirty="0" err="1">
                <a:ea typeface="+mn-lt"/>
                <a:cs typeface="+mn-lt"/>
              </a:rPr>
              <a:t>Unplugged</a:t>
            </a:r>
            <a:r>
              <a:rPr lang="es-ES" sz="1800" dirty="0">
                <a:ea typeface="+mn-lt"/>
                <a:cs typeface="+mn-lt"/>
              </a:rPr>
              <a:t>. Warner Music.</a:t>
            </a:r>
            <a:endParaRPr lang="es-ES" sz="1800" dirty="0"/>
          </a:p>
          <a:p>
            <a:r>
              <a:rPr lang="es-ES" sz="1800" b="1" dirty="0">
                <a:ea typeface="+mn-lt"/>
                <a:cs typeface="+mn-lt"/>
              </a:rPr>
              <a:t>Nota: </a:t>
            </a:r>
            <a:r>
              <a:rPr lang="es-ES" sz="1800" dirty="0">
                <a:ea typeface="+mn-lt"/>
                <a:cs typeface="+mn-lt"/>
              </a:rPr>
              <a:t>Los medios de audio pueden tener únicamente componentes de audio y tienen un patrón basado en si la obra es independiente (ejemplo: álbum de música, podcast) o si forma parte de un todo mayor (ejemplo: episodios de podcasts, canciones de un álbum de música).</a:t>
            </a:r>
            <a:endParaRPr lang="es-ES" sz="1800" dirty="0"/>
          </a:p>
          <a:p>
            <a:r>
              <a:rPr lang="es-ES" sz="1800" b="1" dirty="0"/>
              <a:t>Fuente:</a:t>
            </a:r>
            <a:r>
              <a:rPr lang="es-ES" sz="1800" dirty="0"/>
              <a:t> </a:t>
            </a:r>
            <a:r>
              <a:rPr lang="es-ES" sz="1800" dirty="0">
                <a:ea typeface="+mn-lt"/>
                <a:cs typeface="+mn-lt"/>
              </a:rPr>
              <a:t>Biblioteca UPC: Citas y referencias en APA 7: Audios. (s. f.-b). </a:t>
            </a:r>
            <a:r>
              <a:rPr lang="es-ES" sz="1800" dirty="0">
                <a:ea typeface="+mn-lt"/>
                <a:cs typeface="+mn-lt"/>
                <a:hlinkClick r:id="rId2"/>
              </a:rPr>
              <a:t>https://bit.ly/3QQVDHa</a:t>
            </a:r>
            <a:r>
              <a:rPr lang="es-ES" sz="1800" dirty="0">
                <a:ea typeface="+mn-lt"/>
                <a:cs typeface="+mn-lt"/>
              </a:rPr>
              <a:t>. </a:t>
            </a:r>
            <a:endParaRPr lang="es-ES" sz="1800" dirty="0"/>
          </a:p>
          <a:p>
            <a:endParaRPr lang="es-ES" sz="1800" dirty="0"/>
          </a:p>
        </p:txBody>
      </p:sp>
      <p:sp>
        <p:nvSpPr>
          <p:cNvPr id="2" name="Título 1">
            <a:extLst>
              <a:ext uri="{FF2B5EF4-FFF2-40B4-BE49-F238E27FC236}">
                <a16:creationId xmlns:a16="http://schemas.microsoft.com/office/drawing/2014/main" id="{9A8EF927-4EAD-AEC4-8723-789D9454B2F1}"/>
              </a:ext>
            </a:extLst>
          </p:cNvPr>
          <p:cNvSpPr>
            <a:spLocks noGrp="1"/>
          </p:cNvSpPr>
          <p:nvPr>
            <p:ph type="title" idx="4294967295"/>
          </p:nvPr>
        </p:nvSpPr>
        <p:spPr>
          <a:xfrm>
            <a:off x="1223010" y="787401"/>
            <a:ext cx="8854440" cy="584200"/>
          </a:xfrm>
        </p:spPr>
        <p:txBody>
          <a:bodyPr/>
          <a:lstStyle/>
          <a:p>
            <a:r>
              <a:rPr lang="es-ES" sz="3600" dirty="0">
                <a:solidFill>
                  <a:srgbClr val="FF0000"/>
                </a:solidFill>
              </a:rPr>
              <a:t>Cómo citar audios: canción o pista</a:t>
            </a:r>
          </a:p>
        </p:txBody>
      </p:sp>
    </p:spTree>
    <p:extLst>
      <p:ext uri="{BB962C8B-B14F-4D97-AF65-F5344CB8AC3E}">
        <p14:creationId xmlns:p14="http://schemas.microsoft.com/office/powerpoint/2010/main" val="1651900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2E6318-9722-04DC-9519-E87D482F5E96}"/>
              </a:ext>
            </a:extLst>
          </p:cNvPr>
          <p:cNvSpPr>
            <a:spLocks noGrp="1"/>
          </p:cNvSpPr>
          <p:nvPr>
            <p:ph idx="4294967295"/>
          </p:nvPr>
        </p:nvSpPr>
        <p:spPr>
          <a:xfrm>
            <a:off x="1360170" y="1929765"/>
            <a:ext cx="10424160" cy="4733925"/>
          </a:xfrm>
        </p:spPr>
        <p:txBody>
          <a:bodyPr vert="horz" lIns="91440" tIns="45720" rIns="91440" bIns="45720" rtlCol="0" anchor="t">
            <a:noAutofit/>
          </a:bodyPr>
          <a:lstStyle/>
          <a:p>
            <a:r>
              <a:rPr lang="es-ES" sz="1800" dirty="0"/>
              <a:t>Antes de incluir en una base de datos la información, se sugiere tener en cuenta: </a:t>
            </a:r>
          </a:p>
          <a:p>
            <a:pPr marL="285750" indent="-285750">
              <a:buFont typeface="Arial"/>
              <a:buChar char="•"/>
            </a:pPr>
            <a:r>
              <a:rPr lang="es-ES" sz="1800" dirty="0">
                <a:ea typeface="+mn-lt"/>
                <a:cs typeface="+mn-lt"/>
              </a:rPr>
              <a:t>Nombre del presentador, locutor(es) o usuario(s) que publicó(</a:t>
            </a:r>
            <a:r>
              <a:rPr lang="es-ES" sz="1800" dirty="0" err="1">
                <a:ea typeface="+mn-lt"/>
                <a:cs typeface="+mn-lt"/>
              </a:rPr>
              <a:t>an</a:t>
            </a:r>
            <a:r>
              <a:rPr lang="es-ES" sz="1800" dirty="0">
                <a:ea typeface="+mn-lt"/>
                <a:cs typeface="+mn-lt"/>
              </a:rPr>
              <a:t>) el pódcast</a:t>
            </a:r>
            <a:endParaRPr lang="es-ES" sz="1800" dirty="0"/>
          </a:p>
          <a:p>
            <a:pPr marL="285750" indent="-285750">
              <a:buFont typeface="Arial"/>
              <a:buChar char="•"/>
            </a:pPr>
            <a:r>
              <a:rPr lang="es-ES" sz="1800" dirty="0">
                <a:ea typeface="+mn-lt"/>
                <a:cs typeface="+mn-lt"/>
              </a:rPr>
              <a:t>Nombre de la compañía o institución que publicó el material</a:t>
            </a:r>
            <a:endParaRPr lang="es-ES" sz="1800" dirty="0"/>
          </a:p>
          <a:p>
            <a:pPr marL="285750" indent="-285750">
              <a:buFont typeface="Arial"/>
              <a:buChar char="•"/>
            </a:pPr>
            <a:r>
              <a:rPr lang="es-ES" sz="1800" dirty="0">
                <a:ea typeface="+mn-lt"/>
                <a:cs typeface="+mn-lt"/>
              </a:rPr>
              <a:t>Título del pódcast</a:t>
            </a:r>
            <a:endParaRPr lang="es-ES" sz="1800" dirty="0"/>
          </a:p>
          <a:p>
            <a:pPr marL="285750" indent="-285750">
              <a:buFont typeface="Arial"/>
              <a:buChar char="•"/>
            </a:pPr>
            <a:r>
              <a:rPr lang="es-ES" sz="1800" dirty="0">
                <a:ea typeface="+mn-lt"/>
                <a:cs typeface="+mn-lt"/>
              </a:rPr>
              <a:t>Título del episodio</a:t>
            </a:r>
            <a:endParaRPr lang="es-ES" sz="1800" dirty="0"/>
          </a:p>
          <a:p>
            <a:pPr marL="285750" indent="-285750">
              <a:buFont typeface="Arial"/>
              <a:buChar char="•"/>
            </a:pPr>
            <a:r>
              <a:rPr lang="es-ES" sz="1800" dirty="0">
                <a:ea typeface="+mn-lt"/>
                <a:cs typeface="+mn-lt"/>
              </a:rPr>
              <a:t>Plataforma donde se encuentra el pódcast</a:t>
            </a:r>
            <a:endParaRPr lang="es-ES" sz="1800" dirty="0"/>
          </a:p>
          <a:p>
            <a:pPr marL="285750" indent="-285750">
              <a:buFont typeface="Arial"/>
              <a:buChar char="•"/>
            </a:pPr>
            <a:r>
              <a:rPr lang="es-ES" sz="1800" dirty="0">
                <a:ea typeface="+mn-lt"/>
                <a:cs typeface="+mn-lt"/>
              </a:rPr>
              <a:t>Fecha de publicación</a:t>
            </a:r>
            <a:endParaRPr lang="es-ES" sz="1800" dirty="0"/>
          </a:p>
          <a:p>
            <a:pPr marL="285750" indent="-285750">
              <a:buFont typeface="Arial"/>
              <a:buChar char="•"/>
            </a:pPr>
            <a:r>
              <a:rPr lang="es-ES" sz="1800" dirty="0">
                <a:ea typeface="+mn-lt"/>
                <a:cs typeface="+mn-lt"/>
              </a:rPr>
              <a:t>URL de referencia</a:t>
            </a:r>
            <a:endParaRPr lang="es-ES" sz="1800" dirty="0"/>
          </a:p>
          <a:p>
            <a:r>
              <a:rPr lang="es-ES" sz="1800" b="1" dirty="0">
                <a:highlight>
                  <a:srgbClr val="FFFF00"/>
                </a:highlight>
                <a:ea typeface="+mn-lt"/>
                <a:cs typeface="+mn-lt"/>
              </a:rPr>
              <a:t>Estructura para la Referencia del pódcast: </a:t>
            </a:r>
            <a:r>
              <a:rPr lang="es-ES" sz="1800" dirty="0">
                <a:ea typeface="+mn-lt"/>
                <a:cs typeface="+mn-lt"/>
              </a:rPr>
              <a:t>las referencias van al final del trabajo o documento.</a:t>
            </a:r>
          </a:p>
          <a:p>
            <a:r>
              <a:rPr lang="es-ES" sz="1800" dirty="0">
                <a:ea typeface="+mn-lt"/>
                <a:cs typeface="+mn-lt"/>
              </a:rPr>
              <a:t> Apellido, N. M. (rol en la publicación). (Año, Mes, Fecha). </a:t>
            </a:r>
            <a:r>
              <a:rPr lang="es-ES" sz="1800" i="1" dirty="0">
                <a:ea typeface="+mn-lt"/>
                <a:cs typeface="+mn-lt"/>
              </a:rPr>
              <a:t>Título del episodio (</a:t>
            </a:r>
            <a:r>
              <a:rPr lang="es-ES" sz="1800" dirty="0">
                <a:ea typeface="+mn-lt"/>
                <a:cs typeface="+mn-lt"/>
              </a:rPr>
              <a:t>Número del episodio</a:t>
            </a:r>
            <a:r>
              <a:rPr lang="es-ES" sz="1800" i="1" dirty="0">
                <a:ea typeface="+mn-lt"/>
                <a:cs typeface="+mn-lt"/>
              </a:rPr>
              <a:t>) </a:t>
            </a:r>
            <a:r>
              <a:rPr lang="es-ES" sz="1800" dirty="0">
                <a:ea typeface="+mn-lt"/>
                <a:cs typeface="+mn-lt"/>
              </a:rPr>
              <a:t> [Audio podcast episodio]. En Título del pódcast. Empresa productora. URL</a:t>
            </a:r>
            <a:endParaRPr lang="es-ES" sz="1800" dirty="0"/>
          </a:p>
          <a:p>
            <a:r>
              <a:rPr lang="es-ES" sz="1800" b="1" dirty="0">
                <a:solidFill>
                  <a:srgbClr val="333333"/>
                </a:solidFill>
                <a:ea typeface="+mn-lt"/>
                <a:cs typeface="+mn-lt"/>
              </a:rPr>
              <a:t>Cita: </a:t>
            </a:r>
            <a:r>
              <a:rPr lang="es-ES" sz="1800" dirty="0">
                <a:solidFill>
                  <a:srgbClr val="333333"/>
                </a:solidFill>
                <a:ea typeface="+mn-lt"/>
                <a:cs typeface="+mn-lt"/>
              </a:rPr>
              <a:t>la cita va en el cuerpo del documento.</a:t>
            </a:r>
            <a:br>
              <a:rPr lang="es-ES" sz="1800" b="1" dirty="0">
                <a:solidFill>
                  <a:srgbClr val="333333"/>
                </a:solidFill>
                <a:ea typeface="+mn-lt"/>
                <a:cs typeface="+mn-lt"/>
              </a:rPr>
            </a:br>
            <a:r>
              <a:rPr lang="es-ES" sz="1800" dirty="0">
                <a:solidFill>
                  <a:srgbClr val="333333"/>
                </a:solidFill>
                <a:ea typeface="+mn-lt"/>
                <a:cs typeface="+mn-lt"/>
              </a:rPr>
              <a:t>(Ramos, 2015-presente, 43m20s)</a:t>
            </a:r>
            <a:endParaRPr lang="es-ES" sz="1800" dirty="0"/>
          </a:p>
          <a:p>
            <a:endParaRPr lang="es-ES" sz="1800" dirty="0"/>
          </a:p>
        </p:txBody>
      </p:sp>
      <p:sp>
        <p:nvSpPr>
          <p:cNvPr id="2" name="Título 1">
            <a:extLst>
              <a:ext uri="{FF2B5EF4-FFF2-40B4-BE49-F238E27FC236}">
                <a16:creationId xmlns:a16="http://schemas.microsoft.com/office/drawing/2014/main" id="{A99A62EF-BE5D-55E9-CACE-093F3EB48E03}"/>
              </a:ext>
            </a:extLst>
          </p:cNvPr>
          <p:cNvSpPr>
            <a:spLocks noGrp="1"/>
          </p:cNvSpPr>
          <p:nvPr>
            <p:ph type="title" idx="4294967295"/>
          </p:nvPr>
        </p:nvSpPr>
        <p:spPr>
          <a:xfrm>
            <a:off x="1360170" y="346075"/>
            <a:ext cx="8717280" cy="1173163"/>
          </a:xfrm>
        </p:spPr>
        <p:txBody>
          <a:bodyPr>
            <a:normAutofit/>
          </a:bodyPr>
          <a:lstStyle/>
          <a:p>
            <a:r>
              <a:rPr lang="es-ES" sz="3600" dirty="0">
                <a:solidFill>
                  <a:srgbClr val="FF0000"/>
                </a:solidFill>
              </a:rPr>
              <a:t>Normas APA para </a:t>
            </a:r>
            <a:r>
              <a:rPr lang="es-ES" sz="3600" dirty="0" err="1">
                <a:solidFill>
                  <a:srgbClr val="FF0000"/>
                </a:solidFill>
              </a:rPr>
              <a:t>Pódcasts</a:t>
            </a:r>
            <a:br>
              <a:rPr lang="es-ES" sz="3600" dirty="0">
                <a:solidFill>
                  <a:srgbClr val="FF0000"/>
                </a:solidFill>
              </a:rPr>
            </a:br>
            <a:r>
              <a:rPr lang="es-ES" sz="3600" i="0" dirty="0">
                <a:solidFill>
                  <a:srgbClr val="FF0000"/>
                </a:solidFill>
                <a:ea typeface="+mj-lt"/>
                <a:cs typeface="+mj-lt"/>
              </a:rPr>
              <a:t>autor, fecha, título y fuente</a:t>
            </a:r>
            <a:endParaRPr lang="es-ES" sz="3600" dirty="0">
              <a:solidFill>
                <a:srgbClr val="FF0000"/>
              </a:solidFill>
            </a:endParaRPr>
          </a:p>
        </p:txBody>
      </p:sp>
    </p:spTree>
    <p:extLst>
      <p:ext uri="{BB962C8B-B14F-4D97-AF65-F5344CB8AC3E}">
        <p14:creationId xmlns:p14="http://schemas.microsoft.com/office/powerpoint/2010/main" val="279539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92F10-B751-C86B-3382-B05B743EFABE}"/>
              </a:ext>
            </a:extLst>
          </p:cNvPr>
          <p:cNvSpPr>
            <a:spLocks noGrp="1"/>
          </p:cNvSpPr>
          <p:nvPr>
            <p:ph type="title"/>
          </p:nvPr>
        </p:nvSpPr>
        <p:spPr/>
        <p:txBody>
          <a:bodyPr/>
          <a:lstStyle/>
          <a:p>
            <a:r>
              <a:rPr lang="es-ES" dirty="0"/>
              <a:t>Tema 7</a:t>
            </a:r>
          </a:p>
        </p:txBody>
      </p:sp>
      <p:sp>
        <p:nvSpPr>
          <p:cNvPr id="3" name="Marcador de texto 2">
            <a:extLst>
              <a:ext uri="{FF2B5EF4-FFF2-40B4-BE49-F238E27FC236}">
                <a16:creationId xmlns:a16="http://schemas.microsoft.com/office/drawing/2014/main" id="{83D5BB7C-0881-01B6-3939-671E43294170}"/>
              </a:ext>
            </a:extLst>
          </p:cNvPr>
          <p:cNvSpPr>
            <a:spLocks noGrp="1"/>
          </p:cNvSpPr>
          <p:nvPr>
            <p:ph type="body" idx="1"/>
          </p:nvPr>
        </p:nvSpPr>
        <p:spPr/>
        <p:txBody>
          <a:bodyPr/>
          <a:lstStyle/>
          <a:p>
            <a:r>
              <a:rPr lang="es-ES" sz="1800" b="1" dirty="0">
                <a:latin typeface="Calibri" panose="020F0502020204030204" pitchFamily="34" charset="0"/>
              </a:rPr>
              <a:t>Documentación de la imagen en movimiento. </a:t>
            </a:r>
            <a:r>
              <a:rPr lang="es-ES" sz="1800" b="1">
                <a:latin typeface="Calibri" panose="020F0502020204030204" pitchFamily="34" charset="0"/>
              </a:rPr>
              <a:t>Spot televisivo</a:t>
            </a:r>
            <a:endParaRPr lang="es-ES" sz="1800" b="1" dirty="0">
              <a:latin typeface="Calibri" panose="020F0502020204030204" pitchFamily="34" charset="0"/>
            </a:endParaRPr>
          </a:p>
        </p:txBody>
      </p:sp>
      <p:sp>
        <p:nvSpPr>
          <p:cNvPr id="4" name="Marcador de pie de página 3">
            <a:extLst>
              <a:ext uri="{FF2B5EF4-FFF2-40B4-BE49-F238E27FC236}">
                <a16:creationId xmlns:a16="http://schemas.microsoft.com/office/drawing/2014/main" id="{D8E2A38F-1320-55B9-6200-642B1B51E203}"/>
              </a:ext>
            </a:extLst>
          </p:cNvPr>
          <p:cNvSpPr>
            <a:spLocks noGrp="1"/>
          </p:cNvSpPr>
          <p:nvPr>
            <p:ph type="ftr" sz="quarter" idx="10"/>
          </p:nvPr>
        </p:nvSpPr>
        <p:spPr/>
        <p:txBody>
          <a:bodyPr/>
          <a:lstStyle/>
          <a:p>
            <a:r>
              <a:rPr lang="es-ES"/>
              <a:t>Elaborado por: Clara Janneth Santos-Martínez</a:t>
            </a:r>
            <a:endParaRPr lang="es-ES" dirty="0"/>
          </a:p>
        </p:txBody>
      </p:sp>
      <p:sp>
        <p:nvSpPr>
          <p:cNvPr id="5" name="Marcador de número de diapositiva 4">
            <a:extLst>
              <a:ext uri="{FF2B5EF4-FFF2-40B4-BE49-F238E27FC236}">
                <a16:creationId xmlns:a16="http://schemas.microsoft.com/office/drawing/2014/main" id="{07F94B15-A019-F7F4-FC5E-4C02A4994135}"/>
              </a:ext>
            </a:extLst>
          </p:cNvPr>
          <p:cNvSpPr>
            <a:spLocks noGrp="1"/>
          </p:cNvSpPr>
          <p:nvPr>
            <p:ph type="sldNum" sz="quarter" idx="11"/>
          </p:nvPr>
        </p:nvSpPr>
        <p:spPr/>
        <p:txBody>
          <a:bodyPr/>
          <a:lstStyle/>
          <a:p>
            <a:fld id="{EAB12A51-B90F-41A2-8418-3383866E81AA}" type="slidenum">
              <a:rPr lang="es-ES" smtClean="0"/>
              <a:t>48</a:t>
            </a:fld>
            <a:endParaRPr lang="es-ES"/>
          </a:p>
        </p:txBody>
      </p:sp>
    </p:spTree>
    <p:extLst>
      <p:ext uri="{BB962C8B-B14F-4D97-AF65-F5344CB8AC3E}">
        <p14:creationId xmlns:p14="http://schemas.microsoft.com/office/powerpoint/2010/main" val="1635609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E9CA2-F5FE-41D8-8AE5-428A3E900B35}"/>
              </a:ext>
            </a:extLst>
          </p:cNvPr>
          <p:cNvSpPr>
            <a:spLocks noGrp="1"/>
          </p:cNvSpPr>
          <p:nvPr>
            <p:ph type="title" idx="4294967295"/>
          </p:nvPr>
        </p:nvSpPr>
        <p:spPr>
          <a:xfrm>
            <a:off x="1748790" y="322576"/>
            <a:ext cx="9989819" cy="1039880"/>
          </a:xfrm>
        </p:spPr>
        <p:txBody>
          <a:bodyPr/>
          <a:lstStyle/>
          <a:p>
            <a:r>
              <a:rPr lang="es-ES" sz="3600" b="1" dirty="0">
                <a:solidFill>
                  <a:schemeClr val="accent1"/>
                </a:solidFill>
              </a:rPr>
              <a:t>Exploración de recursos documentales en la web:</a:t>
            </a:r>
            <a:endParaRPr lang="en-GB" sz="3600" b="1" dirty="0">
              <a:solidFill>
                <a:schemeClr val="accent1"/>
              </a:solidFill>
              <a:cs typeface="Calibri Light"/>
            </a:endParaRPr>
          </a:p>
        </p:txBody>
      </p:sp>
      <p:graphicFrame>
        <p:nvGraphicFramePr>
          <p:cNvPr id="10" name="Marcador de contenido 5">
            <a:extLst>
              <a:ext uri="{FF2B5EF4-FFF2-40B4-BE49-F238E27FC236}">
                <a16:creationId xmlns:a16="http://schemas.microsoft.com/office/drawing/2014/main" id="{1A978F99-CCBE-07C9-038C-D4A23102ACF3}"/>
              </a:ext>
            </a:extLst>
          </p:cNvPr>
          <p:cNvGraphicFramePr>
            <a:graphicFrameLocks noGrp="1"/>
          </p:cNvGraphicFramePr>
          <p:nvPr>
            <p:ph idx="4294967295"/>
            <p:extLst>
              <p:ext uri="{D42A27DB-BD31-4B8C-83A1-F6EECF244321}">
                <p14:modId xmlns:p14="http://schemas.microsoft.com/office/powerpoint/2010/main" val="3912148914"/>
              </p:ext>
            </p:extLst>
          </p:nvPr>
        </p:nvGraphicFramePr>
        <p:xfrm>
          <a:off x="2194878" y="842516"/>
          <a:ext cx="8856000" cy="54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 name="CuadroTexto 74">
            <a:extLst>
              <a:ext uri="{FF2B5EF4-FFF2-40B4-BE49-F238E27FC236}">
                <a16:creationId xmlns:a16="http://schemas.microsoft.com/office/drawing/2014/main" id="{3AFCDA4C-0193-F52A-9F15-54E086846E45}"/>
              </a:ext>
            </a:extLst>
          </p:cNvPr>
          <p:cNvSpPr txBox="1"/>
          <p:nvPr/>
        </p:nvSpPr>
        <p:spPr>
          <a:xfrm>
            <a:off x="1748790" y="5722576"/>
            <a:ext cx="9144000" cy="553998"/>
          </a:xfrm>
          <a:prstGeom prst="rect">
            <a:avLst/>
          </a:prstGeom>
          <a:solidFill>
            <a:schemeClr val="bg1">
              <a:lumMod val="95000"/>
            </a:schemeClr>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500" dirty="0">
                <a:cs typeface="Calibri"/>
              </a:rPr>
              <a:t>Revisar el Boletín Informativo 2021. Evolución cinematográfica 2011-2021. (p. 15)</a:t>
            </a:r>
          </a:p>
          <a:p>
            <a:r>
              <a:rPr lang="es-ES" sz="1500" dirty="0">
                <a:cs typeface="Calibri"/>
              </a:rPr>
              <a:t>***Observe el descenso de producción en 2020 por la pandemia.</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C7D35B-1A7C-4D31-8112-238B87505571}" type="slidenum">
              <a:rPr lang="es-ES" smtClean="0"/>
              <a:pPr/>
              <a:t>49</a:t>
            </a:fld>
            <a:endParaRPr lang="es-ES"/>
          </a:p>
        </p:txBody>
      </p:sp>
    </p:spTree>
    <p:extLst>
      <p:ext uri="{BB962C8B-B14F-4D97-AF65-F5344CB8AC3E}">
        <p14:creationId xmlns:p14="http://schemas.microsoft.com/office/powerpoint/2010/main" val="388105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E884BDF-7A15-3568-4833-217AEFDC614C}"/>
              </a:ext>
            </a:extLst>
          </p:cNvPr>
          <p:cNvSpPr>
            <a:spLocks noGrp="1"/>
          </p:cNvSpPr>
          <p:nvPr>
            <p:ph type="body" idx="1"/>
          </p:nvPr>
        </p:nvSpPr>
        <p:spPr>
          <a:xfrm>
            <a:off x="1343025" y="3429000"/>
            <a:ext cx="10433375" cy="2219326"/>
          </a:xfrm>
        </p:spPr>
        <p:txBody>
          <a:bodyPr>
            <a:normAutofit/>
          </a:bodyPr>
          <a:lstStyle/>
          <a:p>
            <a:pPr>
              <a:lnSpc>
                <a:spcPct val="100000"/>
              </a:lnSpc>
              <a:spcBef>
                <a:spcPts val="600"/>
              </a:spcBef>
            </a:pPr>
            <a:r>
              <a:rPr lang="es-ES" sz="1600" dirty="0"/>
              <a:t>Descripción de la Estrategia pedagógica: Integración Office 365</a:t>
            </a:r>
          </a:p>
          <a:p>
            <a:pPr lvl="1">
              <a:lnSpc>
                <a:spcPct val="100000"/>
              </a:lnSpc>
              <a:spcBef>
                <a:spcPts val="600"/>
              </a:spcBef>
            </a:pPr>
            <a:r>
              <a:rPr lang="es-ES" sz="1600" dirty="0"/>
              <a:t>Inicio con herramientas: One Note, Listas y One Drive</a:t>
            </a:r>
          </a:p>
          <a:p>
            <a:pPr>
              <a:lnSpc>
                <a:spcPct val="100000"/>
              </a:lnSpc>
              <a:spcBef>
                <a:spcPts val="600"/>
              </a:spcBef>
            </a:pPr>
            <a:r>
              <a:rPr lang="es-ES" sz="1600" dirty="0"/>
              <a:t>Ejercicio 0. Diferenciar Enlace largo, acortamiento de URL, hipervínculo</a:t>
            </a:r>
          </a:p>
          <a:p>
            <a:pPr lvl="1">
              <a:lnSpc>
                <a:spcPct val="100000"/>
              </a:lnSpc>
              <a:spcBef>
                <a:spcPts val="600"/>
              </a:spcBef>
            </a:pPr>
            <a:r>
              <a:rPr lang="es-ES" sz="1600" dirty="0"/>
              <a:t>Investigar: 3 herramientas que permitan realizar acortamiento de URL’. </a:t>
            </a:r>
          </a:p>
          <a:p>
            <a:pPr lvl="1">
              <a:lnSpc>
                <a:spcPct val="100000"/>
              </a:lnSpc>
              <a:spcBef>
                <a:spcPts val="600"/>
              </a:spcBef>
            </a:pPr>
            <a:r>
              <a:rPr lang="es-ES" sz="1600" dirty="0"/>
              <a:t>Realizar una Tabla: 3 ventajas y desventajas de cada una de las herramientas investigadas</a:t>
            </a:r>
          </a:p>
          <a:p>
            <a:pPr>
              <a:lnSpc>
                <a:spcPct val="100000"/>
              </a:lnSpc>
              <a:spcBef>
                <a:spcPts val="600"/>
              </a:spcBef>
            </a:pPr>
            <a:r>
              <a:rPr lang="es-ES" sz="1600" dirty="0"/>
              <a:t>Realizar Lectura 1: Galdón López (2005)</a:t>
            </a:r>
          </a:p>
        </p:txBody>
      </p:sp>
      <p:sp>
        <p:nvSpPr>
          <p:cNvPr id="3" name="Marcador de número de diapositiva 2">
            <a:extLst>
              <a:ext uri="{FF2B5EF4-FFF2-40B4-BE49-F238E27FC236}">
                <a16:creationId xmlns:a16="http://schemas.microsoft.com/office/drawing/2014/main" id="{EA33A7A8-38EA-8433-90A8-19D1E7C83F92}"/>
              </a:ext>
            </a:extLst>
          </p:cNvPr>
          <p:cNvSpPr>
            <a:spLocks noGrp="1"/>
          </p:cNvSpPr>
          <p:nvPr>
            <p:ph type="sldNum" idx="12"/>
          </p:nvPr>
        </p:nvSpPr>
        <p:spPr/>
        <p:txBody>
          <a:bodyPr>
            <a:normAutofit lnSpcReduction="10000"/>
          </a:bodyPr>
          <a:lstStyle/>
          <a:p>
            <a:fld id="{00000000-1234-1234-1234-123412341234}" type="slidenum">
              <a:rPr lang="es-ES" smtClean="0"/>
              <a:pPr/>
              <a:t>5</a:t>
            </a:fld>
            <a:endParaRPr lang="es-ES"/>
          </a:p>
        </p:txBody>
      </p:sp>
      <p:sp>
        <p:nvSpPr>
          <p:cNvPr id="4" name="Marcador de pie de página 3">
            <a:extLst>
              <a:ext uri="{FF2B5EF4-FFF2-40B4-BE49-F238E27FC236}">
                <a16:creationId xmlns:a16="http://schemas.microsoft.com/office/drawing/2014/main" id="{D4A7B7B4-8313-4B51-B5EC-EBC7623B5063}"/>
              </a:ext>
            </a:extLst>
          </p:cNvPr>
          <p:cNvSpPr>
            <a:spLocks noGrp="1"/>
          </p:cNvSpPr>
          <p:nvPr>
            <p:ph type="ftr" sz="quarter" idx="13"/>
          </p:nvPr>
        </p:nvSpPr>
        <p:spPr/>
        <p:txBody>
          <a:bodyPr/>
          <a:lstStyle/>
          <a:p>
            <a:r>
              <a:rPr lang="es-ES"/>
              <a:t>Elaborado por: Clara Janneth Santos-Martínez</a:t>
            </a:r>
            <a:endParaRPr lang="es-ES" dirty="0"/>
          </a:p>
        </p:txBody>
      </p:sp>
      <p:sp>
        <p:nvSpPr>
          <p:cNvPr id="5" name="Título 4">
            <a:extLst>
              <a:ext uri="{FF2B5EF4-FFF2-40B4-BE49-F238E27FC236}">
                <a16:creationId xmlns:a16="http://schemas.microsoft.com/office/drawing/2014/main" id="{1531C02E-CE36-D897-CB03-0ECC9C365B23}"/>
              </a:ext>
            </a:extLst>
          </p:cNvPr>
          <p:cNvSpPr>
            <a:spLocks noGrp="1"/>
          </p:cNvSpPr>
          <p:nvPr>
            <p:ph type="title"/>
          </p:nvPr>
        </p:nvSpPr>
        <p:spPr>
          <a:xfrm>
            <a:off x="1252330" y="1808199"/>
            <a:ext cx="9596645" cy="1051321"/>
          </a:xfrm>
        </p:spPr>
        <p:txBody>
          <a:bodyPr/>
          <a:lstStyle/>
          <a:p>
            <a:r>
              <a:rPr lang="es-ES" dirty="0"/>
              <a:t>Tema 0. Introducción </a:t>
            </a:r>
          </a:p>
        </p:txBody>
      </p:sp>
      <p:grpSp>
        <p:nvGrpSpPr>
          <p:cNvPr id="6" name="Grupo 5">
            <a:extLst>
              <a:ext uri="{FF2B5EF4-FFF2-40B4-BE49-F238E27FC236}">
                <a16:creationId xmlns:a16="http://schemas.microsoft.com/office/drawing/2014/main" id="{759352B6-1626-1F8E-9B71-7BFFBDB44695}"/>
              </a:ext>
            </a:extLst>
          </p:cNvPr>
          <p:cNvGrpSpPr/>
          <p:nvPr/>
        </p:nvGrpSpPr>
        <p:grpSpPr>
          <a:xfrm>
            <a:off x="7056911" y="1300163"/>
            <a:ext cx="4057534" cy="1666044"/>
            <a:chOff x="7752236" y="1709738"/>
            <a:chExt cx="4057534" cy="1666044"/>
          </a:xfrm>
        </p:grpSpPr>
        <p:pic>
          <p:nvPicPr>
            <p:cNvPr id="7" name="Imagen 6" descr="Interfaz de usuario gráfica, Aplicación, Icono, Teams&#10;&#10;Descripción generada automáticamente">
              <a:extLst>
                <a:ext uri="{FF2B5EF4-FFF2-40B4-BE49-F238E27FC236}">
                  <a16:creationId xmlns:a16="http://schemas.microsoft.com/office/drawing/2014/main" id="{12777105-3EE4-1407-3EA4-3BB8AEA56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603" y="1882271"/>
              <a:ext cx="1432800" cy="1455366"/>
            </a:xfrm>
            <a:prstGeom prst="rect">
              <a:avLst/>
            </a:prstGeom>
          </p:spPr>
        </p:pic>
        <p:pic>
          <p:nvPicPr>
            <p:cNvPr id="8" name="Imagen 7" descr="Gráfico&#10;&#10;Descripción generada automáticamente">
              <a:extLst>
                <a:ext uri="{FF2B5EF4-FFF2-40B4-BE49-F238E27FC236}">
                  <a16:creationId xmlns:a16="http://schemas.microsoft.com/office/drawing/2014/main" id="{5F8A5FC0-99EF-747D-0B88-00BB9F4A2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6970" y="1709738"/>
              <a:ext cx="1432800" cy="1610420"/>
            </a:xfrm>
            <a:prstGeom prst="rect">
              <a:avLst/>
            </a:prstGeom>
          </p:spPr>
        </p:pic>
        <p:pic>
          <p:nvPicPr>
            <p:cNvPr id="10" name="Imagen 9" descr="Aplicación, Icono&#10;&#10;Descripción generada automáticamente con confianza media">
              <a:extLst>
                <a:ext uri="{FF2B5EF4-FFF2-40B4-BE49-F238E27FC236}">
                  <a16:creationId xmlns:a16="http://schemas.microsoft.com/office/drawing/2014/main" id="{8E72802E-6DAF-F733-B4D4-47B4AC09D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236" y="1882271"/>
              <a:ext cx="1432800" cy="1493511"/>
            </a:xfrm>
            <a:prstGeom prst="rect">
              <a:avLst/>
            </a:prstGeom>
          </p:spPr>
        </p:pic>
      </p:grpSp>
    </p:spTree>
    <p:extLst>
      <p:ext uri="{BB962C8B-B14F-4D97-AF65-F5344CB8AC3E}">
        <p14:creationId xmlns:p14="http://schemas.microsoft.com/office/powerpoint/2010/main" val="2200003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EED06-8C9E-4163-AEC2-4108D6EB4BBB}"/>
              </a:ext>
            </a:extLst>
          </p:cNvPr>
          <p:cNvSpPr>
            <a:spLocks noGrp="1"/>
          </p:cNvSpPr>
          <p:nvPr>
            <p:ph type="title" idx="4294967295"/>
          </p:nvPr>
        </p:nvSpPr>
        <p:spPr>
          <a:xfrm>
            <a:off x="1281748" y="509557"/>
            <a:ext cx="8532812" cy="609600"/>
          </a:xfrm>
        </p:spPr>
        <p:txBody>
          <a:bodyPr>
            <a:noAutofit/>
          </a:bodyPr>
          <a:lstStyle/>
          <a:p>
            <a:r>
              <a:rPr lang="es-ES" b="0" dirty="0">
                <a:cs typeface="Calibri Light"/>
              </a:rPr>
              <a:t>Exploración de recursos en la web</a:t>
            </a:r>
          </a:p>
        </p:txBody>
      </p:sp>
      <p:sp>
        <p:nvSpPr>
          <p:cNvPr id="8" name="Slide Number Placeholder 7"/>
          <p:cNvSpPr>
            <a:spLocks noGrp="1"/>
          </p:cNvSpPr>
          <p:nvPr>
            <p:ph type="sldNum" sz="quarter" idx="4294967295"/>
          </p:nvPr>
        </p:nvSpPr>
        <p:spPr>
          <a:xfrm>
            <a:off x="9448800" y="6356350"/>
            <a:ext cx="2743200" cy="365125"/>
          </a:xfrm>
        </p:spPr>
        <p:txBody>
          <a:bodyPr/>
          <a:lstStyle/>
          <a:p>
            <a:fld id="{00000000-1234-1234-1234-123412341234}" type="slidenum">
              <a:rPr lang="es-ES" smtClean="0"/>
              <a:pPr/>
              <a:t>50</a:t>
            </a:fld>
            <a:endParaRPr lang="es-ES"/>
          </a:p>
        </p:txBody>
      </p:sp>
      <p:sp>
        <p:nvSpPr>
          <p:cNvPr id="3" name="Marcador de contenido 2">
            <a:extLst>
              <a:ext uri="{FF2B5EF4-FFF2-40B4-BE49-F238E27FC236}">
                <a16:creationId xmlns:a16="http://schemas.microsoft.com/office/drawing/2014/main" id="{E22BC943-717A-4FBB-9E6B-6FD8FD8350EF}"/>
              </a:ext>
            </a:extLst>
          </p:cNvPr>
          <p:cNvSpPr>
            <a:spLocks noGrp="1"/>
          </p:cNvSpPr>
          <p:nvPr>
            <p:ph type="body" idx="4294967295"/>
          </p:nvPr>
        </p:nvSpPr>
        <p:spPr>
          <a:xfrm>
            <a:off x="1362710" y="2380644"/>
            <a:ext cx="8858250" cy="3075089"/>
          </a:xfrm>
        </p:spPr>
        <p:txBody>
          <a:bodyPr vert="horz" lIns="91440" tIns="45720" rIns="91440" bIns="45720" rtlCol="0" anchor="t">
            <a:normAutofit/>
          </a:bodyPr>
          <a:lstStyle/>
          <a:p>
            <a:pPr marL="432000" indent="-457200">
              <a:lnSpc>
                <a:spcPct val="100000"/>
              </a:lnSpc>
              <a:spcBef>
                <a:spcPts val="600"/>
              </a:spcBef>
            </a:pPr>
            <a:r>
              <a:rPr lang="en-GB" sz="1800" dirty="0" err="1">
                <a:latin typeface="Roboto"/>
                <a:ea typeface="Roboto"/>
                <a:cs typeface="Roboto"/>
              </a:rPr>
              <a:t>Euronews</a:t>
            </a:r>
            <a:r>
              <a:rPr lang="en-GB" sz="1800" dirty="0">
                <a:latin typeface="Roboto"/>
                <a:ea typeface="Roboto"/>
                <a:cs typeface="Roboto"/>
              </a:rPr>
              <a:t> </a:t>
            </a:r>
            <a:r>
              <a:rPr lang="en-GB" sz="1800" b="0" i="0" dirty="0">
                <a:effectLst/>
                <a:latin typeface="Roboto"/>
                <a:ea typeface="Roboto"/>
                <a:cs typeface="Roboto"/>
              </a:rPr>
              <a:t>le mag - El </a:t>
            </a:r>
            <a:r>
              <a:rPr lang="en-GB" sz="1800" b="0" i="0" dirty="0" err="1">
                <a:effectLst/>
                <a:latin typeface="Roboto"/>
                <a:ea typeface="Roboto"/>
                <a:cs typeface="Roboto"/>
              </a:rPr>
              <a:t>hundimiento</a:t>
            </a:r>
            <a:r>
              <a:rPr lang="en-GB" sz="1800" b="0" i="0" dirty="0">
                <a:effectLst/>
                <a:latin typeface="Roboto"/>
                <a:ea typeface="Roboto"/>
                <a:cs typeface="Roboto"/>
              </a:rPr>
              <a:t> del Titanic, la </a:t>
            </a:r>
            <a:r>
              <a:rPr lang="en-GB" sz="1800" b="0" i="0" dirty="0" err="1">
                <a:effectLst/>
                <a:latin typeface="Roboto"/>
                <a:ea typeface="Roboto"/>
                <a:cs typeface="Roboto"/>
              </a:rPr>
              <a:t>primera</a:t>
            </a:r>
            <a:r>
              <a:rPr lang="en-GB" sz="1800" b="0" i="0" dirty="0">
                <a:effectLst/>
                <a:latin typeface="Roboto"/>
                <a:ea typeface="Roboto"/>
                <a:cs typeface="Roboto"/>
              </a:rPr>
              <a:t> </a:t>
            </a:r>
            <a:r>
              <a:rPr lang="en-GB" sz="1800" b="0" i="0" dirty="0" err="1">
                <a:effectLst/>
                <a:latin typeface="Roboto"/>
                <a:ea typeface="Roboto"/>
                <a:cs typeface="Roboto"/>
              </a:rPr>
              <a:t>noticia</a:t>
            </a:r>
            <a:r>
              <a:rPr lang="en-GB" sz="1800" b="0" i="0" dirty="0">
                <a:effectLst/>
                <a:latin typeface="Roboto"/>
                <a:ea typeface="Roboto"/>
                <a:cs typeface="Roboto"/>
              </a:rPr>
              <a:t> global: </a:t>
            </a:r>
            <a:r>
              <a:rPr lang="en-GB" sz="1800" b="0" i="0" dirty="0">
                <a:effectLst/>
                <a:latin typeface="Roboto"/>
                <a:ea typeface="Roboto"/>
                <a:cs typeface="Roboto"/>
                <a:hlinkClick r:id="rId2"/>
              </a:rPr>
              <a:t>https://www.youtube.com/watch?v=EcgwK6LRY2w</a:t>
            </a:r>
            <a:r>
              <a:rPr lang="en-GB" sz="1800" b="0" i="0" dirty="0">
                <a:effectLst/>
                <a:latin typeface="Roboto"/>
                <a:ea typeface="Roboto"/>
                <a:cs typeface="Roboto"/>
              </a:rPr>
              <a:t> </a:t>
            </a:r>
          </a:p>
          <a:p>
            <a:pPr marL="432000" indent="-457200">
              <a:lnSpc>
                <a:spcPct val="100000"/>
              </a:lnSpc>
              <a:spcBef>
                <a:spcPts val="600"/>
              </a:spcBef>
            </a:pPr>
            <a:r>
              <a:rPr lang="en-GB" sz="1800" b="0" i="0" dirty="0" err="1">
                <a:effectLst/>
                <a:latin typeface="Roboto"/>
                <a:ea typeface="Roboto"/>
              </a:rPr>
              <a:t>Diferencia</a:t>
            </a:r>
            <a:r>
              <a:rPr lang="en-GB" sz="1800" b="0" i="0" dirty="0">
                <a:effectLst/>
                <a:latin typeface="Roboto"/>
                <a:ea typeface="Roboto"/>
              </a:rPr>
              <a:t> entre </a:t>
            </a:r>
            <a:r>
              <a:rPr lang="en-GB" sz="1800" b="0" i="0" dirty="0" err="1">
                <a:effectLst/>
                <a:latin typeface="Roboto"/>
                <a:ea typeface="Roboto"/>
              </a:rPr>
              <a:t>biblioteca</a:t>
            </a:r>
            <a:r>
              <a:rPr lang="en-GB" sz="1800" b="0" i="0" dirty="0">
                <a:effectLst/>
                <a:latin typeface="Roboto"/>
                <a:ea typeface="Roboto"/>
              </a:rPr>
              <a:t>, </a:t>
            </a:r>
            <a:r>
              <a:rPr lang="en-GB" sz="1800" b="0" i="0" dirty="0" err="1">
                <a:effectLst/>
                <a:latin typeface="Roboto"/>
                <a:ea typeface="Roboto"/>
              </a:rPr>
              <a:t>archivo</a:t>
            </a:r>
            <a:r>
              <a:rPr lang="en-GB" sz="1800" b="0" i="0" dirty="0">
                <a:effectLst/>
                <a:latin typeface="Roboto"/>
                <a:ea typeface="Roboto"/>
              </a:rPr>
              <a:t> y </a:t>
            </a:r>
            <a:r>
              <a:rPr lang="en-GB" sz="1800" b="0" i="0" dirty="0" err="1">
                <a:effectLst/>
                <a:latin typeface="Roboto"/>
                <a:ea typeface="Roboto"/>
              </a:rPr>
              <a:t>centro</a:t>
            </a:r>
            <a:r>
              <a:rPr lang="en-GB" sz="1800" b="0" i="0" dirty="0">
                <a:effectLst/>
                <a:latin typeface="Roboto"/>
                <a:ea typeface="Roboto"/>
              </a:rPr>
              <a:t> de </a:t>
            </a:r>
            <a:r>
              <a:rPr lang="en-GB" sz="1800" b="0" i="0" dirty="0" err="1">
                <a:effectLst/>
                <a:latin typeface="Roboto"/>
                <a:ea typeface="Roboto"/>
              </a:rPr>
              <a:t>documentación</a:t>
            </a:r>
            <a:r>
              <a:rPr lang="en-GB" sz="1800" dirty="0">
                <a:latin typeface="Roboto"/>
                <a:ea typeface="Roboto"/>
              </a:rPr>
              <a:t>. </a:t>
            </a:r>
            <a:r>
              <a:rPr lang="en-GB" sz="1800" b="0" i="0" dirty="0">
                <a:effectLst/>
                <a:latin typeface="Roboto"/>
                <a:ea typeface="Roboto"/>
              </a:rPr>
              <a:t>En: </a:t>
            </a:r>
            <a:r>
              <a:rPr lang="en-GB" sz="1800" b="0" i="0" dirty="0">
                <a:effectLst/>
                <a:latin typeface="Roboto"/>
                <a:ea typeface="Roboto"/>
                <a:hlinkClick r:id="rId3"/>
              </a:rPr>
              <a:t>https://www.youtube.com/watch?v=fkNI1Vwwne4</a:t>
            </a:r>
            <a:r>
              <a:rPr lang="en-GB" sz="1800" dirty="0">
                <a:latin typeface="Roboto"/>
                <a:ea typeface="Roboto"/>
              </a:rPr>
              <a:t> </a:t>
            </a:r>
            <a:endParaRPr lang="en-GB" sz="1800" b="0" i="0" dirty="0">
              <a:effectLst/>
              <a:latin typeface="Roboto" panose="02000000000000000000" pitchFamily="2" charset="0"/>
              <a:ea typeface="Roboto"/>
            </a:endParaRPr>
          </a:p>
          <a:p>
            <a:pPr marL="432000" indent="-457200">
              <a:lnSpc>
                <a:spcPct val="100000"/>
              </a:lnSpc>
              <a:spcBef>
                <a:spcPts val="600"/>
              </a:spcBef>
            </a:pPr>
            <a:r>
              <a:rPr lang="en-GB" sz="1800" dirty="0" err="1">
                <a:latin typeface="Roboto"/>
                <a:ea typeface="Roboto"/>
                <a:cs typeface="Roboto"/>
              </a:rPr>
              <a:t>Lluis</a:t>
            </a:r>
            <a:r>
              <a:rPr lang="en-GB" sz="1800" dirty="0">
                <a:latin typeface="Roboto"/>
                <a:ea typeface="Roboto"/>
                <a:cs typeface="Roboto"/>
              </a:rPr>
              <a:t> </a:t>
            </a:r>
            <a:r>
              <a:rPr lang="en-GB" sz="1800" dirty="0" err="1">
                <a:latin typeface="Roboto"/>
                <a:ea typeface="Roboto"/>
                <a:cs typeface="Roboto"/>
              </a:rPr>
              <a:t>Codina</a:t>
            </a:r>
            <a:r>
              <a:rPr lang="en-GB" sz="1800" dirty="0">
                <a:latin typeface="Roboto"/>
                <a:ea typeface="Roboto"/>
                <a:cs typeface="Roboto"/>
              </a:rPr>
              <a:t>. </a:t>
            </a:r>
            <a:r>
              <a:rPr lang="en-GB" sz="1800" dirty="0" err="1">
                <a:latin typeface="Roboto"/>
                <a:ea typeface="Roboto"/>
                <a:cs typeface="Roboto"/>
              </a:rPr>
              <a:t>Documentación</a:t>
            </a:r>
            <a:r>
              <a:rPr lang="en-GB" sz="1800" dirty="0">
                <a:latin typeface="Roboto"/>
                <a:ea typeface="Roboto"/>
                <a:cs typeface="Roboto"/>
              </a:rPr>
              <a:t> Audiovisual: </a:t>
            </a:r>
            <a:r>
              <a:rPr lang="en-GB" sz="1800" dirty="0">
                <a:latin typeface="Roboto"/>
                <a:ea typeface="Roboto"/>
                <a:cs typeface="Roboto"/>
                <a:hlinkClick r:id="rId4"/>
              </a:rPr>
              <a:t>https://www.lluiscodina.com/documentacion/audiovisual/</a:t>
            </a:r>
            <a:r>
              <a:rPr lang="en-GB" sz="1800" dirty="0">
                <a:latin typeface="Roboto"/>
                <a:ea typeface="Roboto"/>
                <a:cs typeface="Roboto"/>
              </a:rPr>
              <a:t> </a:t>
            </a:r>
          </a:p>
          <a:p>
            <a:pPr marL="432000" indent="-457200">
              <a:lnSpc>
                <a:spcPct val="100000"/>
              </a:lnSpc>
              <a:spcBef>
                <a:spcPts val="600"/>
              </a:spcBef>
            </a:pPr>
            <a:r>
              <a:rPr lang="en-GB" sz="1800" dirty="0">
                <a:latin typeface="Roboto"/>
                <a:ea typeface="Roboto"/>
                <a:cs typeface="Roboto"/>
              </a:rPr>
              <a:t>Blog de El </a:t>
            </a:r>
            <a:r>
              <a:rPr lang="en-GB" sz="1800" dirty="0" err="1">
                <a:latin typeface="Roboto"/>
                <a:ea typeface="Roboto"/>
                <a:cs typeface="Roboto"/>
              </a:rPr>
              <a:t>documentalista</a:t>
            </a:r>
            <a:r>
              <a:rPr lang="en-GB" sz="1800" dirty="0">
                <a:latin typeface="Roboto"/>
                <a:ea typeface="Roboto"/>
                <a:cs typeface="Roboto"/>
              </a:rPr>
              <a:t> audiovisual: </a:t>
            </a:r>
            <a:r>
              <a:rPr lang="en-GB" sz="1800" dirty="0">
                <a:latin typeface="Roboto"/>
                <a:ea typeface="Roboto"/>
                <a:cs typeface="Roboto"/>
                <a:hlinkClick r:id="rId5"/>
              </a:rPr>
              <a:t>https://eldocumentalistaudiovisual.com/directorio-2/documentacion-audiovisual/imagenes-en-movimiento/bases-de-datos-online-de-cine/</a:t>
            </a:r>
            <a:r>
              <a:rPr lang="en-GB" sz="1800" dirty="0">
                <a:latin typeface="Roboto"/>
                <a:ea typeface="Roboto"/>
                <a:cs typeface="Roboto"/>
              </a:rPr>
              <a:t> </a:t>
            </a:r>
          </a:p>
        </p:txBody>
      </p:sp>
      <p:sp>
        <p:nvSpPr>
          <p:cNvPr id="6" name="CuadroTexto 5">
            <a:extLst>
              <a:ext uri="{FF2B5EF4-FFF2-40B4-BE49-F238E27FC236}">
                <a16:creationId xmlns:a16="http://schemas.microsoft.com/office/drawing/2014/main" id="{8AD2B9E7-1CF8-B969-1D45-B28EC41425BD}"/>
              </a:ext>
            </a:extLst>
          </p:cNvPr>
          <p:cNvSpPr txBox="1"/>
          <p:nvPr/>
        </p:nvSpPr>
        <p:spPr>
          <a:xfrm>
            <a:off x="1362710" y="1367283"/>
            <a:ext cx="5600700" cy="400110"/>
          </a:xfrm>
          <a:prstGeom prst="rect">
            <a:avLst/>
          </a:prstGeom>
          <a:solidFill>
            <a:schemeClr val="tx1"/>
          </a:solidFill>
        </p:spPr>
        <p:txBody>
          <a:bodyPr wrap="square" rtlCol="0">
            <a:spAutoFit/>
          </a:bodyPr>
          <a:lstStyle/>
          <a:p>
            <a:r>
              <a:rPr lang="es-ES" sz="2000" cap="small" dirty="0">
                <a:solidFill>
                  <a:schemeClr val="bg1"/>
                </a:solidFill>
              </a:rPr>
              <a:t>FUENTES DOCUMENTALES:</a:t>
            </a:r>
          </a:p>
        </p:txBody>
      </p:sp>
    </p:spTree>
    <p:extLst>
      <p:ext uri="{BB962C8B-B14F-4D97-AF65-F5344CB8AC3E}">
        <p14:creationId xmlns:p14="http://schemas.microsoft.com/office/powerpoint/2010/main" val="938300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E98DA-EFB9-8AE0-795C-BAA8042D56FC}"/>
              </a:ext>
            </a:extLst>
          </p:cNvPr>
          <p:cNvSpPr>
            <a:spLocks noGrp="1"/>
          </p:cNvSpPr>
          <p:nvPr>
            <p:ph type="title"/>
          </p:nvPr>
        </p:nvSpPr>
        <p:spPr>
          <a:xfrm>
            <a:off x="1919288" y="517381"/>
            <a:ext cx="8858635" cy="715790"/>
          </a:xfrm>
        </p:spPr>
        <p:txBody>
          <a:bodyPr>
            <a:normAutofit fontScale="90000"/>
          </a:bodyPr>
          <a:lstStyle/>
          <a:p>
            <a:r>
              <a:rPr lang="es-ES" b="0" dirty="0"/>
              <a:t>Informa2: El documentalista audiovisual</a:t>
            </a:r>
          </a:p>
        </p:txBody>
      </p:sp>
      <p:sp>
        <p:nvSpPr>
          <p:cNvPr id="3" name="Marcador de contenido 2">
            <a:extLst>
              <a:ext uri="{FF2B5EF4-FFF2-40B4-BE49-F238E27FC236}">
                <a16:creationId xmlns:a16="http://schemas.microsoft.com/office/drawing/2014/main" id="{6FE8706A-1921-2C07-A390-8F38D50B3848}"/>
              </a:ext>
            </a:extLst>
          </p:cNvPr>
          <p:cNvSpPr>
            <a:spLocks noGrp="1"/>
          </p:cNvSpPr>
          <p:nvPr>
            <p:ph type="body" idx="1"/>
          </p:nvPr>
        </p:nvSpPr>
        <p:spPr>
          <a:xfrm>
            <a:off x="1427513" y="1795881"/>
            <a:ext cx="8858635" cy="3991012"/>
          </a:xfrm>
        </p:spPr>
        <p:txBody>
          <a:bodyPr vert="horz" lIns="91440" tIns="45720" rIns="91440" bIns="45720" rtlCol="0" anchor="t">
            <a:normAutofit/>
          </a:bodyPr>
          <a:lstStyle/>
          <a:p>
            <a:r>
              <a:rPr lang="es-ES" dirty="0">
                <a:cs typeface="Calibri"/>
              </a:rPr>
              <a:t>¿Quién es el documentalista audiovisual?</a:t>
            </a:r>
          </a:p>
          <a:p>
            <a:pPr>
              <a:buNone/>
            </a:pPr>
            <a:r>
              <a:rPr lang="es-ES" sz="1400" b="1" dirty="0">
                <a:ea typeface="+mn-lt"/>
                <a:cs typeface="+mn-lt"/>
              </a:rPr>
              <a:t>Realización</a:t>
            </a:r>
            <a:r>
              <a:rPr lang="es-ES" sz="1400" dirty="0">
                <a:ea typeface="+mn-lt"/>
                <a:cs typeface="+mn-lt"/>
              </a:rPr>
              <a:t>: Dora Arévalo Sandoval, Fátima Barquero, Isabel Borruel (2012). UC3. Máster en Documentación Audiovisual</a:t>
            </a:r>
            <a:endParaRPr lang="es-ES" dirty="0"/>
          </a:p>
          <a:p>
            <a:pPr>
              <a:buNone/>
            </a:pPr>
            <a:r>
              <a:rPr lang="es-ES" sz="1400" dirty="0">
                <a:ea typeface="+mn-lt"/>
                <a:cs typeface="+mn-lt"/>
              </a:rPr>
              <a:t>Audiovisual, E. D. (2014, 13 marzo). </a:t>
            </a:r>
            <a:r>
              <a:rPr lang="es-ES" sz="1400" i="1" dirty="0">
                <a:ea typeface="+mn-lt"/>
                <a:cs typeface="+mn-lt"/>
              </a:rPr>
              <a:t>Informa2: El documentalista audiovisual.</a:t>
            </a:r>
            <a:r>
              <a:rPr lang="es-ES" sz="1400" dirty="0">
                <a:ea typeface="+mn-lt"/>
                <a:cs typeface="+mn-lt"/>
              </a:rPr>
              <a:t> YouTube. </a:t>
            </a:r>
            <a:r>
              <a:rPr lang="es-ES" sz="1400" dirty="0">
                <a:ea typeface="+mn-lt"/>
                <a:cs typeface="+mn-lt"/>
                <a:hlinkClick r:id="rId3"/>
              </a:rPr>
              <a:t>https://youtu.be/fz6EZgtFVEE</a:t>
            </a:r>
            <a:r>
              <a:rPr lang="es-ES" sz="1400" dirty="0">
                <a:ea typeface="+mn-lt"/>
                <a:cs typeface="+mn-lt"/>
              </a:rPr>
              <a:t>  </a:t>
            </a:r>
            <a:endParaRPr lang="es-ES" sz="1400" dirty="0">
              <a:cs typeface="Calibri"/>
            </a:endParaRPr>
          </a:p>
        </p:txBody>
      </p:sp>
      <p:pic>
        <p:nvPicPr>
          <p:cNvPr id="6" name="Elementos multimedia en línea 5" title="Informa2: El documentalista audiovisual.">
            <a:hlinkClick r:id="" action="ppaction://media"/>
            <a:extLst>
              <a:ext uri="{FF2B5EF4-FFF2-40B4-BE49-F238E27FC236}">
                <a16:creationId xmlns:a16="http://schemas.microsoft.com/office/drawing/2014/main" id="{101508FF-E6C8-AF2B-20D6-59E716CFBE3E}"/>
              </a:ext>
            </a:extLst>
          </p:cNvPr>
          <p:cNvPicPr>
            <a:picLocks noRot="1" noChangeAspect="1"/>
          </p:cNvPicPr>
          <p:nvPr>
            <a:videoFile r:link="rId1"/>
          </p:nvPr>
        </p:nvPicPr>
        <p:blipFill>
          <a:blip r:embed="rId4"/>
          <a:stretch>
            <a:fillRect/>
          </a:stretch>
        </p:blipFill>
        <p:spPr>
          <a:xfrm>
            <a:off x="6967951" y="3429000"/>
            <a:ext cx="2540000" cy="1905000"/>
          </a:xfrm>
          <a:prstGeom prst="rect">
            <a:avLst/>
          </a:prstGeom>
        </p:spPr>
      </p:pic>
      <p:sp>
        <p:nvSpPr>
          <p:cNvPr id="8" name="Slide Number Placeholder 7"/>
          <p:cNvSpPr>
            <a:spLocks noGrp="1"/>
          </p:cNvSpPr>
          <p:nvPr>
            <p:ph type="sldNum" idx="12"/>
          </p:nvPr>
        </p:nvSpPr>
        <p:spPr/>
        <p:txBody>
          <a:bodyPr/>
          <a:lstStyle/>
          <a:p>
            <a:fld id="{00000000-1234-1234-1234-123412341234}" type="slidenum">
              <a:rPr lang="es-ES" smtClean="0"/>
              <a:pPr/>
              <a:t>51</a:t>
            </a:fld>
            <a:endParaRPr lang="es-ES"/>
          </a:p>
        </p:txBody>
      </p:sp>
    </p:spTree>
    <p:extLst>
      <p:ext uri="{BB962C8B-B14F-4D97-AF65-F5344CB8AC3E}">
        <p14:creationId xmlns:p14="http://schemas.microsoft.com/office/powerpoint/2010/main" val="2783388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1BFEB-E51A-4EC6-B280-9CF56738DFA3}"/>
              </a:ext>
            </a:extLst>
          </p:cNvPr>
          <p:cNvSpPr>
            <a:spLocks noGrp="1"/>
          </p:cNvSpPr>
          <p:nvPr>
            <p:ph type="ctrTitle" idx="4294967295"/>
          </p:nvPr>
        </p:nvSpPr>
        <p:spPr>
          <a:xfrm>
            <a:off x="1919288" y="616938"/>
            <a:ext cx="7739539" cy="715790"/>
          </a:xfrm>
        </p:spPr>
        <p:txBody>
          <a:bodyPr vert="horz" lIns="91440" tIns="45720" rIns="91440" bIns="45720" rtlCol="0" anchor="ctr">
            <a:normAutofit fontScale="90000"/>
          </a:bodyPr>
          <a:lstStyle/>
          <a:p>
            <a:r>
              <a:rPr lang="en-US" sz="3600" dirty="0" err="1">
                <a:solidFill>
                  <a:srgbClr val="FF0000"/>
                </a:solidFill>
              </a:rPr>
              <a:t>Exploración</a:t>
            </a:r>
            <a:r>
              <a:rPr lang="en-US" sz="3600" dirty="0">
                <a:solidFill>
                  <a:srgbClr val="FF0000"/>
                </a:solidFill>
              </a:rPr>
              <a:t> de </a:t>
            </a:r>
            <a:r>
              <a:rPr lang="en-US" sz="3600" dirty="0" err="1">
                <a:solidFill>
                  <a:srgbClr val="FF0000"/>
                </a:solidFill>
              </a:rPr>
              <a:t>recursos</a:t>
            </a:r>
            <a:r>
              <a:rPr lang="en-US" sz="3600" dirty="0">
                <a:solidFill>
                  <a:srgbClr val="FF0000"/>
                </a:solidFill>
              </a:rPr>
              <a:t> </a:t>
            </a:r>
            <a:r>
              <a:rPr lang="en-US" sz="3600" dirty="0" err="1">
                <a:solidFill>
                  <a:srgbClr val="FF0000"/>
                </a:solidFill>
              </a:rPr>
              <a:t>documentales</a:t>
            </a:r>
            <a:r>
              <a:rPr lang="en-US" sz="3600" dirty="0">
                <a:solidFill>
                  <a:srgbClr val="FF0000"/>
                </a:solidFill>
              </a:rPr>
              <a:t> del cine </a:t>
            </a:r>
            <a:r>
              <a:rPr lang="en-US" sz="3600" dirty="0" err="1">
                <a:solidFill>
                  <a:srgbClr val="FF0000"/>
                </a:solidFill>
              </a:rPr>
              <a:t>en</a:t>
            </a:r>
            <a:r>
              <a:rPr lang="en-US" sz="3600" dirty="0">
                <a:solidFill>
                  <a:srgbClr val="FF0000"/>
                </a:solidFill>
              </a:rPr>
              <a:t> la web</a:t>
            </a:r>
            <a:endParaRPr lang="en-US" sz="3600" i="1" dirty="0">
              <a:solidFill>
                <a:srgbClr val="FF0000"/>
              </a:solidFill>
              <a:ea typeface="Calibri Light"/>
              <a:cs typeface="Calibri Light"/>
            </a:endParaRPr>
          </a:p>
        </p:txBody>
      </p:sp>
      <p:sp>
        <p:nvSpPr>
          <p:cNvPr id="6" name="Slide Number Placeholder 5"/>
          <p:cNvSpPr>
            <a:spLocks noGrp="1"/>
          </p:cNvSpPr>
          <p:nvPr>
            <p:ph type="sldNum" sz="quarter" idx="4294967295"/>
          </p:nvPr>
        </p:nvSpPr>
        <p:spPr>
          <a:xfrm>
            <a:off x="9448800" y="6356350"/>
            <a:ext cx="2743200" cy="365125"/>
          </a:xfrm>
        </p:spPr>
        <p:txBody>
          <a:bodyPr/>
          <a:lstStyle/>
          <a:p>
            <a:fld id="{6D22F896-40B5-4ADD-8801-0D06FADFA095}" type="slidenum">
              <a:rPr lang="en-US" smtClean="0"/>
              <a:t>52</a:t>
            </a:fld>
            <a:endParaRPr lang="en-US"/>
          </a:p>
        </p:txBody>
      </p:sp>
      <p:sp>
        <p:nvSpPr>
          <p:cNvPr id="5" name="Título 1">
            <a:extLst>
              <a:ext uri="{FF2B5EF4-FFF2-40B4-BE49-F238E27FC236}">
                <a16:creationId xmlns:a16="http://schemas.microsoft.com/office/drawing/2014/main" id="{528C4C72-B99A-D22A-F552-E036FB006AD1}"/>
              </a:ext>
            </a:extLst>
          </p:cNvPr>
          <p:cNvSpPr txBox="1">
            <a:spLocks/>
          </p:cNvSpPr>
          <p:nvPr/>
        </p:nvSpPr>
        <p:spPr>
          <a:xfrm>
            <a:off x="1014608" y="1691014"/>
            <a:ext cx="9908088" cy="4910202"/>
          </a:xfrm>
          <a:prstGeom prst="rect">
            <a:avLst/>
          </a:prstGeom>
        </p:spPr>
        <p:txBody>
          <a:bodyPr>
            <a:normAutofit fontScale="97500"/>
          </a:bodyPr>
          <a:lstStyle>
            <a:lvl1pPr algn="l" defTabSz="914400" rtl="0" eaLnBrk="1" latinLnBrk="0" hangingPunct="1">
              <a:lnSpc>
                <a:spcPct val="90000"/>
              </a:lnSpc>
              <a:spcBef>
                <a:spcPct val="0"/>
              </a:spcBef>
              <a:buNone/>
              <a:defRPr sz="3600" kern="1200">
                <a:solidFill>
                  <a:srgbClr val="FF0000"/>
                </a:solidFill>
                <a:latin typeface="+mj-lt"/>
                <a:ea typeface="+mj-ea"/>
                <a:cs typeface="+mj-cs"/>
              </a:defRPr>
            </a:lvl1pPr>
          </a:lstStyle>
          <a:p>
            <a:r>
              <a:rPr lang="en-US" sz="1800" dirty="0">
                <a:solidFill>
                  <a:schemeClr val="tx1"/>
                </a:solidFill>
              </a:rPr>
              <a:t>Consulta </a:t>
            </a:r>
            <a:r>
              <a:rPr lang="en-US" sz="1800" dirty="0" err="1">
                <a:solidFill>
                  <a:schemeClr val="tx1"/>
                </a:solidFill>
              </a:rPr>
              <a:t>el</a:t>
            </a:r>
            <a:r>
              <a:rPr lang="en-US" sz="1800" dirty="0">
                <a:solidFill>
                  <a:schemeClr val="tx1"/>
                </a:solidFill>
              </a:rPr>
              <a:t> </a:t>
            </a:r>
            <a:r>
              <a:rPr lang="en-US" sz="1800" dirty="0" err="1">
                <a:solidFill>
                  <a:schemeClr val="tx1"/>
                </a:solidFill>
              </a:rPr>
              <a:t>catálogo</a:t>
            </a:r>
            <a:r>
              <a:rPr lang="en-US" sz="1800" dirty="0">
                <a:solidFill>
                  <a:schemeClr val="tx1"/>
                </a:solidFill>
              </a:rPr>
              <a:t> de la </a:t>
            </a:r>
            <a:r>
              <a:rPr lang="en-US" sz="1800" dirty="0" err="1">
                <a:solidFill>
                  <a:schemeClr val="tx1"/>
                </a:solidFill>
              </a:rPr>
              <a:t>Filmoteca</a:t>
            </a:r>
            <a:r>
              <a:rPr lang="en-US" sz="1800" dirty="0">
                <a:solidFill>
                  <a:schemeClr val="tx1"/>
                </a:solidFill>
              </a:rPr>
              <a:t> y </a:t>
            </a:r>
            <a:r>
              <a:rPr lang="en-US" sz="1800" dirty="0" err="1">
                <a:solidFill>
                  <a:schemeClr val="tx1"/>
                </a:solidFill>
              </a:rPr>
              <a:t>el</a:t>
            </a:r>
            <a:r>
              <a:rPr lang="en-US" sz="1800" dirty="0">
                <a:solidFill>
                  <a:schemeClr val="tx1"/>
                </a:solidFill>
              </a:rPr>
              <a:t> de </a:t>
            </a:r>
            <a:r>
              <a:rPr lang="en-US" sz="1800" dirty="0" err="1">
                <a:solidFill>
                  <a:schemeClr val="tx1"/>
                </a:solidFill>
              </a:rPr>
              <a:t>los</a:t>
            </a:r>
            <a:r>
              <a:rPr lang="en-US" sz="1800" dirty="0">
                <a:solidFill>
                  <a:schemeClr val="tx1"/>
                </a:solidFill>
              </a:rPr>
              <a:t> </a:t>
            </a:r>
            <a:r>
              <a:rPr lang="en-US" sz="1800" dirty="0" err="1">
                <a:solidFill>
                  <a:schemeClr val="tx1"/>
                </a:solidFill>
              </a:rPr>
              <a:t>Premios</a:t>
            </a:r>
            <a:r>
              <a:rPr lang="en-US" sz="1800" dirty="0">
                <a:solidFill>
                  <a:schemeClr val="tx1"/>
                </a:solidFill>
              </a:rPr>
              <a:t> Goya. </a:t>
            </a:r>
            <a:r>
              <a:rPr lang="en-US" sz="1800" dirty="0" err="1">
                <a:solidFill>
                  <a:schemeClr val="tx1"/>
                </a:solidFill>
              </a:rPr>
              <a:t>Observa</a:t>
            </a:r>
            <a:r>
              <a:rPr lang="en-US" sz="1800" dirty="0">
                <a:solidFill>
                  <a:schemeClr val="tx1"/>
                </a:solidFill>
              </a:rPr>
              <a:t> las </a:t>
            </a:r>
            <a:r>
              <a:rPr lang="en-US" sz="1800" dirty="0" err="1">
                <a:solidFill>
                  <a:schemeClr val="tx1"/>
                </a:solidFill>
              </a:rPr>
              <a:t>diferentes</a:t>
            </a:r>
            <a:r>
              <a:rPr lang="en-US" sz="1800" dirty="0">
                <a:solidFill>
                  <a:schemeClr val="tx1"/>
                </a:solidFill>
              </a:rPr>
              <a:t> </a:t>
            </a:r>
            <a:r>
              <a:rPr lang="en-US" sz="1800" dirty="0" err="1">
                <a:solidFill>
                  <a:schemeClr val="tx1"/>
                </a:solidFill>
              </a:rPr>
              <a:t>presentaciones</a:t>
            </a:r>
            <a:r>
              <a:rPr lang="en-US" sz="1800" dirty="0">
                <a:solidFill>
                  <a:schemeClr val="tx1"/>
                </a:solidFill>
              </a:rPr>
              <a:t> y la </a:t>
            </a:r>
            <a:r>
              <a:rPr lang="en-US" sz="1800" dirty="0" err="1">
                <a:solidFill>
                  <a:schemeClr val="tx1"/>
                </a:solidFill>
              </a:rPr>
              <a:t>importancia</a:t>
            </a:r>
            <a:r>
              <a:rPr lang="en-US" sz="1800" dirty="0">
                <a:solidFill>
                  <a:schemeClr val="tx1"/>
                </a:solidFill>
              </a:rPr>
              <a:t> de </a:t>
            </a:r>
            <a:r>
              <a:rPr lang="en-US" sz="1800" dirty="0" err="1">
                <a:solidFill>
                  <a:schemeClr val="tx1"/>
                </a:solidFill>
              </a:rPr>
              <a:t>los</a:t>
            </a:r>
            <a:r>
              <a:rPr lang="en-US" sz="1800" dirty="0">
                <a:solidFill>
                  <a:schemeClr val="tx1"/>
                </a:solidFill>
              </a:rPr>
              <a:t> campos </a:t>
            </a:r>
            <a:r>
              <a:rPr lang="en-US" sz="1800" dirty="0" err="1">
                <a:solidFill>
                  <a:schemeClr val="tx1"/>
                </a:solidFill>
              </a:rPr>
              <a:t>seleccionados</a:t>
            </a:r>
            <a:r>
              <a:rPr lang="en-US" sz="1800" dirty="0">
                <a:solidFill>
                  <a:schemeClr val="tx1"/>
                </a:solidFill>
              </a:rPr>
              <a:t> y </a:t>
            </a:r>
            <a:r>
              <a:rPr lang="en-US" sz="1800" dirty="0" err="1">
                <a:solidFill>
                  <a:schemeClr val="tx1"/>
                </a:solidFill>
              </a:rPr>
              <a:t>presentados</a:t>
            </a:r>
            <a:r>
              <a:rPr lang="en-US" sz="1800" dirty="0">
                <a:solidFill>
                  <a:schemeClr val="tx1"/>
                </a:solidFill>
              </a:rPr>
              <a:t>. </a:t>
            </a:r>
          </a:p>
          <a:p>
            <a:endParaRPr lang="en-US" sz="1800" dirty="0">
              <a:solidFill>
                <a:schemeClr val="tx1"/>
              </a:solidFill>
            </a:endParaRPr>
          </a:p>
          <a:p>
            <a:pPr marL="285750" indent="-285750">
              <a:buFont typeface="Arial" panose="020B0604020202020204" pitchFamily="34" charset="0"/>
              <a:buChar char="•"/>
            </a:pPr>
            <a:r>
              <a:rPr lang="en-US" sz="1800" dirty="0"/>
              <a:t>Cine </a:t>
            </a:r>
            <a:r>
              <a:rPr lang="en-US" sz="1800" dirty="0" err="1"/>
              <a:t>producido</a:t>
            </a:r>
            <a:r>
              <a:rPr lang="en-US" sz="1800" dirty="0"/>
              <a:t> </a:t>
            </a:r>
            <a:r>
              <a:rPr lang="en-US" sz="1800" dirty="0" err="1"/>
              <a:t>por</a:t>
            </a:r>
            <a:r>
              <a:rPr lang="en-US" sz="1800" dirty="0"/>
              <a:t> Netflix. ‘</a:t>
            </a:r>
            <a:r>
              <a:rPr lang="en-US" sz="1800" dirty="0">
                <a:solidFill>
                  <a:schemeClr val="tx1"/>
                </a:solidFill>
              </a:rPr>
              <a:t>La Sociedad de la </a:t>
            </a:r>
            <a:r>
              <a:rPr lang="en-US" sz="1800" dirty="0" err="1">
                <a:solidFill>
                  <a:schemeClr val="tx1"/>
                </a:solidFill>
              </a:rPr>
              <a:t>Nieve</a:t>
            </a:r>
            <a:r>
              <a:rPr lang="en-US" sz="1800" dirty="0">
                <a:solidFill>
                  <a:schemeClr val="tx1"/>
                </a:solidFill>
              </a:rPr>
              <a:t>', 2024. </a:t>
            </a:r>
            <a:r>
              <a:rPr lang="en-US" sz="1800" dirty="0" err="1">
                <a:solidFill>
                  <a:schemeClr val="tx1"/>
                </a:solidFill>
              </a:rPr>
              <a:t>Dirección</a:t>
            </a:r>
            <a:r>
              <a:rPr lang="en-US" sz="1800" dirty="0">
                <a:solidFill>
                  <a:schemeClr val="tx1"/>
                </a:solidFill>
              </a:rPr>
              <a:t>: J.A. </a:t>
            </a:r>
            <a:r>
              <a:rPr lang="en-US" sz="1800" dirty="0" err="1">
                <a:solidFill>
                  <a:schemeClr val="tx1"/>
                </a:solidFill>
              </a:rPr>
              <a:t>Bayona</a:t>
            </a:r>
            <a:r>
              <a:rPr lang="en-US" sz="1800" dirty="0">
                <a:solidFill>
                  <a:schemeClr val="tx1"/>
                </a:solidFill>
              </a:rPr>
              <a:t>. 12 </a:t>
            </a:r>
            <a:r>
              <a:rPr lang="en-US" sz="1800" dirty="0" err="1">
                <a:solidFill>
                  <a:schemeClr val="tx1"/>
                </a:solidFill>
              </a:rPr>
              <a:t>Premios</a:t>
            </a:r>
            <a:r>
              <a:rPr lang="en-US" sz="1800" dirty="0">
                <a:solidFill>
                  <a:schemeClr val="tx1"/>
                </a:solidFill>
              </a:rPr>
              <a:t> Goya. </a:t>
            </a:r>
            <a:r>
              <a:rPr lang="es-ES" sz="1800" dirty="0">
                <a:solidFill>
                  <a:schemeClr val="tx1"/>
                </a:solidFill>
                <a:hlinkClick r:id="rId2">
                  <a:extLst>
                    <a:ext uri="{A12FA001-AC4F-418D-AE19-62706E023703}">
                      <ahyp:hlinkClr xmlns:ahyp="http://schemas.microsoft.com/office/drawing/2018/hyperlinkcolor" val="tx"/>
                    </a:ext>
                  </a:extLst>
                </a:hlinkClick>
              </a:rPr>
              <a:t>‘</a:t>
            </a:r>
            <a:r>
              <a:rPr lang="es-ES" sz="1800" dirty="0">
                <a:solidFill>
                  <a:srgbClr val="0070C0"/>
                </a:solidFill>
                <a:hlinkClick r:id="rId2">
                  <a:extLst>
                    <a:ext uri="{A12FA001-AC4F-418D-AE19-62706E023703}">
                      <ahyp:hlinkClr xmlns:ahyp="http://schemas.microsoft.com/office/drawing/2018/hyperlinkcolor" val="tx"/>
                    </a:ext>
                  </a:extLst>
                </a:hlinkClick>
              </a:rPr>
              <a:t>La sociedad de la nieve</a:t>
            </a:r>
            <a:r>
              <a:rPr lang="es-ES" sz="1800" dirty="0">
                <a:solidFill>
                  <a:schemeClr val="tx1"/>
                </a:solidFill>
              </a:rPr>
              <a:t>’ es una película dirigida por J.A. Bayona y producida por Netflix Inspirada en la novela de Pablo </a:t>
            </a:r>
            <a:r>
              <a:rPr lang="es-ES" sz="1800" dirty="0" err="1">
                <a:solidFill>
                  <a:schemeClr val="tx1"/>
                </a:solidFill>
              </a:rPr>
              <a:t>Vierci</a:t>
            </a:r>
            <a:r>
              <a:rPr lang="es-ES" sz="1800" dirty="0">
                <a:solidFill>
                  <a:schemeClr val="tx1"/>
                </a:solidFill>
              </a:rPr>
              <a:t>, narra la historia real del accidente del vuelo 571 de la Fuerza Aérea Uruguaya, en los Andes, en 1972. Sitio oficial de Netflix. </a:t>
            </a:r>
            <a:r>
              <a:rPr lang="es-ES" sz="1800" dirty="0">
                <a:solidFill>
                  <a:schemeClr val="tx1"/>
                </a:solidFill>
                <a:hlinkClick r:id="rId3"/>
              </a:rPr>
              <a:t>https://www.netflix.com/bz-es/title/81268316</a:t>
            </a:r>
            <a:r>
              <a:rPr lang="es-ES" sz="1800" dirty="0">
                <a:solidFill>
                  <a:schemeClr val="tx1"/>
                </a:solidFill>
              </a:rPr>
              <a:t> </a:t>
            </a:r>
            <a:endParaRPr lang="en-US" sz="1800" dirty="0">
              <a:solidFill>
                <a:schemeClr val="tx1"/>
              </a:solidFill>
            </a:endParaRP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Pilar </a:t>
            </a:r>
            <a:r>
              <a:rPr lang="en-US" sz="1800" dirty="0" err="1">
                <a:solidFill>
                  <a:schemeClr val="tx1"/>
                </a:solidFill>
              </a:rPr>
              <a:t>Palomero</a:t>
            </a:r>
            <a:r>
              <a:rPr lang="en-US" sz="1800" dirty="0">
                <a:solidFill>
                  <a:schemeClr val="tx1"/>
                </a:solidFill>
              </a:rPr>
              <a:t>.</a:t>
            </a:r>
            <a:r>
              <a:rPr lang="en-US" sz="1800" dirty="0"/>
              <a:t> </a:t>
            </a:r>
            <a:r>
              <a:rPr lang="en-US" sz="1800" dirty="0">
                <a:solidFill>
                  <a:srgbClr val="0070C0"/>
                </a:solidFill>
              </a:rPr>
              <a:t>"</a:t>
            </a:r>
            <a:r>
              <a:rPr lang="en-US" sz="1800" dirty="0">
                <a:solidFill>
                  <a:srgbClr val="0070C0"/>
                </a:solidFill>
                <a:hlinkClick r:id="rId4">
                  <a:extLst>
                    <a:ext uri="{A12FA001-AC4F-418D-AE19-62706E023703}">
                      <ahyp:hlinkClr xmlns:ahyp="http://schemas.microsoft.com/office/drawing/2018/hyperlinkcolor" val="tx"/>
                    </a:ext>
                  </a:extLst>
                </a:hlinkClick>
              </a:rPr>
              <a:t>Las </a:t>
            </a:r>
            <a:r>
              <a:rPr lang="en-US" sz="1800" dirty="0" err="1">
                <a:solidFill>
                  <a:srgbClr val="0070C0"/>
                </a:solidFill>
                <a:hlinkClick r:id="rId4">
                  <a:extLst>
                    <a:ext uri="{A12FA001-AC4F-418D-AE19-62706E023703}">
                      <ahyp:hlinkClr xmlns:ahyp="http://schemas.microsoft.com/office/drawing/2018/hyperlinkcolor" val="tx"/>
                    </a:ext>
                  </a:extLst>
                </a:hlinkClick>
              </a:rPr>
              <a:t>niñas</a:t>
            </a:r>
            <a:r>
              <a:rPr lang="en-US" sz="1800" dirty="0">
                <a:solidFill>
                  <a:srgbClr val="0070C0"/>
                </a:solidFill>
              </a:rPr>
              <a:t>“ </a:t>
            </a:r>
            <a:r>
              <a:rPr lang="en-US" sz="1800" i="1" dirty="0">
                <a:solidFill>
                  <a:schemeClr val="tx1"/>
                </a:solidFill>
              </a:rPr>
              <a:t>Goya 2021. </a:t>
            </a:r>
            <a:r>
              <a:rPr lang="en-US" sz="1800" i="1" dirty="0" err="1">
                <a:solidFill>
                  <a:schemeClr val="tx1"/>
                </a:solidFill>
              </a:rPr>
              <a:t>Mejor</a:t>
            </a:r>
            <a:r>
              <a:rPr lang="en-US" sz="1800" i="1" dirty="0">
                <a:solidFill>
                  <a:schemeClr val="tx1"/>
                </a:solidFill>
              </a:rPr>
              <a:t> </a:t>
            </a:r>
            <a:r>
              <a:rPr lang="en-US" sz="1800" i="1" dirty="0" err="1">
                <a:solidFill>
                  <a:schemeClr val="tx1"/>
                </a:solidFill>
              </a:rPr>
              <a:t>película</a:t>
            </a:r>
            <a:r>
              <a:rPr lang="en-US" sz="1800" i="1" dirty="0">
                <a:solidFill>
                  <a:schemeClr val="tx1"/>
                </a:solidFill>
              </a:rPr>
              <a:t> </a:t>
            </a:r>
            <a:r>
              <a:rPr lang="en-US" sz="1800" i="1" dirty="0"/>
              <a:t>(</a:t>
            </a:r>
            <a:r>
              <a:rPr lang="en-US" sz="1800" i="1" dirty="0" err="1">
                <a:hlinkClick r:id="rId5"/>
              </a:rPr>
              <a:t>ver</a:t>
            </a:r>
            <a:r>
              <a:rPr lang="en-US" sz="1800" i="1" dirty="0">
                <a:hlinkClick r:id="rId5"/>
              </a:rPr>
              <a:t> </a:t>
            </a:r>
            <a:r>
              <a:rPr lang="en-US" sz="1800" i="1" dirty="0" err="1">
                <a:hlinkClick r:id="rId5"/>
              </a:rPr>
              <a:t>en</a:t>
            </a:r>
            <a:r>
              <a:rPr lang="en-US" sz="1800" i="1" dirty="0">
                <a:hlinkClick r:id="rId5"/>
              </a:rPr>
              <a:t> </a:t>
            </a:r>
            <a:r>
              <a:rPr lang="en-US" sz="1800" i="1" dirty="0" err="1">
                <a:hlinkClick r:id="rId5"/>
              </a:rPr>
              <a:t>Premios</a:t>
            </a:r>
            <a:r>
              <a:rPr lang="en-US" sz="1800" i="1" dirty="0">
                <a:hlinkClick r:id="rId5"/>
              </a:rPr>
              <a:t> Goya</a:t>
            </a:r>
            <a:r>
              <a:rPr lang="en-US" sz="1800" i="1" dirty="0">
                <a:solidFill>
                  <a:schemeClr val="tx1"/>
                </a:solidFill>
              </a:rPr>
              <a:t>). </a:t>
            </a:r>
            <a:r>
              <a:rPr lang="en-US" sz="1800" dirty="0" err="1">
                <a:solidFill>
                  <a:schemeClr val="tx1"/>
                </a:solidFill>
              </a:rPr>
              <a:t>Incluir</a:t>
            </a:r>
            <a:r>
              <a:rPr lang="en-US" sz="1800" dirty="0">
                <a:solidFill>
                  <a:schemeClr val="tx1"/>
                </a:solidFill>
              </a:rPr>
              <a:t> </a:t>
            </a:r>
            <a:r>
              <a:rPr lang="en-US" sz="1800" dirty="0" err="1">
                <a:solidFill>
                  <a:schemeClr val="tx1"/>
                </a:solidFill>
              </a:rPr>
              <a:t>registro</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Listas</a:t>
            </a:r>
            <a:r>
              <a:rPr lang="en-US" sz="1800" dirty="0">
                <a:solidFill>
                  <a:schemeClr val="tx1"/>
                </a:solidFill>
              </a:rPr>
              <a:t>’.</a:t>
            </a:r>
          </a:p>
          <a:p>
            <a:pPr marL="285750" indent="-285750">
              <a:buFont typeface="Arial" panose="020B0604020202020204" pitchFamily="34" charset="0"/>
              <a:buChar char="•"/>
            </a:pPr>
            <a:endParaRPr lang="en-US" sz="1800" i="1" dirty="0"/>
          </a:p>
          <a:p>
            <a:pPr marL="285750" indent="-285750">
              <a:buFont typeface="Arial" panose="020B0604020202020204" pitchFamily="34" charset="0"/>
              <a:buChar char="•"/>
            </a:pPr>
            <a:r>
              <a:rPr lang="en-US" sz="1800" dirty="0">
                <a:solidFill>
                  <a:schemeClr val="tx1"/>
                </a:solidFill>
              </a:rPr>
              <a:t>Rodrigo </a:t>
            </a:r>
            <a:r>
              <a:rPr lang="en-US" sz="1800" dirty="0" err="1">
                <a:solidFill>
                  <a:schemeClr val="tx1"/>
                </a:solidFill>
              </a:rPr>
              <a:t>Sorogoyen</a:t>
            </a:r>
            <a:r>
              <a:rPr lang="en-US" sz="1800" dirty="0">
                <a:solidFill>
                  <a:schemeClr val="tx1"/>
                </a:solidFill>
              </a:rPr>
              <a:t>, Ver </a:t>
            </a:r>
            <a:r>
              <a:rPr lang="en-US" sz="1800" dirty="0" err="1">
                <a:solidFill>
                  <a:schemeClr val="tx1"/>
                </a:solidFill>
              </a:rPr>
              <a:t>en</a:t>
            </a:r>
            <a:r>
              <a:rPr lang="en-US" sz="1800" dirty="0">
                <a:solidFill>
                  <a:schemeClr val="tx1"/>
                </a:solidFill>
              </a:rPr>
              <a:t> Premio Goya </a:t>
            </a:r>
            <a:r>
              <a:rPr lang="en-US" sz="1800" dirty="0">
                <a:solidFill>
                  <a:srgbClr val="0070C0"/>
                </a:solidFill>
              </a:rPr>
              <a:t>"</a:t>
            </a:r>
            <a:r>
              <a:rPr lang="en-US" sz="1800" dirty="0">
                <a:solidFill>
                  <a:srgbClr val="0070C0"/>
                </a:solidFill>
                <a:hlinkClick r:id="rId6">
                  <a:extLst>
                    <a:ext uri="{A12FA001-AC4F-418D-AE19-62706E023703}">
                      <ahyp:hlinkClr xmlns:ahyp="http://schemas.microsoft.com/office/drawing/2018/hyperlinkcolor" val="tx"/>
                    </a:ext>
                  </a:extLst>
                </a:hlinkClick>
              </a:rPr>
              <a:t>As </a:t>
            </a:r>
            <a:r>
              <a:rPr lang="en-US" sz="1800" dirty="0" err="1">
                <a:solidFill>
                  <a:srgbClr val="0070C0"/>
                </a:solidFill>
                <a:hlinkClick r:id="rId6">
                  <a:extLst>
                    <a:ext uri="{A12FA001-AC4F-418D-AE19-62706E023703}">
                      <ahyp:hlinkClr xmlns:ahyp="http://schemas.microsoft.com/office/drawing/2018/hyperlinkcolor" val="tx"/>
                    </a:ext>
                  </a:extLst>
                </a:hlinkClick>
              </a:rPr>
              <a:t>Bestas</a:t>
            </a:r>
            <a:r>
              <a:rPr lang="en-US" sz="1800" dirty="0">
                <a:solidFill>
                  <a:srgbClr val="0070C0"/>
                </a:solidFill>
              </a:rPr>
              <a:t>“</a:t>
            </a:r>
            <a:r>
              <a:rPr lang="en-US" sz="1800" dirty="0"/>
              <a:t>.</a:t>
            </a:r>
            <a:br>
              <a:rPr lang="en-US" sz="1800" dirty="0"/>
            </a:br>
            <a:r>
              <a:rPr lang="en-US" sz="1800" dirty="0" err="1">
                <a:solidFill>
                  <a:schemeClr val="tx1"/>
                </a:solidFill>
              </a:rPr>
              <a:t>Mejor</a:t>
            </a:r>
            <a:r>
              <a:rPr lang="en-US" sz="1800" dirty="0">
                <a:solidFill>
                  <a:schemeClr val="tx1"/>
                </a:solidFill>
              </a:rPr>
              <a:t> </a:t>
            </a:r>
            <a:r>
              <a:rPr lang="en-US" sz="1800" dirty="0" err="1">
                <a:solidFill>
                  <a:schemeClr val="tx1"/>
                </a:solidFill>
              </a:rPr>
              <a:t>Película</a:t>
            </a:r>
            <a:r>
              <a:rPr lang="en-US" sz="1800" dirty="0">
                <a:solidFill>
                  <a:schemeClr val="tx1"/>
                </a:solidFill>
              </a:rPr>
              <a:t>, </a:t>
            </a:r>
            <a:r>
              <a:rPr lang="en-US" sz="1800" dirty="0" err="1">
                <a:solidFill>
                  <a:schemeClr val="tx1"/>
                </a:solidFill>
              </a:rPr>
              <a:t>Mejor</a:t>
            </a:r>
            <a:r>
              <a:rPr lang="en-US" sz="1800" dirty="0">
                <a:solidFill>
                  <a:schemeClr val="tx1"/>
                </a:solidFill>
              </a:rPr>
              <a:t> </a:t>
            </a:r>
            <a:r>
              <a:rPr lang="en-US" sz="1800" dirty="0" err="1">
                <a:solidFill>
                  <a:schemeClr val="tx1"/>
                </a:solidFill>
              </a:rPr>
              <a:t>Dirección</a:t>
            </a:r>
            <a:r>
              <a:rPr lang="en-US" sz="1800" dirty="0">
                <a:solidFill>
                  <a:schemeClr val="tx1"/>
                </a:solidFill>
              </a:rPr>
              <a:t>, </a:t>
            </a:r>
            <a:r>
              <a:rPr lang="en-US" sz="1800" dirty="0" err="1">
                <a:solidFill>
                  <a:schemeClr val="tx1"/>
                </a:solidFill>
              </a:rPr>
              <a:t>Mejor</a:t>
            </a:r>
            <a:r>
              <a:rPr lang="en-US" sz="1800" dirty="0">
                <a:solidFill>
                  <a:schemeClr val="tx1"/>
                </a:solidFill>
              </a:rPr>
              <a:t> Guion Original y </a:t>
            </a:r>
            <a:r>
              <a:rPr lang="en-US" sz="1800" dirty="0" err="1">
                <a:solidFill>
                  <a:schemeClr val="tx1"/>
                </a:solidFill>
              </a:rPr>
              <a:t>Mejor</a:t>
            </a:r>
            <a:r>
              <a:rPr lang="en-US" sz="1800" dirty="0">
                <a:solidFill>
                  <a:schemeClr val="tx1"/>
                </a:solidFill>
              </a:rPr>
              <a:t> Música Original – 2023. </a:t>
            </a:r>
            <a:r>
              <a:rPr lang="en-US" sz="1800" dirty="0" err="1">
                <a:solidFill>
                  <a:schemeClr val="tx1"/>
                </a:solidFill>
              </a:rPr>
              <a:t>Consultar</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Filmoteca</a:t>
            </a:r>
            <a:r>
              <a:rPr lang="en-US" sz="1800" dirty="0">
                <a:solidFill>
                  <a:schemeClr val="tx1"/>
                </a:solidFill>
              </a:rPr>
              <a:t>. </a:t>
            </a:r>
            <a:r>
              <a:rPr lang="en-US" sz="1800" dirty="0" err="1">
                <a:solidFill>
                  <a:schemeClr val="tx1"/>
                </a:solidFill>
              </a:rPr>
              <a:t>Incluir</a:t>
            </a:r>
            <a:r>
              <a:rPr lang="en-US" sz="1800" dirty="0">
                <a:solidFill>
                  <a:schemeClr val="tx1"/>
                </a:solidFill>
              </a:rPr>
              <a:t> </a:t>
            </a:r>
            <a:r>
              <a:rPr lang="en-US" sz="1800" dirty="0" err="1">
                <a:solidFill>
                  <a:schemeClr val="tx1"/>
                </a:solidFill>
              </a:rPr>
              <a:t>registro</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Listas</a:t>
            </a:r>
            <a:r>
              <a:rPr lang="en-US" sz="1800" dirty="0">
                <a:solidFill>
                  <a:schemeClr val="tx1"/>
                </a:solidFill>
              </a:rPr>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solidFill>
                  <a:schemeClr val="tx1"/>
                </a:solidFill>
              </a:rPr>
              <a:t>Pilar Miró, </a:t>
            </a:r>
            <a:r>
              <a:rPr lang="en-US" sz="1800" dirty="0" err="1">
                <a:solidFill>
                  <a:srgbClr val="0070C0"/>
                </a:solidFill>
                <a:hlinkClick r:id="rId7">
                  <a:extLst>
                    <a:ext uri="{A12FA001-AC4F-418D-AE19-62706E023703}">
                      <ahyp:hlinkClr xmlns:ahyp="http://schemas.microsoft.com/office/drawing/2018/hyperlinkcolor" val="tx"/>
                    </a:ext>
                  </a:extLst>
                </a:hlinkClick>
              </a:rPr>
              <a:t>Beltenebros</a:t>
            </a:r>
            <a:r>
              <a:rPr lang="en-US" sz="1800" dirty="0">
                <a:solidFill>
                  <a:srgbClr val="0070C0"/>
                </a:solidFill>
              </a:rPr>
              <a:t>, </a:t>
            </a:r>
            <a:r>
              <a:rPr lang="en-US" sz="1800" dirty="0">
                <a:solidFill>
                  <a:schemeClr val="tx1"/>
                </a:solidFill>
              </a:rPr>
              <a:t>1991.</a:t>
            </a:r>
            <a:r>
              <a:rPr lang="en-US" sz="1800" dirty="0"/>
              <a:t> </a:t>
            </a:r>
            <a:r>
              <a:rPr lang="en-US" sz="1800" dirty="0" err="1">
                <a:solidFill>
                  <a:schemeClr val="tx1"/>
                </a:solidFill>
              </a:rPr>
              <a:t>Observa</a:t>
            </a:r>
            <a:r>
              <a:rPr lang="en-US" sz="1800" dirty="0">
                <a:solidFill>
                  <a:schemeClr val="tx1"/>
                </a:solidFill>
              </a:rPr>
              <a:t> </a:t>
            </a:r>
            <a:r>
              <a:rPr lang="en-US" sz="1800" dirty="0" err="1">
                <a:solidFill>
                  <a:schemeClr val="tx1"/>
                </a:solidFill>
              </a:rPr>
              <a:t>los</a:t>
            </a:r>
            <a:r>
              <a:rPr lang="en-US" sz="1800" dirty="0">
                <a:solidFill>
                  <a:schemeClr val="tx1"/>
                </a:solidFill>
              </a:rPr>
              <a:t> enlaces del </a:t>
            </a:r>
            <a:r>
              <a:rPr lang="en-US" sz="1800" dirty="0" err="1">
                <a:solidFill>
                  <a:schemeClr val="tx1"/>
                </a:solidFill>
              </a:rPr>
              <a:t>registro</a:t>
            </a:r>
            <a:r>
              <a:rPr lang="en-US" sz="1800" dirty="0">
                <a:solidFill>
                  <a:schemeClr val="tx1"/>
                </a:solidFill>
              </a:rPr>
              <a:t> (</a:t>
            </a:r>
            <a:r>
              <a:rPr lang="en-US" sz="1800" dirty="0" err="1">
                <a:solidFill>
                  <a:schemeClr val="tx1"/>
                </a:solidFill>
              </a:rPr>
              <a:t>ver</a:t>
            </a:r>
            <a:r>
              <a:rPr lang="en-US" sz="1800" dirty="0">
                <a:solidFill>
                  <a:schemeClr val="tx1"/>
                </a:solidFill>
              </a:rPr>
              <a:t> a la </a:t>
            </a:r>
            <a:r>
              <a:rPr lang="en-US" sz="1800" dirty="0" err="1">
                <a:solidFill>
                  <a:schemeClr val="tx1"/>
                </a:solidFill>
              </a:rPr>
              <a:t>derecha</a:t>
            </a:r>
            <a:r>
              <a:rPr lang="en-US" sz="1800" dirty="0">
                <a:solidFill>
                  <a:schemeClr val="tx1"/>
                </a:solidFill>
              </a:rPr>
              <a:t>).</a:t>
            </a:r>
          </a:p>
          <a:p>
            <a:pPr marL="285750" indent="-285750">
              <a:buFont typeface="Arial" panose="020B0604020202020204" pitchFamily="34" charset="0"/>
              <a:buChar char="•"/>
            </a:pPr>
            <a:endParaRPr lang="en-US" sz="1800" i="1" dirty="0"/>
          </a:p>
          <a:p>
            <a:pPr marL="285750" indent="-285750">
              <a:buFont typeface="Arial" panose="020B0604020202020204" pitchFamily="34" charset="0"/>
              <a:buChar char="•"/>
            </a:pPr>
            <a:endParaRPr lang="en-US" sz="1800" i="1" dirty="0">
              <a:ea typeface="Calibri Light"/>
              <a:cs typeface="Calibri Light"/>
            </a:endParaRPr>
          </a:p>
        </p:txBody>
      </p:sp>
    </p:spTree>
    <p:extLst>
      <p:ext uri="{BB962C8B-B14F-4D97-AF65-F5344CB8AC3E}">
        <p14:creationId xmlns:p14="http://schemas.microsoft.com/office/powerpoint/2010/main" val="243439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6BF72-54E6-E691-3876-BEAA8D1702B0}"/>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dirty="0">
                <a:solidFill>
                  <a:schemeClr val="tx1"/>
                </a:solidFill>
                <a:latin typeface="+mj-lt"/>
                <a:ea typeface="+mj-ea"/>
                <a:cs typeface="+mj-cs"/>
              </a:rPr>
              <a:t>¡Gracias!</a:t>
            </a:r>
          </a:p>
        </p:txBody>
      </p:sp>
      <p:sp>
        <p:nvSpPr>
          <p:cNvPr id="4" name="Marcador de pie de página 3">
            <a:extLst>
              <a:ext uri="{FF2B5EF4-FFF2-40B4-BE49-F238E27FC236}">
                <a16:creationId xmlns:a16="http://schemas.microsoft.com/office/drawing/2014/main" id="{E908F68C-2DC4-3829-4FA5-1D152CE4A248}"/>
              </a:ext>
            </a:extLst>
          </p:cNvPr>
          <p:cNvSpPr>
            <a:spLocks noGrp="1"/>
          </p:cNvSpPr>
          <p:nvPr>
            <p:ph type="ftr" sz="quarter" idx="10"/>
          </p:nvPr>
        </p:nvSpPr>
        <p:spPr>
          <a:xfrm>
            <a:off x="1345475" y="6356350"/>
            <a:ext cx="9501049" cy="365125"/>
          </a:xfrm>
        </p:spPr>
        <p:txBody>
          <a:bodyPr vert="horz" lIns="91440" tIns="45720" rIns="91440" bIns="45720" rtlCol="0" anchor="ctr">
            <a:normAutofit/>
          </a:bodyPr>
          <a:lstStyle/>
          <a:p>
            <a:pPr algn="l">
              <a:spcAft>
                <a:spcPts val="600"/>
              </a:spcAft>
            </a:pPr>
            <a:r>
              <a:rPr lang="en-US" kern="1200" dirty="0" err="1">
                <a:solidFill>
                  <a:schemeClr val="tx1"/>
                </a:solidFill>
                <a:latin typeface="+mn-lt"/>
                <a:ea typeface="+mn-ea"/>
                <a:cs typeface="+mn-cs"/>
              </a:rPr>
              <a:t>Elaborado</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por</a:t>
            </a:r>
            <a:r>
              <a:rPr lang="en-US" kern="1200" dirty="0">
                <a:solidFill>
                  <a:schemeClr val="tx1"/>
                </a:solidFill>
                <a:latin typeface="+mn-lt"/>
                <a:ea typeface="+mn-ea"/>
                <a:cs typeface="+mn-cs"/>
              </a:rPr>
              <a:t>: Clara Janneth Santos-Martínez</a:t>
            </a:r>
          </a:p>
        </p:txBody>
      </p:sp>
      <p:sp>
        <p:nvSpPr>
          <p:cNvPr id="3" name="Marcador de número de diapositiva 2">
            <a:extLst>
              <a:ext uri="{FF2B5EF4-FFF2-40B4-BE49-F238E27FC236}">
                <a16:creationId xmlns:a16="http://schemas.microsoft.com/office/drawing/2014/main" id="{8FBC464A-60CE-16C6-CD42-D8B8D03070F7}"/>
              </a:ext>
            </a:extLst>
          </p:cNvPr>
          <p:cNvSpPr>
            <a:spLocks noGrp="1"/>
          </p:cNvSpPr>
          <p:nvPr>
            <p:ph type="sldNum" sz="quarter" idx="11"/>
          </p:nvPr>
        </p:nvSpPr>
        <p:spPr/>
        <p:txBody>
          <a:bodyPr/>
          <a:lstStyle/>
          <a:p>
            <a:fld id="{EAB12A51-B90F-41A2-8418-3383866E81AA}" type="slidenum">
              <a:rPr lang="es-ES" smtClean="0"/>
              <a:t>53</a:t>
            </a:fld>
            <a:endParaRPr lang="es-ES"/>
          </a:p>
        </p:txBody>
      </p:sp>
    </p:spTree>
    <p:extLst>
      <p:ext uri="{BB962C8B-B14F-4D97-AF65-F5344CB8AC3E}">
        <p14:creationId xmlns:p14="http://schemas.microsoft.com/office/powerpoint/2010/main" val="127471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descr="Interfaz de usuario gráfica&#10;&#10;Descripción generada automáticamente">
            <a:extLst>
              <a:ext uri="{FF2B5EF4-FFF2-40B4-BE49-F238E27FC236}">
                <a16:creationId xmlns:a16="http://schemas.microsoft.com/office/drawing/2014/main" id="{A7468C18-B444-F4F5-F6EE-0E5CBAAB7F6F}"/>
              </a:ext>
            </a:extLst>
          </p:cNvPr>
          <p:cNvPicPr>
            <a:picLocks noChangeAspect="1"/>
          </p:cNvPicPr>
          <p:nvPr/>
        </p:nvPicPr>
        <p:blipFill>
          <a:blip r:embed="rId2"/>
          <a:stretch>
            <a:fillRect/>
          </a:stretch>
        </p:blipFill>
        <p:spPr>
          <a:xfrm>
            <a:off x="5474108" y="1441928"/>
            <a:ext cx="5682850" cy="3381568"/>
          </a:xfrm>
          <a:prstGeom prst="rect">
            <a:avLst/>
          </a:prstGeom>
        </p:spPr>
      </p:pic>
      <p:sp>
        <p:nvSpPr>
          <p:cNvPr id="3" name="Título 2">
            <a:extLst>
              <a:ext uri="{FF2B5EF4-FFF2-40B4-BE49-F238E27FC236}">
                <a16:creationId xmlns:a16="http://schemas.microsoft.com/office/drawing/2014/main" id="{91CDE8A4-A18F-D9C6-07B1-3EA12609F0C8}"/>
              </a:ext>
            </a:extLst>
          </p:cNvPr>
          <p:cNvSpPr>
            <a:spLocks noGrp="1"/>
          </p:cNvSpPr>
          <p:nvPr>
            <p:ph type="title" idx="4294967295"/>
          </p:nvPr>
        </p:nvSpPr>
        <p:spPr>
          <a:xfrm>
            <a:off x="1252603" y="739036"/>
            <a:ext cx="10330757" cy="435284"/>
          </a:xfrm>
        </p:spPr>
        <p:txBody>
          <a:bodyPr/>
          <a:lstStyle/>
          <a:p>
            <a:r>
              <a:rPr lang="es-ES" sz="3600" dirty="0">
                <a:solidFill>
                  <a:srgbClr val="FF0000"/>
                </a:solidFill>
              </a:rPr>
              <a:t>Estrategia</a:t>
            </a:r>
            <a:r>
              <a:rPr lang="es-ES" sz="3600" baseline="0" dirty="0">
                <a:solidFill>
                  <a:srgbClr val="FF0000"/>
                </a:solidFill>
              </a:rPr>
              <a:t> pedagógica: </a:t>
            </a:r>
            <a:r>
              <a:rPr lang="es-ES" dirty="0"/>
              <a:t>Uso de ‘One Note’</a:t>
            </a:r>
            <a:endParaRPr lang="es-ES" sz="3600" dirty="0">
              <a:solidFill>
                <a:srgbClr val="FF0000"/>
              </a:solidFill>
            </a:endParaRPr>
          </a:p>
        </p:txBody>
      </p:sp>
      <p:sp>
        <p:nvSpPr>
          <p:cNvPr id="4" name="CuadroTexto 3">
            <a:extLst>
              <a:ext uri="{FF2B5EF4-FFF2-40B4-BE49-F238E27FC236}">
                <a16:creationId xmlns:a16="http://schemas.microsoft.com/office/drawing/2014/main" id="{82AE0F03-C30E-C7FD-60E3-10F1247CFCEF}"/>
              </a:ext>
            </a:extLst>
          </p:cNvPr>
          <p:cNvSpPr txBox="1"/>
          <p:nvPr/>
        </p:nvSpPr>
        <p:spPr>
          <a:xfrm>
            <a:off x="1252603" y="1565753"/>
            <a:ext cx="2329842" cy="338554"/>
          </a:xfrm>
          <a:prstGeom prst="rect">
            <a:avLst/>
          </a:prstGeom>
          <a:noFill/>
        </p:spPr>
        <p:txBody>
          <a:bodyPr wrap="square" rtlCol="0">
            <a:spAutoFit/>
          </a:bodyPr>
          <a:lstStyle/>
          <a:p>
            <a:endParaRPr lang="es-ES" sz="1600" dirty="0"/>
          </a:p>
        </p:txBody>
      </p:sp>
      <p:sp>
        <p:nvSpPr>
          <p:cNvPr id="5" name="CuadroTexto 4">
            <a:extLst>
              <a:ext uri="{FF2B5EF4-FFF2-40B4-BE49-F238E27FC236}">
                <a16:creationId xmlns:a16="http://schemas.microsoft.com/office/drawing/2014/main" id="{4443D7E5-9509-9AD5-033B-DDC6FFF95ED2}"/>
              </a:ext>
            </a:extLst>
          </p:cNvPr>
          <p:cNvSpPr txBox="1"/>
          <p:nvPr/>
        </p:nvSpPr>
        <p:spPr>
          <a:xfrm>
            <a:off x="1252603" y="1906706"/>
            <a:ext cx="2912772" cy="3046988"/>
          </a:xfrm>
          <a:prstGeom prst="rect">
            <a:avLst/>
          </a:prstGeom>
          <a:noFill/>
        </p:spPr>
        <p:txBody>
          <a:bodyPr wrap="square" rtlCol="0">
            <a:spAutoFit/>
          </a:bodyPr>
          <a:lstStyle/>
          <a:p>
            <a:r>
              <a:rPr lang="es-ES" sz="1600" dirty="0"/>
              <a:t>Estrategia para la gestión de la información y el almacenamiento. Se sugiere potenciar el uso del entorno </a:t>
            </a:r>
            <a:r>
              <a:rPr lang="es-ES" sz="1600" i="1" dirty="0"/>
              <a:t>Microsoft Office 365 </a:t>
            </a:r>
            <a:r>
              <a:rPr lang="es-ES" sz="1600" dirty="0"/>
              <a:t>por ser colaborativo, multiplataforma e integrador</a:t>
            </a:r>
            <a:r>
              <a:rPr lang="es-ES" sz="1600" i="1" dirty="0"/>
              <a:t>. </a:t>
            </a:r>
            <a:r>
              <a:rPr lang="es-ES" sz="1600" dirty="0"/>
              <a:t> Para ello se utilizará la Libreta Digital </a:t>
            </a:r>
            <a:r>
              <a:rPr lang="es-ES" sz="1600" i="1" dirty="0"/>
              <a:t>One Note </a:t>
            </a:r>
            <a:r>
              <a:rPr lang="es-ES" sz="1600" dirty="0"/>
              <a:t>(para desarrollo de actividades organizadas por ‘Tema’ y por número de ‘Ejercicios’.</a:t>
            </a:r>
          </a:p>
        </p:txBody>
      </p:sp>
      <p:sp>
        <p:nvSpPr>
          <p:cNvPr id="6" name="CuadroTexto 5">
            <a:extLst>
              <a:ext uri="{FF2B5EF4-FFF2-40B4-BE49-F238E27FC236}">
                <a16:creationId xmlns:a16="http://schemas.microsoft.com/office/drawing/2014/main" id="{C27ECE26-EDB0-3F22-464B-F05F2C9CDD3E}"/>
              </a:ext>
            </a:extLst>
          </p:cNvPr>
          <p:cNvSpPr txBox="1"/>
          <p:nvPr/>
        </p:nvSpPr>
        <p:spPr>
          <a:xfrm>
            <a:off x="1546625" y="5375976"/>
            <a:ext cx="9626200" cy="830997"/>
          </a:xfrm>
          <a:prstGeom prst="rect">
            <a:avLst/>
          </a:prstGeom>
          <a:noFill/>
        </p:spPr>
        <p:txBody>
          <a:bodyPr wrap="square" rtlCol="0">
            <a:spAutoFit/>
          </a:bodyPr>
          <a:lstStyle/>
          <a:p>
            <a:r>
              <a:rPr lang="es-ES" sz="1600" dirty="0"/>
              <a:t>1) </a:t>
            </a:r>
            <a:r>
              <a:rPr lang="es-ES" sz="1600" b="1" dirty="0"/>
              <a:t>Abra One Note en Office 365. </a:t>
            </a:r>
            <a:r>
              <a:rPr lang="es-ES" sz="1600" dirty="0"/>
              <a:t>Cree 3 secciones (Margen inferior izq.: clic en ‘Agregar Sección’): </a:t>
            </a:r>
            <a:r>
              <a:rPr lang="es-ES" sz="1600" b="0" i="0" dirty="0">
                <a:solidFill>
                  <a:srgbClr val="000000"/>
                </a:solidFill>
                <a:effectLst/>
                <a:latin typeface="WordVisi_MSFontService"/>
              </a:rPr>
              <a:t>S1. Apuntes de Clase; S2. Ejercicios; S3. Resumen de Lecturas. En cada sección Abrir una Página según Tema, es decir: Tema 1, Tema 2 … Tema 7. </a:t>
            </a:r>
            <a:r>
              <a:rPr lang="es-ES" sz="1600" dirty="0"/>
              <a:t>(Margen inferior izq.: clic en ‘Agregar Página’).</a:t>
            </a:r>
          </a:p>
        </p:txBody>
      </p:sp>
    </p:spTree>
    <p:extLst>
      <p:ext uri="{BB962C8B-B14F-4D97-AF65-F5344CB8AC3E}">
        <p14:creationId xmlns:p14="http://schemas.microsoft.com/office/powerpoint/2010/main" val="50175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1CDE8A4-A18F-D9C6-07B1-3EA12609F0C8}"/>
              </a:ext>
            </a:extLst>
          </p:cNvPr>
          <p:cNvSpPr>
            <a:spLocks noGrp="1"/>
          </p:cNvSpPr>
          <p:nvPr>
            <p:ph type="title" idx="4294967295"/>
          </p:nvPr>
        </p:nvSpPr>
        <p:spPr>
          <a:xfrm>
            <a:off x="1323975" y="622956"/>
            <a:ext cx="10259385" cy="435284"/>
          </a:xfrm>
        </p:spPr>
        <p:txBody>
          <a:bodyPr/>
          <a:lstStyle/>
          <a:p>
            <a:r>
              <a:rPr lang="es-ES" dirty="0"/>
              <a:t>Estrategia pedagógica: Uso de ‘Lista’</a:t>
            </a:r>
            <a:endParaRPr lang="es-ES" sz="3600" dirty="0">
              <a:solidFill>
                <a:srgbClr val="FF0000"/>
              </a:solidFill>
            </a:endParaRPr>
          </a:p>
        </p:txBody>
      </p:sp>
      <p:sp>
        <p:nvSpPr>
          <p:cNvPr id="4" name="CuadroTexto 3">
            <a:extLst>
              <a:ext uri="{FF2B5EF4-FFF2-40B4-BE49-F238E27FC236}">
                <a16:creationId xmlns:a16="http://schemas.microsoft.com/office/drawing/2014/main" id="{82AE0F03-C30E-C7FD-60E3-10F1247CFCEF}"/>
              </a:ext>
            </a:extLst>
          </p:cNvPr>
          <p:cNvSpPr txBox="1"/>
          <p:nvPr/>
        </p:nvSpPr>
        <p:spPr>
          <a:xfrm>
            <a:off x="1252603" y="1565753"/>
            <a:ext cx="2329842" cy="4463947"/>
          </a:xfrm>
          <a:prstGeom prst="rect">
            <a:avLst/>
          </a:prstGeom>
          <a:no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4443D7E5-9509-9AD5-033B-DDC6FFF95ED2}"/>
              </a:ext>
            </a:extLst>
          </p:cNvPr>
          <p:cNvSpPr txBox="1"/>
          <p:nvPr/>
        </p:nvSpPr>
        <p:spPr>
          <a:xfrm>
            <a:off x="1485900" y="1222260"/>
            <a:ext cx="9875520" cy="830997"/>
          </a:xfrm>
          <a:prstGeom prst="rect">
            <a:avLst/>
          </a:prstGeom>
          <a:noFill/>
        </p:spPr>
        <p:txBody>
          <a:bodyPr wrap="square" rtlCol="0">
            <a:spAutoFit/>
          </a:bodyPr>
          <a:lstStyle/>
          <a:p>
            <a:r>
              <a:rPr lang="es-ES" sz="1600" dirty="0"/>
              <a:t>La estrategia en el entorno Microsoft Office 365 permite crear Colecciones de datos. Además de utilizar One Drive para el almacenamiento, Teams para videoconferencias y archivo. La ofimática se integra con: Access, Excel, Word y </a:t>
            </a:r>
            <a:r>
              <a:rPr lang="es-ES" sz="1600" dirty="0" err="1"/>
              <a:t>Power</a:t>
            </a:r>
            <a:r>
              <a:rPr lang="es-ES" sz="1600" dirty="0"/>
              <a:t> Point entre otros. </a:t>
            </a:r>
          </a:p>
        </p:txBody>
      </p:sp>
      <p:pic>
        <p:nvPicPr>
          <p:cNvPr id="7" name="Imagen 6" descr="Interfaz de usuario gráfica, Aplicación">
            <a:extLst>
              <a:ext uri="{FF2B5EF4-FFF2-40B4-BE49-F238E27FC236}">
                <a16:creationId xmlns:a16="http://schemas.microsoft.com/office/drawing/2014/main" id="{8F2EEE92-2CA5-A26D-F36C-333330AC2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6561" y="2274075"/>
            <a:ext cx="7476799" cy="2844212"/>
          </a:xfrm>
          <a:prstGeom prst="rect">
            <a:avLst/>
          </a:prstGeom>
        </p:spPr>
      </p:pic>
      <p:pic>
        <p:nvPicPr>
          <p:cNvPr id="9" name="Imagen 8" descr="Interfaz de usuario gráfica, Aplicación, Icono, Teams">
            <a:extLst>
              <a:ext uri="{FF2B5EF4-FFF2-40B4-BE49-F238E27FC236}">
                <a16:creationId xmlns:a16="http://schemas.microsoft.com/office/drawing/2014/main" id="{D984A723-45F0-3A79-EC6B-EBBE8DC94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68" y="3941780"/>
            <a:ext cx="4407126" cy="2609984"/>
          </a:xfrm>
          <a:prstGeom prst="rect">
            <a:avLst/>
          </a:prstGeom>
        </p:spPr>
      </p:pic>
      <p:sp>
        <p:nvSpPr>
          <p:cNvPr id="10" name="CuadroTexto 9">
            <a:extLst>
              <a:ext uri="{FF2B5EF4-FFF2-40B4-BE49-F238E27FC236}">
                <a16:creationId xmlns:a16="http://schemas.microsoft.com/office/drawing/2014/main" id="{BFA005E4-2734-B54D-136A-3AAA58FE9DDC}"/>
              </a:ext>
            </a:extLst>
          </p:cNvPr>
          <p:cNvSpPr txBox="1"/>
          <p:nvPr/>
        </p:nvSpPr>
        <p:spPr>
          <a:xfrm>
            <a:off x="6096000" y="5503125"/>
            <a:ext cx="5695950" cy="830997"/>
          </a:xfrm>
          <a:prstGeom prst="rect">
            <a:avLst/>
          </a:prstGeom>
          <a:noFill/>
        </p:spPr>
        <p:txBody>
          <a:bodyPr wrap="square" rtlCol="0">
            <a:spAutoFit/>
          </a:bodyPr>
          <a:lstStyle/>
          <a:p>
            <a:pPr algn="l" rtl="0" fontAlgn="base"/>
            <a:r>
              <a:rPr lang="es-ES" sz="1600" b="0" i="0" dirty="0">
                <a:solidFill>
                  <a:srgbClr val="000000"/>
                </a:solidFill>
                <a:effectLst/>
                <a:latin typeface="Calibri" panose="020F0502020204030204" pitchFamily="34" charset="0"/>
              </a:rPr>
              <a:t>Los ejercicios constan de una dinámica de:  </a:t>
            </a:r>
            <a:endParaRPr lang="es-ES" sz="1600" b="0" i="0" dirty="0">
              <a:solidFill>
                <a:srgbClr val="000000"/>
              </a:solidFill>
              <a:effectLst/>
              <a:latin typeface="Segoe UI" panose="020B0502040204020203" pitchFamily="34" charset="0"/>
            </a:endParaRPr>
          </a:p>
          <a:p>
            <a:pPr algn="l" rtl="0" fontAlgn="base"/>
            <a:r>
              <a:rPr lang="es-ES" sz="1600" b="0" i="0" dirty="0">
                <a:solidFill>
                  <a:srgbClr val="000000"/>
                </a:solidFill>
                <a:effectLst/>
                <a:latin typeface="Calibri" panose="020F0502020204030204" pitchFamily="34" charset="0"/>
              </a:rPr>
              <a:t>Investigación + Conocimiento de herramientas TIC + Elaboración de un producto + Registro de elementos en (</a:t>
            </a:r>
            <a:r>
              <a:rPr lang="es-ES" sz="1600" b="0" i="1" dirty="0">
                <a:solidFill>
                  <a:srgbClr val="000000"/>
                </a:solidFill>
                <a:effectLst/>
                <a:latin typeface="Calibri" panose="020F0502020204030204" pitchFamily="34" charset="0"/>
              </a:rPr>
              <a:t>Office 365</a:t>
            </a:r>
            <a:r>
              <a:rPr lang="es-ES" sz="1600" b="0" i="0" dirty="0">
                <a:solidFill>
                  <a:srgbClr val="000000"/>
                </a:solidFill>
                <a:effectLst/>
                <a:latin typeface="Calibri" panose="020F0502020204030204" pitchFamily="34" charset="0"/>
              </a:rPr>
              <a:t>).</a:t>
            </a:r>
            <a:endParaRPr lang="es-ES" sz="1600" dirty="0"/>
          </a:p>
        </p:txBody>
      </p:sp>
    </p:spTree>
    <p:extLst>
      <p:ext uri="{BB962C8B-B14F-4D97-AF65-F5344CB8AC3E}">
        <p14:creationId xmlns:p14="http://schemas.microsoft.com/office/powerpoint/2010/main" val="325672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A35CB-4E17-4A13-8757-21E9DA9DA9B2}"/>
              </a:ext>
            </a:extLst>
          </p:cNvPr>
          <p:cNvSpPr>
            <a:spLocks noGrp="1"/>
          </p:cNvSpPr>
          <p:nvPr>
            <p:ph type="title"/>
          </p:nvPr>
        </p:nvSpPr>
        <p:spPr>
          <a:xfrm>
            <a:off x="1297740" y="332190"/>
            <a:ext cx="8532840" cy="753660"/>
          </a:xfrm>
        </p:spPr>
        <p:txBody>
          <a:bodyPr/>
          <a:lstStyle/>
          <a:p>
            <a:r>
              <a:rPr lang="es-ES" dirty="0"/>
              <a:t>Uso de ‘Lista’ (</a:t>
            </a:r>
            <a:r>
              <a:rPr lang="es-ES" i="1" dirty="0"/>
              <a:t>Microsoft Office</a:t>
            </a:r>
            <a:r>
              <a:rPr lang="es-ES" dirty="0"/>
              <a:t>)</a:t>
            </a:r>
          </a:p>
        </p:txBody>
      </p:sp>
      <p:sp>
        <p:nvSpPr>
          <p:cNvPr id="3" name="Marcador de número de diapositiva 2">
            <a:extLst>
              <a:ext uri="{FF2B5EF4-FFF2-40B4-BE49-F238E27FC236}">
                <a16:creationId xmlns:a16="http://schemas.microsoft.com/office/drawing/2014/main" id="{50201770-46A5-861C-450B-14603D4024F6}"/>
              </a:ext>
            </a:extLst>
          </p:cNvPr>
          <p:cNvSpPr>
            <a:spLocks noGrp="1"/>
          </p:cNvSpPr>
          <p:nvPr>
            <p:ph type="sldNum" sz="quarter" idx="10"/>
          </p:nvPr>
        </p:nvSpPr>
        <p:spPr/>
        <p:txBody>
          <a:bodyPr/>
          <a:lstStyle/>
          <a:p>
            <a:fld id="{84198D8D-A5BD-4954-AD2C-0A190A72C325}" type="slidenum">
              <a:rPr lang="es-ES" smtClean="0"/>
              <a:t>8</a:t>
            </a:fld>
            <a:endParaRPr lang="es-ES"/>
          </a:p>
        </p:txBody>
      </p:sp>
      <p:sp>
        <p:nvSpPr>
          <p:cNvPr id="4" name="Marcador de pie de página 3">
            <a:extLst>
              <a:ext uri="{FF2B5EF4-FFF2-40B4-BE49-F238E27FC236}">
                <a16:creationId xmlns:a16="http://schemas.microsoft.com/office/drawing/2014/main" id="{D2EABE1B-0915-9F9E-DBFD-625D24683F1D}"/>
              </a:ext>
            </a:extLst>
          </p:cNvPr>
          <p:cNvSpPr>
            <a:spLocks noGrp="1"/>
          </p:cNvSpPr>
          <p:nvPr>
            <p:ph type="ftr" sz="quarter" idx="11"/>
          </p:nvPr>
        </p:nvSpPr>
        <p:spPr/>
        <p:txBody>
          <a:bodyPr/>
          <a:lstStyle/>
          <a:p>
            <a:r>
              <a:rPr lang="es-ES"/>
              <a:t>Elaborado por: Clara Janneth Santos-Martínez</a:t>
            </a:r>
            <a:endParaRPr lang="es-ES" dirty="0"/>
          </a:p>
        </p:txBody>
      </p:sp>
      <p:pic>
        <p:nvPicPr>
          <p:cNvPr id="6" name="Imagen 5" descr="Gráfico&#10;&#10;Descripción generada automáticamente">
            <a:extLst>
              <a:ext uri="{FF2B5EF4-FFF2-40B4-BE49-F238E27FC236}">
                <a16:creationId xmlns:a16="http://schemas.microsoft.com/office/drawing/2014/main" id="{8685D028-1AF9-EE5D-544F-0FCDDB95B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320" y="1637481"/>
            <a:ext cx="1401128" cy="1574822"/>
          </a:xfrm>
          <a:prstGeom prst="rect">
            <a:avLst/>
          </a:prstGeom>
        </p:spPr>
      </p:pic>
      <p:pic>
        <p:nvPicPr>
          <p:cNvPr id="8" name="Imagen 7" descr="Interfaz de usuario gráfica, Texto, Aplicación&#10;&#10;Descripción generada automáticamente">
            <a:extLst>
              <a:ext uri="{FF2B5EF4-FFF2-40B4-BE49-F238E27FC236}">
                <a16:creationId xmlns:a16="http://schemas.microsoft.com/office/drawing/2014/main" id="{564BC6CA-2E6C-B831-F6E8-98BC65DFC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740" y="1326600"/>
            <a:ext cx="1558663" cy="621762"/>
          </a:xfrm>
          <a:prstGeom prst="rect">
            <a:avLst/>
          </a:prstGeom>
        </p:spPr>
      </p:pic>
      <p:sp>
        <p:nvSpPr>
          <p:cNvPr id="9" name="CuadroTexto 8">
            <a:extLst>
              <a:ext uri="{FF2B5EF4-FFF2-40B4-BE49-F238E27FC236}">
                <a16:creationId xmlns:a16="http://schemas.microsoft.com/office/drawing/2014/main" id="{5719DB73-94A7-EDAC-5351-A87EA6A261C5}"/>
              </a:ext>
            </a:extLst>
          </p:cNvPr>
          <p:cNvSpPr txBox="1"/>
          <p:nvPr/>
        </p:nvSpPr>
        <p:spPr>
          <a:xfrm>
            <a:off x="3409950" y="1435699"/>
            <a:ext cx="6294120" cy="646331"/>
          </a:xfrm>
          <a:prstGeom prst="rect">
            <a:avLst/>
          </a:prstGeom>
          <a:noFill/>
        </p:spPr>
        <p:txBody>
          <a:bodyPr wrap="square" rtlCol="0">
            <a:spAutoFit/>
          </a:bodyPr>
          <a:lstStyle/>
          <a:p>
            <a:r>
              <a:rPr lang="es-ES" dirty="0"/>
              <a:t>Icono de Office 365 – cuadrado con 9 puntos: Iniciador de aplicaciones. Ver y seleccionar aplicación: ‘Listas’ </a:t>
            </a:r>
          </a:p>
        </p:txBody>
      </p:sp>
      <p:pic>
        <p:nvPicPr>
          <p:cNvPr id="11" name="Imagen 10">
            <a:extLst>
              <a:ext uri="{FF2B5EF4-FFF2-40B4-BE49-F238E27FC236}">
                <a16:creationId xmlns:a16="http://schemas.microsoft.com/office/drawing/2014/main" id="{F531FFE0-28BA-A2BD-0E86-960EDEA60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840" y="3125797"/>
            <a:ext cx="10720012" cy="823278"/>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C20F618C-0184-558D-7853-F4F2975CB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840" y="4096571"/>
            <a:ext cx="1980000" cy="688694"/>
          </a:xfrm>
          <a:prstGeom prst="rect">
            <a:avLst/>
          </a:prstGeom>
        </p:spPr>
      </p:pic>
      <p:sp>
        <p:nvSpPr>
          <p:cNvPr id="14" name="CuadroTexto 13">
            <a:extLst>
              <a:ext uri="{FF2B5EF4-FFF2-40B4-BE49-F238E27FC236}">
                <a16:creationId xmlns:a16="http://schemas.microsoft.com/office/drawing/2014/main" id="{6CF2A827-1D33-E1E3-3D5E-884ECD1BD897}"/>
              </a:ext>
            </a:extLst>
          </p:cNvPr>
          <p:cNvSpPr txBox="1"/>
          <p:nvPr/>
        </p:nvSpPr>
        <p:spPr>
          <a:xfrm>
            <a:off x="3409950" y="4234696"/>
            <a:ext cx="7446210" cy="1323439"/>
          </a:xfrm>
          <a:prstGeom prst="rect">
            <a:avLst/>
          </a:prstGeom>
          <a:solidFill>
            <a:schemeClr val="bg1">
              <a:lumMod val="95000"/>
            </a:schemeClr>
          </a:solidFill>
          <a:ln>
            <a:solidFill>
              <a:srgbClr val="FF0000"/>
            </a:solidFill>
          </a:ln>
        </p:spPr>
        <p:txBody>
          <a:bodyPr wrap="square" rtlCol="0">
            <a:spAutoFit/>
          </a:bodyPr>
          <a:lstStyle/>
          <a:p>
            <a:r>
              <a:rPr lang="es-ES" sz="1600" dirty="0"/>
              <a:t>Una vez abre la aplicación ‘Listas’ clic en: </a:t>
            </a:r>
            <a:r>
              <a:rPr lang="es-ES" sz="1600" dirty="0">
                <a:highlight>
                  <a:srgbClr val="00FFFF"/>
                </a:highlight>
              </a:rPr>
              <a:t>‘+ Nueva Lista’</a:t>
            </a:r>
            <a:r>
              <a:rPr lang="es-ES" sz="1600" dirty="0"/>
              <a:t>, de este modo creará su primera ‘Lista’, asígnele el nombre ‘Ficha Bibliográfica’.</a:t>
            </a:r>
          </a:p>
          <a:p>
            <a:r>
              <a:rPr lang="es-ES" sz="1600" b="1" dirty="0"/>
              <a:t>Crear: </a:t>
            </a:r>
            <a:r>
              <a:rPr lang="es-ES" sz="1600" dirty="0"/>
              <a:t>Lista en Blanco. Clic y complete la información de </a:t>
            </a:r>
            <a:r>
              <a:rPr lang="es-ES" sz="1600" u="sng" dirty="0"/>
              <a:t>Nombre</a:t>
            </a:r>
            <a:r>
              <a:rPr lang="es-ES" sz="1600" dirty="0"/>
              <a:t>: Ficha Bibliográfica; </a:t>
            </a:r>
            <a:r>
              <a:rPr lang="es-ES" sz="1600" u="sng" dirty="0"/>
              <a:t>Descripción</a:t>
            </a:r>
            <a:r>
              <a:rPr lang="es-ES" sz="1600" dirty="0"/>
              <a:t>: lista con recursos documentales de la clase de Documentación Informativa. Elija un color. Elija un icono. Clic en ‘Crear’.</a:t>
            </a:r>
          </a:p>
        </p:txBody>
      </p:sp>
      <p:pic>
        <p:nvPicPr>
          <p:cNvPr id="18" name="Imagen 17" descr="Imagen que contiene Gráfico&#10;&#10;Descripción generada automáticamente">
            <a:extLst>
              <a:ext uri="{FF2B5EF4-FFF2-40B4-BE49-F238E27FC236}">
                <a16:creationId xmlns:a16="http://schemas.microsoft.com/office/drawing/2014/main" id="{71864341-E77A-BE9C-3EF2-22BAD64B8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7928" y="4717348"/>
            <a:ext cx="1263715" cy="1689187"/>
          </a:xfrm>
          <a:prstGeom prst="rect">
            <a:avLst/>
          </a:prstGeom>
        </p:spPr>
      </p:pic>
    </p:spTree>
    <p:extLst>
      <p:ext uri="{BB962C8B-B14F-4D97-AF65-F5344CB8AC3E}">
        <p14:creationId xmlns:p14="http://schemas.microsoft.com/office/powerpoint/2010/main" val="381374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A35CB-4E17-4A13-8757-21E9DA9DA9B2}"/>
              </a:ext>
            </a:extLst>
          </p:cNvPr>
          <p:cNvSpPr>
            <a:spLocks noGrp="1"/>
          </p:cNvSpPr>
          <p:nvPr>
            <p:ph type="title"/>
          </p:nvPr>
        </p:nvSpPr>
        <p:spPr>
          <a:xfrm>
            <a:off x="1297739" y="332190"/>
            <a:ext cx="10179885" cy="753660"/>
          </a:xfrm>
        </p:spPr>
        <p:txBody>
          <a:bodyPr/>
          <a:lstStyle/>
          <a:p>
            <a:r>
              <a:rPr lang="es-ES" dirty="0"/>
              <a:t>Estrategia pedagógica: Uso de ‘One Drive’</a:t>
            </a:r>
          </a:p>
        </p:txBody>
      </p:sp>
      <p:sp>
        <p:nvSpPr>
          <p:cNvPr id="3" name="Marcador de número de diapositiva 2">
            <a:extLst>
              <a:ext uri="{FF2B5EF4-FFF2-40B4-BE49-F238E27FC236}">
                <a16:creationId xmlns:a16="http://schemas.microsoft.com/office/drawing/2014/main" id="{50201770-46A5-861C-450B-14603D4024F6}"/>
              </a:ext>
            </a:extLst>
          </p:cNvPr>
          <p:cNvSpPr>
            <a:spLocks noGrp="1"/>
          </p:cNvSpPr>
          <p:nvPr>
            <p:ph type="sldNum" sz="quarter" idx="10"/>
          </p:nvPr>
        </p:nvSpPr>
        <p:spPr/>
        <p:txBody>
          <a:bodyPr/>
          <a:lstStyle/>
          <a:p>
            <a:fld id="{84198D8D-A5BD-4954-AD2C-0A190A72C325}" type="slidenum">
              <a:rPr lang="es-ES" smtClean="0"/>
              <a:t>9</a:t>
            </a:fld>
            <a:endParaRPr lang="es-ES"/>
          </a:p>
        </p:txBody>
      </p:sp>
      <p:sp>
        <p:nvSpPr>
          <p:cNvPr id="4" name="Marcador de pie de página 3">
            <a:extLst>
              <a:ext uri="{FF2B5EF4-FFF2-40B4-BE49-F238E27FC236}">
                <a16:creationId xmlns:a16="http://schemas.microsoft.com/office/drawing/2014/main" id="{D2EABE1B-0915-9F9E-DBFD-625D24683F1D}"/>
              </a:ext>
            </a:extLst>
          </p:cNvPr>
          <p:cNvSpPr>
            <a:spLocks noGrp="1"/>
          </p:cNvSpPr>
          <p:nvPr>
            <p:ph type="ftr" sz="quarter" idx="11"/>
          </p:nvPr>
        </p:nvSpPr>
        <p:spPr/>
        <p:txBody>
          <a:bodyPr/>
          <a:lstStyle/>
          <a:p>
            <a:r>
              <a:rPr lang="es-ES"/>
              <a:t>Elaborado por: Clara Janneth Santos-Martínez</a:t>
            </a:r>
            <a:endParaRPr lang="es-ES" dirty="0"/>
          </a:p>
        </p:txBody>
      </p:sp>
      <p:sp>
        <p:nvSpPr>
          <p:cNvPr id="9" name="CuadroTexto 8">
            <a:extLst>
              <a:ext uri="{FF2B5EF4-FFF2-40B4-BE49-F238E27FC236}">
                <a16:creationId xmlns:a16="http://schemas.microsoft.com/office/drawing/2014/main" id="{5719DB73-94A7-EDAC-5351-A87EA6A261C5}"/>
              </a:ext>
            </a:extLst>
          </p:cNvPr>
          <p:cNvSpPr txBox="1"/>
          <p:nvPr/>
        </p:nvSpPr>
        <p:spPr>
          <a:xfrm>
            <a:off x="3409950" y="1435699"/>
            <a:ext cx="6294120" cy="923330"/>
          </a:xfrm>
          <a:prstGeom prst="rect">
            <a:avLst/>
          </a:prstGeom>
          <a:noFill/>
        </p:spPr>
        <p:txBody>
          <a:bodyPr wrap="square" rtlCol="0">
            <a:spAutoFit/>
          </a:bodyPr>
          <a:lstStyle/>
          <a:p>
            <a:r>
              <a:rPr lang="es-ES" dirty="0"/>
              <a:t>Icono de Office 365 + cuadrado con 9 puntos: Iniciador de aplicaciones. Ver y seleccionar aplicación: ‘One Drive’. Seleccionar “Mis archivos” </a:t>
            </a:r>
          </a:p>
        </p:txBody>
      </p:sp>
      <p:sp>
        <p:nvSpPr>
          <p:cNvPr id="14" name="CuadroTexto 13">
            <a:extLst>
              <a:ext uri="{FF2B5EF4-FFF2-40B4-BE49-F238E27FC236}">
                <a16:creationId xmlns:a16="http://schemas.microsoft.com/office/drawing/2014/main" id="{6CF2A827-1D33-E1E3-3D5E-884ECD1BD897}"/>
              </a:ext>
            </a:extLst>
          </p:cNvPr>
          <p:cNvSpPr txBox="1"/>
          <p:nvPr/>
        </p:nvSpPr>
        <p:spPr>
          <a:xfrm>
            <a:off x="4835525" y="3981429"/>
            <a:ext cx="6169860" cy="1569660"/>
          </a:xfrm>
          <a:prstGeom prst="rect">
            <a:avLst/>
          </a:prstGeom>
          <a:solidFill>
            <a:schemeClr val="bg1">
              <a:lumMod val="95000"/>
            </a:schemeClr>
          </a:solidFill>
          <a:ln>
            <a:solidFill>
              <a:srgbClr val="FF0000"/>
            </a:solidFill>
          </a:ln>
        </p:spPr>
        <p:txBody>
          <a:bodyPr wrap="square" rtlCol="0">
            <a:spAutoFit/>
          </a:bodyPr>
          <a:lstStyle/>
          <a:p>
            <a:r>
              <a:rPr lang="es-ES" sz="1600" dirty="0"/>
              <a:t>Una vez abre la aplicación ‘One Drive’ clic para </a:t>
            </a:r>
            <a:r>
              <a:rPr lang="es-ES" sz="1600" dirty="0" err="1"/>
              <a:t>abri</a:t>
            </a:r>
            <a:r>
              <a:rPr lang="es-ES" sz="1600" dirty="0"/>
              <a:t> una carpeta y denomínela: ‘Documentación Informativa’.</a:t>
            </a:r>
          </a:p>
          <a:p>
            <a:r>
              <a:rPr lang="es-ES" sz="1600" b="1" dirty="0"/>
              <a:t>Crear: </a:t>
            </a:r>
            <a:r>
              <a:rPr lang="es-ES" sz="1600" dirty="0"/>
              <a:t>subcarpetas según Tema, a saber: Tema 1, Tema 2… Tema 7. Puede explorar cambiar de color las carpetas según tema. También puede probar a subir o cargar archivos o documentos en alguna carpeta.</a:t>
            </a:r>
          </a:p>
        </p:txBody>
      </p:sp>
      <p:grpSp>
        <p:nvGrpSpPr>
          <p:cNvPr id="10" name="Grupo 9">
            <a:extLst>
              <a:ext uri="{FF2B5EF4-FFF2-40B4-BE49-F238E27FC236}">
                <a16:creationId xmlns:a16="http://schemas.microsoft.com/office/drawing/2014/main" id="{BF3FE937-3E66-8975-5F69-1D3C5B680B4F}"/>
              </a:ext>
            </a:extLst>
          </p:cNvPr>
          <p:cNvGrpSpPr/>
          <p:nvPr/>
        </p:nvGrpSpPr>
        <p:grpSpPr>
          <a:xfrm>
            <a:off x="1297740" y="1326600"/>
            <a:ext cx="1558663" cy="1413100"/>
            <a:chOff x="1297740" y="1326600"/>
            <a:chExt cx="1558663" cy="1413100"/>
          </a:xfrm>
        </p:grpSpPr>
        <p:pic>
          <p:nvPicPr>
            <p:cNvPr id="8" name="Imagen 7" descr="Interfaz de usuario gráfica, Texto, Aplicación&#10;&#10;Descripción generada automáticamente">
              <a:extLst>
                <a:ext uri="{FF2B5EF4-FFF2-40B4-BE49-F238E27FC236}">
                  <a16:creationId xmlns:a16="http://schemas.microsoft.com/office/drawing/2014/main" id="{564BC6CA-2E6C-B831-F6E8-98BC65DFC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740" y="1326600"/>
              <a:ext cx="1558663" cy="621762"/>
            </a:xfrm>
            <a:prstGeom prst="rect">
              <a:avLst/>
            </a:prstGeom>
          </p:spPr>
        </p:pic>
        <p:pic>
          <p:nvPicPr>
            <p:cNvPr id="7" name="Imagen 6" descr="Aplicación&#10;&#10;Descripción generada automáticamente">
              <a:extLst>
                <a:ext uri="{FF2B5EF4-FFF2-40B4-BE49-F238E27FC236}">
                  <a16:creationId xmlns:a16="http://schemas.microsoft.com/office/drawing/2014/main" id="{11E32214-874E-5831-E513-0E33D6755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048" y="1958541"/>
              <a:ext cx="790685" cy="781159"/>
            </a:xfrm>
            <a:prstGeom prst="rect">
              <a:avLst/>
            </a:prstGeom>
          </p:spPr>
        </p:pic>
      </p:grpSp>
      <p:pic>
        <p:nvPicPr>
          <p:cNvPr id="15" name="Imagen 14" descr="Interfaz de usuario gráfica, Aplicación&#10;&#10;Descripción generada automáticamente">
            <a:extLst>
              <a:ext uri="{FF2B5EF4-FFF2-40B4-BE49-F238E27FC236}">
                <a16:creationId xmlns:a16="http://schemas.microsoft.com/office/drawing/2014/main" id="{3F19009C-CEF8-5D6D-4821-6FC28E141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739" y="2790130"/>
            <a:ext cx="2772000" cy="3566220"/>
          </a:xfrm>
          <a:prstGeom prst="rect">
            <a:avLst/>
          </a:prstGeom>
          <a:ln>
            <a:solidFill>
              <a:srgbClr val="FF0000"/>
            </a:solidFill>
          </a:ln>
        </p:spPr>
      </p:pic>
    </p:spTree>
    <p:extLst>
      <p:ext uri="{BB962C8B-B14F-4D97-AF65-F5344CB8AC3E}">
        <p14:creationId xmlns:p14="http://schemas.microsoft.com/office/powerpoint/2010/main" val="1822775147"/>
      </p:ext>
    </p:extLst>
  </p:cSld>
  <p:clrMapOvr>
    <a:masterClrMapping/>
  </p:clrMapOvr>
</p:sld>
</file>

<file path=ppt/theme/theme1.xml><?xml version="1.0" encoding="utf-8"?>
<a:theme xmlns:a="http://schemas.openxmlformats.org/drawingml/2006/main" name="Tema nuevo y Tabla de Contenido ">
  <a:themeElements>
    <a:clrScheme name="Personalizado 3">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0070C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2.xml><?xml version="1.0" encoding="utf-8"?>
<a:themeOverride xmlns:a="http://schemas.openxmlformats.org/drawingml/2006/main">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3.xml><?xml version="1.0" encoding="utf-8"?>
<a:themeOverride xmlns:a="http://schemas.openxmlformats.org/drawingml/2006/main">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4.xml><?xml version="1.0" encoding="utf-8"?>
<a:themeOverride xmlns:a="http://schemas.openxmlformats.org/drawingml/2006/main">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1354</TotalTime>
  <Words>6483</Words>
  <Application>Microsoft Office PowerPoint</Application>
  <PresentationFormat>Panorámica</PresentationFormat>
  <Paragraphs>545</Paragraphs>
  <Slides>53</Slides>
  <Notes>3</Notes>
  <HiddenSlides>0</HiddenSlides>
  <MMClips>1</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53</vt:i4>
      </vt:variant>
    </vt:vector>
  </HeadingPairs>
  <TitlesOfParts>
    <vt:vector size="68" baseType="lpstr">
      <vt:lpstr>-apple-system</vt:lpstr>
      <vt:lpstr>Aptos</vt:lpstr>
      <vt:lpstr>Arial</vt:lpstr>
      <vt:lpstr>Avenir Next LT Pro</vt:lpstr>
      <vt:lpstr>Calibri</vt:lpstr>
      <vt:lpstr>Calibri Light</vt:lpstr>
      <vt:lpstr>Roboto</vt:lpstr>
      <vt:lpstr>Segoe UI</vt:lpstr>
      <vt:lpstr>Source Sans Pro</vt:lpstr>
      <vt:lpstr>Symbol</vt:lpstr>
      <vt:lpstr>Times New Roman</vt:lpstr>
      <vt:lpstr>Ubuntu</vt:lpstr>
      <vt:lpstr>Wingdings</vt:lpstr>
      <vt:lpstr>WordVisi_MSFontService</vt:lpstr>
      <vt:lpstr>Tema nuevo y Tabla de Contenido </vt:lpstr>
      <vt:lpstr>Ejercicios de Documentación Informativa en Abierto</vt:lpstr>
      <vt:lpstr>Ejercicios de Documentación Informativa en Abierto</vt:lpstr>
      <vt:lpstr>Contenidos de ‘Ejercicios’</vt:lpstr>
      <vt:lpstr>Estructura de los Ejercicios en esta asignatura</vt:lpstr>
      <vt:lpstr>Tema 0. Introducción </vt:lpstr>
      <vt:lpstr>Estrategia pedagógica: Uso de ‘One Note’</vt:lpstr>
      <vt:lpstr>Estrategia pedagógica: Uso de ‘Lista’</vt:lpstr>
      <vt:lpstr>Uso de ‘Lista’ (Microsoft Office)</vt:lpstr>
      <vt:lpstr>Estrategia pedagógica: Uso de ‘One Drive’</vt:lpstr>
      <vt:lpstr>Estrategia pedagógica: Integración Office 365</vt:lpstr>
      <vt:lpstr>Esquema de la estrategia pedagógica</vt:lpstr>
      <vt:lpstr>Uso de ‘One Note’ (Microsoft Office)</vt:lpstr>
      <vt:lpstr>Empezando el curso</vt:lpstr>
      <vt:lpstr>Empezando el curso</vt:lpstr>
      <vt:lpstr>Tema 1. Introducción a la Documentación</vt:lpstr>
      <vt:lpstr>Historia de la Documentación (Padres de la documentación) </vt:lpstr>
      <vt:lpstr>Tema 2. </vt:lpstr>
      <vt:lpstr>Búsquedas Documentación </vt:lpstr>
      <vt:lpstr>Tipos de fuentes</vt:lpstr>
      <vt:lpstr>Ejercicio sobre fuentes fácticas</vt:lpstr>
      <vt:lpstr>¿Otros criterios para evaluar la información</vt:lpstr>
      <vt:lpstr>Consulta:  Publicaciones oficiales y cronologías</vt:lpstr>
      <vt:lpstr>Consulta fuentes oficiales:  BB.DD., portales, directorios, estadísticas</vt:lpstr>
      <vt:lpstr>Consulta webs deportivas</vt:lpstr>
      <vt:lpstr>Ejercicio Documentación Periodística</vt:lpstr>
      <vt:lpstr>Ejercicio: lecturas</vt:lpstr>
      <vt:lpstr>Ejercicios con Google</vt:lpstr>
      <vt:lpstr>Ejercicio en redes sociales: Flickr</vt:lpstr>
      <vt:lpstr>Tema 3</vt:lpstr>
      <vt:lpstr>El clipping de prensa</vt:lpstr>
      <vt:lpstr>Tema 4</vt:lpstr>
      <vt:lpstr>Análisis de la fotografía</vt:lpstr>
      <vt:lpstr>Tema 5</vt:lpstr>
      <vt:lpstr>Precampaña de publicidad: Salud mental 1 de 4</vt:lpstr>
      <vt:lpstr>Precampaña de publicidad: Salud mental 2 de 4</vt:lpstr>
      <vt:lpstr>Precampaña de publicidad: Salud mental 3 de 4</vt:lpstr>
      <vt:lpstr>Precampaña de publicidad: Salud mental 4 de 4</vt:lpstr>
      <vt:lpstr>Tema 6</vt:lpstr>
      <vt:lpstr>Presentación de PowerPoint</vt:lpstr>
      <vt:lpstr>El caso de RTVE</vt:lpstr>
      <vt:lpstr>Estructura del Fondo Documental de RNE</vt:lpstr>
      <vt:lpstr>El caso de RTVE: Bases de Datos gestionadas en ARCA</vt:lpstr>
      <vt:lpstr>Difusión Documental</vt:lpstr>
      <vt:lpstr>Normas APA: autor, fecha, título y fuente </vt:lpstr>
      <vt:lpstr>¿Cómo citar una página web? autor, fecha, título y fuente</vt:lpstr>
      <vt:lpstr>Cómo citar audios: canción o pista</vt:lpstr>
      <vt:lpstr>Normas APA para Pódcasts autor, fecha, título y fuente</vt:lpstr>
      <vt:lpstr>Tema 7</vt:lpstr>
      <vt:lpstr>Exploración de recursos documentales en la web:</vt:lpstr>
      <vt:lpstr>Exploración de recursos en la web</vt:lpstr>
      <vt:lpstr>Informa2: El documentalista audiovisual</vt:lpstr>
      <vt:lpstr>Exploración de recursos documentales del cine en la web</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Ejercicios con Fuentes Fácticas</dc:title>
  <dc:creator>Clara Janneth Santos Martínez</dc:creator>
  <cp:keywords>Documentación Informativa;URJC</cp:keywords>
  <cp:lastModifiedBy>Clara Janneth Santos-Martínez</cp:lastModifiedBy>
  <cp:revision>336</cp:revision>
  <dcterms:created xsi:type="dcterms:W3CDTF">2021-11-30T07:52:49Z</dcterms:created>
  <dcterms:modified xsi:type="dcterms:W3CDTF">2024-11-15T13:02:36Z</dcterms:modified>
</cp:coreProperties>
</file>