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1588" r:id="rId6"/>
    <p:sldId id="1590" r:id="rId7"/>
    <p:sldId id="261" r:id="rId8"/>
    <p:sldId id="262" r:id="rId9"/>
    <p:sldId id="263" r:id="rId10"/>
    <p:sldId id="264" r:id="rId11"/>
    <p:sldId id="266" r:id="rId12"/>
    <p:sldId id="1593" r:id="rId13"/>
    <p:sldId id="1589" r:id="rId14"/>
    <p:sldId id="1595" r:id="rId15"/>
    <p:sldId id="270" r:id="rId16"/>
    <p:sldId id="1597" r:id="rId17"/>
    <p:sldId id="1512" r:id="rId18"/>
    <p:sldId id="1513" r:id="rId19"/>
    <p:sldId id="1581" r:id="rId20"/>
    <p:sldId id="1591" r:id="rId21"/>
    <p:sldId id="1587" r:id="rId22"/>
    <p:sldId id="1594" r:id="rId23"/>
  </p:sldIdLst>
  <p:sldSz cx="12192000" cy="6858000"/>
  <p:notesSz cx="12192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6D88D3-C4F5-448A-BAA3-454D4DD8BD5C}" v="36" dt="2025-06-19T10:49:21.27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320" autoAdjust="0"/>
  </p:normalViewPr>
  <p:slideViewPr>
    <p:cSldViewPr>
      <p:cViewPr varScale="1">
        <p:scale>
          <a:sx n="92" d="100"/>
          <a:sy n="92" d="100"/>
        </p:scale>
        <p:origin x="1194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isco Molina Rueda" userId="S::francisco.molina@urjc.es::1eef1b4c-d107-4123-8afa-196e3427291a" providerId="AD" clId="Web-{71E42DC1-4B99-203F-A4F3-534D769363A0}"/>
    <pc:docChg chg="addSld delSld modSld">
      <pc:chgData name="Francisco Molina Rueda" userId="S::francisco.molina@urjc.es::1eef1b4c-d107-4123-8afa-196e3427291a" providerId="AD" clId="Web-{71E42DC1-4B99-203F-A4F3-534D769363A0}" dt="2025-05-09T08:57:53.933" v="49" actId="20577"/>
      <pc:docMkLst>
        <pc:docMk/>
      </pc:docMkLst>
      <pc:sldChg chg="modSp">
        <pc:chgData name="Francisco Molina Rueda" userId="S::francisco.molina@urjc.es::1eef1b4c-d107-4123-8afa-196e3427291a" providerId="AD" clId="Web-{71E42DC1-4B99-203F-A4F3-534D769363A0}" dt="2025-05-09T08:55:21.297" v="19" actId="20577"/>
        <pc:sldMkLst>
          <pc:docMk/>
          <pc:sldMk cId="0" sldId="256"/>
        </pc:sldMkLst>
        <pc:spChg chg="mod">
          <ac:chgData name="Francisco Molina Rueda" userId="S::francisco.molina@urjc.es::1eef1b4c-d107-4123-8afa-196e3427291a" providerId="AD" clId="Web-{71E42DC1-4B99-203F-A4F3-534D769363A0}" dt="2025-05-09T08:55:21.297" v="19" actId="20577"/>
          <ac:spMkLst>
            <pc:docMk/>
            <pc:sldMk cId="0" sldId="256"/>
            <ac:spMk id="2" creationId="{0BDB1387-D6C3-D1B8-E0BD-A6A2DF530785}"/>
          </ac:spMkLst>
        </pc:spChg>
        <pc:spChg chg="mod">
          <ac:chgData name="Francisco Molina Rueda" userId="S::francisco.molina@urjc.es::1eef1b4c-d107-4123-8afa-196e3427291a" providerId="AD" clId="Web-{71E42DC1-4B99-203F-A4F3-534D769363A0}" dt="2025-05-09T08:55:17.968" v="17" actId="20577"/>
          <ac:spMkLst>
            <pc:docMk/>
            <pc:sldMk cId="0" sldId="256"/>
            <ac:spMk id="4" creationId="{DED45070-F17A-A146-7EFE-7C5D87E277D0}"/>
          </ac:spMkLst>
        </pc:spChg>
      </pc:sldChg>
      <pc:sldChg chg="modSp">
        <pc:chgData name="Francisco Molina Rueda" userId="S::francisco.molina@urjc.es::1eef1b4c-d107-4123-8afa-196e3427291a" providerId="AD" clId="Web-{71E42DC1-4B99-203F-A4F3-534D769363A0}" dt="2025-05-09T08:57:21.227" v="46" actId="20577"/>
        <pc:sldMkLst>
          <pc:docMk/>
          <pc:sldMk cId="0" sldId="263"/>
        </pc:sldMkLst>
        <pc:spChg chg="mod">
          <ac:chgData name="Francisco Molina Rueda" userId="S::francisco.molina@urjc.es::1eef1b4c-d107-4123-8afa-196e3427291a" providerId="AD" clId="Web-{71E42DC1-4B99-203F-A4F3-534D769363A0}" dt="2025-05-09T08:57:21.227" v="46" actId="20577"/>
          <ac:spMkLst>
            <pc:docMk/>
            <pc:sldMk cId="0" sldId="263"/>
            <ac:spMk id="15" creationId="{00000000-0000-0000-0000-000000000000}"/>
          </ac:spMkLst>
        </pc:spChg>
      </pc:sldChg>
      <pc:sldChg chg="modSp">
        <pc:chgData name="Francisco Molina Rueda" userId="S::francisco.molina@urjc.es::1eef1b4c-d107-4123-8afa-196e3427291a" providerId="AD" clId="Web-{71E42DC1-4B99-203F-A4F3-534D769363A0}" dt="2025-05-09T08:57:53.933" v="49" actId="20577"/>
        <pc:sldMkLst>
          <pc:docMk/>
          <pc:sldMk cId="2861495761" sldId="269"/>
        </pc:sldMkLst>
      </pc:sldChg>
      <pc:sldChg chg="add">
        <pc:chgData name="Francisco Molina Rueda" userId="S::francisco.molina@urjc.es::1eef1b4c-d107-4123-8afa-196e3427291a" providerId="AD" clId="Web-{71E42DC1-4B99-203F-A4F3-534D769363A0}" dt="2025-05-09T08:54:28.371" v="3"/>
        <pc:sldMkLst>
          <pc:docMk/>
          <pc:sldMk cId="3643728571" sldId="1500"/>
        </pc:sldMkLst>
      </pc:sldChg>
      <pc:sldChg chg="add">
        <pc:chgData name="Francisco Molina Rueda" userId="S::francisco.molina@urjc.es::1eef1b4c-d107-4123-8afa-196e3427291a" providerId="AD" clId="Web-{71E42DC1-4B99-203F-A4F3-534D769363A0}" dt="2025-05-09T08:54:28.371" v="4"/>
        <pc:sldMkLst>
          <pc:docMk/>
          <pc:sldMk cId="3886414588" sldId="1511"/>
        </pc:sldMkLst>
      </pc:sldChg>
      <pc:sldChg chg="add">
        <pc:chgData name="Francisco Molina Rueda" userId="S::francisco.molina@urjc.es::1eef1b4c-d107-4123-8afa-196e3427291a" providerId="AD" clId="Web-{71E42DC1-4B99-203F-A4F3-534D769363A0}" dt="2025-05-09T08:54:28.386" v="5"/>
        <pc:sldMkLst>
          <pc:docMk/>
          <pc:sldMk cId="288874116" sldId="1512"/>
        </pc:sldMkLst>
      </pc:sldChg>
      <pc:sldChg chg="add">
        <pc:chgData name="Francisco Molina Rueda" userId="S::francisco.molina@urjc.es::1eef1b4c-d107-4123-8afa-196e3427291a" providerId="AD" clId="Web-{71E42DC1-4B99-203F-A4F3-534D769363A0}" dt="2025-05-09T08:54:28.386" v="6"/>
        <pc:sldMkLst>
          <pc:docMk/>
          <pc:sldMk cId="314627003" sldId="1513"/>
        </pc:sldMkLst>
      </pc:sldChg>
      <pc:sldChg chg="add del">
        <pc:chgData name="Francisco Molina Rueda" userId="S::francisco.molina@urjc.es::1eef1b4c-d107-4123-8afa-196e3427291a" providerId="AD" clId="Web-{71E42DC1-4B99-203F-A4F3-534D769363A0}" dt="2025-05-09T08:57:27.556" v="47"/>
        <pc:sldMkLst>
          <pc:docMk/>
          <pc:sldMk cId="2382409300" sldId="1532"/>
        </pc:sldMkLst>
      </pc:sldChg>
      <pc:sldChg chg="add">
        <pc:chgData name="Francisco Molina Rueda" userId="S::francisco.molina@urjc.es::1eef1b4c-d107-4123-8afa-196e3427291a" providerId="AD" clId="Web-{71E42DC1-4B99-203F-A4F3-534D769363A0}" dt="2025-05-09T08:54:28.339" v="1"/>
        <pc:sldMkLst>
          <pc:docMk/>
          <pc:sldMk cId="3210983222" sldId="1533"/>
        </pc:sldMkLst>
      </pc:sldChg>
      <pc:sldChg chg="add">
        <pc:chgData name="Francisco Molina Rueda" userId="S::francisco.molina@urjc.es::1eef1b4c-d107-4123-8afa-196e3427291a" providerId="AD" clId="Web-{71E42DC1-4B99-203F-A4F3-534D769363A0}" dt="2025-05-09T08:54:28.355" v="2"/>
        <pc:sldMkLst>
          <pc:docMk/>
          <pc:sldMk cId="150950445" sldId="1534"/>
        </pc:sldMkLst>
      </pc:sldChg>
      <pc:sldChg chg="add">
        <pc:chgData name="Francisco Molina Rueda" userId="S::francisco.molina@urjc.es::1eef1b4c-d107-4123-8afa-196e3427291a" providerId="AD" clId="Web-{71E42DC1-4B99-203F-A4F3-534D769363A0}" dt="2025-05-09T08:54:28.402" v="7"/>
        <pc:sldMkLst>
          <pc:docMk/>
          <pc:sldMk cId="2488912657" sldId="1581"/>
        </pc:sldMkLst>
      </pc:sldChg>
      <pc:sldChg chg="add">
        <pc:chgData name="Francisco Molina Rueda" userId="S::francisco.molina@urjc.es::1eef1b4c-d107-4123-8afa-196e3427291a" providerId="AD" clId="Web-{71E42DC1-4B99-203F-A4F3-534D769363A0}" dt="2025-05-09T08:54:28.418" v="8"/>
        <pc:sldMkLst>
          <pc:docMk/>
          <pc:sldMk cId="1179637129" sldId="1583"/>
        </pc:sldMkLst>
      </pc:sldChg>
      <pc:sldChg chg="add">
        <pc:chgData name="Francisco Molina Rueda" userId="S::francisco.molina@urjc.es::1eef1b4c-d107-4123-8afa-196e3427291a" providerId="AD" clId="Web-{71E42DC1-4B99-203F-A4F3-534D769363A0}" dt="2025-05-09T08:54:28.418" v="9"/>
        <pc:sldMkLst>
          <pc:docMk/>
          <pc:sldMk cId="1509210844" sldId="1587"/>
        </pc:sldMkLst>
      </pc:sldChg>
    </pc:docChg>
  </pc:docChgLst>
  <pc:docChgLst>
    <pc:chgData name="Francisco Molina Rueda" userId="1eef1b4c-d107-4123-8afa-196e3427291a" providerId="ADAL" clId="{C86D88D3-C4F5-448A-BAA3-454D4DD8BD5C}"/>
    <pc:docChg chg="undo custSel addSld delSld modSld sldOrd">
      <pc:chgData name="Francisco Molina Rueda" userId="1eef1b4c-d107-4123-8afa-196e3427291a" providerId="ADAL" clId="{C86D88D3-C4F5-448A-BAA3-454D4DD8BD5C}" dt="2025-06-19T11:05:12.020" v="3096" actId="14100"/>
      <pc:docMkLst>
        <pc:docMk/>
      </pc:docMkLst>
      <pc:sldChg chg="modSp mod">
        <pc:chgData name="Francisco Molina Rueda" userId="1eef1b4c-d107-4123-8afa-196e3427291a" providerId="ADAL" clId="{C86D88D3-C4F5-448A-BAA3-454D4DD8BD5C}" dt="2025-06-18T13:55:55.136" v="3" actId="6549"/>
        <pc:sldMkLst>
          <pc:docMk/>
          <pc:sldMk cId="0" sldId="256"/>
        </pc:sldMkLst>
        <pc:spChg chg="mod">
          <ac:chgData name="Francisco Molina Rueda" userId="1eef1b4c-d107-4123-8afa-196e3427291a" providerId="ADAL" clId="{C86D88D3-C4F5-448A-BAA3-454D4DD8BD5C}" dt="2025-06-18T13:55:55.136" v="3" actId="6549"/>
          <ac:spMkLst>
            <pc:docMk/>
            <pc:sldMk cId="0" sldId="256"/>
            <ac:spMk id="4" creationId="{DED45070-F17A-A146-7EFE-7C5D87E277D0}"/>
          </ac:spMkLst>
        </pc:spChg>
      </pc:sldChg>
      <pc:sldChg chg="modSp mod">
        <pc:chgData name="Francisco Molina Rueda" userId="1eef1b4c-d107-4123-8afa-196e3427291a" providerId="ADAL" clId="{C86D88D3-C4F5-448A-BAA3-454D4DD8BD5C}" dt="2025-06-19T11:02:12.311" v="3048" actId="113"/>
        <pc:sldMkLst>
          <pc:docMk/>
          <pc:sldMk cId="0" sldId="258"/>
        </pc:sldMkLst>
        <pc:spChg chg="mod">
          <ac:chgData name="Francisco Molina Rueda" userId="1eef1b4c-d107-4123-8afa-196e3427291a" providerId="ADAL" clId="{C86D88D3-C4F5-448A-BAA3-454D4DD8BD5C}" dt="2025-06-19T11:02:12.311" v="3048" actId="113"/>
          <ac:spMkLst>
            <pc:docMk/>
            <pc:sldMk cId="0" sldId="258"/>
            <ac:spMk id="3" creationId="{00000000-0000-0000-0000-000000000000}"/>
          </ac:spMkLst>
        </pc:spChg>
        <pc:spChg chg="mod">
          <ac:chgData name="Francisco Molina Rueda" userId="1eef1b4c-d107-4123-8afa-196e3427291a" providerId="ADAL" clId="{C86D88D3-C4F5-448A-BAA3-454D4DD8BD5C}" dt="2025-06-19T10:11:24.811" v="2823" actId="113"/>
          <ac:spMkLst>
            <pc:docMk/>
            <pc:sldMk cId="0" sldId="258"/>
            <ac:spMk id="5" creationId="{00000000-0000-0000-0000-000000000000}"/>
          </ac:spMkLst>
        </pc:spChg>
      </pc:sldChg>
      <pc:sldChg chg="modSp mod">
        <pc:chgData name="Francisco Molina Rueda" userId="1eef1b4c-d107-4123-8afa-196e3427291a" providerId="ADAL" clId="{C86D88D3-C4F5-448A-BAA3-454D4DD8BD5C}" dt="2025-06-19T11:02:19.006" v="3050" actId="20577"/>
        <pc:sldMkLst>
          <pc:docMk/>
          <pc:sldMk cId="0" sldId="259"/>
        </pc:sldMkLst>
        <pc:spChg chg="mod">
          <ac:chgData name="Francisco Molina Rueda" userId="1eef1b4c-d107-4123-8afa-196e3427291a" providerId="ADAL" clId="{C86D88D3-C4F5-448A-BAA3-454D4DD8BD5C}" dt="2025-06-18T13:57:31.230" v="94" actId="14100"/>
          <ac:spMkLst>
            <pc:docMk/>
            <pc:sldMk cId="0" sldId="259"/>
            <ac:spMk id="4" creationId="{00000000-0000-0000-0000-000000000000}"/>
          </ac:spMkLst>
        </pc:spChg>
        <pc:spChg chg="mod">
          <ac:chgData name="Francisco Molina Rueda" userId="1eef1b4c-d107-4123-8afa-196e3427291a" providerId="ADAL" clId="{C86D88D3-C4F5-448A-BAA3-454D4DD8BD5C}" dt="2025-06-19T11:01:55.844" v="3047" actId="20577"/>
          <ac:spMkLst>
            <pc:docMk/>
            <pc:sldMk cId="0" sldId="259"/>
            <ac:spMk id="5" creationId="{00000000-0000-0000-0000-000000000000}"/>
          </ac:spMkLst>
        </pc:spChg>
        <pc:spChg chg="mod">
          <ac:chgData name="Francisco Molina Rueda" userId="1eef1b4c-d107-4123-8afa-196e3427291a" providerId="ADAL" clId="{C86D88D3-C4F5-448A-BAA3-454D4DD8BD5C}" dt="2025-06-19T11:02:19.006" v="3050" actId="20577"/>
          <ac:spMkLst>
            <pc:docMk/>
            <pc:sldMk cId="0" sldId="259"/>
            <ac:spMk id="7" creationId="{3C28E580-89F3-2F19-D7F2-DEAB7BA8396E}"/>
          </ac:spMkLst>
        </pc:spChg>
      </pc:sldChg>
      <pc:sldChg chg="addSp delSp modSp mod">
        <pc:chgData name="Francisco Molina Rueda" userId="1eef1b4c-d107-4123-8afa-196e3427291a" providerId="ADAL" clId="{C86D88D3-C4F5-448A-BAA3-454D4DD8BD5C}" dt="2025-06-19T11:02:50.247" v="3057" actId="20577"/>
        <pc:sldMkLst>
          <pc:docMk/>
          <pc:sldMk cId="0" sldId="261"/>
        </pc:sldMkLst>
        <pc:spChg chg="mod">
          <ac:chgData name="Francisco Molina Rueda" userId="1eef1b4c-d107-4123-8afa-196e3427291a" providerId="ADAL" clId="{C86D88D3-C4F5-448A-BAA3-454D4DD8BD5C}" dt="2025-06-19T09:56:36.647" v="2660" actId="6549"/>
          <ac:spMkLst>
            <pc:docMk/>
            <pc:sldMk cId="0" sldId="261"/>
            <ac:spMk id="4" creationId="{00000000-0000-0000-0000-000000000000}"/>
          </ac:spMkLst>
        </pc:spChg>
        <pc:spChg chg="mod">
          <ac:chgData name="Francisco Molina Rueda" userId="1eef1b4c-d107-4123-8afa-196e3427291a" providerId="ADAL" clId="{C86D88D3-C4F5-448A-BAA3-454D4DD8BD5C}" dt="2025-06-19T11:02:50.247" v="3057" actId="20577"/>
          <ac:spMkLst>
            <pc:docMk/>
            <pc:sldMk cId="0" sldId="261"/>
            <ac:spMk id="5" creationId="{00000000-0000-0000-0000-000000000000}"/>
          </ac:spMkLst>
        </pc:spChg>
        <pc:spChg chg="add del mod">
          <ac:chgData name="Francisco Molina Rueda" userId="1eef1b4c-d107-4123-8afa-196e3427291a" providerId="ADAL" clId="{C86D88D3-C4F5-448A-BAA3-454D4DD8BD5C}" dt="2025-06-19T09:58:24.024" v="2722" actId="478"/>
          <ac:spMkLst>
            <pc:docMk/>
            <pc:sldMk cId="0" sldId="261"/>
            <ac:spMk id="8" creationId="{943FF2AE-83D9-1E98-D06C-0098FFFFAF6E}"/>
          </ac:spMkLst>
        </pc:spChg>
      </pc:sldChg>
      <pc:sldChg chg="modSp mod">
        <pc:chgData name="Francisco Molina Rueda" userId="1eef1b4c-d107-4123-8afa-196e3427291a" providerId="ADAL" clId="{C86D88D3-C4F5-448A-BAA3-454D4DD8BD5C}" dt="2025-06-19T11:02:56.141" v="3058" actId="113"/>
        <pc:sldMkLst>
          <pc:docMk/>
          <pc:sldMk cId="0" sldId="262"/>
        </pc:sldMkLst>
        <pc:spChg chg="mod">
          <ac:chgData name="Francisco Molina Rueda" userId="1eef1b4c-d107-4123-8afa-196e3427291a" providerId="ADAL" clId="{C86D88D3-C4F5-448A-BAA3-454D4DD8BD5C}" dt="2025-06-19T11:02:56.141" v="3058" actId="113"/>
          <ac:spMkLst>
            <pc:docMk/>
            <pc:sldMk cId="0" sldId="262"/>
            <ac:spMk id="4" creationId="{00000000-0000-0000-0000-000000000000}"/>
          </ac:spMkLst>
        </pc:spChg>
      </pc:sldChg>
      <pc:sldChg chg="modSp mod">
        <pc:chgData name="Francisco Molina Rueda" userId="1eef1b4c-d107-4123-8afa-196e3427291a" providerId="ADAL" clId="{C86D88D3-C4F5-448A-BAA3-454D4DD8BD5C}" dt="2025-06-19T11:03:08.102" v="3061" actId="6549"/>
        <pc:sldMkLst>
          <pc:docMk/>
          <pc:sldMk cId="0" sldId="263"/>
        </pc:sldMkLst>
        <pc:spChg chg="mod">
          <ac:chgData name="Francisco Molina Rueda" userId="1eef1b4c-d107-4123-8afa-196e3427291a" providerId="ADAL" clId="{C86D88D3-C4F5-448A-BAA3-454D4DD8BD5C}" dt="2025-06-19T11:03:08.102" v="3061" actId="6549"/>
          <ac:spMkLst>
            <pc:docMk/>
            <pc:sldMk cId="0" sldId="263"/>
            <ac:spMk id="2" creationId="{00000000-0000-0000-0000-000000000000}"/>
          </ac:spMkLst>
        </pc:spChg>
        <pc:spChg chg="mod">
          <ac:chgData name="Francisco Molina Rueda" userId="1eef1b4c-d107-4123-8afa-196e3427291a" providerId="ADAL" clId="{C86D88D3-C4F5-448A-BAA3-454D4DD8BD5C}" dt="2025-06-19T08:31:47.350" v="1624" actId="20577"/>
          <ac:spMkLst>
            <pc:docMk/>
            <pc:sldMk cId="0" sldId="263"/>
            <ac:spMk id="15" creationId="{00000000-0000-0000-0000-000000000000}"/>
          </ac:spMkLst>
        </pc:spChg>
      </pc:sldChg>
      <pc:sldChg chg="modSp mod">
        <pc:chgData name="Francisco Molina Rueda" userId="1eef1b4c-d107-4123-8afa-196e3427291a" providerId="ADAL" clId="{C86D88D3-C4F5-448A-BAA3-454D4DD8BD5C}" dt="2025-06-19T11:05:12.020" v="3096" actId="14100"/>
        <pc:sldMkLst>
          <pc:docMk/>
          <pc:sldMk cId="0" sldId="264"/>
        </pc:sldMkLst>
        <pc:spChg chg="mod">
          <ac:chgData name="Francisco Molina Rueda" userId="1eef1b4c-d107-4123-8afa-196e3427291a" providerId="ADAL" clId="{C86D88D3-C4F5-448A-BAA3-454D4DD8BD5C}" dt="2025-06-19T11:03:11.896" v="3062" actId="6549"/>
          <ac:spMkLst>
            <pc:docMk/>
            <pc:sldMk cId="0" sldId="264"/>
            <ac:spMk id="2" creationId="{00000000-0000-0000-0000-000000000000}"/>
          </ac:spMkLst>
        </pc:spChg>
        <pc:graphicFrameChg chg="mod modGraphic">
          <ac:chgData name="Francisco Molina Rueda" userId="1eef1b4c-d107-4123-8afa-196e3427291a" providerId="ADAL" clId="{C86D88D3-C4F5-448A-BAA3-454D4DD8BD5C}" dt="2025-06-19T11:05:12.020" v="3096" actId="14100"/>
          <ac:graphicFrameMkLst>
            <pc:docMk/>
            <pc:sldMk cId="0" sldId="264"/>
            <ac:graphicFrameMk id="3" creationId="{00000000-0000-0000-0000-000000000000}"/>
          </ac:graphicFrameMkLst>
        </pc:graphicFrameChg>
      </pc:sldChg>
      <pc:sldChg chg="modSp del mod">
        <pc:chgData name="Francisco Molina Rueda" userId="1eef1b4c-d107-4123-8afa-196e3427291a" providerId="ADAL" clId="{C86D88D3-C4F5-448A-BAA3-454D4DD8BD5C}" dt="2025-06-19T08:30:05.853" v="1575" actId="47"/>
        <pc:sldMkLst>
          <pc:docMk/>
          <pc:sldMk cId="0" sldId="265"/>
        </pc:sldMkLst>
        <pc:spChg chg="mod">
          <ac:chgData name="Francisco Molina Rueda" userId="1eef1b4c-d107-4123-8afa-196e3427291a" providerId="ADAL" clId="{C86D88D3-C4F5-448A-BAA3-454D4DD8BD5C}" dt="2025-06-19T08:29:50.431" v="1570" actId="21"/>
          <ac:spMkLst>
            <pc:docMk/>
            <pc:sldMk cId="0" sldId="265"/>
            <ac:spMk id="3" creationId="{00000000-0000-0000-0000-000000000000}"/>
          </ac:spMkLst>
        </pc:spChg>
        <pc:spChg chg="mod">
          <ac:chgData name="Francisco Molina Rueda" userId="1eef1b4c-d107-4123-8afa-196e3427291a" providerId="ADAL" clId="{C86D88D3-C4F5-448A-BAA3-454D4DD8BD5C}" dt="2025-06-18T14:20:45.392" v="380" actId="20577"/>
          <ac:spMkLst>
            <pc:docMk/>
            <pc:sldMk cId="0" sldId="265"/>
            <ac:spMk id="5" creationId="{00000000-0000-0000-0000-000000000000}"/>
          </ac:spMkLst>
        </pc:spChg>
      </pc:sldChg>
      <pc:sldChg chg="modSp mod">
        <pc:chgData name="Francisco Molina Rueda" userId="1eef1b4c-d107-4123-8afa-196e3427291a" providerId="ADAL" clId="{C86D88D3-C4F5-448A-BAA3-454D4DD8BD5C}" dt="2025-06-19T11:03:30.167" v="3069" actId="20577"/>
        <pc:sldMkLst>
          <pc:docMk/>
          <pc:sldMk cId="0" sldId="266"/>
        </pc:sldMkLst>
        <pc:spChg chg="mod">
          <ac:chgData name="Francisco Molina Rueda" userId="1eef1b4c-d107-4123-8afa-196e3427291a" providerId="ADAL" clId="{C86D88D3-C4F5-448A-BAA3-454D4DD8BD5C}" dt="2025-06-19T11:03:30.167" v="3069" actId="20577"/>
          <ac:spMkLst>
            <pc:docMk/>
            <pc:sldMk cId="0" sldId="266"/>
            <ac:spMk id="2" creationId="{00000000-0000-0000-0000-000000000000}"/>
          </ac:spMkLst>
        </pc:spChg>
        <pc:spChg chg="mod">
          <ac:chgData name="Francisco Molina Rueda" userId="1eef1b4c-d107-4123-8afa-196e3427291a" providerId="ADAL" clId="{C86D88D3-C4F5-448A-BAA3-454D4DD8BD5C}" dt="2025-06-19T08:48:09.908" v="2184" actId="2710"/>
          <ac:spMkLst>
            <pc:docMk/>
            <pc:sldMk cId="0" sldId="266"/>
            <ac:spMk id="3" creationId="{00000000-0000-0000-0000-000000000000}"/>
          </ac:spMkLst>
        </pc:spChg>
      </pc:sldChg>
      <pc:sldChg chg="delSp modSp add del mod">
        <pc:chgData name="Francisco Molina Rueda" userId="1eef1b4c-d107-4123-8afa-196e3427291a" providerId="ADAL" clId="{C86D88D3-C4F5-448A-BAA3-454D4DD8BD5C}" dt="2025-06-18T14:29:17.695" v="471" actId="47"/>
        <pc:sldMkLst>
          <pc:docMk/>
          <pc:sldMk cId="0" sldId="268"/>
        </pc:sldMkLst>
        <pc:spChg chg="mod">
          <ac:chgData name="Francisco Molina Rueda" userId="1eef1b4c-d107-4123-8afa-196e3427291a" providerId="ADAL" clId="{C86D88D3-C4F5-448A-BAA3-454D4DD8BD5C}" dt="2025-06-18T14:29:02.868" v="470" actId="14100"/>
          <ac:spMkLst>
            <pc:docMk/>
            <pc:sldMk cId="0" sldId="268"/>
            <ac:spMk id="3" creationId="{00000000-0000-0000-0000-000000000000}"/>
          </ac:spMkLst>
        </pc:spChg>
        <pc:spChg chg="mod">
          <ac:chgData name="Francisco Molina Rueda" userId="1eef1b4c-d107-4123-8afa-196e3427291a" providerId="ADAL" clId="{C86D88D3-C4F5-448A-BAA3-454D4DD8BD5C}" dt="2025-06-18T14:27:11.359" v="446" actId="20577"/>
          <ac:spMkLst>
            <pc:docMk/>
            <pc:sldMk cId="0" sldId="268"/>
            <ac:spMk id="4" creationId="{00000000-0000-0000-0000-000000000000}"/>
          </ac:spMkLst>
        </pc:spChg>
        <pc:spChg chg="del">
          <ac:chgData name="Francisco Molina Rueda" userId="1eef1b4c-d107-4123-8afa-196e3427291a" providerId="ADAL" clId="{C86D88D3-C4F5-448A-BAA3-454D4DD8BD5C}" dt="2025-06-18T14:27:18.754" v="447" actId="478"/>
          <ac:spMkLst>
            <pc:docMk/>
            <pc:sldMk cId="0" sldId="268"/>
            <ac:spMk id="9" creationId="{00000000-0000-0000-0000-000000000000}"/>
          </ac:spMkLst>
        </pc:spChg>
      </pc:sldChg>
      <pc:sldChg chg="addSp modSp mod ord">
        <pc:chgData name="Francisco Molina Rueda" userId="1eef1b4c-d107-4123-8afa-196e3427291a" providerId="ADAL" clId="{C86D88D3-C4F5-448A-BAA3-454D4DD8BD5C}" dt="2025-06-19T11:03:54.243" v="3078" actId="20577"/>
        <pc:sldMkLst>
          <pc:docMk/>
          <pc:sldMk cId="1672489840" sldId="270"/>
        </pc:sldMkLst>
        <pc:spChg chg="mod">
          <ac:chgData name="Francisco Molina Rueda" userId="1eef1b4c-d107-4123-8afa-196e3427291a" providerId="ADAL" clId="{C86D88D3-C4F5-448A-BAA3-454D4DD8BD5C}" dt="2025-06-19T09:57:36.365" v="2709" actId="20577"/>
          <ac:spMkLst>
            <pc:docMk/>
            <pc:sldMk cId="1672489840" sldId="270"/>
            <ac:spMk id="5" creationId="{ECD0340B-0BD4-0636-2361-CB6F0B180EA5}"/>
          </ac:spMkLst>
        </pc:spChg>
        <pc:spChg chg="mod">
          <ac:chgData name="Francisco Molina Rueda" userId="1eef1b4c-d107-4123-8afa-196e3427291a" providerId="ADAL" clId="{C86D88D3-C4F5-448A-BAA3-454D4DD8BD5C}" dt="2025-06-19T11:03:54.243" v="3078" actId="20577"/>
          <ac:spMkLst>
            <pc:docMk/>
            <pc:sldMk cId="1672489840" sldId="270"/>
            <ac:spMk id="6" creationId="{65B0AAC4-0344-E763-CF17-92E0A049426F}"/>
          </ac:spMkLst>
        </pc:spChg>
        <pc:graphicFrameChg chg="add mod modGraphic">
          <ac:chgData name="Francisco Molina Rueda" userId="1eef1b4c-d107-4123-8afa-196e3427291a" providerId="ADAL" clId="{C86D88D3-C4F5-448A-BAA3-454D4DD8BD5C}" dt="2025-06-19T09:58:09.294" v="2721" actId="14734"/>
          <ac:graphicFrameMkLst>
            <pc:docMk/>
            <pc:sldMk cId="1672489840" sldId="270"/>
            <ac:graphicFrameMk id="2" creationId="{6931A06A-D949-9C79-F5E5-C403B5EA1A6A}"/>
          </ac:graphicFrameMkLst>
        </pc:graphicFrameChg>
      </pc:sldChg>
      <pc:sldChg chg="addSp delSp modSp add del mod">
        <pc:chgData name="Francisco Molina Rueda" userId="1eef1b4c-d107-4123-8afa-196e3427291a" providerId="ADAL" clId="{C86D88D3-C4F5-448A-BAA3-454D4DD8BD5C}" dt="2025-06-19T10:15:07.579" v="2845"/>
        <pc:sldMkLst>
          <pc:docMk/>
          <pc:sldMk cId="3643728571" sldId="1500"/>
        </pc:sldMkLst>
        <pc:spChg chg="mod">
          <ac:chgData name="Francisco Molina Rueda" userId="1eef1b4c-d107-4123-8afa-196e3427291a" providerId="ADAL" clId="{C86D88D3-C4F5-448A-BAA3-454D4DD8BD5C}" dt="2025-06-19T10:15:07.579" v="2845"/>
          <ac:spMkLst>
            <pc:docMk/>
            <pc:sldMk cId="3643728571" sldId="1500"/>
            <ac:spMk id="3" creationId="{B0151621-6DE4-A69D-AFC1-9E5EF7671C50}"/>
          </ac:spMkLst>
        </pc:spChg>
        <pc:spChg chg="add del mod">
          <ac:chgData name="Francisco Molina Rueda" userId="1eef1b4c-d107-4123-8afa-196e3427291a" providerId="ADAL" clId="{C86D88D3-C4F5-448A-BAA3-454D4DD8BD5C}" dt="2025-06-19T10:12:50.083" v="2827" actId="478"/>
          <ac:spMkLst>
            <pc:docMk/>
            <pc:sldMk cId="3643728571" sldId="1500"/>
            <ac:spMk id="4" creationId="{B5B1CAA0-5509-D5F3-631E-4A6B40038254}"/>
          </ac:spMkLst>
        </pc:spChg>
        <pc:spChg chg="del">
          <ac:chgData name="Francisco Molina Rueda" userId="1eef1b4c-d107-4123-8afa-196e3427291a" providerId="ADAL" clId="{C86D88D3-C4F5-448A-BAA3-454D4DD8BD5C}" dt="2025-06-19T10:12:48.566" v="2826" actId="478"/>
          <ac:spMkLst>
            <pc:docMk/>
            <pc:sldMk cId="3643728571" sldId="1500"/>
            <ac:spMk id="8" creationId="{AE8C4CE6-8720-C2FF-D49A-E527AE34AD2E}"/>
          </ac:spMkLst>
        </pc:spChg>
      </pc:sldChg>
      <pc:sldChg chg="add del">
        <pc:chgData name="Francisco Molina Rueda" userId="1eef1b4c-d107-4123-8afa-196e3427291a" providerId="ADAL" clId="{C86D88D3-C4F5-448A-BAA3-454D4DD8BD5C}" dt="2025-06-19T10:15:07.579" v="2845"/>
        <pc:sldMkLst>
          <pc:docMk/>
          <pc:sldMk cId="3886414588" sldId="1511"/>
        </pc:sldMkLst>
      </pc:sldChg>
      <pc:sldChg chg="addSp delSp modSp add mod">
        <pc:chgData name="Francisco Molina Rueda" userId="1eef1b4c-d107-4123-8afa-196e3427291a" providerId="ADAL" clId="{C86D88D3-C4F5-448A-BAA3-454D4DD8BD5C}" dt="2025-06-19T11:04:00.506" v="3080" actId="20577"/>
        <pc:sldMkLst>
          <pc:docMk/>
          <pc:sldMk cId="288874116" sldId="1512"/>
        </pc:sldMkLst>
        <pc:spChg chg="add del mod">
          <ac:chgData name="Francisco Molina Rueda" userId="1eef1b4c-d107-4123-8afa-196e3427291a" providerId="ADAL" clId="{C86D88D3-C4F5-448A-BAA3-454D4DD8BD5C}" dt="2025-06-19T10:12:53.498" v="2829" actId="478"/>
          <ac:spMkLst>
            <pc:docMk/>
            <pc:sldMk cId="288874116" sldId="1512"/>
            <ac:spMk id="3" creationId="{4F36FDA9-74AE-8143-C30E-91969484F0F9}"/>
          </ac:spMkLst>
        </pc:spChg>
        <pc:spChg chg="add mod">
          <ac:chgData name="Francisco Molina Rueda" userId="1eef1b4c-d107-4123-8afa-196e3427291a" providerId="ADAL" clId="{C86D88D3-C4F5-448A-BAA3-454D4DD8BD5C}" dt="2025-06-19T11:04:00.506" v="3080" actId="20577"/>
          <ac:spMkLst>
            <pc:docMk/>
            <pc:sldMk cId="288874116" sldId="1512"/>
            <ac:spMk id="5" creationId="{B159FF3B-9074-9148-6762-29925A52FFCB}"/>
          </ac:spMkLst>
        </pc:spChg>
        <pc:spChg chg="add mod">
          <ac:chgData name="Francisco Molina Rueda" userId="1eef1b4c-d107-4123-8afa-196e3427291a" providerId="ADAL" clId="{C86D88D3-C4F5-448A-BAA3-454D4DD8BD5C}" dt="2025-06-19T10:15:14.738" v="2846"/>
          <ac:spMkLst>
            <pc:docMk/>
            <pc:sldMk cId="288874116" sldId="1512"/>
            <ac:spMk id="6" creationId="{2DBBE622-CF2D-069D-E990-4752E96300C7}"/>
          </ac:spMkLst>
        </pc:spChg>
        <pc:spChg chg="mod">
          <ac:chgData name="Francisco Molina Rueda" userId="1eef1b4c-d107-4123-8afa-196e3427291a" providerId="ADAL" clId="{C86D88D3-C4F5-448A-BAA3-454D4DD8BD5C}" dt="2025-06-19T10:25:21.210" v="2955" actId="20577"/>
          <ac:spMkLst>
            <pc:docMk/>
            <pc:sldMk cId="288874116" sldId="1512"/>
            <ac:spMk id="7" creationId="{4A6402F9-4D05-AEDB-D970-9334F0AEB178}"/>
          </ac:spMkLst>
        </pc:spChg>
        <pc:spChg chg="del">
          <ac:chgData name="Francisco Molina Rueda" userId="1eef1b4c-d107-4123-8afa-196e3427291a" providerId="ADAL" clId="{C86D88D3-C4F5-448A-BAA3-454D4DD8BD5C}" dt="2025-06-19T10:12:52.219" v="2828" actId="478"/>
          <ac:spMkLst>
            <pc:docMk/>
            <pc:sldMk cId="288874116" sldId="1512"/>
            <ac:spMk id="8" creationId="{09909CBC-2B1E-26BD-1857-34E181A539AA}"/>
          </ac:spMkLst>
        </pc:spChg>
        <pc:spChg chg="add mod">
          <ac:chgData name="Francisco Molina Rueda" userId="1eef1b4c-d107-4123-8afa-196e3427291a" providerId="ADAL" clId="{C86D88D3-C4F5-448A-BAA3-454D4DD8BD5C}" dt="2025-06-19T10:25:47.343" v="2965" actId="1076"/>
          <ac:spMkLst>
            <pc:docMk/>
            <pc:sldMk cId="288874116" sldId="1512"/>
            <ac:spMk id="10" creationId="{0888FC9F-1DAC-8C19-1AC6-61AC530E9AC3}"/>
          </ac:spMkLst>
        </pc:spChg>
        <pc:graphicFrameChg chg="mod">
          <ac:chgData name="Francisco Molina Rueda" userId="1eef1b4c-d107-4123-8afa-196e3427291a" providerId="ADAL" clId="{C86D88D3-C4F5-448A-BAA3-454D4DD8BD5C}" dt="2025-06-19T10:13:16.796" v="2839" actId="1076"/>
          <ac:graphicFrameMkLst>
            <pc:docMk/>
            <pc:sldMk cId="288874116" sldId="1512"/>
            <ac:graphicFrameMk id="4" creationId="{9F0495B6-48D7-3237-5F3C-DA494DE58B66}"/>
          </ac:graphicFrameMkLst>
        </pc:graphicFrameChg>
      </pc:sldChg>
      <pc:sldChg chg="addSp delSp modSp add mod">
        <pc:chgData name="Francisco Molina Rueda" userId="1eef1b4c-d107-4123-8afa-196e3427291a" providerId="ADAL" clId="{C86D88D3-C4F5-448A-BAA3-454D4DD8BD5C}" dt="2025-06-19T10:37:49.084" v="2988"/>
        <pc:sldMkLst>
          <pc:docMk/>
          <pc:sldMk cId="314627003" sldId="1513"/>
        </pc:sldMkLst>
        <pc:spChg chg="add del mod">
          <ac:chgData name="Francisco Molina Rueda" userId="1eef1b4c-d107-4123-8afa-196e3427291a" providerId="ADAL" clId="{C86D88D3-C4F5-448A-BAA3-454D4DD8BD5C}" dt="2025-06-19T10:13:05.708" v="2836" actId="478"/>
          <ac:spMkLst>
            <pc:docMk/>
            <pc:sldMk cId="314627003" sldId="1513"/>
            <ac:spMk id="3" creationId="{4C722E92-F880-07DF-F19F-081D4FB89AC8}"/>
          </ac:spMkLst>
        </pc:spChg>
        <pc:spChg chg="del">
          <ac:chgData name="Francisco Molina Rueda" userId="1eef1b4c-d107-4123-8afa-196e3427291a" providerId="ADAL" clId="{C86D88D3-C4F5-448A-BAA3-454D4DD8BD5C}" dt="2025-06-19T10:12:59.554" v="2832" actId="478"/>
          <ac:spMkLst>
            <pc:docMk/>
            <pc:sldMk cId="314627003" sldId="1513"/>
            <ac:spMk id="7" creationId="{561BA082-2CED-70CA-C330-CA9600491170}"/>
          </ac:spMkLst>
        </pc:spChg>
        <pc:picChg chg="add del mod">
          <ac:chgData name="Francisco Molina Rueda" userId="1eef1b4c-d107-4123-8afa-196e3427291a" providerId="ADAL" clId="{C86D88D3-C4F5-448A-BAA3-454D4DD8BD5C}" dt="2025-06-19T10:37:44.248" v="2987" actId="478"/>
          <ac:picMkLst>
            <pc:docMk/>
            <pc:sldMk cId="314627003" sldId="1513"/>
            <ac:picMk id="5" creationId="{C615E2BE-6F20-0500-F345-B64DEEDA1675}"/>
          </ac:picMkLst>
        </pc:picChg>
        <pc:picChg chg="add">
          <ac:chgData name="Francisco Molina Rueda" userId="1eef1b4c-d107-4123-8afa-196e3427291a" providerId="ADAL" clId="{C86D88D3-C4F5-448A-BAA3-454D4DD8BD5C}" dt="2025-06-19T10:37:49.084" v="2988"/>
          <ac:picMkLst>
            <pc:docMk/>
            <pc:sldMk cId="314627003" sldId="1513"/>
            <ac:picMk id="4098" creationId="{68D9E592-D507-3B3C-A8C6-050B1F7FDB09}"/>
          </ac:picMkLst>
        </pc:picChg>
      </pc:sldChg>
      <pc:sldChg chg="addSp delSp modSp mod">
        <pc:chgData name="Francisco Molina Rueda" userId="1eef1b4c-d107-4123-8afa-196e3427291a" providerId="ADAL" clId="{C86D88D3-C4F5-448A-BAA3-454D4DD8BD5C}" dt="2025-06-19T11:04:06.612" v="3082" actId="20577"/>
        <pc:sldMkLst>
          <pc:docMk/>
          <pc:sldMk cId="2488912657" sldId="1581"/>
        </pc:sldMkLst>
        <pc:spChg chg="mod">
          <ac:chgData name="Francisco Molina Rueda" userId="1eef1b4c-d107-4123-8afa-196e3427291a" providerId="ADAL" clId="{C86D88D3-C4F5-448A-BAA3-454D4DD8BD5C}" dt="2025-06-19T10:49:31.167" v="2995" actId="12"/>
          <ac:spMkLst>
            <pc:docMk/>
            <pc:sldMk cId="2488912657" sldId="1581"/>
            <ac:spMk id="7" creationId="{979D0C0F-EF51-4BA9-6338-8C9811D037AB}"/>
          </ac:spMkLst>
        </pc:spChg>
        <pc:spChg chg="mod">
          <ac:chgData name="Francisco Molina Rueda" userId="1eef1b4c-d107-4123-8afa-196e3427291a" providerId="ADAL" clId="{C86D88D3-C4F5-448A-BAA3-454D4DD8BD5C}" dt="2025-06-19T11:04:06.612" v="3082" actId="20577"/>
          <ac:spMkLst>
            <pc:docMk/>
            <pc:sldMk cId="2488912657" sldId="1581"/>
            <ac:spMk id="15" creationId="{00C74093-1949-8747-1068-0A58A76C90C1}"/>
          </ac:spMkLst>
        </pc:spChg>
        <pc:picChg chg="del">
          <ac:chgData name="Francisco Molina Rueda" userId="1eef1b4c-d107-4123-8afa-196e3427291a" providerId="ADAL" clId="{C86D88D3-C4F5-448A-BAA3-454D4DD8BD5C}" dt="2025-06-19T10:49:12.742" v="2989" actId="478"/>
          <ac:picMkLst>
            <pc:docMk/>
            <pc:sldMk cId="2488912657" sldId="1581"/>
            <ac:picMk id="18" creationId="{B484F91A-902E-230D-907B-7A94D9DCC0E7}"/>
          </ac:picMkLst>
        </pc:picChg>
        <pc:picChg chg="add mod">
          <ac:chgData name="Francisco Molina Rueda" userId="1eef1b4c-d107-4123-8afa-196e3427291a" providerId="ADAL" clId="{C86D88D3-C4F5-448A-BAA3-454D4DD8BD5C}" dt="2025-06-19T10:49:21.278" v="2994" actId="1076"/>
          <ac:picMkLst>
            <pc:docMk/>
            <pc:sldMk cId="2488912657" sldId="1581"/>
            <ac:picMk id="5122" creationId="{F9007E77-D4C8-46D3-CC66-B3B21C49DDED}"/>
          </ac:picMkLst>
        </pc:picChg>
      </pc:sldChg>
      <pc:sldChg chg="del">
        <pc:chgData name="Francisco Molina Rueda" userId="1eef1b4c-d107-4123-8afa-196e3427291a" providerId="ADAL" clId="{C86D88D3-C4F5-448A-BAA3-454D4DD8BD5C}" dt="2025-06-19T10:16:29.011" v="2863" actId="47"/>
        <pc:sldMkLst>
          <pc:docMk/>
          <pc:sldMk cId="1179637129" sldId="1583"/>
        </pc:sldMkLst>
      </pc:sldChg>
      <pc:sldChg chg="addSp delSp modSp mod modNotesTx">
        <pc:chgData name="Francisco Molina Rueda" userId="1eef1b4c-d107-4123-8afa-196e3427291a" providerId="ADAL" clId="{C86D88D3-C4F5-448A-BAA3-454D4DD8BD5C}" dt="2025-06-19T11:04:18.854" v="3086" actId="113"/>
        <pc:sldMkLst>
          <pc:docMk/>
          <pc:sldMk cId="1509210844" sldId="1587"/>
        </pc:sldMkLst>
        <pc:spChg chg="mod">
          <ac:chgData name="Francisco Molina Rueda" userId="1eef1b4c-d107-4123-8afa-196e3427291a" providerId="ADAL" clId="{C86D88D3-C4F5-448A-BAA3-454D4DD8BD5C}" dt="2025-06-19T10:18:57.206" v="2874" actId="255"/>
          <ac:spMkLst>
            <pc:docMk/>
            <pc:sldMk cId="1509210844" sldId="1587"/>
            <ac:spMk id="5" creationId="{6C775063-E9BF-609B-8FA6-8B9B31ADA9ED}"/>
          </ac:spMkLst>
        </pc:spChg>
        <pc:spChg chg="mod">
          <ac:chgData name="Francisco Molina Rueda" userId="1eef1b4c-d107-4123-8afa-196e3427291a" providerId="ADAL" clId="{C86D88D3-C4F5-448A-BAA3-454D4DD8BD5C}" dt="2025-06-19T11:04:18.854" v="3086" actId="113"/>
          <ac:spMkLst>
            <pc:docMk/>
            <pc:sldMk cId="1509210844" sldId="1587"/>
            <ac:spMk id="8" creationId="{762EB442-C3ED-DB1A-3121-DC1EC1399E30}"/>
          </ac:spMkLst>
        </pc:spChg>
        <pc:picChg chg="add mod">
          <ac:chgData name="Francisco Molina Rueda" userId="1eef1b4c-d107-4123-8afa-196e3427291a" providerId="ADAL" clId="{C86D88D3-C4F5-448A-BAA3-454D4DD8BD5C}" dt="2025-06-19T10:26:38.183" v="2980"/>
          <ac:picMkLst>
            <pc:docMk/>
            <pc:sldMk cId="1509210844" sldId="1587"/>
            <ac:picMk id="2" creationId="{D61EB9CB-DDCA-1B09-FC28-C20021176875}"/>
          </ac:picMkLst>
        </pc:picChg>
        <pc:picChg chg="del mod">
          <ac:chgData name="Francisco Molina Rueda" userId="1eef1b4c-d107-4123-8afa-196e3427291a" providerId="ADAL" clId="{C86D88D3-C4F5-448A-BAA3-454D4DD8BD5C}" dt="2025-06-19T10:34:20.791" v="2983" actId="478"/>
          <ac:picMkLst>
            <pc:docMk/>
            <pc:sldMk cId="1509210844" sldId="1587"/>
            <ac:picMk id="6" creationId="{9125D9FA-26C0-90E1-F74C-F530F2FA98B1}"/>
          </ac:picMkLst>
        </pc:picChg>
        <pc:picChg chg="add mod">
          <ac:chgData name="Francisco Molina Rueda" userId="1eef1b4c-d107-4123-8afa-196e3427291a" providerId="ADAL" clId="{C86D88D3-C4F5-448A-BAA3-454D4DD8BD5C}" dt="2025-06-19T10:34:28.136" v="2986" actId="1076"/>
          <ac:picMkLst>
            <pc:docMk/>
            <pc:sldMk cId="1509210844" sldId="1587"/>
            <ac:picMk id="2050" creationId="{8BDE515A-1826-5BD8-CBB7-D39DF6798CEB}"/>
          </ac:picMkLst>
        </pc:picChg>
      </pc:sldChg>
      <pc:sldChg chg="modSp mod">
        <pc:chgData name="Francisco Molina Rueda" userId="1eef1b4c-d107-4123-8afa-196e3427291a" providerId="ADAL" clId="{C86D88D3-C4F5-448A-BAA3-454D4DD8BD5C}" dt="2025-06-19T11:02:35.483" v="3053" actId="12"/>
        <pc:sldMkLst>
          <pc:docMk/>
          <pc:sldMk cId="1273315577" sldId="1588"/>
        </pc:sldMkLst>
        <pc:spChg chg="mod">
          <ac:chgData name="Francisco Molina Rueda" userId="1eef1b4c-d107-4123-8afa-196e3427291a" providerId="ADAL" clId="{C86D88D3-C4F5-448A-BAA3-454D4DD8BD5C}" dt="2025-06-19T11:02:24.087" v="3052" actId="20577"/>
          <ac:spMkLst>
            <pc:docMk/>
            <pc:sldMk cId="1273315577" sldId="1588"/>
            <ac:spMk id="4" creationId="{49A799F1-4D4F-D962-5F20-310EFBC599D8}"/>
          </ac:spMkLst>
        </pc:spChg>
        <pc:spChg chg="mod">
          <ac:chgData name="Francisco Molina Rueda" userId="1eef1b4c-d107-4123-8afa-196e3427291a" providerId="ADAL" clId="{C86D88D3-C4F5-448A-BAA3-454D4DD8BD5C}" dt="2025-06-19T11:02:35.483" v="3053" actId="12"/>
          <ac:spMkLst>
            <pc:docMk/>
            <pc:sldMk cId="1273315577" sldId="1588"/>
            <ac:spMk id="7" creationId="{4CADEC7F-0F72-7306-5783-D88EAF43BC50}"/>
          </ac:spMkLst>
        </pc:spChg>
      </pc:sldChg>
      <pc:sldChg chg="modSp mod">
        <pc:chgData name="Francisco Molina Rueda" userId="1eef1b4c-d107-4123-8afa-196e3427291a" providerId="ADAL" clId="{C86D88D3-C4F5-448A-BAA3-454D4DD8BD5C}" dt="2025-06-19T11:03:40.213" v="3073" actId="20577"/>
        <pc:sldMkLst>
          <pc:docMk/>
          <pc:sldMk cId="2191659878" sldId="1589"/>
        </pc:sldMkLst>
        <pc:spChg chg="mod">
          <ac:chgData name="Francisco Molina Rueda" userId="1eef1b4c-d107-4123-8afa-196e3427291a" providerId="ADAL" clId="{C86D88D3-C4F5-448A-BAA3-454D4DD8BD5C}" dt="2025-06-19T11:03:40.213" v="3073" actId="20577"/>
          <ac:spMkLst>
            <pc:docMk/>
            <pc:sldMk cId="2191659878" sldId="1589"/>
            <ac:spMk id="2" creationId="{BD094FCF-9476-1FDD-5C22-06901FF51DBD}"/>
          </ac:spMkLst>
        </pc:spChg>
        <pc:spChg chg="mod">
          <ac:chgData name="Francisco Molina Rueda" userId="1eef1b4c-d107-4123-8afa-196e3427291a" providerId="ADAL" clId="{C86D88D3-C4F5-448A-BAA3-454D4DD8BD5C}" dt="2025-06-18T14:26:43.894" v="443" actId="20577"/>
          <ac:spMkLst>
            <pc:docMk/>
            <pc:sldMk cId="2191659878" sldId="1589"/>
            <ac:spMk id="7" creationId="{8621E237-7D23-F903-6E60-9438A8100DCE}"/>
          </ac:spMkLst>
        </pc:spChg>
      </pc:sldChg>
      <pc:sldChg chg="modSp mod">
        <pc:chgData name="Francisco Molina Rueda" userId="1eef1b4c-d107-4123-8afa-196e3427291a" providerId="ADAL" clId="{C86D88D3-C4F5-448A-BAA3-454D4DD8BD5C}" dt="2025-06-19T11:02:45.477" v="3055" actId="20577"/>
        <pc:sldMkLst>
          <pc:docMk/>
          <pc:sldMk cId="1633736029" sldId="1590"/>
        </pc:sldMkLst>
        <pc:spChg chg="mod">
          <ac:chgData name="Francisco Molina Rueda" userId="1eef1b4c-d107-4123-8afa-196e3427291a" providerId="ADAL" clId="{C86D88D3-C4F5-448A-BAA3-454D4DD8BD5C}" dt="2025-06-19T11:02:45.477" v="3055" actId="20577"/>
          <ac:spMkLst>
            <pc:docMk/>
            <pc:sldMk cId="1633736029" sldId="1590"/>
            <ac:spMk id="4" creationId="{42C2A312-2FF1-0591-DD43-3C2C4C1793CA}"/>
          </ac:spMkLst>
        </pc:spChg>
        <pc:graphicFrameChg chg="mod modGraphic">
          <ac:chgData name="Francisco Molina Rueda" userId="1eef1b4c-d107-4123-8afa-196e3427291a" providerId="ADAL" clId="{C86D88D3-C4F5-448A-BAA3-454D4DD8BD5C}" dt="2025-06-18T14:17:48.323" v="340" actId="14734"/>
          <ac:graphicFrameMkLst>
            <pc:docMk/>
            <pc:sldMk cId="1633736029" sldId="1590"/>
            <ac:graphicFrameMk id="2" creationId="{AD35C824-346C-F68E-3232-19BDCBB454D4}"/>
          </ac:graphicFrameMkLst>
        </pc:graphicFrameChg>
      </pc:sldChg>
      <pc:sldChg chg="addSp modSp mod">
        <pc:chgData name="Francisco Molina Rueda" userId="1eef1b4c-d107-4123-8afa-196e3427291a" providerId="ADAL" clId="{C86D88D3-C4F5-448A-BAA3-454D4DD8BD5C}" dt="2025-06-19T11:04:13.365" v="3084" actId="20577"/>
        <pc:sldMkLst>
          <pc:docMk/>
          <pc:sldMk cId="3297891322" sldId="1591"/>
        </pc:sldMkLst>
        <pc:spChg chg="add mod">
          <ac:chgData name="Francisco Molina Rueda" userId="1eef1b4c-d107-4123-8afa-196e3427291a" providerId="ADAL" clId="{C86D88D3-C4F5-448A-BAA3-454D4DD8BD5C}" dt="2025-06-19T10:24:04.210" v="2940" actId="1076"/>
          <ac:spMkLst>
            <pc:docMk/>
            <pc:sldMk cId="3297891322" sldId="1591"/>
            <ac:spMk id="3" creationId="{83E4C495-411C-D587-E18A-F1777F136F98}"/>
          </ac:spMkLst>
        </pc:spChg>
        <pc:spChg chg="mod">
          <ac:chgData name="Francisco Molina Rueda" userId="1eef1b4c-d107-4123-8afa-196e3427291a" providerId="ADAL" clId="{C86D88D3-C4F5-448A-BAA3-454D4DD8BD5C}" dt="2025-06-19T10:23:59.166" v="2939" actId="20577"/>
          <ac:spMkLst>
            <pc:docMk/>
            <pc:sldMk cId="3297891322" sldId="1591"/>
            <ac:spMk id="7" creationId="{7ECD58A5-11EB-7FD1-8174-D175FCE38AC7}"/>
          </ac:spMkLst>
        </pc:spChg>
        <pc:spChg chg="mod">
          <ac:chgData name="Francisco Molina Rueda" userId="1eef1b4c-d107-4123-8afa-196e3427291a" providerId="ADAL" clId="{C86D88D3-C4F5-448A-BAA3-454D4DD8BD5C}" dt="2025-06-19T11:04:13.365" v="3084" actId="20577"/>
          <ac:spMkLst>
            <pc:docMk/>
            <pc:sldMk cId="3297891322" sldId="1591"/>
            <ac:spMk id="15" creationId="{C17ADBFD-A416-197C-6075-0448D7E6692F}"/>
          </ac:spMkLst>
        </pc:spChg>
      </pc:sldChg>
      <pc:sldChg chg="del">
        <pc:chgData name="Francisco Molina Rueda" userId="1eef1b4c-d107-4123-8afa-196e3427291a" providerId="ADAL" clId="{C86D88D3-C4F5-448A-BAA3-454D4DD8BD5C}" dt="2025-06-18T14:51:45.024" v="657" actId="47"/>
        <pc:sldMkLst>
          <pc:docMk/>
          <pc:sldMk cId="1814090772" sldId="1592"/>
        </pc:sldMkLst>
      </pc:sldChg>
      <pc:sldChg chg="addSp modSp add mod">
        <pc:chgData name="Francisco Molina Rueda" userId="1eef1b4c-d107-4123-8afa-196e3427291a" providerId="ADAL" clId="{C86D88D3-C4F5-448A-BAA3-454D4DD8BD5C}" dt="2025-06-19T11:03:32.502" v="3070" actId="20577"/>
        <pc:sldMkLst>
          <pc:docMk/>
          <pc:sldMk cId="581116202" sldId="1593"/>
        </pc:sldMkLst>
        <pc:spChg chg="mod">
          <ac:chgData name="Francisco Molina Rueda" userId="1eef1b4c-d107-4123-8afa-196e3427291a" providerId="ADAL" clId="{C86D88D3-C4F5-448A-BAA3-454D4DD8BD5C}" dt="2025-06-19T11:03:32.502" v="3070" actId="20577"/>
          <ac:spMkLst>
            <pc:docMk/>
            <pc:sldMk cId="581116202" sldId="1593"/>
            <ac:spMk id="2" creationId="{F5741149-AEF2-5D66-C83F-03292E642DF6}"/>
          </ac:spMkLst>
        </pc:spChg>
        <pc:spChg chg="mod">
          <ac:chgData name="Francisco Molina Rueda" userId="1eef1b4c-d107-4123-8afa-196e3427291a" providerId="ADAL" clId="{C86D88D3-C4F5-448A-BAA3-454D4DD8BD5C}" dt="2025-06-19T08:42:44.750" v="2038" actId="14100"/>
          <ac:spMkLst>
            <pc:docMk/>
            <pc:sldMk cId="581116202" sldId="1593"/>
            <ac:spMk id="3" creationId="{014F1D4B-B0EE-06F7-D13C-E5B68A076BD8}"/>
          </ac:spMkLst>
        </pc:spChg>
        <pc:spChg chg="add mod">
          <ac:chgData name="Francisco Molina Rueda" userId="1eef1b4c-d107-4123-8afa-196e3427291a" providerId="ADAL" clId="{C86D88D3-C4F5-448A-BAA3-454D4DD8BD5C}" dt="2025-06-19T08:48:27.749" v="2191" actId="1076"/>
          <ac:spMkLst>
            <pc:docMk/>
            <pc:sldMk cId="581116202" sldId="1593"/>
            <ac:spMk id="9" creationId="{F1BCD3CC-4A11-D1A2-D4BA-AE2420D8C43A}"/>
          </ac:spMkLst>
        </pc:spChg>
        <pc:graphicFrameChg chg="add mod modGraphic">
          <ac:chgData name="Francisco Molina Rueda" userId="1eef1b4c-d107-4123-8afa-196e3427291a" providerId="ADAL" clId="{C86D88D3-C4F5-448A-BAA3-454D4DD8BD5C}" dt="2025-06-19T08:43:01.706" v="2042" actId="14734"/>
          <ac:graphicFrameMkLst>
            <pc:docMk/>
            <pc:sldMk cId="581116202" sldId="1593"/>
            <ac:graphicFrameMk id="6" creationId="{0A4CE035-3C5B-1006-BC94-E1E7FB0F0C45}"/>
          </ac:graphicFrameMkLst>
        </pc:graphicFrameChg>
        <pc:graphicFrameChg chg="add mod modGraphic">
          <ac:chgData name="Francisco Molina Rueda" userId="1eef1b4c-d107-4123-8afa-196e3427291a" providerId="ADAL" clId="{C86D88D3-C4F5-448A-BAA3-454D4DD8BD5C}" dt="2025-06-19T08:46:42.294" v="2183" actId="14734"/>
          <ac:graphicFrameMkLst>
            <pc:docMk/>
            <pc:sldMk cId="581116202" sldId="1593"/>
            <ac:graphicFrameMk id="7" creationId="{849FCC3D-66C6-8FCB-B2FC-ABA2B6DD493E}"/>
          </ac:graphicFrameMkLst>
        </pc:graphicFrameChg>
      </pc:sldChg>
      <pc:sldChg chg="modSp add del mod">
        <pc:chgData name="Francisco Molina Rueda" userId="1eef1b4c-d107-4123-8afa-196e3427291a" providerId="ADAL" clId="{C86D88D3-C4F5-448A-BAA3-454D4DD8BD5C}" dt="2025-06-18T14:16:27.787" v="320" actId="47"/>
        <pc:sldMkLst>
          <pc:docMk/>
          <pc:sldMk cId="1495361545" sldId="1593"/>
        </pc:sldMkLst>
        <pc:spChg chg="mod">
          <ac:chgData name="Francisco Molina Rueda" userId="1eef1b4c-d107-4123-8afa-196e3427291a" providerId="ADAL" clId="{C86D88D3-C4F5-448A-BAA3-454D4DD8BD5C}" dt="2025-06-18T14:06:33.535" v="319" actId="20577"/>
          <ac:spMkLst>
            <pc:docMk/>
            <pc:sldMk cId="1495361545" sldId="1593"/>
            <ac:spMk id="4" creationId="{F6BD51F7-CE49-CAED-F536-66E5A8FA55A7}"/>
          </ac:spMkLst>
        </pc:spChg>
        <pc:spChg chg="mod">
          <ac:chgData name="Francisco Molina Rueda" userId="1eef1b4c-d107-4123-8afa-196e3427291a" providerId="ADAL" clId="{C86D88D3-C4F5-448A-BAA3-454D4DD8BD5C}" dt="2025-06-18T14:06:14.816" v="286" actId="20577"/>
          <ac:spMkLst>
            <pc:docMk/>
            <pc:sldMk cId="1495361545" sldId="1593"/>
            <ac:spMk id="7" creationId="{AC7FD7C1-E419-0DA6-8068-9D9EBAAA71AB}"/>
          </ac:spMkLst>
        </pc:spChg>
      </pc:sldChg>
      <pc:sldChg chg="addSp delSp modSp add mod setBg delDesignElem">
        <pc:chgData name="Francisco Molina Rueda" userId="1eef1b4c-d107-4123-8afa-196e3427291a" providerId="ADAL" clId="{C86D88D3-C4F5-448A-BAA3-454D4DD8BD5C}" dt="2025-06-18T14:52:02.103" v="661" actId="12"/>
        <pc:sldMkLst>
          <pc:docMk/>
          <pc:sldMk cId="793076315" sldId="1594"/>
        </pc:sldMkLst>
        <pc:spChg chg="mod">
          <ac:chgData name="Francisco Molina Rueda" userId="1eef1b4c-d107-4123-8afa-196e3427291a" providerId="ADAL" clId="{C86D88D3-C4F5-448A-BAA3-454D4DD8BD5C}" dt="2025-06-18T14:52:02.103" v="661" actId="12"/>
          <ac:spMkLst>
            <pc:docMk/>
            <pc:sldMk cId="793076315" sldId="1594"/>
            <ac:spMk id="2" creationId="{A5397899-CE07-7B60-8B33-4175628F43E7}"/>
          </ac:spMkLst>
        </pc:spChg>
        <pc:spChg chg="mod">
          <ac:chgData name="Francisco Molina Rueda" userId="1eef1b4c-d107-4123-8afa-196e3427291a" providerId="ADAL" clId="{C86D88D3-C4F5-448A-BAA3-454D4DD8BD5C}" dt="2025-06-18T14:51:57.419" v="660" actId="26606"/>
          <ac:spMkLst>
            <pc:docMk/>
            <pc:sldMk cId="793076315" sldId="1594"/>
            <ac:spMk id="4" creationId="{E08BEF04-D808-8FF8-3A73-DAECF53FD7E5}"/>
          </ac:spMkLst>
        </pc:spChg>
        <pc:spChg chg="add">
          <ac:chgData name="Francisco Molina Rueda" userId="1eef1b4c-d107-4123-8afa-196e3427291a" providerId="ADAL" clId="{C86D88D3-C4F5-448A-BAA3-454D4DD8BD5C}" dt="2025-06-18T14:51:57.419" v="660" actId="26606"/>
          <ac:spMkLst>
            <pc:docMk/>
            <pc:sldMk cId="793076315" sldId="1594"/>
            <ac:spMk id="8" creationId="{DEE2AD96-B495-4E06-9291-B71706F728CB}"/>
          </ac:spMkLst>
        </pc:spChg>
        <pc:spChg chg="add">
          <ac:chgData name="Francisco Molina Rueda" userId="1eef1b4c-d107-4123-8afa-196e3427291a" providerId="ADAL" clId="{C86D88D3-C4F5-448A-BAA3-454D4DD8BD5C}" dt="2025-06-18T14:51:57.419" v="660" actId="26606"/>
          <ac:spMkLst>
            <pc:docMk/>
            <pc:sldMk cId="793076315" sldId="1594"/>
            <ac:spMk id="9" creationId="{53CF6D67-C5A8-4ADD-9E8E-1E38CA1D3166}"/>
          </ac:spMkLst>
        </pc:spChg>
        <pc:spChg chg="add">
          <ac:chgData name="Francisco Molina Rueda" userId="1eef1b4c-d107-4123-8afa-196e3427291a" providerId="ADAL" clId="{C86D88D3-C4F5-448A-BAA3-454D4DD8BD5C}" dt="2025-06-18T14:51:57.419" v="660" actId="26606"/>
          <ac:spMkLst>
            <pc:docMk/>
            <pc:sldMk cId="793076315" sldId="1594"/>
            <ac:spMk id="10" creationId="{86909FA0-B515-4681-B7A8-FA281D133B94}"/>
          </ac:spMkLst>
        </pc:spChg>
        <pc:spChg chg="del">
          <ac:chgData name="Francisco Molina Rueda" userId="1eef1b4c-d107-4123-8afa-196e3427291a" providerId="ADAL" clId="{C86D88D3-C4F5-448A-BAA3-454D4DD8BD5C}" dt="2025-06-18T14:51:51.305" v="659"/>
          <ac:spMkLst>
            <pc:docMk/>
            <pc:sldMk cId="793076315" sldId="1594"/>
            <ac:spMk id="11" creationId="{2466A73A-DC13-5279-9C55-0DEAC027C8DA}"/>
          </ac:spMkLst>
        </pc:spChg>
        <pc:spChg chg="add">
          <ac:chgData name="Francisco Molina Rueda" userId="1eef1b4c-d107-4123-8afa-196e3427291a" providerId="ADAL" clId="{C86D88D3-C4F5-448A-BAA3-454D4DD8BD5C}" dt="2025-06-18T14:51:57.419" v="660" actId="26606"/>
          <ac:spMkLst>
            <pc:docMk/>
            <pc:sldMk cId="793076315" sldId="1594"/>
            <ac:spMk id="12" creationId="{21C9FE86-FCC3-4A31-AA1C-C882262B7FE7}"/>
          </ac:spMkLst>
        </pc:spChg>
        <pc:spChg chg="del">
          <ac:chgData name="Francisco Molina Rueda" userId="1eef1b4c-d107-4123-8afa-196e3427291a" providerId="ADAL" clId="{C86D88D3-C4F5-448A-BAA3-454D4DD8BD5C}" dt="2025-06-18T14:51:51.305" v="659"/>
          <ac:spMkLst>
            <pc:docMk/>
            <pc:sldMk cId="793076315" sldId="1594"/>
            <ac:spMk id="13" creationId="{E6463900-5D0C-676D-9A1A-382DDD115B83}"/>
          </ac:spMkLst>
        </pc:spChg>
        <pc:spChg chg="add">
          <ac:chgData name="Francisco Molina Rueda" userId="1eef1b4c-d107-4123-8afa-196e3427291a" providerId="ADAL" clId="{C86D88D3-C4F5-448A-BAA3-454D4DD8BD5C}" dt="2025-06-18T14:51:57.419" v="660" actId="26606"/>
          <ac:spMkLst>
            <pc:docMk/>
            <pc:sldMk cId="793076315" sldId="1594"/>
            <ac:spMk id="14" creationId="{7D96243B-ECED-4B71-8E06-AE9A285EAD20}"/>
          </ac:spMkLst>
        </pc:spChg>
        <pc:spChg chg="del">
          <ac:chgData name="Francisco Molina Rueda" userId="1eef1b4c-d107-4123-8afa-196e3427291a" providerId="ADAL" clId="{C86D88D3-C4F5-448A-BAA3-454D4DD8BD5C}" dt="2025-06-18T14:51:51.305" v="659"/>
          <ac:spMkLst>
            <pc:docMk/>
            <pc:sldMk cId="793076315" sldId="1594"/>
            <ac:spMk id="15" creationId="{62582936-6E47-FA7E-02FB-E73795E7D8D8}"/>
          </ac:spMkLst>
        </pc:spChg>
        <pc:spChg chg="add">
          <ac:chgData name="Francisco Molina Rueda" userId="1eef1b4c-d107-4123-8afa-196e3427291a" providerId="ADAL" clId="{C86D88D3-C4F5-448A-BAA3-454D4DD8BD5C}" dt="2025-06-18T14:51:57.419" v="660" actId="26606"/>
          <ac:spMkLst>
            <pc:docMk/>
            <pc:sldMk cId="793076315" sldId="1594"/>
            <ac:spMk id="16" creationId="{A09989E4-EFDC-4A90-A633-E0525FB4139E}"/>
          </ac:spMkLst>
        </pc:spChg>
        <pc:spChg chg="del">
          <ac:chgData name="Francisco Molina Rueda" userId="1eef1b4c-d107-4123-8afa-196e3427291a" providerId="ADAL" clId="{C86D88D3-C4F5-448A-BAA3-454D4DD8BD5C}" dt="2025-06-18T14:51:51.305" v="659"/>
          <ac:spMkLst>
            <pc:docMk/>
            <pc:sldMk cId="793076315" sldId="1594"/>
            <ac:spMk id="17" creationId="{4D787146-DFC6-BA51-C821-C282BE8D7C7D}"/>
          </ac:spMkLst>
        </pc:spChg>
        <pc:spChg chg="del">
          <ac:chgData name="Francisco Molina Rueda" userId="1eef1b4c-d107-4123-8afa-196e3427291a" providerId="ADAL" clId="{C86D88D3-C4F5-448A-BAA3-454D4DD8BD5C}" dt="2025-06-18T14:51:51.305" v="659"/>
          <ac:spMkLst>
            <pc:docMk/>
            <pc:sldMk cId="793076315" sldId="1594"/>
            <ac:spMk id="19" creationId="{8392365C-0196-555C-3730-C2084BED3B73}"/>
          </ac:spMkLst>
        </pc:spChg>
        <pc:spChg chg="del">
          <ac:chgData name="Francisco Molina Rueda" userId="1eef1b4c-d107-4123-8afa-196e3427291a" providerId="ADAL" clId="{C86D88D3-C4F5-448A-BAA3-454D4DD8BD5C}" dt="2025-06-18T14:51:51.305" v="659"/>
          <ac:spMkLst>
            <pc:docMk/>
            <pc:sldMk cId="793076315" sldId="1594"/>
            <ac:spMk id="21" creationId="{9A675A86-3FC1-378E-B022-9B2A56D1F6E9}"/>
          </ac:spMkLst>
        </pc:spChg>
      </pc:sldChg>
      <pc:sldChg chg="modSp add mod">
        <pc:chgData name="Francisco Molina Rueda" userId="1eef1b4c-d107-4123-8afa-196e3427291a" providerId="ADAL" clId="{C86D88D3-C4F5-448A-BAA3-454D4DD8BD5C}" dt="2025-06-19T11:03:47.404" v="3076" actId="20577"/>
        <pc:sldMkLst>
          <pc:docMk/>
          <pc:sldMk cId="3308202616" sldId="1595"/>
        </pc:sldMkLst>
        <pc:spChg chg="mod">
          <ac:chgData name="Francisco Molina Rueda" userId="1eef1b4c-d107-4123-8afa-196e3427291a" providerId="ADAL" clId="{C86D88D3-C4F5-448A-BAA3-454D4DD8BD5C}" dt="2025-06-19T09:45:42.653" v="2362" actId="20577"/>
          <ac:spMkLst>
            <pc:docMk/>
            <pc:sldMk cId="3308202616" sldId="1595"/>
            <ac:spMk id="5" creationId="{395452E8-0D91-77D1-9BC4-CAD9767322F3}"/>
          </ac:spMkLst>
        </pc:spChg>
        <pc:spChg chg="mod">
          <ac:chgData name="Francisco Molina Rueda" userId="1eef1b4c-d107-4123-8afa-196e3427291a" providerId="ADAL" clId="{C86D88D3-C4F5-448A-BAA3-454D4DD8BD5C}" dt="2025-06-19T11:03:47.404" v="3076" actId="20577"/>
          <ac:spMkLst>
            <pc:docMk/>
            <pc:sldMk cId="3308202616" sldId="1595"/>
            <ac:spMk id="6" creationId="{7B6D2533-A37F-CC68-6B6B-EF588C693FFA}"/>
          </ac:spMkLst>
        </pc:spChg>
      </pc:sldChg>
      <pc:sldChg chg="new del">
        <pc:chgData name="Francisco Molina Rueda" userId="1eef1b4c-d107-4123-8afa-196e3427291a" providerId="ADAL" clId="{C86D88D3-C4F5-448A-BAA3-454D4DD8BD5C}" dt="2025-06-19T10:10:34.528" v="2730" actId="47"/>
        <pc:sldMkLst>
          <pc:docMk/>
          <pc:sldMk cId="1670012534" sldId="1596"/>
        </pc:sldMkLst>
      </pc:sldChg>
      <pc:sldChg chg="addSp delSp modSp new mod setBg setClrOvrMap">
        <pc:chgData name="Francisco Molina Rueda" userId="1eef1b4c-d107-4123-8afa-196e3427291a" providerId="ADAL" clId="{C86D88D3-C4F5-448A-BAA3-454D4DD8BD5C}" dt="2025-06-19T10:26:17.209" v="2979" actId="20577"/>
        <pc:sldMkLst>
          <pc:docMk/>
          <pc:sldMk cId="1163117970" sldId="1597"/>
        </pc:sldMkLst>
        <pc:spChg chg="mod">
          <ac:chgData name="Francisco Molina Rueda" userId="1eef1b4c-d107-4123-8afa-196e3427291a" providerId="ADAL" clId="{C86D88D3-C4F5-448A-BAA3-454D4DD8BD5C}" dt="2025-06-19T10:26:17.209" v="2979" actId="20577"/>
          <ac:spMkLst>
            <pc:docMk/>
            <pc:sldMk cId="1163117970" sldId="1597"/>
            <ac:spMk id="2" creationId="{76EDDE9E-BC01-AE70-ECD2-FE775AB63FBC}"/>
          </ac:spMkLst>
        </pc:spChg>
        <pc:spChg chg="del">
          <ac:chgData name="Francisco Molina Rueda" userId="1eef1b4c-d107-4123-8afa-196e3427291a" providerId="ADAL" clId="{C86D88D3-C4F5-448A-BAA3-454D4DD8BD5C}" dt="2025-06-19T10:10:52.635" v="2763" actId="478"/>
          <ac:spMkLst>
            <pc:docMk/>
            <pc:sldMk cId="1163117970" sldId="1597"/>
            <ac:spMk id="3" creationId="{8B058BF3-83CD-001B-FDBC-55CDEAF36D91}"/>
          </ac:spMkLst>
        </pc:spChg>
        <pc:spChg chg="add">
          <ac:chgData name="Francisco Molina Rueda" userId="1eef1b4c-d107-4123-8afa-196e3427291a" providerId="ADAL" clId="{C86D88D3-C4F5-448A-BAA3-454D4DD8BD5C}" dt="2025-06-19T10:25:57.404" v="2966" actId="26606"/>
          <ac:spMkLst>
            <pc:docMk/>
            <pc:sldMk cId="1163117970" sldId="1597"/>
            <ac:spMk id="7" creationId="{66B332A4-D438-4773-A77F-5ED49A448D9D}"/>
          </ac:spMkLst>
        </pc:spChg>
        <pc:spChg chg="add">
          <ac:chgData name="Francisco Molina Rueda" userId="1eef1b4c-d107-4123-8afa-196e3427291a" providerId="ADAL" clId="{C86D88D3-C4F5-448A-BAA3-454D4DD8BD5C}" dt="2025-06-19T10:25:57.404" v="2966" actId="26606"/>
          <ac:spMkLst>
            <pc:docMk/>
            <pc:sldMk cId="1163117970" sldId="1597"/>
            <ac:spMk id="9" creationId="{DF9AD32D-FF05-44F4-BD4D-9CEE89B71EB9}"/>
          </ac:spMkLst>
        </pc:spChg>
      </pc:sldChg>
      <pc:sldChg chg="add del">
        <pc:chgData name="Francisco Molina Rueda" userId="1eef1b4c-d107-4123-8afa-196e3427291a" providerId="ADAL" clId="{C86D88D3-C4F5-448A-BAA3-454D4DD8BD5C}" dt="2025-06-19T10:15:07.579" v="2845"/>
        <pc:sldMkLst>
          <pc:docMk/>
          <pc:sldMk cId="52825544" sldId="1598"/>
        </pc:sldMkLst>
      </pc:sldChg>
      <pc:sldChg chg="add del">
        <pc:chgData name="Francisco Molina Rueda" userId="1eef1b4c-d107-4123-8afa-196e3427291a" providerId="ADAL" clId="{C86D88D3-C4F5-448A-BAA3-454D4DD8BD5C}" dt="2025-06-19T10:15:07.579" v="2845"/>
        <pc:sldMkLst>
          <pc:docMk/>
          <pc:sldMk cId="3464056388" sldId="1599"/>
        </pc:sldMkLst>
      </pc:sldChg>
    </pc:docChg>
  </pc:docChgLst>
  <pc:docChgLst>
    <pc:chgData name="Francisco Molina Rueda" userId="S::francisco.molina@urjc.es::1eef1b4c-d107-4123-8afa-196e3427291a" providerId="AD" clId="Web-{64503CDA-433C-0CFF-4397-570A39C5915A}"/>
    <pc:docChg chg="addSld delSld modSld">
      <pc:chgData name="Francisco Molina Rueda" userId="S::francisco.molina@urjc.es::1eef1b4c-d107-4123-8afa-196e3427291a" providerId="AD" clId="Web-{64503CDA-433C-0CFF-4397-570A39C5915A}" dt="2025-05-09T11:02:09.189" v="1269"/>
      <pc:docMkLst>
        <pc:docMk/>
      </pc:docMkLst>
      <pc:sldChg chg="modSp">
        <pc:chgData name="Francisco Molina Rueda" userId="S::francisco.molina@urjc.es::1eef1b4c-d107-4123-8afa-196e3427291a" providerId="AD" clId="Web-{64503CDA-433C-0CFF-4397-570A39C5915A}" dt="2025-05-09T10:19:48.842" v="149" actId="20577"/>
        <pc:sldMkLst>
          <pc:docMk/>
          <pc:sldMk cId="0" sldId="256"/>
        </pc:sldMkLst>
        <pc:spChg chg="mod">
          <ac:chgData name="Francisco Molina Rueda" userId="S::francisco.molina@urjc.es::1eef1b4c-d107-4123-8afa-196e3427291a" providerId="AD" clId="Web-{64503CDA-433C-0CFF-4397-570A39C5915A}" dt="2025-05-09T10:19:48.842" v="149" actId="20577"/>
          <ac:spMkLst>
            <pc:docMk/>
            <pc:sldMk cId="0" sldId="256"/>
            <ac:spMk id="4" creationId="{DED45070-F17A-A146-7EFE-7C5D87E277D0}"/>
          </ac:spMkLst>
        </pc:spChg>
      </pc:sldChg>
      <pc:sldChg chg="modSp">
        <pc:chgData name="Francisco Molina Rueda" userId="S::francisco.molina@urjc.es::1eef1b4c-d107-4123-8afa-196e3427291a" providerId="AD" clId="Web-{64503CDA-433C-0CFF-4397-570A39C5915A}" dt="2025-05-09T10:39:36.560" v="249" actId="20577"/>
        <pc:sldMkLst>
          <pc:docMk/>
          <pc:sldMk cId="0" sldId="258"/>
        </pc:sldMkLst>
        <pc:spChg chg="mod">
          <ac:chgData name="Francisco Molina Rueda" userId="S::francisco.molina@urjc.es::1eef1b4c-d107-4123-8afa-196e3427291a" providerId="AD" clId="Web-{64503CDA-433C-0CFF-4397-570A39C5915A}" dt="2025-05-09T10:39:36.560" v="249" actId="20577"/>
          <ac:spMkLst>
            <pc:docMk/>
            <pc:sldMk cId="0" sldId="258"/>
            <ac:spMk id="5" creationId="{00000000-0000-0000-0000-000000000000}"/>
          </ac:spMkLst>
        </pc:spChg>
        <pc:spChg chg="mod">
          <ac:chgData name="Francisco Molina Rueda" userId="S::francisco.molina@urjc.es::1eef1b4c-d107-4123-8afa-196e3427291a" providerId="AD" clId="Web-{64503CDA-433C-0CFF-4397-570A39C5915A}" dt="2025-05-09T10:34:27.271" v="233" actId="20577"/>
          <ac:spMkLst>
            <pc:docMk/>
            <pc:sldMk cId="0" sldId="258"/>
            <ac:spMk id="6" creationId="{D7E3B5C0-7A4F-501B-3C42-A5A8CC41A56B}"/>
          </ac:spMkLst>
        </pc:spChg>
      </pc:sldChg>
      <pc:sldChg chg="addSp delSp modSp">
        <pc:chgData name="Francisco Molina Rueda" userId="S::francisco.molina@urjc.es::1eef1b4c-d107-4123-8afa-196e3427291a" providerId="AD" clId="Web-{64503CDA-433C-0CFF-4397-570A39C5915A}" dt="2025-05-09T10:39:49.873" v="251" actId="20577"/>
        <pc:sldMkLst>
          <pc:docMk/>
          <pc:sldMk cId="0" sldId="259"/>
        </pc:sldMkLst>
        <pc:spChg chg="mod">
          <ac:chgData name="Francisco Molina Rueda" userId="S::francisco.molina@urjc.es::1eef1b4c-d107-4123-8afa-196e3427291a" providerId="AD" clId="Web-{64503CDA-433C-0CFF-4397-570A39C5915A}" dt="2025-05-09T10:35:35.148" v="245" actId="20577"/>
          <ac:spMkLst>
            <pc:docMk/>
            <pc:sldMk cId="0" sldId="259"/>
            <ac:spMk id="4" creationId="{00000000-0000-0000-0000-000000000000}"/>
          </ac:spMkLst>
        </pc:spChg>
        <pc:spChg chg="mod">
          <ac:chgData name="Francisco Molina Rueda" userId="S::francisco.molina@urjc.es::1eef1b4c-d107-4123-8afa-196e3427291a" providerId="AD" clId="Web-{64503CDA-433C-0CFF-4397-570A39C5915A}" dt="2025-05-09T10:39:49.873" v="251" actId="20577"/>
          <ac:spMkLst>
            <pc:docMk/>
            <pc:sldMk cId="0" sldId="259"/>
            <ac:spMk id="5" creationId="{00000000-0000-0000-0000-000000000000}"/>
          </ac:spMkLst>
        </pc:spChg>
        <pc:spChg chg="add mod">
          <ac:chgData name="Francisco Molina Rueda" userId="S::francisco.molina@urjc.es::1eef1b4c-d107-4123-8afa-196e3427291a" providerId="AD" clId="Web-{64503CDA-433C-0CFF-4397-570A39C5915A}" dt="2025-05-09T10:35:21.538" v="243" actId="20577"/>
          <ac:spMkLst>
            <pc:docMk/>
            <pc:sldMk cId="0" sldId="259"/>
            <ac:spMk id="7" creationId="{3C28E580-89F3-2F19-D7F2-DEAB7BA8396E}"/>
          </ac:spMkLst>
        </pc:spChg>
        <pc:spChg chg="add">
          <ac:chgData name="Francisco Molina Rueda" userId="S::francisco.molina@urjc.es::1eef1b4c-d107-4123-8afa-196e3427291a" providerId="AD" clId="Web-{64503CDA-433C-0CFF-4397-570A39C5915A}" dt="2025-05-09T10:35:02.272" v="237"/>
          <ac:spMkLst>
            <pc:docMk/>
            <pc:sldMk cId="0" sldId="259"/>
            <ac:spMk id="9" creationId="{7243E180-C580-6A95-C548-51D1F1FAB3D0}"/>
          </ac:spMkLst>
        </pc:spChg>
      </pc:sldChg>
      <pc:sldChg chg="modSp">
        <pc:chgData name="Francisco Molina Rueda" userId="S::francisco.molina@urjc.es::1eef1b4c-d107-4123-8afa-196e3427291a" providerId="AD" clId="Web-{64503CDA-433C-0CFF-4397-570A39C5915A}" dt="2025-05-09T10:50:01.873" v="767" actId="20577"/>
        <pc:sldMkLst>
          <pc:docMk/>
          <pc:sldMk cId="0" sldId="263"/>
        </pc:sldMkLst>
        <pc:spChg chg="mod">
          <ac:chgData name="Francisco Molina Rueda" userId="S::francisco.molina@urjc.es::1eef1b4c-d107-4123-8afa-196e3427291a" providerId="AD" clId="Web-{64503CDA-433C-0CFF-4397-570A39C5915A}" dt="2025-05-09T10:50:01.873" v="767" actId="20577"/>
          <ac:spMkLst>
            <pc:docMk/>
            <pc:sldMk cId="0" sldId="263"/>
            <ac:spMk id="15" creationId="{00000000-0000-0000-0000-000000000000}"/>
          </ac:spMkLst>
        </pc:spChg>
      </pc:sldChg>
      <pc:sldChg chg="delSp modSp">
        <pc:chgData name="Francisco Molina Rueda" userId="S::francisco.molina@urjc.es::1eef1b4c-d107-4123-8afa-196e3427291a" providerId="AD" clId="Web-{64503CDA-433C-0CFF-4397-570A39C5915A}" dt="2025-05-09T10:17:02.291" v="114" actId="1076"/>
        <pc:sldMkLst>
          <pc:docMk/>
          <pc:sldMk cId="0" sldId="265"/>
        </pc:sldMkLst>
      </pc:sldChg>
      <pc:sldChg chg="modSp">
        <pc:chgData name="Francisco Molina Rueda" userId="S::francisco.molina@urjc.es::1eef1b4c-d107-4123-8afa-196e3427291a" providerId="AD" clId="Web-{64503CDA-433C-0CFF-4397-570A39C5915A}" dt="2025-05-09T10:50:29.296" v="774" actId="20577"/>
        <pc:sldMkLst>
          <pc:docMk/>
          <pc:sldMk cId="0" sldId="266"/>
        </pc:sldMkLst>
        <pc:spChg chg="mod">
          <ac:chgData name="Francisco Molina Rueda" userId="S::francisco.molina@urjc.es::1eef1b4c-d107-4123-8afa-196e3427291a" providerId="AD" clId="Web-{64503CDA-433C-0CFF-4397-570A39C5915A}" dt="2025-05-09T10:50:29.296" v="774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 add del">
        <pc:chgData name="Francisco Molina Rueda" userId="S::francisco.molina@urjc.es::1eef1b4c-d107-4123-8afa-196e3427291a" providerId="AD" clId="Web-{64503CDA-433C-0CFF-4397-570A39C5915A}" dt="2025-05-09T10:56:37.868" v="1083" actId="20577"/>
        <pc:sldMkLst>
          <pc:docMk/>
          <pc:sldMk cId="0" sldId="268"/>
        </pc:sldMkLst>
      </pc:sldChg>
      <pc:sldChg chg="del">
        <pc:chgData name="Francisco Molina Rueda" userId="S::francisco.molina@urjc.es::1eef1b4c-d107-4123-8afa-196e3427291a" providerId="AD" clId="Web-{64503CDA-433C-0CFF-4397-570A39C5915A}" dt="2025-05-09T11:02:09.189" v="1269"/>
        <pc:sldMkLst>
          <pc:docMk/>
          <pc:sldMk cId="2861495761" sldId="269"/>
        </pc:sldMkLst>
      </pc:sldChg>
      <pc:sldChg chg="add del">
        <pc:chgData name="Francisco Molina Rueda" userId="S::francisco.molina@urjc.es::1eef1b4c-d107-4123-8afa-196e3427291a" providerId="AD" clId="Web-{64503CDA-433C-0CFF-4397-570A39C5915A}" dt="2025-05-09T10:18:37.106" v="142"/>
        <pc:sldMkLst>
          <pc:docMk/>
          <pc:sldMk cId="1672489840" sldId="270"/>
        </pc:sldMkLst>
      </pc:sldChg>
      <pc:sldChg chg="del">
        <pc:chgData name="Francisco Molina Rueda" userId="S::francisco.molina@urjc.es::1eef1b4c-d107-4123-8afa-196e3427291a" providerId="AD" clId="Web-{64503CDA-433C-0CFF-4397-570A39C5915A}" dt="2025-05-09T10:09:34.905" v="23"/>
        <pc:sldMkLst>
          <pc:docMk/>
          <pc:sldMk cId="3643728571" sldId="1500"/>
        </pc:sldMkLst>
      </pc:sldChg>
      <pc:sldChg chg="del">
        <pc:chgData name="Francisco Molina Rueda" userId="S::francisco.molina@urjc.es::1eef1b4c-d107-4123-8afa-196e3427291a" providerId="AD" clId="Web-{64503CDA-433C-0CFF-4397-570A39C5915A}" dt="2025-05-09T10:09:36.139" v="24"/>
        <pc:sldMkLst>
          <pc:docMk/>
          <pc:sldMk cId="3886414588" sldId="1511"/>
        </pc:sldMkLst>
      </pc:sldChg>
      <pc:sldChg chg="del">
        <pc:chgData name="Francisco Molina Rueda" userId="S::francisco.molina@urjc.es::1eef1b4c-d107-4123-8afa-196e3427291a" providerId="AD" clId="Web-{64503CDA-433C-0CFF-4397-570A39C5915A}" dt="2025-05-09T10:09:42.421" v="25"/>
        <pc:sldMkLst>
          <pc:docMk/>
          <pc:sldMk cId="288874116" sldId="1512"/>
        </pc:sldMkLst>
      </pc:sldChg>
      <pc:sldChg chg="del">
        <pc:chgData name="Francisco Molina Rueda" userId="S::francisco.molina@urjc.es::1eef1b4c-d107-4123-8afa-196e3427291a" providerId="AD" clId="Web-{64503CDA-433C-0CFF-4397-570A39C5915A}" dt="2025-05-09T10:09:43.624" v="26"/>
        <pc:sldMkLst>
          <pc:docMk/>
          <pc:sldMk cId="314627003" sldId="1513"/>
        </pc:sldMkLst>
      </pc:sldChg>
      <pc:sldChg chg="del">
        <pc:chgData name="Francisco Molina Rueda" userId="S::francisco.molina@urjc.es::1eef1b4c-d107-4123-8afa-196e3427291a" providerId="AD" clId="Web-{64503CDA-433C-0CFF-4397-570A39C5915A}" dt="2025-05-09T10:09:23.108" v="21"/>
        <pc:sldMkLst>
          <pc:docMk/>
          <pc:sldMk cId="3210983222" sldId="1533"/>
        </pc:sldMkLst>
      </pc:sldChg>
      <pc:sldChg chg="del">
        <pc:chgData name="Francisco Molina Rueda" userId="S::francisco.molina@urjc.es::1eef1b4c-d107-4123-8afa-196e3427291a" providerId="AD" clId="Web-{64503CDA-433C-0CFF-4397-570A39C5915A}" dt="2025-05-09T10:09:25.498" v="22"/>
        <pc:sldMkLst>
          <pc:docMk/>
          <pc:sldMk cId="150950445" sldId="1534"/>
        </pc:sldMkLst>
      </pc:sldChg>
      <pc:sldChg chg="addSp delSp modSp modNotes">
        <pc:chgData name="Francisco Molina Rueda" userId="S::francisco.molina@urjc.es::1eef1b4c-d107-4123-8afa-196e3427291a" providerId="AD" clId="Web-{64503CDA-433C-0CFF-4397-570A39C5915A}" dt="2025-05-09T10:59:27.435" v="1130" actId="20577"/>
        <pc:sldMkLst>
          <pc:docMk/>
          <pc:sldMk cId="2488912657" sldId="1581"/>
        </pc:sldMkLst>
        <pc:spChg chg="mod">
          <ac:chgData name="Francisco Molina Rueda" userId="S::francisco.molina@urjc.es::1eef1b4c-d107-4123-8afa-196e3427291a" providerId="AD" clId="Web-{64503CDA-433C-0CFF-4397-570A39C5915A}" dt="2025-05-09T10:59:27.435" v="1130" actId="20577"/>
          <ac:spMkLst>
            <pc:docMk/>
            <pc:sldMk cId="2488912657" sldId="1581"/>
            <ac:spMk id="7" creationId="{979D0C0F-EF51-4BA9-6338-8C9811D037AB}"/>
          </ac:spMkLst>
        </pc:spChg>
        <pc:spChg chg="add mod">
          <ac:chgData name="Francisco Molina Rueda" userId="S::francisco.molina@urjc.es::1eef1b4c-d107-4123-8afa-196e3427291a" providerId="AD" clId="Web-{64503CDA-433C-0CFF-4397-570A39C5915A}" dt="2025-05-09T10:12:10.971" v="64"/>
          <ac:spMkLst>
            <pc:docMk/>
            <pc:sldMk cId="2488912657" sldId="1581"/>
            <ac:spMk id="15" creationId="{00C74093-1949-8747-1068-0A58A76C90C1}"/>
          </ac:spMkLst>
        </pc:spChg>
        <pc:spChg chg="add">
          <ac:chgData name="Francisco Molina Rueda" userId="S::francisco.molina@urjc.es::1eef1b4c-d107-4123-8afa-196e3427291a" providerId="AD" clId="Web-{64503CDA-433C-0CFF-4397-570A39C5915A}" dt="2025-05-09T10:10:10.999" v="32"/>
          <ac:spMkLst>
            <pc:docMk/>
            <pc:sldMk cId="2488912657" sldId="1581"/>
            <ac:spMk id="17" creationId="{AF7486A3-393E-DECB-8B79-0B63DF8D9A9A}"/>
          </ac:spMkLst>
        </pc:spChg>
        <pc:picChg chg="add">
          <ac:chgData name="Francisco Molina Rueda" userId="S::francisco.molina@urjc.es::1eef1b4c-d107-4123-8afa-196e3427291a" providerId="AD" clId="Web-{64503CDA-433C-0CFF-4397-570A39C5915A}" dt="2025-05-09T10:16:20.884" v="107"/>
          <ac:picMkLst>
            <pc:docMk/>
            <pc:sldMk cId="2488912657" sldId="1581"/>
            <ac:picMk id="20" creationId="{E62D5ACD-F631-4838-D07A-24FF036BB972}"/>
          </ac:picMkLst>
        </pc:picChg>
      </pc:sldChg>
      <pc:sldChg chg="addSp delSp modSp">
        <pc:chgData name="Francisco Molina Rueda" userId="S::francisco.molina@urjc.es::1eef1b4c-d107-4123-8afa-196e3427291a" providerId="AD" clId="Web-{64503CDA-433C-0CFF-4397-570A39C5915A}" dt="2025-05-09T10:58:27.449" v="1092" actId="14100"/>
        <pc:sldMkLst>
          <pc:docMk/>
          <pc:sldMk cId="1179637129" sldId="1583"/>
        </pc:sldMkLst>
      </pc:sldChg>
      <pc:sldChg chg="addSp delSp modSp">
        <pc:chgData name="Francisco Molina Rueda" userId="S::francisco.molina@urjc.es::1eef1b4c-d107-4123-8afa-196e3427291a" providerId="AD" clId="Web-{64503CDA-433C-0CFF-4397-570A39C5915A}" dt="2025-05-09T10:58:14.667" v="1089" actId="20577"/>
        <pc:sldMkLst>
          <pc:docMk/>
          <pc:sldMk cId="1509210844" sldId="1587"/>
        </pc:sldMkLst>
        <pc:spChg chg="mod">
          <ac:chgData name="Francisco Molina Rueda" userId="S::francisco.molina@urjc.es::1eef1b4c-d107-4123-8afa-196e3427291a" providerId="AD" clId="Web-{64503CDA-433C-0CFF-4397-570A39C5915A}" dt="2025-05-09T10:58:14.667" v="1089" actId="20577"/>
          <ac:spMkLst>
            <pc:docMk/>
            <pc:sldMk cId="1509210844" sldId="1587"/>
            <ac:spMk id="5" creationId="{6C775063-E9BF-609B-8FA6-8B9B31ADA9ED}"/>
          </ac:spMkLst>
        </pc:spChg>
        <pc:spChg chg="add mod">
          <ac:chgData name="Francisco Molina Rueda" userId="S::francisco.molina@urjc.es::1eef1b4c-d107-4123-8afa-196e3427291a" providerId="AD" clId="Web-{64503CDA-433C-0CFF-4397-570A39C5915A}" dt="2025-05-09T10:17:59.214" v="125" actId="20577"/>
          <ac:spMkLst>
            <pc:docMk/>
            <pc:sldMk cId="1509210844" sldId="1587"/>
            <ac:spMk id="8" creationId="{762EB442-C3ED-DB1A-3121-DC1EC1399E30}"/>
          </ac:spMkLst>
        </pc:spChg>
        <pc:spChg chg="add">
          <ac:chgData name="Francisco Molina Rueda" userId="S::francisco.molina@urjc.es::1eef1b4c-d107-4123-8afa-196e3427291a" providerId="AD" clId="Web-{64503CDA-433C-0CFF-4397-570A39C5915A}" dt="2025-05-09T10:17:43.698" v="119"/>
          <ac:spMkLst>
            <pc:docMk/>
            <pc:sldMk cId="1509210844" sldId="1587"/>
            <ac:spMk id="10" creationId="{45BD53E8-10DE-7DBE-0D46-2D4D3EB5AA06}"/>
          </ac:spMkLst>
        </pc:spChg>
      </pc:sldChg>
      <pc:sldChg chg="addSp delSp modSp new add del modNotes">
        <pc:chgData name="Francisco Molina Rueda" userId="S::francisco.molina@urjc.es::1eef1b4c-d107-4123-8afa-196e3427291a" providerId="AD" clId="Web-{64503CDA-433C-0CFF-4397-570A39C5915A}" dt="2025-05-09T10:45:31.851" v="535" actId="14100"/>
        <pc:sldMkLst>
          <pc:docMk/>
          <pc:sldMk cId="1273315577" sldId="1588"/>
        </pc:sldMkLst>
        <pc:spChg chg="add mod">
          <ac:chgData name="Francisco Molina Rueda" userId="S::francisco.molina@urjc.es::1eef1b4c-d107-4123-8afa-196e3427291a" providerId="AD" clId="Web-{64503CDA-433C-0CFF-4397-570A39C5915A}" dt="2025-05-09T10:18:25.809" v="138" actId="20577"/>
          <ac:spMkLst>
            <pc:docMk/>
            <pc:sldMk cId="1273315577" sldId="1588"/>
            <ac:spMk id="4" creationId="{49A799F1-4D4F-D962-5F20-310EFBC599D8}"/>
          </ac:spMkLst>
        </pc:spChg>
        <pc:spChg chg="add">
          <ac:chgData name="Francisco Molina Rueda" userId="S::francisco.molina@urjc.es::1eef1b4c-d107-4123-8afa-196e3427291a" providerId="AD" clId="Web-{64503CDA-433C-0CFF-4397-570A39C5915A}" dt="2025-05-09T10:17:46.527" v="121"/>
          <ac:spMkLst>
            <pc:docMk/>
            <pc:sldMk cId="1273315577" sldId="1588"/>
            <ac:spMk id="6" creationId="{66D44A89-6DE9-9331-0AA5-98FABB0F3582}"/>
          </ac:spMkLst>
        </pc:spChg>
        <pc:spChg chg="add mod">
          <ac:chgData name="Francisco Molina Rueda" userId="S::francisco.molina@urjc.es::1eef1b4c-d107-4123-8afa-196e3427291a" providerId="AD" clId="Web-{64503CDA-433C-0CFF-4397-570A39C5915A}" dt="2025-05-09T10:45:31.851" v="535" actId="14100"/>
          <ac:spMkLst>
            <pc:docMk/>
            <pc:sldMk cId="1273315577" sldId="1588"/>
            <ac:spMk id="7" creationId="{4CADEC7F-0F72-7306-5783-D88EAF43BC50}"/>
          </ac:spMkLst>
        </pc:spChg>
        <pc:picChg chg="add">
          <ac:chgData name="Francisco Molina Rueda" userId="S::francisco.molina@urjc.es::1eef1b4c-d107-4123-8afa-196e3427291a" providerId="AD" clId="Web-{64503CDA-433C-0CFF-4397-570A39C5915A}" dt="2025-05-09T10:35:59.477" v="247"/>
          <ac:picMkLst>
            <pc:docMk/>
            <pc:sldMk cId="1273315577" sldId="1588"/>
            <ac:picMk id="3" creationId="{561A6E44-B6A2-0930-5C35-C400905B097B}"/>
          </ac:picMkLst>
        </pc:picChg>
      </pc:sldChg>
      <pc:sldChg chg="add del replId">
        <pc:chgData name="Francisco Molina Rueda" userId="S::francisco.molina@urjc.es::1eef1b4c-d107-4123-8afa-196e3427291a" providerId="AD" clId="Web-{64503CDA-433C-0CFF-4397-570A39C5915A}" dt="2025-05-09T10:11:02.688" v="38"/>
        <pc:sldMkLst>
          <pc:docMk/>
          <pc:sldMk cId="2057068489" sldId="1589"/>
        </pc:sldMkLst>
      </pc:sldChg>
      <pc:sldChg chg="addSp delSp modSp add replId">
        <pc:chgData name="Francisco Molina Rueda" userId="S::francisco.molina@urjc.es::1eef1b4c-d107-4123-8afa-196e3427291a" providerId="AD" clId="Web-{64503CDA-433C-0CFF-4397-570A39C5915A}" dt="2025-05-09T10:56:07.930" v="1073" actId="20577"/>
        <pc:sldMkLst>
          <pc:docMk/>
          <pc:sldMk cId="2191659878" sldId="1589"/>
        </pc:sldMkLst>
        <pc:spChg chg="mod">
          <ac:chgData name="Francisco Molina Rueda" userId="S::francisco.molina@urjc.es::1eef1b4c-d107-4123-8afa-196e3427291a" providerId="AD" clId="Web-{64503CDA-433C-0CFF-4397-570A39C5915A}" dt="2025-05-09T10:19:04.685" v="144" actId="20577"/>
          <ac:spMkLst>
            <pc:docMk/>
            <pc:sldMk cId="2191659878" sldId="1589"/>
            <ac:spMk id="2" creationId="{BD094FCF-9476-1FDD-5C22-06901FF51DBD}"/>
          </ac:spMkLst>
        </pc:spChg>
        <pc:spChg chg="add mod">
          <ac:chgData name="Francisco Molina Rueda" userId="S::francisco.molina@urjc.es::1eef1b4c-d107-4123-8afa-196e3427291a" providerId="AD" clId="Web-{64503CDA-433C-0CFF-4397-570A39C5915A}" dt="2025-05-09T10:56:07.930" v="1073" actId="20577"/>
          <ac:spMkLst>
            <pc:docMk/>
            <pc:sldMk cId="2191659878" sldId="1589"/>
            <ac:spMk id="7" creationId="{8621E237-7D23-F903-6E60-9438A8100DCE}"/>
          </ac:spMkLst>
        </pc:spChg>
      </pc:sldChg>
      <pc:sldChg chg="addSp delSp modSp add replId modNotes">
        <pc:chgData name="Francisco Molina Rueda" userId="S::francisco.molina@urjc.es::1eef1b4c-d107-4123-8afa-196e3427291a" providerId="AD" clId="Web-{64503CDA-433C-0CFF-4397-570A39C5915A}" dt="2025-05-09T10:49:18.544" v="750"/>
        <pc:sldMkLst>
          <pc:docMk/>
          <pc:sldMk cId="1633736029" sldId="1590"/>
        </pc:sldMkLst>
        <pc:spChg chg="mod">
          <ac:chgData name="Francisco Molina Rueda" userId="S::francisco.molina@urjc.es::1eef1b4c-d107-4123-8afa-196e3427291a" providerId="AD" clId="Web-{64503CDA-433C-0CFF-4397-570A39C5915A}" dt="2025-05-09T10:46:06.117" v="542" actId="1076"/>
          <ac:spMkLst>
            <pc:docMk/>
            <pc:sldMk cId="1633736029" sldId="1590"/>
            <ac:spMk id="7" creationId="{B1F39616-4FDF-96D0-FE4C-268D34B3B9EC}"/>
          </ac:spMkLst>
        </pc:spChg>
        <pc:graphicFrameChg chg="add del mod modGraphic">
          <ac:chgData name="Francisco Molina Rueda" userId="S::francisco.molina@urjc.es::1eef1b4c-d107-4123-8afa-196e3427291a" providerId="AD" clId="Web-{64503CDA-433C-0CFF-4397-570A39C5915A}" dt="2025-05-09T10:49:18.544" v="750"/>
          <ac:graphicFrameMkLst>
            <pc:docMk/>
            <pc:sldMk cId="1633736029" sldId="1590"/>
            <ac:graphicFrameMk id="2" creationId="{AD35C824-346C-F68E-3232-19BDCBB454D4}"/>
          </ac:graphicFrameMkLst>
        </pc:graphicFrameChg>
      </pc:sldChg>
      <pc:sldChg chg="delSp modSp add replId">
        <pc:chgData name="Francisco Molina Rueda" userId="S::francisco.molina@urjc.es::1eef1b4c-d107-4123-8afa-196e3427291a" providerId="AD" clId="Web-{64503CDA-433C-0CFF-4397-570A39C5915A}" dt="2025-05-09T11:01:49.798" v="1267" actId="20577"/>
        <pc:sldMkLst>
          <pc:docMk/>
          <pc:sldMk cId="3297891322" sldId="1591"/>
        </pc:sldMkLst>
        <pc:spChg chg="mod">
          <ac:chgData name="Francisco Molina Rueda" userId="S::francisco.molina@urjc.es::1eef1b4c-d107-4123-8afa-196e3427291a" providerId="AD" clId="Web-{64503CDA-433C-0CFF-4397-570A39C5915A}" dt="2025-05-09T11:01:49.798" v="1267" actId="20577"/>
          <ac:spMkLst>
            <pc:docMk/>
            <pc:sldMk cId="3297891322" sldId="1591"/>
            <ac:spMk id="7" creationId="{7ECD58A5-11EB-7FD1-8174-D175FCE38AC7}"/>
          </ac:spMkLst>
        </pc:spChg>
      </pc:sldChg>
      <pc:sldChg chg="add replId">
        <pc:chgData name="Francisco Molina Rueda" userId="S::francisco.molina@urjc.es::1eef1b4c-d107-4123-8afa-196e3427291a" providerId="AD" clId="Web-{64503CDA-433C-0CFF-4397-570A39C5915A}" dt="2025-05-09T11:02:07.173" v="1268"/>
        <pc:sldMkLst>
          <pc:docMk/>
          <pc:sldMk cId="1814090772" sldId="1592"/>
        </pc:sldMkLst>
      </pc:sldChg>
    </pc:docChg>
  </pc:docChgLst>
  <pc:docChgLst>
    <pc:chgData name="Francisco Molina Rueda" userId="1eef1b4c-d107-4123-8afa-196e3427291a" providerId="ADAL" clId="{6F671FC1-FFBB-489E-8517-6B60DED504C4}"/>
    <pc:docChg chg="custSel addSld modSld">
      <pc:chgData name="Francisco Molina Rueda" userId="1eef1b4c-d107-4123-8afa-196e3427291a" providerId="ADAL" clId="{6F671FC1-FFBB-489E-8517-6B60DED504C4}" dt="2024-11-11T15:22:29.699" v="89" actId="14100"/>
      <pc:docMkLst>
        <pc:docMk/>
      </pc:docMkLst>
      <pc:sldChg chg="modSp mod">
        <pc:chgData name="Francisco Molina Rueda" userId="1eef1b4c-d107-4123-8afa-196e3427291a" providerId="ADAL" clId="{6F671FC1-FFBB-489E-8517-6B60DED504C4}" dt="2024-11-11T15:19:50.819" v="3" actId="20577"/>
        <pc:sldMkLst>
          <pc:docMk/>
          <pc:sldMk cId="0" sldId="268"/>
        </pc:sldMkLst>
      </pc:sldChg>
      <pc:sldChg chg="addSp delSp modSp new mod">
        <pc:chgData name="Francisco Molina Rueda" userId="1eef1b4c-d107-4123-8afa-196e3427291a" providerId="ADAL" clId="{6F671FC1-FFBB-489E-8517-6B60DED504C4}" dt="2024-11-11T15:22:29.699" v="89" actId="14100"/>
        <pc:sldMkLst>
          <pc:docMk/>
          <pc:sldMk cId="1672489840" sldId="2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B82B8-018F-4A44-971A-6B0EC5FCE08E}" type="datetimeFigureOut">
              <a:rPr lang="es-ES" smtClean="0"/>
              <a:t>19/06/2025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415DF-FD33-4BCB-92AD-93C7E178C57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0356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1079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4623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Bohannon, R.W., Shove, M.E., Barreca, S.R., Masters, L.M., &amp; Sigouin, C.S. (2007). Five-repetition sit-to-stand test performance by community-dwelling adults: A preliminary investigation of times, determinants, and relationship with self-reported physical performance. </a:t>
            </a:r>
            <a:r>
              <a:rPr lang="en-US" dirty="0" err="1"/>
              <a:t>Isokinetics</a:t>
            </a:r>
            <a:r>
              <a:rPr lang="en-US" dirty="0"/>
              <a:t> and exercise science, 15(2), 77-81.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735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91B6FF-997F-4A29-1F74-66746118EB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918F201-264B-E936-3084-FD320A1D1C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D5F2067-3E03-42C9-809F-5889E6D416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39835AE-3629-3D5D-3322-29051A5931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7017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Ren L, Liu TW, Ng SSM. Psychometric Evaluation of the Narrow Corridor Walk Test (NCWT) on Advanced Walking Balance in People with Stroke. Biomed Res Int. 2022 Nov 19;2022:1436715. </a:t>
            </a:r>
            <a:r>
              <a:rPr lang="en-US" dirty="0" err="1"/>
              <a:t>doi</a:t>
            </a:r>
            <a:r>
              <a:rPr lang="en-US" dirty="0"/>
              <a:t>: 10.1155/2022/1436715. PMID: 36444219; PMCID: PMC9701127.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6520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8F5EB-11D1-DC9B-80AD-FCFECF95E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5DAD5FA-FCA1-2C55-A481-53690E4465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FE13165-BA81-99F2-DB96-9BC0EC4592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Ren L, Liu TW, Ng SSM. Psychometric Evaluation of the Narrow Corridor Walk Test (NCWT) on Advanced Walking Balance in People with Stroke. Biomed Res Int. 2022 Nov 19;2022:1436715. </a:t>
            </a:r>
            <a:r>
              <a:rPr lang="en-US" dirty="0" err="1"/>
              <a:t>doi</a:t>
            </a:r>
            <a:r>
              <a:rPr lang="en-US" dirty="0"/>
              <a:t>: 10.1155/2022/1436715. PMID: 36444219; PMCID: PMC9701127.</a:t>
            </a:r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E137BCB-15B2-2954-257A-75CC5D1536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5059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379BB0-7467-4F20-BE64-78F4AD20BA67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0649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C0E3B-F863-26A3-417A-32EAFB3D2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AD09792-D9FA-5142-B963-7A398A5A42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C23C0EB-70E2-4B7E-1247-25E37C442D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22CC547-5217-964E-7591-C77A4801A9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415DF-FD33-4BCB-92AD-93C7E178C574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3867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38555" y="0"/>
            <a:ext cx="3248025" cy="3357879"/>
          </a:xfrm>
          <a:custGeom>
            <a:avLst/>
            <a:gdLst/>
            <a:ahLst/>
            <a:cxnLst/>
            <a:rect l="l" t="t" r="r" b="b"/>
            <a:pathLst>
              <a:path w="3248025" h="3357879">
                <a:moveTo>
                  <a:pt x="3247644" y="0"/>
                </a:moveTo>
                <a:lnTo>
                  <a:pt x="0" y="0"/>
                </a:lnTo>
                <a:lnTo>
                  <a:pt x="0" y="3176016"/>
                </a:lnTo>
                <a:lnTo>
                  <a:pt x="55991" y="3195955"/>
                </a:lnTo>
                <a:lnTo>
                  <a:pt x="110696" y="3214597"/>
                </a:lnTo>
                <a:lnTo>
                  <a:pt x="164144" y="3231968"/>
                </a:lnTo>
                <a:lnTo>
                  <a:pt x="216367" y="3248092"/>
                </a:lnTo>
                <a:lnTo>
                  <a:pt x="267396" y="3262995"/>
                </a:lnTo>
                <a:lnTo>
                  <a:pt x="317260" y="3276702"/>
                </a:lnTo>
                <a:lnTo>
                  <a:pt x="365991" y="3289237"/>
                </a:lnTo>
                <a:lnTo>
                  <a:pt x="413619" y="3300627"/>
                </a:lnTo>
                <a:lnTo>
                  <a:pt x="460175" y="3310896"/>
                </a:lnTo>
                <a:lnTo>
                  <a:pt x="505689" y="3320070"/>
                </a:lnTo>
                <a:lnTo>
                  <a:pt x="550192" y="3328173"/>
                </a:lnTo>
                <a:lnTo>
                  <a:pt x="593715" y="3335231"/>
                </a:lnTo>
                <a:lnTo>
                  <a:pt x="636288" y="3341270"/>
                </a:lnTo>
                <a:lnTo>
                  <a:pt x="677942" y="3346313"/>
                </a:lnTo>
                <a:lnTo>
                  <a:pt x="718707" y="3350387"/>
                </a:lnTo>
                <a:lnTo>
                  <a:pt x="758615" y="3353517"/>
                </a:lnTo>
                <a:lnTo>
                  <a:pt x="797696" y="3355727"/>
                </a:lnTo>
                <a:lnTo>
                  <a:pt x="835980" y="3357043"/>
                </a:lnTo>
                <a:lnTo>
                  <a:pt x="873498" y="3357490"/>
                </a:lnTo>
                <a:lnTo>
                  <a:pt x="910281" y="3357094"/>
                </a:lnTo>
                <a:lnTo>
                  <a:pt x="981764" y="3353871"/>
                </a:lnTo>
                <a:lnTo>
                  <a:pt x="1050673" y="3347575"/>
                </a:lnTo>
                <a:lnTo>
                  <a:pt x="1117254" y="3338407"/>
                </a:lnTo>
                <a:lnTo>
                  <a:pt x="1181752" y="3326570"/>
                </a:lnTo>
                <a:lnTo>
                  <a:pt x="1244412" y="3312264"/>
                </a:lnTo>
                <a:lnTo>
                  <a:pt x="1305478" y="3295691"/>
                </a:lnTo>
                <a:lnTo>
                  <a:pt x="1365197" y="3277052"/>
                </a:lnTo>
                <a:lnTo>
                  <a:pt x="1423813" y="3256549"/>
                </a:lnTo>
                <a:lnTo>
                  <a:pt x="1481571" y="3234383"/>
                </a:lnTo>
                <a:lnTo>
                  <a:pt x="1538716" y="3210756"/>
                </a:lnTo>
                <a:lnTo>
                  <a:pt x="1595494" y="3185868"/>
                </a:lnTo>
                <a:lnTo>
                  <a:pt x="1680507" y="3146615"/>
                </a:lnTo>
                <a:lnTo>
                  <a:pt x="1912152" y="3035464"/>
                </a:lnTo>
                <a:lnTo>
                  <a:pt x="1972514" y="3007295"/>
                </a:lnTo>
                <a:lnTo>
                  <a:pt x="2034347" y="2979377"/>
                </a:lnTo>
                <a:lnTo>
                  <a:pt x="2097895" y="2951911"/>
                </a:lnTo>
                <a:lnTo>
                  <a:pt x="2163404" y="2925098"/>
                </a:lnTo>
                <a:lnTo>
                  <a:pt x="2231118" y="2899140"/>
                </a:lnTo>
                <a:lnTo>
                  <a:pt x="2301284" y="2874238"/>
                </a:lnTo>
                <a:lnTo>
                  <a:pt x="2374145" y="2850594"/>
                </a:lnTo>
                <a:lnTo>
                  <a:pt x="2411663" y="2839306"/>
                </a:lnTo>
                <a:lnTo>
                  <a:pt x="2449947" y="2828408"/>
                </a:lnTo>
                <a:lnTo>
                  <a:pt x="2489028" y="2817925"/>
                </a:lnTo>
                <a:lnTo>
                  <a:pt x="2528936" y="2807883"/>
                </a:lnTo>
                <a:lnTo>
                  <a:pt x="2569701" y="2798306"/>
                </a:lnTo>
                <a:lnTo>
                  <a:pt x="2611355" y="2789219"/>
                </a:lnTo>
                <a:lnTo>
                  <a:pt x="2653928" y="2780649"/>
                </a:lnTo>
                <a:lnTo>
                  <a:pt x="2697451" y="2772619"/>
                </a:lnTo>
                <a:lnTo>
                  <a:pt x="2741954" y="2765156"/>
                </a:lnTo>
                <a:lnTo>
                  <a:pt x="2787468" y="2758283"/>
                </a:lnTo>
                <a:lnTo>
                  <a:pt x="2834024" y="2752028"/>
                </a:lnTo>
                <a:lnTo>
                  <a:pt x="2881652" y="2746414"/>
                </a:lnTo>
                <a:lnTo>
                  <a:pt x="2930383" y="2741467"/>
                </a:lnTo>
                <a:lnTo>
                  <a:pt x="2980247" y="2737212"/>
                </a:lnTo>
                <a:lnTo>
                  <a:pt x="3031276" y="2733674"/>
                </a:lnTo>
                <a:lnTo>
                  <a:pt x="3083499" y="2730878"/>
                </a:lnTo>
                <a:lnTo>
                  <a:pt x="3136947" y="2728850"/>
                </a:lnTo>
                <a:lnTo>
                  <a:pt x="3191652" y="2727615"/>
                </a:lnTo>
                <a:lnTo>
                  <a:pt x="3247644" y="2727198"/>
                </a:lnTo>
                <a:lnTo>
                  <a:pt x="324764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27833" y="1410208"/>
            <a:ext cx="7736332" cy="1562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227833" y="1410208"/>
            <a:ext cx="7736332" cy="1562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6sSEXw03nkuDDHVvi_G1H0wb7x4H0SNBivoZbjQnKRpUN1pDNDVIRTFKSVFJNkdFQjlJWjBBS0hURi4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creativecommons.org/licenses/by-sa/4.0/deed.es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sralab.org/rehabilitation-measures/6-minute-walk-test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alab.org/rehabilitation-measures/2-minute-walk-tes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vidasaludable.udec.cl/sites/default/files/IPAQ_cuestionario_0.pdf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6sSEXw03nkuDDHVvi_G1H0wb7x4H0SNBivoZbjQnKRpUN1pDNDVIRTFKSVFJNkdFQjlJWjBBS0hURi4u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s://creativecommons.org/licenses/by-sa/4.0/deed.e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ncbi.nlm.nih.gov/pmc/articles/PMC5176200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zjp.otago.ac.nz/nzjp/article/view/85/8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jpeg"/><Relationship Id="rId4" Type="http://schemas.openxmlformats.org/officeDocument/2006/relationships/hyperlink" Target="https://www.ncbi.nlm.nih.gov/pmc/articles/PMC6586489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ralab.org/rehabilitation-measures/five-times-sit-stand-tes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sralab.org/rehabilitation-measures/6-minute-walk-tes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DED45070-F17A-A146-7EFE-7C5D87E277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3551" y="604822"/>
            <a:ext cx="4628705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marR="5080" algn="l" rtl="0">
              <a:lnSpc>
                <a:spcPct val="90000"/>
              </a:lnSpc>
              <a:spcBef>
                <a:spcPct val="0"/>
              </a:spcBef>
            </a:pPr>
            <a:r>
              <a:rPr lang="es-E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Escalas y pruebas empleadas para </a:t>
            </a:r>
            <a:r>
              <a:rPr lang="es-ES" sz="2000" b="1" kern="1200" spc="-35" dirty="0">
                <a:solidFill>
                  <a:srgbClr val="FFFFFF"/>
                </a:solidFill>
                <a:latin typeface="+mj-lt"/>
                <a:cs typeface="+mj-cs"/>
              </a:rPr>
              <a:t>la</a:t>
            </a:r>
            <a:r>
              <a:rPr lang="es-E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2000" b="1" kern="1200" spc="-35" dirty="0">
                <a:solidFill>
                  <a:srgbClr val="FFFFFF"/>
                </a:solidFill>
                <a:latin typeface="+mj-lt"/>
                <a:cs typeface="+mj-cs"/>
              </a:rPr>
              <a:t>supervisión del </a:t>
            </a:r>
            <a:r>
              <a:rPr lang="es-E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ejercicio terapéutico en</a:t>
            </a:r>
            <a:br>
              <a:rPr lang="es-E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s-E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patología neurológica.</a:t>
            </a:r>
            <a:br>
              <a:rPr lang="es-E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cs typeface="+mj-cs"/>
              </a:rPr>
              <a:t>Evaluación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cs typeface="+mj-cs"/>
              </a:rPr>
              <a:t>Neurológica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</a:t>
            </a: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Máster U. Neurocontrol Motor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BDB1387-D6C3-D1B8-E0BD-A6A2DF530785}"/>
              </a:ext>
            </a:extLst>
          </p:cNvPr>
          <p:cNvSpPr txBox="1"/>
          <p:nvPr/>
        </p:nvSpPr>
        <p:spPr>
          <a:xfrm>
            <a:off x="5979724" y="4135176"/>
            <a:ext cx="4862447" cy="2221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</a:pPr>
            <a:r>
              <a:rPr lang="en-US" spc="-5" dirty="0"/>
              <a:t>©2025.</a:t>
            </a:r>
            <a:r>
              <a:rPr lang="en-US" spc="-25" dirty="0"/>
              <a:t> </a:t>
            </a:r>
            <a:r>
              <a:rPr lang="en-US" dirty="0"/>
              <a:t>Autor:</a:t>
            </a:r>
            <a:r>
              <a:rPr lang="en-US" spc="-15" dirty="0"/>
              <a:t> </a:t>
            </a:r>
            <a:r>
              <a:rPr lang="en-US" spc="-5" dirty="0"/>
              <a:t>Francisco</a:t>
            </a:r>
            <a:r>
              <a:rPr lang="en-US" spc="-20" dirty="0"/>
              <a:t> </a:t>
            </a:r>
            <a:r>
              <a:rPr lang="en-US" dirty="0"/>
              <a:t>Molina-Rueda.</a:t>
            </a:r>
          </a:p>
          <a:p>
            <a:pPr>
              <a:lnSpc>
                <a:spcPct val="90000"/>
              </a:lnSpc>
            </a:pPr>
            <a:r>
              <a:rPr lang="en-US" dirty="0" err="1"/>
              <a:t>Algunos</a:t>
            </a:r>
            <a:r>
              <a:rPr lang="en-US" spc="-25" dirty="0"/>
              <a:t> </a:t>
            </a:r>
            <a:r>
              <a:rPr lang="en-US" dirty="0"/>
              <a:t>derechos</a:t>
            </a:r>
            <a:r>
              <a:rPr lang="en-US" spc="-30" dirty="0"/>
              <a:t> </a:t>
            </a:r>
            <a:r>
              <a:rPr lang="en-US" dirty="0" err="1"/>
              <a:t>reservados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r>
              <a:rPr lang="en-US" dirty="0"/>
              <a:t>Este</a:t>
            </a:r>
            <a:r>
              <a:rPr lang="en-US" spc="-15" dirty="0"/>
              <a:t> </a:t>
            </a:r>
            <a:r>
              <a:rPr lang="en-US" dirty="0" err="1"/>
              <a:t>documento</a:t>
            </a:r>
            <a:r>
              <a:rPr lang="en-US" spc="-15" dirty="0"/>
              <a:t> </a:t>
            </a:r>
            <a:r>
              <a:rPr lang="en-US" dirty="0"/>
              <a:t>se</a:t>
            </a:r>
            <a:r>
              <a:rPr lang="en-US" spc="-10" dirty="0"/>
              <a:t> </a:t>
            </a:r>
            <a:r>
              <a:rPr lang="en-US" dirty="0" err="1"/>
              <a:t>distribuye</a:t>
            </a:r>
            <a:r>
              <a:rPr lang="en-US" spc="-15" dirty="0"/>
              <a:t> </a:t>
            </a:r>
            <a:r>
              <a:rPr lang="en-US" dirty="0"/>
              <a:t>bajo</a:t>
            </a:r>
            <a:r>
              <a:rPr lang="en-US" spc="-10" dirty="0"/>
              <a:t> </a:t>
            </a:r>
            <a:r>
              <a:rPr lang="en-US" spc="-5" dirty="0"/>
              <a:t>la</a:t>
            </a:r>
            <a:r>
              <a:rPr lang="en-US" spc="-15" dirty="0"/>
              <a:t> </a:t>
            </a:r>
            <a:r>
              <a:rPr lang="en-US" spc="-5" dirty="0" err="1"/>
              <a:t>licencia</a:t>
            </a:r>
            <a:endParaRPr lang="en-US" dirty="0"/>
          </a:p>
          <a:p>
            <a:pPr marR="5080">
              <a:lnSpc>
                <a:spcPct val="90000"/>
              </a:lnSpc>
            </a:pPr>
            <a:r>
              <a:rPr lang="en-US" spc="-5" dirty="0">
                <a:hlinkClick r:id="rId3"/>
              </a:rPr>
              <a:t>“Atribución-CompartirIgual</a:t>
            </a:r>
            <a:r>
              <a:rPr lang="en-US" dirty="0">
                <a:hlinkClick r:id="rId3"/>
              </a:rPr>
              <a:t> 4.0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Internacional” de</a:t>
            </a:r>
            <a:r>
              <a:rPr lang="en-US" spc="5" dirty="0">
                <a:hlinkClick r:id="rId3"/>
              </a:rPr>
              <a:t> </a:t>
            </a:r>
            <a:r>
              <a:rPr lang="en-US" dirty="0">
                <a:hlinkClick r:id="rId3"/>
              </a:rPr>
              <a:t>Creative Commons, </a:t>
            </a:r>
            <a:r>
              <a:rPr lang="en-US" spc="5" dirty="0"/>
              <a:t> </a:t>
            </a:r>
            <a:r>
              <a:rPr lang="en-US" dirty="0"/>
              <a:t>disponible</a:t>
            </a:r>
            <a:r>
              <a:rPr lang="en-US" spc="-50" dirty="0"/>
              <a:t> </a:t>
            </a:r>
            <a:r>
              <a:rPr lang="en-US" dirty="0" err="1"/>
              <a:t>en</a:t>
            </a:r>
            <a:r>
              <a:rPr lang="en-US" dirty="0"/>
              <a:t>:</a:t>
            </a:r>
            <a:r>
              <a:rPr lang="en-US" spc="-40" dirty="0"/>
              <a:t> </a:t>
            </a:r>
            <a:r>
              <a:rPr lang="en-US" dirty="0">
                <a:hlinkClick r:id="rId4"/>
              </a:rPr>
              <a:t>https://creativecommons.org/licenses/by-sa/4.0/deed.es</a:t>
            </a:r>
            <a:r>
              <a:rPr lang="en-US" dirty="0"/>
              <a:t> </a:t>
            </a: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66B7F435-FE46-84BA-9D43-ED9E9723F4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47192"/>
            <a:ext cx="1013206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dirty="0"/>
              <a:t>6</a:t>
            </a:r>
            <a:r>
              <a:rPr sz="4000" b="1" spc="-70" dirty="0"/>
              <a:t> </a:t>
            </a:r>
            <a:r>
              <a:rPr sz="4000" b="1" spc="-40" dirty="0"/>
              <a:t>minutos</a:t>
            </a:r>
            <a:r>
              <a:rPr sz="4000" b="1" spc="-70" dirty="0"/>
              <a:t> </a:t>
            </a:r>
            <a:r>
              <a:rPr sz="4000" b="1" spc="-40" dirty="0"/>
              <a:t>marcha:</a:t>
            </a:r>
            <a:r>
              <a:rPr sz="4000" b="1" spc="-60" dirty="0"/>
              <a:t> </a:t>
            </a:r>
            <a:r>
              <a:rPr sz="4000" b="1" spc="-40" dirty="0" err="1"/>
              <a:t>resistencia</a:t>
            </a:r>
            <a:r>
              <a:rPr sz="4000" b="1" spc="-85" dirty="0"/>
              <a:t> </a:t>
            </a:r>
            <a:r>
              <a:rPr sz="4000" b="1" spc="-45" dirty="0" err="1"/>
              <a:t>aeróbica</a:t>
            </a:r>
            <a:r>
              <a:rPr lang="es-ES" sz="4000" b="1" spc="-45" dirty="0"/>
              <a:t>.</a:t>
            </a:r>
            <a:endParaRPr sz="4000" b="1"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160015"/>
              </p:ext>
            </p:extLst>
          </p:nvPr>
        </p:nvGraphicFramePr>
        <p:xfrm>
          <a:off x="916939" y="2057400"/>
          <a:ext cx="9065262" cy="3610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32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2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Contraindicaciones</a:t>
                      </a:r>
                      <a:r>
                        <a:rPr sz="12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absolutas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Contraindicaciones</a:t>
                      </a:r>
                      <a:r>
                        <a:rPr sz="12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relativas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415">
                <a:tc>
                  <a:txBody>
                    <a:bodyPr/>
                    <a:lstStyle/>
                    <a:p>
                      <a:pPr marL="91440" marR="306578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Infarto reciente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(3-5 días)</a:t>
                      </a:r>
                      <a:r>
                        <a:rPr lang="es-ES"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Angina </a:t>
                      </a:r>
                      <a:r>
                        <a:rPr sz="1200" spc="-5" dirty="0" err="1">
                          <a:latin typeface="Calibri"/>
                          <a:cs typeface="Calibri"/>
                        </a:rPr>
                        <a:t>inestable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Arritmias no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controladas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Síncope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91440" marR="657860">
                        <a:lnSpc>
                          <a:spcPct val="100000"/>
                        </a:lnSpc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Endocarditis,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miocarditis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o</a:t>
                      </a:r>
                      <a:r>
                        <a:rPr sz="12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pericarditis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aguda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Estenosis </a:t>
                      </a:r>
                      <a:r>
                        <a:rPr sz="1200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aórtica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grave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o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sintomática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Insuficiencia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cardíaca</a:t>
                      </a:r>
                      <a:r>
                        <a:rPr sz="12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no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controlada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91440" marR="685165">
                        <a:lnSpc>
                          <a:spcPct val="100000"/>
                        </a:lnSpc>
                      </a:pPr>
                      <a:r>
                        <a:rPr sz="1200" spc="-15" dirty="0">
                          <a:latin typeface="Calibri"/>
                          <a:cs typeface="Calibri"/>
                        </a:rPr>
                        <a:t>Tromboembolia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pulmonar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o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infarto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pulmonar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reciente </a:t>
                      </a:r>
                      <a:r>
                        <a:rPr sz="1200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Trombosis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 extremidades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inferiores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91440" marR="238188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Sospecha de aneurisma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disecante </a:t>
                      </a:r>
                      <a:r>
                        <a:rPr sz="1200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Asma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no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controlada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Edema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pulmonar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Insuficiencia</a:t>
                      </a:r>
                      <a:r>
                        <a:rPr sz="12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respiratoria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aguda</a:t>
                      </a:r>
                    </a:p>
                    <a:p>
                      <a:pPr marL="91440" marR="248285">
                        <a:lnSpc>
                          <a:spcPct val="100000"/>
                        </a:lnSpc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Enfermedad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no cardiopulmonar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aguda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que pueda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afectar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la </a:t>
                      </a:r>
                      <a:r>
                        <a:rPr sz="1200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capacidad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ejercicio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agravarse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por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ejercicio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(infección,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tirotoxicosis,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insuficiencia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renal)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200" spc="-25" dirty="0">
                          <a:latin typeface="Calibri"/>
                          <a:cs typeface="Calibri"/>
                        </a:rPr>
                        <a:t>Trastorno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mental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que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genere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incapacidad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para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cooperar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91325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Estenosis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de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arteria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coronaria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izquierda </a:t>
                      </a:r>
                      <a:r>
                        <a:rPr sz="1200" spc="-3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Estenosis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valvular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moderada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91440" marR="47625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Hipertensión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arterial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en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reposo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no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tratada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sistólica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&gt;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200 </a:t>
                      </a:r>
                      <a:r>
                        <a:rPr sz="1200" spc="-3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mmHg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o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diastólica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&gt;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120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mmHg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  <a:p>
                      <a:pPr marL="91440" marR="2110740">
                        <a:lnSpc>
                          <a:spcPct val="100000"/>
                        </a:lnSpc>
                      </a:pPr>
                      <a:r>
                        <a:rPr sz="1200" spc="-10" dirty="0">
                          <a:latin typeface="Calibri"/>
                          <a:cs typeface="Calibri"/>
                        </a:rPr>
                        <a:t>Taquiarritmias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o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bradiarritmias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Bloqueo </a:t>
                      </a:r>
                      <a:r>
                        <a:rPr sz="1200" spc="-40" dirty="0">
                          <a:latin typeface="Calibri"/>
                          <a:cs typeface="Calibri"/>
                        </a:rPr>
                        <a:t>AV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alto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grado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Cardiomiopatía hipertrófica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Embarazo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avanzado</a:t>
                      </a:r>
                      <a:r>
                        <a:rPr sz="12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o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complicado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Anormalidades de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electrolitos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 Incapacidad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ortopédica </a:t>
                      </a:r>
                      <a:r>
                        <a:rPr sz="1200" spc="-15" dirty="0">
                          <a:latin typeface="Calibri"/>
                          <a:cs typeface="Calibri"/>
                        </a:rPr>
                        <a:t>para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caminar </a:t>
                      </a:r>
                      <a:r>
                        <a:rPr sz="1200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SpO2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reposo</a:t>
                      </a:r>
                      <a:r>
                        <a:rPr sz="12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&lt; 85%</a:t>
                      </a: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Calibri"/>
                          <a:cs typeface="Calibri"/>
                        </a:rPr>
                        <a:t>Frecuencia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 cardíaca</a:t>
                      </a:r>
                      <a:r>
                        <a:rPr sz="12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en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reposo</a:t>
                      </a:r>
                      <a:r>
                        <a:rPr sz="12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&gt;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120</a:t>
                      </a:r>
                      <a:r>
                        <a:rPr sz="12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5" dirty="0">
                          <a:latin typeface="Calibri"/>
                          <a:cs typeface="Calibri"/>
                        </a:rPr>
                        <a:t>latidos por</a:t>
                      </a:r>
                      <a:r>
                        <a:rPr sz="12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spc="-10" dirty="0">
                          <a:latin typeface="Calibri"/>
                          <a:cs typeface="Calibri"/>
                        </a:rPr>
                        <a:t>minuto</a:t>
                      </a:r>
                      <a:endParaRPr sz="1200" dirty="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Imagen 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E9239EA-2938-5AFB-4546-361B035CB5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937" y="6087508"/>
            <a:ext cx="831699" cy="54783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47192"/>
            <a:ext cx="936688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dirty="0"/>
              <a:t>6</a:t>
            </a:r>
            <a:r>
              <a:rPr sz="4000" b="1" spc="-70" dirty="0"/>
              <a:t> </a:t>
            </a:r>
            <a:r>
              <a:rPr sz="4000" b="1" spc="-40" dirty="0"/>
              <a:t>minutos</a:t>
            </a:r>
            <a:r>
              <a:rPr sz="4000" b="1" spc="-70" dirty="0"/>
              <a:t> </a:t>
            </a:r>
            <a:r>
              <a:rPr sz="4000" b="1" spc="-40" dirty="0"/>
              <a:t>marcha:</a:t>
            </a:r>
            <a:r>
              <a:rPr sz="4000" b="1" spc="-60" dirty="0"/>
              <a:t> </a:t>
            </a:r>
            <a:r>
              <a:rPr sz="4000" b="1" spc="-40" dirty="0" err="1"/>
              <a:t>resistencia</a:t>
            </a:r>
            <a:r>
              <a:rPr sz="4000" b="1" spc="-85" dirty="0"/>
              <a:t> </a:t>
            </a:r>
            <a:r>
              <a:rPr sz="4000" b="1" spc="-45" dirty="0" err="1"/>
              <a:t>aeróbica</a:t>
            </a:r>
            <a:r>
              <a:rPr lang="es-ES" sz="4000" b="1" spc="-45" dirty="0"/>
              <a:t>.</a:t>
            </a:r>
            <a:endParaRPr sz="4000" b="1" dirty="0"/>
          </a:p>
        </p:txBody>
      </p:sp>
      <p:sp>
        <p:nvSpPr>
          <p:cNvPr id="3" name="object 3"/>
          <p:cNvSpPr txBox="1"/>
          <p:nvPr/>
        </p:nvSpPr>
        <p:spPr>
          <a:xfrm>
            <a:off x="916939" y="1721307"/>
            <a:ext cx="9961245" cy="3882601"/>
          </a:xfrm>
          <a:prstGeom prst="rect">
            <a:avLst/>
          </a:prstGeom>
        </p:spPr>
        <p:txBody>
          <a:bodyPr vert="horz" wrap="square" lIns="0" tIns="7874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b="1" spc="-10" dirty="0">
                <a:latin typeface="Calibri"/>
                <a:cs typeface="Calibri"/>
              </a:rPr>
              <a:t>Medidas</a:t>
            </a:r>
            <a:r>
              <a:rPr b="1" dirty="0">
                <a:latin typeface="Calibri"/>
                <a:cs typeface="Calibri"/>
              </a:rPr>
              <a:t> </a:t>
            </a:r>
            <a:r>
              <a:rPr b="1" spc="-15" dirty="0">
                <a:latin typeface="Calibri"/>
                <a:cs typeface="Calibri"/>
              </a:rPr>
              <a:t>tras</a:t>
            </a:r>
            <a:r>
              <a:rPr b="1" spc="-5" dirty="0">
                <a:latin typeface="Calibri"/>
                <a:cs typeface="Calibri"/>
              </a:rPr>
              <a:t> la prueba:</a:t>
            </a:r>
            <a:endParaRPr dirty="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2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spc="-10" dirty="0">
                <a:latin typeface="Calibri"/>
                <a:cs typeface="Calibri"/>
              </a:rPr>
              <a:t>Marcar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el </a:t>
            </a:r>
            <a:r>
              <a:rPr spc="-10" dirty="0">
                <a:latin typeface="Calibri"/>
                <a:cs typeface="Calibri"/>
              </a:rPr>
              <a:t>punto </a:t>
            </a:r>
            <a:r>
              <a:rPr spc="-5" dirty="0">
                <a:latin typeface="Calibri"/>
                <a:cs typeface="Calibri"/>
              </a:rPr>
              <a:t>donde</a:t>
            </a:r>
            <a:r>
              <a:rPr spc="-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el </a:t>
            </a:r>
            <a:r>
              <a:rPr spc="-10" dirty="0" err="1">
                <a:latin typeface="Calibri"/>
                <a:cs typeface="Calibri"/>
              </a:rPr>
              <a:t>paciente</a:t>
            </a:r>
            <a:r>
              <a:rPr spc="1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se</a:t>
            </a:r>
            <a:r>
              <a:rPr spc="15" dirty="0">
                <a:latin typeface="Calibri"/>
                <a:cs typeface="Calibri"/>
              </a:rPr>
              <a:t> </a:t>
            </a:r>
            <a:r>
              <a:rPr spc="-10" dirty="0" err="1">
                <a:latin typeface="Calibri"/>
                <a:cs typeface="Calibri"/>
              </a:rPr>
              <a:t>detuvo</a:t>
            </a:r>
            <a:r>
              <a:rPr lang="es-ES" spc="-10" dirty="0">
                <a:latin typeface="Calibri"/>
                <a:cs typeface="Calibri"/>
              </a:rPr>
              <a:t>.</a:t>
            </a:r>
            <a:endParaRPr dirty="0">
              <a:latin typeface="Calibri"/>
              <a:cs typeface="Calibri"/>
            </a:endParaRPr>
          </a:p>
          <a:p>
            <a:pPr marL="241300" indent="-228600">
              <a:lnSpc>
                <a:spcPts val="2160"/>
              </a:lnSpc>
              <a:spcBef>
                <a:spcPts val="51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spc="-15" dirty="0">
                <a:latin typeface="Calibri"/>
                <a:cs typeface="Calibri"/>
              </a:rPr>
              <a:t>Registrar</a:t>
            </a:r>
            <a:r>
              <a:rPr spc="2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el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número</a:t>
            </a:r>
            <a:r>
              <a:rPr spc="-5" dirty="0">
                <a:latin typeface="Calibri"/>
                <a:cs typeface="Calibri"/>
              </a:rPr>
              <a:t> de vueltas</a:t>
            </a:r>
            <a:r>
              <a:rPr spc="1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marcadas</a:t>
            </a:r>
            <a:r>
              <a:rPr spc="2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en </a:t>
            </a:r>
            <a:r>
              <a:rPr dirty="0" err="1">
                <a:latin typeface="Calibri"/>
                <a:cs typeface="Calibri"/>
              </a:rPr>
              <a:t>el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lang="es-ES" spc="-10" dirty="0">
                <a:latin typeface="Calibri"/>
                <a:cs typeface="Calibri"/>
              </a:rPr>
              <a:t>contador,</a:t>
            </a:r>
            <a:r>
              <a:rPr spc="-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así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como </a:t>
            </a:r>
            <a:r>
              <a:rPr dirty="0">
                <a:latin typeface="Calibri"/>
                <a:cs typeface="Calibri"/>
              </a:rPr>
              <a:t>los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metros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recorridos</a:t>
            </a:r>
            <a:r>
              <a:rPr spc="15" dirty="0">
                <a:latin typeface="Calibri"/>
                <a:cs typeface="Calibri"/>
              </a:rPr>
              <a:t> </a:t>
            </a:r>
            <a:r>
              <a:rPr dirty="0">
                <a:latin typeface="Calibri"/>
                <a:cs typeface="Calibri"/>
              </a:rPr>
              <a:t>al</a:t>
            </a:r>
            <a:r>
              <a:rPr spc="-5" dirty="0">
                <a:latin typeface="Calibri"/>
                <a:cs typeface="Calibri"/>
              </a:rPr>
              <a:t> final</a:t>
            </a:r>
            <a:endParaRPr dirty="0">
              <a:latin typeface="Calibri"/>
              <a:cs typeface="Calibri"/>
            </a:endParaRPr>
          </a:p>
          <a:p>
            <a:pPr marL="241300">
              <a:lnSpc>
                <a:spcPts val="2160"/>
              </a:lnSpc>
            </a:pPr>
            <a:r>
              <a:rPr spc="-5" dirty="0">
                <a:latin typeface="Calibri"/>
                <a:cs typeface="Calibri"/>
              </a:rPr>
              <a:t>(en la</a:t>
            </a:r>
            <a:r>
              <a:rPr spc="-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última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vuelta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5" dirty="0" err="1">
                <a:latin typeface="Calibri"/>
                <a:cs typeface="Calibri"/>
              </a:rPr>
              <a:t>parcial</a:t>
            </a:r>
            <a:r>
              <a:rPr lang="es-ES" spc="-5" dirty="0">
                <a:latin typeface="Calibri"/>
                <a:cs typeface="Calibri"/>
              </a:rPr>
              <a:t>). </a:t>
            </a:r>
            <a:r>
              <a:rPr spc="-5" dirty="0" err="1">
                <a:latin typeface="Calibri"/>
                <a:cs typeface="Calibri"/>
              </a:rPr>
              <a:t>Calcular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la</a:t>
            </a:r>
            <a:r>
              <a:rPr dirty="0">
                <a:latin typeface="Calibri"/>
                <a:cs typeface="Calibri"/>
              </a:rPr>
              <a:t> </a:t>
            </a:r>
            <a:r>
              <a:rPr spc="-10" dirty="0" err="1">
                <a:latin typeface="Calibri"/>
                <a:cs typeface="Calibri"/>
              </a:rPr>
              <a:t>distancia</a:t>
            </a:r>
            <a:r>
              <a:rPr spc="2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total</a:t>
            </a:r>
            <a:r>
              <a:rPr dirty="0">
                <a:latin typeface="Calibri"/>
                <a:cs typeface="Calibri"/>
              </a:rPr>
              <a:t> </a:t>
            </a:r>
            <a:r>
              <a:rPr spc="-5" dirty="0" err="1">
                <a:latin typeface="Calibri"/>
                <a:cs typeface="Calibri"/>
              </a:rPr>
              <a:t>caminada</a:t>
            </a:r>
            <a:r>
              <a:rPr lang="es-ES" spc="-5" dirty="0">
                <a:latin typeface="Calibri"/>
                <a:cs typeface="Calibri"/>
              </a:rPr>
              <a:t>.</a:t>
            </a:r>
            <a:endParaRPr dirty="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2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spc="-5" dirty="0">
                <a:latin typeface="Calibri"/>
                <a:cs typeface="Calibri"/>
              </a:rPr>
              <a:t>Frecuencia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cardiaca,</a:t>
            </a:r>
            <a:r>
              <a:rPr spc="35" dirty="0">
                <a:latin typeface="Calibri"/>
                <a:cs typeface="Calibri"/>
              </a:rPr>
              <a:t> </a:t>
            </a:r>
            <a:r>
              <a:rPr spc="-55" dirty="0">
                <a:latin typeface="Calibri"/>
                <a:cs typeface="Calibri"/>
              </a:rPr>
              <a:t>TA,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saturación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oxígeno,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Esfuerzo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según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escala</a:t>
            </a:r>
            <a:r>
              <a:rPr spc="3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Borg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(</a:t>
            </a:r>
            <a:r>
              <a:rPr spc="-10" dirty="0" err="1">
                <a:latin typeface="Calibri"/>
                <a:cs typeface="Calibri"/>
              </a:rPr>
              <a:t>disnea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y </a:t>
            </a:r>
            <a:r>
              <a:rPr spc="-20" dirty="0" err="1">
                <a:latin typeface="Calibri"/>
                <a:cs typeface="Calibri"/>
              </a:rPr>
              <a:t>fatiga</a:t>
            </a:r>
            <a:r>
              <a:rPr lang="es-ES" spc="-20" dirty="0">
                <a:latin typeface="Calibri"/>
                <a:cs typeface="Calibri"/>
              </a:rPr>
              <a:t>).</a:t>
            </a:r>
            <a:endParaRPr dirty="0">
              <a:latin typeface="Calibri"/>
              <a:cs typeface="Calibri"/>
            </a:endParaRPr>
          </a:p>
          <a:p>
            <a:pPr marL="241300" marR="242570" indent="-228600">
              <a:lnSpc>
                <a:spcPct val="80000"/>
              </a:lnSpc>
              <a:spcBef>
                <a:spcPts val="994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spc="-15" dirty="0">
                <a:latin typeface="Calibri"/>
                <a:cs typeface="Calibri"/>
              </a:rPr>
              <a:t>Estos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parámetros</a:t>
            </a:r>
            <a:r>
              <a:rPr spc="2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se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deben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registrar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también</a:t>
            </a:r>
            <a:r>
              <a:rPr spc="2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después</a:t>
            </a:r>
            <a:r>
              <a:rPr spc="2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uno,</a:t>
            </a:r>
            <a:r>
              <a:rPr spc="-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tres</a:t>
            </a:r>
            <a:r>
              <a:rPr spc="2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y cinco</a:t>
            </a:r>
            <a:r>
              <a:rPr spc="1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minutos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</a:t>
            </a:r>
            <a:r>
              <a:rPr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haber </a:t>
            </a:r>
            <a:r>
              <a:rPr spc="-434" dirty="0">
                <a:latin typeface="Calibri"/>
                <a:cs typeface="Calibri"/>
              </a:rPr>
              <a:t> </a:t>
            </a:r>
            <a:r>
              <a:rPr spc="-10" dirty="0" err="1">
                <a:latin typeface="Calibri"/>
                <a:cs typeface="Calibri"/>
              </a:rPr>
              <a:t>concluido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la</a:t>
            </a:r>
            <a:r>
              <a:rPr spc="15" dirty="0">
                <a:latin typeface="Calibri"/>
                <a:cs typeface="Calibri"/>
              </a:rPr>
              <a:t> </a:t>
            </a:r>
            <a:r>
              <a:rPr spc="-10" dirty="0" err="1">
                <a:latin typeface="Calibri"/>
                <a:cs typeface="Calibri"/>
              </a:rPr>
              <a:t>caminata</a:t>
            </a:r>
            <a:r>
              <a:rPr lang="es-ES" spc="-10" dirty="0">
                <a:latin typeface="Calibri"/>
                <a:cs typeface="Calibri"/>
              </a:rPr>
              <a:t>.</a:t>
            </a:r>
            <a:endParaRPr dirty="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20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spc="-5" dirty="0">
                <a:latin typeface="Calibri"/>
                <a:cs typeface="Calibri"/>
              </a:rPr>
              <a:t>Calcular</a:t>
            </a:r>
            <a:r>
              <a:rPr spc="1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el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porcentaje</a:t>
            </a:r>
            <a:r>
              <a:rPr spc="1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alcanzado</a:t>
            </a:r>
            <a:r>
              <a:rPr spc="1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la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frecuencia</a:t>
            </a:r>
            <a:r>
              <a:rPr spc="35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cardíaca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máxima</a:t>
            </a:r>
            <a:r>
              <a:rPr spc="15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para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5" dirty="0" err="1">
                <a:latin typeface="Calibri"/>
                <a:cs typeface="Calibri"/>
              </a:rPr>
              <a:t>el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10" dirty="0" err="1">
                <a:latin typeface="Calibri"/>
                <a:cs typeface="Calibri"/>
              </a:rPr>
              <a:t>paciente</a:t>
            </a:r>
            <a:r>
              <a:rPr lang="es-ES" spc="-10" dirty="0">
                <a:latin typeface="Calibri"/>
                <a:cs typeface="Calibri"/>
              </a:rPr>
              <a:t>.</a:t>
            </a:r>
            <a:endParaRPr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400" dirty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</a:pPr>
            <a:r>
              <a:rPr lang="es-ES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Ecuaciones</a:t>
            </a:r>
            <a:r>
              <a:rPr b="1" u="sng" spc="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b="1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b="1" u="sng" spc="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b="1" u="sng" spc="-15" dirty="0" err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referencia</a:t>
            </a:r>
            <a:r>
              <a:rPr spc="-5" dirty="0">
                <a:latin typeface="Calibri"/>
                <a:cs typeface="Calibri"/>
              </a:rPr>
              <a:t>:</a:t>
            </a:r>
            <a:r>
              <a:rPr lang="es-ES" spc="-5" dirty="0">
                <a:latin typeface="Calibri"/>
                <a:cs typeface="Calibri"/>
              </a:rPr>
              <a:t> </a:t>
            </a:r>
            <a:r>
              <a:rPr lang="es-ES" b="1" spc="-5" dirty="0">
                <a:latin typeface="Calibri"/>
                <a:cs typeface="Calibri"/>
                <a:hlinkClick r:id="rId2"/>
              </a:rPr>
              <a:t>aquí</a:t>
            </a:r>
            <a:r>
              <a:rPr lang="es-ES" b="1" spc="-5" dirty="0">
                <a:latin typeface="Calibri"/>
                <a:cs typeface="Calibri"/>
              </a:rPr>
              <a:t>.</a:t>
            </a:r>
          </a:p>
          <a:p>
            <a:pPr marL="12700">
              <a:lnSpc>
                <a:spcPts val="2160"/>
              </a:lnSpc>
            </a:pPr>
            <a:endParaRPr lang="es-ES" b="1" spc="-5" dirty="0">
              <a:latin typeface="Calibri"/>
              <a:cs typeface="Calibri"/>
            </a:endParaRPr>
          </a:p>
          <a:p>
            <a:pPr marL="12700"/>
            <a:r>
              <a:rPr lang="es-ES" sz="1200" b="0" i="0" dirty="0">
                <a:effectLst/>
              </a:rPr>
              <a:t>Shirley Ryan </a:t>
            </a:r>
            <a:r>
              <a:rPr lang="es-ES" sz="1200" b="0" i="0" dirty="0" err="1">
                <a:effectLst/>
              </a:rPr>
              <a:t>AbilityLab</a:t>
            </a:r>
            <a:r>
              <a:rPr lang="es-ES" sz="1200" b="0" i="0" dirty="0">
                <a:effectLst/>
              </a:rPr>
              <a:t>. 6 Minute </a:t>
            </a:r>
            <a:r>
              <a:rPr lang="es-ES" sz="1200" b="0" i="0" dirty="0" err="1">
                <a:effectLst/>
              </a:rPr>
              <a:t>Walk</a:t>
            </a:r>
            <a:r>
              <a:rPr lang="es-ES" sz="1200" b="0" i="0" dirty="0">
                <a:effectLst/>
              </a:rPr>
              <a:t> Test [Internet]. 2021 </a:t>
            </a:r>
            <a:r>
              <a:rPr lang="es-ES" sz="1200" b="0" i="0" dirty="0" err="1">
                <a:effectLst/>
              </a:rPr>
              <a:t>Aug</a:t>
            </a:r>
            <a:r>
              <a:rPr lang="es-ES" sz="1200" b="0" i="0" dirty="0">
                <a:effectLst/>
              </a:rPr>
              <a:t> 23 [citado 2025 Jun 19]. Disponible en: https://www.sralab.org/rehabilitation-measures/6-minute-walk-test</a:t>
            </a:r>
            <a:endParaRPr lang="es-ES" sz="1200" spc="-5" dirty="0"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Imagen 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4F99E136-EEF1-35FB-EDCE-312DEAD038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73C46-F69B-CBE9-2FB8-8FEF4F4049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F5741149-AEF2-5D66-C83F-03292E642DF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6939" y="647192"/>
            <a:ext cx="936688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dirty="0"/>
              <a:t>6</a:t>
            </a:r>
            <a:r>
              <a:rPr sz="4000" b="1" spc="-70" dirty="0"/>
              <a:t> </a:t>
            </a:r>
            <a:r>
              <a:rPr sz="4000" b="1" spc="-40" dirty="0"/>
              <a:t>minutos</a:t>
            </a:r>
            <a:r>
              <a:rPr sz="4000" b="1" spc="-70" dirty="0"/>
              <a:t> </a:t>
            </a:r>
            <a:r>
              <a:rPr sz="4000" b="1" spc="-40" dirty="0"/>
              <a:t>marcha:</a:t>
            </a:r>
            <a:r>
              <a:rPr sz="4000" b="1" spc="-60" dirty="0"/>
              <a:t> </a:t>
            </a:r>
            <a:r>
              <a:rPr sz="4000" b="1" spc="-40" dirty="0" err="1"/>
              <a:t>resistencia</a:t>
            </a:r>
            <a:r>
              <a:rPr sz="4000" b="1" spc="-85" dirty="0"/>
              <a:t> </a:t>
            </a:r>
            <a:r>
              <a:rPr sz="4000" b="1" spc="-45" dirty="0" err="1"/>
              <a:t>aeróbica</a:t>
            </a:r>
            <a:r>
              <a:rPr lang="es-ES" sz="4000" b="1" spc="-45" dirty="0"/>
              <a:t>.</a:t>
            </a:r>
            <a:endParaRPr sz="4000" b="1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014F1D4B-B0EE-06F7-D13C-E5B68A076BD8}"/>
              </a:ext>
            </a:extLst>
          </p:cNvPr>
          <p:cNvSpPr txBox="1"/>
          <p:nvPr/>
        </p:nvSpPr>
        <p:spPr>
          <a:xfrm>
            <a:off x="916939" y="1721307"/>
            <a:ext cx="5712461" cy="2049279"/>
          </a:xfrm>
          <a:prstGeom prst="rect">
            <a:avLst/>
          </a:prstGeom>
        </p:spPr>
        <p:txBody>
          <a:bodyPr vert="horz" wrap="square" lIns="0" tIns="7874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lang="es-ES" b="1" spc="-10" dirty="0">
                <a:latin typeface="Calibri"/>
                <a:cs typeface="Calibri"/>
              </a:rPr>
              <a:t>Datos:</a:t>
            </a:r>
          </a:p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lang="es-ES" spc="-10" dirty="0">
                <a:latin typeface="Calibri"/>
                <a:cs typeface="Calibri"/>
              </a:rPr>
              <a:t>Alzheimer. MDC = 33,47m.</a:t>
            </a:r>
          </a:p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lang="es-ES" spc="-10" dirty="0">
                <a:latin typeface="Calibri"/>
                <a:cs typeface="Calibri"/>
              </a:rPr>
              <a:t>Parkinson. MDC = 82m (H&amp;Y =2).</a:t>
            </a:r>
          </a:p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lang="es-ES" spc="-10" dirty="0">
                <a:latin typeface="Calibri"/>
                <a:cs typeface="Calibri"/>
              </a:rPr>
              <a:t>Mayores (77 años). MDC = 85,21 m; MCID = 50 m.</a:t>
            </a:r>
          </a:p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lang="es-ES" spc="-10" dirty="0">
                <a:latin typeface="Calibri"/>
                <a:cs typeface="Calibri"/>
              </a:rPr>
              <a:t>Ictus (crónico). MDC = 34,37 m hasta 36,6 m; Ictus (subagudo). MDC = 60,98 m. MICD en crónicos = 50m.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2DE61933-4340-3AB6-8392-3776922E67F2}"/>
              </a:ext>
            </a:extLst>
          </p:cNvPr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Imagen 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B28088D1-308F-605F-5BF8-B2FC229ED9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0A4CE035-3C5B-1006-BC94-E1E7FB0F0C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988110"/>
              </p:ext>
            </p:extLst>
          </p:nvPr>
        </p:nvGraphicFramePr>
        <p:xfrm>
          <a:off x="878839" y="4099148"/>
          <a:ext cx="3921761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8161">
                  <a:extLst>
                    <a:ext uri="{9D8B030D-6E8A-4147-A177-3AD203B41FA5}">
                      <a16:colId xmlns:a16="http://schemas.microsoft.com/office/drawing/2014/main" val="2901044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101674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 sz="1600" dirty="0"/>
                        <a:t>Datos normativos (mayores)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Metros</a:t>
                      </a:r>
                    </a:p>
                    <a:p>
                      <a:pPr algn="ctr"/>
                      <a:r>
                        <a:rPr lang="es-ES" sz="1600" dirty="0"/>
                        <a:t>Hombres/Mujeres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6610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/>
                        <a:t>60-69 años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572 m/538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639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/>
                        <a:t>70-79 años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527 m/ 471m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823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/>
                        <a:t>80-89 años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417 m/392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3844251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849FCC3D-66C6-8FCB-B2FC-ABA2B6DD49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183690"/>
              </p:ext>
            </p:extLst>
          </p:nvPr>
        </p:nvGraphicFramePr>
        <p:xfrm>
          <a:off x="6090575" y="2027511"/>
          <a:ext cx="5521961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1625">
                  <a:extLst>
                    <a:ext uri="{9D8B030D-6E8A-4147-A177-3AD203B41FA5}">
                      <a16:colId xmlns:a16="http://schemas.microsoft.com/office/drawing/2014/main" val="29010440"/>
                    </a:ext>
                  </a:extLst>
                </a:gridCol>
                <a:gridCol w="1630336">
                  <a:extLst>
                    <a:ext uri="{9D8B030D-6E8A-4147-A177-3AD203B41FA5}">
                      <a16:colId xmlns:a16="http://schemas.microsoft.com/office/drawing/2014/main" val="101674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 dirty="0"/>
                        <a:t>Puntos de corte (ictus)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Metros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6610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Caminante en el hogar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135.1 ± 84.4 m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639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Caminante en la comunidad (muy limitado)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225.2 ± 94.3 m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823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Caminante en la comunidad (algo limitado)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251.0 ± 79.6 m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3844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/>
                        <a:t>Caminante en la comunidad sin limitación.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0" i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312.2 ± 70.9 m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41414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F1BCD3CC-4A11-D1A2-D4BA-AE2420D8C43A}"/>
              </a:ext>
            </a:extLst>
          </p:cNvPr>
          <p:cNvSpPr txBox="1"/>
          <p:nvPr/>
        </p:nvSpPr>
        <p:spPr>
          <a:xfrm>
            <a:off x="6100100" y="4818924"/>
            <a:ext cx="55505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/>
            <a:r>
              <a:rPr lang="es-ES" sz="1200" b="0" i="0" dirty="0">
                <a:effectLst/>
              </a:rPr>
              <a:t>Shirley Ryan </a:t>
            </a:r>
            <a:r>
              <a:rPr lang="es-ES" sz="1200" b="0" i="0" dirty="0" err="1">
                <a:effectLst/>
              </a:rPr>
              <a:t>AbilityLab</a:t>
            </a:r>
            <a:r>
              <a:rPr lang="es-ES" sz="1200" b="0" i="0" dirty="0">
                <a:effectLst/>
              </a:rPr>
              <a:t>. 6 Minute </a:t>
            </a:r>
            <a:r>
              <a:rPr lang="es-ES" sz="1200" b="0" i="0" dirty="0" err="1">
                <a:effectLst/>
              </a:rPr>
              <a:t>Walk</a:t>
            </a:r>
            <a:r>
              <a:rPr lang="es-ES" sz="1200" b="0" i="0" dirty="0">
                <a:effectLst/>
              </a:rPr>
              <a:t> Test [Internet]. 2021 </a:t>
            </a:r>
            <a:r>
              <a:rPr lang="es-ES" sz="1200" b="0" i="0" dirty="0" err="1">
                <a:effectLst/>
              </a:rPr>
              <a:t>Aug</a:t>
            </a:r>
            <a:r>
              <a:rPr lang="es-ES" sz="1200" b="0" i="0" dirty="0">
                <a:effectLst/>
              </a:rPr>
              <a:t> 23 [citado 2025 Jun 19]. Disponible en: https://www.sralab.org/rehabilitation-measures/6-minute-walk-test</a:t>
            </a:r>
            <a:endParaRPr lang="es-ES" sz="1200" spc="-5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1116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DA3BF96-4DCD-1A35-DB3B-56260905B3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BD094FCF-9476-1FDD-5C22-06901FF51DB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6939" y="647192"/>
            <a:ext cx="9366885" cy="63563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4000" b="1" dirty="0"/>
              <a:t>2</a:t>
            </a:r>
            <a:r>
              <a:rPr sz="4000" b="1" spc="-70" dirty="0"/>
              <a:t> </a:t>
            </a:r>
            <a:r>
              <a:rPr sz="4000" b="1" spc="-40" dirty="0"/>
              <a:t>minutos</a:t>
            </a:r>
            <a:r>
              <a:rPr sz="4000" b="1" spc="-70" dirty="0"/>
              <a:t> </a:t>
            </a:r>
            <a:r>
              <a:rPr sz="4000" b="1" spc="-40" dirty="0"/>
              <a:t>marcha:</a:t>
            </a:r>
            <a:r>
              <a:rPr sz="4000" b="1" spc="-60" dirty="0"/>
              <a:t> </a:t>
            </a:r>
            <a:r>
              <a:rPr sz="4000" b="1" spc="-40" dirty="0" err="1"/>
              <a:t>resistencia</a:t>
            </a:r>
            <a:r>
              <a:rPr sz="4000" b="1" spc="-85" dirty="0"/>
              <a:t> </a:t>
            </a:r>
            <a:r>
              <a:rPr sz="4000" b="1" spc="-45" dirty="0" err="1"/>
              <a:t>aeróbica</a:t>
            </a:r>
            <a:r>
              <a:rPr lang="es-ES" sz="4000" b="1" spc="-45" dirty="0"/>
              <a:t>.</a:t>
            </a:r>
            <a:endParaRPr sz="4000" b="1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DC7DB622-0419-7B46-88E7-AEE0DDCD24B0}"/>
              </a:ext>
            </a:extLst>
          </p:cNvPr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Imagen 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3CEC980E-F2B1-11D2-D3B4-D91A8FEDA9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  <p:sp>
        <p:nvSpPr>
          <p:cNvPr id="7" name="object 3">
            <a:extLst>
              <a:ext uri="{FF2B5EF4-FFF2-40B4-BE49-F238E27FC236}">
                <a16:creationId xmlns:a16="http://schemas.microsoft.com/office/drawing/2014/main" id="{8621E237-7D23-F903-6E60-9438A8100DCE}"/>
              </a:ext>
            </a:extLst>
          </p:cNvPr>
          <p:cNvSpPr txBox="1"/>
          <p:nvPr/>
        </p:nvSpPr>
        <p:spPr>
          <a:xfrm>
            <a:off x="916939" y="1721307"/>
            <a:ext cx="9961245" cy="4326826"/>
          </a:xfrm>
          <a:prstGeom prst="rect">
            <a:avLst/>
          </a:prstGeom>
        </p:spPr>
        <p:txBody>
          <a:bodyPr vert="horz" wrap="square" lIns="0" tIns="78740" rIns="0" bIns="0" rtlCol="0" anchor="t">
            <a:spAutoFit/>
          </a:bodyPr>
          <a:lstStyle/>
          <a:p>
            <a:pPr marL="12700">
              <a:spcBef>
                <a:spcPts val="620"/>
              </a:spcBef>
            </a:pPr>
            <a:r>
              <a:rPr lang="es-ES" sz="2000" spc="-5" dirty="0">
                <a:latin typeface="Calibri"/>
                <a:ea typeface="Calibri"/>
                <a:cs typeface="Calibri"/>
              </a:rPr>
              <a:t>Mismo procedimiento que el 6MWT.</a:t>
            </a:r>
          </a:p>
          <a:p>
            <a:pPr marL="12700">
              <a:spcBef>
                <a:spcPts val="620"/>
              </a:spcBef>
            </a:pPr>
            <a:endParaRPr lang="es-ES" sz="2000" spc="-5" dirty="0">
              <a:latin typeface="Calibri"/>
              <a:ea typeface="Calibri"/>
              <a:cs typeface="Calibri"/>
            </a:endParaRPr>
          </a:p>
          <a:p>
            <a:pPr marL="12700">
              <a:spcBef>
                <a:spcPts val="620"/>
              </a:spcBef>
            </a:pPr>
            <a:r>
              <a:rPr lang="es-ES" sz="2000" u="sng" spc="-5" dirty="0">
                <a:latin typeface="Calibri"/>
                <a:ea typeface="Calibri"/>
                <a:cs typeface="Calibri"/>
              </a:rPr>
              <a:t>Datos</a:t>
            </a:r>
            <a:r>
              <a:rPr lang="es-ES" sz="2000" spc="-5" dirty="0">
                <a:latin typeface="Calibri"/>
                <a:ea typeface="Calibri"/>
                <a:cs typeface="Calibri"/>
              </a:rPr>
              <a:t>:</a:t>
            </a:r>
          </a:p>
          <a:p>
            <a:pPr marL="12700">
              <a:spcBef>
                <a:spcPts val="620"/>
              </a:spcBef>
            </a:pPr>
            <a:r>
              <a:rPr lang="es-ES" sz="2000" spc="-5" dirty="0">
                <a:latin typeface="Calibri"/>
                <a:ea typeface="Calibri"/>
                <a:cs typeface="Calibri"/>
              </a:rPr>
              <a:t>Esclerosis Múltiple: MDC = 19,21 metros. </a:t>
            </a:r>
            <a:r>
              <a:rPr lang="es-ES" sz="2000" u="sng" spc="-5" dirty="0">
                <a:latin typeface="Calibri"/>
                <a:ea typeface="Calibri"/>
                <a:cs typeface="Calibri"/>
              </a:rPr>
              <a:t>Datos</a:t>
            </a:r>
            <a:r>
              <a:rPr lang="es-ES" sz="2000" spc="-5" dirty="0">
                <a:latin typeface="Calibri"/>
                <a:ea typeface="Calibri"/>
                <a:cs typeface="Calibri"/>
              </a:rPr>
              <a:t>: afectación leve (173 metros); afectación moderada (104 metros).</a:t>
            </a:r>
          </a:p>
          <a:p>
            <a:pPr marL="12700">
              <a:spcBef>
                <a:spcPts val="620"/>
              </a:spcBef>
            </a:pPr>
            <a:r>
              <a:rPr lang="es-ES" sz="2000" spc="-5" dirty="0">
                <a:latin typeface="Calibri"/>
                <a:ea typeface="Calibri"/>
                <a:cs typeface="Calibri"/>
              </a:rPr>
              <a:t>Mayores: MDC = 12.2 metros. </a:t>
            </a:r>
            <a:r>
              <a:rPr lang="es-ES" sz="2000" u="sng" spc="-5" dirty="0">
                <a:latin typeface="Calibri"/>
                <a:ea typeface="Calibri"/>
                <a:cs typeface="Calibri"/>
              </a:rPr>
              <a:t>Datos</a:t>
            </a:r>
            <a:r>
              <a:rPr lang="es-ES" sz="2000" spc="-5" dirty="0">
                <a:latin typeface="Calibri"/>
                <a:ea typeface="Calibri"/>
                <a:cs typeface="Calibri"/>
              </a:rPr>
              <a:t>: 77.7 metros (largo cuidado o dependencia) - 150.4 metros (mayores independientes).</a:t>
            </a:r>
          </a:p>
          <a:p>
            <a:pPr marL="12700">
              <a:spcBef>
                <a:spcPts val="620"/>
              </a:spcBef>
            </a:pPr>
            <a:r>
              <a:rPr lang="es-ES" sz="2000" spc="-5" dirty="0">
                <a:latin typeface="Calibri"/>
                <a:ea typeface="Calibri"/>
                <a:cs typeface="Calibri"/>
              </a:rPr>
              <a:t>Lesión medular: </a:t>
            </a:r>
            <a:r>
              <a:rPr lang="es-ES" sz="2000" u="sng" spc="-5" dirty="0">
                <a:latin typeface="Calibri"/>
                <a:ea typeface="Calibri"/>
                <a:cs typeface="Calibri"/>
              </a:rPr>
              <a:t>Datos</a:t>
            </a:r>
            <a:r>
              <a:rPr lang="es-ES" sz="2000" spc="-5" dirty="0">
                <a:latin typeface="Calibri"/>
                <a:ea typeface="Calibri"/>
                <a:cs typeface="Calibri"/>
              </a:rPr>
              <a:t>: Paraplejía (101.3 metros); Tetraplejía (115.9 metros).</a:t>
            </a:r>
          </a:p>
          <a:p>
            <a:pPr marL="12700">
              <a:spcBef>
                <a:spcPts val="620"/>
              </a:spcBef>
            </a:pPr>
            <a:r>
              <a:rPr lang="es-ES" sz="2000" spc="-5" dirty="0">
                <a:latin typeface="Calibri"/>
                <a:ea typeface="Calibri"/>
                <a:cs typeface="Calibri"/>
              </a:rPr>
              <a:t>Lesión cerebral: MDC = 16, 4 metros. </a:t>
            </a:r>
          </a:p>
          <a:p>
            <a:pPr marL="12700">
              <a:spcBef>
                <a:spcPts val="620"/>
              </a:spcBef>
            </a:pPr>
            <a:endParaRPr lang="es-ES" sz="2000" spc="-5" dirty="0">
              <a:latin typeface="Calibri"/>
              <a:ea typeface="Calibri"/>
              <a:cs typeface="Calibri"/>
            </a:endParaRPr>
          </a:p>
          <a:p>
            <a:pPr marL="12700">
              <a:spcBef>
                <a:spcPts val="620"/>
              </a:spcBef>
            </a:pPr>
            <a:r>
              <a:rPr lang="en-US" sz="1600" spc="-5" dirty="0">
                <a:latin typeface="Calibri"/>
                <a:ea typeface="Calibri"/>
                <a:cs typeface="Calibri"/>
              </a:rPr>
              <a:t>Shirley Ryan </a:t>
            </a:r>
            <a:r>
              <a:rPr lang="en-US" sz="1600" spc="-5" dirty="0" err="1">
                <a:latin typeface="Calibri"/>
                <a:ea typeface="Calibri"/>
                <a:cs typeface="Calibri"/>
              </a:rPr>
              <a:t>AbilityLab</a:t>
            </a:r>
            <a:r>
              <a:rPr lang="en-US" sz="1600" spc="-5" dirty="0">
                <a:latin typeface="Calibri"/>
                <a:ea typeface="Calibri"/>
                <a:cs typeface="Calibri"/>
              </a:rPr>
              <a:t>. 2 Minute Walk Test [Internet]. Rehabilitation Measures Database. 2013 Feb 28 [cited 2025 Jun 18]. Available from: </a:t>
            </a:r>
            <a:r>
              <a:rPr lang="en-US" sz="1600" spc="-5" dirty="0">
                <a:latin typeface="Calibri"/>
                <a:ea typeface="Calibri"/>
                <a:cs typeface="Calibri"/>
                <a:hlinkClick r:id="rId3"/>
              </a:rPr>
              <a:t>https://www.sralab.org/rehabilitation-measures/2-minute-walk-test</a:t>
            </a:r>
            <a:r>
              <a:rPr lang="en-US" sz="1600" spc="-5" dirty="0">
                <a:latin typeface="Calibri"/>
                <a:ea typeface="Calibri"/>
                <a:cs typeface="Calibri"/>
              </a:rPr>
              <a:t>  </a:t>
            </a:r>
            <a:endParaRPr lang="es-ES" sz="1600" spc="-5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1659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EA7ECB-F0C2-17C2-298F-420866368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395452E8-0D91-77D1-9BC4-CAD9767322F3}"/>
              </a:ext>
            </a:extLst>
          </p:cNvPr>
          <p:cNvSpPr txBox="1"/>
          <p:nvPr/>
        </p:nvSpPr>
        <p:spPr>
          <a:xfrm>
            <a:off x="1219200" y="1631091"/>
            <a:ext cx="1005840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Age-</a:t>
            </a:r>
            <a:r>
              <a:rPr lang="es-ES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predicted</a:t>
            </a:r>
            <a:r>
              <a:rPr lang="es-E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maximum</a:t>
            </a:r>
            <a:r>
              <a:rPr lang="es-E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heart</a:t>
            </a:r>
            <a:r>
              <a:rPr lang="es-E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" sz="16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rate</a:t>
            </a:r>
            <a:r>
              <a:rPr lang="es-E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(APMHR):</a:t>
            </a:r>
          </a:p>
          <a:p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Ecuación de Robinson. 212-0,77*edad.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Ecuación de Fox. 220-edad. Sobreestima APMHR en mujeres.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b="1" dirty="0"/>
              <a:t>Ecuación de Tanaka. 208-0,7*edad. </a:t>
            </a:r>
            <a:r>
              <a:rPr lang="es-ES" sz="1600" dirty="0"/>
              <a:t>Mejor estimación del APMHR, especialmente en mayores.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Ecuación de </a:t>
            </a:r>
            <a:r>
              <a:rPr lang="es-ES" sz="1600" dirty="0" err="1"/>
              <a:t>Nes</a:t>
            </a:r>
            <a:r>
              <a:rPr lang="es-ES" sz="1600" dirty="0"/>
              <a:t>. 211-0,64*edad.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Si el paciente está con beta bloqueantes. Ecuación: 164 – 0,7*edad.</a:t>
            </a:r>
          </a:p>
          <a:p>
            <a:endParaRPr lang="es-ES" sz="1600" dirty="0"/>
          </a:p>
          <a:p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Almaadawy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 O, </a:t>
            </a:r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Uretsky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 BF, </a:t>
            </a:r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Krittanawong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 C, </a:t>
            </a:r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Birnbaum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 Y. Target Heart </a:t>
            </a:r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Rate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 Formulas </a:t>
            </a:r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for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 </a:t>
            </a:r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Exercise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 Stress </a:t>
            </a:r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Testing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: </a:t>
            </a:r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What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 Is </a:t>
            </a:r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the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 </a:t>
            </a:r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Evidence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? J Clin </a:t>
            </a:r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Med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. 2024 </a:t>
            </a:r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Sep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 19;13(18):5562. </a:t>
            </a:r>
            <a:r>
              <a:rPr lang="es-ES" sz="1200" b="0" i="0" dirty="0" err="1">
                <a:solidFill>
                  <a:srgbClr val="1B1B1B"/>
                </a:solidFill>
                <a:effectLst/>
                <a:latin typeface="+mj-lt"/>
              </a:rPr>
              <a:t>doi</a:t>
            </a:r>
            <a:r>
              <a:rPr lang="es-ES" sz="1200" b="0" i="0" dirty="0">
                <a:solidFill>
                  <a:srgbClr val="1B1B1B"/>
                </a:solidFill>
                <a:effectLst/>
                <a:latin typeface="+mj-lt"/>
              </a:rPr>
              <a:t>: 10.3390/jcm13185562. PMID: 39337046; PMCID: PMC11432587.</a:t>
            </a:r>
          </a:p>
          <a:p>
            <a:endParaRPr lang="es-ES" sz="1200" dirty="0">
              <a:solidFill>
                <a:srgbClr val="1B1B1B"/>
              </a:solidFill>
              <a:latin typeface="+mj-lt"/>
            </a:endParaRPr>
          </a:p>
          <a:p>
            <a:r>
              <a:rPr lang="es-E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FCM Parkinson: </a:t>
            </a:r>
            <a:r>
              <a:rPr lang="en-US" sz="1600" b="0" i="0" dirty="0">
                <a:solidFill>
                  <a:srgbClr val="1F1F1F"/>
                </a:solidFill>
                <a:effectLst/>
                <a:latin typeface="ElsevierGulliver"/>
              </a:rPr>
              <a:t>[166 − (1.15 × </a:t>
            </a:r>
            <a:r>
              <a:rPr lang="en-US" sz="1600" b="0" i="0" dirty="0" err="1">
                <a:solidFill>
                  <a:srgbClr val="1F1F1F"/>
                </a:solidFill>
                <a:effectLst/>
                <a:latin typeface="ElsevierGulliver"/>
              </a:rPr>
              <a:t>edad</a:t>
            </a:r>
            <a:r>
              <a:rPr lang="en-US" sz="1600" b="0" i="0" dirty="0">
                <a:solidFill>
                  <a:srgbClr val="1F1F1F"/>
                </a:solidFill>
                <a:effectLst/>
                <a:latin typeface="ElsevierGulliver"/>
              </a:rPr>
              <a:t>) + (0.60 × </a:t>
            </a:r>
            <a:r>
              <a:rPr lang="en-US" sz="1600" b="0" i="0" dirty="0" err="1">
                <a:solidFill>
                  <a:srgbClr val="1F1F1F"/>
                </a:solidFill>
                <a:effectLst/>
                <a:latin typeface="ElsevierGulliver"/>
              </a:rPr>
              <a:t>frecuencia</a:t>
            </a:r>
            <a:r>
              <a:rPr lang="en-US" sz="1600" b="0" i="0" dirty="0">
                <a:solidFill>
                  <a:srgbClr val="1F1F1F"/>
                </a:solidFill>
                <a:effectLst/>
                <a:latin typeface="ElsevierGulliver"/>
              </a:rPr>
              <a:t> </a:t>
            </a:r>
            <a:r>
              <a:rPr lang="en-US" sz="1600" b="0" i="0" dirty="0" err="1">
                <a:solidFill>
                  <a:srgbClr val="1F1F1F"/>
                </a:solidFill>
                <a:effectLst/>
                <a:latin typeface="ElsevierGulliver"/>
              </a:rPr>
              <a:t>cardiaca</a:t>
            </a:r>
            <a:r>
              <a:rPr lang="en-US" sz="1600" b="0" i="0" dirty="0">
                <a:solidFill>
                  <a:srgbClr val="1F1F1F"/>
                </a:solidFill>
                <a:effectLst/>
                <a:latin typeface="ElsevierGulliver"/>
              </a:rPr>
              <a:t> </a:t>
            </a:r>
            <a:r>
              <a:rPr lang="en-US" sz="1600" b="0" i="0" dirty="0" err="1">
                <a:solidFill>
                  <a:srgbClr val="1F1F1F"/>
                </a:solidFill>
                <a:effectLst/>
                <a:latin typeface="ElsevierGulliver"/>
              </a:rPr>
              <a:t>en</a:t>
            </a:r>
            <a:r>
              <a:rPr lang="en-US" sz="1600" b="0" i="0" dirty="0">
                <a:solidFill>
                  <a:srgbClr val="1F1F1F"/>
                </a:solidFill>
                <a:effectLst/>
                <a:latin typeface="ElsevierGulliver"/>
              </a:rPr>
              <a:t> </a:t>
            </a:r>
            <a:r>
              <a:rPr lang="en-US" sz="1600" b="0" i="0" dirty="0" err="1">
                <a:solidFill>
                  <a:srgbClr val="1F1F1F"/>
                </a:solidFill>
                <a:effectLst/>
                <a:latin typeface="ElsevierGulliver"/>
              </a:rPr>
              <a:t>reposo</a:t>
            </a:r>
            <a:r>
              <a:rPr lang="en-US" sz="1600" b="0" i="0" dirty="0">
                <a:solidFill>
                  <a:srgbClr val="1F1F1F"/>
                </a:solidFill>
                <a:effectLst/>
                <a:latin typeface="ElsevierGulliver"/>
              </a:rPr>
              <a:t>)]. </a:t>
            </a:r>
          </a:p>
          <a:p>
            <a:endParaRPr lang="es-ES" sz="1200" dirty="0">
              <a:latin typeface="Calibri"/>
              <a:cs typeface="Calibri"/>
            </a:endParaRPr>
          </a:p>
          <a:p>
            <a:r>
              <a:rPr lang="es-ES" sz="1200" dirty="0" err="1">
                <a:latin typeface="Calibri"/>
                <a:cs typeface="Calibri"/>
              </a:rPr>
              <a:t>Rosenfeldt</a:t>
            </a:r>
            <a:r>
              <a:rPr lang="es-ES" sz="1200" dirty="0">
                <a:latin typeface="Calibri"/>
                <a:cs typeface="Calibri"/>
              </a:rPr>
              <a:t> AB, </a:t>
            </a:r>
            <a:r>
              <a:rPr lang="es-ES" sz="1200" dirty="0" err="1">
                <a:latin typeface="Calibri"/>
                <a:cs typeface="Calibri"/>
              </a:rPr>
              <a:t>Penko</a:t>
            </a:r>
            <a:r>
              <a:rPr lang="es-ES" sz="1200" dirty="0">
                <a:latin typeface="Calibri"/>
                <a:cs typeface="Calibri"/>
              </a:rPr>
              <a:t> AL, Jansen AE, Lopez-Lennon C, Zimmerman E, </a:t>
            </a:r>
            <a:r>
              <a:rPr lang="es-ES" sz="1200" dirty="0" err="1">
                <a:latin typeface="Calibri"/>
                <a:cs typeface="Calibri"/>
              </a:rPr>
              <a:t>Imrey</a:t>
            </a:r>
            <a:r>
              <a:rPr lang="es-ES" sz="1200" dirty="0">
                <a:latin typeface="Calibri"/>
                <a:cs typeface="Calibri"/>
              </a:rPr>
              <a:t> PB, Singh TK, </a:t>
            </a:r>
            <a:r>
              <a:rPr lang="es-ES" sz="1200" dirty="0" err="1">
                <a:latin typeface="Calibri"/>
                <a:cs typeface="Calibri"/>
              </a:rPr>
              <a:t>Dibble</a:t>
            </a:r>
            <a:r>
              <a:rPr lang="es-ES" sz="1200" dirty="0">
                <a:latin typeface="Calibri"/>
                <a:cs typeface="Calibri"/>
              </a:rPr>
              <a:t> LE, Alberts JL. </a:t>
            </a:r>
            <a:r>
              <a:rPr lang="es-ES" sz="1200" dirty="0" err="1">
                <a:latin typeface="Calibri"/>
                <a:cs typeface="Calibri"/>
              </a:rPr>
              <a:t>Refining</a:t>
            </a:r>
            <a:r>
              <a:rPr lang="es-ES" sz="1200" dirty="0">
                <a:latin typeface="Calibri"/>
                <a:cs typeface="Calibri"/>
              </a:rPr>
              <a:t> </a:t>
            </a:r>
            <a:r>
              <a:rPr lang="es-ES" sz="1200" dirty="0" err="1">
                <a:latin typeface="Calibri"/>
                <a:cs typeface="Calibri"/>
              </a:rPr>
              <a:t>Maximal</a:t>
            </a:r>
            <a:r>
              <a:rPr lang="es-ES" sz="1200" dirty="0">
                <a:latin typeface="Calibri"/>
                <a:cs typeface="Calibri"/>
              </a:rPr>
              <a:t> Heart </a:t>
            </a:r>
            <a:r>
              <a:rPr lang="es-ES" sz="1200" dirty="0" err="1">
                <a:latin typeface="Calibri"/>
                <a:cs typeface="Calibri"/>
              </a:rPr>
              <a:t>Rate</a:t>
            </a:r>
            <a:r>
              <a:rPr lang="es-ES" sz="1200" dirty="0">
                <a:latin typeface="Calibri"/>
                <a:cs typeface="Calibri"/>
              </a:rPr>
              <a:t> </a:t>
            </a:r>
            <a:r>
              <a:rPr lang="es-ES" sz="1200" dirty="0" err="1">
                <a:latin typeface="Calibri"/>
                <a:cs typeface="Calibri"/>
              </a:rPr>
              <a:t>Estimation</a:t>
            </a:r>
            <a:r>
              <a:rPr lang="es-ES" sz="1200" dirty="0">
                <a:latin typeface="Calibri"/>
                <a:cs typeface="Calibri"/>
              </a:rPr>
              <a:t> to </a:t>
            </a:r>
            <a:r>
              <a:rPr lang="es-ES" sz="1200" dirty="0" err="1">
                <a:latin typeface="Calibri"/>
                <a:cs typeface="Calibri"/>
              </a:rPr>
              <a:t>Enhance</a:t>
            </a:r>
            <a:r>
              <a:rPr lang="es-ES" sz="1200" dirty="0">
                <a:latin typeface="Calibri"/>
                <a:cs typeface="Calibri"/>
              </a:rPr>
              <a:t> </a:t>
            </a:r>
            <a:r>
              <a:rPr lang="es-ES" sz="1200" dirty="0" err="1">
                <a:latin typeface="Calibri"/>
                <a:cs typeface="Calibri"/>
              </a:rPr>
              <a:t>Exercise</a:t>
            </a:r>
            <a:r>
              <a:rPr lang="es-ES" sz="1200" dirty="0">
                <a:latin typeface="Calibri"/>
                <a:cs typeface="Calibri"/>
              </a:rPr>
              <a:t> </a:t>
            </a:r>
            <a:r>
              <a:rPr lang="es-ES" sz="1200" dirty="0" err="1">
                <a:latin typeface="Calibri"/>
                <a:cs typeface="Calibri"/>
              </a:rPr>
              <a:t>Recommendations</a:t>
            </a:r>
            <a:r>
              <a:rPr lang="es-ES" sz="1200" dirty="0">
                <a:latin typeface="Calibri"/>
                <a:cs typeface="Calibri"/>
              </a:rPr>
              <a:t> </a:t>
            </a:r>
            <a:r>
              <a:rPr lang="es-ES" sz="1200" dirty="0" err="1">
                <a:latin typeface="Calibri"/>
                <a:cs typeface="Calibri"/>
              </a:rPr>
              <a:t>for</a:t>
            </a:r>
            <a:r>
              <a:rPr lang="es-ES" sz="1200" dirty="0">
                <a:latin typeface="Calibri"/>
                <a:cs typeface="Calibri"/>
              </a:rPr>
              <a:t> </a:t>
            </a:r>
            <a:r>
              <a:rPr lang="es-ES" sz="1200" dirty="0" err="1">
                <a:latin typeface="Calibri"/>
                <a:cs typeface="Calibri"/>
              </a:rPr>
              <a:t>Persons</a:t>
            </a:r>
            <a:r>
              <a:rPr lang="es-ES" sz="1200" dirty="0">
                <a:latin typeface="Calibri"/>
                <a:cs typeface="Calibri"/>
              </a:rPr>
              <a:t> </a:t>
            </a:r>
            <a:r>
              <a:rPr lang="es-ES" sz="1200" dirty="0" err="1">
                <a:latin typeface="Calibri"/>
                <a:cs typeface="Calibri"/>
              </a:rPr>
              <a:t>With</a:t>
            </a:r>
            <a:r>
              <a:rPr lang="es-ES" sz="1200" dirty="0">
                <a:latin typeface="Calibri"/>
                <a:cs typeface="Calibri"/>
              </a:rPr>
              <a:t> Parkinson </a:t>
            </a:r>
            <a:r>
              <a:rPr lang="es-ES" sz="1200" dirty="0" err="1">
                <a:latin typeface="Calibri"/>
                <a:cs typeface="Calibri"/>
              </a:rPr>
              <a:t>Disease</a:t>
            </a:r>
            <a:r>
              <a:rPr lang="es-ES" sz="1200" dirty="0">
                <a:latin typeface="Calibri"/>
                <a:cs typeface="Calibri"/>
              </a:rPr>
              <a:t>. </a:t>
            </a:r>
            <a:r>
              <a:rPr lang="es-ES" sz="1200" dirty="0" err="1">
                <a:latin typeface="Calibri"/>
                <a:cs typeface="Calibri"/>
              </a:rPr>
              <a:t>Arch</a:t>
            </a:r>
            <a:r>
              <a:rPr lang="es-ES" sz="1200" dirty="0">
                <a:latin typeface="Calibri"/>
                <a:cs typeface="Calibri"/>
              </a:rPr>
              <a:t> </a:t>
            </a:r>
            <a:r>
              <a:rPr lang="es-ES" sz="1200" dirty="0" err="1">
                <a:latin typeface="Calibri"/>
                <a:cs typeface="Calibri"/>
              </a:rPr>
              <a:t>Phys</a:t>
            </a:r>
            <a:r>
              <a:rPr lang="es-ES" sz="1200" dirty="0">
                <a:latin typeface="Calibri"/>
                <a:cs typeface="Calibri"/>
              </a:rPr>
              <a:t> </a:t>
            </a:r>
            <a:r>
              <a:rPr lang="es-ES" sz="1200" dirty="0" err="1">
                <a:latin typeface="Calibri"/>
                <a:cs typeface="Calibri"/>
              </a:rPr>
              <a:t>Med</a:t>
            </a:r>
            <a:r>
              <a:rPr lang="es-ES" sz="1200" dirty="0">
                <a:latin typeface="Calibri"/>
                <a:cs typeface="Calibri"/>
              </a:rPr>
              <a:t> </a:t>
            </a:r>
            <a:r>
              <a:rPr lang="es-ES" sz="1200" dirty="0" err="1">
                <a:latin typeface="Calibri"/>
                <a:cs typeface="Calibri"/>
              </a:rPr>
              <a:t>Rehabil</a:t>
            </a:r>
            <a:r>
              <a:rPr lang="es-ES" sz="1200" dirty="0">
                <a:latin typeface="Calibri"/>
                <a:cs typeface="Calibri"/>
              </a:rPr>
              <a:t>. 2025 </a:t>
            </a:r>
            <a:r>
              <a:rPr lang="es-ES" sz="1200" dirty="0" err="1">
                <a:latin typeface="Calibri"/>
                <a:cs typeface="Calibri"/>
              </a:rPr>
              <a:t>Apr</a:t>
            </a:r>
            <a:r>
              <a:rPr lang="es-ES" sz="1200" dirty="0">
                <a:latin typeface="Calibri"/>
                <a:cs typeface="Calibri"/>
              </a:rPr>
              <a:t> 5:S0003-9993(25)00626-4. </a:t>
            </a:r>
            <a:r>
              <a:rPr lang="es-ES" sz="1200" dirty="0" err="1">
                <a:latin typeface="Calibri"/>
                <a:cs typeface="Calibri"/>
              </a:rPr>
              <a:t>doi</a:t>
            </a:r>
            <a:r>
              <a:rPr lang="es-ES" sz="1200" dirty="0">
                <a:latin typeface="Calibri"/>
                <a:cs typeface="Calibri"/>
              </a:rPr>
              <a:t>: 10.1016/j.apmr.2025.03.046. </a:t>
            </a:r>
            <a:r>
              <a:rPr lang="es-ES" sz="1200" dirty="0" err="1">
                <a:latin typeface="Calibri"/>
                <a:cs typeface="Calibri"/>
              </a:rPr>
              <a:t>Epub</a:t>
            </a:r>
            <a:r>
              <a:rPr lang="es-ES" sz="1200" dirty="0">
                <a:latin typeface="Calibri"/>
                <a:cs typeface="Calibri"/>
              </a:rPr>
              <a:t> </a:t>
            </a:r>
            <a:r>
              <a:rPr lang="es-ES" sz="1200" dirty="0" err="1">
                <a:latin typeface="Calibri"/>
                <a:cs typeface="Calibri"/>
              </a:rPr>
              <a:t>ahead</a:t>
            </a:r>
            <a:r>
              <a:rPr lang="es-ES" sz="1200" dirty="0">
                <a:latin typeface="Calibri"/>
                <a:cs typeface="Calibri"/>
              </a:rPr>
              <a:t> </a:t>
            </a:r>
            <a:r>
              <a:rPr lang="es-ES" sz="1200" dirty="0" err="1">
                <a:latin typeface="Calibri"/>
                <a:cs typeface="Calibri"/>
              </a:rPr>
              <a:t>of</a:t>
            </a:r>
            <a:r>
              <a:rPr lang="es-ES" sz="1200" dirty="0">
                <a:latin typeface="Calibri"/>
                <a:cs typeface="Calibri"/>
              </a:rPr>
              <a:t> </a:t>
            </a:r>
            <a:r>
              <a:rPr lang="es-ES" sz="1200" dirty="0" err="1">
                <a:latin typeface="Calibri"/>
                <a:cs typeface="Calibri"/>
              </a:rPr>
              <a:t>print</a:t>
            </a:r>
            <a:r>
              <a:rPr lang="es-ES" sz="1200" dirty="0">
                <a:latin typeface="Calibri"/>
                <a:cs typeface="Calibri"/>
              </a:rPr>
              <a:t>. PMID: 40194736.</a:t>
            </a:r>
          </a:p>
          <a:p>
            <a:endParaRPr lang="es-ES" sz="1200" dirty="0">
              <a:latin typeface="+mj-lt"/>
            </a:endParaRPr>
          </a:p>
          <a:p>
            <a:r>
              <a:rPr lang="es-ES" sz="1600" b="0" i="0" dirty="0">
                <a:effectLst/>
                <a:latin typeface="+mj-lt"/>
              </a:rPr>
              <a:t>Estimar la FCM a través de fórmulas relacionadas con la edad puede determinar intensidades de entrenamiento sobreestimadas. </a:t>
            </a:r>
            <a:r>
              <a:rPr lang="es-ES" sz="1600" dirty="0">
                <a:latin typeface="+mj-lt"/>
              </a:rPr>
              <a:t>Cálculo individualizado con pruebas de esfuerzo.</a:t>
            </a:r>
          </a:p>
          <a:p>
            <a:endParaRPr lang="es-ES" sz="1200" b="0" i="0" dirty="0">
              <a:solidFill>
                <a:srgbClr val="424242"/>
              </a:solidFill>
              <a:effectLst/>
              <a:latin typeface="Segoe Sans"/>
            </a:endParaRPr>
          </a:p>
          <a:p>
            <a:r>
              <a:rPr lang="es-ES" sz="1200" dirty="0" err="1">
                <a:solidFill>
                  <a:srgbClr val="1B1B1B"/>
                </a:solidFill>
                <a:latin typeface="+mj-lt"/>
              </a:rPr>
              <a:t>Pang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MYC,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Charlesworth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SA, Lau RWK, Chung RCK.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Using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Aerobic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Exercise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to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Improve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Health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Outcomes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and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Quality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of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Life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in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Stroke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: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Evidence-Based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Exercise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Prescription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Recommendations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.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Cerebrovasc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Dis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. 2013;35(1):7-22. </a:t>
            </a:r>
            <a:r>
              <a:rPr lang="es-ES" sz="1200" dirty="0" err="1">
                <a:solidFill>
                  <a:srgbClr val="1B1B1B"/>
                </a:solidFill>
                <a:latin typeface="+mj-lt"/>
              </a:rPr>
              <a:t>doi</a:t>
            </a:r>
            <a:r>
              <a:rPr lang="es-ES" sz="1200" dirty="0">
                <a:solidFill>
                  <a:srgbClr val="1B1B1B"/>
                </a:solidFill>
                <a:latin typeface="+mj-lt"/>
              </a:rPr>
              <a:t>: 10.1159/000346075.</a:t>
            </a:r>
          </a:p>
          <a:p>
            <a:endParaRPr lang="es-ES" sz="1200" dirty="0">
              <a:latin typeface="+mj-lt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7B6D2533-A37F-CC68-6B6B-EF588C693FF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6938" y="647192"/>
            <a:ext cx="5941061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35" dirty="0"/>
              <a:t>Frecuencia</a:t>
            </a:r>
            <a:r>
              <a:rPr sz="4000" b="1" spc="-100" dirty="0"/>
              <a:t> </a:t>
            </a:r>
            <a:r>
              <a:rPr sz="4000" b="1" spc="-45" dirty="0" err="1"/>
              <a:t>cardiaca</a:t>
            </a:r>
            <a:r>
              <a:rPr sz="4000" b="1" spc="-95" dirty="0"/>
              <a:t> </a:t>
            </a:r>
            <a:r>
              <a:rPr sz="4000" b="1" spc="-45" dirty="0" err="1"/>
              <a:t>máxima</a:t>
            </a:r>
            <a:r>
              <a:rPr lang="es-ES" sz="4000" b="1" spc="-45" dirty="0"/>
              <a:t>.</a:t>
            </a:r>
            <a:endParaRPr sz="4000" b="1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603DA120-E044-BEF8-7553-4F87279C5C8F}"/>
              </a:ext>
            </a:extLst>
          </p:cNvPr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Imagen 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F3BAE3F0-3C53-1830-438C-C0C4B7B5C7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202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ECD0340B-0BD4-0636-2361-CB6F0B180EA5}"/>
              </a:ext>
            </a:extLst>
          </p:cNvPr>
          <p:cNvSpPr txBox="1"/>
          <p:nvPr/>
        </p:nvSpPr>
        <p:spPr>
          <a:xfrm>
            <a:off x="916938" y="1676400"/>
            <a:ext cx="1005840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/>
              <a:t>Frecuencia cardiaca de reserva (FCR) = </a:t>
            </a:r>
            <a:r>
              <a:rPr lang="es-ES" sz="1600" dirty="0"/>
              <a:t>FCM – frecuencia cardiaca en reposo.</a:t>
            </a:r>
          </a:p>
          <a:p>
            <a:endParaRPr lang="es-ES" sz="1600" dirty="0"/>
          </a:p>
          <a:p>
            <a:r>
              <a:rPr lang="es-ES" sz="1600" b="1" dirty="0"/>
              <a:t>FC esfuerzo= </a:t>
            </a:r>
            <a:r>
              <a:rPr lang="es-ES" sz="1600" dirty="0"/>
              <a:t>FC reposo+ (porcentaje del esfuerzo deseado * FCR).</a:t>
            </a:r>
          </a:p>
          <a:p>
            <a:endParaRPr lang="es-ES" sz="1600" dirty="0"/>
          </a:p>
          <a:p>
            <a:r>
              <a:rPr lang="es-ES" sz="1600" dirty="0"/>
              <a:t>En ictus, el porcentaje de esfuerzo deseado puede ser:</a:t>
            </a:r>
          </a:p>
          <a:p>
            <a:endParaRPr lang="es-ES" sz="1600" dirty="0"/>
          </a:p>
          <a:p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MacKay-Lyons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M,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Billinger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SA, Eng JJ,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Dromerick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A,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Giacomantonio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N,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Hafer-Macko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C,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Macko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R, Nguyen E, Prior P,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Suskin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N, Tang A, Thornton M,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Unsworth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K. Aerobic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Exercise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Recommendations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to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Optimize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Best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Practices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in Care After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Stroke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: AEROBICS 2019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Update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.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Phys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Ther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. 2020 Jan 23;100(1):149-156. 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doi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: 10.1093/</a:t>
            </a:r>
            <a:r>
              <a:rPr lang="es-ES" sz="1200" b="0" i="0" dirty="0" err="1">
                <a:solidFill>
                  <a:srgbClr val="212121"/>
                </a:solidFill>
                <a:effectLst/>
                <a:latin typeface="+mj-lt"/>
              </a:rPr>
              <a:t>ptj</a:t>
            </a:r>
            <a:r>
              <a:rPr lang="es-ES" sz="1200" b="0" i="0" dirty="0">
                <a:solidFill>
                  <a:srgbClr val="212121"/>
                </a:solidFill>
                <a:effectLst/>
                <a:latin typeface="+mj-lt"/>
              </a:rPr>
              <a:t>/pzz153. PMID: 31596465; PMCID: PMC8204880.</a:t>
            </a:r>
            <a:endParaRPr lang="es-ES" sz="1200" dirty="0">
              <a:latin typeface="+mj-lt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65B0AAC4-0344-E763-CF17-92E0A049426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6938" y="647192"/>
            <a:ext cx="799846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35" dirty="0"/>
              <a:t>Frecuencia</a:t>
            </a:r>
            <a:r>
              <a:rPr sz="4000" b="1" spc="-100" dirty="0"/>
              <a:t> </a:t>
            </a:r>
            <a:r>
              <a:rPr sz="4000" b="1" spc="-45" dirty="0" err="1"/>
              <a:t>cardiaca</a:t>
            </a:r>
            <a:r>
              <a:rPr sz="4000" b="1" spc="-95" dirty="0"/>
              <a:t> </a:t>
            </a:r>
            <a:r>
              <a:rPr lang="es-ES" sz="4000" b="1" spc="-45" dirty="0"/>
              <a:t>de reserva.</a:t>
            </a:r>
            <a:endParaRPr sz="4000" b="1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233965AC-0A2C-FD89-A57B-351BDC50A22D}"/>
              </a:ext>
            </a:extLst>
          </p:cNvPr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Imagen 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DFD8C803-BEAB-3749-8E77-D921B3553B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6931A06A-D949-9C79-F5E5-C403B5EA1A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767704"/>
              </p:ext>
            </p:extLst>
          </p:nvPr>
        </p:nvGraphicFramePr>
        <p:xfrm>
          <a:off x="990600" y="3962400"/>
          <a:ext cx="8077200" cy="13326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5440">
                  <a:extLst>
                    <a:ext uri="{9D8B030D-6E8A-4147-A177-3AD203B41FA5}">
                      <a16:colId xmlns:a16="http://schemas.microsoft.com/office/drawing/2014/main" val="2229069371"/>
                    </a:ext>
                  </a:extLst>
                </a:gridCol>
                <a:gridCol w="1615440">
                  <a:extLst>
                    <a:ext uri="{9D8B030D-6E8A-4147-A177-3AD203B41FA5}">
                      <a16:colId xmlns:a16="http://schemas.microsoft.com/office/drawing/2014/main" val="3453244553"/>
                    </a:ext>
                  </a:extLst>
                </a:gridCol>
                <a:gridCol w="1615440">
                  <a:extLst>
                    <a:ext uri="{9D8B030D-6E8A-4147-A177-3AD203B41FA5}">
                      <a16:colId xmlns:a16="http://schemas.microsoft.com/office/drawing/2014/main" val="311198935"/>
                    </a:ext>
                  </a:extLst>
                </a:gridCol>
                <a:gridCol w="1615440">
                  <a:extLst>
                    <a:ext uri="{9D8B030D-6E8A-4147-A177-3AD203B41FA5}">
                      <a16:colId xmlns:a16="http://schemas.microsoft.com/office/drawing/2014/main" val="1893653529"/>
                    </a:ext>
                  </a:extLst>
                </a:gridCol>
                <a:gridCol w="1615440">
                  <a:extLst>
                    <a:ext uri="{9D8B030D-6E8A-4147-A177-3AD203B41FA5}">
                      <a16:colId xmlns:a16="http://schemas.microsoft.com/office/drawing/2014/main" val="4207494718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Intensidad</a:t>
                      </a:r>
                      <a:endParaRPr lang="es-E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FC </a:t>
                      </a:r>
                      <a:r>
                        <a:rPr lang="en-US" sz="1800" dirty="0" err="1">
                          <a:effectLst/>
                        </a:rPr>
                        <a:t>Reserva</a:t>
                      </a:r>
                      <a:endParaRPr lang="es-E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FC Máxima</a:t>
                      </a:r>
                      <a:endParaRPr lang="es-E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RPE (0-10)</a:t>
                      </a:r>
                      <a:endParaRPr lang="es-E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RPE (6–20)</a:t>
                      </a:r>
                      <a:endParaRPr lang="es-E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236725"/>
                  </a:ext>
                </a:extLst>
              </a:tr>
              <a:tr h="366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Baja</a:t>
                      </a:r>
                      <a:endParaRPr lang="es-E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&lt; 40%</a:t>
                      </a:r>
                      <a:endParaRPr lang="es-E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&lt; 64%</a:t>
                      </a:r>
                      <a:endParaRPr lang="es-E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&lt; 4</a:t>
                      </a:r>
                      <a:endParaRPr lang="es-E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&lt; 12</a:t>
                      </a:r>
                      <a:endParaRPr lang="es-E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1130627"/>
                  </a:ext>
                </a:extLst>
              </a:tr>
              <a:tr h="243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Moderada</a:t>
                      </a:r>
                      <a:endParaRPr lang="es-E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40–60%</a:t>
                      </a:r>
                      <a:endParaRPr lang="es-E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64–76%</a:t>
                      </a:r>
                      <a:endParaRPr lang="es-E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4–5</a:t>
                      </a:r>
                      <a:endParaRPr lang="es-E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12–13</a:t>
                      </a:r>
                      <a:endParaRPr lang="es-E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8027796"/>
                  </a:ext>
                </a:extLst>
              </a:tr>
              <a:tr h="366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Vigorosa</a:t>
                      </a:r>
                      <a:endParaRPr lang="es-E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>
                          <a:effectLst/>
                        </a:rPr>
                        <a:t>&gt;60%</a:t>
                      </a:r>
                      <a:endParaRPr lang="es-ES" sz="18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&gt;76%</a:t>
                      </a:r>
                      <a:endParaRPr lang="es-E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&gt;6</a:t>
                      </a:r>
                      <a:endParaRPr lang="es-E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US" sz="1800" dirty="0">
                          <a:effectLst/>
                        </a:rPr>
                        <a:t>&gt; 14</a:t>
                      </a:r>
                      <a:endParaRPr lang="es-ES" sz="18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0240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2489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6EDDE9E-BC01-AE70-ECD2-FE775AB63F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55631" y="1441938"/>
            <a:ext cx="7080738" cy="39741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rtl="0">
              <a:lnSpc>
                <a:spcPct val="90000"/>
              </a:lnSpc>
              <a:spcBef>
                <a:spcPct val="0"/>
              </a:spcBef>
            </a:pPr>
            <a:r>
              <a:rPr lang="en-US" sz="5400" b="1" kern="1200" dirty="0" err="1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j-cs"/>
              </a:rPr>
              <a:t>Pruebas</a:t>
            </a:r>
            <a:r>
              <a:rPr lang="en-US" sz="5400" b="1" kern="120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j-cs"/>
              </a:rPr>
              <a:t> </a:t>
            </a:r>
            <a:r>
              <a:rPr lang="en-US" sz="5400" b="1" kern="1200" dirty="0" err="1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j-cs"/>
              </a:rPr>
              <a:t>complementarias</a:t>
            </a:r>
            <a:br>
              <a:rPr lang="en-US" sz="5400" b="1" kern="120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j-cs"/>
              </a:rPr>
            </a:br>
            <a:r>
              <a:rPr lang="en-US" sz="2000" kern="12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Aportan</a:t>
            </a:r>
            <a:r>
              <a:rPr lang="en-US" sz="2000" kern="1200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 </a:t>
            </a:r>
            <a:r>
              <a:rPr lang="en-US" sz="2000" kern="12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información</a:t>
            </a:r>
            <a:r>
              <a:rPr lang="en-US" sz="2000" kern="1200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 </a:t>
            </a:r>
            <a:r>
              <a:rPr lang="en-US" sz="2000" kern="12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valiosa</a:t>
            </a:r>
            <a:r>
              <a:rPr lang="en-US" sz="2000" kern="1200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 </a:t>
            </a:r>
            <a:r>
              <a:rPr lang="en-US" sz="2000" kern="12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sobre</a:t>
            </a:r>
            <a:r>
              <a:rPr lang="en-US" sz="2000" kern="1200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 </a:t>
            </a:r>
            <a:r>
              <a:rPr lang="en-US" sz="2000" kern="12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el</a:t>
            </a:r>
            <a:r>
              <a:rPr lang="en-US" sz="2000" kern="1200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 </a:t>
            </a:r>
            <a:r>
              <a:rPr lang="en-US" sz="2000" kern="12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riesgo</a:t>
            </a:r>
            <a:r>
              <a:rPr lang="en-US" sz="2000" kern="1200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 de </a:t>
            </a:r>
            <a:r>
              <a:rPr lang="en-US" sz="2000" kern="12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caídas</a:t>
            </a:r>
            <a:r>
              <a:rPr lang="en-US" sz="2000" kern="1200" dirty="0">
                <a:solidFill>
                  <a:schemeClr val="bg1">
                    <a:lumMod val="95000"/>
                    <a:lumOff val="5000"/>
                  </a:schemeClr>
                </a:solidFill>
                <a:latin typeface="+mj-lt"/>
                <a:cs typeface="+mj-cs"/>
              </a:rPr>
              <a:t>.</a:t>
            </a:r>
            <a:endParaRPr lang="en-US" sz="5400" kern="1200" dirty="0">
              <a:solidFill>
                <a:schemeClr val="bg1">
                  <a:lumMod val="95000"/>
                  <a:lumOff val="5000"/>
                </a:schemeClr>
              </a:solidFill>
              <a:latin typeface="+mj-lt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631179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4A6402F9-4D05-AEDB-D970-9334F0AEB178}"/>
              </a:ext>
            </a:extLst>
          </p:cNvPr>
          <p:cNvSpPr txBox="1"/>
          <p:nvPr/>
        </p:nvSpPr>
        <p:spPr>
          <a:xfrm>
            <a:off x="609600" y="1981200"/>
            <a:ext cx="623134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dirty="0"/>
              <a:t>1. Comience por sentarse en la silla con respaldo y reposabrazos.</a:t>
            </a:r>
          </a:p>
          <a:p>
            <a:r>
              <a:rPr lang="es-ES" sz="2000" dirty="0"/>
              <a:t>2. Levántate y camina hacia adelante. ¡El temporizador comienza ahora!</a:t>
            </a:r>
          </a:p>
          <a:p>
            <a:r>
              <a:rPr lang="es-ES" sz="2000" dirty="0"/>
              <a:t>3. Camina hacia adelante 3 metros.</a:t>
            </a:r>
          </a:p>
          <a:p>
            <a:r>
              <a:rPr lang="es-ES" sz="2000" dirty="0"/>
              <a:t>4. Date la vuelta cuando alcances la marca de 3 metros</a:t>
            </a:r>
          </a:p>
          <a:p>
            <a:r>
              <a:rPr lang="es-ES" sz="2000" dirty="0"/>
              <a:t>5. Camine 3 metros de vuelta hacia la silla.</a:t>
            </a:r>
          </a:p>
          <a:p>
            <a:r>
              <a:rPr lang="es-ES" sz="2000" dirty="0"/>
              <a:t>6. Siéntate en la misma silla. ¡El temporizador se detiene ahora!</a:t>
            </a:r>
          </a:p>
          <a:p>
            <a:endParaRPr lang="es-ES" sz="2000" dirty="0"/>
          </a:p>
          <a:p>
            <a:r>
              <a:rPr lang="es-ES" sz="2000" dirty="0"/>
              <a:t>Con calzado habitual. Puede llevar producto de apoyo.</a:t>
            </a:r>
          </a:p>
          <a:p>
            <a:r>
              <a:rPr lang="es-ES" sz="2000" dirty="0"/>
              <a:t>Si hay trastorno vestibular: hacerlo girando en las dos direcciones.</a:t>
            </a:r>
          </a:p>
          <a:p>
            <a:r>
              <a:rPr lang="es-ES" sz="2000" dirty="0"/>
              <a:t>Posibilidad de realizar TUG cognitivo (con tarea dual).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9F0495B6-48D7-3237-5F3C-DA494DE58B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845373"/>
              </p:ext>
            </p:extLst>
          </p:nvPr>
        </p:nvGraphicFramePr>
        <p:xfrm>
          <a:off x="7086600" y="1752600"/>
          <a:ext cx="4135273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7750">
                  <a:extLst>
                    <a:ext uri="{9D8B030D-6E8A-4147-A177-3AD203B41FA5}">
                      <a16:colId xmlns:a16="http://schemas.microsoft.com/office/drawing/2014/main" val="3655080535"/>
                    </a:ext>
                  </a:extLst>
                </a:gridCol>
                <a:gridCol w="1037523">
                  <a:extLst>
                    <a:ext uri="{9D8B030D-6E8A-4147-A177-3AD203B41FA5}">
                      <a16:colId xmlns:a16="http://schemas.microsoft.com/office/drawing/2014/main" val="42478633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Población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Punto de corte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229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Mayores institucionalizados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&gt;13.5s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031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Ictus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s-ES" dirty="0"/>
                        <a:t>&gt;14s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0060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Adultos mayores (con antecedente de caída)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&gt;15s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457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Amputados (MI)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&gt;19s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8366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Parkinson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&gt;11.5s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279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Osteoartritis cadera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&gt;10s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949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Desórdenes vestibulares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&gt;11.1s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728922"/>
                  </a:ext>
                </a:extLst>
              </a:tr>
            </a:tbl>
          </a:graphicData>
        </a:graphic>
      </p:graphicFrame>
      <p:sp>
        <p:nvSpPr>
          <p:cNvPr id="5" name="object 2">
            <a:extLst>
              <a:ext uri="{FF2B5EF4-FFF2-40B4-BE49-F238E27FC236}">
                <a16:creationId xmlns:a16="http://schemas.microsoft.com/office/drawing/2014/main" id="{B159FF3B-9074-9148-6762-29925A52FFC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6938" y="647192"/>
            <a:ext cx="799846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4000" b="1" spc="-35" dirty="0"/>
              <a:t>TUG.</a:t>
            </a:r>
            <a:endParaRPr sz="4000" b="1" dirty="0"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2DBBE622-CF2D-069D-E990-4752E96300C7}"/>
              </a:ext>
            </a:extLst>
          </p:cNvPr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888FC9F-1DAC-8C19-1AC6-61AC530E9AC3}"/>
              </a:ext>
            </a:extLst>
          </p:cNvPr>
          <p:cNvSpPr txBox="1"/>
          <p:nvPr/>
        </p:nvSpPr>
        <p:spPr>
          <a:xfrm>
            <a:off x="7072745" y="5379811"/>
            <a:ext cx="41352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b="0" i="0" dirty="0">
                <a:solidFill>
                  <a:srgbClr val="424242"/>
                </a:solidFill>
                <a:effectLst/>
              </a:rPr>
              <a:t>Shirley Ryan </a:t>
            </a:r>
            <a:r>
              <a:rPr lang="es-ES" sz="1200" b="0" i="0" dirty="0" err="1">
                <a:solidFill>
                  <a:srgbClr val="424242"/>
                </a:solidFill>
                <a:effectLst/>
              </a:rPr>
              <a:t>AbilityLab</a:t>
            </a:r>
            <a:r>
              <a:rPr lang="es-ES" sz="1200" b="0" i="0" dirty="0">
                <a:solidFill>
                  <a:srgbClr val="424242"/>
                </a:solidFill>
                <a:effectLst/>
              </a:rPr>
              <a:t>. </a:t>
            </a:r>
            <a:r>
              <a:rPr lang="es-ES" sz="1200" b="0" i="0" dirty="0" err="1">
                <a:solidFill>
                  <a:srgbClr val="424242"/>
                </a:solidFill>
                <a:effectLst/>
              </a:rPr>
              <a:t>Timed</a:t>
            </a:r>
            <a:r>
              <a:rPr lang="es-ES" sz="1200" b="0" i="0" dirty="0">
                <a:solidFill>
                  <a:srgbClr val="424242"/>
                </a:solidFill>
                <a:effectLst/>
              </a:rPr>
              <a:t> Up and </a:t>
            </a:r>
            <a:r>
              <a:rPr lang="es-ES" sz="1200" b="0" i="0" dirty="0" err="1">
                <a:solidFill>
                  <a:srgbClr val="424242"/>
                </a:solidFill>
                <a:effectLst/>
              </a:rPr>
              <a:t>Go</a:t>
            </a:r>
            <a:r>
              <a:rPr lang="es-ES" sz="1200" b="0" i="0" dirty="0">
                <a:solidFill>
                  <a:srgbClr val="424242"/>
                </a:solidFill>
                <a:effectLst/>
              </a:rPr>
              <a:t>. Rehabilitation </a:t>
            </a:r>
            <a:r>
              <a:rPr lang="es-ES" sz="1200" b="0" i="0" dirty="0" err="1">
                <a:solidFill>
                  <a:srgbClr val="424242"/>
                </a:solidFill>
                <a:effectLst/>
              </a:rPr>
              <a:t>Measures</a:t>
            </a:r>
            <a:r>
              <a:rPr lang="es-ES" sz="1200" b="0" i="0" dirty="0">
                <a:solidFill>
                  <a:srgbClr val="424242"/>
                </a:solidFill>
                <a:effectLst/>
              </a:rPr>
              <a:t> </a:t>
            </a:r>
            <a:r>
              <a:rPr lang="es-ES" sz="1200" b="0" i="0" dirty="0" err="1">
                <a:solidFill>
                  <a:srgbClr val="424242"/>
                </a:solidFill>
                <a:effectLst/>
              </a:rPr>
              <a:t>Database</a:t>
            </a:r>
            <a:r>
              <a:rPr lang="es-ES" sz="1200" b="0" i="0" dirty="0">
                <a:solidFill>
                  <a:srgbClr val="424242"/>
                </a:solidFill>
                <a:effectLst/>
              </a:rPr>
              <a:t>. Disponible en: https://www.sralab.org/rehabilitation-measures/timed-and-go. Consultado el 19 de junio de 2025.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88874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n generada">
            <a:extLst>
              <a:ext uri="{FF2B5EF4-FFF2-40B4-BE49-F238E27FC236}">
                <a16:creationId xmlns:a16="http://schemas.microsoft.com/office/drawing/2014/main" id="{68D9E592-D507-3B3C-A8C6-050B1F7FD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270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979D0C0F-EF51-4BA9-6338-8C9811D037AB}"/>
              </a:ext>
            </a:extLst>
          </p:cNvPr>
          <p:cNvSpPr txBox="1">
            <a:spLocks/>
          </p:cNvSpPr>
          <p:nvPr/>
        </p:nvSpPr>
        <p:spPr>
          <a:xfrm>
            <a:off x="910086" y="1710031"/>
            <a:ext cx="6475564" cy="4565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S" sz="1800" kern="100" dirty="0">
                <a:latin typeface="Calibri"/>
                <a:ea typeface="Aptos" panose="020B0004020202020204" pitchFamily="34" charset="0"/>
                <a:cs typeface="Times New Roman"/>
              </a:rPr>
              <a:t>Evalúa la capacidad de caminar sobre un camino estrecho, generalmente marcado con líneas paralelas en el suelo, para medir la estabilidad dinámica y el control motor durante la marcha (el ancho del pasillo se normaliza al 50% de la distancia entre las espinas ilíacas anterosuperiores de los sujetos). </a:t>
            </a:r>
            <a:endParaRPr lang="es-ES" dirty="0">
              <a:latin typeface="Calibri"/>
            </a:endParaRPr>
          </a:p>
          <a:p>
            <a:pPr algn="just"/>
            <a:r>
              <a:rPr lang="es-ES" sz="1800" kern="100" dirty="0">
                <a:latin typeface="Calibri"/>
                <a:ea typeface="Aptos" panose="020B0004020202020204" pitchFamily="34" charset="0"/>
                <a:cs typeface="Times New Roman"/>
              </a:rPr>
              <a:t>Es útil en la evaluación de trastornos neurológicos que afectan el equilibrio y la coordinación.</a:t>
            </a:r>
            <a:endParaRPr lang="es-ES" dirty="0">
              <a:latin typeface="Calibri"/>
            </a:endParaRPr>
          </a:p>
          <a:p>
            <a:pPr algn="just"/>
            <a:r>
              <a:rPr lang="es-ES" sz="1800" kern="100" dirty="0">
                <a:latin typeface="Calibri"/>
                <a:ea typeface="Aptos" panose="020B0004020202020204" pitchFamily="34" charset="0"/>
                <a:cs typeface="Times New Roman"/>
              </a:rPr>
              <a:t>Con calzado habitual. Sumar a la distancia normalizada de la EIAS el ancho del pie.</a:t>
            </a:r>
          </a:p>
          <a:p>
            <a:pPr algn="just"/>
            <a:r>
              <a:rPr lang="es-ES" sz="1800" kern="100" dirty="0">
                <a:latin typeface="Calibri"/>
                <a:ea typeface="Aptos" panose="020B0004020202020204" pitchFamily="34" charset="0"/>
                <a:cs typeface="Times New Roman"/>
              </a:rPr>
              <a:t>Se anota tiempo en segundos, fallos y número de pasos.</a:t>
            </a:r>
          </a:p>
          <a:p>
            <a:pPr marL="0" indent="0" algn="just">
              <a:buNone/>
            </a:pPr>
            <a:endParaRPr lang="es-ES" sz="1800" kern="100" dirty="0">
              <a:latin typeface="Calibri"/>
              <a:ea typeface="Aptos" panose="020B0004020202020204" pitchFamily="34" charset="0"/>
              <a:cs typeface="Times New Roman"/>
            </a:endParaRPr>
          </a:p>
          <a:p>
            <a:pPr marL="0" indent="0" algn="just">
              <a:buNone/>
            </a:pP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Ren L, Liu TW, Ng SSM.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Psychometric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Evaluation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of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the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 Narrow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Corridor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Walk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 Test (NCWT)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on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Advanced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Walking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 Balance in People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with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Stroke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.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Biomed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 Res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Int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. 2022 Nov 19;2022:1436715. </a:t>
            </a:r>
            <a:r>
              <a:rPr lang="es-ES" sz="1200" kern="100" dirty="0" err="1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doi</a:t>
            </a:r>
            <a:r>
              <a:rPr lang="es-ES" sz="1200" kern="100" dirty="0">
                <a:solidFill>
                  <a:srgbClr val="000000"/>
                </a:solidFill>
                <a:latin typeface="Calibri"/>
                <a:ea typeface="+mn-lt"/>
                <a:cs typeface="Times New Roman"/>
              </a:rPr>
              <a:t>: 10.1155/2022/1436715. PMID: 36444219; PMCID: PMC9701127.</a:t>
            </a: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00C74093-1949-8747-1068-0A58A76C90C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6939" y="647192"/>
            <a:ext cx="9366885" cy="63563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s-ES" sz="4000" b="1" spc="-35" dirty="0"/>
              <a:t>Narrow </a:t>
            </a:r>
            <a:r>
              <a:rPr lang="es-ES" sz="4000" b="1" spc="-35" dirty="0" err="1"/>
              <a:t>Corridor</a:t>
            </a:r>
            <a:r>
              <a:rPr lang="es-ES" sz="4000" b="1" spc="-35" dirty="0"/>
              <a:t> </a:t>
            </a:r>
            <a:r>
              <a:rPr lang="es-ES" sz="4000" b="1" spc="-35" dirty="0" err="1"/>
              <a:t>Path</a:t>
            </a:r>
            <a:r>
              <a:rPr lang="es-ES" sz="4000" b="1" spc="-35" dirty="0"/>
              <a:t> Test.</a:t>
            </a:r>
            <a:endParaRPr lang="es-ES" b="1" dirty="0"/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F7486A3-393E-DECB-8B79-0B63DF8D9A9A}"/>
              </a:ext>
            </a:extLst>
          </p:cNvPr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Imagen 19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62D5ACD-F631-4838-D07A-24FF036BB9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  <p:pic>
        <p:nvPicPr>
          <p:cNvPr id="5122" name="Picture 2" descr="Imagen generada">
            <a:extLst>
              <a:ext uri="{FF2B5EF4-FFF2-40B4-BE49-F238E27FC236}">
                <a16:creationId xmlns:a16="http://schemas.microsoft.com/office/drawing/2014/main" id="{F9007E77-D4C8-46D3-CC66-B3B21C49D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861686"/>
            <a:ext cx="2421429" cy="363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912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5093335" cy="6858000"/>
            <a:chOff x="0" y="0"/>
            <a:chExt cx="5093335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5093335" cy="6858000"/>
            </a:xfrm>
            <a:custGeom>
              <a:avLst/>
              <a:gdLst/>
              <a:ahLst/>
              <a:cxnLst/>
              <a:rect l="l" t="t" r="r" b="b"/>
              <a:pathLst>
                <a:path w="5093335" h="6858000">
                  <a:moveTo>
                    <a:pt x="5093208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5093208" y="6858000"/>
                  </a:lnTo>
                  <a:lnTo>
                    <a:pt x="509320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8036" y="2564142"/>
              <a:ext cx="2754630" cy="116737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8036" y="3140214"/>
              <a:ext cx="3215640" cy="1167371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603504" y="2686050"/>
            <a:ext cx="2814319" cy="1239442"/>
          </a:xfrm>
          <a:prstGeom prst="rect">
            <a:avLst/>
          </a:prstGeom>
        </p:spPr>
        <p:txBody>
          <a:bodyPr vert="horz" wrap="square" lIns="0" tIns="84455" rIns="0" bIns="0" rtlCol="0">
            <a:spAutoFit/>
          </a:bodyPr>
          <a:lstStyle/>
          <a:p>
            <a:pPr marL="12700" marR="5080">
              <a:lnSpc>
                <a:spcPts val="4540"/>
              </a:lnSpc>
              <a:spcBef>
                <a:spcPts val="665"/>
              </a:spcBef>
            </a:pPr>
            <a:r>
              <a:rPr sz="4200" b="0" spc="-45" dirty="0" err="1">
                <a:solidFill>
                  <a:srgbClr val="FFFFFF"/>
                </a:solidFill>
                <a:latin typeface="Calibri Light"/>
                <a:cs typeface="Calibri Light"/>
              </a:rPr>
              <a:t>Recopilar</a:t>
            </a:r>
            <a:r>
              <a:rPr sz="4200" b="0" spc="-45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4200" b="0" spc="-40" dirty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sz="4200" b="0" dirty="0" err="1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4200" b="0" spc="-65" dirty="0" err="1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sz="4200" b="0" spc="-125" dirty="0" err="1">
                <a:solidFill>
                  <a:srgbClr val="FFFFFF"/>
                </a:solidFill>
                <a:latin typeface="Calibri Light"/>
                <a:cs typeface="Calibri Light"/>
              </a:rPr>
              <a:t>f</a:t>
            </a:r>
            <a:r>
              <a:rPr sz="4200" b="0" spc="-45" dirty="0" err="1">
                <a:solidFill>
                  <a:srgbClr val="FFFFFF"/>
                </a:solidFill>
                <a:latin typeface="Calibri Light"/>
                <a:cs typeface="Calibri Light"/>
              </a:rPr>
              <a:t>o</a:t>
            </a:r>
            <a:r>
              <a:rPr sz="4200" b="0" spc="-20" dirty="0" err="1">
                <a:solidFill>
                  <a:srgbClr val="FFFFFF"/>
                </a:solidFill>
                <a:latin typeface="Calibri Light"/>
                <a:cs typeface="Calibri Light"/>
              </a:rPr>
              <a:t>r</a:t>
            </a:r>
            <a:r>
              <a:rPr sz="4200" b="0" spc="-60" dirty="0" err="1">
                <a:solidFill>
                  <a:srgbClr val="FFFFFF"/>
                </a:solidFill>
                <a:latin typeface="Calibri Light"/>
                <a:cs typeface="Calibri Light"/>
              </a:rPr>
              <a:t>m</a:t>
            </a:r>
            <a:r>
              <a:rPr sz="4200" b="0" spc="-45" dirty="0" err="1">
                <a:solidFill>
                  <a:srgbClr val="FFFFFF"/>
                </a:solidFill>
                <a:latin typeface="Calibri Light"/>
                <a:cs typeface="Calibri Light"/>
              </a:rPr>
              <a:t>a</a:t>
            </a:r>
            <a:r>
              <a:rPr sz="4200" b="0" spc="-40" dirty="0" err="1">
                <a:solidFill>
                  <a:srgbClr val="FFFFFF"/>
                </a:solidFill>
                <a:latin typeface="Calibri Light"/>
                <a:cs typeface="Calibri Light"/>
              </a:rPr>
              <a:t>c</a:t>
            </a:r>
            <a:r>
              <a:rPr sz="4200" b="0" spc="-20" dirty="0" err="1">
                <a:solidFill>
                  <a:srgbClr val="FFFFFF"/>
                </a:solidFill>
                <a:latin typeface="Calibri Light"/>
                <a:cs typeface="Calibri Light"/>
              </a:rPr>
              <a:t>i</a:t>
            </a:r>
            <a:r>
              <a:rPr sz="4200" b="0" spc="-45" dirty="0" err="1">
                <a:solidFill>
                  <a:srgbClr val="FFFFFF"/>
                </a:solidFill>
                <a:latin typeface="Calibri Light"/>
                <a:cs typeface="Calibri Light"/>
              </a:rPr>
              <a:t>ó</a:t>
            </a:r>
            <a:r>
              <a:rPr sz="4200" b="0" dirty="0" err="1">
                <a:solidFill>
                  <a:srgbClr val="FFFFFF"/>
                </a:solidFill>
                <a:latin typeface="Calibri Light"/>
                <a:cs typeface="Calibri Light"/>
              </a:rPr>
              <a:t>n</a:t>
            </a:r>
            <a:r>
              <a:rPr lang="es-ES" sz="4200" b="0" dirty="0">
                <a:solidFill>
                  <a:srgbClr val="FFFFFF"/>
                </a:solidFill>
                <a:latin typeface="Calibri Light"/>
                <a:cs typeface="Calibri Light"/>
              </a:rPr>
              <a:t>.</a:t>
            </a:r>
            <a:endParaRPr sz="4200" dirty="0">
              <a:latin typeface="Calibri Light"/>
              <a:cs typeface="Calibri Ligh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468492" y="692276"/>
            <a:ext cx="6263640" cy="1271270"/>
          </a:xfrm>
          <a:custGeom>
            <a:avLst/>
            <a:gdLst/>
            <a:ahLst/>
            <a:cxnLst/>
            <a:rect l="l" t="t" r="r" b="b"/>
            <a:pathLst>
              <a:path w="6263640" h="1271270">
                <a:moveTo>
                  <a:pt x="6051804" y="0"/>
                </a:moveTo>
                <a:lnTo>
                  <a:pt x="211836" y="0"/>
                </a:lnTo>
                <a:lnTo>
                  <a:pt x="163272" y="5596"/>
                </a:lnTo>
                <a:lnTo>
                  <a:pt x="118687" y="21535"/>
                </a:lnTo>
                <a:lnTo>
                  <a:pt x="79354" y="46546"/>
                </a:lnTo>
                <a:lnTo>
                  <a:pt x="46546" y="79354"/>
                </a:lnTo>
                <a:lnTo>
                  <a:pt x="21535" y="118687"/>
                </a:lnTo>
                <a:lnTo>
                  <a:pt x="5596" y="163272"/>
                </a:lnTo>
                <a:lnTo>
                  <a:pt x="0" y="211836"/>
                </a:lnTo>
                <a:lnTo>
                  <a:pt x="0" y="1059180"/>
                </a:lnTo>
                <a:lnTo>
                  <a:pt x="5596" y="1107743"/>
                </a:lnTo>
                <a:lnTo>
                  <a:pt x="21535" y="1152328"/>
                </a:lnTo>
                <a:lnTo>
                  <a:pt x="46546" y="1191661"/>
                </a:lnTo>
                <a:lnTo>
                  <a:pt x="79354" y="1224469"/>
                </a:lnTo>
                <a:lnTo>
                  <a:pt x="118687" y="1249480"/>
                </a:lnTo>
                <a:lnTo>
                  <a:pt x="163272" y="1265419"/>
                </a:lnTo>
                <a:lnTo>
                  <a:pt x="211836" y="1271016"/>
                </a:lnTo>
                <a:lnTo>
                  <a:pt x="6051804" y="1271016"/>
                </a:lnTo>
                <a:lnTo>
                  <a:pt x="6100367" y="1265419"/>
                </a:lnTo>
                <a:lnTo>
                  <a:pt x="6144952" y="1249480"/>
                </a:lnTo>
                <a:lnTo>
                  <a:pt x="6184285" y="1224469"/>
                </a:lnTo>
                <a:lnTo>
                  <a:pt x="6217093" y="1191661"/>
                </a:lnTo>
                <a:lnTo>
                  <a:pt x="6242104" y="1152328"/>
                </a:lnTo>
                <a:lnTo>
                  <a:pt x="6258043" y="1107743"/>
                </a:lnTo>
                <a:lnTo>
                  <a:pt x="6263640" y="1059180"/>
                </a:lnTo>
                <a:lnTo>
                  <a:pt x="6263640" y="211836"/>
                </a:lnTo>
                <a:lnTo>
                  <a:pt x="6258043" y="163272"/>
                </a:lnTo>
                <a:lnTo>
                  <a:pt x="6242104" y="118687"/>
                </a:lnTo>
                <a:lnTo>
                  <a:pt x="6217093" y="79354"/>
                </a:lnTo>
                <a:lnTo>
                  <a:pt x="6184285" y="46546"/>
                </a:lnTo>
                <a:lnTo>
                  <a:pt x="6144952" y="21535"/>
                </a:lnTo>
                <a:lnTo>
                  <a:pt x="6100367" y="5596"/>
                </a:lnTo>
                <a:lnTo>
                  <a:pt x="6051804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640070" y="1023365"/>
            <a:ext cx="575627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20" dirty="0">
                <a:solidFill>
                  <a:srgbClr val="FFFFFF"/>
                </a:solidFill>
                <a:latin typeface="Calibri"/>
                <a:cs typeface="Calibri"/>
              </a:rPr>
              <a:t>Atender</a:t>
            </a:r>
            <a:r>
              <a:rPr sz="2800" b="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5" dirty="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sz="2800" b="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15" dirty="0" err="1">
                <a:solidFill>
                  <a:srgbClr val="FFFFFF"/>
                </a:solidFill>
                <a:latin typeface="Calibri"/>
                <a:cs typeface="Calibri"/>
              </a:rPr>
              <a:t>diagnóstico</a:t>
            </a:r>
            <a:r>
              <a:rPr sz="2800" b="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0" spc="-15" dirty="0" err="1">
                <a:solidFill>
                  <a:srgbClr val="FFFFFF"/>
                </a:solidFill>
                <a:latin typeface="Calibri"/>
                <a:cs typeface="Calibri"/>
              </a:rPr>
              <a:t>neurológico</a:t>
            </a:r>
            <a:r>
              <a:rPr lang="es-ES" sz="2800" b="0" spc="-15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468492" y="2055495"/>
            <a:ext cx="6263640" cy="1271905"/>
          </a:xfrm>
          <a:custGeom>
            <a:avLst/>
            <a:gdLst/>
            <a:ahLst/>
            <a:cxnLst/>
            <a:rect l="l" t="t" r="r" b="b"/>
            <a:pathLst>
              <a:path w="6263640" h="1271904">
                <a:moveTo>
                  <a:pt x="6051677" y="0"/>
                </a:moveTo>
                <a:lnTo>
                  <a:pt x="211963" y="0"/>
                </a:lnTo>
                <a:lnTo>
                  <a:pt x="163352" y="5596"/>
                </a:lnTo>
                <a:lnTo>
                  <a:pt x="118733" y="21538"/>
                </a:lnTo>
                <a:lnTo>
                  <a:pt x="79378" y="46556"/>
                </a:lnTo>
                <a:lnTo>
                  <a:pt x="46556" y="79378"/>
                </a:lnTo>
                <a:lnTo>
                  <a:pt x="21538" y="118733"/>
                </a:lnTo>
                <a:lnTo>
                  <a:pt x="5596" y="163352"/>
                </a:lnTo>
                <a:lnTo>
                  <a:pt x="0" y="211962"/>
                </a:lnTo>
                <a:lnTo>
                  <a:pt x="0" y="1059815"/>
                </a:lnTo>
                <a:lnTo>
                  <a:pt x="5596" y="1108425"/>
                </a:lnTo>
                <a:lnTo>
                  <a:pt x="21538" y="1153044"/>
                </a:lnTo>
                <a:lnTo>
                  <a:pt x="46556" y="1192399"/>
                </a:lnTo>
                <a:lnTo>
                  <a:pt x="79378" y="1225221"/>
                </a:lnTo>
                <a:lnTo>
                  <a:pt x="118733" y="1250239"/>
                </a:lnTo>
                <a:lnTo>
                  <a:pt x="163352" y="1266181"/>
                </a:lnTo>
                <a:lnTo>
                  <a:pt x="211963" y="1271778"/>
                </a:lnTo>
                <a:lnTo>
                  <a:pt x="6051677" y="1271778"/>
                </a:lnTo>
                <a:lnTo>
                  <a:pt x="6100287" y="1266181"/>
                </a:lnTo>
                <a:lnTo>
                  <a:pt x="6144906" y="1250239"/>
                </a:lnTo>
                <a:lnTo>
                  <a:pt x="6184261" y="1225221"/>
                </a:lnTo>
                <a:lnTo>
                  <a:pt x="6217083" y="1192399"/>
                </a:lnTo>
                <a:lnTo>
                  <a:pt x="6242101" y="1153044"/>
                </a:lnTo>
                <a:lnTo>
                  <a:pt x="6258043" y="1108425"/>
                </a:lnTo>
                <a:lnTo>
                  <a:pt x="6263640" y="1059815"/>
                </a:lnTo>
                <a:lnTo>
                  <a:pt x="6263640" y="211962"/>
                </a:lnTo>
                <a:lnTo>
                  <a:pt x="6258043" y="163352"/>
                </a:lnTo>
                <a:lnTo>
                  <a:pt x="6242101" y="118733"/>
                </a:lnTo>
                <a:lnTo>
                  <a:pt x="6217083" y="79378"/>
                </a:lnTo>
                <a:lnTo>
                  <a:pt x="6184261" y="46556"/>
                </a:lnTo>
                <a:lnTo>
                  <a:pt x="6144906" y="21538"/>
                </a:lnTo>
                <a:lnTo>
                  <a:pt x="6100287" y="5596"/>
                </a:lnTo>
                <a:lnTo>
                  <a:pt x="6051677" y="0"/>
                </a:lnTo>
                <a:close/>
              </a:path>
            </a:pathLst>
          </a:custGeom>
          <a:solidFill>
            <a:srgbClr val="52C9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640070" y="2163572"/>
            <a:ext cx="5882640" cy="941796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3520"/>
              </a:lnSpc>
              <a:spcBef>
                <a:spcPts val="480"/>
              </a:spcBef>
            </a:pP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Considerar</a:t>
            </a:r>
            <a:r>
              <a:rPr sz="28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patologías</a:t>
            </a:r>
            <a:r>
              <a:rPr sz="280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asociadas: 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Calibri"/>
                <a:cs typeface="Calibri"/>
              </a:rPr>
              <a:t>estado</a:t>
            </a:r>
            <a:r>
              <a:rPr sz="28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cardiovascular</a:t>
            </a:r>
            <a:r>
              <a:rPr sz="28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sz="2800" spc="-20" dirty="0" err="1">
                <a:solidFill>
                  <a:srgbClr val="FFFFFF"/>
                </a:solidFill>
                <a:latin typeface="Calibri"/>
                <a:cs typeface="Calibri"/>
              </a:rPr>
              <a:t>respiratorio</a:t>
            </a:r>
            <a:r>
              <a:rPr lang="es-ES" sz="2800" spc="-2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468492" y="3419475"/>
            <a:ext cx="6263640" cy="1271270"/>
          </a:xfrm>
          <a:custGeom>
            <a:avLst/>
            <a:gdLst/>
            <a:ahLst/>
            <a:cxnLst/>
            <a:rect l="l" t="t" r="r" b="b"/>
            <a:pathLst>
              <a:path w="6263640" h="1271270">
                <a:moveTo>
                  <a:pt x="6051804" y="0"/>
                </a:moveTo>
                <a:lnTo>
                  <a:pt x="211836" y="0"/>
                </a:lnTo>
                <a:lnTo>
                  <a:pt x="163272" y="5596"/>
                </a:lnTo>
                <a:lnTo>
                  <a:pt x="118687" y="21535"/>
                </a:lnTo>
                <a:lnTo>
                  <a:pt x="79354" y="46546"/>
                </a:lnTo>
                <a:lnTo>
                  <a:pt x="46546" y="79354"/>
                </a:lnTo>
                <a:lnTo>
                  <a:pt x="21535" y="118687"/>
                </a:lnTo>
                <a:lnTo>
                  <a:pt x="5596" y="163272"/>
                </a:lnTo>
                <a:lnTo>
                  <a:pt x="0" y="211836"/>
                </a:lnTo>
                <a:lnTo>
                  <a:pt x="0" y="1059180"/>
                </a:lnTo>
                <a:lnTo>
                  <a:pt x="5596" y="1107743"/>
                </a:lnTo>
                <a:lnTo>
                  <a:pt x="21535" y="1152328"/>
                </a:lnTo>
                <a:lnTo>
                  <a:pt x="46546" y="1191661"/>
                </a:lnTo>
                <a:lnTo>
                  <a:pt x="79354" y="1224469"/>
                </a:lnTo>
                <a:lnTo>
                  <a:pt x="118687" y="1249480"/>
                </a:lnTo>
                <a:lnTo>
                  <a:pt x="163272" y="1265419"/>
                </a:lnTo>
                <a:lnTo>
                  <a:pt x="211836" y="1271016"/>
                </a:lnTo>
                <a:lnTo>
                  <a:pt x="6051804" y="1271016"/>
                </a:lnTo>
                <a:lnTo>
                  <a:pt x="6100367" y="1265419"/>
                </a:lnTo>
                <a:lnTo>
                  <a:pt x="6144952" y="1249480"/>
                </a:lnTo>
                <a:lnTo>
                  <a:pt x="6184285" y="1224469"/>
                </a:lnTo>
                <a:lnTo>
                  <a:pt x="6217093" y="1191661"/>
                </a:lnTo>
                <a:lnTo>
                  <a:pt x="6242104" y="1152328"/>
                </a:lnTo>
                <a:lnTo>
                  <a:pt x="6258043" y="1107743"/>
                </a:lnTo>
                <a:lnTo>
                  <a:pt x="6263640" y="1059180"/>
                </a:lnTo>
                <a:lnTo>
                  <a:pt x="6263640" y="211836"/>
                </a:lnTo>
                <a:lnTo>
                  <a:pt x="6258043" y="163272"/>
                </a:lnTo>
                <a:lnTo>
                  <a:pt x="6242104" y="118687"/>
                </a:lnTo>
                <a:lnTo>
                  <a:pt x="6217093" y="79354"/>
                </a:lnTo>
                <a:lnTo>
                  <a:pt x="6184285" y="46546"/>
                </a:lnTo>
                <a:lnTo>
                  <a:pt x="6144952" y="21535"/>
                </a:lnTo>
                <a:lnTo>
                  <a:pt x="6100367" y="5596"/>
                </a:lnTo>
                <a:lnTo>
                  <a:pt x="6051804" y="0"/>
                </a:lnTo>
                <a:close/>
              </a:path>
            </a:pathLst>
          </a:custGeom>
          <a:solidFill>
            <a:srgbClr val="48BE6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640070" y="3527044"/>
            <a:ext cx="5322570" cy="95948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3520"/>
              </a:lnSpc>
              <a:spcBef>
                <a:spcPts val="480"/>
              </a:spcBef>
            </a:pP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Considerar</a:t>
            </a:r>
            <a:r>
              <a:rPr sz="28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nivel</a:t>
            </a:r>
            <a:r>
              <a:rPr sz="28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cognitivo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28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sz="2800" spc="-7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5" dirty="0" err="1">
                <a:solidFill>
                  <a:srgbClr val="FFFFFF"/>
                </a:solidFill>
                <a:latin typeface="Calibri"/>
                <a:cs typeface="Calibri"/>
              </a:rPr>
              <a:t>conducta</a:t>
            </a:r>
            <a:r>
              <a:rPr lang="es-ES" sz="2800" spc="-15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468492" y="4782692"/>
            <a:ext cx="6263640" cy="1271270"/>
          </a:xfrm>
          <a:custGeom>
            <a:avLst/>
            <a:gdLst/>
            <a:ahLst/>
            <a:cxnLst/>
            <a:rect l="l" t="t" r="r" b="b"/>
            <a:pathLst>
              <a:path w="6263640" h="1271270">
                <a:moveTo>
                  <a:pt x="6051804" y="0"/>
                </a:moveTo>
                <a:lnTo>
                  <a:pt x="211836" y="0"/>
                </a:lnTo>
                <a:lnTo>
                  <a:pt x="163272" y="5596"/>
                </a:lnTo>
                <a:lnTo>
                  <a:pt x="118687" y="21535"/>
                </a:lnTo>
                <a:lnTo>
                  <a:pt x="79354" y="46546"/>
                </a:lnTo>
                <a:lnTo>
                  <a:pt x="46546" y="79354"/>
                </a:lnTo>
                <a:lnTo>
                  <a:pt x="21535" y="118687"/>
                </a:lnTo>
                <a:lnTo>
                  <a:pt x="5596" y="163272"/>
                </a:lnTo>
                <a:lnTo>
                  <a:pt x="0" y="211835"/>
                </a:lnTo>
                <a:lnTo>
                  <a:pt x="0" y="1059179"/>
                </a:lnTo>
                <a:lnTo>
                  <a:pt x="5596" y="1107751"/>
                </a:lnTo>
                <a:lnTo>
                  <a:pt x="21535" y="1152339"/>
                </a:lnTo>
                <a:lnTo>
                  <a:pt x="46546" y="1191672"/>
                </a:lnTo>
                <a:lnTo>
                  <a:pt x="79354" y="1224477"/>
                </a:lnTo>
                <a:lnTo>
                  <a:pt x="118687" y="1249484"/>
                </a:lnTo>
                <a:lnTo>
                  <a:pt x="163272" y="1265421"/>
                </a:lnTo>
                <a:lnTo>
                  <a:pt x="211836" y="1271015"/>
                </a:lnTo>
                <a:lnTo>
                  <a:pt x="6051804" y="1271015"/>
                </a:lnTo>
                <a:lnTo>
                  <a:pt x="6100367" y="1265421"/>
                </a:lnTo>
                <a:lnTo>
                  <a:pt x="6144952" y="1249484"/>
                </a:lnTo>
                <a:lnTo>
                  <a:pt x="6184285" y="1224477"/>
                </a:lnTo>
                <a:lnTo>
                  <a:pt x="6217093" y="1191672"/>
                </a:lnTo>
                <a:lnTo>
                  <a:pt x="6242104" y="1152339"/>
                </a:lnTo>
                <a:lnTo>
                  <a:pt x="6258043" y="1107751"/>
                </a:lnTo>
                <a:lnTo>
                  <a:pt x="6263640" y="1059179"/>
                </a:lnTo>
                <a:lnTo>
                  <a:pt x="6263640" y="211835"/>
                </a:lnTo>
                <a:lnTo>
                  <a:pt x="6258043" y="163272"/>
                </a:lnTo>
                <a:lnTo>
                  <a:pt x="6242104" y="118687"/>
                </a:lnTo>
                <a:lnTo>
                  <a:pt x="6217093" y="79354"/>
                </a:lnTo>
                <a:lnTo>
                  <a:pt x="6184285" y="46546"/>
                </a:lnTo>
                <a:lnTo>
                  <a:pt x="6144952" y="21535"/>
                </a:lnTo>
                <a:lnTo>
                  <a:pt x="6100367" y="5596"/>
                </a:lnTo>
                <a:lnTo>
                  <a:pt x="6051804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640070" y="4890515"/>
            <a:ext cx="5276215" cy="95948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>
              <a:lnSpc>
                <a:spcPts val="3520"/>
              </a:lnSpc>
              <a:spcBef>
                <a:spcPts val="480"/>
              </a:spcBef>
            </a:pP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Nivel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 de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 participación</a:t>
            </a:r>
            <a:r>
              <a:rPr sz="2800" spc="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–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nivel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2800" spc="-7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actividad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física.</a:t>
            </a:r>
            <a:r>
              <a:rPr sz="28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b="1" u="sng" spc="-70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4"/>
              </a:rPr>
              <a:t>IPAQ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D00ECF86-482D-3ABA-9B02-D1124C41ED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6088472"/>
            <a:ext cx="830236" cy="54686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11B98-6B47-6028-0CE3-4902D2C3B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7ECD58A5-11EB-7FD1-8174-D175FCE38AC7}"/>
              </a:ext>
            </a:extLst>
          </p:cNvPr>
          <p:cNvSpPr txBox="1">
            <a:spLocks/>
          </p:cNvSpPr>
          <p:nvPr/>
        </p:nvSpPr>
        <p:spPr>
          <a:xfrm>
            <a:off x="910086" y="1710031"/>
            <a:ext cx="9850135" cy="39468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800" u="sng" kern="100" dirty="0">
                <a:latin typeface="Calibri"/>
                <a:cs typeface="Times New Roman"/>
              </a:rPr>
              <a:t>Datos:</a:t>
            </a:r>
          </a:p>
          <a:p>
            <a:r>
              <a:rPr lang="es-ES" sz="1800" kern="100" dirty="0">
                <a:ea typeface="Calibri"/>
                <a:cs typeface="Times New Roman"/>
              </a:rPr>
              <a:t>Mayores (59.67 años): 5.83 segundos; 10,96 pasos.</a:t>
            </a:r>
          </a:p>
          <a:p>
            <a:r>
              <a:rPr lang="es-ES" sz="1800" kern="100" dirty="0">
                <a:ea typeface="Calibri"/>
                <a:cs typeface="Times New Roman"/>
              </a:rPr>
              <a:t>Ictus (61 años, crónicos): 15.93 segundos; 18.60 pasos.</a:t>
            </a:r>
          </a:p>
          <a:p>
            <a:r>
              <a:rPr lang="es-ES" sz="1800" kern="100" dirty="0">
                <a:ea typeface="Calibri"/>
                <a:cs typeface="Times New Roman"/>
              </a:rPr>
              <a:t>Punto de corte discriminativo (entre mayores sin ictus y con ictus): 7.40 segundos. </a:t>
            </a:r>
          </a:p>
          <a:p>
            <a:r>
              <a:rPr lang="es-ES" sz="1800" kern="100" dirty="0">
                <a:ea typeface="Calibri"/>
                <a:cs typeface="Times New Roman"/>
              </a:rPr>
              <a:t>MDC (ictus) = 6.87 segundos. </a:t>
            </a:r>
          </a:p>
          <a:p>
            <a:r>
              <a:rPr lang="es-ES" sz="1800" kern="100" dirty="0">
                <a:ea typeface="Calibri"/>
                <a:cs typeface="Times New Roman"/>
              </a:rPr>
              <a:t>Normalidad en Esclerosis Múltiple: 11.26 segundos. </a:t>
            </a:r>
          </a:p>
          <a:p>
            <a:endParaRPr lang="es-ES" sz="1800" kern="100" dirty="0">
              <a:ea typeface="Calibri"/>
              <a:cs typeface="Times New Roman"/>
            </a:endParaRPr>
          </a:p>
          <a:p>
            <a:endParaRPr lang="es-ES" sz="1800" kern="100" dirty="0">
              <a:ea typeface="Calibri"/>
              <a:cs typeface="Times New Roman"/>
            </a:endParaRP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C17ADBFD-A416-197C-6075-0448D7E6692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6939" y="647192"/>
            <a:ext cx="9366885" cy="63563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s-ES" sz="4000" b="1" spc="-35" dirty="0"/>
              <a:t>Narrow </a:t>
            </a:r>
            <a:r>
              <a:rPr lang="es-ES" sz="4000" b="1" spc="-35" dirty="0" err="1"/>
              <a:t>Corridor</a:t>
            </a:r>
            <a:r>
              <a:rPr lang="es-ES" sz="4000" b="1" spc="-35" dirty="0"/>
              <a:t> </a:t>
            </a:r>
            <a:r>
              <a:rPr lang="es-ES" sz="4000" b="1" spc="-35" dirty="0" err="1"/>
              <a:t>Path</a:t>
            </a:r>
            <a:r>
              <a:rPr lang="es-ES" sz="4000" b="1" spc="-35" dirty="0"/>
              <a:t> Test.</a:t>
            </a:r>
            <a:endParaRPr lang="es-ES" b="1" dirty="0"/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EECF2372-8FD3-ECD6-4A56-20D4922563E4}"/>
              </a:ext>
            </a:extLst>
          </p:cNvPr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Imagen 19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4671B08-114D-8A12-6AC6-C2C690FCD9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3E4C495-411C-D587-E18A-F1777F136F98}"/>
              </a:ext>
            </a:extLst>
          </p:cNvPr>
          <p:cNvSpPr txBox="1"/>
          <p:nvPr/>
        </p:nvSpPr>
        <p:spPr>
          <a:xfrm>
            <a:off x="896231" y="4343400"/>
            <a:ext cx="93197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Ren L, Liu TW, Ng SSM. Psychometric Evaluation of the Narrow Corridor Walk Test (NCWT) on Advanced Walking Balance in People with Stroke. Biomed Res Int. 2022 Nov 19;2022:1436715. </a:t>
            </a:r>
            <a:r>
              <a:rPr lang="en-US" sz="1200" dirty="0" err="1"/>
              <a:t>doi</a:t>
            </a:r>
            <a:r>
              <a:rPr lang="en-US" sz="1200" dirty="0"/>
              <a:t>: 10.1155/2022/1436715. PMID: 36444219; PMCID: PMC9701127.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2978913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6C775063-E9BF-609B-8FA6-8B9B31ADA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776" y="2299559"/>
            <a:ext cx="7735534" cy="3344459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es-ES" sz="2000" kern="100" dirty="0">
                <a:solidFill>
                  <a:schemeClr val="tx1">
                    <a:alpha val="80000"/>
                  </a:schemeClr>
                </a:solidFill>
                <a:effectLst/>
                <a:latin typeface="Calibri"/>
                <a:ea typeface="Aptos" panose="020B0004020202020204" pitchFamily="34" charset="0"/>
                <a:cs typeface="Times New Roman"/>
              </a:rPr>
              <a:t>Es una variante del </a:t>
            </a:r>
            <a:r>
              <a:rPr lang="es-ES" sz="2000" kern="100" dirty="0" err="1">
                <a:solidFill>
                  <a:schemeClr val="tx1">
                    <a:alpha val="80000"/>
                  </a:schemeClr>
                </a:solidFill>
                <a:effectLst/>
                <a:latin typeface="Calibri"/>
                <a:ea typeface="Aptos" panose="020B0004020202020204" pitchFamily="34" charset="0"/>
                <a:cs typeface="Times New Roman"/>
              </a:rPr>
              <a:t>Timed</a:t>
            </a:r>
            <a:r>
              <a:rPr lang="es-ES" sz="2000" kern="100" dirty="0">
                <a:solidFill>
                  <a:schemeClr val="tx1">
                    <a:alpha val="80000"/>
                  </a:schemeClr>
                </a:solidFill>
                <a:effectLst/>
                <a:latin typeface="Calibri"/>
                <a:ea typeface="Aptos" panose="020B0004020202020204" pitchFamily="34" charset="0"/>
                <a:cs typeface="Times New Roman"/>
              </a:rPr>
              <a:t> Up and </a:t>
            </a:r>
            <a:r>
              <a:rPr lang="es-ES" sz="2000" kern="100" dirty="0" err="1">
                <a:solidFill>
                  <a:schemeClr val="tx1">
                    <a:alpha val="80000"/>
                  </a:schemeClr>
                </a:solidFill>
                <a:effectLst/>
                <a:latin typeface="Calibri"/>
                <a:ea typeface="Aptos" panose="020B0004020202020204" pitchFamily="34" charset="0"/>
                <a:cs typeface="Times New Roman"/>
              </a:rPr>
              <a:t>Go</a:t>
            </a:r>
            <a:r>
              <a:rPr lang="es-ES" sz="2000" kern="100" dirty="0">
                <a:solidFill>
                  <a:schemeClr val="tx1">
                    <a:alpha val="80000"/>
                  </a:schemeClr>
                </a:solidFill>
                <a:effectLst/>
                <a:latin typeface="Calibri"/>
                <a:ea typeface="Aptos" panose="020B0004020202020204" pitchFamily="34" charset="0"/>
                <a:cs typeface="Times New Roman"/>
              </a:rPr>
              <a:t> Test que incluye caminar en forma de "L". </a:t>
            </a:r>
          </a:p>
          <a:p>
            <a:pPr marL="0" indent="0">
              <a:buNone/>
            </a:pPr>
            <a:endParaRPr lang="es-ES" sz="2000" kern="100" dirty="0">
              <a:solidFill>
                <a:schemeClr val="tx1">
                  <a:alpha val="80000"/>
                </a:schemeClr>
              </a:solidFill>
              <a:latin typeface="Calibri"/>
              <a:ea typeface="Aptos" panose="020B0004020202020204" pitchFamily="34" charset="0"/>
              <a:cs typeface="Times New Roman"/>
            </a:endParaRPr>
          </a:p>
          <a:p>
            <a:pPr marL="0" indent="0">
              <a:buNone/>
            </a:pPr>
            <a:r>
              <a:rPr lang="es-ES" sz="2000" kern="100" dirty="0">
                <a:solidFill>
                  <a:schemeClr val="tx1">
                    <a:alpha val="80000"/>
                  </a:schemeClr>
                </a:solidFill>
                <a:effectLst/>
                <a:latin typeface="Calibri"/>
                <a:ea typeface="Aptos" panose="020B0004020202020204" pitchFamily="34" charset="0"/>
                <a:cs typeface="Times New Roman"/>
              </a:rPr>
              <a:t>El participante recorre una distancia mayor (20 metros en total) con giros adicionales, lo que proporciona una evaluación más detallada de la movilidad funcional y la resistencia en comparación con el TUG estándar.</a:t>
            </a:r>
          </a:p>
          <a:p>
            <a:pPr marL="0" indent="0">
              <a:buNone/>
            </a:pPr>
            <a:endParaRPr lang="es-ES" sz="1200" kern="100" dirty="0">
              <a:effectLst/>
              <a:latin typeface="+mj-lt"/>
              <a:ea typeface="Aptos" panose="020B0004020202020204" pitchFamily="34" charset="0"/>
              <a:cs typeface="Times New Roman"/>
            </a:endParaRPr>
          </a:p>
          <a:p>
            <a:pPr marL="0" indent="0">
              <a:buNone/>
            </a:pPr>
            <a:r>
              <a:rPr lang="es-ES" sz="1200" b="0" i="0" dirty="0" err="1">
                <a:solidFill>
                  <a:srgbClr val="424242"/>
                </a:solidFill>
                <a:effectLst/>
                <a:latin typeface="+mj-lt"/>
              </a:rPr>
              <a:t>Physiopedia</a:t>
            </a:r>
            <a:r>
              <a:rPr lang="es-ES" sz="1200" b="0" i="0" dirty="0">
                <a:solidFill>
                  <a:srgbClr val="424242"/>
                </a:solidFill>
                <a:effectLst/>
                <a:latin typeface="+mj-lt"/>
              </a:rPr>
              <a:t>. The L Test </a:t>
            </a:r>
            <a:r>
              <a:rPr lang="es-ES" sz="1200" b="0" i="0" dirty="0" err="1">
                <a:solidFill>
                  <a:srgbClr val="424242"/>
                </a:solidFill>
                <a:effectLst/>
                <a:latin typeface="+mj-lt"/>
              </a:rPr>
              <a:t>of</a:t>
            </a:r>
            <a:r>
              <a:rPr lang="es-ES" sz="1200" b="0" i="0" dirty="0">
                <a:solidFill>
                  <a:srgbClr val="424242"/>
                </a:solidFill>
                <a:effectLst/>
                <a:latin typeface="+mj-lt"/>
              </a:rPr>
              <a:t> </a:t>
            </a:r>
            <a:r>
              <a:rPr lang="es-ES" sz="1200" b="0" i="0" dirty="0" err="1">
                <a:solidFill>
                  <a:srgbClr val="424242"/>
                </a:solidFill>
                <a:effectLst/>
                <a:latin typeface="+mj-lt"/>
              </a:rPr>
              <a:t>Functional</a:t>
            </a:r>
            <a:r>
              <a:rPr lang="es-ES" sz="1200" b="0" i="0" dirty="0">
                <a:solidFill>
                  <a:srgbClr val="424242"/>
                </a:solidFill>
                <a:effectLst/>
                <a:latin typeface="+mj-lt"/>
              </a:rPr>
              <a:t> </a:t>
            </a:r>
            <a:r>
              <a:rPr lang="es-ES" sz="1200" b="0" i="0" dirty="0" err="1">
                <a:solidFill>
                  <a:srgbClr val="424242"/>
                </a:solidFill>
                <a:effectLst/>
                <a:latin typeface="+mj-lt"/>
              </a:rPr>
              <a:t>Mobility</a:t>
            </a:r>
            <a:r>
              <a:rPr lang="es-ES" sz="1200" b="0" i="0" dirty="0">
                <a:solidFill>
                  <a:srgbClr val="424242"/>
                </a:solidFill>
                <a:effectLst/>
                <a:latin typeface="+mj-lt"/>
              </a:rPr>
              <a:t>. </a:t>
            </a:r>
            <a:r>
              <a:rPr lang="es-ES" sz="1200" b="0" i="0" dirty="0" err="1">
                <a:solidFill>
                  <a:srgbClr val="424242"/>
                </a:solidFill>
                <a:effectLst/>
                <a:latin typeface="+mj-lt"/>
              </a:rPr>
              <a:t>Physiopedia</a:t>
            </a:r>
            <a:r>
              <a:rPr lang="es-ES" sz="1200" b="0" i="0" dirty="0">
                <a:solidFill>
                  <a:srgbClr val="424242"/>
                </a:solidFill>
                <a:effectLst/>
                <a:latin typeface="+mj-lt"/>
              </a:rPr>
              <a:t>. Disponible en: https://www.physio-pedia.com/The_L_Test. Consultado el 19 de junio de 2025.</a:t>
            </a:r>
            <a:endParaRPr lang="es-ES" sz="1200" u="sng" kern="100" dirty="0">
              <a:solidFill>
                <a:srgbClr val="467886"/>
              </a:solidFill>
              <a:effectLst/>
              <a:latin typeface="+mj-lt"/>
              <a:ea typeface="Aptos" panose="020B0004020202020204" pitchFamily="34" charset="0"/>
              <a:cs typeface="Times New Roman"/>
            </a:endParaRPr>
          </a:p>
          <a:p>
            <a:pPr marL="0" indent="0">
              <a:buNone/>
            </a:pPr>
            <a:endParaRPr lang="es-ES" sz="1800" kern="100" dirty="0">
              <a:effectLst/>
              <a:latin typeface="Calibri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S" sz="2000" kern="100" dirty="0">
                <a:solidFill>
                  <a:schemeClr val="tx1">
                    <a:alpha val="80000"/>
                  </a:schemeClr>
                </a:solidFill>
                <a:latin typeface="Calibri"/>
                <a:ea typeface="Aptos" panose="020B0004020202020204" pitchFamily="34" charset="0"/>
                <a:cs typeface="Times New Roman"/>
              </a:rPr>
              <a:t>&gt;25,5 segundos punto de corte (peor equilibrio).</a:t>
            </a:r>
          </a:p>
          <a:p>
            <a:pPr marL="0" indent="0">
              <a:buNone/>
            </a:pPr>
            <a:endParaRPr lang="es-ES" sz="2000" kern="100" dirty="0">
              <a:solidFill>
                <a:schemeClr val="tx1">
                  <a:alpha val="80000"/>
                </a:schemeClr>
              </a:solidFill>
              <a:latin typeface="Calibri"/>
              <a:ea typeface="Aptos" panose="020B0004020202020204" pitchFamily="34" charset="0"/>
              <a:cs typeface="Times New Roman"/>
            </a:endParaRPr>
          </a:p>
          <a:p>
            <a:pPr marL="0" indent="0">
              <a:buNone/>
            </a:pPr>
            <a:r>
              <a:rPr lang="en-US" sz="1050" b="0" i="0" dirty="0">
                <a:solidFill>
                  <a:srgbClr val="212121"/>
                </a:solidFill>
                <a:effectLst/>
                <a:latin typeface="Calibri"/>
                <a:ea typeface="Calibri"/>
              </a:rPr>
              <a:t>Medley A, Thompson M. Contribution of age and balance confidence to functional mobility test performance: diagnostic accuracy of L test and normal-paced timed up and go. J </a:t>
            </a:r>
            <a:r>
              <a:rPr lang="en-US" sz="1050" b="0" i="0" dirty="0" err="1">
                <a:solidFill>
                  <a:srgbClr val="212121"/>
                </a:solidFill>
                <a:effectLst/>
                <a:latin typeface="Calibri"/>
                <a:ea typeface="Calibri"/>
              </a:rPr>
              <a:t>Geriatr</a:t>
            </a:r>
            <a:r>
              <a:rPr lang="en-US" sz="1050" b="0" i="0" dirty="0">
                <a:solidFill>
                  <a:srgbClr val="212121"/>
                </a:solidFill>
                <a:effectLst/>
                <a:latin typeface="Calibri"/>
                <a:ea typeface="Calibri"/>
              </a:rPr>
              <a:t> Phys Ther. 2015 Jan-Mar;38(1):8-16. </a:t>
            </a:r>
            <a:r>
              <a:rPr lang="en-US" sz="1050" b="0" i="0" dirty="0" err="1">
                <a:solidFill>
                  <a:srgbClr val="212121"/>
                </a:solidFill>
                <a:effectLst/>
                <a:latin typeface="Calibri"/>
                <a:ea typeface="Calibri"/>
              </a:rPr>
              <a:t>doi</a:t>
            </a:r>
            <a:r>
              <a:rPr lang="en-US" sz="1050" b="0" i="0" dirty="0">
                <a:solidFill>
                  <a:srgbClr val="212121"/>
                </a:solidFill>
                <a:effectLst/>
                <a:latin typeface="Calibri"/>
                <a:ea typeface="Calibri"/>
              </a:rPr>
              <a:t>: 10.1519/JPT.0000000000000015. PMID: 24755690.</a:t>
            </a:r>
            <a:endParaRPr lang="es-ES" sz="1050" dirty="0">
              <a:latin typeface="Calibri"/>
              <a:ea typeface="Calibri"/>
            </a:endParaRPr>
          </a:p>
          <a:p>
            <a:pPr marL="0" indent="0">
              <a:buNone/>
            </a:pPr>
            <a:endParaRPr lang="es-ES" sz="2000" kern="100" dirty="0">
              <a:solidFill>
                <a:schemeClr val="tx1">
                  <a:alpha val="80000"/>
                </a:schemeClr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762EB442-C3ED-DB1A-3121-DC1EC1399E3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6939" y="647192"/>
            <a:ext cx="9366885" cy="63563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s-ES" sz="4000" b="1" spc="-35" dirty="0"/>
              <a:t>L-test.</a:t>
            </a:r>
            <a:endParaRPr lang="es-ES" b="1" dirty="0"/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45BD53E8-10DE-7DBE-0D46-2D4D3EB5AA06}"/>
              </a:ext>
            </a:extLst>
          </p:cNvPr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" name="Imagen 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D61EB9CB-DDCA-1B09-FC28-C200211768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  <p:pic>
        <p:nvPicPr>
          <p:cNvPr id="2050" name="Picture 2" descr="Imagen generada">
            <a:extLst>
              <a:ext uri="{FF2B5EF4-FFF2-40B4-BE49-F238E27FC236}">
                <a16:creationId xmlns:a16="http://schemas.microsoft.com/office/drawing/2014/main" id="{8BDE515A-1826-5BD8-CBB7-D39DF6798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424" y="1953672"/>
            <a:ext cx="23368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2108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9194031-5467-6454-460F-52A6F330E4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10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8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20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E08BEF04-D808-8FF8-3A73-DAECF53FD7E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marR="5080" algn="r" rtl="0">
              <a:lnSpc>
                <a:spcPct val="90000"/>
              </a:lnSpc>
              <a:spcBef>
                <a:spcPct val="0"/>
              </a:spcBef>
            </a:pP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Escalas y </a:t>
            </a: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pruebas</a:t>
            </a: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empleadas</a:t>
            </a: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para la </a:t>
            </a: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supervisión</a:t>
            </a: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del </a:t>
            </a: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ejercicio</a:t>
            </a: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terapéutico</a:t>
            </a: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en</a:t>
            </a:r>
            <a:b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patología</a:t>
            </a: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neurológica</a:t>
            </a: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</a:t>
            </a:r>
            <a:b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Evaluación</a:t>
            </a: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5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Neurológica</a:t>
            </a: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</a:t>
            </a:r>
            <a:b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5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Máster U. Neurocontrol Motor</a:t>
            </a:r>
            <a:endParaRPr lang="en-US" sz="25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5397899-CE07-7B60-8B33-4175628F43E7}"/>
              </a:ext>
            </a:extLst>
          </p:cNvPr>
          <p:cNvSpPr txBox="1"/>
          <p:nvPr/>
        </p:nvSpPr>
        <p:spPr>
          <a:xfrm>
            <a:off x="6503158" y="649480"/>
            <a:ext cx="48624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</a:pPr>
            <a:r>
              <a:rPr lang="en-US" sz="2000" spc="-5" dirty="0"/>
              <a:t>©2025.</a:t>
            </a:r>
            <a:r>
              <a:rPr lang="en-US" sz="2000" spc="-25" dirty="0"/>
              <a:t> </a:t>
            </a:r>
            <a:r>
              <a:rPr lang="en-US" sz="2000" dirty="0"/>
              <a:t>Autor:</a:t>
            </a:r>
            <a:r>
              <a:rPr lang="en-US" sz="2000" spc="-15" dirty="0"/>
              <a:t> </a:t>
            </a:r>
            <a:r>
              <a:rPr lang="en-US" sz="2000" spc="-5" dirty="0"/>
              <a:t>Francisco</a:t>
            </a:r>
            <a:r>
              <a:rPr lang="en-US" sz="2000" spc="-20" dirty="0"/>
              <a:t> </a:t>
            </a:r>
            <a:r>
              <a:rPr lang="en-US" sz="2000" dirty="0"/>
              <a:t>Molina-Rueda.</a:t>
            </a:r>
          </a:p>
          <a:p>
            <a:pPr>
              <a:lnSpc>
                <a:spcPct val="90000"/>
              </a:lnSpc>
            </a:pPr>
            <a:r>
              <a:rPr lang="en-US" sz="2000" dirty="0" err="1"/>
              <a:t>Algunos</a:t>
            </a:r>
            <a:r>
              <a:rPr lang="en-US" sz="2000" spc="-25" dirty="0"/>
              <a:t> </a:t>
            </a:r>
            <a:r>
              <a:rPr lang="en-US" sz="2000" dirty="0"/>
              <a:t>derechos</a:t>
            </a:r>
            <a:r>
              <a:rPr lang="en-US" sz="2000" spc="-30" dirty="0"/>
              <a:t> </a:t>
            </a:r>
            <a:r>
              <a:rPr lang="en-US" sz="2000" dirty="0" err="1"/>
              <a:t>reservados</a:t>
            </a:r>
            <a:r>
              <a:rPr lang="en-US" sz="20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Este</a:t>
            </a:r>
            <a:r>
              <a:rPr lang="en-US" sz="2000" spc="-15" dirty="0"/>
              <a:t> </a:t>
            </a:r>
            <a:r>
              <a:rPr lang="en-US" sz="2000" dirty="0" err="1"/>
              <a:t>documento</a:t>
            </a:r>
            <a:r>
              <a:rPr lang="en-US" sz="2000" spc="-15" dirty="0"/>
              <a:t> </a:t>
            </a:r>
            <a:r>
              <a:rPr lang="en-US" sz="2000" dirty="0"/>
              <a:t>se</a:t>
            </a:r>
            <a:r>
              <a:rPr lang="en-US" sz="2000" spc="-10" dirty="0"/>
              <a:t> </a:t>
            </a:r>
            <a:r>
              <a:rPr lang="en-US" sz="2000" dirty="0" err="1"/>
              <a:t>distribuye</a:t>
            </a:r>
            <a:r>
              <a:rPr lang="en-US" sz="2000" spc="-15" dirty="0"/>
              <a:t> </a:t>
            </a:r>
            <a:r>
              <a:rPr lang="en-US" sz="2000" dirty="0"/>
              <a:t>bajo</a:t>
            </a:r>
            <a:r>
              <a:rPr lang="en-US" sz="2000" spc="-10" dirty="0"/>
              <a:t> </a:t>
            </a:r>
            <a:r>
              <a:rPr lang="en-US" sz="2000" spc="-5" dirty="0"/>
              <a:t>la</a:t>
            </a:r>
            <a:r>
              <a:rPr lang="en-US" sz="2000" spc="-15" dirty="0"/>
              <a:t> </a:t>
            </a:r>
            <a:r>
              <a:rPr lang="en-US" sz="2000" spc="-5" dirty="0" err="1"/>
              <a:t>licencia</a:t>
            </a:r>
            <a:endParaRPr lang="en-US" sz="2000" dirty="0"/>
          </a:p>
          <a:p>
            <a:pPr marR="5080">
              <a:lnSpc>
                <a:spcPct val="90000"/>
              </a:lnSpc>
            </a:pPr>
            <a:r>
              <a:rPr lang="en-US" sz="2000" spc="-5" dirty="0">
                <a:hlinkClick r:id="rId3"/>
              </a:rPr>
              <a:t>“</a:t>
            </a:r>
            <a:r>
              <a:rPr lang="en-US" sz="2000" spc="-5" dirty="0" err="1">
                <a:hlinkClick r:id="rId3"/>
              </a:rPr>
              <a:t>Atribución-CompartirIgual</a:t>
            </a:r>
            <a:r>
              <a:rPr lang="en-US" sz="2000" dirty="0">
                <a:hlinkClick r:id="rId3"/>
              </a:rPr>
              <a:t> 4.0</a:t>
            </a:r>
            <a:r>
              <a:rPr lang="en-US" sz="2000" spc="5" dirty="0">
                <a:hlinkClick r:id="rId3"/>
              </a:rPr>
              <a:t> </a:t>
            </a:r>
            <a:r>
              <a:rPr lang="en-US" sz="2000" dirty="0">
                <a:hlinkClick r:id="rId3"/>
              </a:rPr>
              <a:t>Internacional” de</a:t>
            </a:r>
            <a:r>
              <a:rPr lang="en-US" sz="2000" spc="5" dirty="0">
                <a:hlinkClick r:id="rId3"/>
              </a:rPr>
              <a:t> </a:t>
            </a:r>
            <a:r>
              <a:rPr lang="en-US" sz="2000" dirty="0">
                <a:hlinkClick r:id="rId3"/>
              </a:rPr>
              <a:t>Creative Commons, </a:t>
            </a:r>
            <a:r>
              <a:rPr lang="en-US" sz="2000" spc="5" dirty="0"/>
              <a:t> </a:t>
            </a:r>
            <a:r>
              <a:rPr lang="en-US" sz="2000" dirty="0"/>
              <a:t>disponible</a:t>
            </a:r>
            <a:r>
              <a:rPr lang="en-US" sz="2000" spc="-5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:</a:t>
            </a:r>
            <a:r>
              <a:rPr lang="en-US" sz="2000" spc="-40" dirty="0"/>
              <a:t> </a:t>
            </a:r>
            <a:r>
              <a:rPr lang="en-US" sz="2000" dirty="0">
                <a:hlinkClick r:id="rId4"/>
              </a:rPr>
              <a:t>https://creativecommons.org/licenses/by-sa/4.0/deed.es</a:t>
            </a:r>
            <a:r>
              <a:rPr lang="en-US" sz="2000" dirty="0"/>
              <a:t> </a:t>
            </a: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149C4ED6-7669-B614-EE5E-3E37E9139AF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076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1911350"/>
          </a:xfrm>
          <a:custGeom>
            <a:avLst/>
            <a:gdLst/>
            <a:ahLst/>
            <a:cxnLst/>
            <a:rect l="l" t="t" r="r" b="b"/>
            <a:pathLst>
              <a:path w="12192000" h="1911350">
                <a:moveTo>
                  <a:pt x="12192000" y="0"/>
                </a:moveTo>
                <a:lnTo>
                  <a:pt x="0" y="0"/>
                </a:lnTo>
                <a:lnTo>
                  <a:pt x="0" y="1911096"/>
                </a:lnTo>
                <a:lnTo>
                  <a:pt x="12192000" y="1911096"/>
                </a:lnTo>
                <a:lnTo>
                  <a:pt x="12192000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592074"/>
            <a:ext cx="5941061" cy="72135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600" b="1" spc="-50" dirty="0" err="1">
                <a:solidFill>
                  <a:srgbClr val="FFFFFF"/>
                </a:solidFill>
              </a:rPr>
              <a:t>Recopilar</a:t>
            </a:r>
            <a:r>
              <a:rPr sz="4600" b="1" spc="-110" dirty="0">
                <a:solidFill>
                  <a:srgbClr val="FFFFFF"/>
                </a:solidFill>
              </a:rPr>
              <a:t> </a:t>
            </a:r>
            <a:r>
              <a:rPr sz="4600" b="1" spc="-45" dirty="0" err="1">
                <a:solidFill>
                  <a:srgbClr val="FFFFFF"/>
                </a:solidFill>
              </a:rPr>
              <a:t>información</a:t>
            </a:r>
            <a:r>
              <a:rPr lang="es-ES" sz="4600" b="1" spc="-45" dirty="0">
                <a:solidFill>
                  <a:srgbClr val="FFFFFF"/>
                </a:solidFill>
              </a:rPr>
              <a:t>.</a:t>
            </a:r>
            <a:endParaRPr sz="4600" b="1" dirty="0"/>
          </a:p>
        </p:txBody>
      </p:sp>
      <p:sp>
        <p:nvSpPr>
          <p:cNvPr id="5" name="object 5"/>
          <p:cNvSpPr txBox="1"/>
          <p:nvPr/>
        </p:nvSpPr>
        <p:spPr>
          <a:xfrm>
            <a:off x="919046" y="2002919"/>
            <a:ext cx="7005754" cy="4579843"/>
          </a:xfrm>
          <a:prstGeom prst="rect">
            <a:avLst/>
          </a:prstGeom>
        </p:spPr>
        <p:txBody>
          <a:bodyPr vert="horz" wrap="square" lIns="0" tIns="36195" rIns="0" bIns="0" rtlCol="0" anchor="t">
            <a:spAutoFit/>
          </a:bodyPr>
          <a:lstStyle/>
          <a:p>
            <a:pPr marL="267970" indent="-229235">
              <a:lnSpc>
                <a:spcPct val="100000"/>
              </a:lnSpc>
              <a:spcBef>
                <a:spcPts val="285"/>
              </a:spcBef>
              <a:buFont typeface="Arial"/>
              <a:buChar char="•"/>
              <a:tabLst>
                <a:tab pos="268605" algn="l"/>
              </a:tabLst>
            </a:pPr>
            <a:r>
              <a:rPr sz="2000" spc="-10" dirty="0" err="1">
                <a:latin typeface="Calibri"/>
                <a:cs typeface="Calibri"/>
              </a:rPr>
              <a:t>Sensibilidad</a:t>
            </a:r>
            <a:r>
              <a:rPr lang="es-ES" sz="2000" spc="-10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267970" indent="-229235">
              <a:lnSpc>
                <a:spcPct val="100000"/>
              </a:lnSpc>
              <a:spcBef>
                <a:spcPts val="185"/>
              </a:spcBef>
              <a:buFont typeface="Arial"/>
              <a:buChar char="•"/>
              <a:tabLst>
                <a:tab pos="268605" algn="l"/>
              </a:tabLst>
            </a:pPr>
            <a:r>
              <a:rPr sz="2000" spc="-10" dirty="0">
                <a:latin typeface="Calibri"/>
                <a:cs typeface="Calibri"/>
              </a:rPr>
              <a:t>Dolor</a:t>
            </a:r>
            <a:r>
              <a:rPr lang="es-ES" sz="2000" spc="-10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267970" indent="-229235">
              <a:lnSpc>
                <a:spcPct val="100000"/>
              </a:lnSpc>
              <a:spcBef>
                <a:spcPts val="185"/>
              </a:spcBef>
              <a:buFont typeface="Arial"/>
              <a:buChar char="•"/>
              <a:tabLst>
                <a:tab pos="268605" algn="l"/>
              </a:tabLst>
            </a:pPr>
            <a:r>
              <a:rPr sz="2000" spc="-65" dirty="0">
                <a:latin typeface="Calibri"/>
                <a:cs typeface="Calibri"/>
              </a:rPr>
              <a:t>Tono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muscular</a:t>
            </a:r>
            <a:r>
              <a:rPr lang="es-ES" sz="2000" spc="-5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267970" indent="-229235">
              <a:lnSpc>
                <a:spcPct val="100000"/>
              </a:lnSpc>
              <a:spcBef>
                <a:spcPts val="195"/>
              </a:spcBef>
              <a:buFont typeface="Arial"/>
              <a:buChar char="•"/>
              <a:tabLst>
                <a:tab pos="268605" algn="l"/>
              </a:tabLst>
            </a:pPr>
            <a:r>
              <a:rPr sz="2000" spc="-15" dirty="0">
                <a:latin typeface="Calibri"/>
                <a:cs typeface="Calibri"/>
              </a:rPr>
              <a:t>Fuerza</a:t>
            </a:r>
            <a:r>
              <a:rPr lang="es-ES" sz="2000" spc="-15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267970" indent="-229235">
              <a:lnSpc>
                <a:spcPct val="100000"/>
              </a:lnSpc>
              <a:spcBef>
                <a:spcPts val="185"/>
              </a:spcBef>
              <a:buFont typeface="Arial"/>
              <a:buChar char="•"/>
              <a:tabLst>
                <a:tab pos="268605" algn="l"/>
              </a:tabLst>
            </a:pPr>
            <a:r>
              <a:rPr sz="2000" spc="-10" dirty="0" err="1">
                <a:latin typeface="Calibri"/>
                <a:cs typeface="Calibri"/>
              </a:rPr>
              <a:t>Coordinación</a:t>
            </a:r>
            <a:r>
              <a:rPr lang="es-ES" sz="2000" spc="-10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267970" indent="-229235">
              <a:lnSpc>
                <a:spcPct val="100000"/>
              </a:lnSpc>
              <a:spcBef>
                <a:spcPts val="190"/>
              </a:spcBef>
              <a:buFont typeface="Arial"/>
              <a:buChar char="•"/>
              <a:tabLst>
                <a:tab pos="268605" algn="l"/>
              </a:tabLst>
            </a:pPr>
            <a:r>
              <a:rPr sz="2000" spc="-10" dirty="0" err="1">
                <a:latin typeface="Calibri"/>
                <a:cs typeface="Calibri"/>
              </a:rPr>
              <a:t>Estabilidad</a:t>
            </a:r>
            <a:r>
              <a:rPr lang="es-ES" sz="2000" spc="-10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267970" indent="-229235">
              <a:spcBef>
                <a:spcPts val="190"/>
              </a:spcBef>
              <a:buFont typeface="Arial"/>
              <a:buChar char="•"/>
            </a:pPr>
            <a:r>
              <a:rPr lang="es-ES" sz="2000" b="1" spc="-10" dirty="0">
                <a:latin typeface="Calibri"/>
                <a:ea typeface="Calibri"/>
                <a:cs typeface="Calibri"/>
              </a:rPr>
              <a:t>Fatiga</a:t>
            </a:r>
            <a:r>
              <a:rPr lang="es-ES" sz="2000" spc="-10" dirty="0">
                <a:latin typeface="Calibri"/>
                <a:ea typeface="Calibri"/>
                <a:cs typeface="Calibri"/>
              </a:rPr>
              <a:t> (Esclerosis Múltiple, Parkinson, Esclerosis Lateral Amiotrófica).</a:t>
            </a:r>
            <a:endParaRPr lang="es-ES" sz="2000" spc="-10" dirty="0">
              <a:latin typeface="Calibri"/>
              <a:cs typeface="Calibri"/>
            </a:endParaRPr>
          </a:p>
          <a:p>
            <a:pPr marL="12700" marR="5080">
              <a:lnSpc>
                <a:spcPts val="2810"/>
              </a:lnSpc>
              <a:spcBef>
                <a:spcPts val="2030"/>
              </a:spcBef>
            </a:pPr>
            <a:r>
              <a:rPr sz="2000" b="1" u="sng" spc="-10" dirty="0" err="1">
                <a:latin typeface="Calibri"/>
                <a:cs typeface="Calibri"/>
              </a:rPr>
              <a:t>Criterios</a:t>
            </a:r>
            <a:r>
              <a:rPr lang="es-ES" sz="2000" b="1" u="sng" spc="-10" dirty="0">
                <a:latin typeface="Calibri"/>
                <a:cs typeface="Calibri"/>
              </a:rPr>
              <a:t> para aplicar ejercicio de fuerza (miembro superior)</a:t>
            </a:r>
            <a:r>
              <a:rPr sz="2000" spc="-10" dirty="0">
                <a:latin typeface="Calibri"/>
                <a:cs typeface="Calibri"/>
              </a:rPr>
              <a:t>: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No</a:t>
            </a:r>
            <a:r>
              <a:rPr lang="es-ES" sz="2000" spc="-5" dirty="0">
                <a:latin typeface="Calibri"/>
                <a:cs typeface="Calibri"/>
              </a:rPr>
              <a:t> presentar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45" dirty="0">
                <a:latin typeface="Calibri"/>
                <a:cs typeface="Calibri"/>
              </a:rPr>
              <a:t>dolor,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contracturas,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debilidad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severa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los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músculos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flexores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hombro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(&lt;3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en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 err="1">
                <a:latin typeface="Calibri"/>
                <a:cs typeface="Calibri"/>
              </a:rPr>
              <a:t>el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u="sng" spc="-20" dirty="0">
                <a:latin typeface="Calibri"/>
                <a:cs typeface="Calibri"/>
              </a:rPr>
              <a:t>test</a:t>
            </a:r>
            <a:r>
              <a:rPr sz="2000" u="sng" spc="5" dirty="0">
                <a:latin typeface="Calibri"/>
                <a:cs typeface="Calibri"/>
              </a:rPr>
              <a:t> </a:t>
            </a:r>
            <a:r>
              <a:rPr sz="2000" u="sng" spc="-5" dirty="0">
                <a:latin typeface="Calibri"/>
                <a:cs typeface="Calibri"/>
              </a:rPr>
              <a:t>manual</a:t>
            </a:r>
            <a:r>
              <a:rPr sz="2000" u="sng" dirty="0">
                <a:latin typeface="Calibri"/>
                <a:cs typeface="Calibri"/>
              </a:rPr>
              <a:t> </a:t>
            </a:r>
            <a:r>
              <a:rPr sz="2000" u="sng" spc="-5" dirty="0">
                <a:latin typeface="Calibri"/>
                <a:cs typeface="Calibri"/>
              </a:rPr>
              <a:t>muscular</a:t>
            </a:r>
            <a:r>
              <a:rPr sz="2000" spc="-5" dirty="0">
                <a:latin typeface="Calibri"/>
                <a:cs typeface="Calibri"/>
              </a:rPr>
              <a:t>).</a:t>
            </a:r>
            <a:r>
              <a:rPr sz="2000" spc="15" dirty="0">
                <a:latin typeface="Calibri"/>
                <a:cs typeface="Calibri"/>
              </a:rPr>
              <a:t> </a:t>
            </a:r>
            <a:endParaRPr lang="es-ES" sz="2000" spc="15" dirty="0">
              <a:latin typeface="Calibri"/>
              <a:cs typeface="Calibri"/>
            </a:endParaRPr>
          </a:p>
          <a:p>
            <a:pPr marL="12700" marR="5080">
              <a:lnSpc>
                <a:spcPts val="2810"/>
              </a:lnSpc>
              <a:spcBef>
                <a:spcPts val="2030"/>
              </a:spcBef>
            </a:pPr>
            <a:r>
              <a:rPr lang="es-ES" sz="2000" spc="15" dirty="0">
                <a:latin typeface="Calibri"/>
                <a:cs typeface="Calibri"/>
              </a:rPr>
              <a:t>No aconsejable cuando el t</a:t>
            </a:r>
            <a:r>
              <a:rPr sz="2000" spc="-65" dirty="0">
                <a:latin typeface="Calibri"/>
                <a:cs typeface="Calibri"/>
              </a:rPr>
              <a:t>ono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lang="es-ES" sz="2000" spc="-5" dirty="0">
                <a:latin typeface="Calibri"/>
                <a:cs typeface="Calibri"/>
              </a:rPr>
              <a:t>según</a:t>
            </a:r>
            <a:r>
              <a:rPr sz="2000" spc="-10" dirty="0">
                <a:latin typeface="Calibri"/>
                <a:cs typeface="Calibri"/>
              </a:rPr>
              <a:t> Ashworth</a:t>
            </a:r>
            <a:r>
              <a:rPr lang="es-ES" sz="2000" spc="-10" dirty="0">
                <a:latin typeface="Calibri"/>
                <a:cs typeface="Calibri"/>
              </a:rPr>
              <a:t> </a:t>
            </a:r>
            <a:r>
              <a:rPr lang="es-ES" sz="2000" spc="-10" dirty="0" err="1">
                <a:latin typeface="Calibri"/>
                <a:cs typeface="Calibri"/>
              </a:rPr>
              <a:t>Modified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&gt;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3</a:t>
            </a:r>
            <a:r>
              <a:rPr lang="es-ES" sz="2000" spc="-5" dirty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7E3B5C0-7A4F-501B-3C42-A5A8CC41A56B}"/>
              </a:ext>
            </a:extLst>
          </p:cNvPr>
          <p:cNvSpPr txBox="1"/>
          <p:nvPr/>
        </p:nvSpPr>
        <p:spPr>
          <a:xfrm>
            <a:off x="8128000" y="2551837"/>
            <a:ext cx="3761104" cy="258532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ES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Lectura.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Graef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P,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Michaelsen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SM,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Dadalt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ML,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Rodrigues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DA, Pereira F,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Pagnussat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AS.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Effects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of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functional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and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analytical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strength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training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on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upper-extremity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activity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after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stroke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: a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randomized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controlled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trial.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Braz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J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Phys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Ther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. 2016 Nov-Dec;20(6):543-552. </a:t>
            </a:r>
            <a:r>
              <a:rPr lang="es-ES" b="0" i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doi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: 10.1590/bjpt-rbf.2014.0187. Haz </a:t>
            </a:r>
            <a:r>
              <a:rPr lang="es-ES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  <a:hlinkClick r:id="rId2"/>
              </a:rPr>
              <a:t>click</a:t>
            </a:r>
            <a:r>
              <a:rPr lang="es-E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Aptos"/>
              </a:rPr>
              <a:t>. </a:t>
            </a:r>
            <a:endParaRPr lang="es-ES" dirty="0">
              <a:latin typeface="Aptos"/>
            </a:endParaRPr>
          </a:p>
        </p:txBody>
      </p:sp>
      <p:pic>
        <p:nvPicPr>
          <p:cNvPr id="7" name="Imagen 6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95E814D-3914-39B8-22F4-20EFCEFCF4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990600" y="1600200"/>
            <a:ext cx="9725544" cy="666208"/>
          </a:xfrm>
          <a:prstGeom prst="rect">
            <a:avLst/>
          </a:prstGeom>
        </p:spPr>
        <p:txBody>
          <a:bodyPr vert="horz" wrap="square" lIns="0" tIns="50165" rIns="0" bIns="0" rtlCol="0" anchor="t">
            <a:spAutoFit/>
          </a:bodyPr>
          <a:lstStyle/>
          <a:p>
            <a:pPr marL="12700" marR="5080">
              <a:lnSpc>
                <a:spcPts val="2380"/>
              </a:lnSpc>
              <a:spcBef>
                <a:spcPts val="395"/>
              </a:spcBef>
            </a:pPr>
            <a:r>
              <a:rPr sz="2200" b="1" spc="-10" dirty="0">
                <a:latin typeface="Calibri"/>
                <a:cs typeface="Calibri"/>
              </a:rPr>
              <a:t>Máximos </a:t>
            </a:r>
            <a:r>
              <a:rPr sz="2200" b="1" dirty="0">
                <a:latin typeface="Calibri"/>
                <a:cs typeface="Calibri"/>
              </a:rPr>
              <a:t>kg de peso que puede </a:t>
            </a:r>
            <a:r>
              <a:rPr sz="2200" b="1" spc="-5" dirty="0">
                <a:latin typeface="Calibri"/>
                <a:cs typeface="Calibri"/>
              </a:rPr>
              <a:t>desplazar </a:t>
            </a:r>
            <a:r>
              <a:rPr sz="2200" b="1" dirty="0">
                <a:latin typeface="Calibri"/>
                <a:cs typeface="Calibri"/>
              </a:rPr>
              <a:t>una </a:t>
            </a:r>
            <a:r>
              <a:rPr sz="2200" b="1" spc="-5" dirty="0">
                <a:latin typeface="Calibri"/>
                <a:cs typeface="Calibri"/>
              </a:rPr>
              <a:t>persona </a:t>
            </a:r>
            <a:r>
              <a:rPr sz="2200" b="1" spc="-490" dirty="0">
                <a:latin typeface="Calibri"/>
                <a:cs typeface="Calibri"/>
              </a:rPr>
              <a:t> </a:t>
            </a:r>
            <a:r>
              <a:rPr sz="2200" b="1" spc="-5" dirty="0">
                <a:latin typeface="Calibri"/>
                <a:cs typeface="Calibri"/>
              </a:rPr>
              <a:t>en</a:t>
            </a:r>
            <a:r>
              <a:rPr sz="2200" b="1" spc="-10" dirty="0">
                <a:latin typeface="Calibri"/>
                <a:cs typeface="Calibri"/>
              </a:rPr>
              <a:t> </a:t>
            </a:r>
            <a:r>
              <a:rPr sz="2200" b="1" dirty="0" err="1">
                <a:latin typeface="Calibri"/>
                <a:cs typeface="Calibri"/>
              </a:rPr>
              <a:t>una</a:t>
            </a:r>
            <a:r>
              <a:rPr sz="2200" b="1" spc="-15" dirty="0">
                <a:latin typeface="Calibri"/>
                <a:cs typeface="Calibri"/>
              </a:rPr>
              <a:t> </a:t>
            </a:r>
            <a:r>
              <a:rPr sz="2200" b="1" spc="-5" dirty="0" err="1">
                <a:latin typeface="Calibri"/>
                <a:cs typeface="Calibri"/>
              </a:rPr>
              <a:t>repetición</a:t>
            </a:r>
            <a:r>
              <a:rPr lang="es-ES" sz="2200" b="1" spc="-5" dirty="0">
                <a:latin typeface="Calibri"/>
                <a:cs typeface="Calibri"/>
              </a:rPr>
              <a:t>, en seis repeticiones o en 10 repeticiones.</a:t>
            </a:r>
            <a:endParaRPr sz="2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61572" y="2590800"/>
            <a:ext cx="9260113" cy="282128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9685">
              <a:lnSpc>
                <a:spcPts val="2510"/>
              </a:lnSpc>
              <a:spcBef>
                <a:spcPts val="100"/>
              </a:spcBef>
            </a:pPr>
            <a:r>
              <a:rPr sz="2200" b="1" dirty="0" err="1">
                <a:latin typeface="Calibri"/>
                <a:cs typeface="Calibri"/>
              </a:rPr>
              <a:t>Ejemplo</a:t>
            </a:r>
            <a:r>
              <a:rPr sz="2200" b="1" spc="-20" dirty="0">
                <a:latin typeface="Calibri"/>
                <a:cs typeface="Calibri"/>
              </a:rPr>
              <a:t> </a:t>
            </a:r>
            <a:r>
              <a:rPr lang="es-ES" sz="2200" spc="-5" dirty="0">
                <a:latin typeface="Calibri"/>
                <a:cs typeface="Calibri"/>
              </a:rPr>
              <a:t>para ejercicio de sentadilla con peso</a:t>
            </a:r>
            <a:r>
              <a:rPr sz="2200" spc="-5" dirty="0">
                <a:latin typeface="Calibri"/>
                <a:cs typeface="Calibri"/>
              </a:rPr>
              <a:t>:</a:t>
            </a:r>
            <a:r>
              <a:rPr sz="2200" spc="-1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25</a:t>
            </a:r>
            <a:r>
              <a:rPr sz="2200" spc="-2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kg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- 45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kg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- 65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kg -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80 kg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-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90 kg</a:t>
            </a:r>
            <a:r>
              <a:rPr sz="2200" spc="-1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-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95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kg</a:t>
            </a:r>
            <a:r>
              <a:rPr lang="es-ES" sz="2200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- 100 kg </a:t>
            </a:r>
            <a:r>
              <a:rPr sz="2200" spc="-5" dirty="0">
                <a:latin typeface="Calibri"/>
                <a:cs typeface="Calibri"/>
              </a:rPr>
              <a:t>(así sucesivamente, hasta </a:t>
            </a:r>
            <a:r>
              <a:rPr sz="2200" dirty="0">
                <a:latin typeface="Calibri"/>
                <a:cs typeface="Calibri"/>
              </a:rPr>
              <a:t>encontrar </a:t>
            </a:r>
            <a:r>
              <a:rPr sz="2200" spc="-5" dirty="0">
                <a:latin typeface="Calibri"/>
                <a:cs typeface="Calibri"/>
              </a:rPr>
              <a:t>un peso </a:t>
            </a:r>
            <a:r>
              <a:rPr sz="2200" dirty="0">
                <a:latin typeface="Calibri"/>
                <a:cs typeface="Calibri"/>
              </a:rPr>
              <a:t>con </a:t>
            </a:r>
            <a:r>
              <a:rPr sz="2200" spc="-484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el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>
                <a:latin typeface="Calibri"/>
                <a:cs typeface="Calibri"/>
              </a:rPr>
              <a:t>cual</a:t>
            </a:r>
            <a:r>
              <a:rPr sz="2200" spc="-15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solo</a:t>
            </a:r>
            <a:r>
              <a:rPr sz="2200" spc="-15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se</a:t>
            </a:r>
            <a:r>
              <a:rPr sz="220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pueda hacer</a:t>
            </a:r>
            <a:r>
              <a:rPr sz="2200" spc="-20" dirty="0">
                <a:latin typeface="Calibri"/>
                <a:cs typeface="Calibri"/>
              </a:rPr>
              <a:t> </a:t>
            </a:r>
            <a:r>
              <a:rPr sz="2200" spc="-5" dirty="0" err="1">
                <a:latin typeface="Calibri"/>
                <a:cs typeface="Calibri"/>
              </a:rPr>
              <a:t>una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dirty="0" err="1">
                <a:latin typeface="Calibri"/>
                <a:cs typeface="Calibri"/>
              </a:rPr>
              <a:t>repetición</a:t>
            </a:r>
            <a:r>
              <a:rPr lang="es-ES" sz="2200" dirty="0">
                <a:latin typeface="Calibri"/>
                <a:cs typeface="Calibri"/>
              </a:rPr>
              <a:t>, en el caso del test 1-RM</a:t>
            </a:r>
            <a:r>
              <a:rPr sz="2200" dirty="0">
                <a:latin typeface="Calibri"/>
                <a:cs typeface="Calibri"/>
              </a:rPr>
              <a:t>)</a:t>
            </a:r>
            <a:r>
              <a:rPr lang="es-ES" sz="2200" dirty="0">
                <a:latin typeface="Calibri"/>
                <a:cs typeface="Calibri"/>
              </a:rPr>
              <a:t>.</a:t>
            </a:r>
            <a:endParaRPr sz="22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endParaRPr lang="es-ES" sz="2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lang="es-ES" sz="1600" b="1" dirty="0">
                <a:latin typeface="Calibri"/>
                <a:cs typeface="Calibri"/>
              </a:rPr>
              <a:t>Lecturas sobre recomendaciones de ejercicio en patologías neurológicas</a:t>
            </a:r>
            <a:r>
              <a:rPr lang="es-ES" sz="1600" dirty="0">
                <a:latin typeface="Calibri"/>
                <a:cs typeface="Calibri"/>
              </a:rPr>
              <a:t>:</a:t>
            </a: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lang="es-ES" sz="1600" dirty="0">
                <a:latin typeface="Calibri"/>
                <a:cs typeface="Calibri"/>
              </a:rPr>
              <a:t>En Ictus, recomendado 50-80% 1-RM </a:t>
            </a:r>
            <a:r>
              <a:rPr lang="es-ES" sz="1600" dirty="0">
                <a:latin typeface="Calibri"/>
                <a:cs typeface="Calibri"/>
                <a:sym typeface="Wingdings" panose="05000000000000000000" pitchFamily="2" charset="2"/>
              </a:rPr>
              <a:t></a:t>
            </a:r>
            <a:r>
              <a:rPr lang="es-ES" sz="1600" dirty="0">
                <a:latin typeface="Calibri"/>
                <a:cs typeface="Calibri"/>
              </a:rPr>
              <a:t> </a:t>
            </a:r>
            <a:r>
              <a:rPr lang="es-ES" sz="1600" dirty="0">
                <a:latin typeface="Calibri"/>
                <a:cs typeface="Calibri"/>
                <a:hlinkClick r:id="rId3"/>
              </a:rPr>
              <a:t>Nada EJ Signal</a:t>
            </a:r>
            <a:endParaRPr lang="es-ES" sz="1600" dirty="0">
              <a:latin typeface="Calibri"/>
              <a:ea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lang="es-ES" sz="1600" dirty="0">
                <a:latin typeface="Calibri"/>
                <a:cs typeface="Calibri"/>
              </a:rPr>
              <a:t>Kim Y, </a:t>
            </a:r>
            <a:r>
              <a:rPr lang="es-ES" sz="1600" dirty="0" err="1">
                <a:latin typeface="Calibri"/>
                <a:cs typeface="Calibri"/>
              </a:rPr>
              <a:t>Lai</a:t>
            </a:r>
            <a:r>
              <a:rPr lang="es-ES" sz="1600" dirty="0">
                <a:latin typeface="Calibri"/>
                <a:cs typeface="Calibri"/>
              </a:rPr>
              <a:t> B, </a:t>
            </a:r>
            <a:r>
              <a:rPr lang="es-ES" sz="1600" dirty="0" err="1">
                <a:latin typeface="Calibri"/>
                <a:cs typeface="Calibri"/>
              </a:rPr>
              <a:t>Mehta</a:t>
            </a:r>
            <a:r>
              <a:rPr lang="es-ES" sz="1600" dirty="0">
                <a:latin typeface="Calibri"/>
                <a:cs typeface="Calibri"/>
              </a:rPr>
              <a:t> T, </a:t>
            </a:r>
            <a:r>
              <a:rPr lang="es-ES" sz="1600" dirty="0" err="1">
                <a:latin typeface="Calibri"/>
                <a:cs typeface="Calibri"/>
              </a:rPr>
              <a:t>Thirumalai</a:t>
            </a:r>
            <a:r>
              <a:rPr lang="es-ES" sz="1600" dirty="0">
                <a:latin typeface="Calibri"/>
                <a:cs typeface="Calibri"/>
              </a:rPr>
              <a:t> M, </a:t>
            </a:r>
            <a:r>
              <a:rPr lang="es-ES" sz="1600" dirty="0" err="1">
                <a:latin typeface="Calibri"/>
                <a:cs typeface="Calibri"/>
              </a:rPr>
              <a:t>Padalabalanarayanan</a:t>
            </a:r>
            <a:r>
              <a:rPr lang="es-ES" sz="1600" dirty="0">
                <a:latin typeface="Calibri"/>
                <a:cs typeface="Calibri"/>
              </a:rPr>
              <a:t> S, </a:t>
            </a:r>
            <a:r>
              <a:rPr lang="es-ES" sz="1600" dirty="0" err="1">
                <a:latin typeface="Calibri"/>
                <a:cs typeface="Calibri"/>
              </a:rPr>
              <a:t>Rimmer</a:t>
            </a:r>
            <a:r>
              <a:rPr lang="es-ES" sz="1600" dirty="0">
                <a:latin typeface="Calibri"/>
                <a:cs typeface="Calibri"/>
              </a:rPr>
              <a:t> JH, </a:t>
            </a:r>
            <a:r>
              <a:rPr lang="es-ES" sz="1600" dirty="0" err="1">
                <a:latin typeface="Calibri"/>
                <a:cs typeface="Calibri"/>
              </a:rPr>
              <a:t>Motl</a:t>
            </a:r>
            <a:r>
              <a:rPr lang="es-ES" sz="1600" dirty="0">
                <a:latin typeface="Calibri"/>
                <a:cs typeface="Calibri"/>
              </a:rPr>
              <a:t> RW. </a:t>
            </a:r>
            <a:r>
              <a:rPr lang="es-ES" sz="1600" dirty="0" err="1">
                <a:latin typeface="Calibri"/>
                <a:cs typeface="Calibri"/>
              </a:rPr>
              <a:t>Exercise</a:t>
            </a:r>
            <a:r>
              <a:rPr lang="es-ES" sz="1600" dirty="0">
                <a:latin typeface="Calibri"/>
                <a:cs typeface="Calibri"/>
              </a:rPr>
              <a:t> Training </a:t>
            </a:r>
            <a:r>
              <a:rPr lang="es-ES" sz="1600" dirty="0" err="1">
                <a:latin typeface="Calibri"/>
                <a:cs typeface="Calibri"/>
              </a:rPr>
              <a:t>Guidelines</a:t>
            </a:r>
            <a:r>
              <a:rPr lang="es-ES" sz="1600" dirty="0">
                <a:latin typeface="Calibri"/>
                <a:cs typeface="Calibri"/>
              </a:rPr>
              <a:t> </a:t>
            </a:r>
            <a:r>
              <a:rPr lang="es-ES" sz="1600" dirty="0" err="1">
                <a:latin typeface="Calibri"/>
                <a:cs typeface="Calibri"/>
              </a:rPr>
              <a:t>for</a:t>
            </a:r>
            <a:r>
              <a:rPr lang="es-ES" sz="1600" dirty="0">
                <a:latin typeface="Calibri"/>
                <a:cs typeface="Calibri"/>
              </a:rPr>
              <a:t> </a:t>
            </a:r>
            <a:r>
              <a:rPr lang="es-ES" sz="1600" dirty="0" err="1">
                <a:latin typeface="Calibri"/>
                <a:cs typeface="Calibri"/>
              </a:rPr>
              <a:t>Multiple</a:t>
            </a:r>
            <a:r>
              <a:rPr lang="es-ES" sz="1600" dirty="0">
                <a:latin typeface="Calibri"/>
                <a:cs typeface="Calibri"/>
              </a:rPr>
              <a:t> </a:t>
            </a:r>
            <a:r>
              <a:rPr lang="es-ES" sz="1600" dirty="0" err="1">
                <a:latin typeface="Calibri"/>
                <a:cs typeface="Calibri"/>
              </a:rPr>
              <a:t>Sclerosis</a:t>
            </a:r>
            <a:r>
              <a:rPr lang="es-ES" sz="1600" dirty="0">
                <a:latin typeface="Calibri"/>
                <a:cs typeface="Calibri"/>
              </a:rPr>
              <a:t>, </a:t>
            </a:r>
            <a:r>
              <a:rPr lang="es-ES" sz="1600" dirty="0" err="1">
                <a:latin typeface="Calibri"/>
                <a:cs typeface="Calibri"/>
              </a:rPr>
              <a:t>Stroke</a:t>
            </a:r>
            <a:r>
              <a:rPr lang="es-ES" sz="1600" dirty="0">
                <a:latin typeface="Calibri"/>
                <a:cs typeface="Calibri"/>
              </a:rPr>
              <a:t>, and Parkinson </a:t>
            </a:r>
            <a:r>
              <a:rPr lang="es-ES" sz="1600" dirty="0" err="1">
                <a:latin typeface="Calibri"/>
                <a:cs typeface="Calibri"/>
              </a:rPr>
              <a:t>Disease</a:t>
            </a:r>
            <a:r>
              <a:rPr lang="es-ES" sz="1600" dirty="0">
                <a:latin typeface="Calibri"/>
                <a:cs typeface="Calibri"/>
              </a:rPr>
              <a:t>: Rapid </a:t>
            </a:r>
            <a:r>
              <a:rPr lang="es-ES" sz="1600" dirty="0" err="1">
                <a:latin typeface="Calibri"/>
                <a:cs typeface="Calibri"/>
              </a:rPr>
              <a:t>Review</a:t>
            </a:r>
            <a:r>
              <a:rPr lang="es-ES" sz="1600" dirty="0">
                <a:latin typeface="Calibri"/>
                <a:cs typeface="Calibri"/>
              </a:rPr>
              <a:t> and </a:t>
            </a:r>
            <a:r>
              <a:rPr lang="es-ES" sz="1600" dirty="0" err="1">
                <a:latin typeface="Calibri"/>
                <a:cs typeface="Calibri"/>
              </a:rPr>
              <a:t>Synthesis</a:t>
            </a:r>
            <a:r>
              <a:rPr lang="es-ES" sz="1600" dirty="0">
                <a:latin typeface="Calibri"/>
                <a:cs typeface="Calibri"/>
              </a:rPr>
              <a:t>. Am J </a:t>
            </a:r>
            <a:r>
              <a:rPr lang="es-ES" sz="1600" dirty="0" err="1">
                <a:latin typeface="Calibri"/>
                <a:cs typeface="Calibri"/>
              </a:rPr>
              <a:t>Phys</a:t>
            </a:r>
            <a:r>
              <a:rPr lang="es-ES" sz="1600" dirty="0">
                <a:latin typeface="Calibri"/>
                <a:cs typeface="Calibri"/>
              </a:rPr>
              <a:t> </a:t>
            </a:r>
            <a:r>
              <a:rPr lang="es-ES" sz="1600" dirty="0" err="1">
                <a:latin typeface="Calibri"/>
                <a:cs typeface="Calibri"/>
              </a:rPr>
              <a:t>Med</a:t>
            </a:r>
            <a:r>
              <a:rPr lang="es-ES" sz="1600" dirty="0">
                <a:latin typeface="Calibri"/>
                <a:cs typeface="Calibri"/>
              </a:rPr>
              <a:t> </a:t>
            </a:r>
            <a:r>
              <a:rPr lang="es-ES" sz="1600" dirty="0" err="1">
                <a:latin typeface="Calibri"/>
                <a:cs typeface="Calibri"/>
              </a:rPr>
              <a:t>Rehabil</a:t>
            </a:r>
            <a:r>
              <a:rPr lang="es-ES" sz="1600" dirty="0">
                <a:latin typeface="Calibri"/>
                <a:cs typeface="Calibri"/>
              </a:rPr>
              <a:t>. 2019 Jul;98(7):613-621. </a:t>
            </a:r>
            <a:r>
              <a:rPr lang="es-ES" sz="1600" dirty="0" err="1">
                <a:latin typeface="Calibri"/>
                <a:cs typeface="Calibri"/>
              </a:rPr>
              <a:t>doi</a:t>
            </a:r>
            <a:r>
              <a:rPr lang="es-ES" sz="1600" dirty="0">
                <a:latin typeface="Calibri"/>
                <a:cs typeface="Calibri"/>
              </a:rPr>
              <a:t>: 10.1097/PHM.0000000000001174. Haz </a:t>
            </a:r>
            <a:r>
              <a:rPr lang="es-ES" sz="1600" b="1" dirty="0">
                <a:latin typeface="Calibri"/>
                <a:cs typeface="Calibri"/>
                <a:hlinkClick r:id="rId4"/>
              </a:rPr>
              <a:t>click</a:t>
            </a:r>
            <a:r>
              <a:rPr lang="es-ES" sz="1600" dirty="0">
                <a:latin typeface="Calibri"/>
                <a:cs typeface="Calibri"/>
              </a:rPr>
              <a:t>. </a:t>
            </a:r>
            <a:endParaRPr sz="1600" i="1" dirty="0">
              <a:latin typeface="Calibri"/>
              <a:cs typeface="Calibri"/>
            </a:endParaRPr>
          </a:p>
        </p:txBody>
      </p:sp>
      <p:pic>
        <p:nvPicPr>
          <p:cNvPr id="3" name="Imagen 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45E6C26-C727-D512-3F9E-385EE55081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  <p:sp>
        <p:nvSpPr>
          <p:cNvPr id="7" name="object 2">
            <a:extLst>
              <a:ext uri="{FF2B5EF4-FFF2-40B4-BE49-F238E27FC236}">
                <a16:creationId xmlns:a16="http://schemas.microsoft.com/office/drawing/2014/main" id="{3C28E580-89F3-2F19-D7F2-DEAB7BA8396E}"/>
              </a:ext>
            </a:extLst>
          </p:cNvPr>
          <p:cNvSpPr txBox="1">
            <a:spLocks/>
          </p:cNvSpPr>
          <p:nvPr/>
        </p:nvSpPr>
        <p:spPr>
          <a:xfrm>
            <a:off x="916939" y="647192"/>
            <a:ext cx="9366885" cy="63563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s-ES" sz="4000" b="1" kern="0" spc="-35" dirty="0">
                <a:ea typeface="Calibri Light"/>
              </a:rPr>
              <a:t>Test 1-RM, 6-RM, 10-RM.</a:t>
            </a:r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7243E180-C580-6A95-C548-51D1F1FAB3D0}"/>
              </a:ext>
            </a:extLst>
          </p:cNvPr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49A799F1-4D4F-D962-5F20-310EFBC599D8}"/>
              </a:ext>
            </a:extLst>
          </p:cNvPr>
          <p:cNvSpPr txBox="1">
            <a:spLocks/>
          </p:cNvSpPr>
          <p:nvPr/>
        </p:nvSpPr>
        <p:spPr>
          <a:xfrm>
            <a:off x="916939" y="647192"/>
            <a:ext cx="9366885" cy="63563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s-ES" sz="4000" b="1" kern="0" spc="-35" dirty="0"/>
              <a:t>Five times </a:t>
            </a:r>
            <a:r>
              <a:rPr lang="es-ES" sz="4000" b="1" kern="0" spc="-35" dirty="0" err="1"/>
              <a:t>sit</a:t>
            </a:r>
            <a:r>
              <a:rPr lang="es-ES" sz="4000" b="1" kern="0" spc="-35" dirty="0"/>
              <a:t> to stand test.</a:t>
            </a:r>
            <a:endParaRPr lang="es-ES" b="1" dirty="0"/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66D44A89-6DE9-9331-0AA5-98FABB0F3582}"/>
              </a:ext>
            </a:extLst>
          </p:cNvPr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Imagen 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561A6E44-B6A2-0930-5C35-C400905B09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4CADEC7F-0F72-7306-5783-D88EAF43BC50}"/>
              </a:ext>
            </a:extLst>
          </p:cNvPr>
          <p:cNvSpPr txBox="1"/>
          <p:nvPr/>
        </p:nvSpPr>
        <p:spPr>
          <a:xfrm>
            <a:off x="954315" y="1995714"/>
            <a:ext cx="10638969" cy="3978012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9685">
              <a:lnSpc>
                <a:spcPts val="2510"/>
              </a:lnSpc>
              <a:spcBef>
                <a:spcPts val="100"/>
              </a:spcBef>
            </a:pPr>
            <a:r>
              <a:rPr lang="es-ES" sz="2200" dirty="0">
                <a:ea typeface="Calibri"/>
                <a:cs typeface="Calibri"/>
              </a:rPr>
              <a:t>Nos permite evaluar la fuerza de los miembros inferiores. </a:t>
            </a:r>
          </a:p>
          <a:p>
            <a:pPr marL="19685">
              <a:lnSpc>
                <a:spcPts val="2510"/>
              </a:lnSpc>
              <a:spcBef>
                <a:spcPts val="100"/>
              </a:spcBef>
            </a:pPr>
            <a:endParaRPr lang="es-ES" sz="2200" dirty="0">
              <a:latin typeface="Calibri"/>
              <a:ea typeface="Calibri"/>
              <a:cs typeface="Calibri"/>
            </a:endParaRPr>
          </a:p>
          <a:p>
            <a:pPr marL="19685">
              <a:lnSpc>
                <a:spcPts val="2510"/>
              </a:lnSpc>
              <a:spcBef>
                <a:spcPts val="100"/>
              </a:spcBef>
            </a:pPr>
            <a:r>
              <a:rPr lang="es-ES" sz="2200" dirty="0">
                <a:latin typeface="Calibri"/>
                <a:ea typeface="Calibri"/>
                <a:cs typeface="Calibri"/>
              </a:rPr>
              <a:t>Se mide el tiempo que tarda una persona en levantarse y sentarse de una silla 5 veces. </a:t>
            </a:r>
          </a:p>
          <a:p>
            <a:pPr marL="19685">
              <a:lnSpc>
                <a:spcPts val="2510"/>
              </a:lnSpc>
              <a:spcBef>
                <a:spcPts val="100"/>
              </a:spcBef>
            </a:pPr>
            <a:r>
              <a:rPr lang="es-ES" sz="2200" dirty="0">
                <a:latin typeface="Calibri"/>
                <a:ea typeface="Calibri"/>
                <a:cs typeface="Calibri"/>
              </a:rPr>
              <a:t>Silla estándar con respaldo (43-45 cm de altura) con reposabrazos.</a:t>
            </a:r>
          </a:p>
          <a:p>
            <a:pPr marL="19685">
              <a:lnSpc>
                <a:spcPts val="2510"/>
              </a:lnSpc>
              <a:spcBef>
                <a:spcPts val="100"/>
              </a:spcBef>
            </a:pPr>
            <a:r>
              <a:rPr lang="es-ES" sz="2200" dirty="0">
                <a:latin typeface="Calibri"/>
                <a:ea typeface="Calibri"/>
                <a:cs typeface="Calibri"/>
              </a:rPr>
              <a:t>El test se realiza con los brazos cruzados en el pecho.</a:t>
            </a:r>
          </a:p>
          <a:p>
            <a:pPr marL="19685">
              <a:lnSpc>
                <a:spcPts val="2510"/>
              </a:lnSpc>
              <a:spcBef>
                <a:spcPts val="100"/>
              </a:spcBef>
            </a:pPr>
            <a:endParaRPr lang="es-ES" sz="2200" u="sng" dirty="0">
              <a:latin typeface="Calibri"/>
              <a:ea typeface="Calibri"/>
              <a:cs typeface="Calibri"/>
            </a:endParaRPr>
          </a:p>
          <a:p>
            <a:pPr marL="19685">
              <a:lnSpc>
                <a:spcPts val="2510"/>
              </a:lnSpc>
              <a:spcBef>
                <a:spcPts val="100"/>
              </a:spcBef>
            </a:pPr>
            <a:r>
              <a:rPr lang="es-ES" sz="2200" u="sng" dirty="0">
                <a:latin typeface="Calibri"/>
                <a:ea typeface="Calibri"/>
                <a:cs typeface="Calibri"/>
              </a:rPr>
              <a:t>Datos</a:t>
            </a:r>
            <a:r>
              <a:rPr lang="es-ES" sz="2200" dirty="0">
                <a:latin typeface="Calibri"/>
                <a:ea typeface="Calibri"/>
                <a:cs typeface="Calibri"/>
              </a:rPr>
              <a:t>:</a:t>
            </a:r>
          </a:p>
          <a:p>
            <a:pPr marL="362585" indent="-342900">
              <a:lnSpc>
                <a:spcPts val="251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s-ES" sz="2200" dirty="0">
                <a:latin typeface="Calibri"/>
                <a:ea typeface="Calibri"/>
                <a:cs typeface="Calibri"/>
              </a:rPr>
              <a:t>Parkinson: &gt; 16 segundos (riesgo de caídas). Normativo: 20,25 segundos.</a:t>
            </a:r>
          </a:p>
          <a:p>
            <a:pPr marL="362585" indent="-342900">
              <a:lnSpc>
                <a:spcPts val="251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s-ES" sz="2200" dirty="0">
                <a:latin typeface="Calibri"/>
                <a:ea typeface="Calibri"/>
                <a:cs typeface="Calibri"/>
              </a:rPr>
              <a:t>Ictus: &gt; 12 segundos (punto de corte discriminativo).</a:t>
            </a:r>
          </a:p>
          <a:p>
            <a:pPr marL="362585" indent="-342900">
              <a:lnSpc>
                <a:spcPts val="251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s-ES" sz="2200" dirty="0">
                <a:latin typeface="Calibri"/>
                <a:ea typeface="Calibri"/>
                <a:cs typeface="Calibri"/>
              </a:rPr>
              <a:t>Mayores: mayor o igual 12 segundos (riesgo de caídas 74-98 años); &gt; 15 segundos (riesgo moderado de caídas).</a:t>
            </a:r>
          </a:p>
          <a:p>
            <a:pPr marL="12700">
              <a:spcBef>
                <a:spcPts val="615"/>
              </a:spcBef>
            </a:pPr>
            <a:r>
              <a:rPr lang="es-ES" sz="1600" b="1" dirty="0">
                <a:latin typeface="Calibri"/>
                <a:cs typeface="Calibri"/>
              </a:rPr>
              <a:t>Lecturas</a:t>
            </a:r>
            <a:r>
              <a:rPr lang="es-ES" sz="1600" dirty="0">
                <a:latin typeface="Calibri"/>
                <a:cs typeface="Calibri"/>
              </a:rPr>
              <a:t>: </a:t>
            </a:r>
            <a:r>
              <a:rPr lang="es-ES" sz="1600" dirty="0">
                <a:latin typeface="Calibri"/>
                <a:cs typeface="Calibri"/>
                <a:hlinkClick r:id="rId4"/>
              </a:rPr>
              <a:t>click</a:t>
            </a:r>
            <a:r>
              <a:rPr lang="es-ES" sz="1600" dirty="0">
                <a:latin typeface="Calibri"/>
                <a:cs typeface="Calibri"/>
              </a:rPr>
              <a:t>. </a:t>
            </a:r>
            <a:endParaRPr lang="es-ES" sz="1600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3315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42142-4CE5-F9E5-4D0B-D2C9F8F298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42C2A312-2FF1-0591-DD43-3C2C4C1793CA}"/>
              </a:ext>
            </a:extLst>
          </p:cNvPr>
          <p:cNvSpPr txBox="1">
            <a:spLocks/>
          </p:cNvSpPr>
          <p:nvPr/>
        </p:nvSpPr>
        <p:spPr>
          <a:xfrm>
            <a:off x="916939" y="647192"/>
            <a:ext cx="9366885" cy="635635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>
            <a:lvl1pPr>
              <a:defRPr sz="3600" b="0" i="0">
                <a:solidFill>
                  <a:schemeClr val="tx1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s-ES" sz="4000" b="1" kern="0" spc="-35" dirty="0"/>
              <a:t>Five times </a:t>
            </a:r>
            <a:r>
              <a:rPr lang="es-ES" sz="4000" b="1" kern="0" spc="-35" dirty="0" err="1"/>
              <a:t>sit</a:t>
            </a:r>
            <a:r>
              <a:rPr lang="es-ES" sz="4000" b="1" kern="0" spc="-35" dirty="0"/>
              <a:t> to stand test.</a:t>
            </a:r>
            <a:endParaRPr lang="es-ES" b="1" dirty="0"/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C0E13999-BE11-953E-E5B5-51E588BB8F38}"/>
              </a:ext>
            </a:extLst>
          </p:cNvPr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Imagen 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FEA72855-349D-CA16-95E5-43B3785113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B1F39616-4FDF-96D0-FE4C-268D34B3B9EC}"/>
              </a:ext>
            </a:extLst>
          </p:cNvPr>
          <p:cNvSpPr txBox="1"/>
          <p:nvPr/>
        </p:nvSpPr>
        <p:spPr>
          <a:xfrm>
            <a:off x="547915" y="5159828"/>
            <a:ext cx="10638969" cy="382156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r>
              <a:rPr lang="en-US" sz="1200" dirty="0">
                <a:latin typeface="Aptos"/>
                <a:ea typeface="Calibri"/>
                <a:cs typeface="Calibri"/>
              </a:rPr>
              <a:t>Bohannon, R.W., Shove, M.E., Barreca, S.R., Masters, L.M., &amp; Sigouin, C.S. (2007). Five-repetition sit-to-stand test performance by community-dwelling adults: A preliminary investigation of times, determinants, and relationship with self-reported physical performance. </a:t>
            </a:r>
            <a:r>
              <a:rPr lang="en-US" sz="1200" dirty="0" err="1">
                <a:latin typeface="Aptos"/>
                <a:ea typeface="Calibri"/>
                <a:cs typeface="Calibri"/>
              </a:rPr>
              <a:t>Isokinetics</a:t>
            </a:r>
            <a:r>
              <a:rPr lang="en-US" sz="1200" dirty="0">
                <a:latin typeface="Aptos"/>
                <a:ea typeface="Calibri"/>
                <a:cs typeface="Calibri"/>
              </a:rPr>
              <a:t> and exercise science, 15(2), 77-81.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AD35C824-346C-F68E-3232-19BDCBB45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132299"/>
              </p:ext>
            </p:extLst>
          </p:nvPr>
        </p:nvGraphicFramePr>
        <p:xfrm>
          <a:off x="2615110" y="2048032"/>
          <a:ext cx="650457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2669">
                  <a:extLst>
                    <a:ext uri="{9D8B030D-6E8A-4147-A177-3AD203B41FA5}">
                      <a16:colId xmlns:a16="http://schemas.microsoft.com/office/drawing/2014/main" val="29010440"/>
                    </a:ext>
                  </a:extLst>
                </a:gridCol>
                <a:gridCol w="1501908">
                  <a:extLst>
                    <a:ext uri="{9D8B030D-6E8A-4147-A177-3AD203B41FA5}">
                      <a16:colId xmlns:a16="http://schemas.microsoft.com/office/drawing/2014/main" val="101674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s-ES" dirty="0"/>
                        <a:t>Datos normativos (mayores)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Segundos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6610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Todas las edades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7,6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639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19-49 años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6,2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823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50-59 años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7,1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3844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60-69 años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8,1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423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70-79 años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445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80-89 años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10,6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054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736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5529071" y="196850"/>
          <a:ext cx="1955165" cy="64452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9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5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159">
                <a:tc gridSpan="2">
                  <a:txBody>
                    <a:bodyPr/>
                    <a:lstStyle/>
                    <a:p>
                      <a:pPr marL="91440" marR="59055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ESCALA</a:t>
                      </a:r>
                      <a:r>
                        <a:rPr sz="14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4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BORG </a:t>
                      </a:r>
                      <a:r>
                        <a:rPr sz="1400" b="1" spc="-3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ORIGINAL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6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7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30" dirty="0">
                          <a:latin typeface="Calibri"/>
                          <a:cs typeface="Calibri"/>
                        </a:rPr>
                        <a:t>Muy,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muy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8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9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Muy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Bastante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 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Algo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14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15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16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17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Muy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18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19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30" dirty="0">
                          <a:latin typeface="Calibri"/>
                          <a:cs typeface="Calibri"/>
                        </a:rPr>
                        <a:t>Muy,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muy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20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8217154" y="1123950"/>
          <a:ext cx="2316480" cy="45929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5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159">
                <a:tc gridSpan="2">
                  <a:txBody>
                    <a:bodyPr/>
                    <a:lstStyle/>
                    <a:p>
                      <a:pPr marL="91440" marR="950594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ESCALA</a:t>
                      </a:r>
                      <a:r>
                        <a:rPr sz="1400" b="1" spc="-4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sz="1400" b="1" spc="-3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BORG </a:t>
                      </a:r>
                      <a:r>
                        <a:rPr sz="1400" b="1" spc="-30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MODIFICADA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30" dirty="0">
                          <a:latin typeface="Calibri"/>
                          <a:cs typeface="Calibri"/>
                        </a:rPr>
                        <a:t>Muy,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muy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Muy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Muy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5" dirty="0">
                          <a:latin typeface="Calibri"/>
                          <a:cs typeface="Calibri"/>
                        </a:rPr>
                        <a:t>Suave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4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Moderado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5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Algo</a:t>
                      </a:r>
                      <a:r>
                        <a:rPr sz="14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6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7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8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5" dirty="0">
                          <a:latin typeface="Calibri"/>
                          <a:cs typeface="Calibri"/>
                        </a:rPr>
                        <a:t>Muy</a:t>
                      </a:r>
                      <a:r>
                        <a:rPr sz="14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dirty="0">
                          <a:latin typeface="Calibri"/>
                          <a:cs typeface="Calibri"/>
                        </a:rPr>
                        <a:t>9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10" dirty="0">
                          <a:latin typeface="Calibri"/>
                          <a:cs typeface="Calibri"/>
                        </a:rPr>
                        <a:t>10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400" spc="-30" dirty="0">
                          <a:latin typeface="Calibri"/>
                          <a:cs typeface="Calibri"/>
                        </a:rPr>
                        <a:t>Muy,</a:t>
                      </a:r>
                      <a:r>
                        <a:rPr sz="1400" spc="-5" dirty="0">
                          <a:latin typeface="Calibri"/>
                          <a:cs typeface="Calibri"/>
                        </a:rPr>
                        <a:t> muy</a:t>
                      </a:r>
                      <a:r>
                        <a:rPr sz="14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400" spc="-15" dirty="0">
                          <a:latin typeface="Calibri"/>
                          <a:cs typeface="Calibri"/>
                        </a:rPr>
                        <a:t>duro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673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916939" y="2857246"/>
            <a:ext cx="3053715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Nos </a:t>
            </a:r>
            <a:r>
              <a:rPr sz="1800" spc="-10" dirty="0">
                <a:latin typeface="Calibri"/>
                <a:cs typeface="Calibri"/>
              </a:rPr>
              <a:t>ayuda </a:t>
            </a:r>
            <a:r>
              <a:rPr sz="1800" dirty="0">
                <a:latin typeface="Calibri"/>
                <a:cs typeface="Calibri"/>
              </a:rPr>
              <a:t>a </a:t>
            </a:r>
            <a:r>
              <a:rPr sz="1800" spc="-5" dirty="0">
                <a:latin typeface="Calibri"/>
                <a:cs typeface="Calibri"/>
              </a:rPr>
              <a:t>definir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-5" dirty="0">
                <a:latin typeface="Calibri"/>
                <a:cs typeface="Calibri"/>
              </a:rPr>
              <a:t>intensidad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del</a:t>
            </a:r>
            <a:r>
              <a:rPr sz="1800" spc="39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ejercicio </a:t>
            </a:r>
            <a:r>
              <a:rPr sz="1800" spc="-15" dirty="0">
                <a:latin typeface="Calibri"/>
                <a:cs typeface="Calibri"/>
              </a:rPr>
              <a:t>durante</a:t>
            </a:r>
            <a:r>
              <a:rPr sz="1800" spc="37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-5" dirty="0">
                <a:latin typeface="Calibri"/>
                <a:cs typeface="Calibri"/>
              </a:rPr>
              <a:t>sesión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 err="1">
                <a:latin typeface="Calibri"/>
                <a:cs typeface="Calibri"/>
              </a:rPr>
              <a:t>entrenamiento</a:t>
            </a:r>
            <a:r>
              <a:rPr lang="es-ES" sz="1800" spc="-10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16939" y="611124"/>
            <a:ext cx="4369436" cy="1388842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 marR="5080">
              <a:lnSpc>
                <a:spcPts val="3460"/>
              </a:lnSpc>
              <a:spcBef>
                <a:spcPts val="530"/>
              </a:spcBef>
            </a:pPr>
            <a:r>
              <a:rPr sz="3200" b="1" spc="-40" dirty="0"/>
              <a:t>Evaluar</a:t>
            </a:r>
            <a:r>
              <a:rPr sz="3200" b="1" spc="-80" dirty="0"/>
              <a:t> </a:t>
            </a:r>
            <a:r>
              <a:rPr sz="3200" b="1" spc="-40" dirty="0"/>
              <a:t>esfuerzo </a:t>
            </a:r>
            <a:r>
              <a:rPr sz="3200" b="1" spc="-710" dirty="0"/>
              <a:t> </a:t>
            </a:r>
            <a:r>
              <a:rPr sz="3200" b="1" spc="-25" dirty="0"/>
              <a:t>percibido.</a:t>
            </a:r>
            <a:endParaRPr sz="3200" b="1" dirty="0"/>
          </a:p>
          <a:p>
            <a:pPr marL="12700">
              <a:lnSpc>
                <a:spcPts val="3400"/>
              </a:lnSpc>
            </a:pPr>
            <a:r>
              <a:rPr sz="3200" b="1" spc="-35" dirty="0"/>
              <a:t>Borg</a:t>
            </a:r>
            <a:r>
              <a:rPr lang="es-ES" sz="3200" b="1" spc="-35" dirty="0"/>
              <a:t>. Rating </a:t>
            </a:r>
            <a:r>
              <a:rPr lang="es-ES" sz="3200" b="1" spc="-35" dirty="0" err="1"/>
              <a:t>of</a:t>
            </a:r>
            <a:r>
              <a:rPr lang="es-ES" sz="3200" b="1" spc="-35" dirty="0"/>
              <a:t> </a:t>
            </a:r>
            <a:r>
              <a:rPr lang="es-ES" sz="3200" b="1" spc="-35" dirty="0" err="1"/>
              <a:t>Perceived</a:t>
            </a:r>
            <a:r>
              <a:rPr lang="es-ES" sz="3200" b="1" spc="-35" dirty="0"/>
              <a:t> </a:t>
            </a:r>
            <a:r>
              <a:rPr lang="es-ES" sz="3200" b="1" spc="-35" dirty="0" err="1"/>
              <a:t>Exertion</a:t>
            </a:r>
            <a:r>
              <a:rPr lang="es-ES" sz="3200" b="1" spc="-35" dirty="0"/>
              <a:t> (RPE).</a:t>
            </a:r>
            <a:endParaRPr sz="3200" b="1" dirty="0"/>
          </a:p>
        </p:txBody>
      </p:sp>
      <p:sp>
        <p:nvSpPr>
          <p:cNvPr id="6" name="object 6"/>
          <p:cNvSpPr/>
          <p:nvPr/>
        </p:nvSpPr>
        <p:spPr>
          <a:xfrm>
            <a:off x="0" y="2180082"/>
            <a:ext cx="5286375" cy="0"/>
          </a:xfrm>
          <a:custGeom>
            <a:avLst/>
            <a:gdLst/>
            <a:ahLst/>
            <a:cxnLst/>
            <a:rect l="l" t="t" r="r" b="b"/>
            <a:pathLst>
              <a:path w="5286375">
                <a:moveTo>
                  <a:pt x="0" y="0"/>
                </a:moveTo>
                <a:lnTo>
                  <a:pt x="5285994" y="0"/>
                </a:lnTo>
              </a:path>
            </a:pathLst>
          </a:custGeom>
          <a:ln w="28575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" name="Imagen 6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16A40F51-CFE4-9C2C-FB45-35DE563259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8467" y="5756467"/>
            <a:ext cx="113150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Steen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 Krawcyk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R,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Vinther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A,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 Caesar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Petersen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 N,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Kruuse C.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"Graded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Cycling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35" dirty="0">
                <a:solidFill>
                  <a:srgbClr val="202020"/>
                </a:solidFill>
                <a:latin typeface="Calibri"/>
                <a:cs typeface="Calibri"/>
              </a:rPr>
              <a:t>Test</a:t>
            </a:r>
            <a:r>
              <a:rPr sz="1200" spc="2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with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25" dirty="0">
                <a:solidFill>
                  <a:srgbClr val="202020"/>
                </a:solidFill>
                <a:latin typeface="Calibri"/>
                <a:cs typeface="Calibri"/>
              </a:rPr>
              <a:t>Talk</a:t>
            </a:r>
            <a:r>
              <a:rPr sz="1200" spc="1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30" dirty="0">
                <a:solidFill>
                  <a:srgbClr val="202020"/>
                </a:solidFill>
                <a:latin typeface="Calibri"/>
                <a:cs typeface="Calibri"/>
              </a:rPr>
              <a:t>Test"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Is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a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Reliable </a:t>
            </a:r>
            <a:r>
              <a:rPr sz="1200" spc="-35" dirty="0">
                <a:solidFill>
                  <a:srgbClr val="202020"/>
                </a:solidFill>
                <a:latin typeface="Calibri"/>
                <a:cs typeface="Calibri"/>
              </a:rPr>
              <a:t>Test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to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Monitor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Cardiovascular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Fitness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in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Patients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with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Minor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15" dirty="0">
                <a:solidFill>
                  <a:srgbClr val="202020"/>
                </a:solidFill>
                <a:latin typeface="Calibri"/>
                <a:cs typeface="Calibri"/>
              </a:rPr>
              <a:t>Stroke.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J</a:t>
            </a:r>
            <a:r>
              <a:rPr sz="1200" spc="3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15" dirty="0">
                <a:solidFill>
                  <a:srgbClr val="202020"/>
                </a:solidFill>
                <a:latin typeface="Calibri"/>
                <a:cs typeface="Calibri"/>
              </a:rPr>
              <a:t>Stroke </a:t>
            </a:r>
            <a:r>
              <a:rPr sz="1200" spc="-10" dirty="0">
                <a:solidFill>
                  <a:srgbClr val="202020"/>
                </a:solidFill>
                <a:latin typeface="Calibri"/>
                <a:cs typeface="Calibri"/>
              </a:rPr>
              <a:t> Cerebrovasc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Dis.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2017</a:t>
            </a:r>
            <a:r>
              <a:rPr sz="1200" spc="2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Mar;26(3):494-499.</a:t>
            </a:r>
            <a:r>
              <a:rPr sz="1200" spc="3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doi: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10.1016/j.jstrokecerebrovasdis.2016.12.004.</a:t>
            </a:r>
            <a:r>
              <a:rPr sz="1200" spc="3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Epub</a:t>
            </a:r>
            <a:r>
              <a:rPr sz="1200" spc="-1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2016</a:t>
            </a:r>
            <a:r>
              <a:rPr sz="1200" spc="2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Dec</a:t>
            </a:r>
            <a:r>
              <a:rPr sz="1200" spc="1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29.</a:t>
            </a:r>
            <a:r>
              <a:rPr sz="1200" spc="10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202020"/>
                </a:solidFill>
                <a:latin typeface="Calibri"/>
                <a:cs typeface="Calibri"/>
              </a:rPr>
              <a:t>PMID:</a:t>
            </a:r>
            <a:r>
              <a:rPr sz="1200" spc="5" dirty="0">
                <a:solidFill>
                  <a:srgbClr val="202020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202020"/>
                </a:solidFill>
                <a:latin typeface="Calibri"/>
                <a:cs typeface="Calibri"/>
              </a:rPr>
              <a:t>28041898.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7269" y="1897126"/>
            <a:ext cx="8829040" cy="35921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Controlar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la </a:t>
            </a:r>
            <a:r>
              <a:rPr sz="1800" b="1" spc="-10" dirty="0">
                <a:latin typeface="Calibri"/>
                <a:cs typeface="Calibri"/>
              </a:rPr>
              <a:t>intensidad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aeróbica </a:t>
            </a:r>
            <a:r>
              <a:rPr sz="1800" b="1" dirty="0">
                <a:latin typeface="Calibri"/>
                <a:cs typeface="Calibri"/>
              </a:rPr>
              <a:t>de </a:t>
            </a:r>
            <a:r>
              <a:rPr sz="1800" b="1" spc="-10" dirty="0">
                <a:latin typeface="Calibri"/>
                <a:cs typeface="Calibri"/>
              </a:rPr>
              <a:t>forma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spc="-5" dirty="0" err="1">
                <a:latin typeface="Calibri"/>
                <a:cs typeface="Calibri"/>
              </a:rPr>
              <a:t>subjetiva</a:t>
            </a:r>
            <a:r>
              <a:rPr lang="es-ES" sz="1800" b="1" spc="-5" dirty="0">
                <a:latin typeface="Calibri"/>
                <a:cs typeface="Calibri"/>
              </a:rPr>
              <a:t>:</a:t>
            </a:r>
            <a:endParaRPr sz="1800" dirty="0">
              <a:latin typeface="Calibri"/>
              <a:cs typeface="Calibri"/>
            </a:endParaRPr>
          </a:p>
          <a:p>
            <a:pPr marL="12700" marR="358775">
              <a:lnSpc>
                <a:spcPct val="100000"/>
              </a:lnSpc>
            </a:pPr>
            <a:r>
              <a:rPr sz="1800" spc="-5" dirty="0">
                <a:latin typeface="Calibri"/>
                <a:cs typeface="Calibri"/>
              </a:rPr>
              <a:t>Si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somos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capaces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mantener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conversación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mientras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realizamos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ejercicio,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podemos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concluir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con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seguridad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que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intensidad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del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ejercicio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que</a:t>
            </a:r>
            <a:r>
              <a:rPr sz="1800" spc="3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está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desarrollando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ligera </a:t>
            </a:r>
            <a:r>
              <a:rPr sz="1800" spc="-3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 </a:t>
            </a:r>
            <a:r>
              <a:rPr sz="1800" spc="-5" dirty="0" err="1">
                <a:latin typeface="Calibri"/>
                <a:cs typeface="Calibri"/>
              </a:rPr>
              <a:t>moderada</a:t>
            </a:r>
            <a:r>
              <a:rPr lang="es-ES" sz="1800" spc="-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 dirty="0">
              <a:latin typeface="Calibri"/>
              <a:cs typeface="Calibri"/>
            </a:endParaRPr>
          </a:p>
          <a:p>
            <a:pPr marL="298450" marR="5080" indent="-285750">
              <a:lnSpc>
                <a:spcPct val="100000"/>
              </a:lnSpc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800" spc="-5" dirty="0">
                <a:latin typeface="Calibri"/>
                <a:cs typeface="Calibri"/>
              </a:rPr>
              <a:t>Intensidad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leve</a:t>
            </a:r>
            <a:r>
              <a:rPr sz="1800" spc="-10" dirty="0">
                <a:latin typeface="Calibri"/>
                <a:cs typeface="Calibri"/>
              </a:rPr>
              <a:t>.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En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dicho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nivel,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persona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capaz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mantener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conversación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incluso </a:t>
            </a:r>
            <a:r>
              <a:rPr sz="1800" spc="-39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35" dirty="0">
                <a:latin typeface="Calibri"/>
                <a:cs typeface="Calibri"/>
              </a:rPr>
              <a:t>cantar,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mientras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está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en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plena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ejecución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dirty="0" err="1">
                <a:latin typeface="Calibri"/>
                <a:cs typeface="Calibri"/>
              </a:rPr>
              <a:t>actividad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 err="1">
                <a:latin typeface="Calibri"/>
                <a:cs typeface="Calibri"/>
              </a:rPr>
              <a:t>física</a:t>
            </a:r>
            <a:r>
              <a:rPr lang="es-ES" sz="1800" spc="-10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Arial"/>
              <a:buChar char="•"/>
            </a:pPr>
            <a:endParaRPr sz="1750" dirty="0">
              <a:latin typeface="Calibri"/>
              <a:cs typeface="Calibri"/>
            </a:endParaRPr>
          </a:p>
          <a:p>
            <a:pPr marL="298450" marR="344170" indent="-28575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800" spc="-5" dirty="0">
                <a:latin typeface="Calibri"/>
                <a:cs typeface="Calibri"/>
              </a:rPr>
              <a:t>Intensidad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moderada</a:t>
            </a:r>
            <a:r>
              <a:rPr sz="1800" spc="-10" dirty="0">
                <a:latin typeface="Calibri"/>
                <a:cs typeface="Calibri"/>
              </a:rPr>
              <a:t>.</a:t>
            </a:r>
            <a:r>
              <a:rPr sz="1800" spc="-5" dirty="0">
                <a:latin typeface="Calibri"/>
                <a:cs typeface="Calibri"/>
              </a:rPr>
              <a:t> La </a:t>
            </a:r>
            <a:r>
              <a:rPr sz="1800" dirty="0">
                <a:latin typeface="Calibri"/>
                <a:cs typeface="Calibri"/>
              </a:rPr>
              <a:t>idea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mantener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conversión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mientras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 </a:t>
            </a:r>
            <a:r>
              <a:rPr sz="1800" dirty="0">
                <a:latin typeface="Calibri"/>
                <a:cs typeface="Calibri"/>
              </a:rPr>
              <a:t>hace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ejercicio</a:t>
            </a:r>
            <a:r>
              <a:rPr sz="1800" dirty="0">
                <a:latin typeface="Calibri"/>
                <a:cs typeface="Calibri"/>
              </a:rPr>
              <a:t> es </a:t>
            </a:r>
            <a:r>
              <a:rPr sz="1800" spc="-39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bastante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más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costosa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para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el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sujeto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 err="1">
                <a:latin typeface="Calibri"/>
                <a:cs typeface="Calibri"/>
              </a:rPr>
              <a:t>en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cuestión</a:t>
            </a:r>
            <a:r>
              <a:rPr lang="es-ES" sz="1800" spc="-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Font typeface="Arial"/>
              <a:buChar char="•"/>
            </a:pPr>
            <a:endParaRPr sz="1750" dirty="0">
              <a:latin typeface="Calibri"/>
              <a:cs typeface="Calibri"/>
            </a:endParaRPr>
          </a:p>
          <a:p>
            <a:pPr marL="298450" marR="121920" indent="-285750">
              <a:lnSpc>
                <a:spcPct val="100000"/>
              </a:lnSpc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800" spc="-5" dirty="0">
                <a:latin typeface="Calibri"/>
                <a:cs typeface="Calibri"/>
              </a:rPr>
              <a:t>Intensidad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vigorosa</a:t>
            </a:r>
            <a:r>
              <a:rPr sz="1800" spc="-10" dirty="0">
                <a:latin typeface="Calibri"/>
                <a:cs typeface="Calibri"/>
              </a:rPr>
              <a:t>.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Si</a:t>
            </a:r>
            <a:r>
              <a:rPr sz="1800" dirty="0">
                <a:latin typeface="Calibri"/>
                <a:cs typeface="Calibri"/>
              </a:rPr>
              <a:t> la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persona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 queda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sin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aliento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jadea,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prácticamente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imposible </a:t>
            </a:r>
            <a:r>
              <a:rPr sz="1800" spc="-39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que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sea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capaz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mantener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una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conversación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con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5" dirty="0" err="1">
                <a:latin typeface="Calibri"/>
                <a:cs typeface="Calibri"/>
              </a:rPr>
              <a:t>facilidad</a:t>
            </a:r>
            <a:r>
              <a:rPr lang="es-ES" sz="1800" spc="-5" dirty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6938" y="981709"/>
            <a:ext cx="7084061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b="1" spc="-40" dirty="0"/>
              <a:t>Evaluar esfuerzo</a:t>
            </a:r>
            <a:r>
              <a:rPr sz="3200" b="1" spc="-65" dirty="0"/>
              <a:t> </a:t>
            </a:r>
            <a:r>
              <a:rPr sz="3200" b="1" spc="-25" dirty="0"/>
              <a:t>percibido. </a:t>
            </a:r>
            <a:r>
              <a:rPr sz="3200" b="1" spc="-105" dirty="0"/>
              <a:t>Test</a:t>
            </a:r>
            <a:r>
              <a:rPr sz="3200" b="1" spc="-40" dirty="0"/>
              <a:t> </a:t>
            </a:r>
            <a:r>
              <a:rPr sz="3200" b="1" spc="-20" dirty="0"/>
              <a:t>del </a:t>
            </a:r>
            <a:r>
              <a:rPr sz="3200" b="1" spc="-20" dirty="0" err="1"/>
              <a:t>habla</a:t>
            </a:r>
            <a:r>
              <a:rPr lang="es-ES" sz="3200" b="1" spc="-20" dirty="0"/>
              <a:t>.</a:t>
            </a:r>
            <a:endParaRPr sz="3200" b="1" dirty="0"/>
          </a:p>
        </p:txBody>
      </p:sp>
      <p:sp>
        <p:nvSpPr>
          <p:cNvPr id="5" name="object 5"/>
          <p:cNvSpPr/>
          <p:nvPr/>
        </p:nvSpPr>
        <p:spPr>
          <a:xfrm>
            <a:off x="0" y="1614106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B7B7AB36-9F83-0747-4B0B-722D936DF4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47192"/>
            <a:ext cx="959129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dirty="0"/>
              <a:t>6</a:t>
            </a:r>
            <a:r>
              <a:rPr sz="4000" b="1" spc="-70" dirty="0"/>
              <a:t> </a:t>
            </a:r>
            <a:r>
              <a:rPr sz="4000" b="1" spc="-40" dirty="0"/>
              <a:t>minutos</a:t>
            </a:r>
            <a:r>
              <a:rPr sz="4000" b="1" spc="-70" dirty="0"/>
              <a:t> </a:t>
            </a:r>
            <a:r>
              <a:rPr sz="4000" b="1" spc="-40" dirty="0"/>
              <a:t>marcha:</a:t>
            </a:r>
            <a:r>
              <a:rPr sz="4000" b="1" spc="-60" dirty="0"/>
              <a:t> </a:t>
            </a:r>
            <a:r>
              <a:rPr sz="4000" b="1" spc="-40" dirty="0" err="1"/>
              <a:t>resistencia</a:t>
            </a:r>
            <a:r>
              <a:rPr sz="4000" b="1" spc="-85" dirty="0"/>
              <a:t> </a:t>
            </a:r>
            <a:r>
              <a:rPr sz="4000" b="1" spc="-45" dirty="0" err="1"/>
              <a:t>aeróbica</a:t>
            </a:r>
            <a:r>
              <a:rPr lang="es-ES" sz="4000" b="1" spc="-45" dirty="0"/>
              <a:t>.</a:t>
            </a:r>
            <a:endParaRPr sz="4000" b="1" dirty="0"/>
          </a:p>
        </p:txBody>
      </p:sp>
      <p:grpSp>
        <p:nvGrpSpPr>
          <p:cNvPr id="3" name="object 3"/>
          <p:cNvGrpSpPr/>
          <p:nvPr/>
        </p:nvGrpSpPr>
        <p:grpSpPr>
          <a:xfrm>
            <a:off x="1299336" y="2009394"/>
            <a:ext cx="9973945" cy="1217930"/>
            <a:chOff x="1299336" y="2009394"/>
            <a:chExt cx="9973945" cy="1217930"/>
          </a:xfrm>
        </p:grpSpPr>
        <p:sp>
          <p:nvSpPr>
            <p:cNvPr id="4" name="object 4"/>
            <p:cNvSpPr/>
            <p:nvPr/>
          </p:nvSpPr>
          <p:spPr>
            <a:xfrm>
              <a:off x="2708147" y="2618231"/>
              <a:ext cx="7524115" cy="0"/>
            </a:xfrm>
            <a:custGeom>
              <a:avLst/>
              <a:gdLst/>
              <a:ahLst/>
              <a:cxnLst/>
              <a:rect l="l" t="t" r="r" b="b"/>
              <a:pathLst>
                <a:path w="7524115">
                  <a:moveTo>
                    <a:pt x="0" y="0"/>
                  </a:moveTo>
                  <a:lnTo>
                    <a:pt x="7523733" y="0"/>
                  </a:lnTo>
                </a:path>
              </a:pathLst>
            </a:custGeom>
            <a:ln w="635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617726" y="2580131"/>
              <a:ext cx="9488805" cy="76200"/>
            </a:xfrm>
            <a:custGeom>
              <a:avLst/>
              <a:gdLst/>
              <a:ahLst/>
              <a:cxnLst/>
              <a:rect l="l" t="t" r="r" b="b"/>
              <a:pathLst>
                <a:path w="9488805" h="76200">
                  <a:moveTo>
                    <a:pt x="737997" y="38100"/>
                  </a:moveTo>
                  <a:lnTo>
                    <a:pt x="725297" y="31750"/>
                  </a:lnTo>
                  <a:lnTo>
                    <a:pt x="661797" y="0"/>
                  </a:lnTo>
                  <a:lnTo>
                    <a:pt x="661797" y="31750"/>
                  </a:lnTo>
                  <a:lnTo>
                    <a:pt x="76200" y="31750"/>
                  </a:lnTo>
                  <a:lnTo>
                    <a:pt x="76200" y="0"/>
                  </a:lnTo>
                  <a:lnTo>
                    <a:pt x="0" y="38100"/>
                  </a:lnTo>
                  <a:lnTo>
                    <a:pt x="76200" y="76200"/>
                  </a:lnTo>
                  <a:lnTo>
                    <a:pt x="76200" y="44450"/>
                  </a:lnTo>
                  <a:lnTo>
                    <a:pt x="661797" y="44450"/>
                  </a:lnTo>
                  <a:lnTo>
                    <a:pt x="661797" y="76200"/>
                  </a:lnTo>
                  <a:lnTo>
                    <a:pt x="725297" y="44450"/>
                  </a:lnTo>
                  <a:lnTo>
                    <a:pt x="737997" y="38100"/>
                  </a:lnTo>
                  <a:close/>
                </a:path>
                <a:path w="9488805" h="76200">
                  <a:moveTo>
                    <a:pt x="9488805" y="38100"/>
                  </a:moveTo>
                  <a:lnTo>
                    <a:pt x="9476105" y="31750"/>
                  </a:lnTo>
                  <a:lnTo>
                    <a:pt x="9412605" y="0"/>
                  </a:lnTo>
                  <a:lnTo>
                    <a:pt x="9412605" y="31750"/>
                  </a:lnTo>
                  <a:lnTo>
                    <a:pt x="8827008" y="31750"/>
                  </a:lnTo>
                  <a:lnTo>
                    <a:pt x="8827008" y="0"/>
                  </a:lnTo>
                  <a:lnTo>
                    <a:pt x="8750808" y="38100"/>
                  </a:lnTo>
                  <a:lnTo>
                    <a:pt x="8827008" y="76200"/>
                  </a:lnTo>
                  <a:lnTo>
                    <a:pt x="8827008" y="44450"/>
                  </a:lnTo>
                  <a:lnTo>
                    <a:pt x="9412605" y="44450"/>
                  </a:lnTo>
                  <a:lnTo>
                    <a:pt x="9412605" y="76200"/>
                  </a:lnTo>
                  <a:lnTo>
                    <a:pt x="9476105" y="44450"/>
                  </a:lnTo>
                  <a:lnTo>
                    <a:pt x="9488805" y="3810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05686" y="2123313"/>
              <a:ext cx="9961245" cy="990600"/>
            </a:xfrm>
            <a:custGeom>
              <a:avLst/>
              <a:gdLst/>
              <a:ahLst/>
              <a:cxnLst/>
              <a:rect l="l" t="t" r="r" b="b"/>
              <a:pathLst>
                <a:path w="9961245" h="990600">
                  <a:moveTo>
                    <a:pt x="0" y="495300"/>
                  </a:moveTo>
                  <a:lnTo>
                    <a:pt x="15272" y="456222"/>
                  </a:lnTo>
                  <a:lnTo>
                    <a:pt x="48990" y="425554"/>
                  </a:lnTo>
                  <a:lnTo>
                    <a:pt x="86437" y="402937"/>
                  </a:lnTo>
                  <a:lnTo>
                    <a:pt x="134032" y="380677"/>
                  </a:lnTo>
                  <a:lnTo>
                    <a:pt x="171278" y="366047"/>
                  </a:lnTo>
                  <a:lnTo>
                    <a:pt x="212853" y="351593"/>
                  </a:lnTo>
                  <a:lnTo>
                    <a:pt x="258682" y="337324"/>
                  </a:lnTo>
                  <a:lnTo>
                    <a:pt x="308694" y="323245"/>
                  </a:lnTo>
                  <a:lnTo>
                    <a:pt x="362815" y="309365"/>
                  </a:lnTo>
                  <a:lnTo>
                    <a:pt x="420972" y="295691"/>
                  </a:lnTo>
                  <a:lnTo>
                    <a:pt x="483093" y="282229"/>
                  </a:lnTo>
                  <a:lnTo>
                    <a:pt x="549104" y="268987"/>
                  </a:lnTo>
                  <a:lnTo>
                    <a:pt x="618932" y="255973"/>
                  </a:lnTo>
                  <a:lnTo>
                    <a:pt x="692505" y="243194"/>
                  </a:lnTo>
                  <a:lnTo>
                    <a:pt x="730673" y="236894"/>
                  </a:lnTo>
                  <a:lnTo>
                    <a:pt x="769749" y="230656"/>
                  </a:lnTo>
                  <a:lnTo>
                    <a:pt x="809726" y="224480"/>
                  </a:lnTo>
                  <a:lnTo>
                    <a:pt x="850592" y="218368"/>
                  </a:lnTo>
                  <a:lnTo>
                    <a:pt x="892341" y="212319"/>
                  </a:lnTo>
                  <a:lnTo>
                    <a:pt x="934961" y="206335"/>
                  </a:lnTo>
                  <a:lnTo>
                    <a:pt x="978445" y="200418"/>
                  </a:lnTo>
                  <a:lnTo>
                    <a:pt x="1022783" y="194567"/>
                  </a:lnTo>
                  <a:lnTo>
                    <a:pt x="1067966" y="188784"/>
                  </a:lnTo>
                  <a:lnTo>
                    <a:pt x="1113984" y="183069"/>
                  </a:lnTo>
                  <a:lnTo>
                    <a:pt x="1160830" y="177424"/>
                  </a:lnTo>
                  <a:lnTo>
                    <a:pt x="1208493" y="171850"/>
                  </a:lnTo>
                  <a:lnTo>
                    <a:pt x="1256964" y="166346"/>
                  </a:lnTo>
                  <a:lnTo>
                    <a:pt x="1306235" y="160916"/>
                  </a:lnTo>
                  <a:lnTo>
                    <a:pt x="1356297" y="155558"/>
                  </a:lnTo>
                  <a:lnTo>
                    <a:pt x="1407139" y="150274"/>
                  </a:lnTo>
                  <a:lnTo>
                    <a:pt x="1458753" y="145065"/>
                  </a:lnTo>
                  <a:lnTo>
                    <a:pt x="1511131" y="139932"/>
                  </a:lnTo>
                  <a:lnTo>
                    <a:pt x="1564262" y="134876"/>
                  </a:lnTo>
                  <a:lnTo>
                    <a:pt x="1618137" y="129898"/>
                  </a:lnTo>
                  <a:lnTo>
                    <a:pt x="1672749" y="124998"/>
                  </a:lnTo>
                  <a:lnTo>
                    <a:pt x="1728086" y="120178"/>
                  </a:lnTo>
                  <a:lnTo>
                    <a:pt x="1784142" y="115438"/>
                  </a:lnTo>
                  <a:lnTo>
                    <a:pt x="1840905" y="110779"/>
                  </a:lnTo>
                  <a:lnTo>
                    <a:pt x="1898367" y="106203"/>
                  </a:lnTo>
                  <a:lnTo>
                    <a:pt x="1956520" y="101710"/>
                  </a:lnTo>
                  <a:lnTo>
                    <a:pt x="2015353" y="97300"/>
                  </a:lnTo>
                  <a:lnTo>
                    <a:pt x="2074858" y="92976"/>
                  </a:lnTo>
                  <a:lnTo>
                    <a:pt x="2135026" y="88738"/>
                  </a:lnTo>
                  <a:lnTo>
                    <a:pt x="2195847" y="84586"/>
                  </a:lnTo>
                  <a:lnTo>
                    <a:pt x="2257312" y="80522"/>
                  </a:lnTo>
                  <a:lnTo>
                    <a:pt x="2319413" y="76546"/>
                  </a:lnTo>
                  <a:lnTo>
                    <a:pt x="2382140" y="72661"/>
                  </a:lnTo>
                  <a:lnTo>
                    <a:pt x="2445484" y="68865"/>
                  </a:lnTo>
                  <a:lnTo>
                    <a:pt x="2509436" y="65161"/>
                  </a:lnTo>
                  <a:lnTo>
                    <a:pt x="2573987" y="61548"/>
                  </a:lnTo>
                  <a:lnTo>
                    <a:pt x="2639128" y="58029"/>
                  </a:lnTo>
                  <a:lnTo>
                    <a:pt x="2704849" y="54604"/>
                  </a:lnTo>
                  <a:lnTo>
                    <a:pt x="2771141" y="51274"/>
                  </a:lnTo>
                  <a:lnTo>
                    <a:pt x="2837996" y="48040"/>
                  </a:lnTo>
                  <a:lnTo>
                    <a:pt x="2905404" y="44902"/>
                  </a:lnTo>
                  <a:lnTo>
                    <a:pt x="2973357" y="41862"/>
                  </a:lnTo>
                  <a:lnTo>
                    <a:pt x="3041844" y="38921"/>
                  </a:lnTo>
                  <a:lnTo>
                    <a:pt x="3110857" y="36079"/>
                  </a:lnTo>
                  <a:lnTo>
                    <a:pt x="3180387" y="33337"/>
                  </a:lnTo>
                  <a:lnTo>
                    <a:pt x="3250425" y="30697"/>
                  </a:lnTo>
                  <a:lnTo>
                    <a:pt x="3320961" y="28159"/>
                  </a:lnTo>
                  <a:lnTo>
                    <a:pt x="3391986" y="25724"/>
                  </a:lnTo>
                  <a:lnTo>
                    <a:pt x="3463492" y="23393"/>
                  </a:lnTo>
                  <a:lnTo>
                    <a:pt x="3535469" y="21166"/>
                  </a:lnTo>
                  <a:lnTo>
                    <a:pt x="3607908" y="19046"/>
                  </a:lnTo>
                  <a:lnTo>
                    <a:pt x="3680800" y="17032"/>
                  </a:lnTo>
                  <a:lnTo>
                    <a:pt x="3754136" y="15126"/>
                  </a:lnTo>
                  <a:lnTo>
                    <a:pt x="3827906" y="13328"/>
                  </a:lnTo>
                  <a:lnTo>
                    <a:pt x="3902103" y="11640"/>
                  </a:lnTo>
                  <a:lnTo>
                    <a:pt x="3976715" y="10062"/>
                  </a:lnTo>
                  <a:lnTo>
                    <a:pt x="4051735" y="8595"/>
                  </a:lnTo>
                  <a:lnTo>
                    <a:pt x="4127154" y="7240"/>
                  </a:lnTo>
                  <a:lnTo>
                    <a:pt x="4202961" y="5999"/>
                  </a:lnTo>
                  <a:lnTo>
                    <a:pt x="4279148" y="4871"/>
                  </a:lnTo>
                  <a:lnTo>
                    <a:pt x="4355707" y="3858"/>
                  </a:lnTo>
                  <a:lnTo>
                    <a:pt x="4432627" y="2961"/>
                  </a:lnTo>
                  <a:lnTo>
                    <a:pt x="4509899" y="2181"/>
                  </a:lnTo>
                  <a:lnTo>
                    <a:pt x="4587516" y="1518"/>
                  </a:lnTo>
                  <a:lnTo>
                    <a:pt x="4665467" y="974"/>
                  </a:lnTo>
                  <a:lnTo>
                    <a:pt x="4743743" y="549"/>
                  </a:lnTo>
                  <a:lnTo>
                    <a:pt x="4822335" y="244"/>
                  </a:lnTo>
                  <a:lnTo>
                    <a:pt x="4901234" y="61"/>
                  </a:lnTo>
                  <a:lnTo>
                    <a:pt x="4980432" y="0"/>
                  </a:lnTo>
                  <a:lnTo>
                    <a:pt x="5059629" y="61"/>
                  </a:lnTo>
                  <a:lnTo>
                    <a:pt x="5138528" y="244"/>
                  </a:lnTo>
                  <a:lnTo>
                    <a:pt x="5217120" y="549"/>
                  </a:lnTo>
                  <a:lnTo>
                    <a:pt x="5295396" y="974"/>
                  </a:lnTo>
                  <a:lnTo>
                    <a:pt x="5373347" y="1518"/>
                  </a:lnTo>
                  <a:lnTo>
                    <a:pt x="5450964" y="2181"/>
                  </a:lnTo>
                  <a:lnTo>
                    <a:pt x="5528236" y="2961"/>
                  </a:lnTo>
                  <a:lnTo>
                    <a:pt x="5605156" y="3858"/>
                  </a:lnTo>
                  <a:lnTo>
                    <a:pt x="5681715" y="4871"/>
                  </a:lnTo>
                  <a:lnTo>
                    <a:pt x="5757902" y="5999"/>
                  </a:lnTo>
                  <a:lnTo>
                    <a:pt x="5833709" y="7240"/>
                  </a:lnTo>
                  <a:lnTo>
                    <a:pt x="5909128" y="8595"/>
                  </a:lnTo>
                  <a:lnTo>
                    <a:pt x="5984148" y="10062"/>
                  </a:lnTo>
                  <a:lnTo>
                    <a:pt x="6058760" y="11640"/>
                  </a:lnTo>
                  <a:lnTo>
                    <a:pt x="6132957" y="13328"/>
                  </a:lnTo>
                  <a:lnTo>
                    <a:pt x="6206727" y="15126"/>
                  </a:lnTo>
                  <a:lnTo>
                    <a:pt x="6280063" y="17032"/>
                  </a:lnTo>
                  <a:lnTo>
                    <a:pt x="6352955" y="19046"/>
                  </a:lnTo>
                  <a:lnTo>
                    <a:pt x="6425394" y="21166"/>
                  </a:lnTo>
                  <a:lnTo>
                    <a:pt x="6497371" y="23393"/>
                  </a:lnTo>
                  <a:lnTo>
                    <a:pt x="6568877" y="25724"/>
                  </a:lnTo>
                  <a:lnTo>
                    <a:pt x="6639902" y="28159"/>
                  </a:lnTo>
                  <a:lnTo>
                    <a:pt x="6710438" y="30697"/>
                  </a:lnTo>
                  <a:lnTo>
                    <a:pt x="6780476" y="33337"/>
                  </a:lnTo>
                  <a:lnTo>
                    <a:pt x="6850006" y="36079"/>
                  </a:lnTo>
                  <a:lnTo>
                    <a:pt x="6919019" y="38921"/>
                  </a:lnTo>
                  <a:lnTo>
                    <a:pt x="6987506" y="41862"/>
                  </a:lnTo>
                  <a:lnTo>
                    <a:pt x="7055459" y="44902"/>
                  </a:lnTo>
                  <a:lnTo>
                    <a:pt x="7122867" y="48040"/>
                  </a:lnTo>
                  <a:lnTo>
                    <a:pt x="7189722" y="51274"/>
                  </a:lnTo>
                  <a:lnTo>
                    <a:pt x="7256014" y="54604"/>
                  </a:lnTo>
                  <a:lnTo>
                    <a:pt x="7321735" y="58029"/>
                  </a:lnTo>
                  <a:lnTo>
                    <a:pt x="7386876" y="61548"/>
                  </a:lnTo>
                  <a:lnTo>
                    <a:pt x="7451427" y="65161"/>
                  </a:lnTo>
                  <a:lnTo>
                    <a:pt x="7515379" y="68865"/>
                  </a:lnTo>
                  <a:lnTo>
                    <a:pt x="7578723" y="72661"/>
                  </a:lnTo>
                  <a:lnTo>
                    <a:pt x="7641450" y="76546"/>
                  </a:lnTo>
                  <a:lnTo>
                    <a:pt x="7703551" y="80522"/>
                  </a:lnTo>
                  <a:lnTo>
                    <a:pt x="7765016" y="84586"/>
                  </a:lnTo>
                  <a:lnTo>
                    <a:pt x="7825837" y="88738"/>
                  </a:lnTo>
                  <a:lnTo>
                    <a:pt x="7886005" y="92976"/>
                  </a:lnTo>
                  <a:lnTo>
                    <a:pt x="7945510" y="97300"/>
                  </a:lnTo>
                  <a:lnTo>
                    <a:pt x="8004343" y="101710"/>
                  </a:lnTo>
                  <a:lnTo>
                    <a:pt x="8062496" y="106203"/>
                  </a:lnTo>
                  <a:lnTo>
                    <a:pt x="8119958" y="110779"/>
                  </a:lnTo>
                  <a:lnTo>
                    <a:pt x="8176721" y="115438"/>
                  </a:lnTo>
                  <a:lnTo>
                    <a:pt x="8232777" y="120178"/>
                  </a:lnTo>
                  <a:lnTo>
                    <a:pt x="8288114" y="124998"/>
                  </a:lnTo>
                  <a:lnTo>
                    <a:pt x="8342726" y="129898"/>
                  </a:lnTo>
                  <a:lnTo>
                    <a:pt x="8396601" y="134876"/>
                  </a:lnTo>
                  <a:lnTo>
                    <a:pt x="8449732" y="139932"/>
                  </a:lnTo>
                  <a:lnTo>
                    <a:pt x="8502110" y="145065"/>
                  </a:lnTo>
                  <a:lnTo>
                    <a:pt x="8553724" y="150274"/>
                  </a:lnTo>
                  <a:lnTo>
                    <a:pt x="8604566" y="155558"/>
                  </a:lnTo>
                  <a:lnTo>
                    <a:pt x="8654628" y="160916"/>
                  </a:lnTo>
                  <a:lnTo>
                    <a:pt x="8703899" y="166346"/>
                  </a:lnTo>
                  <a:lnTo>
                    <a:pt x="8752370" y="171850"/>
                  </a:lnTo>
                  <a:lnTo>
                    <a:pt x="8800033" y="177424"/>
                  </a:lnTo>
                  <a:lnTo>
                    <a:pt x="8846879" y="183069"/>
                  </a:lnTo>
                  <a:lnTo>
                    <a:pt x="8892897" y="188784"/>
                  </a:lnTo>
                  <a:lnTo>
                    <a:pt x="8938080" y="194567"/>
                  </a:lnTo>
                  <a:lnTo>
                    <a:pt x="8982418" y="200418"/>
                  </a:lnTo>
                  <a:lnTo>
                    <a:pt x="9025902" y="206335"/>
                  </a:lnTo>
                  <a:lnTo>
                    <a:pt x="9068522" y="212319"/>
                  </a:lnTo>
                  <a:lnTo>
                    <a:pt x="9110271" y="218368"/>
                  </a:lnTo>
                  <a:lnTo>
                    <a:pt x="9151137" y="224480"/>
                  </a:lnTo>
                  <a:lnTo>
                    <a:pt x="9191114" y="230656"/>
                  </a:lnTo>
                  <a:lnTo>
                    <a:pt x="9230190" y="236894"/>
                  </a:lnTo>
                  <a:lnTo>
                    <a:pt x="9268358" y="243194"/>
                  </a:lnTo>
                  <a:lnTo>
                    <a:pt x="9341931" y="255973"/>
                  </a:lnTo>
                  <a:lnTo>
                    <a:pt x="9411759" y="268987"/>
                  </a:lnTo>
                  <a:lnTo>
                    <a:pt x="9477770" y="282229"/>
                  </a:lnTo>
                  <a:lnTo>
                    <a:pt x="9539891" y="295691"/>
                  </a:lnTo>
                  <a:lnTo>
                    <a:pt x="9598048" y="309365"/>
                  </a:lnTo>
                  <a:lnTo>
                    <a:pt x="9652169" y="323245"/>
                  </a:lnTo>
                  <a:lnTo>
                    <a:pt x="9702181" y="337324"/>
                  </a:lnTo>
                  <a:lnTo>
                    <a:pt x="9748010" y="351593"/>
                  </a:lnTo>
                  <a:lnTo>
                    <a:pt x="9789585" y="366047"/>
                  </a:lnTo>
                  <a:lnTo>
                    <a:pt x="9826831" y="380677"/>
                  </a:lnTo>
                  <a:lnTo>
                    <a:pt x="9874426" y="402937"/>
                  </a:lnTo>
                  <a:lnTo>
                    <a:pt x="9911873" y="425554"/>
                  </a:lnTo>
                  <a:lnTo>
                    <a:pt x="9945591" y="456222"/>
                  </a:lnTo>
                  <a:lnTo>
                    <a:pt x="9960864" y="495300"/>
                  </a:lnTo>
                  <a:lnTo>
                    <a:pt x="9960247" y="503176"/>
                  </a:lnTo>
                  <a:lnTo>
                    <a:pt x="9938926" y="542096"/>
                  </a:lnTo>
                  <a:lnTo>
                    <a:pt x="9900534" y="572622"/>
                  </a:lnTo>
                  <a:lnTo>
                    <a:pt x="9859677" y="595123"/>
                  </a:lnTo>
                  <a:lnTo>
                    <a:pt x="9808753" y="617259"/>
                  </a:lnTo>
                  <a:lnTo>
                    <a:pt x="9769334" y="631802"/>
                  </a:lnTo>
                  <a:lnTo>
                    <a:pt x="9725623" y="646164"/>
                  </a:lnTo>
                  <a:lnTo>
                    <a:pt x="9677693" y="660339"/>
                  </a:lnTo>
                  <a:lnTo>
                    <a:pt x="9625617" y="674319"/>
                  </a:lnTo>
                  <a:lnTo>
                    <a:pt x="9569469" y="688097"/>
                  </a:lnTo>
                  <a:lnTo>
                    <a:pt x="9509321" y="701666"/>
                  </a:lnTo>
                  <a:lnTo>
                    <a:pt x="9445247" y="715019"/>
                  </a:lnTo>
                  <a:lnTo>
                    <a:pt x="9377318" y="728148"/>
                  </a:lnTo>
                  <a:lnTo>
                    <a:pt x="9305608" y="741045"/>
                  </a:lnTo>
                  <a:lnTo>
                    <a:pt x="9230190" y="753705"/>
                  </a:lnTo>
                  <a:lnTo>
                    <a:pt x="9191114" y="759943"/>
                  </a:lnTo>
                  <a:lnTo>
                    <a:pt x="9151137" y="766119"/>
                  </a:lnTo>
                  <a:lnTo>
                    <a:pt x="9110271" y="772231"/>
                  </a:lnTo>
                  <a:lnTo>
                    <a:pt x="9068522" y="778280"/>
                  </a:lnTo>
                  <a:lnTo>
                    <a:pt x="9025902" y="784264"/>
                  </a:lnTo>
                  <a:lnTo>
                    <a:pt x="8982418" y="790181"/>
                  </a:lnTo>
                  <a:lnTo>
                    <a:pt x="8938080" y="796032"/>
                  </a:lnTo>
                  <a:lnTo>
                    <a:pt x="8892897" y="801815"/>
                  </a:lnTo>
                  <a:lnTo>
                    <a:pt x="8846879" y="807530"/>
                  </a:lnTo>
                  <a:lnTo>
                    <a:pt x="8800033" y="813175"/>
                  </a:lnTo>
                  <a:lnTo>
                    <a:pt x="8752370" y="818749"/>
                  </a:lnTo>
                  <a:lnTo>
                    <a:pt x="8703899" y="824253"/>
                  </a:lnTo>
                  <a:lnTo>
                    <a:pt x="8654628" y="829683"/>
                  </a:lnTo>
                  <a:lnTo>
                    <a:pt x="8604566" y="835041"/>
                  </a:lnTo>
                  <a:lnTo>
                    <a:pt x="8553724" y="840325"/>
                  </a:lnTo>
                  <a:lnTo>
                    <a:pt x="8502110" y="845534"/>
                  </a:lnTo>
                  <a:lnTo>
                    <a:pt x="8449732" y="850667"/>
                  </a:lnTo>
                  <a:lnTo>
                    <a:pt x="8396601" y="855723"/>
                  </a:lnTo>
                  <a:lnTo>
                    <a:pt x="8342726" y="860701"/>
                  </a:lnTo>
                  <a:lnTo>
                    <a:pt x="8288114" y="865601"/>
                  </a:lnTo>
                  <a:lnTo>
                    <a:pt x="8232777" y="870421"/>
                  </a:lnTo>
                  <a:lnTo>
                    <a:pt x="8176721" y="875161"/>
                  </a:lnTo>
                  <a:lnTo>
                    <a:pt x="8119958" y="879820"/>
                  </a:lnTo>
                  <a:lnTo>
                    <a:pt x="8062496" y="884396"/>
                  </a:lnTo>
                  <a:lnTo>
                    <a:pt x="8004343" y="888889"/>
                  </a:lnTo>
                  <a:lnTo>
                    <a:pt x="7945510" y="893299"/>
                  </a:lnTo>
                  <a:lnTo>
                    <a:pt x="7886005" y="897623"/>
                  </a:lnTo>
                  <a:lnTo>
                    <a:pt x="7825837" y="901861"/>
                  </a:lnTo>
                  <a:lnTo>
                    <a:pt x="7765016" y="906013"/>
                  </a:lnTo>
                  <a:lnTo>
                    <a:pt x="7703551" y="910077"/>
                  </a:lnTo>
                  <a:lnTo>
                    <a:pt x="7641450" y="914053"/>
                  </a:lnTo>
                  <a:lnTo>
                    <a:pt x="7578723" y="917938"/>
                  </a:lnTo>
                  <a:lnTo>
                    <a:pt x="7515379" y="921734"/>
                  </a:lnTo>
                  <a:lnTo>
                    <a:pt x="7451427" y="925438"/>
                  </a:lnTo>
                  <a:lnTo>
                    <a:pt x="7386876" y="929051"/>
                  </a:lnTo>
                  <a:lnTo>
                    <a:pt x="7321735" y="932570"/>
                  </a:lnTo>
                  <a:lnTo>
                    <a:pt x="7256014" y="935995"/>
                  </a:lnTo>
                  <a:lnTo>
                    <a:pt x="7189722" y="939325"/>
                  </a:lnTo>
                  <a:lnTo>
                    <a:pt x="7122867" y="942559"/>
                  </a:lnTo>
                  <a:lnTo>
                    <a:pt x="7055459" y="945697"/>
                  </a:lnTo>
                  <a:lnTo>
                    <a:pt x="6987506" y="948737"/>
                  </a:lnTo>
                  <a:lnTo>
                    <a:pt x="6919019" y="951678"/>
                  </a:lnTo>
                  <a:lnTo>
                    <a:pt x="6850006" y="954520"/>
                  </a:lnTo>
                  <a:lnTo>
                    <a:pt x="6780476" y="957262"/>
                  </a:lnTo>
                  <a:lnTo>
                    <a:pt x="6710438" y="959902"/>
                  </a:lnTo>
                  <a:lnTo>
                    <a:pt x="6639902" y="962440"/>
                  </a:lnTo>
                  <a:lnTo>
                    <a:pt x="6568877" y="964875"/>
                  </a:lnTo>
                  <a:lnTo>
                    <a:pt x="6497371" y="967206"/>
                  </a:lnTo>
                  <a:lnTo>
                    <a:pt x="6425394" y="969433"/>
                  </a:lnTo>
                  <a:lnTo>
                    <a:pt x="6352955" y="971553"/>
                  </a:lnTo>
                  <a:lnTo>
                    <a:pt x="6280063" y="973567"/>
                  </a:lnTo>
                  <a:lnTo>
                    <a:pt x="6206727" y="975473"/>
                  </a:lnTo>
                  <a:lnTo>
                    <a:pt x="6132957" y="977271"/>
                  </a:lnTo>
                  <a:lnTo>
                    <a:pt x="6058760" y="978959"/>
                  </a:lnTo>
                  <a:lnTo>
                    <a:pt x="5984148" y="980537"/>
                  </a:lnTo>
                  <a:lnTo>
                    <a:pt x="5909128" y="982004"/>
                  </a:lnTo>
                  <a:lnTo>
                    <a:pt x="5833709" y="983359"/>
                  </a:lnTo>
                  <a:lnTo>
                    <a:pt x="5757902" y="984600"/>
                  </a:lnTo>
                  <a:lnTo>
                    <a:pt x="5681715" y="985728"/>
                  </a:lnTo>
                  <a:lnTo>
                    <a:pt x="5605156" y="986741"/>
                  </a:lnTo>
                  <a:lnTo>
                    <a:pt x="5528236" y="987638"/>
                  </a:lnTo>
                  <a:lnTo>
                    <a:pt x="5450964" y="988418"/>
                  </a:lnTo>
                  <a:lnTo>
                    <a:pt x="5373347" y="989081"/>
                  </a:lnTo>
                  <a:lnTo>
                    <a:pt x="5295396" y="989625"/>
                  </a:lnTo>
                  <a:lnTo>
                    <a:pt x="5217120" y="990050"/>
                  </a:lnTo>
                  <a:lnTo>
                    <a:pt x="5138528" y="990355"/>
                  </a:lnTo>
                  <a:lnTo>
                    <a:pt x="5059629" y="990538"/>
                  </a:lnTo>
                  <a:lnTo>
                    <a:pt x="4980432" y="990600"/>
                  </a:lnTo>
                  <a:lnTo>
                    <a:pt x="4901234" y="990538"/>
                  </a:lnTo>
                  <a:lnTo>
                    <a:pt x="4822335" y="990355"/>
                  </a:lnTo>
                  <a:lnTo>
                    <a:pt x="4743743" y="990050"/>
                  </a:lnTo>
                  <a:lnTo>
                    <a:pt x="4665467" y="989625"/>
                  </a:lnTo>
                  <a:lnTo>
                    <a:pt x="4587516" y="989081"/>
                  </a:lnTo>
                  <a:lnTo>
                    <a:pt x="4509899" y="988418"/>
                  </a:lnTo>
                  <a:lnTo>
                    <a:pt x="4432627" y="987638"/>
                  </a:lnTo>
                  <a:lnTo>
                    <a:pt x="4355707" y="986741"/>
                  </a:lnTo>
                  <a:lnTo>
                    <a:pt x="4279148" y="985728"/>
                  </a:lnTo>
                  <a:lnTo>
                    <a:pt x="4202961" y="984600"/>
                  </a:lnTo>
                  <a:lnTo>
                    <a:pt x="4127154" y="983359"/>
                  </a:lnTo>
                  <a:lnTo>
                    <a:pt x="4051735" y="982004"/>
                  </a:lnTo>
                  <a:lnTo>
                    <a:pt x="3976715" y="980537"/>
                  </a:lnTo>
                  <a:lnTo>
                    <a:pt x="3902103" y="978959"/>
                  </a:lnTo>
                  <a:lnTo>
                    <a:pt x="3827906" y="977271"/>
                  </a:lnTo>
                  <a:lnTo>
                    <a:pt x="3754136" y="975473"/>
                  </a:lnTo>
                  <a:lnTo>
                    <a:pt x="3680800" y="973567"/>
                  </a:lnTo>
                  <a:lnTo>
                    <a:pt x="3607908" y="971553"/>
                  </a:lnTo>
                  <a:lnTo>
                    <a:pt x="3535469" y="969433"/>
                  </a:lnTo>
                  <a:lnTo>
                    <a:pt x="3463492" y="967206"/>
                  </a:lnTo>
                  <a:lnTo>
                    <a:pt x="3391986" y="964875"/>
                  </a:lnTo>
                  <a:lnTo>
                    <a:pt x="3320961" y="962440"/>
                  </a:lnTo>
                  <a:lnTo>
                    <a:pt x="3250425" y="959902"/>
                  </a:lnTo>
                  <a:lnTo>
                    <a:pt x="3180387" y="957262"/>
                  </a:lnTo>
                  <a:lnTo>
                    <a:pt x="3110857" y="954520"/>
                  </a:lnTo>
                  <a:lnTo>
                    <a:pt x="3041844" y="951678"/>
                  </a:lnTo>
                  <a:lnTo>
                    <a:pt x="2973357" y="948737"/>
                  </a:lnTo>
                  <a:lnTo>
                    <a:pt x="2905404" y="945697"/>
                  </a:lnTo>
                  <a:lnTo>
                    <a:pt x="2837996" y="942559"/>
                  </a:lnTo>
                  <a:lnTo>
                    <a:pt x="2771141" y="939325"/>
                  </a:lnTo>
                  <a:lnTo>
                    <a:pt x="2704849" y="935995"/>
                  </a:lnTo>
                  <a:lnTo>
                    <a:pt x="2639128" y="932570"/>
                  </a:lnTo>
                  <a:lnTo>
                    <a:pt x="2573987" y="929051"/>
                  </a:lnTo>
                  <a:lnTo>
                    <a:pt x="2509436" y="925438"/>
                  </a:lnTo>
                  <a:lnTo>
                    <a:pt x="2445484" y="921734"/>
                  </a:lnTo>
                  <a:lnTo>
                    <a:pt x="2382140" y="917938"/>
                  </a:lnTo>
                  <a:lnTo>
                    <a:pt x="2319413" y="914053"/>
                  </a:lnTo>
                  <a:lnTo>
                    <a:pt x="2257312" y="910077"/>
                  </a:lnTo>
                  <a:lnTo>
                    <a:pt x="2195847" y="906013"/>
                  </a:lnTo>
                  <a:lnTo>
                    <a:pt x="2135026" y="901861"/>
                  </a:lnTo>
                  <a:lnTo>
                    <a:pt x="2074858" y="897623"/>
                  </a:lnTo>
                  <a:lnTo>
                    <a:pt x="2015353" y="893299"/>
                  </a:lnTo>
                  <a:lnTo>
                    <a:pt x="1956520" y="888889"/>
                  </a:lnTo>
                  <a:lnTo>
                    <a:pt x="1898367" y="884396"/>
                  </a:lnTo>
                  <a:lnTo>
                    <a:pt x="1840905" y="879820"/>
                  </a:lnTo>
                  <a:lnTo>
                    <a:pt x="1784142" y="875161"/>
                  </a:lnTo>
                  <a:lnTo>
                    <a:pt x="1728086" y="870421"/>
                  </a:lnTo>
                  <a:lnTo>
                    <a:pt x="1672749" y="865601"/>
                  </a:lnTo>
                  <a:lnTo>
                    <a:pt x="1618137" y="860701"/>
                  </a:lnTo>
                  <a:lnTo>
                    <a:pt x="1564262" y="855723"/>
                  </a:lnTo>
                  <a:lnTo>
                    <a:pt x="1511131" y="850667"/>
                  </a:lnTo>
                  <a:lnTo>
                    <a:pt x="1458753" y="845534"/>
                  </a:lnTo>
                  <a:lnTo>
                    <a:pt x="1407139" y="840325"/>
                  </a:lnTo>
                  <a:lnTo>
                    <a:pt x="1356297" y="835041"/>
                  </a:lnTo>
                  <a:lnTo>
                    <a:pt x="1306235" y="829683"/>
                  </a:lnTo>
                  <a:lnTo>
                    <a:pt x="1256964" y="824253"/>
                  </a:lnTo>
                  <a:lnTo>
                    <a:pt x="1208493" y="818749"/>
                  </a:lnTo>
                  <a:lnTo>
                    <a:pt x="1160830" y="813175"/>
                  </a:lnTo>
                  <a:lnTo>
                    <a:pt x="1113984" y="807530"/>
                  </a:lnTo>
                  <a:lnTo>
                    <a:pt x="1067966" y="801815"/>
                  </a:lnTo>
                  <a:lnTo>
                    <a:pt x="1022783" y="796032"/>
                  </a:lnTo>
                  <a:lnTo>
                    <a:pt x="978445" y="790181"/>
                  </a:lnTo>
                  <a:lnTo>
                    <a:pt x="934961" y="784264"/>
                  </a:lnTo>
                  <a:lnTo>
                    <a:pt x="892341" y="778280"/>
                  </a:lnTo>
                  <a:lnTo>
                    <a:pt x="850592" y="772231"/>
                  </a:lnTo>
                  <a:lnTo>
                    <a:pt x="809726" y="766119"/>
                  </a:lnTo>
                  <a:lnTo>
                    <a:pt x="769749" y="759943"/>
                  </a:lnTo>
                  <a:lnTo>
                    <a:pt x="730673" y="753705"/>
                  </a:lnTo>
                  <a:lnTo>
                    <a:pt x="692505" y="747405"/>
                  </a:lnTo>
                  <a:lnTo>
                    <a:pt x="618932" y="734626"/>
                  </a:lnTo>
                  <a:lnTo>
                    <a:pt x="549104" y="721612"/>
                  </a:lnTo>
                  <a:lnTo>
                    <a:pt x="483093" y="708370"/>
                  </a:lnTo>
                  <a:lnTo>
                    <a:pt x="420972" y="694908"/>
                  </a:lnTo>
                  <a:lnTo>
                    <a:pt x="362815" y="681234"/>
                  </a:lnTo>
                  <a:lnTo>
                    <a:pt x="308694" y="667354"/>
                  </a:lnTo>
                  <a:lnTo>
                    <a:pt x="258682" y="653275"/>
                  </a:lnTo>
                  <a:lnTo>
                    <a:pt x="212853" y="639006"/>
                  </a:lnTo>
                  <a:lnTo>
                    <a:pt x="171278" y="624552"/>
                  </a:lnTo>
                  <a:lnTo>
                    <a:pt x="134032" y="609922"/>
                  </a:lnTo>
                  <a:lnTo>
                    <a:pt x="86437" y="587662"/>
                  </a:lnTo>
                  <a:lnTo>
                    <a:pt x="48990" y="565045"/>
                  </a:lnTo>
                  <a:lnTo>
                    <a:pt x="15272" y="534377"/>
                  </a:lnTo>
                  <a:lnTo>
                    <a:pt x="0" y="495300"/>
                  </a:lnTo>
                  <a:close/>
                </a:path>
              </a:pathLst>
            </a:custGeom>
            <a:ln w="127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307334" y="2009393"/>
              <a:ext cx="6109970" cy="1217930"/>
            </a:xfrm>
            <a:custGeom>
              <a:avLst/>
              <a:gdLst/>
              <a:ahLst/>
              <a:cxnLst/>
              <a:rect l="l" t="t" r="r" b="b"/>
              <a:pathLst>
                <a:path w="6109970" h="1217930">
                  <a:moveTo>
                    <a:pt x="245364" y="942467"/>
                  </a:moveTo>
                  <a:lnTo>
                    <a:pt x="0" y="1014095"/>
                  </a:lnTo>
                  <a:lnTo>
                    <a:pt x="204597" y="1167384"/>
                  </a:lnTo>
                  <a:lnTo>
                    <a:pt x="245364" y="942467"/>
                  </a:lnTo>
                  <a:close/>
                </a:path>
                <a:path w="6109970" h="1217930">
                  <a:moveTo>
                    <a:pt x="269367" y="192278"/>
                  </a:moveTo>
                  <a:lnTo>
                    <a:pt x="27813" y="108712"/>
                  </a:lnTo>
                  <a:lnTo>
                    <a:pt x="57658" y="335407"/>
                  </a:lnTo>
                  <a:lnTo>
                    <a:pt x="269367" y="192278"/>
                  </a:lnTo>
                  <a:close/>
                </a:path>
                <a:path w="6109970" h="1217930">
                  <a:moveTo>
                    <a:pt x="2964688" y="989076"/>
                  </a:moveTo>
                  <a:lnTo>
                    <a:pt x="2736088" y="1103376"/>
                  </a:lnTo>
                  <a:lnTo>
                    <a:pt x="2964688" y="1217676"/>
                  </a:lnTo>
                  <a:lnTo>
                    <a:pt x="2964688" y="989076"/>
                  </a:lnTo>
                  <a:close/>
                </a:path>
                <a:path w="6109970" h="1217930">
                  <a:moveTo>
                    <a:pt x="2964688" y="114300"/>
                  </a:moveTo>
                  <a:lnTo>
                    <a:pt x="2736088" y="0"/>
                  </a:lnTo>
                  <a:lnTo>
                    <a:pt x="2736088" y="228600"/>
                  </a:lnTo>
                  <a:lnTo>
                    <a:pt x="2964688" y="114300"/>
                  </a:lnTo>
                  <a:close/>
                </a:path>
                <a:path w="6109970" h="1217930">
                  <a:moveTo>
                    <a:pt x="6103874" y="236728"/>
                  </a:moveTo>
                  <a:lnTo>
                    <a:pt x="5894324" y="90424"/>
                  </a:lnTo>
                  <a:lnTo>
                    <a:pt x="5861177" y="316611"/>
                  </a:lnTo>
                  <a:lnTo>
                    <a:pt x="6103874" y="236728"/>
                  </a:lnTo>
                  <a:close/>
                </a:path>
                <a:path w="6109970" h="1217930">
                  <a:moveTo>
                    <a:pt x="6109589" y="1100709"/>
                  </a:moveTo>
                  <a:lnTo>
                    <a:pt x="6093587" y="872617"/>
                  </a:lnTo>
                  <a:lnTo>
                    <a:pt x="5873496" y="1002665"/>
                  </a:lnTo>
                  <a:lnTo>
                    <a:pt x="6109589" y="1100709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989320" y="2368041"/>
            <a:ext cx="3378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29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98650" y="2364740"/>
            <a:ext cx="3759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0,5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m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508233" y="2382520"/>
            <a:ext cx="37592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0,5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m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286255" y="2337679"/>
            <a:ext cx="9999345" cy="570230"/>
            <a:chOff x="1286255" y="2337679"/>
            <a:chExt cx="9999345" cy="570230"/>
          </a:xfrm>
        </p:grpSpPr>
        <p:sp>
          <p:nvSpPr>
            <p:cNvPr id="12" name="object 12"/>
            <p:cNvSpPr/>
            <p:nvPr/>
          </p:nvSpPr>
          <p:spPr>
            <a:xfrm>
              <a:off x="1305305" y="2379726"/>
              <a:ext cx="0" cy="495300"/>
            </a:xfrm>
            <a:custGeom>
              <a:avLst/>
              <a:gdLst/>
              <a:ahLst/>
              <a:cxnLst/>
              <a:rect l="l" t="t" r="r" b="b"/>
              <a:pathLst>
                <a:path h="495300">
                  <a:moveTo>
                    <a:pt x="0" y="495300"/>
                  </a:moveTo>
                  <a:lnTo>
                    <a:pt x="0" y="0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1266170" y="2386584"/>
              <a:ext cx="0" cy="495300"/>
            </a:xfrm>
            <a:custGeom>
              <a:avLst/>
              <a:gdLst/>
              <a:ahLst/>
              <a:cxnLst/>
              <a:rect l="l" t="t" r="r" b="b"/>
              <a:pathLst>
                <a:path h="495300">
                  <a:moveTo>
                    <a:pt x="0" y="495300"/>
                  </a:moveTo>
                  <a:lnTo>
                    <a:pt x="0" y="0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25522" y="2337688"/>
              <a:ext cx="8139430" cy="570230"/>
            </a:xfrm>
            <a:custGeom>
              <a:avLst/>
              <a:gdLst/>
              <a:ahLst/>
              <a:cxnLst/>
              <a:rect l="l" t="t" r="r" b="b"/>
              <a:pathLst>
                <a:path w="8139430" h="570230">
                  <a:moveTo>
                    <a:pt x="368414" y="402323"/>
                  </a:moveTo>
                  <a:lnTo>
                    <a:pt x="367703" y="400202"/>
                  </a:lnTo>
                  <a:lnTo>
                    <a:pt x="367703" y="398094"/>
                  </a:lnTo>
                  <a:lnTo>
                    <a:pt x="350685" y="328129"/>
                  </a:lnTo>
                  <a:lnTo>
                    <a:pt x="332117" y="251802"/>
                  </a:lnTo>
                  <a:lnTo>
                    <a:pt x="312699" y="171958"/>
                  </a:lnTo>
                  <a:lnTo>
                    <a:pt x="304863" y="139750"/>
                  </a:lnTo>
                  <a:lnTo>
                    <a:pt x="304863" y="318236"/>
                  </a:lnTo>
                  <a:lnTo>
                    <a:pt x="290461" y="322465"/>
                  </a:lnTo>
                  <a:lnTo>
                    <a:pt x="274942" y="325564"/>
                  </a:lnTo>
                  <a:lnTo>
                    <a:pt x="258483" y="327482"/>
                  </a:lnTo>
                  <a:lnTo>
                    <a:pt x="241312" y="328129"/>
                  </a:lnTo>
                  <a:lnTo>
                    <a:pt x="224129" y="327482"/>
                  </a:lnTo>
                  <a:lnTo>
                    <a:pt x="207683" y="325564"/>
                  </a:lnTo>
                  <a:lnTo>
                    <a:pt x="192151" y="322465"/>
                  </a:lnTo>
                  <a:lnTo>
                    <a:pt x="177761" y="318236"/>
                  </a:lnTo>
                  <a:lnTo>
                    <a:pt x="194005" y="251802"/>
                  </a:lnTo>
                  <a:lnTo>
                    <a:pt x="204965" y="254076"/>
                  </a:lnTo>
                  <a:lnTo>
                    <a:pt x="216598" y="255612"/>
                  </a:lnTo>
                  <a:lnTo>
                    <a:pt x="228752" y="256476"/>
                  </a:lnTo>
                  <a:lnTo>
                    <a:pt x="241312" y="256755"/>
                  </a:lnTo>
                  <a:lnTo>
                    <a:pt x="253758" y="256374"/>
                  </a:lnTo>
                  <a:lnTo>
                    <a:pt x="265760" y="255346"/>
                  </a:lnTo>
                  <a:lnTo>
                    <a:pt x="277355" y="253771"/>
                  </a:lnTo>
                  <a:lnTo>
                    <a:pt x="288620" y="251802"/>
                  </a:lnTo>
                  <a:lnTo>
                    <a:pt x="304863" y="318236"/>
                  </a:lnTo>
                  <a:lnTo>
                    <a:pt x="304863" y="139750"/>
                  </a:lnTo>
                  <a:lnTo>
                    <a:pt x="295338" y="100584"/>
                  </a:lnTo>
                  <a:lnTo>
                    <a:pt x="275907" y="20726"/>
                  </a:lnTo>
                  <a:lnTo>
                    <a:pt x="272084" y="13385"/>
                  </a:lnTo>
                  <a:lnTo>
                    <a:pt x="268846" y="10922"/>
                  </a:lnTo>
                  <a:lnTo>
                    <a:pt x="268846" y="169837"/>
                  </a:lnTo>
                  <a:lnTo>
                    <a:pt x="261962" y="170764"/>
                  </a:lnTo>
                  <a:lnTo>
                    <a:pt x="255079" y="171424"/>
                  </a:lnTo>
                  <a:lnTo>
                    <a:pt x="248196" y="171818"/>
                  </a:lnTo>
                  <a:lnTo>
                    <a:pt x="241312" y="171958"/>
                  </a:lnTo>
                  <a:lnTo>
                    <a:pt x="234429" y="171831"/>
                  </a:lnTo>
                  <a:lnTo>
                    <a:pt x="227533" y="171513"/>
                  </a:lnTo>
                  <a:lnTo>
                    <a:pt x="213766" y="170548"/>
                  </a:lnTo>
                  <a:lnTo>
                    <a:pt x="230720" y="100584"/>
                  </a:lnTo>
                  <a:lnTo>
                    <a:pt x="234251" y="100584"/>
                  </a:lnTo>
                  <a:lnTo>
                    <a:pt x="237782" y="101295"/>
                  </a:lnTo>
                  <a:lnTo>
                    <a:pt x="248373" y="101295"/>
                  </a:lnTo>
                  <a:lnTo>
                    <a:pt x="251904" y="100584"/>
                  </a:lnTo>
                  <a:lnTo>
                    <a:pt x="268846" y="169837"/>
                  </a:lnTo>
                  <a:lnTo>
                    <a:pt x="268846" y="10922"/>
                  </a:lnTo>
                  <a:lnTo>
                    <a:pt x="264439" y="7569"/>
                  </a:lnTo>
                  <a:lnTo>
                    <a:pt x="253860" y="3733"/>
                  </a:lnTo>
                  <a:lnTo>
                    <a:pt x="241312" y="2362"/>
                  </a:lnTo>
                  <a:lnTo>
                    <a:pt x="228752" y="3733"/>
                  </a:lnTo>
                  <a:lnTo>
                    <a:pt x="218186" y="7569"/>
                  </a:lnTo>
                  <a:lnTo>
                    <a:pt x="210527" y="13385"/>
                  </a:lnTo>
                  <a:lnTo>
                    <a:pt x="206705" y="20726"/>
                  </a:lnTo>
                  <a:lnTo>
                    <a:pt x="114909" y="398094"/>
                  </a:lnTo>
                  <a:lnTo>
                    <a:pt x="114211" y="400202"/>
                  </a:lnTo>
                  <a:lnTo>
                    <a:pt x="114211" y="405155"/>
                  </a:lnTo>
                  <a:lnTo>
                    <a:pt x="124231" y="429996"/>
                  </a:lnTo>
                  <a:lnTo>
                    <a:pt x="151549" y="450202"/>
                  </a:lnTo>
                  <a:lnTo>
                    <a:pt x="191960" y="463791"/>
                  </a:lnTo>
                  <a:lnTo>
                    <a:pt x="241312" y="468757"/>
                  </a:lnTo>
                  <a:lnTo>
                    <a:pt x="290664" y="463791"/>
                  </a:lnTo>
                  <a:lnTo>
                    <a:pt x="331076" y="450202"/>
                  </a:lnTo>
                  <a:lnTo>
                    <a:pt x="358381" y="429996"/>
                  </a:lnTo>
                  <a:lnTo>
                    <a:pt x="368414" y="405155"/>
                  </a:lnTo>
                  <a:lnTo>
                    <a:pt x="368414" y="402323"/>
                  </a:lnTo>
                  <a:close/>
                </a:path>
                <a:path w="8139430" h="570230">
                  <a:moveTo>
                    <a:pt x="482625" y="419290"/>
                  </a:moveTo>
                  <a:lnTo>
                    <a:pt x="480898" y="412623"/>
                  </a:lnTo>
                  <a:lnTo>
                    <a:pt x="475742" y="407276"/>
                  </a:lnTo>
                  <a:lnTo>
                    <a:pt x="376885" y="346506"/>
                  </a:lnTo>
                  <a:lnTo>
                    <a:pt x="389597" y="400913"/>
                  </a:lnTo>
                  <a:lnTo>
                    <a:pt x="389597" y="404444"/>
                  </a:lnTo>
                  <a:lnTo>
                    <a:pt x="378333" y="437972"/>
                  </a:lnTo>
                  <a:lnTo>
                    <a:pt x="347230" y="464870"/>
                  </a:lnTo>
                  <a:lnTo>
                    <a:pt x="300228" y="482752"/>
                  </a:lnTo>
                  <a:lnTo>
                    <a:pt x="241312" y="489242"/>
                  </a:lnTo>
                  <a:lnTo>
                    <a:pt x="182397" y="482752"/>
                  </a:lnTo>
                  <a:lnTo>
                    <a:pt x="135394" y="464870"/>
                  </a:lnTo>
                  <a:lnTo>
                    <a:pt x="104279" y="437972"/>
                  </a:lnTo>
                  <a:lnTo>
                    <a:pt x="93027" y="404444"/>
                  </a:lnTo>
                  <a:lnTo>
                    <a:pt x="94437" y="392430"/>
                  </a:lnTo>
                  <a:lnTo>
                    <a:pt x="105740" y="346506"/>
                  </a:lnTo>
                  <a:lnTo>
                    <a:pt x="6883" y="407276"/>
                  </a:lnTo>
                  <a:lnTo>
                    <a:pt x="1714" y="412623"/>
                  </a:lnTo>
                  <a:lnTo>
                    <a:pt x="0" y="419290"/>
                  </a:lnTo>
                  <a:lnTo>
                    <a:pt x="1714" y="425958"/>
                  </a:lnTo>
                  <a:lnTo>
                    <a:pt x="6883" y="431304"/>
                  </a:lnTo>
                  <a:lnTo>
                    <a:pt x="226479" y="565569"/>
                  </a:lnTo>
                  <a:lnTo>
                    <a:pt x="233692" y="568744"/>
                  </a:lnTo>
                  <a:lnTo>
                    <a:pt x="241312" y="569810"/>
                  </a:lnTo>
                  <a:lnTo>
                    <a:pt x="248920" y="568744"/>
                  </a:lnTo>
                  <a:lnTo>
                    <a:pt x="256133" y="565569"/>
                  </a:lnTo>
                  <a:lnTo>
                    <a:pt x="475742" y="431304"/>
                  </a:lnTo>
                  <a:lnTo>
                    <a:pt x="480898" y="425958"/>
                  </a:lnTo>
                  <a:lnTo>
                    <a:pt x="482625" y="419290"/>
                  </a:lnTo>
                  <a:close/>
                </a:path>
                <a:path w="8139430" h="570230">
                  <a:moveTo>
                    <a:pt x="8024990" y="399529"/>
                  </a:moveTo>
                  <a:lnTo>
                    <a:pt x="8024279" y="397408"/>
                  </a:lnTo>
                  <a:lnTo>
                    <a:pt x="8024279" y="395287"/>
                  </a:lnTo>
                  <a:lnTo>
                    <a:pt x="8007261" y="325412"/>
                  </a:lnTo>
                  <a:lnTo>
                    <a:pt x="7988694" y="249174"/>
                  </a:lnTo>
                  <a:lnTo>
                    <a:pt x="7969275" y="169405"/>
                  </a:lnTo>
                  <a:lnTo>
                    <a:pt x="7961439" y="137236"/>
                  </a:lnTo>
                  <a:lnTo>
                    <a:pt x="7961439" y="315531"/>
                  </a:lnTo>
                  <a:lnTo>
                    <a:pt x="7947038" y="319747"/>
                  </a:lnTo>
                  <a:lnTo>
                    <a:pt x="7931518" y="322846"/>
                  </a:lnTo>
                  <a:lnTo>
                    <a:pt x="7915059" y="324764"/>
                  </a:lnTo>
                  <a:lnTo>
                    <a:pt x="7897889" y="325412"/>
                  </a:lnTo>
                  <a:lnTo>
                    <a:pt x="7880705" y="324764"/>
                  </a:lnTo>
                  <a:lnTo>
                    <a:pt x="7864259" y="322846"/>
                  </a:lnTo>
                  <a:lnTo>
                    <a:pt x="7848727" y="319747"/>
                  </a:lnTo>
                  <a:lnTo>
                    <a:pt x="7834338" y="315531"/>
                  </a:lnTo>
                  <a:lnTo>
                    <a:pt x="7850581" y="249174"/>
                  </a:lnTo>
                  <a:lnTo>
                    <a:pt x="7861541" y="251434"/>
                  </a:lnTo>
                  <a:lnTo>
                    <a:pt x="7873174" y="252971"/>
                  </a:lnTo>
                  <a:lnTo>
                    <a:pt x="7885328" y="253834"/>
                  </a:lnTo>
                  <a:lnTo>
                    <a:pt x="7897889" y="254114"/>
                  </a:lnTo>
                  <a:lnTo>
                    <a:pt x="7910335" y="253746"/>
                  </a:lnTo>
                  <a:lnTo>
                    <a:pt x="7922336" y="252704"/>
                  </a:lnTo>
                  <a:lnTo>
                    <a:pt x="7933931" y="251142"/>
                  </a:lnTo>
                  <a:lnTo>
                    <a:pt x="7945196" y="249174"/>
                  </a:lnTo>
                  <a:lnTo>
                    <a:pt x="7961439" y="315531"/>
                  </a:lnTo>
                  <a:lnTo>
                    <a:pt x="7961439" y="137236"/>
                  </a:lnTo>
                  <a:lnTo>
                    <a:pt x="7951914" y="98120"/>
                  </a:lnTo>
                  <a:lnTo>
                    <a:pt x="7932483" y="18351"/>
                  </a:lnTo>
                  <a:lnTo>
                    <a:pt x="7928661" y="11010"/>
                  </a:lnTo>
                  <a:lnTo>
                    <a:pt x="7925422" y="8559"/>
                  </a:lnTo>
                  <a:lnTo>
                    <a:pt x="7925422" y="167297"/>
                  </a:lnTo>
                  <a:lnTo>
                    <a:pt x="7918539" y="168224"/>
                  </a:lnTo>
                  <a:lnTo>
                    <a:pt x="7911655" y="168884"/>
                  </a:lnTo>
                  <a:lnTo>
                    <a:pt x="7904772" y="169278"/>
                  </a:lnTo>
                  <a:lnTo>
                    <a:pt x="7897889" y="169405"/>
                  </a:lnTo>
                  <a:lnTo>
                    <a:pt x="7891005" y="169291"/>
                  </a:lnTo>
                  <a:lnTo>
                    <a:pt x="7884109" y="168973"/>
                  </a:lnTo>
                  <a:lnTo>
                    <a:pt x="7870342" y="167995"/>
                  </a:lnTo>
                  <a:lnTo>
                    <a:pt x="7887297" y="98120"/>
                  </a:lnTo>
                  <a:lnTo>
                    <a:pt x="7890827" y="98120"/>
                  </a:lnTo>
                  <a:lnTo>
                    <a:pt x="7894358" y="98818"/>
                  </a:lnTo>
                  <a:lnTo>
                    <a:pt x="7904950" y="98818"/>
                  </a:lnTo>
                  <a:lnTo>
                    <a:pt x="7908480" y="98120"/>
                  </a:lnTo>
                  <a:lnTo>
                    <a:pt x="7925422" y="167297"/>
                  </a:lnTo>
                  <a:lnTo>
                    <a:pt x="7925422" y="8559"/>
                  </a:lnTo>
                  <a:lnTo>
                    <a:pt x="7921015" y="5207"/>
                  </a:lnTo>
                  <a:lnTo>
                    <a:pt x="7910436" y="1371"/>
                  </a:lnTo>
                  <a:lnTo>
                    <a:pt x="7897889" y="0"/>
                  </a:lnTo>
                  <a:lnTo>
                    <a:pt x="7885328" y="1371"/>
                  </a:lnTo>
                  <a:lnTo>
                    <a:pt x="7874762" y="5207"/>
                  </a:lnTo>
                  <a:lnTo>
                    <a:pt x="7867104" y="11010"/>
                  </a:lnTo>
                  <a:lnTo>
                    <a:pt x="7863281" y="18351"/>
                  </a:lnTo>
                  <a:lnTo>
                    <a:pt x="7771485" y="395287"/>
                  </a:lnTo>
                  <a:lnTo>
                    <a:pt x="7770787" y="397408"/>
                  </a:lnTo>
                  <a:lnTo>
                    <a:pt x="7770787" y="402348"/>
                  </a:lnTo>
                  <a:lnTo>
                    <a:pt x="7780807" y="427164"/>
                  </a:lnTo>
                  <a:lnTo>
                    <a:pt x="7808125" y="447357"/>
                  </a:lnTo>
                  <a:lnTo>
                    <a:pt x="7848536" y="460921"/>
                  </a:lnTo>
                  <a:lnTo>
                    <a:pt x="7897889" y="465886"/>
                  </a:lnTo>
                  <a:lnTo>
                    <a:pt x="7947241" y="460921"/>
                  </a:lnTo>
                  <a:lnTo>
                    <a:pt x="7987652" y="447357"/>
                  </a:lnTo>
                  <a:lnTo>
                    <a:pt x="8014957" y="427164"/>
                  </a:lnTo>
                  <a:lnTo>
                    <a:pt x="8024990" y="402348"/>
                  </a:lnTo>
                  <a:lnTo>
                    <a:pt x="8024990" y="399529"/>
                  </a:lnTo>
                  <a:close/>
                </a:path>
                <a:path w="8139430" h="570230">
                  <a:moveTo>
                    <a:pt x="8139201" y="416471"/>
                  </a:moveTo>
                  <a:lnTo>
                    <a:pt x="8137474" y="409803"/>
                  </a:lnTo>
                  <a:lnTo>
                    <a:pt x="8132318" y="404469"/>
                  </a:lnTo>
                  <a:lnTo>
                    <a:pt x="8033461" y="343763"/>
                  </a:lnTo>
                  <a:lnTo>
                    <a:pt x="8046174" y="398119"/>
                  </a:lnTo>
                  <a:lnTo>
                    <a:pt x="8046174" y="401650"/>
                  </a:lnTo>
                  <a:lnTo>
                    <a:pt x="8034909" y="435127"/>
                  </a:lnTo>
                  <a:lnTo>
                    <a:pt x="8003807" y="462000"/>
                  </a:lnTo>
                  <a:lnTo>
                    <a:pt x="7956804" y="479869"/>
                  </a:lnTo>
                  <a:lnTo>
                    <a:pt x="7897889" y="486346"/>
                  </a:lnTo>
                  <a:lnTo>
                    <a:pt x="7838973" y="479869"/>
                  </a:lnTo>
                  <a:lnTo>
                    <a:pt x="7791971" y="462000"/>
                  </a:lnTo>
                  <a:lnTo>
                    <a:pt x="7760856" y="435127"/>
                  </a:lnTo>
                  <a:lnTo>
                    <a:pt x="7749603" y="401650"/>
                  </a:lnTo>
                  <a:lnTo>
                    <a:pt x="7751013" y="389648"/>
                  </a:lnTo>
                  <a:lnTo>
                    <a:pt x="7762316" y="343763"/>
                  </a:lnTo>
                  <a:lnTo>
                    <a:pt x="7663459" y="404469"/>
                  </a:lnTo>
                  <a:lnTo>
                    <a:pt x="7658290" y="409803"/>
                  </a:lnTo>
                  <a:lnTo>
                    <a:pt x="7656576" y="416471"/>
                  </a:lnTo>
                  <a:lnTo>
                    <a:pt x="7658290" y="423125"/>
                  </a:lnTo>
                  <a:lnTo>
                    <a:pt x="7663459" y="428472"/>
                  </a:lnTo>
                  <a:lnTo>
                    <a:pt x="7883055" y="562584"/>
                  </a:lnTo>
                  <a:lnTo>
                    <a:pt x="7890269" y="565759"/>
                  </a:lnTo>
                  <a:lnTo>
                    <a:pt x="7897889" y="566826"/>
                  </a:lnTo>
                  <a:lnTo>
                    <a:pt x="7905496" y="565759"/>
                  </a:lnTo>
                  <a:lnTo>
                    <a:pt x="7912709" y="562584"/>
                  </a:lnTo>
                  <a:lnTo>
                    <a:pt x="8132318" y="428472"/>
                  </a:lnTo>
                  <a:lnTo>
                    <a:pt x="8137474" y="423125"/>
                  </a:lnTo>
                  <a:lnTo>
                    <a:pt x="8139201" y="41647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916939" y="3531425"/>
            <a:ext cx="10039350" cy="2228174"/>
          </a:xfrm>
          <a:prstGeom prst="rect">
            <a:avLst/>
          </a:prstGeom>
        </p:spPr>
        <p:txBody>
          <a:bodyPr vert="horz" wrap="square" lIns="0" tIns="12065" rIns="0" bIns="0" rtlCol="0" anchor="t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s-ES" b="1" spc="-5" dirty="0">
                <a:latin typeface="Calibri"/>
                <a:cs typeface="Calibri"/>
              </a:rPr>
              <a:t>Pasillo interior. </a:t>
            </a:r>
            <a:r>
              <a:rPr spc="-5" dirty="0">
                <a:latin typeface="Calibri"/>
                <a:cs typeface="Calibri"/>
              </a:rPr>
              <a:t>En</a:t>
            </a:r>
            <a:r>
              <a:rPr spc="-10" dirty="0">
                <a:latin typeface="Calibri"/>
                <a:cs typeface="Calibri"/>
              </a:rPr>
              <a:t> </a:t>
            </a:r>
            <a:r>
              <a:rPr spc="-5" dirty="0" err="1">
                <a:latin typeface="Calibri"/>
                <a:cs typeface="Calibri"/>
              </a:rPr>
              <a:t>el</a:t>
            </a:r>
            <a:r>
              <a:rPr dirty="0">
                <a:latin typeface="Calibri"/>
                <a:cs typeface="Calibri"/>
              </a:rPr>
              <a:t> </a:t>
            </a:r>
            <a:r>
              <a:rPr spc="-10" dirty="0" err="1">
                <a:latin typeface="Calibri"/>
                <a:cs typeface="Calibri"/>
              </a:rPr>
              <a:t>recorrido</a:t>
            </a:r>
            <a:r>
              <a:rPr spc="-10" dirty="0">
                <a:latin typeface="Calibri"/>
                <a:cs typeface="Calibri"/>
              </a:rPr>
              <a:t>: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realizar</a:t>
            </a:r>
            <a:r>
              <a:rPr spc="2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marcas</a:t>
            </a:r>
            <a:r>
              <a:rPr spc="2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cada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3</a:t>
            </a:r>
            <a:r>
              <a:rPr spc="-10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metros</a:t>
            </a:r>
            <a:r>
              <a:rPr lang="es-ES" spc="-15" dirty="0">
                <a:latin typeface="Calibri"/>
                <a:cs typeface="Calibri"/>
              </a:rPr>
              <a:t>.</a:t>
            </a:r>
            <a:endParaRPr dirty="0">
              <a:latin typeface="Calibri"/>
              <a:ea typeface="Calibri"/>
              <a:cs typeface="Calibri"/>
            </a:endParaRPr>
          </a:p>
          <a:p>
            <a:pPr marL="12700" marR="5080"/>
            <a:r>
              <a:rPr b="1" spc="-10" dirty="0">
                <a:latin typeface="Calibri"/>
                <a:cs typeface="Calibri"/>
              </a:rPr>
              <a:t>Material</a:t>
            </a:r>
            <a:r>
              <a:rPr spc="-10" dirty="0">
                <a:latin typeface="Calibri"/>
                <a:cs typeface="Calibri"/>
              </a:rPr>
              <a:t>: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5" dirty="0" err="1">
                <a:latin typeface="Calibri"/>
                <a:cs typeface="Calibri"/>
              </a:rPr>
              <a:t>silla</a:t>
            </a:r>
            <a:r>
              <a:rPr lang="es-ES" spc="-5" dirty="0">
                <a:latin typeface="Calibri"/>
                <a:cs typeface="Calibri"/>
              </a:rPr>
              <a:t> con respaldo</a:t>
            </a:r>
            <a:r>
              <a:rPr spc="-5" dirty="0">
                <a:latin typeface="Calibri"/>
                <a:cs typeface="Calibri"/>
              </a:rPr>
              <a:t>,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15" dirty="0" err="1">
                <a:latin typeface="Calibri"/>
                <a:cs typeface="Calibri"/>
              </a:rPr>
              <a:t>cronómetro</a:t>
            </a:r>
            <a:r>
              <a:rPr spc="-15" dirty="0">
                <a:latin typeface="Calibri"/>
                <a:cs typeface="Calibri"/>
              </a:rPr>
              <a:t>,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10" dirty="0" err="1">
                <a:latin typeface="Calibri"/>
                <a:cs typeface="Calibri"/>
              </a:rPr>
              <a:t>contador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vueltas,</a:t>
            </a:r>
            <a:r>
              <a:rPr spc="20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control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5" dirty="0" err="1">
                <a:latin typeface="Calibri"/>
                <a:cs typeface="Calibri"/>
              </a:rPr>
              <a:t>tensión</a:t>
            </a:r>
            <a:r>
              <a:rPr spc="2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arterial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y</a:t>
            </a:r>
            <a:r>
              <a:rPr dirty="0">
                <a:latin typeface="Calibri"/>
                <a:cs typeface="Calibri"/>
              </a:rPr>
              <a:t> </a:t>
            </a:r>
            <a:r>
              <a:rPr spc="-5" dirty="0" err="1">
                <a:latin typeface="Calibri"/>
                <a:cs typeface="Calibri"/>
              </a:rPr>
              <a:t>frecuencia</a:t>
            </a:r>
            <a:r>
              <a:rPr spc="35" dirty="0">
                <a:latin typeface="Calibri"/>
                <a:cs typeface="Calibri"/>
              </a:rPr>
              <a:t> </a:t>
            </a:r>
            <a:r>
              <a:rPr spc="-15" dirty="0" err="1">
                <a:latin typeface="Calibri"/>
                <a:cs typeface="Calibri"/>
              </a:rPr>
              <a:t>cardiaca</a:t>
            </a:r>
            <a:r>
              <a:rPr spc="-15" dirty="0">
                <a:latin typeface="Calibri"/>
                <a:cs typeface="Calibri"/>
              </a:rPr>
              <a:t>, </a:t>
            </a:r>
            <a:r>
              <a:rPr spc="-434" dirty="0">
                <a:latin typeface="Calibri"/>
                <a:cs typeface="Calibri"/>
              </a:rPr>
              <a:t> </a:t>
            </a:r>
            <a:r>
              <a:rPr spc="-15" dirty="0" err="1">
                <a:latin typeface="Calibri"/>
                <a:cs typeface="Calibri"/>
              </a:rPr>
              <a:t>pulsioxímetro</a:t>
            </a:r>
            <a:r>
              <a:rPr lang="es-ES" spc="-15" dirty="0">
                <a:latin typeface="Calibri"/>
                <a:cs typeface="Calibri"/>
              </a:rPr>
              <a:t>.</a:t>
            </a:r>
            <a:endParaRPr dirty="0">
              <a:latin typeface="Calibri"/>
              <a:cs typeface="Calibri"/>
            </a:endParaRPr>
          </a:p>
          <a:p>
            <a:pPr marL="12700"/>
            <a:r>
              <a:rPr spc="-5" dirty="0">
                <a:latin typeface="Calibri"/>
                <a:cs typeface="Calibri"/>
              </a:rPr>
              <a:t>Puede</a:t>
            </a:r>
            <a:r>
              <a:rPr spc="1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hacerse</a:t>
            </a:r>
            <a:r>
              <a:rPr spc="2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con</a:t>
            </a:r>
            <a:r>
              <a:rPr spc="-5" dirty="0">
                <a:latin typeface="Calibri"/>
                <a:cs typeface="Calibri"/>
              </a:rPr>
              <a:t> los</a:t>
            </a:r>
            <a:r>
              <a:rPr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productos</a:t>
            </a:r>
            <a:r>
              <a:rPr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 </a:t>
            </a:r>
            <a:r>
              <a:rPr spc="-10" dirty="0" err="1">
                <a:latin typeface="Calibri"/>
                <a:cs typeface="Calibri"/>
              </a:rPr>
              <a:t>apoyo</a:t>
            </a:r>
            <a:r>
              <a:rPr spc="-1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que</a:t>
            </a:r>
            <a:r>
              <a:rPr dirty="0">
                <a:latin typeface="Calibri"/>
                <a:cs typeface="Calibri"/>
              </a:rPr>
              <a:t> </a:t>
            </a:r>
            <a:r>
              <a:rPr spc="-5" dirty="0" err="1">
                <a:latin typeface="Calibri"/>
                <a:cs typeface="Calibri"/>
              </a:rPr>
              <a:t>emplea</a:t>
            </a:r>
            <a:r>
              <a:rPr spc="15" dirty="0">
                <a:latin typeface="Calibri"/>
                <a:cs typeface="Calibri"/>
              </a:rPr>
              <a:t> </a:t>
            </a:r>
            <a:r>
              <a:rPr spc="-5" dirty="0" err="1">
                <a:latin typeface="Calibri"/>
                <a:cs typeface="Calibri"/>
              </a:rPr>
              <a:t>el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0" dirty="0" err="1">
                <a:latin typeface="Calibri"/>
                <a:cs typeface="Calibri"/>
              </a:rPr>
              <a:t>paciente</a:t>
            </a:r>
            <a:r>
              <a:rPr lang="es-ES" spc="-10" dirty="0">
                <a:latin typeface="Calibri"/>
                <a:cs typeface="Calibri"/>
              </a:rPr>
              <a:t>. Calzado habitual.</a:t>
            </a:r>
            <a:endParaRPr dirty="0">
              <a:latin typeface="Calibri"/>
              <a:cs typeface="Calibri"/>
            </a:endParaRPr>
          </a:p>
          <a:p>
            <a:pPr marL="12700" marR="444500">
              <a:lnSpc>
                <a:spcPct val="100000"/>
              </a:lnSpc>
            </a:pPr>
            <a:r>
              <a:rPr b="1" spc="-5" dirty="0">
                <a:latin typeface="Calibri"/>
                <a:cs typeface="Calibri"/>
              </a:rPr>
              <a:t>Información</a:t>
            </a:r>
            <a:r>
              <a:rPr b="1" spc="20" dirty="0">
                <a:latin typeface="Calibri"/>
                <a:cs typeface="Calibri"/>
              </a:rPr>
              <a:t> </a:t>
            </a:r>
            <a:r>
              <a:rPr b="1" spc="-10" dirty="0">
                <a:latin typeface="Calibri"/>
                <a:cs typeface="Calibri"/>
              </a:rPr>
              <a:t>previa</a:t>
            </a:r>
            <a:r>
              <a:rPr b="1" spc="10" dirty="0">
                <a:latin typeface="Calibri"/>
                <a:cs typeface="Calibri"/>
              </a:rPr>
              <a:t> </a:t>
            </a:r>
            <a:r>
              <a:rPr b="1" spc="-5" dirty="0">
                <a:latin typeface="Calibri"/>
                <a:cs typeface="Calibri"/>
              </a:rPr>
              <a:t>del</a:t>
            </a:r>
            <a:r>
              <a:rPr b="1" spc="5" dirty="0">
                <a:latin typeface="Calibri"/>
                <a:cs typeface="Calibri"/>
              </a:rPr>
              <a:t> </a:t>
            </a:r>
            <a:r>
              <a:rPr b="1" spc="-10" dirty="0">
                <a:latin typeface="Calibri"/>
                <a:cs typeface="Calibri"/>
              </a:rPr>
              <a:t>paciente:</a:t>
            </a:r>
            <a:r>
              <a:rPr b="1" spc="10" dirty="0">
                <a:latin typeface="Calibri"/>
                <a:cs typeface="Calibri"/>
              </a:rPr>
              <a:t> </a:t>
            </a:r>
            <a:r>
              <a:rPr spc="-55" dirty="0">
                <a:latin typeface="Calibri"/>
                <a:cs typeface="Calibri"/>
              </a:rPr>
              <a:t>TA,</a:t>
            </a:r>
            <a:r>
              <a:rPr spc="1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frecuencia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cardiaca,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peso,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altura,</a:t>
            </a:r>
            <a:r>
              <a:rPr spc="2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edad,</a:t>
            </a:r>
            <a:r>
              <a:rPr spc="1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diagnóstico</a:t>
            </a:r>
            <a:r>
              <a:rPr spc="2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(ver </a:t>
            </a:r>
            <a:r>
              <a:rPr spc="-44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contraindicaciones),</a:t>
            </a:r>
            <a:r>
              <a:rPr spc="2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frecuencia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cardiaca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máxima,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saturación</a:t>
            </a:r>
            <a:r>
              <a:rPr spc="2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</a:t>
            </a:r>
            <a:r>
              <a:rPr dirty="0">
                <a:latin typeface="Calibri"/>
                <a:cs typeface="Calibri"/>
              </a:rPr>
              <a:t> </a:t>
            </a:r>
            <a:r>
              <a:rPr spc="-15" dirty="0" err="1">
                <a:latin typeface="Calibri"/>
                <a:cs typeface="Calibri"/>
              </a:rPr>
              <a:t>oxígeno</a:t>
            </a:r>
            <a:r>
              <a:rPr lang="es-ES" spc="-15" dirty="0">
                <a:latin typeface="Calibri"/>
                <a:cs typeface="Calibri"/>
              </a:rPr>
              <a:t>.</a:t>
            </a:r>
            <a:endParaRPr dirty="0">
              <a:latin typeface="Calibri"/>
              <a:ea typeface="Calibri"/>
              <a:cs typeface="Calibri"/>
            </a:endParaRPr>
          </a:p>
          <a:p>
            <a:pPr marL="12700" marR="225425">
              <a:lnSpc>
                <a:spcPct val="100000"/>
              </a:lnSpc>
            </a:pPr>
            <a:r>
              <a:rPr b="1" spc="-10" dirty="0">
                <a:latin typeface="Calibri"/>
                <a:cs typeface="Calibri"/>
              </a:rPr>
              <a:t>Monitorizar</a:t>
            </a:r>
            <a:r>
              <a:rPr b="1" dirty="0">
                <a:latin typeface="Calibri"/>
                <a:cs typeface="Calibri"/>
              </a:rPr>
              <a:t> </a:t>
            </a:r>
            <a:r>
              <a:rPr b="1" spc="-15" dirty="0">
                <a:latin typeface="Calibri"/>
                <a:cs typeface="Calibri"/>
              </a:rPr>
              <a:t>durante</a:t>
            </a:r>
            <a:r>
              <a:rPr b="1" spc="10" dirty="0">
                <a:latin typeface="Calibri"/>
                <a:cs typeface="Calibri"/>
              </a:rPr>
              <a:t> </a:t>
            </a:r>
            <a:r>
              <a:rPr b="1" spc="-5" dirty="0">
                <a:latin typeface="Calibri"/>
                <a:cs typeface="Calibri"/>
              </a:rPr>
              <a:t>la</a:t>
            </a:r>
            <a:r>
              <a:rPr b="1" spc="5" dirty="0">
                <a:latin typeface="Calibri"/>
                <a:cs typeface="Calibri"/>
              </a:rPr>
              <a:t> </a:t>
            </a:r>
            <a:r>
              <a:rPr b="1" spc="-5" dirty="0">
                <a:latin typeface="Calibri"/>
                <a:cs typeface="Calibri"/>
              </a:rPr>
              <a:t>prueba:</a:t>
            </a:r>
            <a:r>
              <a:rPr b="1" spc="5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saturación</a:t>
            </a:r>
            <a:r>
              <a:rPr spc="2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</a:rPr>
              <a:t>oxígeno,</a:t>
            </a:r>
            <a:r>
              <a:rPr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frecuencia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cardiaca,</a:t>
            </a:r>
            <a:r>
              <a:rPr spc="30" dirty="0">
                <a:latin typeface="Calibri"/>
                <a:cs typeface="Calibri"/>
              </a:rPr>
              <a:t> </a:t>
            </a:r>
            <a:r>
              <a:rPr spc="-10" dirty="0">
                <a:latin typeface="Calibri"/>
                <a:cs typeface="Calibri"/>
              </a:rPr>
              <a:t>número</a:t>
            </a:r>
            <a:r>
              <a:rPr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de</a:t>
            </a:r>
            <a:r>
              <a:rPr spc="5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vueltas, </a:t>
            </a:r>
            <a:r>
              <a:rPr spc="-440" dirty="0">
                <a:latin typeface="Calibri"/>
                <a:cs typeface="Calibri"/>
              </a:rPr>
              <a:t> </a:t>
            </a:r>
            <a:r>
              <a:rPr spc="-5" dirty="0" err="1">
                <a:latin typeface="Calibri"/>
                <a:cs typeface="Calibri"/>
              </a:rPr>
              <a:t>tiempo</a:t>
            </a:r>
            <a:r>
              <a:rPr lang="es-ES" spc="-5" dirty="0">
                <a:latin typeface="Calibri"/>
                <a:cs typeface="Calibri"/>
              </a:rPr>
              <a:t>.</a:t>
            </a:r>
          </a:p>
          <a:p>
            <a:pPr marL="12700" marR="225425">
              <a:lnSpc>
                <a:spcPct val="100000"/>
              </a:lnSpc>
            </a:pPr>
            <a:r>
              <a:rPr lang="es-ES" b="1" spc="-5" dirty="0">
                <a:latin typeface="Calibri"/>
                <a:cs typeface="Calibri"/>
              </a:rPr>
              <a:t>Ver test </a:t>
            </a:r>
            <a:r>
              <a:rPr lang="es-ES" b="1" spc="-5" dirty="0">
                <a:latin typeface="Calibri"/>
                <a:cs typeface="Calibri"/>
                <a:hlinkClick r:id="rId2"/>
              </a:rPr>
              <a:t>aquí</a:t>
            </a:r>
            <a:r>
              <a:rPr lang="es-ES" b="1" spc="-5" dirty="0">
                <a:latin typeface="Calibri"/>
                <a:cs typeface="Calibri"/>
              </a:rPr>
              <a:t>.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0" y="1364170"/>
            <a:ext cx="12192000" cy="28575"/>
          </a:xfrm>
          <a:custGeom>
            <a:avLst/>
            <a:gdLst/>
            <a:ahLst/>
            <a:cxnLst/>
            <a:rect l="l" t="t" r="r" b="b"/>
            <a:pathLst>
              <a:path w="12192000" h="28575">
                <a:moveTo>
                  <a:pt x="0" y="28575"/>
                </a:moveTo>
                <a:lnTo>
                  <a:pt x="12192000" y="28575"/>
                </a:lnTo>
                <a:lnTo>
                  <a:pt x="12192000" y="0"/>
                </a:lnTo>
                <a:lnTo>
                  <a:pt x="0" y="0"/>
                </a:lnTo>
                <a:lnTo>
                  <a:pt x="0" y="28575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Imagen 16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3F5C1F73-13F2-BDDA-51B3-2E72AF5446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144" y="6019800"/>
            <a:ext cx="934492" cy="61554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5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</TotalTime>
  <Words>2925</Words>
  <Application>Microsoft Office PowerPoint</Application>
  <PresentationFormat>Panorámica</PresentationFormat>
  <Paragraphs>304</Paragraphs>
  <Slides>22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2" baseType="lpstr">
      <vt:lpstr>Aptos</vt:lpstr>
      <vt:lpstr>Arial</vt:lpstr>
      <vt:lpstr>Calibri</vt:lpstr>
      <vt:lpstr>Calibri Light</vt:lpstr>
      <vt:lpstr>Cambria</vt:lpstr>
      <vt:lpstr>ElsevierGulliver</vt:lpstr>
      <vt:lpstr>Segoe Sans</vt:lpstr>
      <vt:lpstr>Times New Roman</vt:lpstr>
      <vt:lpstr>Wingdings</vt:lpstr>
      <vt:lpstr>Office Theme</vt:lpstr>
      <vt:lpstr>Escalas y pruebas empleadas para la supervisión del ejercicio terapéutico en patología neurológica.  Evaluación Neurológica.  Máster U. Neurocontrol Motor</vt:lpstr>
      <vt:lpstr>Atender al diagnóstico neurológico.</vt:lpstr>
      <vt:lpstr>Recopilar información.</vt:lpstr>
      <vt:lpstr>Presentación de PowerPoint</vt:lpstr>
      <vt:lpstr>Presentación de PowerPoint</vt:lpstr>
      <vt:lpstr>Presentación de PowerPoint</vt:lpstr>
      <vt:lpstr>Evaluar esfuerzo  percibido. Borg. Rating of Perceived Exertion (RPE).</vt:lpstr>
      <vt:lpstr>Evaluar esfuerzo percibido. Test del habla.</vt:lpstr>
      <vt:lpstr>6 minutos marcha: resistencia aeróbica.</vt:lpstr>
      <vt:lpstr>6 minutos marcha: resistencia aeróbica.</vt:lpstr>
      <vt:lpstr>6 minutos marcha: resistencia aeróbica.</vt:lpstr>
      <vt:lpstr>6 minutos marcha: resistencia aeróbica.</vt:lpstr>
      <vt:lpstr>2 minutos marcha: resistencia aeróbica.</vt:lpstr>
      <vt:lpstr>Frecuencia cardiaca máxima.</vt:lpstr>
      <vt:lpstr>Frecuencia cardiaca de reserva.</vt:lpstr>
      <vt:lpstr>Pruebas complementarias Aportan información valiosa sobre el riesgo de caídas.</vt:lpstr>
      <vt:lpstr>TUG.</vt:lpstr>
      <vt:lpstr>Presentación de PowerPoint</vt:lpstr>
      <vt:lpstr>Narrow Corridor Path Test.</vt:lpstr>
      <vt:lpstr>Narrow Corridor Path Test.</vt:lpstr>
      <vt:lpstr>L-test.</vt:lpstr>
      <vt:lpstr>Escalas y pruebas empleadas para la supervisión del ejercicio terapéutico en patología neurológica.  Evaluación Neurológica.  Máster U. Neurocontrol Motor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Escalas y pruebas empleadas para la recomendación de ejercicio terapéutico en patología neurológica</dc:title>
  <dc:creator>Francisco Molina Rueda</dc:creator>
  <cp:lastModifiedBy>Francisco Molina Rueda</cp:lastModifiedBy>
  <cp:revision>248</cp:revision>
  <dcterms:created xsi:type="dcterms:W3CDTF">2024-09-16T13:27:31Z</dcterms:created>
  <dcterms:modified xsi:type="dcterms:W3CDTF">2025-06-19T11:05:17Z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2022-11-11T00:00:00Z</vt:filetime>
  </property>
  <property fmtid="{D5CDD505-2E9C-101B-9397-08002B2CF9AE}" pid="3" name="Creator">
    <vt:lpwstr>Microsoft® PowerPoint® para Microsoft 365</vt:lpwstr>
  </property>
  <property fmtid="{D5CDD505-2E9C-101B-9397-08002B2CF9AE}" pid="4" name="LastSaved">
    <vt:filetime>2024-09-16T00:00:00Z</vt:filetime>
  </property>
</Properties>
</file>