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sldIdLst>
    <p:sldId id="273" r:id="rId5"/>
    <p:sldId id="257" r:id="rId6"/>
    <p:sldId id="258" r:id="rId7"/>
    <p:sldId id="263" r:id="rId8"/>
    <p:sldId id="261" r:id="rId9"/>
    <p:sldId id="264" r:id="rId10"/>
    <p:sldId id="260" r:id="rId11"/>
    <p:sldId id="265" r:id="rId12"/>
    <p:sldId id="259" r:id="rId13"/>
    <p:sldId id="269" r:id="rId14"/>
    <p:sldId id="266" r:id="rId15"/>
    <p:sldId id="262" r:id="rId16"/>
    <p:sldId id="270" r:id="rId17"/>
    <p:sldId id="275" r:id="rId18"/>
    <p:sldId id="276" r:id="rId19"/>
    <p:sldId id="274" r:id="rId20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0AE387-E940-4429-AEE1-CB62D9E609D2}" v="15" dt="2025-01-24T09:37:33.3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56" d="100"/>
          <a:sy n="56" d="100"/>
        </p:scale>
        <p:origin x="976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cisco Molina Rueda" userId="1eef1b4c-d107-4123-8afa-196e3427291a" providerId="ADAL" clId="{7E0AE387-E940-4429-AEE1-CB62D9E609D2}"/>
    <pc:docChg chg="undo redo custSel addSld delSld modSld">
      <pc:chgData name="Francisco Molina Rueda" userId="1eef1b4c-d107-4123-8afa-196e3427291a" providerId="ADAL" clId="{7E0AE387-E940-4429-AEE1-CB62D9E609D2}" dt="2025-01-24T09:36:44.659" v="2248" actId="14100"/>
      <pc:docMkLst>
        <pc:docMk/>
      </pc:docMkLst>
      <pc:sldChg chg="modSp mod">
        <pc:chgData name="Francisco Molina Rueda" userId="1eef1b4c-d107-4123-8afa-196e3427291a" providerId="ADAL" clId="{7E0AE387-E940-4429-AEE1-CB62D9E609D2}" dt="2025-01-24T09:36:44.659" v="2248" actId="14100"/>
        <pc:sldMkLst>
          <pc:docMk/>
          <pc:sldMk cId="2305095132" sldId="257"/>
        </pc:sldMkLst>
        <pc:spChg chg="mod">
          <ac:chgData name="Francisco Molina Rueda" userId="1eef1b4c-d107-4123-8afa-196e3427291a" providerId="ADAL" clId="{7E0AE387-E940-4429-AEE1-CB62D9E609D2}" dt="2025-01-24T08:44:58.830" v="194" actId="20577"/>
          <ac:spMkLst>
            <pc:docMk/>
            <pc:sldMk cId="2305095132" sldId="257"/>
            <ac:spMk id="2" creationId="{67DB9268-BE88-4C52-B708-31222CCC060E}"/>
          </ac:spMkLst>
        </pc:spChg>
        <pc:spChg chg="mod">
          <ac:chgData name="Francisco Molina Rueda" userId="1eef1b4c-d107-4123-8afa-196e3427291a" providerId="ADAL" clId="{7E0AE387-E940-4429-AEE1-CB62D9E609D2}" dt="2025-01-24T09:36:44.659" v="2248" actId="14100"/>
          <ac:spMkLst>
            <pc:docMk/>
            <pc:sldMk cId="2305095132" sldId="257"/>
            <ac:spMk id="3" creationId="{35F2EB4F-5D6B-435F-B939-20126F3F26C4}"/>
          </ac:spMkLst>
        </pc:spChg>
      </pc:sldChg>
      <pc:sldChg chg="modSp mod">
        <pc:chgData name="Francisco Molina Rueda" userId="1eef1b4c-d107-4123-8afa-196e3427291a" providerId="ADAL" clId="{7E0AE387-E940-4429-AEE1-CB62D9E609D2}" dt="2025-01-24T08:47:51.707" v="462" actId="20577"/>
        <pc:sldMkLst>
          <pc:docMk/>
          <pc:sldMk cId="580511500" sldId="258"/>
        </pc:sldMkLst>
        <pc:spChg chg="mod">
          <ac:chgData name="Francisco Molina Rueda" userId="1eef1b4c-d107-4123-8afa-196e3427291a" providerId="ADAL" clId="{7E0AE387-E940-4429-AEE1-CB62D9E609D2}" dt="2025-01-24T08:47:51.707" v="462" actId="20577"/>
          <ac:spMkLst>
            <pc:docMk/>
            <pc:sldMk cId="580511500" sldId="258"/>
            <ac:spMk id="2" creationId="{DCA09806-B46E-4FF2-8A3A-E24D1333DC56}"/>
          </ac:spMkLst>
        </pc:spChg>
      </pc:sldChg>
      <pc:sldChg chg="modSp mod">
        <pc:chgData name="Francisco Molina Rueda" userId="1eef1b4c-d107-4123-8afa-196e3427291a" providerId="ADAL" clId="{7E0AE387-E940-4429-AEE1-CB62D9E609D2}" dt="2025-01-24T08:50:20.357" v="627" actId="20577"/>
        <pc:sldMkLst>
          <pc:docMk/>
          <pc:sldMk cId="2774806786" sldId="259"/>
        </pc:sldMkLst>
        <pc:spChg chg="mod">
          <ac:chgData name="Francisco Molina Rueda" userId="1eef1b4c-d107-4123-8afa-196e3427291a" providerId="ADAL" clId="{7E0AE387-E940-4429-AEE1-CB62D9E609D2}" dt="2025-01-24T08:50:20.357" v="627" actId="20577"/>
          <ac:spMkLst>
            <pc:docMk/>
            <pc:sldMk cId="2774806786" sldId="259"/>
            <ac:spMk id="3" creationId="{FAB5FB36-CEC1-4B58-AE45-3DC9EEBB9D80}"/>
          </ac:spMkLst>
        </pc:spChg>
      </pc:sldChg>
      <pc:sldChg chg="modSp mod">
        <pc:chgData name="Francisco Molina Rueda" userId="1eef1b4c-d107-4123-8afa-196e3427291a" providerId="ADAL" clId="{7E0AE387-E940-4429-AEE1-CB62D9E609D2}" dt="2025-01-24T08:53:30.102" v="764" actId="20577"/>
        <pc:sldMkLst>
          <pc:docMk/>
          <pc:sldMk cId="1473233411" sldId="262"/>
        </pc:sldMkLst>
        <pc:spChg chg="mod">
          <ac:chgData name="Francisco Molina Rueda" userId="1eef1b4c-d107-4123-8afa-196e3427291a" providerId="ADAL" clId="{7E0AE387-E940-4429-AEE1-CB62D9E609D2}" dt="2025-01-24T08:53:30.102" v="764" actId="20577"/>
          <ac:spMkLst>
            <pc:docMk/>
            <pc:sldMk cId="1473233411" sldId="262"/>
            <ac:spMk id="3" creationId="{D352D987-7471-4172-810C-2208312C3D97}"/>
          </ac:spMkLst>
        </pc:spChg>
      </pc:sldChg>
      <pc:sldChg chg="modSp mod">
        <pc:chgData name="Francisco Molina Rueda" userId="1eef1b4c-d107-4123-8afa-196e3427291a" providerId="ADAL" clId="{7E0AE387-E940-4429-AEE1-CB62D9E609D2}" dt="2025-01-24T09:31:26.725" v="2007" actId="20577"/>
        <pc:sldMkLst>
          <pc:docMk/>
          <pc:sldMk cId="1276412194" sldId="263"/>
        </pc:sldMkLst>
        <pc:spChg chg="mod">
          <ac:chgData name="Francisco Molina Rueda" userId="1eef1b4c-d107-4123-8afa-196e3427291a" providerId="ADAL" clId="{7E0AE387-E940-4429-AEE1-CB62D9E609D2}" dt="2025-01-24T08:47:59.197" v="485" actId="20577"/>
          <ac:spMkLst>
            <pc:docMk/>
            <pc:sldMk cId="1276412194" sldId="263"/>
            <ac:spMk id="2" creationId="{DCA09806-B46E-4FF2-8A3A-E24D1333DC56}"/>
          </ac:spMkLst>
        </pc:spChg>
        <pc:spChg chg="mod">
          <ac:chgData name="Francisco Molina Rueda" userId="1eef1b4c-d107-4123-8afa-196e3427291a" providerId="ADAL" clId="{7E0AE387-E940-4429-AEE1-CB62D9E609D2}" dt="2025-01-24T09:31:26.725" v="2007" actId="20577"/>
          <ac:spMkLst>
            <pc:docMk/>
            <pc:sldMk cId="1276412194" sldId="263"/>
            <ac:spMk id="3" creationId="{344586DB-FDDB-43B4-9705-8347BEA3B4C7}"/>
          </ac:spMkLst>
        </pc:spChg>
      </pc:sldChg>
      <pc:sldChg chg="modSp mod">
        <pc:chgData name="Francisco Molina Rueda" userId="1eef1b4c-d107-4123-8afa-196e3427291a" providerId="ADAL" clId="{7E0AE387-E940-4429-AEE1-CB62D9E609D2}" dt="2025-01-24T08:50:45.081" v="632" actId="27636"/>
        <pc:sldMkLst>
          <pc:docMk/>
          <pc:sldMk cId="972098990" sldId="266"/>
        </pc:sldMkLst>
        <pc:spChg chg="mod">
          <ac:chgData name="Francisco Molina Rueda" userId="1eef1b4c-d107-4123-8afa-196e3427291a" providerId="ADAL" clId="{7E0AE387-E940-4429-AEE1-CB62D9E609D2}" dt="2025-01-24T08:50:45.081" v="632" actId="27636"/>
          <ac:spMkLst>
            <pc:docMk/>
            <pc:sldMk cId="972098990" sldId="266"/>
            <ac:spMk id="3" creationId="{FAB5FB36-CEC1-4B58-AE45-3DC9EEBB9D80}"/>
          </ac:spMkLst>
        </pc:spChg>
      </pc:sldChg>
      <pc:sldChg chg="addSp delSp modSp add del mod">
        <pc:chgData name="Francisco Molina Rueda" userId="1eef1b4c-d107-4123-8afa-196e3427291a" providerId="ADAL" clId="{7E0AE387-E940-4429-AEE1-CB62D9E609D2}" dt="2025-01-24T09:22:32.454" v="1919" actId="255"/>
        <pc:sldMkLst>
          <pc:docMk/>
          <pc:sldMk cId="208976571" sldId="270"/>
        </pc:sldMkLst>
        <pc:spChg chg="mod">
          <ac:chgData name="Francisco Molina Rueda" userId="1eef1b4c-d107-4123-8afa-196e3427291a" providerId="ADAL" clId="{7E0AE387-E940-4429-AEE1-CB62D9E609D2}" dt="2025-01-24T09:20:37.913" v="1870" actId="20577"/>
          <ac:spMkLst>
            <pc:docMk/>
            <pc:sldMk cId="208976571" sldId="270"/>
            <ac:spMk id="2" creationId="{793AAB0F-C192-4A7D-B09A-9FBAE61933DF}"/>
          </ac:spMkLst>
        </pc:spChg>
        <pc:spChg chg="mod">
          <ac:chgData name="Francisco Molina Rueda" userId="1eef1b4c-d107-4123-8afa-196e3427291a" providerId="ADAL" clId="{7E0AE387-E940-4429-AEE1-CB62D9E609D2}" dt="2025-01-24T09:22:32.454" v="1919" actId="255"/>
          <ac:spMkLst>
            <pc:docMk/>
            <pc:sldMk cId="208976571" sldId="270"/>
            <ac:spMk id="3" creationId="{D352D987-7471-4172-810C-2208312C3D97}"/>
          </ac:spMkLst>
        </pc:spChg>
        <pc:spChg chg="del">
          <ac:chgData name="Francisco Molina Rueda" userId="1eef1b4c-d107-4123-8afa-196e3427291a" providerId="ADAL" clId="{7E0AE387-E940-4429-AEE1-CB62D9E609D2}" dt="2025-01-24T09:09:53.147" v="1140" actId="26606"/>
          <ac:spMkLst>
            <pc:docMk/>
            <pc:sldMk cId="208976571" sldId="270"/>
            <ac:spMk id="17" creationId="{C54A3646-77FE-4862-96CE-45260829B18F}"/>
          </ac:spMkLst>
        </pc:spChg>
        <pc:spChg chg="del">
          <ac:chgData name="Francisco Molina Rueda" userId="1eef1b4c-d107-4123-8afa-196e3427291a" providerId="ADAL" clId="{7E0AE387-E940-4429-AEE1-CB62D9E609D2}" dt="2025-01-24T09:09:53.147" v="1140" actId="26606"/>
          <ac:spMkLst>
            <pc:docMk/>
            <pc:sldMk cId="208976571" sldId="270"/>
            <ac:spMk id="42" creationId="{700D0C16-8549-4373-8B7C-3555082CEA0B}"/>
          </ac:spMkLst>
        </pc:spChg>
        <pc:spChg chg="del">
          <ac:chgData name="Francisco Molina Rueda" userId="1eef1b4c-d107-4123-8afa-196e3427291a" providerId="ADAL" clId="{7E0AE387-E940-4429-AEE1-CB62D9E609D2}" dt="2025-01-24T09:09:53.147" v="1140" actId="26606"/>
          <ac:spMkLst>
            <pc:docMk/>
            <pc:sldMk cId="208976571" sldId="270"/>
            <ac:spMk id="44" creationId="{C7341777-0F86-4E1E-A07F-2076F00D04EC}"/>
          </ac:spMkLst>
        </pc:spChg>
        <pc:spChg chg="add">
          <ac:chgData name="Francisco Molina Rueda" userId="1eef1b4c-d107-4123-8afa-196e3427291a" providerId="ADAL" clId="{7E0AE387-E940-4429-AEE1-CB62D9E609D2}" dt="2025-01-24T09:09:53.147" v="1140" actId="26606"/>
          <ac:spMkLst>
            <pc:docMk/>
            <pc:sldMk cId="208976571" sldId="270"/>
            <ac:spMk id="49" creationId="{1B15ED52-F352-441B-82BF-E0EA34836D08}"/>
          </ac:spMkLst>
        </pc:spChg>
        <pc:spChg chg="add">
          <ac:chgData name="Francisco Molina Rueda" userId="1eef1b4c-d107-4123-8afa-196e3427291a" providerId="ADAL" clId="{7E0AE387-E940-4429-AEE1-CB62D9E609D2}" dt="2025-01-24T09:09:53.147" v="1140" actId="26606"/>
          <ac:spMkLst>
            <pc:docMk/>
            <pc:sldMk cId="208976571" sldId="270"/>
            <ac:spMk id="51" creationId="{3B2E3793-BFE6-45A2-9B7B-E18844431C99}"/>
          </ac:spMkLst>
        </pc:spChg>
        <pc:spChg chg="add">
          <ac:chgData name="Francisco Molina Rueda" userId="1eef1b4c-d107-4123-8afa-196e3427291a" providerId="ADAL" clId="{7E0AE387-E940-4429-AEE1-CB62D9E609D2}" dt="2025-01-24T09:09:53.147" v="1140" actId="26606"/>
          <ac:spMkLst>
            <pc:docMk/>
            <pc:sldMk cId="208976571" sldId="270"/>
            <ac:spMk id="53" creationId="{BC4C4868-CB8F-4AF9-9CDB-8108F2C19B67}"/>
          </ac:spMkLst>
        </pc:spChg>
        <pc:spChg chg="add">
          <ac:chgData name="Francisco Molina Rueda" userId="1eef1b4c-d107-4123-8afa-196e3427291a" providerId="ADAL" clId="{7E0AE387-E940-4429-AEE1-CB62D9E609D2}" dt="2025-01-24T09:09:53.147" v="1140" actId="26606"/>
          <ac:spMkLst>
            <pc:docMk/>
            <pc:sldMk cId="208976571" sldId="270"/>
            <ac:spMk id="55" creationId="{375E0459-6403-40CD-989D-56A4407CA12E}"/>
          </ac:spMkLst>
        </pc:spChg>
        <pc:spChg chg="add">
          <ac:chgData name="Francisco Molina Rueda" userId="1eef1b4c-d107-4123-8afa-196e3427291a" providerId="ADAL" clId="{7E0AE387-E940-4429-AEE1-CB62D9E609D2}" dt="2025-01-24T09:09:53.147" v="1140" actId="26606"/>
          <ac:spMkLst>
            <pc:docMk/>
            <pc:sldMk cId="208976571" sldId="270"/>
            <ac:spMk id="57" creationId="{53E5B1A8-3AC9-4BD1-9BBC-78CA94F2D1BA}"/>
          </ac:spMkLst>
        </pc:spChg>
        <pc:grpChg chg="del">
          <ac:chgData name="Francisco Molina Rueda" userId="1eef1b4c-d107-4123-8afa-196e3427291a" providerId="ADAL" clId="{7E0AE387-E940-4429-AEE1-CB62D9E609D2}" dt="2025-01-24T09:09:53.147" v="1140" actId="26606"/>
          <ac:grpSpMkLst>
            <pc:docMk/>
            <pc:sldMk cId="208976571" sldId="270"/>
            <ac:grpSpMk id="19" creationId="{3F6FA249-9C10-48B9-9F72-1F333D8A9486}"/>
          </ac:grpSpMkLst>
        </pc:grpChg>
      </pc:sldChg>
      <pc:sldChg chg="modSp mod">
        <pc:chgData name="Francisco Molina Rueda" userId="1eef1b4c-d107-4123-8afa-196e3427291a" providerId="ADAL" clId="{7E0AE387-E940-4429-AEE1-CB62D9E609D2}" dt="2025-01-24T08:44:18.792" v="158" actId="20577"/>
        <pc:sldMkLst>
          <pc:docMk/>
          <pc:sldMk cId="0" sldId="273"/>
        </pc:sldMkLst>
        <pc:spChg chg="mod">
          <ac:chgData name="Francisco Molina Rueda" userId="1eef1b4c-d107-4123-8afa-196e3427291a" providerId="ADAL" clId="{7E0AE387-E940-4429-AEE1-CB62D9E609D2}" dt="2025-01-24T08:44:18.792" v="158" actId="20577"/>
          <ac:spMkLst>
            <pc:docMk/>
            <pc:sldMk cId="0" sldId="273"/>
            <ac:spMk id="2" creationId="{0BDB1387-D6C3-D1B8-E0BD-A6A2DF530785}"/>
          </ac:spMkLst>
        </pc:spChg>
      </pc:sldChg>
      <pc:sldChg chg="modSp mod">
        <pc:chgData name="Francisco Molina Rueda" userId="1eef1b4c-d107-4123-8afa-196e3427291a" providerId="ADAL" clId="{7E0AE387-E940-4429-AEE1-CB62D9E609D2}" dt="2025-01-24T09:24:42.072" v="1921" actId="20577"/>
        <pc:sldMkLst>
          <pc:docMk/>
          <pc:sldMk cId="1928884517" sldId="274"/>
        </pc:sldMkLst>
        <pc:spChg chg="mod">
          <ac:chgData name="Francisco Molina Rueda" userId="1eef1b4c-d107-4123-8afa-196e3427291a" providerId="ADAL" clId="{7E0AE387-E940-4429-AEE1-CB62D9E609D2}" dt="2025-01-24T09:24:42.072" v="1921" actId="20577"/>
          <ac:spMkLst>
            <pc:docMk/>
            <pc:sldMk cId="1928884517" sldId="274"/>
            <ac:spMk id="2" creationId="{0BDB1387-D6C3-D1B8-E0BD-A6A2DF530785}"/>
          </ac:spMkLst>
        </pc:spChg>
      </pc:sldChg>
      <pc:sldChg chg="delSp add del setBg delDesignElem">
        <pc:chgData name="Francisco Molina Rueda" userId="1eef1b4c-d107-4123-8afa-196e3427291a" providerId="ADAL" clId="{7E0AE387-E940-4429-AEE1-CB62D9E609D2}" dt="2025-01-23T15:16:08.675" v="19" actId="47"/>
        <pc:sldMkLst>
          <pc:docMk/>
          <pc:sldMk cId="31708870" sldId="275"/>
        </pc:sldMkLst>
        <pc:spChg chg="del">
          <ac:chgData name="Francisco Molina Rueda" userId="1eef1b4c-d107-4123-8afa-196e3427291a" providerId="ADAL" clId="{7E0AE387-E940-4429-AEE1-CB62D9E609D2}" dt="2025-01-23T15:14:51.708" v="18"/>
          <ac:spMkLst>
            <pc:docMk/>
            <pc:sldMk cId="31708870" sldId="275"/>
            <ac:spMk id="17" creationId="{364035E5-F921-D206-9819-70D6CBB61B2A}"/>
          </ac:spMkLst>
        </pc:spChg>
        <pc:spChg chg="del">
          <ac:chgData name="Francisco Molina Rueda" userId="1eef1b4c-d107-4123-8afa-196e3427291a" providerId="ADAL" clId="{7E0AE387-E940-4429-AEE1-CB62D9E609D2}" dt="2025-01-23T15:14:51.708" v="18"/>
          <ac:spMkLst>
            <pc:docMk/>
            <pc:sldMk cId="31708870" sldId="275"/>
            <ac:spMk id="42" creationId="{CC344D39-75F0-611C-FD98-0F55B437B367}"/>
          </ac:spMkLst>
        </pc:spChg>
        <pc:spChg chg="del">
          <ac:chgData name="Francisco Molina Rueda" userId="1eef1b4c-d107-4123-8afa-196e3427291a" providerId="ADAL" clId="{7E0AE387-E940-4429-AEE1-CB62D9E609D2}" dt="2025-01-23T15:14:51.708" v="18"/>
          <ac:spMkLst>
            <pc:docMk/>
            <pc:sldMk cId="31708870" sldId="275"/>
            <ac:spMk id="44" creationId="{D2DC9F59-D62E-2F59-A6E9-9DC48DE37C86}"/>
          </ac:spMkLst>
        </pc:spChg>
        <pc:grpChg chg="del">
          <ac:chgData name="Francisco Molina Rueda" userId="1eef1b4c-d107-4123-8afa-196e3427291a" providerId="ADAL" clId="{7E0AE387-E940-4429-AEE1-CB62D9E609D2}" dt="2025-01-23T15:14:51.708" v="18"/>
          <ac:grpSpMkLst>
            <pc:docMk/>
            <pc:sldMk cId="31708870" sldId="275"/>
            <ac:grpSpMk id="19" creationId="{F800BE09-0672-9DCA-3FCA-E0CF06436835}"/>
          </ac:grpSpMkLst>
        </pc:grpChg>
      </pc:sldChg>
      <pc:sldChg chg="addSp delSp modSp add mod setBg delDesignElem">
        <pc:chgData name="Francisco Molina Rueda" userId="1eef1b4c-d107-4123-8afa-196e3427291a" providerId="ADAL" clId="{7E0AE387-E940-4429-AEE1-CB62D9E609D2}" dt="2025-01-24T09:20:22.699" v="1848" actId="20577"/>
        <pc:sldMkLst>
          <pc:docMk/>
          <pc:sldMk cId="1023176909" sldId="275"/>
        </pc:sldMkLst>
        <pc:spChg chg="del">
          <ac:chgData name="Francisco Molina Rueda" userId="1eef1b4c-d107-4123-8afa-196e3427291a" providerId="ADAL" clId="{7E0AE387-E940-4429-AEE1-CB62D9E609D2}" dt="2025-01-24T08:51:39.401" v="642" actId="478"/>
          <ac:spMkLst>
            <pc:docMk/>
            <pc:sldMk cId="1023176909" sldId="275"/>
            <ac:spMk id="2" creationId="{9405B10E-EB6B-2273-CB4A-D39D82125E4E}"/>
          </ac:spMkLst>
        </pc:spChg>
        <pc:spChg chg="mod ord">
          <ac:chgData name="Francisco Molina Rueda" userId="1eef1b4c-d107-4123-8afa-196e3427291a" providerId="ADAL" clId="{7E0AE387-E940-4429-AEE1-CB62D9E609D2}" dt="2025-01-24T09:12:41.090" v="1306" actId="113"/>
          <ac:spMkLst>
            <pc:docMk/>
            <pc:sldMk cId="1023176909" sldId="275"/>
            <ac:spMk id="3" creationId="{D45511C3-4233-6CCA-2B53-548BAB48A8EC}"/>
          </ac:spMkLst>
        </pc:spChg>
        <pc:spChg chg="add del mod">
          <ac:chgData name="Francisco Molina Rueda" userId="1eef1b4c-d107-4123-8afa-196e3427291a" providerId="ADAL" clId="{7E0AE387-E940-4429-AEE1-CB62D9E609D2}" dt="2025-01-24T08:52:34.644" v="737" actId="478"/>
          <ac:spMkLst>
            <pc:docMk/>
            <pc:sldMk cId="1023176909" sldId="275"/>
            <ac:spMk id="5" creationId="{49915C48-BD0B-3DD0-1815-4D25E62AEE85}"/>
          </ac:spMkLst>
        </pc:spChg>
        <pc:spChg chg="add mod">
          <ac:chgData name="Francisco Molina Rueda" userId="1eef1b4c-d107-4123-8afa-196e3427291a" providerId="ADAL" clId="{7E0AE387-E940-4429-AEE1-CB62D9E609D2}" dt="2025-01-24T09:20:22.699" v="1848" actId="20577"/>
          <ac:spMkLst>
            <pc:docMk/>
            <pc:sldMk cId="1023176909" sldId="275"/>
            <ac:spMk id="7" creationId="{A2FA58B1-B05A-63D9-D7BF-152346E332EB}"/>
          </ac:spMkLst>
        </pc:spChg>
        <pc:spChg chg="add">
          <ac:chgData name="Francisco Molina Rueda" userId="1eef1b4c-d107-4123-8afa-196e3427291a" providerId="ADAL" clId="{7E0AE387-E940-4429-AEE1-CB62D9E609D2}" dt="2025-01-24T09:01:13.452" v="928" actId="26606"/>
          <ac:spMkLst>
            <pc:docMk/>
            <pc:sldMk cId="1023176909" sldId="275"/>
            <ac:spMk id="12" creationId="{1B15ED52-F352-441B-82BF-E0EA34836D08}"/>
          </ac:spMkLst>
        </pc:spChg>
        <pc:spChg chg="add">
          <ac:chgData name="Francisco Molina Rueda" userId="1eef1b4c-d107-4123-8afa-196e3427291a" providerId="ADAL" clId="{7E0AE387-E940-4429-AEE1-CB62D9E609D2}" dt="2025-01-24T09:01:13.452" v="928" actId="26606"/>
          <ac:spMkLst>
            <pc:docMk/>
            <pc:sldMk cId="1023176909" sldId="275"/>
            <ac:spMk id="14" creationId="{3B2E3793-BFE6-45A2-9B7B-E18844431C99}"/>
          </ac:spMkLst>
        </pc:spChg>
        <pc:spChg chg="add">
          <ac:chgData name="Francisco Molina Rueda" userId="1eef1b4c-d107-4123-8afa-196e3427291a" providerId="ADAL" clId="{7E0AE387-E940-4429-AEE1-CB62D9E609D2}" dt="2025-01-24T09:01:13.452" v="928" actId="26606"/>
          <ac:spMkLst>
            <pc:docMk/>
            <pc:sldMk cId="1023176909" sldId="275"/>
            <ac:spMk id="16" creationId="{BC4C4868-CB8F-4AF9-9CDB-8108F2C19B67}"/>
          </ac:spMkLst>
        </pc:spChg>
        <pc:spChg chg="del">
          <ac:chgData name="Francisco Molina Rueda" userId="1eef1b4c-d107-4123-8afa-196e3427291a" providerId="ADAL" clId="{7E0AE387-E940-4429-AEE1-CB62D9E609D2}" dt="2025-01-24T08:46:35.756" v="299"/>
          <ac:spMkLst>
            <pc:docMk/>
            <pc:sldMk cId="1023176909" sldId="275"/>
            <ac:spMk id="17" creationId="{EAB6C79C-6DC6-5194-2603-777572E9E6D4}"/>
          </ac:spMkLst>
        </pc:spChg>
        <pc:spChg chg="add">
          <ac:chgData name="Francisco Molina Rueda" userId="1eef1b4c-d107-4123-8afa-196e3427291a" providerId="ADAL" clId="{7E0AE387-E940-4429-AEE1-CB62D9E609D2}" dt="2025-01-24T09:01:13.452" v="928" actId="26606"/>
          <ac:spMkLst>
            <pc:docMk/>
            <pc:sldMk cId="1023176909" sldId="275"/>
            <ac:spMk id="18" creationId="{375E0459-6403-40CD-989D-56A4407CA12E}"/>
          </ac:spMkLst>
        </pc:spChg>
        <pc:spChg chg="add">
          <ac:chgData name="Francisco Molina Rueda" userId="1eef1b4c-d107-4123-8afa-196e3427291a" providerId="ADAL" clId="{7E0AE387-E940-4429-AEE1-CB62D9E609D2}" dt="2025-01-24T09:01:13.452" v="928" actId="26606"/>
          <ac:spMkLst>
            <pc:docMk/>
            <pc:sldMk cId="1023176909" sldId="275"/>
            <ac:spMk id="20" creationId="{53E5B1A8-3AC9-4BD1-9BBC-78CA94F2D1BA}"/>
          </ac:spMkLst>
        </pc:spChg>
        <pc:spChg chg="del">
          <ac:chgData name="Francisco Molina Rueda" userId="1eef1b4c-d107-4123-8afa-196e3427291a" providerId="ADAL" clId="{7E0AE387-E940-4429-AEE1-CB62D9E609D2}" dt="2025-01-24T08:46:35.756" v="299"/>
          <ac:spMkLst>
            <pc:docMk/>
            <pc:sldMk cId="1023176909" sldId="275"/>
            <ac:spMk id="42" creationId="{885DCBFD-AB0E-AAE3-2646-BE5C942C867D}"/>
          </ac:spMkLst>
        </pc:spChg>
        <pc:spChg chg="del">
          <ac:chgData name="Francisco Molina Rueda" userId="1eef1b4c-d107-4123-8afa-196e3427291a" providerId="ADAL" clId="{7E0AE387-E940-4429-AEE1-CB62D9E609D2}" dt="2025-01-24T08:46:35.756" v="299"/>
          <ac:spMkLst>
            <pc:docMk/>
            <pc:sldMk cId="1023176909" sldId="275"/>
            <ac:spMk id="44" creationId="{F25FA73B-CD65-0EE3-8F95-7702708BFFCD}"/>
          </ac:spMkLst>
        </pc:spChg>
        <pc:grpChg chg="del">
          <ac:chgData name="Francisco Molina Rueda" userId="1eef1b4c-d107-4123-8afa-196e3427291a" providerId="ADAL" clId="{7E0AE387-E940-4429-AEE1-CB62D9E609D2}" dt="2025-01-24T08:46:35.756" v="299"/>
          <ac:grpSpMkLst>
            <pc:docMk/>
            <pc:sldMk cId="1023176909" sldId="275"/>
            <ac:grpSpMk id="19" creationId="{3C6E9F83-A4A1-B2FE-BF40-9A3984936DFC}"/>
          </ac:grpSpMkLst>
        </pc:grpChg>
      </pc:sldChg>
      <pc:sldChg chg="addSp delSp modSp add mod setBg delDesignElem">
        <pc:chgData name="Francisco Molina Rueda" userId="1eef1b4c-d107-4123-8afa-196e3427291a" providerId="ADAL" clId="{7E0AE387-E940-4429-AEE1-CB62D9E609D2}" dt="2025-01-24T09:20:48.496" v="1875" actId="6549"/>
        <pc:sldMkLst>
          <pc:docMk/>
          <pc:sldMk cId="1311107991" sldId="276"/>
        </pc:sldMkLst>
        <pc:spChg chg="mod">
          <ac:chgData name="Francisco Molina Rueda" userId="1eef1b4c-d107-4123-8afa-196e3427291a" providerId="ADAL" clId="{7E0AE387-E940-4429-AEE1-CB62D9E609D2}" dt="2025-01-24T09:19:21.774" v="1818" actId="6549"/>
          <ac:spMkLst>
            <pc:docMk/>
            <pc:sldMk cId="1311107991" sldId="276"/>
            <ac:spMk id="3" creationId="{C97F0B0F-CA3B-C88E-38AA-EDB7DC8E0FE6}"/>
          </ac:spMkLst>
        </pc:spChg>
        <pc:spChg chg="mod">
          <ac:chgData name="Francisco Molina Rueda" userId="1eef1b4c-d107-4123-8afa-196e3427291a" providerId="ADAL" clId="{7E0AE387-E940-4429-AEE1-CB62D9E609D2}" dt="2025-01-24T09:20:48.496" v="1875" actId="6549"/>
          <ac:spMkLst>
            <pc:docMk/>
            <pc:sldMk cId="1311107991" sldId="276"/>
            <ac:spMk id="7" creationId="{6A305F0B-8895-DD95-B4F9-60E41C2D3540}"/>
          </ac:spMkLst>
        </pc:spChg>
        <pc:spChg chg="add">
          <ac:chgData name="Francisco Molina Rueda" userId="1eef1b4c-d107-4123-8afa-196e3427291a" providerId="ADAL" clId="{7E0AE387-E940-4429-AEE1-CB62D9E609D2}" dt="2025-01-24T09:09:48.151" v="1139" actId="26606"/>
          <ac:spMkLst>
            <pc:docMk/>
            <pc:sldMk cId="1311107991" sldId="276"/>
            <ac:spMk id="9" creationId="{1B15ED52-F352-441B-82BF-E0EA34836D08}"/>
          </ac:spMkLst>
        </pc:spChg>
        <pc:spChg chg="add">
          <ac:chgData name="Francisco Molina Rueda" userId="1eef1b4c-d107-4123-8afa-196e3427291a" providerId="ADAL" clId="{7E0AE387-E940-4429-AEE1-CB62D9E609D2}" dt="2025-01-24T09:09:48.151" v="1139" actId="26606"/>
          <ac:spMkLst>
            <pc:docMk/>
            <pc:sldMk cId="1311107991" sldId="276"/>
            <ac:spMk id="10" creationId="{3B2E3793-BFE6-45A2-9B7B-E18844431C99}"/>
          </ac:spMkLst>
        </pc:spChg>
        <pc:spChg chg="add">
          <ac:chgData name="Francisco Molina Rueda" userId="1eef1b4c-d107-4123-8afa-196e3427291a" providerId="ADAL" clId="{7E0AE387-E940-4429-AEE1-CB62D9E609D2}" dt="2025-01-24T09:09:48.151" v="1139" actId="26606"/>
          <ac:spMkLst>
            <pc:docMk/>
            <pc:sldMk cId="1311107991" sldId="276"/>
            <ac:spMk id="11" creationId="{BC4C4868-CB8F-4AF9-9CDB-8108F2C19B67}"/>
          </ac:spMkLst>
        </pc:spChg>
        <pc:spChg chg="del">
          <ac:chgData name="Francisco Molina Rueda" userId="1eef1b4c-d107-4123-8afa-196e3427291a" providerId="ADAL" clId="{7E0AE387-E940-4429-AEE1-CB62D9E609D2}" dt="2025-01-24T09:09:28.103" v="1131"/>
          <ac:spMkLst>
            <pc:docMk/>
            <pc:sldMk cId="1311107991" sldId="276"/>
            <ac:spMk id="12" creationId="{A5B6CB80-23D1-E6BD-54A9-C6F5A08E851D}"/>
          </ac:spMkLst>
        </pc:spChg>
        <pc:spChg chg="add">
          <ac:chgData name="Francisco Molina Rueda" userId="1eef1b4c-d107-4123-8afa-196e3427291a" providerId="ADAL" clId="{7E0AE387-E940-4429-AEE1-CB62D9E609D2}" dt="2025-01-24T09:09:48.151" v="1139" actId="26606"/>
          <ac:spMkLst>
            <pc:docMk/>
            <pc:sldMk cId="1311107991" sldId="276"/>
            <ac:spMk id="13" creationId="{375E0459-6403-40CD-989D-56A4407CA12E}"/>
          </ac:spMkLst>
        </pc:spChg>
        <pc:spChg chg="del">
          <ac:chgData name="Francisco Molina Rueda" userId="1eef1b4c-d107-4123-8afa-196e3427291a" providerId="ADAL" clId="{7E0AE387-E940-4429-AEE1-CB62D9E609D2}" dt="2025-01-24T09:09:28.103" v="1131"/>
          <ac:spMkLst>
            <pc:docMk/>
            <pc:sldMk cId="1311107991" sldId="276"/>
            <ac:spMk id="14" creationId="{877FF729-5C9F-6BC1-F815-C042AE0B0973}"/>
          </ac:spMkLst>
        </pc:spChg>
        <pc:spChg chg="add">
          <ac:chgData name="Francisco Molina Rueda" userId="1eef1b4c-d107-4123-8afa-196e3427291a" providerId="ADAL" clId="{7E0AE387-E940-4429-AEE1-CB62D9E609D2}" dt="2025-01-24T09:09:48.151" v="1139" actId="26606"/>
          <ac:spMkLst>
            <pc:docMk/>
            <pc:sldMk cId="1311107991" sldId="276"/>
            <ac:spMk id="15" creationId="{53E5B1A8-3AC9-4BD1-9BBC-78CA94F2D1BA}"/>
          </ac:spMkLst>
        </pc:spChg>
        <pc:spChg chg="del">
          <ac:chgData name="Francisco Molina Rueda" userId="1eef1b4c-d107-4123-8afa-196e3427291a" providerId="ADAL" clId="{7E0AE387-E940-4429-AEE1-CB62D9E609D2}" dt="2025-01-24T09:09:28.103" v="1131"/>
          <ac:spMkLst>
            <pc:docMk/>
            <pc:sldMk cId="1311107991" sldId="276"/>
            <ac:spMk id="16" creationId="{9F5F1FB0-6FC5-40F2-10B2-62E655E20558}"/>
          </ac:spMkLst>
        </pc:spChg>
        <pc:spChg chg="del">
          <ac:chgData name="Francisco Molina Rueda" userId="1eef1b4c-d107-4123-8afa-196e3427291a" providerId="ADAL" clId="{7E0AE387-E940-4429-AEE1-CB62D9E609D2}" dt="2025-01-24T09:09:28.103" v="1131"/>
          <ac:spMkLst>
            <pc:docMk/>
            <pc:sldMk cId="1311107991" sldId="276"/>
            <ac:spMk id="18" creationId="{7EC1A352-A63C-0E49-D24D-84BE9137A268}"/>
          </ac:spMkLst>
        </pc:spChg>
        <pc:spChg chg="del">
          <ac:chgData name="Francisco Molina Rueda" userId="1eef1b4c-d107-4123-8afa-196e3427291a" providerId="ADAL" clId="{7E0AE387-E940-4429-AEE1-CB62D9E609D2}" dt="2025-01-24T09:09:28.103" v="1131"/>
          <ac:spMkLst>
            <pc:docMk/>
            <pc:sldMk cId="1311107991" sldId="276"/>
            <ac:spMk id="20" creationId="{915DB933-10D4-D0B0-7464-883B61A86CDD}"/>
          </ac:spMkLst>
        </pc:spChg>
      </pc:sldChg>
      <pc:sldChg chg="add del">
        <pc:chgData name="Francisco Molina Rueda" userId="1eef1b4c-d107-4123-8afa-196e3427291a" providerId="ADAL" clId="{7E0AE387-E940-4429-AEE1-CB62D9E609D2}" dt="2025-01-24T08:53:13.396" v="754" actId="47"/>
        <pc:sldMkLst>
          <pc:docMk/>
          <pc:sldMk cId="1833315978" sldId="27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F02761-73FF-4C48-89E4-69828680B280}" type="datetimeFigureOut">
              <a:rPr lang="es-ES" smtClean="0"/>
              <a:t>24/01/2025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9DACD0-704F-4ECF-A9D6-03923DF17D4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0884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4415DF-FD33-4BCB-92AD-93C7E178C574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1079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4415DF-FD33-4BCB-92AD-93C7E178C574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6689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5A6F4F-5887-4329-900D-D4934CE995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C1A6B8C-98AD-4E68-AE13-0591A2D4B7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F46305F-8993-4D24-A893-58F1C2A88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24/01/2025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5E32507-6A88-4C6D-9C18-9B14C9BC3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B39EFB9-14A1-4F9B-899B-74E891933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2344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A45B10-EC90-4B7A-8C93-2907D03F5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DB4E8AA-5A80-4F76-8091-763AC7144E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61E334A-48D8-46D1-A02C-AB3E8CE7E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24/01/2025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6D243C3-F8D3-451F-955A-449C26BEE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A82952-3C87-4FE8-A1C4-844C5EC04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772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885F675-9913-460E-A428-7578557458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0D088D6-0C15-4019-BB21-A79E8911D9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5F87DF6-800A-4D9D-B2EF-CCA829537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24/01/2025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12D3F89-9BF8-4C8A-A728-A4CC4FB98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A6BB3BD-DF40-4936-998B-08E0E6EB8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6536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D708EB-AD3E-4106-8481-9E113F91D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04BA9DD-4AEF-4428-87B3-F0DB625A0A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C56BE23-D336-4D13-905C-FC90A0FEC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24/01/2025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233639-73F0-4623-8C59-5338DF42B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C3ECBC6-0EE0-45A5-AD62-738D88F85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2763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7ED6C9-0500-44CB-B22E-688797F77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10671BF-4CED-424B-A214-6A02B17E2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17212FE-EA83-4C74-AA9B-741D1D9A0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24/01/2025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3B9D6BF-15E0-4084-A113-E69B004F2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2FDA2C4-A6AC-415D-B485-C4E6D74CE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8901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83E1EB-C937-4FDF-87D5-D3A2AB196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E723974-BE2D-4D7B-806F-8FEDEDA10B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0D75CB7-4221-4D16-B94C-B41FFDE942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6427703-9BEC-4A51-A235-9197C7AFF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24/01/2025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10754BE-596B-46D1-BBE4-11296EA9F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5AF8533-32AA-4669-AAC3-1CFDE74EA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4069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3321C1-9619-49F1-8565-290273065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CB832F2-5061-46AB-A892-AA56A3E23F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E756E19-B2E7-41E8-81EF-00E2DB9C69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E7B92E4-5A16-43D5-837B-5B6043B742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9847722-B3CE-4A55-A96F-CD39EFF828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276B2E6-5974-47E2-9BFD-1FEB200E0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24/01/2025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BBE6BE0C-D680-4768-A926-DC9CCEFFB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7868989-FFFC-4D45-9AB4-32B044E39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3020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D90293-B37C-425E-888C-AA6489342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2270962-074A-4BF9-AA31-D096C06B4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24/01/2025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791BEF4-1D25-45AA-B002-1E4893361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2F7FFA0-8786-45E0-8238-BDACF1821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193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C3581A9-4D41-4521-A39E-10E9EDDDB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24/01/2025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670D245-1692-4B29-AF3A-F3E771403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BEF5319-F4A9-4CEE-8862-11001763A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0186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9D3A76-91D6-4AB5-B375-5C8C3616F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CACD99-3F27-4931-8E9D-A9E22D9132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B6366A6-875F-4077-BB65-B99C264304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82ED124-D78A-4AB4-B761-751D9F3CF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24/01/2025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1320254-DD9D-455E-86DC-E15566B3D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5252026-54B1-436F-9341-6D02A7F82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5318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573BC4-4651-41D2-B6DB-B4EB00B2A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A725009-60CD-4148-AA19-CC72D1CF21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50E67CE-0FA2-4D72-8D03-18BE2B7F1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AD0E2E6-277C-4EDE-8415-6C6D68721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24/01/2025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BA30D1A-AFE8-4435-830D-247D61751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407CC89-D64F-4DAE-A4C2-87A189DAC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9141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DC05E74-3E58-48B9-AEF8-6C2E069AC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D945A9D-B55E-4D96-BBE4-393205D4C4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8B75830-287C-402E-B5E7-7874D30B2A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273CF-1E94-49E4-8900-9834E931FB1B}" type="datetimeFigureOut">
              <a:rPr lang="es-ES" smtClean="0"/>
              <a:t>24/01/2025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99AADC7-6AFD-4246-B1CD-B1794A761D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E86B260-AFAE-4FE3-9628-DD569B9239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9835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s.office.com/Pages/ResponsePage.aspx?id=6sSEXw03nkuDDHVvi_G1H0wb7x4H0SNBivoZbjQnKRpUN1pDNDVIRTFKSVFJNkdFQjlJWjBBS0hURi4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hyperlink" Target="https://creativecommons.org/licenses/by-sa/4.0/deed.es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mn-web.com/documentos/Escala_Disability_Status_Scale_Kurtzke.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ralab.org/rehabilitation-measures/12-item-multiple-sclerosis-walking-scale" TargetMode="External"/><Relationship Id="rId2" Type="http://schemas.openxmlformats.org/officeDocument/2006/relationships/hyperlink" Target="https://www.sralab.org/sites/default/files/2017-06/mfis.pd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ralab.org/rehabilitation-measures/gross-motor-function-measure-66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francisco.molina\Downloads\Modified%20Ashworth%20Scale%20Instructions.pdf" TargetMode="External"/><Relationship Id="rId2" Type="http://schemas.openxmlformats.org/officeDocument/2006/relationships/hyperlink" Target="https://www.sralab.org/rehabilitation-measures/tardieu-scalemodified-tardieu-scale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ralab.org/rehabilitation-measures/international-cooperative-ataxia-rating-scale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onlinelibrary.wiley.com/doi/10.1111/dmcn.15444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s.office.com/Pages/ResponsePage.aspx?id=6sSEXw03nkuDDHVvi_G1H0wb7x4H0SNBivoZbjQnKRpUN1pDNDVIRTFKSVFJNkdFQjlJWjBBS0hURi4u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hyperlink" Target="https://creativecommons.org/licenses/by-sa/4.0/deed.e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ralab.org/rehabilitation-measures/postural-assessment-scale-stroke" TargetMode="External"/><Relationship Id="rId2" Type="http://schemas.openxmlformats.org/officeDocument/2006/relationships/hyperlink" Target="https://www.sralab.org/rehabilitation-measures/stroke-rehabilitation-assessment-movement-measur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sralab.org/rehabilitation-measures/stroke-impact-scale-16" TargetMode="External"/><Relationship Id="rId4" Type="http://schemas.openxmlformats.org/officeDocument/2006/relationships/hyperlink" Target="https://www.sralab.org/rehabilitation-measures/motor-evaluation-scale-upper-extremity-stroke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ralab.org/rehabilitation-measures/spinal-cord-independence-measure" TargetMode="External"/><Relationship Id="rId2" Type="http://schemas.openxmlformats.org/officeDocument/2006/relationships/hyperlink" Target="https://www.sralab.org/rehabilitation-measures/spinal-cord-assessment-tool-spastic-reflexe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uroloxia.com/wp-content/uploads/2017/03/UPDRS-CALC-NEUROLOGIA.pdf" TargetMode="External"/><Relationship Id="rId2" Type="http://schemas.openxmlformats.org/officeDocument/2006/relationships/hyperlink" Target="https://www.amn-web.com/docs/Escala%20de%20Actividades%20de%20la%20Vida%20Diaria%20de%20Schwab-England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edigraphic.com/pdfs/arcneu/ane-2011/ane114b.pd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hysio-pedia.com/images/5/52/PPHYscaleParkinsons.pdf" TargetMode="External"/><Relationship Id="rId2" Type="http://schemas.openxmlformats.org/officeDocument/2006/relationships/hyperlink" Target="https://www.parkinsons.org.uk/sites/default/files/2017-12/parkinsons_disease_fatigue_scale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it.org/measures/FAMS" TargetMode="External"/><Relationship Id="rId2" Type="http://schemas.openxmlformats.org/officeDocument/2006/relationships/hyperlink" Target="https://www.sralab.org/rehabilitation-measures/disabilities-arm-shoulder-and-hand-questionnair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object 6">
            <a:extLst>
              <a:ext uri="{FF2B5EF4-FFF2-40B4-BE49-F238E27FC236}">
                <a16:creationId xmlns:a16="http://schemas.microsoft.com/office/drawing/2014/main" id="{DED45070-F17A-A146-7EFE-7C5D87E277D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26396" y="586855"/>
            <a:ext cx="4230100" cy="33874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12700" marR="5080" algn="r"/>
            <a:r>
              <a:rPr lang="es-ES" sz="25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Escalas empleadas en la evaluación de patologías neurológicas específicas.</a:t>
            </a:r>
            <a:br>
              <a:rPr lang="en-US" sz="25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25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5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Evaluación</a:t>
            </a:r>
            <a:r>
              <a:rPr lang="en-US" sz="25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5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Neurológica</a:t>
            </a:r>
            <a:r>
              <a:rPr lang="en-US" sz="25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. Tema 10.</a:t>
            </a:r>
            <a:br>
              <a:rPr lang="en-US" sz="25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5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Máster U. Neurocontrol Motor</a:t>
            </a:r>
            <a:endParaRPr lang="en-US" sz="25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BDB1387-D6C3-D1B8-E0BD-A6A2DF530785}"/>
              </a:ext>
            </a:extLst>
          </p:cNvPr>
          <p:cNvSpPr txBox="1"/>
          <p:nvPr/>
        </p:nvSpPr>
        <p:spPr>
          <a:xfrm>
            <a:off x="6503158" y="3974352"/>
            <a:ext cx="4862447" cy="2221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ts val="100"/>
              </a:spcBef>
            </a:pPr>
            <a:r>
              <a:rPr lang="en-US" spc="-5" dirty="0"/>
              <a:t>©2025.</a:t>
            </a:r>
            <a:r>
              <a:rPr lang="en-US" spc="-25" dirty="0"/>
              <a:t> </a:t>
            </a:r>
            <a:r>
              <a:rPr lang="en-US" dirty="0"/>
              <a:t>Autor:</a:t>
            </a:r>
            <a:r>
              <a:rPr lang="en-US" spc="-15" dirty="0"/>
              <a:t> </a:t>
            </a:r>
            <a:r>
              <a:rPr lang="en-US" spc="-5" dirty="0"/>
              <a:t>Francisco</a:t>
            </a:r>
            <a:r>
              <a:rPr lang="en-US" spc="-20" dirty="0"/>
              <a:t> </a:t>
            </a:r>
            <a:r>
              <a:rPr lang="en-US" dirty="0"/>
              <a:t>Molina-Rueda.</a:t>
            </a:r>
          </a:p>
          <a:p>
            <a:pPr>
              <a:lnSpc>
                <a:spcPct val="90000"/>
              </a:lnSpc>
            </a:pPr>
            <a:r>
              <a:rPr lang="en-US" dirty="0" err="1"/>
              <a:t>Algunos</a:t>
            </a:r>
            <a:r>
              <a:rPr lang="en-US" spc="-25" dirty="0"/>
              <a:t> </a:t>
            </a:r>
            <a:r>
              <a:rPr lang="en-US" dirty="0"/>
              <a:t>derechos</a:t>
            </a:r>
            <a:r>
              <a:rPr lang="en-US" spc="-30" dirty="0"/>
              <a:t> </a:t>
            </a:r>
            <a:r>
              <a:rPr lang="en-US" dirty="0" err="1"/>
              <a:t>reservados</a:t>
            </a:r>
            <a:r>
              <a:rPr lang="en-US" dirty="0"/>
              <a:t>.</a:t>
            </a:r>
          </a:p>
          <a:p>
            <a:pPr>
              <a:lnSpc>
                <a:spcPct val="90000"/>
              </a:lnSpc>
            </a:pPr>
            <a:r>
              <a:rPr lang="en-US" dirty="0"/>
              <a:t>Este</a:t>
            </a:r>
            <a:r>
              <a:rPr lang="en-US" spc="-15" dirty="0"/>
              <a:t> </a:t>
            </a:r>
            <a:r>
              <a:rPr lang="en-US" dirty="0" err="1"/>
              <a:t>documento</a:t>
            </a:r>
            <a:r>
              <a:rPr lang="en-US" spc="-15" dirty="0"/>
              <a:t> </a:t>
            </a:r>
            <a:r>
              <a:rPr lang="en-US" dirty="0"/>
              <a:t>se</a:t>
            </a:r>
            <a:r>
              <a:rPr lang="en-US" spc="-10" dirty="0"/>
              <a:t> </a:t>
            </a:r>
            <a:r>
              <a:rPr lang="en-US" dirty="0" err="1"/>
              <a:t>distribuye</a:t>
            </a:r>
            <a:r>
              <a:rPr lang="en-US" spc="-15" dirty="0"/>
              <a:t> </a:t>
            </a:r>
            <a:r>
              <a:rPr lang="en-US" dirty="0"/>
              <a:t>bajo</a:t>
            </a:r>
            <a:r>
              <a:rPr lang="en-US" spc="-10" dirty="0"/>
              <a:t> </a:t>
            </a:r>
            <a:r>
              <a:rPr lang="en-US" spc="-5" dirty="0"/>
              <a:t>la</a:t>
            </a:r>
            <a:r>
              <a:rPr lang="en-US" spc="-15" dirty="0"/>
              <a:t> </a:t>
            </a:r>
            <a:r>
              <a:rPr lang="en-US" spc="-5" dirty="0" err="1"/>
              <a:t>licencia</a:t>
            </a:r>
            <a:endParaRPr lang="en-US" dirty="0"/>
          </a:p>
          <a:p>
            <a:pPr marR="5080">
              <a:lnSpc>
                <a:spcPct val="90000"/>
              </a:lnSpc>
            </a:pPr>
            <a:r>
              <a:rPr lang="en-US" spc="-5" dirty="0">
                <a:hlinkClick r:id="rId3"/>
              </a:rPr>
              <a:t>“</a:t>
            </a:r>
            <a:r>
              <a:rPr lang="en-US" spc="-5" dirty="0" err="1">
                <a:hlinkClick r:id="rId3"/>
              </a:rPr>
              <a:t>Atribución-CompartirIgual</a:t>
            </a:r>
            <a:r>
              <a:rPr lang="en-US" dirty="0">
                <a:hlinkClick r:id="rId3"/>
              </a:rPr>
              <a:t> 4.0</a:t>
            </a:r>
            <a:r>
              <a:rPr lang="en-US" spc="5" dirty="0">
                <a:hlinkClick r:id="rId3"/>
              </a:rPr>
              <a:t> </a:t>
            </a:r>
            <a:r>
              <a:rPr lang="en-US" dirty="0">
                <a:hlinkClick r:id="rId3"/>
              </a:rPr>
              <a:t>Internacional” de</a:t>
            </a:r>
            <a:r>
              <a:rPr lang="en-US" spc="5" dirty="0">
                <a:hlinkClick r:id="rId3"/>
              </a:rPr>
              <a:t> </a:t>
            </a:r>
            <a:r>
              <a:rPr lang="en-US" dirty="0">
                <a:hlinkClick r:id="rId3"/>
              </a:rPr>
              <a:t>Creative Commons, </a:t>
            </a:r>
            <a:r>
              <a:rPr lang="en-US" spc="5" dirty="0"/>
              <a:t> </a:t>
            </a:r>
            <a:r>
              <a:rPr lang="en-US" dirty="0"/>
              <a:t>disponible</a:t>
            </a:r>
            <a:r>
              <a:rPr lang="en-US" spc="-50" dirty="0"/>
              <a:t> </a:t>
            </a:r>
            <a:r>
              <a:rPr lang="en-US" dirty="0" err="1"/>
              <a:t>en</a:t>
            </a:r>
            <a:r>
              <a:rPr lang="en-US" dirty="0"/>
              <a:t>:</a:t>
            </a:r>
            <a:r>
              <a:rPr lang="en-US" spc="-40" dirty="0"/>
              <a:t> </a:t>
            </a:r>
            <a:r>
              <a:rPr lang="en-US" dirty="0">
                <a:hlinkClick r:id="rId4"/>
              </a:rPr>
              <a:t>https://creativecommons.org/licenses/by-sa/4.0/deed.es</a:t>
            </a:r>
            <a:r>
              <a:rPr lang="en-US" dirty="0"/>
              <a:t> </a:t>
            </a:r>
          </a:p>
        </p:txBody>
      </p:sp>
      <p:pic>
        <p:nvPicPr>
          <p:cNvPr id="6" name="Imagen 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66B7F435-FE46-84BA-9D43-ED9E9723F4F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144" y="6019800"/>
            <a:ext cx="934492" cy="61554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1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6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7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8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0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24F520D-CD74-4723-B574-FEBFD9F5E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Esclerosis Múltiple. </a:t>
            </a:r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B5FB36-CEC1-4B58-AE45-3DC9EEBB9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59" y="1763486"/>
            <a:ext cx="8403717" cy="4289842"/>
          </a:xfrm>
        </p:spPr>
        <p:txBody>
          <a:bodyPr>
            <a:normAutofit/>
          </a:bodyPr>
          <a:lstStyle/>
          <a:p>
            <a:r>
              <a:rPr lang="en-US" sz="2200" b="1" dirty="0">
                <a:hlinkClick r:id="rId2"/>
              </a:rPr>
              <a:t>Expanded Disability Status Scale (EDSS) + </a:t>
            </a:r>
            <a:r>
              <a:rPr lang="en-US" sz="2200" b="1" dirty="0" err="1">
                <a:hlinkClick r:id="rId2"/>
              </a:rPr>
              <a:t>Kurtzke</a:t>
            </a:r>
            <a:r>
              <a:rPr lang="en-US" sz="2200" b="1" dirty="0">
                <a:hlinkClick r:id="rId2"/>
              </a:rPr>
              <a:t> Functional Systems Score (FSS) </a:t>
            </a:r>
            <a:endParaRPr lang="en-US" sz="2200" b="1" dirty="0"/>
          </a:p>
          <a:p>
            <a:pPr lvl="1"/>
            <a:endParaRPr lang="en-US" sz="2200" b="1" dirty="0"/>
          </a:p>
          <a:p>
            <a:pPr lvl="1"/>
            <a:r>
              <a:rPr lang="en-US" sz="2200" b="1" dirty="0"/>
              <a:t>EDSS:</a:t>
            </a:r>
            <a:r>
              <a:rPr lang="en-US" sz="2200" dirty="0"/>
              <a:t> </a:t>
            </a:r>
            <a:r>
              <a:rPr lang="en-US" sz="2200" dirty="0" err="1"/>
              <a:t>Puntúa</a:t>
            </a:r>
            <a:r>
              <a:rPr lang="en-US" sz="2200" dirty="0"/>
              <a:t> entre 1 y 10 (1 = </a:t>
            </a:r>
            <a:r>
              <a:rPr lang="en-US" sz="2200" dirty="0" err="1"/>
              <a:t>examen</a:t>
            </a:r>
            <a:r>
              <a:rPr lang="en-US" sz="2200" dirty="0"/>
              <a:t> </a:t>
            </a:r>
            <a:r>
              <a:rPr lang="en-US" sz="2200" dirty="0" err="1"/>
              <a:t>neurológico</a:t>
            </a:r>
            <a:r>
              <a:rPr lang="en-US" sz="2200" dirty="0"/>
              <a:t> normal y 10 = </a:t>
            </a:r>
            <a:r>
              <a:rPr lang="en-US" sz="2200" dirty="0" err="1"/>
              <a:t>muerte</a:t>
            </a:r>
            <a:r>
              <a:rPr lang="en-US" sz="2200" dirty="0"/>
              <a:t> por EM) </a:t>
            </a:r>
            <a:r>
              <a:rPr lang="en-US" sz="2200" dirty="0" err="1"/>
              <a:t>según</a:t>
            </a:r>
            <a:r>
              <a:rPr lang="en-US" sz="2200" dirty="0"/>
              <a:t> la </a:t>
            </a:r>
            <a:r>
              <a:rPr lang="en-US" sz="2200" dirty="0" err="1"/>
              <a:t>puntuación</a:t>
            </a:r>
            <a:r>
              <a:rPr lang="en-US" sz="2200" dirty="0"/>
              <a:t> </a:t>
            </a:r>
            <a:r>
              <a:rPr lang="en-US" sz="2200" dirty="0" err="1"/>
              <a:t>obtenida</a:t>
            </a:r>
            <a:r>
              <a:rPr lang="en-US" sz="2200" dirty="0"/>
              <a:t> </a:t>
            </a:r>
            <a:r>
              <a:rPr lang="en-US" sz="2200" dirty="0" err="1"/>
              <a:t>en</a:t>
            </a:r>
            <a:r>
              <a:rPr lang="en-US" sz="2200" dirty="0"/>
              <a:t> la FSS </a:t>
            </a:r>
          </a:p>
          <a:p>
            <a:pPr lvl="1"/>
            <a:endParaRPr lang="en-US" sz="2200" dirty="0"/>
          </a:p>
          <a:p>
            <a:pPr lvl="1"/>
            <a:r>
              <a:rPr lang="en-US" sz="2200" b="1" dirty="0"/>
              <a:t>FSS: </a:t>
            </a:r>
          </a:p>
          <a:p>
            <a:pPr lvl="2"/>
            <a:r>
              <a:rPr lang="en-US" sz="2200" dirty="0"/>
              <a:t>Domino: AVD / Motor / Sensorial  </a:t>
            </a:r>
          </a:p>
          <a:p>
            <a:pPr lvl="2"/>
            <a:r>
              <a:rPr lang="en-US" sz="2200" dirty="0" err="1"/>
              <a:t>Evalúa</a:t>
            </a:r>
            <a:r>
              <a:rPr lang="en-US" sz="2200" dirty="0"/>
              <a:t> </a:t>
            </a:r>
            <a:r>
              <a:rPr lang="en-US" sz="2200" b="1" dirty="0"/>
              <a:t>7 </a:t>
            </a:r>
            <a:r>
              <a:rPr lang="en-US" sz="2200" b="1" dirty="0" err="1"/>
              <a:t>componentes</a:t>
            </a:r>
            <a:r>
              <a:rPr lang="en-US" sz="2200" b="1" dirty="0"/>
              <a:t> </a:t>
            </a:r>
            <a:r>
              <a:rPr lang="en-US" sz="2200" b="1" dirty="0" err="1"/>
              <a:t>funcionales</a:t>
            </a:r>
            <a:r>
              <a:rPr lang="en-US" sz="2200" b="1" dirty="0"/>
              <a:t> del SNC</a:t>
            </a:r>
            <a:r>
              <a:rPr lang="en-US" sz="2200" dirty="0"/>
              <a:t>: </a:t>
            </a:r>
            <a:r>
              <a:rPr lang="en-US" sz="2200" dirty="0" err="1"/>
              <a:t>piramidal</a:t>
            </a:r>
            <a:r>
              <a:rPr lang="en-US" sz="2200" dirty="0"/>
              <a:t>, cerebelosa, </a:t>
            </a:r>
            <a:r>
              <a:rPr lang="en-US" sz="2200" dirty="0" err="1"/>
              <a:t>troncoencefálico</a:t>
            </a:r>
            <a:r>
              <a:rPr lang="en-US" sz="2200" dirty="0"/>
              <a:t>, sensorial, </a:t>
            </a:r>
            <a:r>
              <a:rPr lang="en-US" sz="2200" dirty="0" err="1"/>
              <a:t>función</a:t>
            </a:r>
            <a:r>
              <a:rPr lang="en-US" sz="2200" dirty="0"/>
              <a:t> vesical y </a:t>
            </a:r>
            <a:r>
              <a:rPr lang="en-US" sz="2200" dirty="0" err="1"/>
              <a:t>proctológica</a:t>
            </a:r>
            <a:r>
              <a:rPr lang="en-US" sz="2200" dirty="0"/>
              <a:t>, visual, cerebral y </a:t>
            </a:r>
            <a:r>
              <a:rPr lang="en-US" sz="2200" dirty="0" err="1"/>
              <a:t>otros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723733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5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9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1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3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8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9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0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1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2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sp useBgFill="1">
        <p:nvSpPr>
          <p:cNvPr id="44" name="Rectangle 43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24F520D-CD74-4723-B574-FEBFD9F5E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Esclerosis Múltiple. </a:t>
            </a:r>
          </a:p>
        </p:txBody>
      </p:sp>
      <p:sp>
        <p:nvSpPr>
          <p:cNvPr id="46" name="Isosceles Triangle 45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B5FB36-CEC1-4B58-AE45-3DC9EEBB9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60" y="1665513"/>
            <a:ext cx="8835392" cy="4702629"/>
          </a:xfrm>
        </p:spPr>
        <p:txBody>
          <a:bodyPr>
            <a:normAutofit fontScale="92500" lnSpcReduction="10000"/>
          </a:bodyPr>
          <a:lstStyle/>
          <a:p>
            <a:r>
              <a:rPr lang="en-US" sz="2000" b="1" u="sng" dirty="0"/>
              <a:t>Timed 25-Foot Walk</a:t>
            </a:r>
          </a:p>
          <a:p>
            <a:pPr lvl="1"/>
            <a:r>
              <a:rPr lang="en-US" sz="2000" dirty="0" err="1"/>
              <a:t>Dominio</a:t>
            </a:r>
            <a:r>
              <a:rPr lang="en-US" sz="2000" dirty="0"/>
              <a:t>: motor</a:t>
            </a:r>
          </a:p>
          <a:p>
            <a:pPr lvl="1"/>
            <a:r>
              <a:rPr lang="en-US" sz="2000" dirty="0" err="1"/>
              <a:t>Mide</a:t>
            </a:r>
            <a:r>
              <a:rPr lang="en-US" sz="2000" dirty="0"/>
              <a:t> el </a:t>
            </a:r>
            <a:r>
              <a:rPr lang="en-US" sz="2000" dirty="0" err="1"/>
              <a:t>tiempo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recorrer</a:t>
            </a:r>
            <a:r>
              <a:rPr lang="en-US" sz="2000" dirty="0"/>
              <a:t> la </a:t>
            </a:r>
            <a:r>
              <a:rPr lang="en-US" sz="2000" dirty="0" err="1"/>
              <a:t>distancia</a:t>
            </a:r>
            <a:r>
              <a:rPr lang="en-US" sz="2000" dirty="0"/>
              <a:t> de 25 pies (7,62 metros), </a:t>
            </a:r>
            <a:r>
              <a:rPr lang="en-US" sz="2000" dirty="0" err="1"/>
              <a:t>promedio</a:t>
            </a:r>
            <a:r>
              <a:rPr lang="en-US" sz="2000" dirty="0"/>
              <a:t> de dos </a:t>
            </a:r>
            <a:r>
              <a:rPr lang="en-US" sz="2000" dirty="0" err="1"/>
              <a:t>intentos</a:t>
            </a:r>
            <a:endParaRPr lang="en-US" sz="2000" dirty="0"/>
          </a:p>
          <a:p>
            <a:r>
              <a:rPr lang="es-ES" sz="2000" b="1" dirty="0" err="1">
                <a:hlinkClick r:id="rId2"/>
              </a:rPr>
              <a:t>Modified</a:t>
            </a:r>
            <a:r>
              <a:rPr lang="es-ES" sz="2000" b="1" dirty="0">
                <a:hlinkClick r:id="rId2"/>
              </a:rPr>
              <a:t> Fatigue </a:t>
            </a:r>
            <a:r>
              <a:rPr lang="es-ES" sz="2000" b="1" dirty="0" err="1">
                <a:hlinkClick r:id="rId2"/>
              </a:rPr>
              <a:t>Impact</a:t>
            </a:r>
            <a:r>
              <a:rPr lang="es-ES" sz="2000" b="1" dirty="0">
                <a:hlinkClick r:id="rId2"/>
              </a:rPr>
              <a:t> </a:t>
            </a:r>
            <a:r>
              <a:rPr lang="es-ES" sz="2000" b="1" dirty="0" err="1">
                <a:hlinkClick r:id="rId2"/>
              </a:rPr>
              <a:t>Scale</a:t>
            </a:r>
            <a:r>
              <a:rPr lang="es-ES" sz="2000" b="1" dirty="0">
                <a:hlinkClick r:id="rId2"/>
              </a:rPr>
              <a:t> </a:t>
            </a:r>
            <a:endParaRPr lang="es-ES" sz="2000" b="1" dirty="0"/>
          </a:p>
          <a:p>
            <a:pPr lvl="1"/>
            <a:r>
              <a:rPr lang="es-ES" sz="2000" dirty="0"/>
              <a:t>Dominio: AVD</a:t>
            </a:r>
          </a:p>
          <a:p>
            <a:pPr lvl="1"/>
            <a:r>
              <a:rPr lang="es-ES" sz="2000" dirty="0" err="1"/>
              <a:t>Autocuestionario</a:t>
            </a:r>
            <a:r>
              <a:rPr lang="es-ES" sz="2000" dirty="0"/>
              <a:t> de 21 ítems, escala 0 (nunca) – 4 (casi siempre) </a:t>
            </a:r>
          </a:p>
          <a:p>
            <a:pPr lvl="1"/>
            <a:r>
              <a:rPr lang="es-ES" sz="2000" dirty="0"/>
              <a:t>Tiene sistema de puntuación (3 subescalas: física, cognitiva y psicosocial). Máxima puntuación 84= máximo impacto de la fatiga</a:t>
            </a:r>
          </a:p>
          <a:p>
            <a:r>
              <a:rPr lang="es-ES" sz="2000" b="1" u="sng" dirty="0"/>
              <a:t>(Hauser) </a:t>
            </a:r>
            <a:r>
              <a:rPr lang="es-ES" sz="2000" b="1" u="sng" dirty="0" err="1"/>
              <a:t>Ambulation</a:t>
            </a:r>
            <a:r>
              <a:rPr lang="es-ES" sz="2000" b="1" u="sng" dirty="0"/>
              <a:t> </a:t>
            </a:r>
            <a:r>
              <a:rPr lang="es-ES" sz="2000" b="1" u="sng" dirty="0" err="1"/>
              <a:t>Index</a:t>
            </a:r>
            <a:r>
              <a:rPr lang="es-ES" sz="2000" b="1" u="sng" dirty="0"/>
              <a:t> </a:t>
            </a:r>
            <a:endParaRPr lang="es-ES" sz="2000" b="1" dirty="0"/>
          </a:p>
          <a:p>
            <a:pPr lvl="1"/>
            <a:r>
              <a:rPr lang="es-ES" sz="2000" dirty="0"/>
              <a:t>Tiempo y grado de asistencia caminando 25 pies</a:t>
            </a:r>
            <a:endParaRPr lang="en-US" sz="1400" b="1" dirty="0">
              <a:hlinkClick r:id="rId3"/>
            </a:endParaRPr>
          </a:p>
          <a:p>
            <a:r>
              <a:rPr lang="en-US" sz="2000" b="1" dirty="0">
                <a:hlinkClick r:id="rId3"/>
              </a:rPr>
              <a:t>12-Item Multiple Sclerosis Walking Scale</a:t>
            </a:r>
            <a:endParaRPr lang="en-US" sz="2000" b="1" dirty="0"/>
          </a:p>
          <a:p>
            <a:pPr lvl="1"/>
            <a:r>
              <a:rPr lang="en-US" sz="2000" dirty="0" err="1"/>
              <a:t>Dominio</a:t>
            </a:r>
            <a:r>
              <a:rPr lang="en-US" sz="2000" dirty="0"/>
              <a:t>: motor (</a:t>
            </a:r>
            <a:r>
              <a:rPr lang="en-US" sz="2000" dirty="0" err="1"/>
              <a:t>marcha</a:t>
            </a:r>
            <a:r>
              <a:rPr lang="en-US" sz="2000" dirty="0"/>
              <a:t>)</a:t>
            </a:r>
          </a:p>
          <a:p>
            <a:pPr lvl="1"/>
            <a:r>
              <a:rPr lang="es-ES" sz="2000" dirty="0"/>
              <a:t>12 ítems que puntúan de 0 (nada en absoluto) a 5 (muchísimo). Máxima puntuación 60 puntos= máxima severidad  </a:t>
            </a:r>
          </a:p>
        </p:txBody>
      </p:sp>
    </p:spTree>
    <p:extLst>
      <p:ext uri="{BB962C8B-B14F-4D97-AF65-F5344CB8AC3E}">
        <p14:creationId xmlns:p14="http://schemas.microsoft.com/office/powerpoint/2010/main" val="9720989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1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6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7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8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0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93AAB0F-C192-4A7D-B09A-9FBAE6193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Parálisis Cerebral.</a:t>
            </a:r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352D987-7471-4172-810C-2208312C3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59" y="1665514"/>
            <a:ext cx="8160703" cy="4387814"/>
          </a:xfrm>
        </p:spPr>
        <p:txBody>
          <a:bodyPr>
            <a:normAutofit/>
          </a:bodyPr>
          <a:lstStyle/>
          <a:p>
            <a:r>
              <a:rPr lang="es-ES" sz="2000" b="1" dirty="0" err="1"/>
              <a:t>Children</a:t>
            </a:r>
            <a:r>
              <a:rPr lang="es-ES" sz="2000" b="1" dirty="0"/>
              <a:t> </a:t>
            </a:r>
            <a:r>
              <a:rPr lang="es-ES" sz="2000" b="1" dirty="0" err="1"/>
              <a:t>Participation</a:t>
            </a:r>
            <a:r>
              <a:rPr lang="es-ES" sz="2000" b="1" dirty="0"/>
              <a:t> </a:t>
            </a:r>
            <a:r>
              <a:rPr lang="es-ES" sz="2000" b="1" dirty="0" err="1"/>
              <a:t>Questionnaire</a:t>
            </a:r>
            <a:endParaRPr lang="es-ES" sz="2000" b="1" dirty="0"/>
          </a:p>
          <a:p>
            <a:pPr lvl="1"/>
            <a:r>
              <a:rPr lang="es-ES" sz="2000" dirty="0"/>
              <a:t>Dominio: AVD / motor / Cognición</a:t>
            </a:r>
          </a:p>
          <a:p>
            <a:pPr lvl="1"/>
            <a:r>
              <a:rPr lang="es-ES" sz="2000" dirty="0"/>
              <a:t>44 ítems organizados en 6 secciones: diversidad de la participación, intensidad de la participación, independencia, disfrute, satisfacción de los padres</a:t>
            </a:r>
          </a:p>
          <a:p>
            <a:r>
              <a:rPr lang="en-US" sz="2000" b="1" dirty="0">
                <a:hlinkClick r:id="rId2"/>
              </a:rPr>
              <a:t>Gross Motor Function Measure- 66</a:t>
            </a:r>
            <a:r>
              <a:rPr lang="en-US" sz="2000" b="1" dirty="0"/>
              <a:t> y GMCS</a:t>
            </a:r>
          </a:p>
        </p:txBody>
      </p:sp>
    </p:spTree>
    <p:extLst>
      <p:ext uri="{BB962C8B-B14F-4D97-AF65-F5344CB8AC3E}">
        <p14:creationId xmlns:p14="http://schemas.microsoft.com/office/powerpoint/2010/main" val="1473233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48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93AAB0F-C192-4A7D-B09A-9FBAE6193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s-ES" sz="4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Alteraciones del tono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352D987-7471-4172-810C-2208312C3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9" y="1891970"/>
            <a:ext cx="9724031" cy="4398931"/>
          </a:xfrm>
        </p:spPr>
        <p:txBody>
          <a:bodyPr anchor="ctr">
            <a:normAutofit/>
          </a:bodyPr>
          <a:lstStyle/>
          <a:p>
            <a:r>
              <a:rPr lang="fr-FR" sz="2000" b="1" dirty="0"/>
              <a:t>Tardieu </a:t>
            </a:r>
            <a:r>
              <a:rPr lang="fr-FR" sz="2000" b="1" dirty="0" err="1"/>
              <a:t>Scale</a:t>
            </a:r>
            <a:r>
              <a:rPr lang="fr-FR" sz="2000" b="1" dirty="0"/>
              <a:t>/</a:t>
            </a:r>
            <a:r>
              <a:rPr lang="fr-FR" sz="2000" b="1" dirty="0">
                <a:hlinkClick r:id="rId2"/>
              </a:rPr>
              <a:t>Modified Tardieu </a:t>
            </a:r>
            <a:r>
              <a:rPr lang="fr-FR" sz="2000" b="1" dirty="0" err="1">
                <a:hlinkClick r:id="rId2"/>
              </a:rPr>
              <a:t>Scale</a:t>
            </a:r>
            <a:r>
              <a:rPr lang="fr-FR" sz="2000" b="1" dirty="0"/>
              <a:t>. </a:t>
            </a:r>
          </a:p>
          <a:p>
            <a:pPr lvl="1"/>
            <a:r>
              <a:rPr lang="fr-FR" sz="2000" dirty="0" err="1"/>
              <a:t>Alternativa</a:t>
            </a:r>
            <a:r>
              <a:rPr lang="fr-FR" sz="2000" dirty="0"/>
              <a:t> a </a:t>
            </a:r>
            <a:r>
              <a:rPr lang="fr-FR" sz="2000" dirty="0">
                <a:hlinkClick r:id="rId3"/>
              </a:rPr>
              <a:t>Modifed Ashworth </a:t>
            </a:r>
            <a:r>
              <a:rPr lang="fr-FR" sz="2000" dirty="0" err="1">
                <a:hlinkClick r:id="rId3"/>
              </a:rPr>
              <a:t>Scale</a:t>
            </a:r>
            <a:endParaRPr lang="fr-FR" sz="2000" b="1" dirty="0"/>
          </a:p>
          <a:p>
            <a:pPr lvl="1"/>
            <a:r>
              <a:rPr lang="fr-FR" sz="2000" b="1" dirty="0" err="1"/>
              <a:t>Poblaciones</a:t>
            </a:r>
            <a:r>
              <a:rPr lang="fr-FR" sz="2000" dirty="0"/>
              <a:t>: </a:t>
            </a:r>
            <a:r>
              <a:rPr lang="fr-FR" sz="2000" dirty="0" err="1"/>
              <a:t>lesiones</a:t>
            </a:r>
            <a:r>
              <a:rPr lang="fr-FR" sz="2000" dirty="0"/>
              <a:t> </a:t>
            </a:r>
            <a:r>
              <a:rPr lang="fr-FR" sz="2000" dirty="0" err="1"/>
              <a:t>cerebrales</a:t>
            </a:r>
            <a:r>
              <a:rPr lang="fr-FR" sz="2000" dirty="0"/>
              <a:t>, ictus y </a:t>
            </a:r>
            <a:r>
              <a:rPr lang="fr-FR" sz="2000" dirty="0" err="1"/>
              <a:t>parálisis</a:t>
            </a:r>
            <a:r>
              <a:rPr lang="fr-FR" sz="2000" dirty="0"/>
              <a:t> </a:t>
            </a:r>
            <a:r>
              <a:rPr lang="fr-FR" sz="2000" dirty="0" err="1"/>
              <a:t>cerebral</a:t>
            </a:r>
            <a:endParaRPr lang="fr-FR" sz="2000" dirty="0"/>
          </a:p>
          <a:p>
            <a:pPr lvl="1"/>
            <a:r>
              <a:rPr lang="fr-FR" sz="2000" b="1" dirty="0" err="1"/>
              <a:t>Dominio</a:t>
            </a:r>
            <a:r>
              <a:rPr lang="fr-FR" sz="2000" dirty="0"/>
              <a:t>: </a:t>
            </a:r>
            <a:r>
              <a:rPr lang="fr-FR" sz="2000" dirty="0" err="1"/>
              <a:t>motor</a:t>
            </a:r>
            <a:endParaRPr lang="fr-FR" sz="2000" dirty="0"/>
          </a:p>
          <a:p>
            <a:pPr lvl="1"/>
            <a:r>
              <a:rPr lang="fr-FR" sz="2000" dirty="0" err="1"/>
              <a:t>Evalúa</a:t>
            </a:r>
            <a:r>
              <a:rPr lang="fr-FR" sz="2000" dirty="0"/>
              <a:t> </a:t>
            </a:r>
            <a:r>
              <a:rPr lang="fr-FR" sz="2000" b="1" dirty="0" err="1"/>
              <a:t>espasticidad</a:t>
            </a:r>
            <a:r>
              <a:rPr lang="fr-FR" sz="2000" dirty="0"/>
              <a:t> </a:t>
            </a:r>
            <a:r>
              <a:rPr lang="fr-FR" sz="2000" dirty="0" err="1"/>
              <a:t>considerando</a:t>
            </a:r>
            <a:r>
              <a:rPr lang="fr-FR" sz="2000" dirty="0"/>
              <a:t> la </a:t>
            </a:r>
            <a:r>
              <a:rPr lang="fr-FR" sz="2000" dirty="0" err="1"/>
              <a:t>resistencia</a:t>
            </a:r>
            <a:r>
              <a:rPr lang="fr-FR" sz="2000" dirty="0"/>
              <a:t> al </a:t>
            </a:r>
            <a:r>
              <a:rPr lang="fr-FR" sz="2000" dirty="0" err="1"/>
              <a:t>movimiento</a:t>
            </a:r>
            <a:r>
              <a:rPr lang="fr-FR" sz="2000" dirty="0"/>
              <a:t> a </a:t>
            </a:r>
            <a:r>
              <a:rPr lang="fr-FR" sz="2000" dirty="0" err="1"/>
              <a:t>velocidades</a:t>
            </a:r>
            <a:r>
              <a:rPr lang="fr-FR" sz="2000" dirty="0"/>
              <a:t> </a:t>
            </a:r>
            <a:r>
              <a:rPr lang="fr-FR" sz="2000" dirty="0" err="1"/>
              <a:t>lentas</a:t>
            </a:r>
            <a:r>
              <a:rPr lang="fr-FR" sz="2000" dirty="0"/>
              <a:t> y </a:t>
            </a:r>
            <a:r>
              <a:rPr lang="fr-FR" sz="2000" dirty="0" err="1"/>
              <a:t>rápidas</a:t>
            </a:r>
            <a:r>
              <a:rPr lang="fr-FR" sz="2000" dirty="0"/>
              <a:t> </a:t>
            </a:r>
          </a:p>
          <a:p>
            <a:pPr lvl="1"/>
            <a:r>
              <a:rPr lang="fr-FR" sz="2000" b="1" dirty="0" err="1"/>
              <a:t>Emplea</a:t>
            </a:r>
            <a:r>
              <a:rPr lang="fr-FR" sz="2000" b="1" dirty="0"/>
              <a:t> </a:t>
            </a:r>
            <a:r>
              <a:rPr lang="fr-FR" sz="2000" b="1" dirty="0" err="1"/>
              <a:t>tres</a:t>
            </a:r>
            <a:r>
              <a:rPr lang="fr-FR" sz="2000" b="1" dirty="0"/>
              <a:t> </a:t>
            </a:r>
            <a:r>
              <a:rPr lang="fr-FR" sz="2000" b="1" dirty="0" err="1"/>
              <a:t>velocidades</a:t>
            </a:r>
            <a:r>
              <a:rPr lang="fr-FR" sz="2000" b="1" dirty="0"/>
              <a:t>: </a:t>
            </a:r>
            <a:r>
              <a:rPr lang="fr-FR" sz="2000" dirty="0" err="1"/>
              <a:t>lenta</a:t>
            </a:r>
            <a:r>
              <a:rPr lang="fr-FR" sz="2000" dirty="0"/>
              <a:t> (V1), </a:t>
            </a:r>
            <a:r>
              <a:rPr lang="fr-FR" sz="2000" dirty="0" err="1"/>
              <a:t>caída</a:t>
            </a:r>
            <a:r>
              <a:rPr lang="fr-FR" sz="2000" dirty="0"/>
              <a:t> de la </a:t>
            </a:r>
            <a:r>
              <a:rPr lang="fr-FR" sz="2000" dirty="0" err="1"/>
              <a:t>extremidad</a:t>
            </a:r>
            <a:r>
              <a:rPr lang="fr-FR" sz="2000" dirty="0"/>
              <a:t> ante la </a:t>
            </a:r>
            <a:r>
              <a:rPr lang="fr-FR" sz="2000" dirty="0" err="1"/>
              <a:t>gravedad</a:t>
            </a:r>
            <a:r>
              <a:rPr lang="fr-FR" sz="2000" dirty="0"/>
              <a:t> (V2), </a:t>
            </a:r>
            <a:r>
              <a:rPr lang="fr-FR" sz="2000" dirty="0" err="1"/>
              <a:t>rápida</a:t>
            </a:r>
            <a:r>
              <a:rPr lang="fr-FR" sz="2000" dirty="0"/>
              <a:t> (V3)</a:t>
            </a:r>
          </a:p>
          <a:p>
            <a:pPr lvl="1"/>
            <a:r>
              <a:rPr lang="fr-FR" sz="2000" dirty="0" err="1"/>
              <a:t>Incluye</a:t>
            </a:r>
            <a:r>
              <a:rPr lang="fr-FR" sz="2000" dirty="0"/>
              <a:t> dos </a:t>
            </a:r>
            <a:r>
              <a:rPr lang="fr-FR" sz="2000" dirty="0" err="1"/>
              <a:t>mediciones</a:t>
            </a:r>
            <a:r>
              <a:rPr lang="fr-FR" sz="2000" dirty="0"/>
              <a:t>: </a:t>
            </a:r>
          </a:p>
          <a:p>
            <a:pPr marL="1371600" lvl="2" indent="-457200">
              <a:buFont typeface="+mj-lt"/>
              <a:buAutoNum type="arabicPeriod"/>
            </a:pPr>
            <a:r>
              <a:rPr lang="fr-FR" b="1" dirty="0"/>
              <a:t>Calidad de la </a:t>
            </a:r>
            <a:r>
              <a:rPr lang="fr-FR" b="1" dirty="0" err="1"/>
              <a:t>reacción</a:t>
            </a:r>
            <a:r>
              <a:rPr lang="fr-FR" b="1" dirty="0"/>
              <a:t> </a:t>
            </a:r>
            <a:r>
              <a:rPr lang="fr-FR" b="1" dirty="0" err="1"/>
              <a:t>muscular</a:t>
            </a:r>
            <a:r>
              <a:rPr lang="fr-FR" b="1" dirty="0"/>
              <a:t> </a:t>
            </a:r>
            <a:r>
              <a:rPr lang="fr-FR" dirty="0"/>
              <a:t>(0: no </a:t>
            </a:r>
            <a:r>
              <a:rPr lang="fr-FR" dirty="0" err="1"/>
              <a:t>resistencia</a:t>
            </a:r>
            <a:r>
              <a:rPr lang="fr-FR" dirty="0"/>
              <a:t> – 5: </a:t>
            </a:r>
            <a:r>
              <a:rPr lang="fr-FR" dirty="0" err="1"/>
              <a:t>movimiento</a:t>
            </a:r>
            <a:r>
              <a:rPr lang="fr-FR" dirty="0"/>
              <a:t> </a:t>
            </a:r>
            <a:r>
              <a:rPr lang="fr-FR" dirty="0" err="1"/>
              <a:t>imposible</a:t>
            </a:r>
            <a:r>
              <a:rPr lang="fr-FR" dirty="0"/>
              <a:t>) en V2 y V3</a:t>
            </a:r>
          </a:p>
          <a:p>
            <a:pPr marL="1371600" lvl="2" indent="-457200">
              <a:buFont typeface="+mj-lt"/>
              <a:buAutoNum type="arabicPeriod"/>
            </a:pPr>
            <a:r>
              <a:rPr lang="fr-FR" b="1" dirty="0" err="1"/>
              <a:t>Rango</a:t>
            </a:r>
            <a:r>
              <a:rPr lang="fr-FR" b="1" dirty="0"/>
              <a:t> del </a:t>
            </a:r>
            <a:r>
              <a:rPr lang="fr-FR" b="1" dirty="0" err="1"/>
              <a:t>movimiento</a:t>
            </a:r>
            <a:r>
              <a:rPr lang="fr-FR" b="1" dirty="0"/>
              <a:t> (R1) y </a:t>
            </a:r>
            <a:r>
              <a:rPr lang="fr-FR" b="1" dirty="0" err="1"/>
              <a:t>ángulo</a:t>
            </a:r>
            <a:r>
              <a:rPr lang="fr-FR" b="1" dirty="0"/>
              <a:t> de la </a:t>
            </a:r>
            <a:r>
              <a:rPr lang="fr-FR" b="1" dirty="0" err="1"/>
              <a:t>reacción</a:t>
            </a:r>
            <a:r>
              <a:rPr lang="fr-FR" b="1" dirty="0"/>
              <a:t> </a:t>
            </a:r>
            <a:r>
              <a:rPr lang="fr-FR" b="1" dirty="0" err="1"/>
              <a:t>muscular</a:t>
            </a:r>
            <a:r>
              <a:rPr lang="fr-FR" b="1" dirty="0"/>
              <a:t> (R2) </a:t>
            </a:r>
            <a:r>
              <a:rPr lang="fr-FR" dirty="0"/>
              <a:t>(</a:t>
            </a:r>
            <a:r>
              <a:rPr lang="fr-FR" dirty="0" err="1"/>
              <a:t>goniometría</a:t>
            </a:r>
            <a:r>
              <a:rPr lang="fr-FR" dirty="0"/>
              <a:t>): R1 en V1 y R2 en V3 </a:t>
            </a:r>
          </a:p>
          <a:p>
            <a:pPr marL="1371600" lvl="2" indent="-457200">
              <a:buFont typeface="+mj-lt"/>
              <a:buAutoNum type="arabicPeriod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89765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08DC822-D8D7-C2B4-18CB-4BD6B449A0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ítulo 6">
            <a:extLst>
              <a:ext uri="{FF2B5EF4-FFF2-40B4-BE49-F238E27FC236}">
                <a16:creationId xmlns:a16="http://schemas.microsoft.com/office/drawing/2014/main" id="{A2FA58B1-B05A-63D9-D7BF-152346E33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s-ES" sz="3400" b="1" dirty="0">
                <a:solidFill>
                  <a:srgbClr val="FFFFFF"/>
                </a:solidFill>
              </a:rPr>
              <a:t>Desórdenes del movimiento: ataxia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45511C3-4233-6CCA-2B53-548BAB48A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9" y="1885279"/>
            <a:ext cx="9724031" cy="4116276"/>
          </a:xfrm>
        </p:spPr>
        <p:txBody>
          <a:bodyPr anchor="ctr">
            <a:noAutofit/>
          </a:bodyPr>
          <a:lstStyle/>
          <a:p>
            <a:r>
              <a:rPr lang="en-US" sz="2000" b="1" dirty="0" err="1"/>
              <a:t>Patrón</a:t>
            </a:r>
            <a:r>
              <a:rPr lang="en-US" sz="2000" b="1" dirty="0"/>
              <a:t> de </a:t>
            </a:r>
            <a:r>
              <a:rPr lang="en-US" sz="2000" b="1" dirty="0" err="1"/>
              <a:t>marcha</a:t>
            </a:r>
            <a:r>
              <a:rPr lang="en-US" sz="2000" b="1" dirty="0"/>
              <a:t> </a:t>
            </a:r>
            <a:r>
              <a:rPr lang="en-US" sz="2000" b="1" dirty="0" err="1"/>
              <a:t>atáxico</a:t>
            </a:r>
            <a:r>
              <a:rPr lang="en-US" sz="2000" b="1" dirty="0"/>
              <a:t>: </a:t>
            </a:r>
            <a:r>
              <a:rPr lang="en-US" sz="2000" b="1" dirty="0">
                <a:hlinkClick r:id="rId2"/>
              </a:rPr>
              <a:t>ICARS</a:t>
            </a:r>
            <a:r>
              <a:rPr lang="en-US" sz="2000" b="1" dirty="0"/>
              <a:t>. International Cooperative Ataxia Rating Scale</a:t>
            </a:r>
          </a:p>
          <a:p>
            <a:pPr lvl="1"/>
            <a:r>
              <a:rPr lang="en-US" sz="2000" b="1" dirty="0"/>
              <a:t>Población</a:t>
            </a:r>
            <a:r>
              <a:rPr lang="en-US" sz="2000" dirty="0"/>
              <a:t>: </a:t>
            </a:r>
            <a:r>
              <a:rPr lang="en-US" sz="2000" dirty="0" err="1"/>
              <a:t>condiciones</a:t>
            </a:r>
            <a:r>
              <a:rPr lang="en-US" sz="2000" dirty="0"/>
              <a:t> con </a:t>
            </a:r>
            <a:r>
              <a:rPr lang="en-US" sz="2000" dirty="0" err="1"/>
              <a:t>desórdenes</a:t>
            </a:r>
            <a:r>
              <a:rPr lang="en-US" sz="2000" dirty="0"/>
              <a:t> del </a:t>
            </a:r>
            <a:r>
              <a:rPr lang="en-US" sz="2000" dirty="0" err="1"/>
              <a:t>movimiento</a:t>
            </a:r>
            <a:r>
              <a:rPr lang="en-US" sz="2000" dirty="0"/>
              <a:t> y la </a:t>
            </a:r>
            <a:r>
              <a:rPr lang="en-US" sz="2000" dirty="0" err="1"/>
              <a:t>marcha</a:t>
            </a:r>
            <a:endParaRPr lang="en-US" sz="2000" dirty="0"/>
          </a:p>
          <a:p>
            <a:pPr lvl="1"/>
            <a:r>
              <a:rPr lang="en-US" sz="2000" b="1" dirty="0"/>
              <a:t>EM</a:t>
            </a:r>
            <a:r>
              <a:rPr lang="en-US" sz="2000" dirty="0"/>
              <a:t>: </a:t>
            </a:r>
            <a:r>
              <a:rPr lang="es-ES" sz="2000" b="0" i="0" dirty="0" err="1">
                <a:effectLst/>
                <a:latin typeface="BlinkMacSystemFont"/>
              </a:rPr>
              <a:t>Salcı</a:t>
            </a:r>
            <a:r>
              <a:rPr lang="es-ES" sz="2000" b="0" i="0" dirty="0">
                <a:effectLst/>
                <a:latin typeface="BlinkMacSystemFont"/>
              </a:rPr>
              <a:t> Y, Fil A, </a:t>
            </a:r>
            <a:r>
              <a:rPr lang="es-ES" sz="2000" b="0" i="0" dirty="0" err="1">
                <a:effectLst/>
                <a:latin typeface="BlinkMacSystemFont"/>
              </a:rPr>
              <a:t>Keklicek</a:t>
            </a:r>
            <a:r>
              <a:rPr lang="es-ES" sz="2000" b="0" i="0" dirty="0">
                <a:effectLst/>
                <a:latin typeface="BlinkMacSystemFont"/>
              </a:rPr>
              <a:t> H, </a:t>
            </a:r>
            <a:r>
              <a:rPr lang="es-ES" sz="2000" b="0" i="0" dirty="0" err="1">
                <a:effectLst/>
                <a:latin typeface="BlinkMacSystemFont"/>
              </a:rPr>
              <a:t>Çetin</a:t>
            </a:r>
            <a:r>
              <a:rPr lang="es-ES" sz="2000" b="0" i="0" dirty="0">
                <a:effectLst/>
                <a:latin typeface="BlinkMacSystemFont"/>
              </a:rPr>
              <a:t> B, </a:t>
            </a:r>
            <a:r>
              <a:rPr lang="es-ES" sz="2000" b="0" i="0" dirty="0" err="1">
                <a:effectLst/>
                <a:latin typeface="BlinkMacSystemFont"/>
              </a:rPr>
              <a:t>Armutlu</a:t>
            </a:r>
            <a:r>
              <a:rPr lang="es-ES" sz="2000" b="0" i="0" dirty="0">
                <a:effectLst/>
                <a:latin typeface="BlinkMacSystemFont"/>
              </a:rPr>
              <a:t> K, </a:t>
            </a:r>
            <a:r>
              <a:rPr lang="es-ES" sz="2000" b="0" i="0" dirty="0" err="1">
                <a:effectLst/>
                <a:latin typeface="BlinkMacSystemFont"/>
              </a:rPr>
              <a:t>Dolgun</a:t>
            </a:r>
            <a:r>
              <a:rPr lang="es-ES" sz="2000" b="0" i="0" dirty="0">
                <a:effectLst/>
                <a:latin typeface="BlinkMacSystemFont"/>
              </a:rPr>
              <a:t> A, </a:t>
            </a:r>
            <a:r>
              <a:rPr lang="es-ES" sz="2000" b="0" i="0" dirty="0" err="1">
                <a:effectLst/>
                <a:latin typeface="BlinkMacSystemFont"/>
              </a:rPr>
              <a:t>Tuncer</a:t>
            </a:r>
            <a:r>
              <a:rPr lang="es-ES" sz="2000" b="0" i="0" dirty="0">
                <a:effectLst/>
                <a:latin typeface="BlinkMacSystemFont"/>
              </a:rPr>
              <a:t> A, </a:t>
            </a:r>
            <a:r>
              <a:rPr lang="es-ES" sz="2000" b="0" i="0" dirty="0" err="1">
                <a:effectLst/>
                <a:latin typeface="BlinkMacSystemFont"/>
              </a:rPr>
              <a:t>Karabudak</a:t>
            </a:r>
            <a:r>
              <a:rPr lang="es-ES" sz="2000" b="0" i="0" dirty="0">
                <a:effectLst/>
                <a:latin typeface="BlinkMacSystemFont"/>
              </a:rPr>
              <a:t> R. </a:t>
            </a:r>
            <a:r>
              <a:rPr lang="es-ES" sz="2000" b="0" i="0" dirty="0" err="1">
                <a:effectLst/>
                <a:latin typeface="BlinkMacSystemFont"/>
              </a:rPr>
              <a:t>Validity</a:t>
            </a:r>
            <a:r>
              <a:rPr lang="es-ES" sz="2000" b="0" i="0" dirty="0">
                <a:effectLst/>
                <a:latin typeface="BlinkMacSystemFont"/>
              </a:rPr>
              <a:t> and </a:t>
            </a:r>
            <a:r>
              <a:rPr lang="es-ES" sz="2000" b="0" i="0" dirty="0" err="1">
                <a:effectLst/>
                <a:latin typeface="BlinkMacSystemFont"/>
              </a:rPr>
              <a:t>reliability</a:t>
            </a:r>
            <a:r>
              <a:rPr lang="es-ES" sz="2000" b="0" i="0" dirty="0">
                <a:effectLst/>
                <a:latin typeface="BlinkMacSystemFont"/>
              </a:rPr>
              <a:t> </a:t>
            </a:r>
            <a:r>
              <a:rPr lang="es-ES" sz="2000" b="0" i="0" dirty="0" err="1">
                <a:effectLst/>
                <a:latin typeface="BlinkMacSystemFont"/>
              </a:rPr>
              <a:t>of</a:t>
            </a:r>
            <a:r>
              <a:rPr lang="es-ES" sz="2000" b="0" i="0" dirty="0">
                <a:effectLst/>
                <a:latin typeface="BlinkMacSystemFont"/>
              </a:rPr>
              <a:t> </a:t>
            </a:r>
            <a:r>
              <a:rPr lang="es-ES" sz="2000" b="0" i="0" dirty="0" err="1">
                <a:effectLst/>
                <a:latin typeface="BlinkMacSystemFont"/>
              </a:rPr>
              <a:t>the</a:t>
            </a:r>
            <a:r>
              <a:rPr lang="es-ES" sz="2000" b="0" i="0" dirty="0">
                <a:effectLst/>
                <a:latin typeface="BlinkMacSystemFont"/>
              </a:rPr>
              <a:t> International Cooperative Ataxia Rating </a:t>
            </a:r>
            <a:r>
              <a:rPr lang="es-ES" sz="2000" b="0" i="0" dirty="0" err="1">
                <a:effectLst/>
                <a:latin typeface="BlinkMacSystemFont"/>
              </a:rPr>
              <a:t>Scale</a:t>
            </a:r>
            <a:r>
              <a:rPr lang="es-ES" sz="2000" b="0" i="0" dirty="0">
                <a:effectLst/>
                <a:latin typeface="BlinkMacSystemFont"/>
              </a:rPr>
              <a:t> (ICARS) and </a:t>
            </a:r>
            <a:r>
              <a:rPr lang="es-ES" sz="2000" b="0" i="0" dirty="0" err="1">
                <a:effectLst/>
                <a:latin typeface="BlinkMacSystemFont"/>
              </a:rPr>
              <a:t>the</a:t>
            </a:r>
            <a:r>
              <a:rPr lang="es-ES" sz="2000" b="0" i="0" dirty="0">
                <a:effectLst/>
                <a:latin typeface="BlinkMacSystemFont"/>
              </a:rPr>
              <a:t> </a:t>
            </a:r>
            <a:r>
              <a:rPr lang="es-ES" sz="2000" b="0" i="0" dirty="0" err="1">
                <a:effectLst/>
                <a:latin typeface="BlinkMacSystemFont"/>
              </a:rPr>
              <a:t>Scale</a:t>
            </a:r>
            <a:r>
              <a:rPr lang="es-ES" sz="2000" b="0" i="0" dirty="0">
                <a:effectLst/>
                <a:latin typeface="BlinkMacSystemFont"/>
              </a:rPr>
              <a:t> </a:t>
            </a:r>
            <a:r>
              <a:rPr lang="es-ES" sz="2000" b="0" i="0" dirty="0" err="1">
                <a:effectLst/>
                <a:latin typeface="BlinkMacSystemFont"/>
              </a:rPr>
              <a:t>for</a:t>
            </a:r>
            <a:r>
              <a:rPr lang="es-ES" sz="2000" b="0" i="0" dirty="0">
                <a:effectLst/>
                <a:latin typeface="BlinkMacSystemFont"/>
              </a:rPr>
              <a:t> </a:t>
            </a:r>
            <a:r>
              <a:rPr lang="es-ES" sz="2000" b="0" i="0" dirty="0" err="1">
                <a:effectLst/>
                <a:latin typeface="BlinkMacSystemFont"/>
              </a:rPr>
              <a:t>the</a:t>
            </a:r>
            <a:r>
              <a:rPr lang="es-ES" sz="2000" b="0" i="0" dirty="0">
                <a:effectLst/>
                <a:latin typeface="BlinkMacSystemFont"/>
              </a:rPr>
              <a:t> </a:t>
            </a:r>
            <a:r>
              <a:rPr lang="es-ES" sz="2000" b="0" i="0" dirty="0" err="1">
                <a:effectLst/>
                <a:latin typeface="BlinkMacSystemFont"/>
              </a:rPr>
              <a:t>Assessment</a:t>
            </a:r>
            <a:r>
              <a:rPr lang="es-ES" sz="2000" b="0" i="0" dirty="0">
                <a:effectLst/>
                <a:latin typeface="BlinkMacSystemFont"/>
              </a:rPr>
              <a:t> and Rating </a:t>
            </a:r>
            <a:r>
              <a:rPr lang="es-ES" sz="2000" b="0" i="0" dirty="0" err="1">
                <a:effectLst/>
                <a:latin typeface="BlinkMacSystemFont"/>
              </a:rPr>
              <a:t>of</a:t>
            </a:r>
            <a:r>
              <a:rPr lang="es-ES" sz="2000" b="0" i="0" dirty="0">
                <a:effectLst/>
                <a:latin typeface="BlinkMacSystemFont"/>
              </a:rPr>
              <a:t> Ataxia (SARA) in </a:t>
            </a:r>
            <a:r>
              <a:rPr lang="es-ES" sz="2000" b="0" i="0" dirty="0" err="1">
                <a:effectLst/>
                <a:latin typeface="BlinkMacSystemFont"/>
              </a:rPr>
              <a:t>multiple</a:t>
            </a:r>
            <a:r>
              <a:rPr lang="es-ES" sz="2000" b="0" i="0" dirty="0">
                <a:effectLst/>
                <a:latin typeface="BlinkMacSystemFont"/>
              </a:rPr>
              <a:t> </a:t>
            </a:r>
            <a:r>
              <a:rPr lang="es-ES" sz="2000" b="0" i="0" dirty="0" err="1">
                <a:effectLst/>
                <a:latin typeface="BlinkMacSystemFont"/>
              </a:rPr>
              <a:t>sclerosis</a:t>
            </a:r>
            <a:r>
              <a:rPr lang="es-ES" sz="2000" b="0" i="0" dirty="0">
                <a:effectLst/>
                <a:latin typeface="BlinkMacSystemFont"/>
              </a:rPr>
              <a:t> </a:t>
            </a:r>
            <a:r>
              <a:rPr lang="es-ES" sz="2000" b="0" i="0" dirty="0" err="1">
                <a:effectLst/>
                <a:latin typeface="BlinkMacSystemFont"/>
              </a:rPr>
              <a:t>patients</a:t>
            </a:r>
            <a:r>
              <a:rPr lang="es-ES" sz="2000" b="0" i="0" dirty="0">
                <a:effectLst/>
                <a:latin typeface="BlinkMacSystemFont"/>
              </a:rPr>
              <a:t> </a:t>
            </a:r>
            <a:r>
              <a:rPr lang="es-ES" sz="2000" b="0" i="0" dirty="0" err="1">
                <a:effectLst/>
                <a:latin typeface="BlinkMacSystemFont"/>
              </a:rPr>
              <a:t>with</a:t>
            </a:r>
            <a:r>
              <a:rPr lang="es-ES" sz="2000" b="0" i="0" dirty="0">
                <a:effectLst/>
                <a:latin typeface="BlinkMacSystemFont"/>
              </a:rPr>
              <a:t> ataxia. </a:t>
            </a:r>
            <a:r>
              <a:rPr lang="es-ES" sz="2000" b="0" i="0" dirty="0" err="1">
                <a:effectLst/>
                <a:latin typeface="BlinkMacSystemFont"/>
              </a:rPr>
              <a:t>Mult</a:t>
            </a:r>
            <a:r>
              <a:rPr lang="es-ES" sz="2000" b="0" i="0" dirty="0">
                <a:effectLst/>
                <a:latin typeface="BlinkMacSystemFont"/>
              </a:rPr>
              <a:t> </a:t>
            </a:r>
            <a:r>
              <a:rPr lang="es-ES" sz="2000" b="0" i="0" dirty="0" err="1">
                <a:effectLst/>
                <a:latin typeface="BlinkMacSystemFont"/>
              </a:rPr>
              <a:t>Scler</a:t>
            </a:r>
            <a:r>
              <a:rPr lang="es-ES" sz="2000" b="0" i="0" dirty="0">
                <a:effectLst/>
                <a:latin typeface="BlinkMacSystemFont"/>
              </a:rPr>
              <a:t> </a:t>
            </a:r>
            <a:r>
              <a:rPr lang="es-ES" sz="2000" b="0" i="0" dirty="0" err="1">
                <a:effectLst/>
                <a:latin typeface="BlinkMacSystemFont"/>
              </a:rPr>
              <a:t>Relat</a:t>
            </a:r>
            <a:r>
              <a:rPr lang="es-ES" sz="2000" b="0" i="0" dirty="0">
                <a:effectLst/>
                <a:latin typeface="BlinkMacSystemFont"/>
              </a:rPr>
              <a:t> </a:t>
            </a:r>
            <a:r>
              <a:rPr lang="es-ES" sz="2000" b="0" i="0" dirty="0" err="1">
                <a:effectLst/>
                <a:latin typeface="BlinkMacSystemFont"/>
              </a:rPr>
              <a:t>Disord</a:t>
            </a:r>
            <a:r>
              <a:rPr lang="es-ES" sz="2000" b="0" i="0" dirty="0">
                <a:effectLst/>
                <a:latin typeface="BlinkMacSystemFont"/>
              </a:rPr>
              <a:t>. 2017 Nov;18:135-140. </a:t>
            </a:r>
            <a:r>
              <a:rPr lang="es-ES" sz="2000" b="0" i="0" dirty="0" err="1">
                <a:effectLst/>
                <a:latin typeface="BlinkMacSystemFont"/>
              </a:rPr>
              <a:t>doi</a:t>
            </a:r>
            <a:r>
              <a:rPr lang="es-ES" sz="2000" b="0" i="0" dirty="0">
                <a:effectLst/>
                <a:latin typeface="BlinkMacSystemFont"/>
              </a:rPr>
              <a:t>: 10.1016/j.msard.2017.09.032. </a:t>
            </a:r>
            <a:r>
              <a:rPr lang="es-ES" sz="2000" b="0" i="0" dirty="0" err="1">
                <a:effectLst/>
                <a:latin typeface="BlinkMacSystemFont"/>
              </a:rPr>
              <a:t>Epub</a:t>
            </a:r>
            <a:r>
              <a:rPr lang="es-ES" sz="2000" b="0" i="0" dirty="0">
                <a:effectLst/>
                <a:latin typeface="BlinkMacSystemFont"/>
              </a:rPr>
              <a:t> 2017 </a:t>
            </a:r>
            <a:r>
              <a:rPr lang="es-ES" sz="2000" b="0" i="0" dirty="0" err="1">
                <a:effectLst/>
                <a:latin typeface="BlinkMacSystemFont"/>
              </a:rPr>
              <a:t>Sep</a:t>
            </a:r>
            <a:r>
              <a:rPr lang="es-ES" sz="2000" b="0" i="0" dirty="0">
                <a:effectLst/>
                <a:latin typeface="BlinkMacSystemFont"/>
              </a:rPr>
              <a:t> 29. PMID: 29141795</a:t>
            </a:r>
          </a:p>
          <a:p>
            <a:pPr lvl="1"/>
            <a:r>
              <a:rPr lang="es-ES" sz="2000" b="1" i="0" dirty="0" err="1">
                <a:effectLst/>
                <a:latin typeface="BlinkMacSystemFont"/>
              </a:rPr>
              <a:t>Lesones</a:t>
            </a:r>
            <a:r>
              <a:rPr lang="es-ES" sz="2000" b="1" i="0" dirty="0">
                <a:effectLst/>
                <a:latin typeface="BlinkMacSystemFont"/>
              </a:rPr>
              <a:t> cerebelosas</a:t>
            </a:r>
            <a:r>
              <a:rPr lang="es-ES" sz="2000" b="0" i="0" dirty="0">
                <a:effectLst/>
                <a:latin typeface="BlinkMacSystemFont"/>
              </a:rPr>
              <a:t>: </a:t>
            </a:r>
            <a:r>
              <a:rPr lang="es-ES" sz="2000" b="0" i="0" dirty="0" err="1">
                <a:effectLst/>
                <a:latin typeface="BlinkMacSystemFont"/>
              </a:rPr>
              <a:t>Schoch</a:t>
            </a:r>
            <a:r>
              <a:rPr lang="es-ES" sz="2000" b="0" i="0" dirty="0">
                <a:effectLst/>
                <a:latin typeface="BlinkMacSystemFont"/>
              </a:rPr>
              <a:t> B, </a:t>
            </a:r>
            <a:r>
              <a:rPr lang="es-ES" sz="2000" b="0" i="0" dirty="0" err="1">
                <a:effectLst/>
                <a:latin typeface="BlinkMacSystemFont"/>
              </a:rPr>
              <a:t>Regel</a:t>
            </a:r>
            <a:r>
              <a:rPr lang="es-ES" sz="2000" b="0" i="0" dirty="0">
                <a:effectLst/>
                <a:latin typeface="BlinkMacSystemFont"/>
              </a:rPr>
              <a:t> JP, </a:t>
            </a:r>
            <a:r>
              <a:rPr lang="es-ES" sz="2000" b="0" i="0" dirty="0" err="1">
                <a:effectLst/>
                <a:latin typeface="BlinkMacSystemFont"/>
              </a:rPr>
              <a:t>Frings</a:t>
            </a:r>
            <a:r>
              <a:rPr lang="es-ES" sz="2000" b="0" i="0" dirty="0">
                <a:effectLst/>
                <a:latin typeface="BlinkMacSystemFont"/>
              </a:rPr>
              <a:t> M, </a:t>
            </a:r>
            <a:r>
              <a:rPr lang="es-ES" sz="2000" b="0" i="0" dirty="0" err="1">
                <a:effectLst/>
                <a:latin typeface="BlinkMacSystemFont"/>
              </a:rPr>
              <a:t>Gerwig</a:t>
            </a:r>
            <a:r>
              <a:rPr lang="es-ES" sz="2000" b="0" i="0" dirty="0">
                <a:effectLst/>
                <a:latin typeface="BlinkMacSystemFont"/>
              </a:rPr>
              <a:t> M, </a:t>
            </a:r>
            <a:r>
              <a:rPr lang="es-ES" sz="2000" b="0" i="0" dirty="0" err="1">
                <a:effectLst/>
                <a:latin typeface="BlinkMacSystemFont"/>
              </a:rPr>
              <a:t>Maschke</a:t>
            </a:r>
            <a:r>
              <a:rPr lang="es-ES" sz="2000" b="0" i="0" dirty="0">
                <a:effectLst/>
                <a:latin typeface="BlinkMacSystemFont"/>
              </a:rPr>
              <a:t> M, </a:t>
            </a:r>
            <a:r>
              <a:rPr lang="es-ES" sz="2000" b="0" i="0" dirty="0" err="1">
                <a:effectLst/>
                <a:latin typeface="BlinkMacSystemFont"/>
              </a:rPr>
              <a:t>Neuhäuser</a:t>
            </a:r>
            <a:r>
              <a:rPr lang="es-ES" sz="2000" b="0" i="0" dirty="0">
                <a:effectLst/>
                <a:latin typeface="BlinkMacSystemFont"/>
              </a:rPr>
              <a:t> M, </a:t>
            </a:r>
            <a:r>
              <a:rPr lang="es-ES" sz="2000" b="0" i="0" dirty="0" err="1">
                <a:effectLst/>
                <a:latin typeface="BlinkMacSystemFont"/>
              </a:rPr>
              <a:t>Timmann</a:t>
            </a:r>
            <a:r>
              <a:rPr lang="es-ES" sz="2000" b="0" i="0" dirty="0">
                <a:effectLst/>
                <a:latin typeface="BlinkMacSystemFont"/>
              </a:rPr>
              <a:t> D. </a:t>
            </a:r>
            <a:r>
              <a:rPr lang="es-ES" sz="2000" b="0" i="0" dirty="0" err="1">
                <a:effectLst/>
                <a:latin typeface="BlinkMacSystemFont"/>
              </a:rPr>
              <a:t>Reliability</a:t>
            </a:r>
            <a:r>
              <a:rPr lang="es-ES" sz="2000" b="0" i="0" dirty="0">
                <a:effectLst/>
                <a:latin typeface="BlinkMacSystemFont"/>
              </a:rPr>
              <a:t> and </a:t>
            </a:r>
            <a:r>
              <a:rPr lang="es-ES" sz="2000" b="0" i="0" dirty="0" err="1">
                <a:effectLst/>
                <a:latin typeface="BlinkMacSystemFont"/>
              </a:rPr>
              <a:t>validity</a:t>
            </a:r>
            <a:r>
              <a:rPr lang="es-ES" sz="2000" b="0" i="0" dirty="0">
                <a:effectLst/>
                <a:latin typeface="BlinkMacSystemFont"/>
              </a:rPr>
              <a:t> </a:t>
            </a:r>
            <a:r>
              <a:rPr lang="es-ES" sz="2000" b="0" i="0" dirty="0" err="1">
                <a:effectLst/>
                <a:latin typeface="BlinkMacSystemFont"/>
              </a:rPr>
              <a:t>of</a:t>
            </a:r>
            <a:r>
              <a:rPr lang="es-ES" sz="2000" b="0" i="0" dirty="0">
                <a:effectLst/>
                <a:latin typeface="BlinkMacSystemFont"/>
              </a:rPr>
              <a:t> ICARS in focal </a:t>
            </a:r>
            <a:r>
              <a:rPr lang="es-ES" sz="2000" b="0" i="0" dirty="0" err="1">
                <a:effectLst/>
                <a:latin typeface="BlinkMacSystemFont"/>
              </a:rPr>
              <a:t>cerebellar</a:t>
            </a:r>
            <a:r>
              <a:rPr lang="es-ES" sz="2000" b="0" i="0" dirty="0">
                <a:effectLst/>
                <a:latin typeface="BlinkMacSystemFont"/>
              </a:rPr>
              <a:t> </a:t>
            </a:r>
            <a:r>
              <a:rPr lang="es-ES" sz="2000" b="0" i="0" dirty="0" err="1">
                <a:effectLst/>
                <a:latin typeface="BlinkMacSystemFont"/>
              </a:rPr>
              <a:t>lesions</a:t>
            </a:r>
            <a:r>
              <a:rPr lang="es-ES" sz="2000" b="0" i="0" dirty="0">
                <a:effectLst/>
                <a:latin typeface="BlinkMacSystemFont"/>
              </a:rPr>
              <a:t>. </a:t>
            </a:r>
            <a:r>
              <a:rPr lang="es-ES" sz="2000" b="0" i="0" dirty="0" err="1">
                <a:effectLst/>
                <a:latin typeface="BlinkMacSystemFont"/>
              </a:rPr>
              <a:t>Mov</a:t>
            </a:r>
            <a:r>
              <a:rPr lang="es-ES" sz="2000" b="0" i="0" dirty="0">
                <a:effectLst/>
                <a:latin typeface="BlinkMacSystemFont"/>
              </a:rPr>
              <a:t> </a:t>
            </a:r>
            <a:r>
              <a:rPr lang="es-ES" sz="2000" b="0" i="0" dirty="0" err="1">
                <a:effectLst/>
                <a:latin typeface="BlinkMacSystemFont"/>
              </a:rPr>
              <a:t>Disord</a:t>
            </a:r>
            <a:r>
              <a:rPr lang="es-ES" sz="2000" b="0" i="0" dirty="0">
                <a:effectLst/>
                <a:latin typeface="BlinkMacSystemFont"/>
              </a:rPr>
              <a:t>. 2007 Nov 15;22(15):2162-9. </a:t>
            </a:r>
            <a:r>
              <a:rPr lang="es-ES" sz="2000" b="0" i="0" dirty="0" err="1">
                <a:effectLst/>
                <a:latin typeface="BlinkMacSystemFont"/>
              </a:rPr>
              <a:t>doi</a:t>
            </a:r>
            <a:r>
              <a:rPr lang="es-ES" sz="2000" b="0" i="0" dirty="0">
                <a:effectLst/>
                <a:latin typeface="BlinkMacSystemFont"/>
              </a:rPr>
              <a:t>: 10.1002/mds.21543. PMID: 17712842.</a:t>
            </a:r>
          </a:p>
          <a:p>
            <a:pPr lvl="1"/>
            <a:r>
              <a:rPr lang="es-ES" sz="2000" b="1" dirty="0">
                <a:latin typeface="BlinkMacSystemFont"/>
              </a:rPr>
              <a:t>Secciones: </a:t>
            </a:r>
            <a:r>
              <a:rPr lang="es-ES" sz="2000" dirty="0">
                <a:latin typeface="BlinkMacSystemFont"/>
              </a:rPr>
              <a:t>1) postura y marcha; 2) funciones cinéticas (coordinación); 3) desórdenes del habla; 4) desórdenes óculo-motores </a:t>
            </a:r>
            <a:r>
              <a:rPr lang="es-ES" sz="2000" b="1" dirty="0">
                <a:latin typeface="BlinkMacSystemFont"/>
              </a:rPr>
              <a:t> </a:t>
            </a:r>
            <a:endParaRPr lang="es-ES" sz="2000" b="1" i="0" dirty="0">
              <a:effectLst/>
              <a:latin typeface="BlinkMacSystemFont"/>
            </a:endParaRPr>
          </a:p>
        </p:txBody>
      </p:sp>
    </p:spTree>
    <p:extLst>
      <p:ext uri="{BB962C8B-B14F-4D97-AF65-F5344CB8AC3E}">
        <p14:creationId xmlns:p14="http://schemas.microsoft.com/office/powerpoint/2010/main" val="10231769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E05FEF4-AD83-D477-BFE8-A3D6748265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11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13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7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9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ítulo 6">
            <a:extLst>
              <a:ext uri="{FF2B5EF4-FFF2-40B4-BE49-F238E27FC236}">
                <a16:creationId xmlns:a16="http://schemas.microsoft.com/office/drawing/2014/main" id="{6A305F0B-8895-DD95-B4F9-60E41C2D3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s-ES" sz="3400" b="1" dirty="0">
                <a:solidFill>
                  <a:srgbClr val="FFFFFF"/>
                </a:solidFill>
              </a:rPr>
              <a:t>Desórdenes del movimiento: distonía, corea y atetosis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97F0B0F-CA3B-C88E-38AA-EDB7DC8E0F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9" y="2318197"/>
            <a:ext cx="9724031" cy="3683358"/>
          </a:xfrm>
        </p:spPr>
        <p:txBody>
          <a:bodyPr anchor="ctr">
            <a:normAutofit/>
          </a:bodyPr>
          <a:lstStyle/>
          <a:p>
            <a:r>
              <a:rPr lang="es-ES" sz="2000" b="1" dirty="0">
                <a:hlinkClick r:id="rId2"/>
              </a:rPr>
              <a:t>Dyskinesia </a:t>
            </a:r>
            <a:r>
              <a:rPr lang="es-ES" sz="2000" b="1" dirty="0" err="1">
                <a:hlinkClick r:id="rId2"/>
              </a:rPr>
              <a:t>Impairment</a:t>
            </a:r>
            <a:r>
              <a:rPr lang="es-ES" sz="2000" b="1" dirty="0">
                <a:hlinkClick r:id="rId2"/>
              </a:rPr>
              <a:t> </a:t>
            </a:r>
            <a:r>
              <a:rPr lang="es-ES" sz="2000" b="1" dirty="0" err="1">
                <a:hlinkClick r:id="rId2"/>
              </a:rPr>
              <a:t>Scale</a:t>
            </a:r>
            <a:r>
              <a:rPr lang="es-ES" sz="2000" b="1" dirty="0">
                <a:hlinkClick r:id="rId2"/>
              </a:rPr>
              <a:t> </a:t>
            </a:r>
            <a:r>
              <a:rPr lang="es-ES" sz="2000" b="1" dirty="0"/>
              <a:t>(versión 2)</a:t>
            </a:r>
          </a:p>
          <a:p>
            <a:pPr lvl="1"/>
            <a:r>
              <a:rPr lang="es-ES" sz="2000" dirty="0"/>
              <a:t>2 condiciones: acción (se solicitan acciones de distintas partes del cuerpo); reposo (se observan esas partes en una situación de reposo)</a:t>
            </a:r>
          </a:p>
          <a:p>
            <a:pPr lvl="1"/>
            <a:r>
              <a:rPr lang="es-ES" sz="2000" dirty="0"/>
              <a:t>Evalúa la duración y la amplitud de los movimientos distónicos/</a:t>
            </a:r>
            <a:r>
              <a:rPr lang="es-ES" sz="2000" dirty="0" err="1"/>
              <a:t>coreoatetosicos</a:t>
            </a:r>
            <a:r>
              <a:rPr lang="es-ES" sz="2000" dirty="0"/>
              <a:t> con una escala ordinal entre 0 (ausente), 1 (&lt;50%), 2 (&gt;50%) y 3 (tarea que no se puede realizar)</a:t>
            </a:r>
          </a:p>
          <a:p>
            <a:pPr lvl="1"/>
            <a:r>
              <a:rPr lang="es-ES" sz="2000" b="0" i="0" dirty="0" err="1">
                <a:effectLst/>
                <a:latin typeface="BlinkMacSystemFont"/>
              </a:rPr>
              <a:t>Vanmechelen</a:t>
            </a:r>
            <a:r>
              <a:rPr lang="es-ES" sz="2000" b="0" i="0" dirty="0">
                <a:effectLst/>
                <a:latin typeface="BlinkMacSystemFont"/>
              </a:rPr>
              <a:t> I, </a:t>
            </a:r>
            <a:r>
              <a:rPr lang="es-ES" sz="2000" b="0" i="0" dirty="0" err="1">
                <a:effectLst/>
                <a:latin typeface="BlinkMacSystemFont"/>
              </a:rPr>
              <a:t>Danielsson</a:t>
            </a:r>
            <a:r>
              <a:rPr lang="es-ES" sz="2000" b="0" i="0" dirty="0">
                <a:effectLst/>
                <a:latin typeface="BlinkMacSystemFont"/>
              </a:rPr>
              <a:t> A, </a:t>
            </a:r>
            <a:r>
              <a:rPr lang="es-ES" sz="2000" b="0" i="0" dirty="0" err="1">
                <a:effectLst/>
                <a:latin typeface="BlinkMacSystemFont"/>
              </a:rPr>
              <a:t>Lidbeck</a:t>
            </a:r>
            <a:r>
              <a:rPr lang="es-ES" sz="2000" b="0" i="0" dirty="0">
                <a:effectLst/>
                <a:latin typeface="BlinkMacSystemFont"/>
              </a:rPr>
              <a:t> C, </a:t>
            </a:r>
            <a:r>
              <a:rPr lang="es-ES" sz="2000" b="0" i="0" dirty="0" err="1">
                <a:effectLst/>
                <a:latin typeface="BlinkMacSystemFont"/>
              </a:rPr>
              <a:t>Tedroff</a:t>
            </a:r>
            <a:r>
              <a:rPr lang="es-ES" sz="2000" b="0" i="0" dirty="0">
                <a:effectLst/>
                <a:latin typeface="BlinkMacSystemFont"/>
              </a:rPr>
              <a:t> K, </a:t>
            </a:r>
            <a:r>
              <a:rPr lang="es-ES" sz="2000" b="0" i="0" dirty="0" err="1">
                <a:effectLst/>
                <a:latin typeface="BlinkMacSystemFont"/>
              </a:rPr>
              <a:t>Monbaliu</a:t>
            </a:r>
            <a:r>
              <a:rPr lang="es-ES" sz="2000" b="0" i="0" dirty="0">
                <a:effectLst/>
                <a:latin typeface="BlinkMacSystemFont"/>
              </a:rPr>
              <a:t> E, </a:t>
            </a:r>
            <a:r>
              <a:rPr lang="es-ES" sz="2000" b="0" i="0" dirty="0" err="1">
                <a:effectLst/>
                <a:latin typeface="BlinkMacSystemFont"/>
              </a:rPr>
              <a:t>Krumlinde-Sundholm</a:t>
            </a:r>
            <a:r>
              <a:rPr lang="es-ES" sz="2000" b="0" i="0" dirty="0">
                <a:effectLst/>
                <a:latin typeface="BlinkMacSystemFont"/>
              </a:rPr>
              <a:t> L. The Dyskinesia </a:t>
            </a:r>
            <a:r>
              <a:rPr lang="es-ES" sz="2000" b="0" i="0" dirty="0" err="1">
                <a:effectLst/>
                <a:latin typeface="BlinkMacSystemFont"/>
              </a:rPr>
              <a:t>Impairment</a:t>
            </a:r>
            <a:r>
              <a:rPr lang="es-ES" sz="2000" b="0" i="0" dirty="0">
                <a:effectLst/>
                <a:latin typeface="BlinkMacSystemFont"/>
              </a:rPr>
              <a:t> </a:t>
            </a:r>
            <a:r>
              <a:rPr lang="es-ES" sz="2000" b="0" i="0" dirty="0" err="1">
                <a:effectLst/>
                <a:latin typeface="BlinkMacSystemFont"/>
              </a:rPr>
              <a:t>Scale</a:t>
            </a:r>
            <a:r>
              <a:rPr lang="es-ES" sz="2000" b="0" i="0" dirty="0">
                <a:effectLst/>
                <a:latin typeface="BlinkMacSystemFont"/>
              </a:rPr>
              <a:t>, Second </a:t>
            </a:r>
            <a:r>
              <a:rPr lang="es-ES" sz="2000" b="0" i="0" dirty="0" err="1">
                <a:effectLst/>
                <a:latin typeface="BlinkMacSystemFont"/>
              </a:rPr>
              <a:t>Edition</a:t>
            </a:r>
            <a:r>
              <a:rPr lang="es-ES" sz="2000" b="0" i="0" dirty="0">
                <a:effectLst/>
                <a:latin typeface="BlinkMacSystemFont"/>
              </a:rPr>
              <a:t>: </a:t>
            </a:r>
            <a:r>
              <a:rPr lang="es-ES" sz="2000" b="0" i="0" dirty="0" err="1">
                <a:effectLst/>
                <a:latin typeface="BlinkMacSystemFont"/>
              </a:rPr>
              <a:t>Development</a:t>
            </a:r>
            <a:r>
              <a:rPr lang="es-ES" sz="2000" b="0" i="0" dirty="0">
                <a:effectLst/>
                <a:latin typeface="BlinkMacSystemFont"/>
              </a:rPr>
              <a:t>, </a:t>
            </a:r>
            <a:r>
              <a:rPr lang="es-ES" sz="2000" b="0" i="0" dirty="0" err="1">
                <a:effectLst/>
                <a:latin typeface="BlinkMacSystemFont"/>
              </a:rPr>
              <a:t>construct</a:t>
            </a:r>
            <a:r>
              <a:rPr lang="es-ES" sz="2000" b="0" i="0" dirty="0">
                <a:effectLst/>
                <a:latin typeface="BlinkMacSystemFont"/>
              </a:rPr>
              <a:t> </a:t>
            </a:r>
            <a:r>
              <a:rPr lang="es-ES" sz="2000" b="0" i="0" dirty="0" err="1">
                <a:effectLst/>
                <a:latin typeface="BlinkMacSystemFont"/>
              </a:rPr>
              <a:t>validity</a:t>
            </a:r>
            <a:r>
              <a:rPr lang="es-ES" sz="2000" b="0" i="0" dirty="0">
                <a:effectLst/>
                <a:latin typeface="BlinkMacSystemFont"/>
              </a:rPr>
              <a:t>, and </a:t>
            </a:r>
            <a:r>
              <a:rPr lang="es-ES" sz="2000" b="0" i="0" dirty="0" err="1">
                <a:effectLst/>
                <a:latin typeface="BlinkMacSystemFont"/>
              </a:rPr>
              <a:t>reliability</a:t>
            </a:r>
            <a:r>
              <a:rPr lang="es-ES" sz="2000" b="0" i="0" dirty="0">
                <a:effectLst/>
                <a:latin typeface="BlinkMacSystemFont"/>
              </a:rPr>
              <a:t>. Dev </a:t>
            </a:r>
            <a:r>
              <a:rPr lang="es-ES" sz="2000" b="0" i="0" dirty="0" err="1">
                <a:effectLst/>
                <a:latin typeface="BlinkMacSystemFont"/>
              </a:rPr>
              <a:t>Med</a:t>
            </a:r>
            <a:r>
              <a:rPr lang="es-ES" sz="2000" b="0" i="0" dirty="0">
                <a:effectLst/>
                <a:latin typeface="BlinkMacSystemFont"/>
              </a:rPr>
              <a:t> Child Neurol. 2023 May;65(5):683-690. </a:t>
            </a:r>
            <a:r>
              <a:rPr lang="es-ES" sz="2000" b="0" i="0" dirty="0" err="1">
                <a:effectLst/>
                <a:latin typeface="BlinkMacSystemFont"/>
              </a:rPr>
              <a:t>doi</a:t>
            </a:r>
            <a:r>
              <a:rPr lang="es-ES" sz="2000" b="0" i="0" dirty="0">
                <a:effectLst/>
                <a:latin typeface="BlinkMacSystemFont"/>
              </a:rPr>
              <a:t>: 10.1111/dmcn.15444. </a:t>
            </a:r>
            <a:r>
              <a:rPr lang="es-ES" sz="2000" b="0" i="0" dirty="0" err="1">
                <a:effectLst/>
                <a:latin typeface="BlinkMacSystemFont"/>
              </a:rPr>
              <a:t>Epub</a:t>
            </a:r>
            <a:r>
              <a:rPr lang="es-ES" sz="2000" b="0" i="0" dirty="0">
                <a:effectLst/>
                <a:latin typeface="BlinkMacSystemFont"/>
              </a:rPr>
              <a:t> 2022 Oct 31. PMID: 36310446.</a:t>
            </a:r>
            <a:endParaRPr lang="es-ES" sz="2000" dirty="0"/>
          </a:p>
          <a:p>
            <a:pPr marL="457200" lvl="1" indent="0">
              <a:buNone/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3111079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object 6">
            <a:extLst>
              <a:ext uri="{FF2B5EF4-FFF2-40B4-BE49-F238E27FC236}">
                <a16:creationId xmlns:a16="http://schemas.microsoft.com/office/drawing/2014/main" id="{DED45070-F17A-A146-7EFE-7C5D87E277D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26396" y="586855"/>
            <a:ext cx="4230100" cy="33874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12700" marR="5080" algn="r"/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Escalas </a:t>
            </a: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empleadas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en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la </a:t>
            </a: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evaluación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patologías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neurológicas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específicas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.</a:t>
            </a:r>
            <a:b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Evaluación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Neurológica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. Tema 10.</a:t>
            </a:r>
            <a:b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Máster U. Neurocontrol Motor</a:t>
            </a:r>
            <a:endParaRPr lang="en-US" sz="20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BDB1387-D6C3-D1B8-E0BD-A6A2DF530785}"/>
              </a:ext>
            </a:extLst>
          </p:cNvPr>
          <p:cNvSpPr txBox="1"/>
          <p:nvPr/>
        </p:nvSpPr>
        <p:spPr>
          <a:xfrm>
            <a:off x="6503158" y="3974352"/>
            <a:ext cx="4862447" cy="2221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ts val="100"/>
              </a:spcBef>
            </a:pPr>
            <a:r>
              <a:rPr lang="en-US" spc="-5" dirty="0"/>
              <a:t>©2025.</a:t>
            </a:r>
            <a:r>
              <a:rPr lang="en-US" spc="-25" dirty="0"/>
              <a:t> </a:t>
            </a:r>
            <a:r>
              <a:rPr lang="en-US" dirty="0"/>
              <a:t>Autor:</a:t>
            </a:r>
            <a:r>
              <a:rPr lang="en-US" spc="-15" dirty="0"/>
              <a:t> </a:t>
            </a:r>
            <a:r>
              <a:rPr lang="en-US" spc="-5" dirty="0"/>
              <a:t>Francisco</a:t>
            </a:r>
            <a:r>
              <a:rPr lang="en-US" spc="-20" dirty="0"/>
              <a:t> </a:t>
            </a:r>
            <a:r>
              <a:rPr lang="en-US" dirty="0"/>
              <a:t>Molina-Rueda.</a:t>
            </a:r>
          </a:p>
          <a:p>
            <a:pPr>
              <a:lnSpc>
                <a:spcPct val="90000"/>
              </a:lnSpc>
            </a:pPr>
            <a:r>
              <a:rPr lang="en-US" dirty="0" err="1"/>
              <a:t>Algunos</a:t>
            </a:r>
            <a:r>
              <a:rPr lang="en-US" spc="-25" dirty="0"/>
              <a:t> </a:t>
            </a:r>
            <a:r>
              <a:rPr lang="en-US" dirty="0"/>
              <a:t>derechos</a:t>
            </a:r>
            <a:r>
              <a:rPr lang="en-US" spc="-30" dirty="0"/>
              <a:t> </a:t>
            </a:r>
            <a:r>
              <a:rPr lang="en-US" dirty="0" err="1"/>
              <a:t>reservados</a:t>
            </a:r>
            <a:r>
              <a:rPr lang="en-US" dirty="0"/>
              <a:t>.</a:t>
            </a:r>
          </a:p>
          <a:p>
            <a:pPr>
              <a:lnSpc>
                <a:spcPct val="90000"/>
              </a:lnSpc>
            </a:pPr>
            <a:r>
              <a:rPr lang="en-US" dirty="0"/>
              <a:t>Este</a:t>
            </a:r>
            <a:r>
              <a:rPr lang="en-US" spc="-15" dirty="0"/>
              <a:t> </a:t>
            </a:r>
            <a:r>
              <a:rPr lang="en-US" dirty="0" err="1"/>
              <a:t>documento</a:t>
            </a:r>
            <a:r>
              <a:rPr lang="en-US" spc="-15" dirty="0"/>
              <a:t> </a:t>
            </a:r>
            <a:r>
              <a:rPr lang="en-US" dirty="0"/>
              <a:t>se</a:t>
            </a:r>
            <a:r>
              <a:rPr lang="en-US" spc="-10" dirty="0"/>
              <a:t> </a:t>
            </a:r>
            <a:r>
              <a:rPr lang="en-US" dirty="0" err="1"/>
              <a:t>distribuye</a:t>
            </a:r>
            <a:r>
              <a:rPr lang="en-US" spc="-15" dirty="0"/>
              <a:t> </a:t>
            </a:r>
            <a:r>
              <a:rPr lang="en-US" dirty="0"/>
              <a:t>bajo</a:t>
            </a:r>
            <a:r>
              <a:rPr lang="en-US" spc="-10" dirty="0"/>
              <a:t> </a:t>
            </a:r>
            <a:r>
              <a:rPr lang="en-US" spc="-5" dirty="0"/>
              <a:t>la</a:t>
            </a:r>
            <a:r>
              <a:rPr lang="en-US" spc="-15" dirty="0"/>
              <a:t> </a:t>
            </a:r>
            <a:r>
              <a:rPr lang="en-US" spc="-5" dirty="0" err="1"/>
              <a:t>licencia</a:t>
            </a:r>
            <a:endParaRPr lang="en-US" dirty="0"/>
          </a:p>
          <a:p>
            <a:pPr marR="5080">
              <a:lnSpc>
                <a:spcPct val="90000"/>
              </a:lnSpc>
            </a:pPr>
            <a:r>
              <a:rPr lang="en-US" spc="-5" dirty="0">
                <a:hlinkClick r:id="rId3"/>
              </a:rPr>
              <a:t>“</a:t>
            </a:r>
            <a:r>
              <a:rPr lang="en-US" spc="-5" dirty="0" err="1">
                <a:hlinkClick r:id="rId3"/>
              </a:rPr>
              <a:t>Atribución-CompartirIgual</a:t>
            </a:r>
            <a:r>
              <a:rPr lang="en-US" dirty="0">
                <a:hlinkClick r:id="rId3"/>
              </a:rPr>
              <a:t> 4.0</a:t>
            </a:r>
            <a:r>
              <a:rPr lang="en-US" spc="5" dirty="0">
                <a:hlinkClick r:id="rId3"/>
              </a:rPr>
              <a:t> </a:t>
            </a:r>
            <a:r>
              <a:rPr lang="en-US" dirty="0">
                <a:hlinkClick r:id="rId3"/>
              </a:rPr>
              <a:t>Internacional” de</a:t>
            </a:r>
            <a:r>
              <a:rPr lang="en-US" spc="5" dirty="0">
                <a:hlinkClick r:id="rId3"/>
              </a:rPr>
              <a:t> </a:t>
            </a:r>
            <a:r>
              <a:rPr lang="en-US" dirty="0">
                <a:hlinkClick r:id="rId3"/>
              </a:rPr>
              <a:t>Creative Commons, </a:t>
            </a:r>
            <a:r>
              <a:rPr lang="en-US" spc="5" dirty="0"/>
              <a:t> </a:t>
            </a:r>
            <a:r>
              <a:rPr lang="en-US" dirty="0"/>
              <a:t>disponible</a:t>
            </a:r>
            <a:r>
              <a:rPr lang="en-US" spc="-50" dirty="0"/>
              <a:t> </a:t>
            </a:r>
            <a:r>
              <a:rPr lang="en-US" dirty="0" err="1"/>
              <a:t>en</a:t>
            </a:r>
            <a:r>
              <a:rPr lang="en-US" dirty="0"/>
              <a:t>:</a:t>
            </a:r>
            <a:r>
              <a:rPr lang="en-US" spc="-40" dirty="0"/>
              <a:t> </a:t>
            </a:r>
            <a:r>
              <a:rPr lang="en-US" dirty="0">
                <a:hlinkClick r:id="rId4"/>
              </a:rPr>
              <a:t>https://creativecommons.org/licenses/by-sa/4.0/deed.es</a:t>
            </a:r>
            <a:r>
              <a:rPr lang="en-US" dirty="0"/>
              <a:t> </a:t>
            </a:r>
          </a:p>
        </p:txBody>
      </p:sp>
      <p:pic>
        <p:nvPicPr>
          <p:cNvPr id="6" name="Imagen 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66B7F435-FE46-84BA-9D43-ED9E9723F4F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144" y="6019800"/>
            <a:ext cx="934492" cy="615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884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73C994B4-9721-4148-9EEC-6793CECDE8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3" y="-1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9D95E49-763A-4886-B038-82F7347405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953B5EC-5C47-4521-BBC8-B7BBB38160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78324" y="699899"/>
            <a:ext cx="10713676" cy="5433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D95061B-ADFC-4592-8BB1-0D542F6F64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910443" y="6117999"/>
            <a:ext cx="5449824" cy="740001"/>
          </a:xfrm>
          <a:prstGeom prst="rect">
            <a:avLst/>
          </a:prstGeom>
          <a:solidFill>
            <a:schemeClr val="accent1">
              <a:alpha val="2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085D7B9-E066-4923-8CB7-294BF3062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11365990" y="5610"/>
            <a:ext cx="0" cy="685800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92F195F1-4D59-4482-B01A-ECBC35CC84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18001"/>
            <a:ext cx="12192000" cy="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n 4" descr="Imagen que contiene alimentos&#10;&#10;Descripción generada automáticamente">
            <a:extLst>
              <a:ext uri="{FF2B5EF4-FFF2-40B4-BE49-F238E27FC236}">
                <a16:creationId xmlns:a16="http://schemas.microsoft.com/office/drawing/2014/main" id="{198B2F3E-C437-4873-9893-FEC86AA3BC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" r="8978" b="1"/>
          <a:stretch/>
        </p:blipFill>
        <p:spPr>
          <a:xfrm>
            <a:off x="5905500" y="774700"/>
            <a:ext cx="5448300" cy="52705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7DB9268-BE88-4C52-B708-31222CCC0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899" y="540167"/>
            <a:ext cx="5487543" cy="2135867"/>
          </a:xfrm>
        </p:spPr>
        <p:txBody>
          <a:bodyPr anchor="b">
            <a:normAutofit/>
          </a:bodyPr>
          <a:lstStyle/>
          <a:p>
            <a:r>
              <a:rPr lang="es-E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Clasificación de escalas atendiendo a condiciones neurológicas específicas.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5F2EB4F-5D6B-435F-B939-20126F3F26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100" y="2870200"/>
            <a:ext cx="8484870" cy="3334732"/>
          </a:xfrm>
        </p:spPr>
        <p:txBody>
          <a:bodyPr wrap="square" anchor="t">
            <a:noAutofit/>
          </a:bodyPr>
          <a:lstStyle/>
          <a:p>
            <a:r>
              <a:rPr lang="es-ES" sz="1800" dirty="0"/>
              <a:t>Daño cerebral adquirido.</a:t>
            </a:r>
          </a:p>
          <a:p>
            <a:r>
              <a:rPr lang="es-ES" sz="1800" dirty="0"/>
              <a:t>Lesión medular.</a:t>
            </a:r>
          </a:p>
          <a:p>
            <a:r>
              <a:rPr lang="es-ES" sz="1800" dirty="0"/>
              <a:t>Enfermedad de Parkinson.</a:t>
            </a:r>
          </a:p>
          <a:p>
            <a:r>
              <a:rPr lang="es-ES" sz="1800" dirty="0"/>
              <a:t>Esclerosis Múltiple.</a:t>
            </a:r>
          </a:p>
          <a:p>
            <a:r>
              <a:rPr lang="es-ES" sz="1800" dirty="0"/>
              <a:t>Parálisis Cerebral.</a:t>
            </a:r>
          </a:p>
          <a:p>
            <a:r>
              <a:rPr lang="es-ES" sz="1800" dirty="0"/>
              <a:t>Manifestaciones clínicas:</a:t>
            </a:r>
          </a:p>
          <a:p>
            <a:pPr lvl="1"/>
            <a:r>
              <a:rPr lang="es-ES" sz="1800" dirty="0"/>
              <a:t>Hipertonía. Ataxias. Movimientos distónicos </a:t>
            </a:r>
            <a:r>
              <a:rPr lang="es-ES" sz="1800" dirty="0" err="1"/>
              <a:t>coreoatetosicos</a:t>
            </a:r>
            <a:endParaRPr lang="es-ES" sz="1800" dirty="0"/>
          </a:p>
          <a:p>
            <a:pPr marL="0" lvl="1" indent="0">
              <a:buNone/>
            </a:pPr>
            <a:r>
              <a:rPr lang="es-ES" sz="1600" dirty="0"/>
              <a:t>Nota: alguno de los instrumentos que se incluyen en este documento se crearon para evaluar una condición neurológica específica. Si bien, con el tiempo, se han validado en otras condiciones distintas. </a:t>
            </a:r>
          </a:p>
        </p:txBody>
      </p:sp>
    </p:spTree>
    <p:extLst>
      <p:ext uri="{BB962C8B-B14F-4D97-AF65-F5344CB8AC3E}">
        <p14:creationId xmlns:p14="http://schemas.microsoft.com/office/powerpoint/2010/main" val="2305095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3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5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6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7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8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9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0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1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2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3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4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5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6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sp useBgFill="1">
        <p:nvSpPr>
          <p:cNvPr id="48" name="Rectangle 47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CA09806-B46E-4FF2-8A3A-E24D1333D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 b="1" dirty="0">
                <a:solidFill>
                  <a:schemeClr val="accent1"/>
                </a:solidFill>
              </a:rPr>
              <a:t>Daño cerebral adquirido. </a:t>
            </a:r>
          </a:p>
        </p:txBody>
      </p:sp>
      <p:sp>
        <p:nvSpPr>
          <p:cNvPr id="50" name="Isosceles Triangle 49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44586DB-FDDB-43B4-9705-8347BEA3B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60" y="1741714"/>
            <a:ext cx="8544878" cy="4311614"/>
          </a:xfrm>
        </p:spPr>
        <p:txBody>
          <a:bodyPr>
            <a:normAutofit/>
          </a:bodyPr>
          <a:lstStyle/>
          <a:p>
            <a:r>
              <a:rPr lang="es-ES" sz="1800" b="1" dirty="0" err="1">
                <a:hlinkClick r:id="rId2"/>
              </a:rPr>
              <a:t>Stroke</a:t>
            </a:r>
            <a:r>
              <a:rPr lang="es-ES" sz="1800" b="1" dirty="0">
                <a:hlinkClick r:id="rId2"/>
              </a:rPr>
              <a:t> Rehabilitation </a:t>
            </a:r>
            <a:r>
              <a:rPr lang="es-ES" sz="1800" b="1" dirty="0" err="1">
                <a:hlinkClick r:id="rId2"/>
              </a:rPr>
              <a:t>Assessment</a:t>
            </a:r>
            <a:r>
              <a:rPr lang="es-ES" sz="1800" b="1" dirty="0">
                <a:hlinkClick r:id="rId2"/>
              </a:rPr>
              <a:t> </a:t>
            </a:r>
            <a:r>
              <a:rPr lang="es-ES" sz="1800" b="1" dirty="0" err="1">
                <a:hlinkClick r:id="rId2"/>
              </a:rPr>
              <a:t>of</a:t>
            </a:r>
            <a:r>
              <a:rPr lang="es-ES" sz="1800" b="1" dirty="0">
                <a:hlinkClick r:id="rId2"/>
              </a:rPr>
              <a:t> </a:t>
            </a:r>
            <a:r>
              <a:rPr lang="es-ES" sz="1800" b="1" dirty="0" err="1">
                <a:hlinkClick r:id="rId2"/>
              </a:rPr>
              <a:t>Movement</a:t>
            </a:r>
            <a:r>
              <a:rPr lang="es-ES" sz="1800" b="1" dirty="0">
                <a:hlinkClick r:id="rId2"/>
              </a:rPr>
              <a:t> (STREAM)</a:t>
            </a:r>
            <a:endParaRPr lang="es-ES" sz="1800" b="1" dirty="0"/>
          </a:p>
          <a:p>
            <a:pPr lvl="1"/>
            <a:r>
              <a:rPr lang="es-ES" sz="1800" dirty="0"/>
              <a:t>Dominio: motor (movilidad)</a:t>
            </a:r>
          </a:p>
          <a:p>
            <a:pPr lvl="1"/>
            <a:r>
              <a:rPr lang="es-ES" sz="1800" dirty="0"/>
              <a:t>30 ítems. Movimientos de MS (20 puntos), de MI (20 puntos) y movilidad (30 puntos) </a:t>
            </a:r>
          </a:p>
          <a:p>
            <a:r>
              <a:rPr lang="es-ES" sz="1800" b="1" dirty="0">
                <a:hlinkClick r:id="rId3"/>
              </a:rPr>
              <a:t>Postural </a:t>
            </a:r>
            <a:r>
              <a:rPr lang="es-ES" sz="1800" b="1" dirty="0" err="1">
                <a:hlinkClick r:id="rId3"/>
              </a:rPr>
              <a:t>Assessment</a:t>
            </a:r>
            <a:r>
              <a:rPr lang="es-ES" sz="1800" b="1" dirty="0">
                <a:hlinkClick r:id="rId3"/>
              </a:rPr>
              <a:t> </a:t>
            </a:r>
            <a:r>
              <a:rPr lang="es-ES" sz="1800" b="1" dirty="0" err="1">
                <a:hlinkClick r:id="rId3"/>
              </a:rPr>
              <a:t>Scale</a:t>
            </a:r>
            <a:r>
              <a:rPr lang="es-ES" sz="1800" b="1" dirty="0">
                <a:hlinkClick r:id="rId3"/>
              </a:rPr>
              <a:t> </a:t>
            </a:r>
            <a:r>
              <a:rPr lang="es-ES" sz="1800" b="1" dirty="0" err="1">
                <a:hlinkClick r:id="rId3"/>
              </a:rPr>
              <a:t>for</a:t>
            </a:r>
            <a:r>
              <a:rPr lang="es-ES" sz="1800" b="1" dirty="0">
                <a:hlinkClick r:id="rId3"/>
              </a:rPr>
              <a:t> </a:t>
            </a:r>
            <a:r>
              <a:rPr lang="es-ES" sz="1800" b="1" dirty="0" err="1">
                <a:hlinkClick r:id="rId3"/>
              </a:rPr>
              <a:t>Stroke</a:t>
            </a:r>
            <a:r>
              <a:rPr lang="es-ES" sz="1800" b="1" dirty="0">
                <a:hlinkClick r:id="rId3"/>
              </a:rPr>
              <a:t> (PASS)</a:t>
            </a:r>
            <a:endParaRPr lang="es-ES" sz="1800" b="1" dirty="0"/>
          </a:p>
          <a:p>
            <a:pPr lvl="1"/>
            <a:r>
              <a:rPr lang="es-ES" sz="1800" dirty="0"/>
              <a:t>Dominio: motor (equilibrio)</a:t>
            </a:r>
          </a:p>
          <a:p>
            <a:pPr lvl="1"/>
            <a:r>
              <a:rPr lang="es-ES" sz="1800" dirty="0"/>
              <a:t>12 ítems. Equilibrio tumbado, sentado y en bipedestación (36 puntos)</a:t>
            </a:r>
          </a:p>
          <a:p>
            <a:r>
              <a:rPr lang="es-ES" sz="1800" b="1" dirty="0">
                <a:hlinkClick r:id="rId4"/>
              </a:rPr>
              <a:t>Motor </a:t>
            </a:r>
            <a:r>
              <a:rPr lang="es-ES" sz="1800" b="1" dirty="0" err="1">
                <a:hlinkClick r:id="rId4"/>
              </a:rPr>
              <a:t>Evaluation</a:t>
            </a:r>
            <a:r>
              <a:rPr lang="es-ES" sz="1800" b="1" dirty="0">
                <a:hlinkClick r:id="rId4"/>
              </a:rPr>
              <a:t> </a:t>
            </a:r>
            <a:r>
              <a:rPr lang="es-ES" sz="1800" b="1" dirty="0" err="1">
                <a:hlinkClick r:id="rId4"/>
              </a:rPr>
              <a:t>Scale</a:t>
            </a:r>
            <a:r>
              <a:rPr lang="es-ES" sz="1800" b="1" dirty="0">
                <a:hlinkClick r:id="rId4"/>
              </a:rPr>
              <a:t> </a:t>
            </a:r>
            <a:r>
              <a:rPr lang="es-ES" sz="1800" b="1" dirty="0" err="1">
                <a:hlinkClick r:id="rId4"/>
              </a:rPr>
              <a:t>for</a:t>
            </a:r>
            <a:r>
              <a:rPr lang="es-ES" sz="1800" b="1" dirty="0">
                <a:hlinkClick r:id="rId4"/>
              </a:rPr>
              <a:t> </a:t>
            </a:r>
            <a:r>
              <a:rPr lang="es-ES" sz="1800" b="1" dirty="0" err="1">
                <a:hlinkClick r:id="rId4"/>
              </a:rPr>
              <a:t>Upper</a:t>
            </a:r>
            <a:r>
              <a:rPr lang="es-ES" sz="1800" b="1" dirty="0">
                <a:hlinkClick r:id="rId4"/>
              </a:rPr>
              <a:t> </a:t>
            </a:r>
            <a:r>
              <a:rPr lang="es-ES" sz="1800" b="1" dirty="0" err="1">
                <a:hlinkClick r:id="rId4"/>
              </a:rPr>
              <a:t>Extremity</a:t>
            </a:r>
            <a:r>
              <a:rPr lang="es-ES" sz="1800" b="1" dirty="0">
                <a:hlinkClick r:id="rId4"/>
              </a:rPr>
              <a:t> in </a:t>
            </a:r>
            <a:r>
              <a:rPr lang="es-ES" sz="1800" b="1" dirty="0" err="1">
                <a:hlinkClick r:id="rId4"/>
              </a:rPr>
              <a:t>Scale</a:t>
            </a:r>
            <a:r>
              <a:rPr lang="es-ES" sz="1800" b="1" dirty="0">
                <a:hlinkClick r:id="rId4"/>
              </a:rPr>
              <a:t> (MESUPES)</a:t>
            </a:r>
            <a:endParaRPr lang="es-ES" sz="1800" b="1" dirty="0"/>
          </a:p>
          <a:p>
            <a:pPr lvl="1"/>
            <a:r>
              <a:rPr lang="es-ES" sz="1800" dirty="0"/>
              <a:t>Dominio: motor</a:t>
            </a:r>
          </a:p>
          <a:p>
            <a:pPr lvl="1"/>
            <a:r>
              <a:rPr lang="es-ES" sz="1800" dirty="0"/>
              <a:t>17 ítems. 8 ítems para brazo y 9 para mano (58 puntos) </a:t>
            </a:r>
          </a:p>
          <a:p>
            <a:r>
              <a:rPr lang="es-ES" sz="1800" b="1" dirty="0" err="1">
                <a:hlinkClick r:id="rId5"/>
              </a:rPr>
              <a:t>Stroke</a:t>
            </a:r>
            <a:r>
              <a:rPr lang="es-ES" sz="1800" b="1" dirty="0">
                <a:hlinkClick r:id="rId5"/>
              </a:rPr>
              <a:t> </a:t>
            </a:r>
            <a:r>
              <a:rPr lang="es-ES" sz="1800" b="1" dirty="0" err="1">
                <a:hlinkClick r:id="rId5"/>
              </a:rPr>
              <a:t>Impact</a:t>
            </a:r>
            <a:r>
              <a:rPr lang="es-ES" sz="1800" b="1" dirty="0">
                <a:hlinkClick r:id="rId5"/>
              </a:rPr>
              <a:t> </a:t>
            </a:r>
            <a:r>
              <a:rPr lang="es-ES" sz="1800" b="1" dirty="0" err="1">
                <a:hlinkClick r:id="rId5"/>
              </a:rPr>
              <a:t>Scale</a:t>
            </a:r>
            <a:r>
              <a:rPr lang="es-ES" sz="1800" b="1" dirty="0">
                <a:hlinkClick r:id="rId5"/>
              </a:rPr>
              <a:t> – 16</a:t>
            </a:r>
            <a:endParaRPr lang="es-ES" sz="1800" b="1" dirty="0"/>
          </a:p>
          <a:p>
            <a:pPr lvl="1"/>
            <a:r>
              <a:rPr lang="es-ES" sz="1800" dirty="0"/>
              <a:t>Dominio: Actividades de la Vida Diaria (AVD) </a:t>
            </a:r>
          </a:p>
          <a:p>
            <a:pPr lvl="1"/>
            <a:r>
              <a:rPr lang="es-ES" sz="1800" dirty="0"/>
              <a:t>16 ítems (fuerza, función de la mano y AVD) (80 puntos)</a:t>
            </a:r>
          </a:p>
        </p:txBody>
      </p:sp>
    </p:spTree>
    <p:extLst>
      <p:ext uri="{BB962C8B-B14F-4D97-AF65-F5344CB8AC3E}">
        <p14:creationId xmlns:p14="http://schemas.microsoft.com/office/powerpoint/2010/main" val="580511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1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6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7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8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0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CA09806-B46E-4FF2-8A3A-E24D1333D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 b="1" dirty="0">
                <a:solidFill>
                  <a:schemeClr val="accent1"/>
                </a:solidFill>
              </a:rPr>
              <a:t>Daño cerebral adquirido. </a:t>
            </a:r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44586DB-FDDB-43B4-9705-8347BEA3B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59" y="1719943"/>
            <a:ext cx="7955915" cy="4333385"/>
          </a:xfrm>
        </p:spPr>
        <p:txBody>
          <a:bodyPr>
            <a:normAutofit/>
          </a:bodyPr>
          <a:lstStyle/>
          <a:p>
            <a:r>
              <a:rPr lang="en-US" sz="2200" b="1" dirty="0" err="1"/>
              <a:t>Otras</a:t>
            </a:r>
            <a:r>
              <a:rPr lang="en-US" sz="2200" b="1" dirty="0"/>
              <a:t> (</a:t>
            </a:r>
            <a:r>
              <a:rPr lang="en-US" sz="2200" b="1" dirty="0" err="1"/>
              <a:t>dominio</a:t>
            </a:r>
            <a:r>
              <a:rPr lang="en-US" sz="2200" b="1" dirty="0"/>
              <a:t> motor):</a:t>
            </a:r>
          </a:p>
          <a:p>
            <a:pPr lvl="1"/>
            <a:r>
              <a:rPr lang="en-US" sz="2200" dirty="0"/>
              <a:t>Motricity Index</a:t>
            </a:r>
          </a:p>
          <a:p>
            <a:pPr lvl="1"/>
            <a:r>
              <a:rPr lang="en-US" sz="2200" dirty="0" err="1"/>
              <a:t>Rivermead</a:t>
            </a:r>
            <a:r>
              <a:rPr lang="en-US" sz="2200" dirty="0"/>
              <a:t> Motor Assessment </a:t>
            </a:r>
          </a:p>
          <a:p>
            <a:pPr lvl="1"/>
            <a:r>
              <a:rPr lang="en-US" sz="2200" dirty="0" err="1"/>
              <a:t>Fugl</a:t>
            </a:r>
            <a:r>
              <a:rPr lang="en-US" sz="2200" dirty="0"/>
              <a:t>-Meyer Assessment of Motor Recovery after Stroke</a:t>
            </a:r>
          </a:p>
          <a:p>
            <a:pPr lvl="2"/>
            <a:r>
              <a:rPr lang="en-US" sz="1800" dirty="0"/>
              <a:t>Se </a:t>
            </a:r>
            <a:r>
              <a:rPr lang="en-US" sz="1800" dirty="0" err="1"/>
              <a:t>puede</a:t>
            </a:r>
            <a:r>
              <a:rPr lang="en-US" sz="1800" dirty="0"/>
              <a:t> </a:t>
            </a:r>
            <a:r>
              <a:rPr lang="en-US" sz="1800" dirty="0" err="1"/>
              <a:t>emplear</a:t>
            </a:r>
            <a:r>
              <a:rPr lang="en-US" sz="1800" dirty="0"/>
              <a:t> también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otras</a:t>
            </a:r>
            <a:r>
              <a:rPr lang="en-US" sz="1800" dirty="0"/>
              <a:t> </a:t>
            </a:r>
            <a:r>
              <a:rPr lang="en-US" sz="1800" dirty="0" err="1"/>
              <a:t>condiciones</a:t>
            </a:r>
            <a:r>
              <a:rPr lang="en-US" sz="1800" dirty="0"/>
              <a:t> </a:t>
            </a:r>
            <a:r>
              <a:rPr lang="en-US" sz="1800" dirty="0" err="1"/>
              <a:t>como</a:t>
            </a:r>
            <a:r>
              <a:rPr lang="en-US" sz="1800" dirty="0"/>
              <a:t> EP</a:t>
            </a:r>
          </a:p>
          <a:p>
            <a:pPr lvl="1"/>
            <a:r>
              <a:rPr lang="en-US" sz="2200" dirty="0"/>
              <a:t>Motor Assessment Scale </a:t>
            </a:r>
          </a:p>
          <a:p>
            <a:r>
              <a:rPr lang="en-US" sz="2200" b="1" dirty="0"/>
              <a:t>Stroke Specific Quality of Life Scale (</a:t>
            </a:r>
            <a:r>
              <a:rPr lang="en-US" sz="2200" b="1" dirty="0" err="1"/>
              <a:t>dominio</a:t>
            </a:r>
            <a:r>
              <a:rPr lang="en-US" sz="2200" b="1" dirty="0"/>
              <a:t>: AVD)</a:t>
            </a:r>
          </a:p>
          <a:p>
            <a:r>
              <a:rPr lang="en-US" sz="2200" b="1" dirty="0"/>
              <a:t>Wisconsin Gait Scale (</a:t>
            </a:r>
            <a:r>
              <a:rPr lang="en-US" sz="2200" b="1" dirty="0" err="1"/>
              <a:t>dominio</a:t>
            </a:r>
            <a:r>
              <a:rPr lang="en-US" sz="2200" b="1" dirty="0"/>
              <a:t>: motor – </a:t>
            </a:r>
            <a:r>
              <a:rPr lang="en-US" sz="2200" b="1" dirty="0" err="1"/>
              <a:t>marcha</a:t>
            </a:r>
            <a:r>
              <a:rPr lang="en-US" sz="2200" b="1" dirty="0"/>
              <a:t>) </a:t>
            </a:r>
            <a:r>
              <a:rPr lang="en-US" sz="2200" dirty="0"/>
              <a:t>– también es </a:t>
            </a:r>
            <a:r>
              <a:rPr lang="en-US" sz="2200" dirty="0" err="1"/>
              <a:t>válida</a:t>
            </a:r>
            <a:r>
              <a:rPr lang="en-US" sz="2200" dirty="0"/>
              <a:t> </a:t>
            </a:r>
            <a:r>
              <a:rPr lang="en-US" sz="2200" dirty="0" err="1"/>
              <a:t>en</a:t>
            </a:r>
            <a:r>
              <a:rPr lang="en-US" sz="2200" dirty="0"/>
              <a:t> </a:t>
            </a:r>
            <a:r>
              <a:rPr lang="en-US" sz="2200" dirty="0" err="1"/>
              <a:t>sujetos</a:t>
            </a:r>
            <a:r>
              <a:rPr lang="en-US" sz="2200" dirty="0"/>
              <a:t> con </a:t>
            </a:r>
            <a:r>
              <a:rPr lang="en-US" sz="2200" dirty="0" err="1"/>
              <a:t>Esclerosis</a:t>
            </a:r>
            <a:r>
              <a:rPr lang="en-US" sz="2200" dirty="0"/>
              <a:t> </a:t>
            </a:r>
            <a:r>
              <a:rPr lang="en-US" sz="2200" dirty="0" err="1"/>
              <a:t>Múltiple</a:t>
            </a:r>
            <a:r>
              <a:rPr lang="en-US" sz="2200" dirty="0"/>
              <a:t>. </a:t>
            </a:r>
            <a:r>
              <a:rPr lang="en-US" sz="2200" dirty="0" err="1"/>
              <a:t>Además</a:t>
            </a:r>
            <a:r>
              <a:rPr lang="en-US" sz="2200" dirty="0"/>
              <a:t>, </a:t>
            </a:r>
            <a:r>
              <a:rPr lang="en-US" sz="2200" dirty="0" err="1"/>
              <a:t>existe</a:t>
            </a:r>
            <a:r>
              <a:rPr lang="en-US" sz="2200" dirty="0"/>
              <a:t> </a:t>
            </a:r>
            <a:r>
              <a:rPr lang="en-US" sz="2200" dirty="0" err="1"/>
              <a:t>una</a:t>
            </a:r>
            <a:r>
              <a:rPr lang="en-US" sz="2200" dirty="0"/>
              <a:t> </a:t>
            </a:r>
            <a:r>
              <a:rPr lang="en-US" sz="2200" dirty="0" err="1"/>
              <a:t>versión</a:t>
            </a:r>
            <a:r>
              <a:rPr lang="en-US" sz="2200" dirty="0"/>
              <a:t> </a:t>
            </a:r>
            <a:r>
              <a:rPr lang="en-US" sz="2200" dirty="0" err="1"/>
              <a:t>pediátrica</a:t>
            </a:r>
            <a:r>
              <a:rPr lang="en-US" sz="2200" dirty="0"/>
              <a:t>. 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1276412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2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6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2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6B4EB25-5C85-409E-81F6-41A91E8F8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Lesión medular.</a:t>
            </a:r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4F9B742-CCB1-47CF-B8E8-E3A945BFF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60" y="1687286"/>
            <a:ext cx="8621078" cy="4366042"/>
          </a:xfrm>
        </p:spPr>
        <p:txBody>
          <a:bodyPr>
            <a:normAutofit lnSpcReduction="10000"/>
          </a:bodyPr>
          <a:lstStyle/>
          <a:p>
            <a:r>
              <a:rPr lang="en-US" sz="2000" b="1" u="sng" dirty="0"/>
              <a:t>International Standards for Neurological Classification of Spinal Cord Injury </a:t>
            </a:r>
            <a:r>
              <a:rPr lang="en-US" sz="2000" b="1" dirty="0"/>
              <a:t>(ASIA Impairment Scale) </a:t>
            </a:r>
          </a:p>
          <a:p>
            <a:r>
              <a:rPr lang="en-US" sz="2000" b="1" u="sng" dirty="0"/>
              <a:t>Walking Index for Spinal Cord Injury</a:t>
            </a:r>
            <a:r>
              <a:rPr lang="en-US" sz="2000" b="1" dirty="0"/>
              <a:t> </a:t>
            </a:r>
          </a:p>
          <a:p>
            <a:r>
              <a:rPr lang="en-US" sz="2000" b="1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Spinal Cord Assessment Tool for Spastic Reflexes (SCATS)</a:t>
            </a:r>
            <a:endParaRPr lang="en-US" sz="2000" b="1" dirty="0"/>
          </a:p>
          <a:p>
            <a:pPr lvl="1"/>
            <a:r>
              <a:rPr lang="en-US" sz="2000" dirty="0" err="1"/>
              <a:t>Dominio</a:t>
            </a:r>
            <a:r>
              <a:rPr lang="en-US" sz="2000" dirty="0"/>
              <a:t>: motor</a:t>
            </a:r>
          </a:p>
          <a:p>
            <a:pPr lvl="1"/>
            <a:r>
              <a:rPr lang="en-US" sz="2000" dirty="0" err="1"/>
              <a:t>Evalúa</a:t>
            </a:r>
            <a:r>
              <a:rPr lang="en-US" sz="2000" dirty="0"/>
              <a:t> </a:t>
            </a:r>
            <a:r>
              <a:rPr lang="en-US" sz="2000" dirty="0" err="1"/>
              <a:t>tres</a:t>
            </a:r>
            <a:r>
              <a:rPr lang="en-US" sz="2000" dirty="0"/>
              <a:t> </a:t>
            </a:r>
            <a:r>
              <a:rPr lang="en-US" sz="2000" dirty="0" err="1"/>
              <a:t>tipos</a:t>
            </a:r>
            <a:r>
              <a:rPr lang="en-US" sz="2000" dirty="0"/>
              <a:t> de </a:t>
            </a:r>
            <a:r>
              <a:rPr lang="en-US" sz="2000" u="sng" dirty="0" err="1"/>
              <a:t>comportamiento</a:t>
            </a:r>
            <a:r>
              <a:rPr lang="en-US" sz="2000" u="sng" dirty="0"/>
              <a:t> </a:t>
            </a:r>
            <a:r>
              <a:rPr lang="en-US" sz="2000" u="sng" dirty="0" err="1"/>
              <a:t>espástico</a:t>
            </a:r>
            <a:r>
              <a:rPr lang="en-US" sz="2000" u="sng" dirty="0"/>
              <a:t> motor</a:t>
            </a:r>
            <a:r>
              <a:rPr lang="en-US" sz="2000" dirty="0"/>
              <a:t>: </a:t>
            </a:r>
          </a:p>
          <a:p>
            <a:pPr lvl="2"/>
            <a:r>
              <a:rPr lang="en-US" sz="1600" dirty="0"/>
              <a:t>Clonus (</a:t>
            </a:r>
            <a:r>
              <a:rPr lang="en-US" sz="1600" dirty="0" err="1"/>
              <a:t>flexores</a:t>
            </a:r>
            <a:r>
              <a:rPr lang="en-US" sz="1600" dirty="0"/>
              <a:t> plantares) </a:t>
            </a:r>
          </a:p>
          <a:p>
            <a:pPr lvl="2"/>
            <a:r>
              <a:rPr lang="en-US" sz="1600" dirty="0" err="1"/>
              <a:t>Espasmo</a:t>
            </a:r>
            <a:r>
              <a:rPr lang="en-US" sz="1600" dirty="0"/>
              <a:t> flexor (</a:t>
            </a:r>
            <a:r>
              <a:rPr lang="en-US" sz="1600" dirty="0" err="1"/>
              <a:t>estimulación</a:t>
            </a:r>
            <a:r>
              <a:rPr lang="en-US" sz="1600" dirty="0"/>
              <a:t> con un </a:t>
            </a:r>
            <a:r>
              <a:rPr lang="en-US" sz="1600" dirty="0" err="1"/>
              <a:t>pinchazo</a:t>
            </a:r>
            <a:r>
              <a:rPr lang="en-US" sz="1600" dirty="0"/>
              <a:t> </a:t>
            </a:r>
            <a:r>
              <a:rPr lang="en-US" sz="1600" dirty="0" err="1"/>
              <a:t>en</a:t>
            </a:r>
            <a:r>
              <a:rPr lang="en-US" sz="1600" dirty="0"/>
              <a:t> arco medio plantar)  </a:t>
            </a:r>
          </a:p>
          <a:p>
            <a:pPr lvl="2"/>
            <a:r>
              <a:rPr lang="en-US" sz="1600" dirty="0" err="1"/>
              <a:t>Espasmo</a:t>
            </a:r>
            <a:r>
              <a:rPr lang="en-US" sz="1600" dirty="0"/>
              <a:t> extensor (</a:t>
            </a:r>
            <a:r>
              <a:rPr lang="en-US" sz="1600" dirty="0" err="1"/>
              <a:t>en</a:t>
            </a:r>
            <a:r>
              <a:rPr lang="en-US" sz="1600" dirty="0"/>
              <a:t> </a:t>
            </a:r>
            <a:r>
              <a:rPr lang="en-US" sz="1600" dirty="0" err="1"/>
              <a:t>miembro</a:t>
            </a:r>
            <a:r>
              <a:rPr lang="en-US" sz="1600" dirty="0"/>
              <a:t> inferior, </a:t>
            </a:r>
            <a:r>
              <a:rPr lang="en-US" sz="1600" dirty="0" err="1"/>
              <a:t>llevando</a:t>
            </a:r>
            <a:r>
              <a:rPr lang="en-US" sz="1600" dirty="0"/>
              <a:t> la </a:t>
            </a:r>
            <a:r>
              <a:rPr lang="en-US" sz="1600" dirty="0" err="1"/>
              <a:t>pierna</a:t>
            </a:r>
            <a:r>
              <a:rPr lang="en-US" sz="1600" dirty="0"/>
              <a:t> de flexion a </a:t>
            </a:r>
            <a:r>
              <a:rPr lang="en-US" sz="1600" dirty="0" err="1"/>
              <a:t>extensión</a:t>
            </a:r>
            <a:r>
              <a:rPr lang="en-US" sz="1600" dirty="0"/>
              <a:t>) (</a:t>
            </a:r>
            <a:r>
              <a:rPr lang="en-US" sz="1600" dirty="0" err="1"/>
              <a:t>escala</a:t>
            </a:r>
            <a:r>
              <a:rPr lang="en-US" sz="1600" dirty="0"/>
              <a:t> 0-3, </a:t>
            </a:r>
            <a:r>
              <a:rPr lang="en-US" sz="1600" dirty="0" err="1"/>
              <a:t>máxima</a:t>
            </a:r>
            <a:r>
              <a:rPr lang="en-US" sz="1600" dirty="0"/>
              <a:t> </a:t>
            </a:r>
            <a:r>
              <a:rPr lang="en-US" sz="1600" dirty="0" err="1"/>
              <a:t>severidad</a:t>
            </a:r>
            <a:r>
              <a:rPr lang="en-US" sz="1600" dirty="0"/>
              <a:t>) </a:t>
            </a:r>
          </a:p>
          <a:p>
            <a:r>
              <a:rPr lang="es-ES" sz="2000" b="1" dirty="0" err="1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Spinal</a:t>
            </a:r>
            <a:r>
              <a:rPr lang="es-ES" sz="2000" b="1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Cord Independence </a:t>
            </a:r>
            <a:r>
              <a:rPr lang="es-ES" sz="2000" b="1" dirty="0" err="1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Measure</a:t>
            </a:r>
            <a:r>
              <a:rPr lang="es-ES" sz="2000" b="1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(SCIM)</a:t>
            </a:r>
            <a:endParaRPr lang="es-ES" sz="2000" b="1" dirty="0"/>
          </a:p>
          <a:p>
            <a:pPr lvl="1"/>
            <a:r>
              <a:rPr lang="es-ES" sz="2000" dirty="0"/>
              <a:t>Dominio: AVD</a:t>
            </a:r>
          </a:p>
          <a:p>
            <a:pPr lvl="1"/>
            <a:r>
              <a:rPr lang="es-ES" sz="2000" dirty="0"/>
              <a:t>19 ítems que evalúan autocuidado, respiración-manejo de esfínteres y movilidad (100 puntos)</a:t>
            </a:r>
          </a:p>
        </p:txBody>
      </p:sp>
    </p:spTree>
    <p:extLst>
      <p:ext uri="{BB962C8B-B14F-4D97-AF65-F5344CB8AC3E}">
        <p14:creationId xmlns:p14="http://schemas.microsoft.com/office/powerpoint/2010/main" val="1880715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1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6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7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8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0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6B4EB25-5C85-409E-81F6-41A91E8F8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Lesión medular.</a:t>
            </a:r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4F9B742-CCB1-47CF-B8E8-E3A945BFF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59" y="1844675"/>
            <a:ext cx="7741603" cy="4208653"/>
          </a:xfrm>
        </p:spPr>
        <p:txBody>
          <a:bodyPr>
            <a:normAutofit/>
          </a:bodyPr>
          <a:lstStyle/>
          <a:p>
            <a:r>
              <a:rPr lang="es-ES" sz="2200" b="1" dirty="0"/>
              <a:t>International </a:t>
            </a:r>
            <a:r>
              <a:rPr lang="es-ES" sz="2200" b="1" dirty="0" err="1"/>
              <a:t>Spinal</a:t>
            </a:r>
            <a:r>
              <a:rPr lang="es-ES" sz="2200" b="1" dirty="0"/>
              <a:t> Cord </a:t>
            </a:r>
            <a:r>
              <a:rPr lang="es-ES" sz="2200" b="1" dirty="0" err="1"/>
              <a:t>Injury</a:t>
            </a:r>
            <a:r>
              <a:rPr lang="es-ES" sz="2200" b="1" dirty="0"/>
              <a:t> </a:t>
            </a:r>
            <a:r>
              <a:rPr lang="es-ES" sz="2200" b="1" dirty="0" err="1"/>
              <a:t>Pain</a:t>
            </a:r>
            <a:r>
              <a:rPr lang="es-ES" sz="2200" b="1" dirty="0"/>
              <a:t> </a:t>
            </a:r>
            <a:r>
              <a:rPr lang="es-ES" sz="2200" b="1" dirty="0" err="1"/>
              <a:t>Classification</a:t>
            </a:r>
            <a:endParaRPr lang="es-ES" sz="2200" b="1" dirty="0"/>
          </a:p>
          <a:p>
            <a:pPr lvl="1"/>
            <a:r>
              <a:rPr lang="es-ES" sz="2200" dirty="0"/>
              <a:t>Dominio: dolor</a:t>
            </a:r>
          </a:p>
          <a:p>
            <a:pPr lvl="1"/>
            <a:r>
              <a:rPr lang="es-ES" sz="2200" dirty="0"/>
              <a:t>3 niveles: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ES" sz="2200" dirty="0"/>
              <a:t>Tipo de dolor: nociceptivo, neuropático, otro o desconocido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ES" sz="2200" dirty="0"/>
              <a:t>Subtipo: nociceptivo (musculoesquelético, visceral, otro), neuropático (al nivel de lesión, por debajo, otro)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ES" sz="2200" dirty="0"/>
              <a:t>Causa del dolor y patología (si se conoce)</a:t>
            </a:r>
          </a:p>
        </p:txBody>
      </p:sp>
    </p:spTree>
    <p:extLst>
      <p:ext uri="{BB962C8B-B14F-4D97-AF65-F5344CB8AC3E}">
        <p14:creationId xmlns:p14="http://schemas.microsoft.com/office/powerpoint/2010/main" val="1443896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2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6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2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516F4F3-F883-4D29-9293-56B9E74D7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Enfermedad de Parkinson.</a:t>
            </a:r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285C06-3F0E-4894-9EB1-E82FC75D7B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59" y="1752600"/>
            <a:ext cx="8309927" cy="4300728"/>
          </a:xfrm>
        </p:spPr>
        <p:txBody>
          <a:bodyPr>
            <a:normAutofit/>
          </a:bodyPr>
          <a:lstStyle/>
          <a:p>
            <a:r>
              <a:rPr lang="en-US" sz="2000" b="1" dirty="0">
                <a:hlinkClick r:id="rId2"/>
              </a:rPr>
              <a:t>Schwab and England Activities of Daily Living Scale</a:t>
            </a:r>
            <a:endParaRPr lang="en-US" sz="2000" b="1" dirty="0"/>
          </a:p>
          <a:p>
            <a:pPr lvl="1"/>
            <a:r>
              <a:rPr lang="en-US" sz="2000" dirty="0" err="1"/>
              <a:t>Dominio</a:t>
            </a:r>
            <a:r>
              <a:rPr lang="en-US" sz="2000" dirty="0"/>
              <a:t>: AVD</a:t>
            </a:r>
          </a:p>
          <a:p>
            <a:pPr lvl="1"/>
            <a:r>
              <a:rPr lang="en-US" sz="2000" dirty="0" err="1"/>
              <a:t>Gradúa</a:t>
            </a:r>
            <a:r>
              <a:rPr lang="en-US" sz="2000" dirty="0"/>
              <a:t> </a:t>
            </a:r>
            <a:r>
              <a:rPr lang="en-US" sz="2000" dirty="0" err="1"/>
              <a:t>desde</a:t>
            </a:r>
            <a:r>
              <a:rPr lang="en-US" sz="2000" dirty="0"/>
              <a:t> el 0% (no </a:t>
            </a:r>
            <a:r>
              <a:rPr lang="en-US" sz="2000" dirty="0" err="1"/>
              <a:t>mantiene</a:t>
            </a:r>
            <a:r>
              <a:rPr lang="en-US" sz="2000" dirty="0"/>
              <a:t> </a:t>
            </a:r>
            <a:r>
              <a:rPr lang="en-US" sz="2000" dirty="0" err="1"/>
              <a:t>funciones</a:t>
            </a:r>
            <a:r>
              <a:rPr lang="en-US" sz="2000" dirty="0"/>
              <a:t> </a:t>
            </a:r>
            <a:r>
              <a:rPr lang="en-US" sz="2000" dirty="0" err="1"/>
              <a:t>vegetativas</a:t>
            </a:r>
            <a:r>
              <a:rPr lang="en-US" sz="2000" dirty="0"/>
              <a:t>) hasta 100% (</a:t>
            </a:r>
            <a:r>
              <a:rPr lang="en-US" sz="2000" dirty="0" err="1"/>
              <a:t>independiente</a:t>
            </a:r>
            <a:r>
              <a:rPr lang="en-US" sz="2000" dirty="0"/>
              <a:t>)</a:t>
            </a:r>
          </a:p>
          <a:p>
            <a:r>
              <a:rPr lang="en-US" sz="2000" b="1" dirty="0">
                <a:hlinkClick r:id="rId3"/>
              </a:rPr>
              <a:t>Unified Parkinson's disease rating scale</a:t>
            </a:r>
            <a:endParaRPr lang="en-US" sz="2000" b="1" dirty="0"/>
          </a:p>
          <a:p>
            <a:pPr lvl="1"/>
            <a:r>
              <a:rPr lang="en-US" sz="2000" dirty="0" err="1"/>
              <a:t>Dominio</a:t>
            </a:r>
            <a:r>
              <a:rPr lang="en-US" sz="2000" dirty="0"/>
              <a:t>: </a:t>
            </a:r>
            <a:r>
              <a:rPr lang="en-US" sz="2000" dirty="0" err="1"/>
              <a:t>salud</a:t>
            </a:r>
            <a:r>
              <a:rPr lang="en-US" sz="2000" dirty="0"/>
              <a:t> general</a:t>
            </a:r>
          </a:p>
          <a:p>
            <a:pPr lvl="1"/>
            <a:r>
              <a:rPr lang="en-US" sz="2000" dirty="0" err="1"/>
              <a:t>Evalúa</a:t>
            </a:r>
            <a:r>
              <a:rPr lang="en-US" sz="2000" dirty="0"/>
              <a:t> </a:t>
            </a:r>
            <a:r>
              <a:rPr lang="en-US" sz="2000" dirty="0" err="1"/>
              <a:t>estado</a:t>
            </a:r>
            <a:r>
              <a:rPr lang="en-US" sz="2000" dirty="0"/>
              <a:t> mental, AVD, </a:t>
            </a:r>
            <a:r>
              <a:rPr lang="en-US" sz="2000" dirty="0" err="1"/>
              <a:t>Aspectos</a:t>
            </a:r>
            <a:r>
              <a:rPr lang="en-US" sz="2000" dirty="0"/>
              <a:t> </a:t>
            </a:r>
            <a:r>
              <a:rPr lang="en-US" sz="2000" dirty="0" err="1"/>
              <a:t>motores</a:t>
            </a:r>
            <a:r>
              <a:rPr lang="en-US" sz="2000" dirty="0"/>
              <a:t>, </a:t>
            </a:r>
            <a:r>
              <a:rPr lang="en-US" sz="2000" dirty="0" err="1"/>
              <a:t>Complicaciones</a:t>
            </a:r>
            <a:r>
              <a:rPr lang="en-US" sz="2000" dirty="0"/>
              <a:t> (159 puntos, </a:t>
            </a:r>
            <a:r>
              <a:rPr lang="en-US" sz="2000" dirty="0" err="1"/>
              <a:t>máxima</a:t>
            </a:r>
            <a:r>
              <a:rPr lang="en-US" sz="2000" dirty="0"/>
              <a:t> </a:t>
            </a:r>
            <a:r>
              <a:rPr lang="en-US" sz="2000" dirty="0" err="1"/>
              <a:t>severidad</a:t>
            </a:r>
            <a:r>
              <a:rPr lang="en-US" sz="2000" dirty="0"/>
              <a:t>)</a:t>
            </a:r>
          </a:p>
          <a:p>
            <a:r>
              <a:rPr lang="es-ES" sz="2000" b="1" dirty="0" err="1">
                <a:hlinkClick r:id="rId4"/>
              </a:rPr>
              <a:t>Freezing</a:t>
            </a:r>
            <a:r>
              <a:rPr lang="es-ES" sz="2000" b="1" dirty="0">
                <a:hlinkClick r:id="rId4"/>
              </a:rPr>
              <a:t> </a:t>
            </a:r>
            <a:r>
              <a:rPr lang="es-ES" sz="2000" b="1" dirty="0" err="1">
                <a:hlinkClick r:id="rId4"/>
              </a:rPr>
              <a:t>of</a:t>
            </a:r>
            <a:r>
              <a:rPr lang="es-ES" sz="2000" b="1" dirty="0">
                <a:hlinkClick r:id="rId4"/>
              </a:rPr>
              <a:t> </a:t>
            </a:r>
            <a:r>
              <a:rPr lang="es-ES" sz="2000" b="1" dirty="0" err="1">
                <a:hlinkClick r:id="rId4"/>
              </a:rPr>
              <a:t>Gait</a:t>
            </a:r>
            <a:r>
              <a:rPr lang="es-ES" sz="2000" b="1" dirty="0">
                <a:hlinkClick r:id="rId4"/>
              </a:rPr>
              <a:t> </a:t>
            </a:r>
            <a:r>
              <a:rPr lang="es-ES" sz="2000" b="1" dirty="0" err="1">
                <a:hlinkClick r:id="rId4"/>
              </a:rPr>
              <a:t>Questionnaire</a:t>
            </a:r>
            <a:endParaRPr lang="es-ES" sz="2000" b="1" dirty="0"/>
          </a:p>
          <a:p>
            <a:pPr lvl="1"/>
            <a:r>
              <a:rPr lang="es-ES" sz="2000" dirty="0"/>
              <a:t>Dominio: AVD/motor</a:t>
            </a:r>
          </a:p>
          <a:p>
            <a:pPr lvl="1"/>
            <a:r>
              <a:rPr lang="es-ES" sz="2000" dirty="0"/>
              <a:t>6 ítems (4 evalúan la severidad del </a:t>
            </a:r>
            <a:r>
              <a:rPr lang="es-ES" sz="2000" dirty="0" err="1"/>
              <a:t>freezing</a:t>
            </a:r>
            <a:r>
              <a:rPr lang="es-ES" sz="2000" dirty="0"/>
              <a:t> y 2 la marcha) (24 puntos, máxima severidad)</a:t>
            </a:r>
          </a:p>
        </p:txBody>
      </p:sp>
    </p:spTree>
    <p:extLst>
      <p:ext uri="{BB962C8B-B14F-4D97-AF65-F5344CB8AC3E}">
        <p14:creationId xmlns:p14="http://schemas.microsoft.com/office/powerpoint/2010/main" val="4046420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1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6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7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8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0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516F4F3-F883-4D29-9293-56B9E74D7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Enfermedad de Parkinson.</a:t>
            </a:r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285C06-3F0E-4894-9EB1-E82FC75D7B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59" y="1844675"/>
            <a:ext cx="8506777" cy="4208653"/>
          </a:xfrm>
        </p:spPr>
        <p:txBody>
          <a:bodyPr>
            <a:normAutofit/>
          </a:bodyPr>
          <a:lstStyle/>
          <a:p>
            <a:r>
              <a:rPr lang="es-ES" sz="2000" b="1" dirty="0">
                <a:hlinkClick r:id="rId2"/>
              </a:rPr>
              <a:t>Parkinson Fatigue </a:t>
            </a:r>
            <a:r>
              <a:rPr lang="es-ES" sz="2000" b="1" dirty="0" err="1">
                <a:hlinkClick r:id="rId2"/>
              </a:rPr>
              <a:t>Scale</a:t>
            </a:r>
            <a:endParaRPr lang="es-ES" sz="2000" b="1" dirty="0"/>
          </a:p>
          <a:p>
            <a:pPr lvl="1"/>
            <a:r>
              <a:rPr lang="es-ES" sz="2000" dirty="0"/>
              <a:t>Dominio: AVD </a:t>
            </a:r>
          </a:p>
          <a:p>
            <a:pPr lvl="1"/>
            <a:r>
              <a:rPr lang="es-ES" sz="2000" dirty="0"/>
              <a:t>16 ítems (7 ítems valoran la presencia o no de sensación subjetiva de fatiga y 9 ítems evalúan el impacto de la fatiga en las AVD) </a:t>
            </a:r>
          </a:p>
          <a:p>
            <a:pPr lvl="1"/>
            <a:r>
              <a:rPr lang="es-ES" sz="2000" dirty="0"/>
              <a:t>Escala 1-5, fuerte desacuerdo-fuerte acuerdo, 16-80 puntos, máxima puntuación = máxima repercusión de la fatiga</a:t>
            </a:r>
          </a:p>
          <a:p>
            <a:r>
              <a:rPr lang="es-ES" sz="2000" b="1" dirty="0" err="1">
                <a:hlinkClick r:id="rId3"/>
              </a:rPr>
              <a:t>Modified</a:t>
            </a:r>
            <a:r>
              <a:rPr lang="es-ES" sz="2000" b="1" dirty="0">
                <a:hlinkClick r:id="rId3"/>
              </a:rPr>
              <a:t> </a:t>
            </a:r>
            <a:r>
              <a:rPr lang="es-ES" sz="2000" b="1" dirty="0" err="1">
                <a:hlinkClick r:id="rId3"/>
              </a:rPr>
              <a:t>Hoehn</a:t>
            </a:r>
            <a:r>
              <a:rPr lang="es-ES" sz="2000" b="1" dirty="0">
                <a:hlinkClick r:id="rId3"/>
              </a:rPr>
              <a:t> and </a:t>
            </a:r>
            <a:r>
              <a:rPr lang="es-ES" sz="2000" b="1" dirty="0" err="1">
                <a:hlinkClick r:id="rId3"/>
              </a:rPr>
              <a:t>Yahr</a:t>
            </a:r>
            <a:r>
              <a:rPr lang="es-ES" sz="2000" b="1" dirty="0">
                <a:hlinkClick r:id="rId3"/>
              </a:rPr>
              <a:t> </a:t>
            </a:r>
            <a:r>
              <a:rPr lang="es-ES" sz="2000" b="1" dirty="0" err="1">
                <a:hlinkClick r:id="rId3"/>
              </a:rPr>
              <a:t>scale</a:t>
            </a:r>
            <a:endParaRPr lang="es-ES" sz="2000" b="1" dirty="0"/>
          </a:p>
          <a:p>
            <a:pPr lvl="1"/>
            <a:r>
              <a:rPr lang="es-ES" sz="2000" dirty="0"/>
              <a:t>Dominio: salud general / motor </a:t>
            </a:r>
          </a:p>
          <a:p>
            <a:pPr lvl="1"/>
            <a:r>
              <a:rPr lang="es-ES" sz="2000" dirty="0"/>
              <a:t>Categoriza el nivel de discapacidad de los pacientes con Parkinson en siete niveles o estadios (1, 1.5, 2, 2.5, 3, 4 y 5-máxima severidad)</a:t>
            </a:r>
          </a:p>
        </p:txBody>
      </p:sp>
    </p:spTree>
    <p:extLst>
      <p:ext uri="{BB962C8B-B14F-4D97-AF65-F5344CB8AC3E}">
        <p14:creationId xmlns:p14="http://schemas.microsoft.com/office/powerpoint/2010/main" val="21413628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1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6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7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8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0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24F520D-CD74-4723-B574-FEBFD9F5E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Esclerosis Múltiple.</a:t>
            </a:r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B5FB36-CEC1-4B58-AE45-3DC9EEBB9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59" y="1741714"/>
            <a:ext cx="8379651" cy="4311614"/>
          </a:xfrm>
        </p:spPr>
        <p:txBody>
          <a:bodyPr>
            <a:normAutofit/>
          </a:bodyPr>
          <a:lstStyle/>
          <a:p>
            <a:r>
              <a:rPr lang="en-US" sz="2000" b="1" dirty="0">
                <a:hlinkClick r:id="rId2"/>
              </a:rPr>
              <a:t>Disabilities of the Arm, Shoulder, and Hand Questionnaire (DASH)</a:t>
            </a:r>
            <a:endParaRPr lang="en-US" sz="2000" b="1" dirty="0"/>
          </a:p>
          <a:p>
            <a:pPr lvl="1"/>
            <a:r>
              <a:rPr lang="en-US" sz="2000" dirty="0"/>
              <a:t>Se </a:t>
            </a:r>
            <a:r>
              <a:rPr lang="en-US" sz="2000" dirty="0" err="1"/>
              <a:t>emplea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la </a:t>
            </a:r>
            <a:r>
              <a:rPr lang="en-US" sz="2000" dirty="0" err="1"/>
              <a:t>evaluación</a:t>
            </a:r>
            <a:r>
              <a:rPr lang="en-US" sz="2000" dirty="0"/>
              <a:t> de </a:t>
            </a:r>
            <a:r>
              <a:rPr lang="en-US" sz="2000" dirty="0" err="1"/>
              <a:t>pacientes</a:t>
            </a:r>
            <a:r>
              <a:rPr lang="en-US" sz="2000" dirty="0"/>
              <a:t> con EM, </a:t>
            </a:r>
            <a:r>
              <a:rPr lang="en-US" sz="2000" dirty="0" err="1"/>
              <a:t>pero</a:t>
            </a:r>
            <a:r>
              <a:rPr lang="en-US" sz="2000" dirty="0"/>
              <a:t> también se </a:t>
            </a:r>
            <a:r>
              <a:rPr lang="en-US" sz="2000" dirty="0" err="1"/>
              <a:t>usa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otros</a:t>
            </a:r>
            <a:r>
              <a:rPr lang="en-US" sz="2000" dirty="0"/>
              <a:t> </a:t>
            </a:r>
            <a:r>
              <a:rPr lang="en-US" sz="2000" dirty="0" err="1"/>
              <a:t>contextos</a:t>
            </a:r>
            <a:r>
              <a:rPr lang="en-US" sz="2000" dirty="0"/>
              <a:t> </a:t>
            </a:r>
            <a:r>
              <a:rPr lang="en-US" sz="2000" dirty="0" err="1"/>
              <a:t>como</a:t>
            </a:r>
            <a:r>
              <a:rPr lang="en-US" sz="2000" dirty="0"/>
              <a:t> </a:t>
            </a:r>
            <a:r>
              <a:rPr lang="en-US" sz="2000" dirty="0" err="1"/>
              <a:t>patología</a:t>
            </a:r>
            <a:r>
              <a:rPr lang="en-US" sz="2000" dirty="0"/>
              <a:t> del </a:t>
            </a:r>
            <a:r>
              <a:rPr lang="en-US" sz="2000" dirty="0" err="1"/>
              <a:t>aparato</a:t>
            </a:r>
            <a:r>
              <a:rPr lang="en-US" sz="2000" dirty="0"/>
              <a:t> locomotor</a:t>
            </a:r>
          </a:p>
          <a:p>
            <a:pPr lvl="1"/>
            <a:r>
              <a:rPr lang="en-US" sz="2000" dirty="0"/>
              <a:t>Domino: AVD / motor </a:t>
            </a:r>
          </a:p>
          <a:p>
            <a:pPr lvl="1"/>
            <a:r>
              <a:rPr lang="en-US" sz="2000" dirty="0" err="1"/>
              <a:t>Autocuestionario</a:t>
            </a:r>
            <a:r>
              <a:rPr lang="en-US" sz="2000" dirty="0"/>
              <a:t> de 30 </a:t>
            </a:r>
            <a:r>
              <a:rPr lang="en-US" sz="2000" dirty="0" err="1"/>
              <a:t>ítems</a:t>
            </a:r>
            <a:r>
              <a:rPr lang="en-US" sz="2000" dirty="0"/>
              <a:t> que </a:t>
            </a:r>
            <a:r>
              <a:rPr lang="en-US" sz="2000" dirty="0" err="1"/>
              <a:t>evalúan</a:t>
            </a:r>
            <a:r>
              <a:rPr lang="en-US" sz="2000" dirty="0"/>
              <a:t> la </a:t>
            </a:r>
            <a:r>
              <a:rPr lang="en-US" sz="2000" dirty="0" err="1"/>
              <a:t>extremidad</a:t>
            </a:r>
            <a:r>
              <a:rPr lang="en-US" sz="2000" dirty="0"/>
              <a:t> superior + 2 </a:t>
            </a:r>
            <a:r>
              <a:rPr lang="en-US" sz="2000" dirty="0" err="1"/>
              <a:t>módulos</a:t>
            </a:r>
            <a:r>
              <a:rPr lang="en-US" sz="2000" dirty="0"/>
              <a:t> </a:t>
            </a:r>
            <a:r>
              <a:rPr lang="en-US" sz="2000" dirty="0" err="1"/>
              <a:t>opcionales</a:t>
            </a:r>
            <a:r>
              <a:rPr lang="en-US" sz="2000" dirty="0"/>
              <a:t> con 4 </a:t>
            </a:r>
            <a:r>
              <a:rPr lang="en-US" sz="2000" dirty="0" err="1"/>
              <a:t>ítems</a:t>
            </a:r>
            <a:r>
              <a:rPr lang="en-US" sz="2000" dirty="0"/>
              <a:t> para </a:t>
            </a:r>
            <a:r>
              <a:rPr lang="en-US" sz="2000" dirty="0" err="1"/>
              <a:t>medir</a:t>
            </a:r>
            <a:r>
              <a:rPr lang="en-US" sz="2000" dirty="0"/>
              <a:t> la </a:t>
            </a:r>
            <a:r>
              <a:rPr lang="en-US" sz="2000" dirty="0" err="1"/>
              <a:t>función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atletas</a:t>
            </a:r>
            <a:r>
              <a:rPr lang="en-US" sz="2000" dirty="0"/>
              <a:t>, </a:t>
            </a:r>
            <a:r>
              <a:rPr lang="en-US" sz="2000" dirty="0" err="1"/>
              <a:t>artistas</a:t>
            </a:r>
            <a:r>
              <a:rPr lang="en-US" sz="2000" dirty="0"/>
              <a:t> y </a:t>
            </a:r>
            <a:r>
              <a:rPr lang="en-US" sz="2000" dirty="0" err="1"/>
              <a:t>trabajadores</a:t>
            </a:r>
            <a:r>
              <a:rPr lang="en-US" sz="2000" dirty="0"/>
              <a:t> (</a:t>
            </a:r>
            <a:r>
              <a:rPr lang="en-US" sz="2000" dirty="0" err="1"/>
              <a:t>tiene</a:t>
            </a:r>
            <a:r>
              <a:rPr lang="en-US" sz="2000" dirty="0"/>
              <a:t> </a:t>
            </a:r>
            <a:r>
              <a:rPr lang="en-US" sz="2000" dirty="0" err="1"/>
              <a:t>instrucciones</a:t>
            </a:r>
            <a:r>
              <a:rPr lang="en-US" sz="2000" dirty="0"/>
              <a:t> de </a:t>
            </a:r>
            <a:r>
              <a:rPr lang="en-US" sz="2000" dirty="0" err="1"/>
              <a:t>puntuación</a:t>
            </a:r>
            <a:r>
              <a:rPr lang="en-US" sz="2000" dirty="0"/>
              <a:t>: 0-100 puntos, </a:t>
            </a:r>
            <a:r>
              <a:rPr lang="en-US" sz="2000" dirty="0" err="1"/>
              <a:t>máxima</a:t>
            </a:r>
            <a:r>
              <a:rPr lang="en-US" sz="2000" dirty="0"/>
              <a:t> </a:t>
            </a:r>
            <a:r>
              <a:rPr lang="en-US" sz="2000" dirty="0" err="1"/>
              <a:t>puntuación</a:t>
            </a:r>
            <a:r>
              <a:rPr lang="en-US" sz="2000" dirty="0"/>
              <a:t> = </a:t>
            </a:r>
            <a:r>
              <a:rPr lang="en-US" sz="2000" dirty="0" err="1"/>
              <a:t>máxima</a:t>
            </a:r>
            <a:r>
              <a:rPr lang="en-US" sz="2000" dirty="0"/>
              <a:t> </a:t>
            </a:r>
            <a:r>
              <a:rPr lang="en-US" sz="2000" dirty="0" err="1"/>
              <a:t>severidad</a:t>
            </a:r>
            <a:r>
              <a:rPr lang="en-US" sz="2000" dirty="0"/>
              <a:t>) </a:t>
            </a:r>
          </a:p>
          <a:p>
            <a:r>
              <a:rPr lang="en-US" sz="2000" b="1" dirty="0">
                <a:hlinkClick r:id="rId3"/>
              </a:rPr>
              <a:t>Functional Assessment of Multiple Sclerosis (version 4)</a:t>
            </a:r>
            <a:endParaRPr lang="en-US" sz="2000" b="1" dirty="0"/>
          </a:p>
          <a:p>
            <a:pPr lvl="1"/>
            <a:r>
              <a:rPr lang="en-US" sz="2000" dirty="0" err="1"/>
              <a:t>Dominio</a:t>
            </a:r>
            <a:r>
              <a:rPr lang="en-US" sz="2000" dirty="0"/>
              <a:t>: </a:t>
            </a:r>
            <a:r>
              <a:rPr lang="en-US" sz="2000" dirty="0" err="1"/>
              <a:t>emoción</a:t>
            </a:r>
            <a:r>
              <a:rPr lang="en-US" sz="2000" dirty="0"/>
              <a:t>, </a:t>
            </a:r>
            <a:r>
              <a:rPr lang="en-US" sz="2000" dirty="0" err="1"/>
              <a:t>salud</a:t>
            </a:r>
            <a:r>
              <a:rPr lang="en-US" sz="2000" dirty="0"/>
              <a:t> general, motor</a:t>
            </a:r>
          </a:p>
          <a:p>
            <a:pPr lvl="1"/>
            <a:r>
              <a:rPr lang="en-US" sz="2000" dirty="0"/>
              <a:t>58 </a:t>
            </a:r>
            <a:r>
              <a:rPr lang="en-US" sz="2000" dirty="0" err="1"/>
              <a:t>ítems</a:t>
            </a:r>
            <a:r>
              <a:rPr lang="en-US" sz="2000" dirty="0"/>
              <a:t> (</a:t>
            </a:r>
            <a:r>
              <a:rPr lang="en-US" sz="2000" dirty="0" err="1"/>
              <a:t>escala</a:t>
            </a:r>
            <a:r>
              <a:rPr lang="en-US" sz="2000" dirty="0"/>
              <a:t> </a:t>
            </a:r>
            <a:r>
              <a:rPr lang="en-US" sz="2000" dirty="0" err="1"/>
              <a:t>tipo</a:t>
            </a:r>
            <a:r>
              <a:rPr lang="en-US" sz="2000" dirty="0"/>
              <a:t> Likert de 5 puntos): 0 </a:t>
            </a:r>
            <a:r>
              <a:rPr lang="en-US" sz="2000" dirty="0" err="1"/>
              <a:t>nunca</a:t>
            </a:r>
            <a:r>
              <a:rPr lang="en-US" sz="2000" dirty="0"/>
              <a:t> – 4 </a:t>
            </a:r>
            <a:r>
              <a:rPr lang="en-US" sz="2000" dirty="0" err="1"/>
              <a:t>mucho</a:t>
            </a:r>
            <a:r>
              <a:rPr lang="en-US" sz="2000" dirty="0"/>
              <a:t>. </a:t>
            </a:r>
            <a:r>
              <a:rPr lang="en-US" sz="2000" dirty="0" err="1"/>
              <a:t>Evalúa</a:t>
            </a:r>
            <a:r>
              <a:rPr lang="en-US" sz="2000" dirty="0"/>
              <a:t> </a:t>
            </a:r>
            <a:r>
              <a:rPr lang="en-US" sz="2000" dirty="0" err="1"/>
              <a:t>movilidad</a:t>
            </a:r>
            <a:r>
              <a:rPr lang="en-US" sz="2000" dirty="0"/>
              <a:t>, </a:t>
            </a:r>
            <a:r>
              <a:rPr lang="en-US" sz="2000" dirty="0" err="1"/>
              <a:t>síntomas</a:t>
            </a:r>
            <a:r>
              <a:rPr lang="en-US" sz="2000" dirty="0"/>
              <a:t>, </a:t>
            </a:r>
            <a:r>
              <a:rPr lang="en-US" sz="2000" dirty="0" err="1"/>
              <a:t>bienestar</a:t>
            </a:r>
            <a:r>
              <a:rPr lang="en-US" sz="2000" dirty="0"/>
              <a:t> </a:t>
            </a:r>
            <a:r>
              <a:rPr lang="en-US" sz="2000" dirty="0" err="1"/>
              <a:t>emocional</a:t>
            </a:r>
            <a:r>
              <a:rPr lang="en-US" sz="2000" dirty="0"/>
              <a:t>, </a:t>
            </a:r>
            <a:r>
              <a:rPr lang="en-US" sz="2000" dirty="0" err="1"/>
              <a:t>satisfacción</a:t>
            </a:r>
            <a:r>
              <a:rPr lang="en-US" sz="2000" dirty="0"/>
              <a:t> general, </a:t>
            </a:r>
            <a:r>
              <a:rPr lang="en-US" sz="2000" dirty="0" err="1"/>
              <a:t>pensamiento</a:t>
            </a:r>
            <a:r>
              <a:rPr lang="en-US" sz="2000" dirty="0"/>
              <a:t> y </a:t>
            </a:r>
            <a:r>
              <a:rPr lang="en-US" sz="2000" dirty="0" err="1"/>
              <a:t>fatiga</a:t>
            </a:r>
            <a:r>
              <a:rPr lang="en-US" sz="2000" dirty="0"/>
              <a:t>, </a:t>
            </a:r>
            <a:r>
              <a:rPr lang="en-US" sz="2000" dirty="0" err="1"/>
              <a:t>bienestar</a:t>
            </a:r>
            <a:r>
              <a:rPr lang="en-US" sz="2000" dirty="0"/>
              <a:t> social y familiar, </a:t>
            </a:r>
            <a:r>
              <a:rPr lang="en-US" sz="2000" dirty="0" err="1"/>
              <a:t>otros</a:t>
            </a:r>
            <a:r>
              <a:rPr lang="en-US" sz="2000" dirty="0"/>
              <a:t> </a:t>
            </a:r>
            <a:r>
              <a:rPr lang="en-US" sz="2000" dirty="0" err="1"/>
              <a:t>aspectos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748067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EA3FA75408345E4F90AD1022DAD7E470" ma:contentTypeVersion="14" ma:contentTypeDescription="Crear nuevo documento." ma:contentTypeScope="" ma:versionID="448065af1170bfe3952b03bfe536a58b">
  <xsd:schema xmlns:xsd="http://www.w3.org/2001/XMLSchema" xmlns:xs="http://www.w3.org/2001/XMLSchema" xmlns:p="http://schemas.microsoft.com/office/2006/metadata/properties" xmlns:ns3="950c1b2b-41f8-43fe-9ed8-da2ea382b454" xmlns:ns4="95bfa467-1f31-45c9-aca5-39d571d01247" targetNamespace="http://schemas.microsoft.com/office/2006/metadata/properties" ma:root="true" ma:fieldsID="953a4016f1f6948d1bc80acdf1b1ab9d" ns3:_="" ns4:_="">
    <xsd:import namespace="950c1b2b-41f8-43fe-9ed8-da2ea382b454"/>
    <xsd:import namespace="95bfa467-1f31-45c9-aca5-39d571d0124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0c1b2b-41f8-43fe-9ed8-da2ea382b45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la sugerencia para compartir" ma:description="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bfa467-1f31-45c9-aca5-39d571d0124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CBCB117-4935-4AF0-A221-C0B2A17DD2A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C9E2B04-07F1-4D85-87A9-21CCE69CC0FF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950c1b2b-41f8-43fe-9ed8-da2ea382b454"/>
    <ds:schemaRef ds:uri="95bfa467-1f31-45c9-aca5-39d571d0124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192B1A8-A3FC-4E23-88B7-53E4B0A1CD1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50c1b2b-41f8-43fe-9ed8-da2ea382b454"/>
    <ds:schemaRef ds:uri="95bfa467-1f31-45c9-aca5-39d571d012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1596</Words>
  <Application>Microsoft Office PowerPoint</Application>
  <PresentationFormat>Panorámica</PresentationFormat>
  <Paragraphs>135</Paragraphs>
  <Slides>16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3" baseType="lpstr">
      <vt:lpstr>Aptos</vt:lpstr>
      <vt:lpstr>Arial</vt:lpstr>
      <vt:lpstr>BlinkMacSystemFont</vt:lpstr>
      <vt:lpstr>Calibri</vt:lpstr>
      <vt:lpstr>Calibri Light</vt:lpstr>
      <vt:lpstr>Helvetica Neue Medium</vt:lpstr>
      <vt:lpstr>Tema de Office</vt:lpstr>
      <vt:lpstr>Escalas empleadas en la evaluación de patologías neurológicas específicas.  Evaluación Neurológica. Tema 10. Máster U. Neurocontrol Motor</vt:lpstr>
      <vt:lpstr>Clasificación de escalas atendiendo a condiciones neurológicas específicas.</vt:lpstr>
      <vt:lpstr>Daño cerebral adquirido. </vt:lpstr>
      <vt:lpstr>Daño cerebral adquirido. </vt:lpstr>
      <vt:lpstr>Lesión medular.</vt:lpstr>
      <vt:lpstr>Lesión medular.</vt:lpstr>
      <vt:lpstr>Enfermedad de Parkinson.</vt:lpstr>
      <vt:lpstr>Enfermedad de Parkinson.</vt:lpstr>
      <vt:lpstr>Esclerosis Múltiple.</vt:lpstr>
      <vt:lpstr>Esclerosis Múltiple. </vt:lpstr>
      <vt:lpstr>Esclerosis Múltiple. </vt:lpstr>
      <vt:lpstr>Parálisis Cerebral.</vt:lpstr>
      <vt:lpstr>Alteraciones del tono</vt:lpstr>
      <vt:lpstr>Desórdenes del movimiento: ataxia</vt:lpstr>
      <vt:lpstr>Desórdenes del movimiento: distonía, corea y atetosis </vt:lpstr>
      <vt:lpstr>Escalas empleadas en la evaluación de patologías neurológicas específicas.  Evaluación Neurológica. Tema 10. Máster U. Neurocontrol Motor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Tema 11. Escalas y pruebas empleadas en la evaluación de patologías neurológicas específicas</dc:title>
  <dc:creator>Francisco Molina Rueda</dc:creator>
  <cp:lastModifiedBy>Francisco Molina Rueda</cp:lastModifiedBy>
  <cp:revision>7</cp:revision>
  <dcterms:created xsi:type="dcterms:W3CDTF">2020-11-27T15:55:28Z</dcterms:created>
  <dcterms:modified xsi:type="dcterms:W3CDTF">2025-01-24T09:37:37Z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0x010100EA3FA75408345E4F90AD1022DAD7E470</vt:lpwstr>
  </property>
</Properties>
</file>