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33"/>
  </p:notesMasterIdLst>
  <p:sldIdLst>
    <p:sldId id="256" r:id="rId3"/>
    <p:sldId id="257" r:id="rId4"/>
    <p:sldId id="262" r:id="rId5"/>
    <p:sldId id="288" r:id="rId6"/>
    <p:sldId id="267" r:id="rId7"/>
    <p:sldId id="268" r:id="rId8"/>
    <p:sldId id="269" r:id="rId9"/>
    <p:sldId id="289" r:id="rId10"/>
    <p:sldId id="270" r:id="rId11"/>
    <p:sldId id="290" r:id="rId12"/>
    <p:sldId id="271" r:id="rId13"/>
    <p:sldId id="291" r:id="rId14"/>
    <p:sldId id="272" r:id="rId15"/>
    <p:sldId id="273" r:id="rId16"/>
    <p:sldId id="292" r:id="rId17"/>
    <p:sldId id="276" r:id="rId18"/>
    <p:sldId id="277" r:id="rId19"/>
    <p:sldId id="293" r:id="rId20"/>
    <p:sldId id="278" r:id="rId21"/>
    <p:sldId id="279" r:id="rId22"/>
    <p:sldId id="294" r:id="rId23"/>
    <p:sldId id="280" r:id="rId24"/>
    <p:sldId id="281" r:id="rId25"/>
    <p:sldId id="282" r:id="rId26"/>
    <p:sldId id="295" r:id="rId27"/>
    <p:sldId id="283" r:id="rId28"/>
    <p:sldId id="284" r:id="rId29"/>
    <p:sldId id="285" r:id="rId30"/>
    <p:sldId id="286" r:id="rId31"/>
    <p:sldId id="287" r:id="rId3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151"/>
    <a:srgbClr val="CB0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342D7D-A904-4A14-8DD5-DA14148504FB}" v="10" dt="2023-12-15T10:57:38.5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ás Rodríguez Uribe" userId="743eddab-4d2c-4c93-bdc4-e21608900313" providerId="ADAL" clId="{8BAE2CF8-6DA3-466E-B4D6-9FF1C6261FF1}"/>
    <pc:docChg chg="undo custSel addSld delSld modSld sldOrd">
      <pc:chgData name="Nicolás Rodríguez Uribe" userId="743eddab-4d2c-4c93-bdc4-e21608900313" providerId="ADAL" clId="{8BAE2CF8-6DA3-466E-B4D6-9FF1C6261FF1}" dt="2023-09-22T14:54:13" v="231" actId="20577"/>
      <pc:docMkLst>
        <pc:docMk/>
      </pc:docMkLst>
      <pc:sldChg chg="modSp mod">
        <pc:chgData name="Nicolás Rodríguez Uribe" userId="743eddab-4d2c-4c93-bdc4-e21608900313" providerId="ADAL" clId="{8BAE2CF8-6DA3-466E-B4D6-9FF1C6261FF1}" dt="2023-09-22T14:19:30.372" v="31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8BAE2CF8-6DA3-466E-B4D6-9FF1C6261FF1}" dt="2023-09-22T14:19:30.372" v="31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add del mod">
        <pc:chgData name="Nicolás Rodríguez Uribe" userId="743eddab-4d2c-4c93-bdc4-e21608900313" providerId="ADAL" clId="{8BAE2CF8-6DA3-466E-B4D6-9FF1C6261FF1}" dt="2023-09-22T14:41:04.399" v="113" actId="20577"/>
        <pc:sldMkLst>
          <pc:docMk/>
          <pc:sldMk cId="4158414998" sldId="258"/>
        </pc:sldMkLst>
        <pc:spChg chg="mod">
          <ac:chgData name="Nicolás Rodríguez Uribe" userId="743eddab-4d2c-4c93-bdc4-e21608900313" providerId="ADAL" clId="{8BAE2CF8-6DA3-466E-B4D6-9FF1C6261FF1}" dt="2023-09-22T14:41:04.399" v="113" actId="20577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39:56.121" v="93" actId="20577"/>
          <ac:spMkLst>
            <pc:docMk/>
            <pc:sldMk cId="4158414998" sldId="258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547701883" sldId="259"/>
        </pc:sldMkLst>
      </pc:sldChg>
      <pc:sldChg chg="modSp add mod">
        <pc:chgData name="Nicolás Rodríguez Uribe" userId="743eddab-4d2c-4c93-bdc4-e21608900313" providerId="ADAL" clId="{8BAE2CF8-6DA3-466E-B4D6-9FF1C6261FF1}" dt="2023-09-22T14:40:12.905" v="96" actId="20577"/>
        <pc:sldMkLst>
          <pc:docMk/>
          <pc:sldMk cId="2346170297" sldId="259"/>
        </pc:sldMkLst>
        <pc:spChg chg="mod">
          <ac:chgData name="Nicolás Rodríguez Uribe" userId="743eddab-4d2c-4c93-bdc4-e21608900313" providerId="ADAL" clId="{8BAE2CF8-6DA3-466E-B4D6-9FF1C6261FF1}" dt="2023-09-22T14:38:02.854" v="46" actId="20577"/>
          <ac:spMkLst>
            <pc:docMk/>
            <pc:sldMk cId="2346170297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12.905" v="96" actId="20577"/>
          <ac:spMkLst>
            <pc:docMk/>
            <pc:sldMk cId="2346170297" sldId="25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8BAE2CF8-6DA3-466E-B4D6-9FF1C6261FF1}" dt="2023-09-22T14:40:15.374" v="97" actId="20577"/>
        <pc:sldMkLst>
          <pc:docMk/>
          <pc:sldMk cId="592076565" sldId="260"/>
        </pc:sldMkLst>
        <pc:spChg chg="mod">
          <ac:chgData name="Nicolás Rodríguez Uribe" userId="743eddab-4d2c-4c93-bdc4-e21608900313" providerId="ADAL" clId="{8BAE2CF8-6DA3-466E-B4D6-9FF1C6261FF1}" dt="2023-09-22T14:40:15.374" v="97" actId="20577"/>
          <ac:spMkLst>
            <pc:docMk/>
            <pc:sldMk cId="592076565" sldId="260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757820027" sldId="260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917593691" sldId="261"/>
        </pc:sldMkLst>
      </pc:sldChg>
      <pc:sldChg chg="modSp add mod">
        <pc:chgData name="Nicolás Rodríguez Uribe" userId="743eddab-4d2c-4c93-bdc4-e21608900313" providerId="ADAL" clId="{8BAE2CF8-6DA3-466E-B4D6-9FF1C6261FF1}" dt="2023-09-22T14:41:11.941" v="115"/>
        <pc:sldMkLst>
          <pc:docMk/>
          <pc:sldMk cId="3344836165" sldId="261"/>
        </pc:sldMkLst>
        <pc:spChg chg="mod">
          <ac:chgData name="Nicolás Rodríguez Uribe" userId="743eddab-4d2c-4c93-bdc4-e21608900313" providerId="ADAL" clId="{8BAE2CF8-6DA3-466E-B4D6-9FF1C6261FF1}" dt="2023-09-22T14:41:11.941" v="115"/>
          <ac:spMkLst>
            <pc:docMk/>
            <pc:sldMk cId="3344836165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01.456" v="95" actId="20577"/>
          <ac:spMkLst>
            <pc:docMk/>
            <pc:sldMk cId="3344836165" sldId="261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958732488" sldId="262"/>
        </pc:sldMkLst>
      </pc:sldChg>
      <pc:sldChg chg="modSp add mod ord">
        <pc:chgData name="Nicolás Rodríguez Uribe" userId="743eddab-4d2c-4c93-bdc4-e21608900313" providerId="ADAL" clId="{8BAE2CF8-6DA3-466E-B4D6-9FF1C6261FF1}" dt="2023-09-22T14:54:08.239" v="227" actId="20577"/>
        <pc:sldMkLst>
          <pc:docMk/>
          <pc:sldMk cId="3234330171" sldId="262"/>
        </pc:sldMkLst>
        <pc:spChg chg="mod">
          <ac:chgData name="Nicolás Rodríguez Uribe" userId="743eddab-4d2c-4c93-bdc4-e21608900313" providerId="ADAL" clId="{8BAE2CF8-6DA3-466E-B4D6-9FF1C6261FF1}" dt="2023-09-22T14:54:08.239" v="227" actId="20577"/>
          <ac:spMkLst>
            <pc:docMk/>
            <pc:sldMk cId="3234330171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53:38.368" v="206" actId="20577"/>
          <ac:spMkLst>
            <pc:docMk/>
            <pc:sldMk cId="3234330171" sldId="262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894659187" sldId="263"/>
        </pc:sldMkLst>
      </pc:sldChg>
      <pc:sldChg chg="add">
        <pc:chgData name="Nicolás Rodríguez Uribe" userId="743eddab-4d2c-4c93-bdc4-e21608900313" providerId="ADAL" clId="{8BAE2CF8-6DA3-466E-B4D6-9FF1C6261FF1}" dt="2023-09-22T14:49:26.112" v="153" actId="2890"/>
        <pc:sldMkLst>
          <pc:docMk/>
          <pc:sldMk cId="3021982363" sldId="263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738696890" sldId="264"/>
        </pc:sldMkLst>
      </pc:sldChg>
      <pc:sldChg chg="modSp add mod">
        <pc:chgData name="Nicolás Rodríguez Uribe" userId="743eddab-4d2c-4c93-bdc4-e21608900313" providerId="ADAL" clId="{8BAE2CF8-6DA3-466E-B4D6-9FF1C6261FF1}" dt="2023-09-22T14:50:41.553" v="186"/>
        <pc:sldMkLst>
          <pc:docMk/>
          <pc:sldMk cId="3008267103" sldId="264"/>
        </pc:sldMkLst>
        <pc:spChg chg="mod">
          <ac:chgData name="Nicolás Rodríguez Uribe" userId="743eddab-4d2c-4c93-bdc4-e21608900313" providerId="ADAL" clId="{8BAE2CF8-6DA3-466E-B4D6-9FF1C6261FF1}" dt="2023-09-22T14:50:41.553" v="186"/>
          <ac:spMkLst>
            <pc:docMk/>
            <pc:sldMk cId="3008267103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9:59.275" v="157" actId="6549"/>
          <ac:spMkLst>
            <pc:docMk/>
            <pc:sldMk cId="3008267103" sldId="264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541243249" sldId="265"/>
        </pc:sldMkLst>
      </pc:sldChg>
      <pc:sldChg chg="add">
        <pc:chgData name="Nicolás Rodríguez Uribe" userId="743eddab-4d2c-4c93-bdc4-e21608900313" providerId="ADAL" clId="{8BAE2CF8-6DA3-466E-B4D6-9FF1C6261FF1}" dt="2023-09-22T14:51:26.031" v="187" actId="2890"/>
        <pc:sldMkLst>
          <pc:docMk/>
          <pc:sldMk cId="3459237278" sldId="265"/>
        </pc:sldMkLst>
      </pc:sldChg>
      <pc:sldChg chg="modSp add mod">
        <pc:chgData name="Nicolás Rodríguez Uribe" userId="743eddab-4d2c-4c93-bdc4-e21608900313" providerId="ADAL" clId="{8BAE2CF8-6DA3-466E-B4D6-9FF1C6261FF1}" dt="2023-09-22T14:53:09.339" v="201" actId="20577"/>
        <pc:sldMkLst>
          <pc:docMk/>
          <pc:sldMk cId="3100901251" sldId="266"/>
        </pc:sldMkLst>
        <pc:spChg chg="mod">
          <ac:chgData name="Nicolás Rodríguez Uribe" userId="743eddab-4d2c-4c93-bdc4-e21608900313" providerId="ADAL" clId="{8BAE2CF8-6DA3-466E-B4D6-9FF1C6261FF1}" dt="2023-09-22T14:53:09.339" v="201" actId="20577"/>
          <ac:spMkLst>
            <pc:docMk/>
            <pc:sldMk cId="3100901251" sldId="26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8BAE2CF8-6DA3-466E-B4D6-9FF1C6261FF1}" dt="2023-09-22T14:54:13" v="231" actId="20577"/>
        <pc:sldMkLst>
          <pc:docMk/>
          <pc:sldMk cId="1752846237" sldId="267"/>
        </pc:sldMkLst>
        <pc:spChg chg="mod">
          <ac:chgData name="Nicolás Rodríguez Uribe" userId="743eddab-4d2c-4c93-bdc4-e21608900313" providerId="ADAL" clId="{8BAE2CF8-6DA3-466E-B4D6-9FF1C6261FF1}" dt="2023-09-22T14:54:13" v="231" actId="20577"/>
          <ac:spMkLst>
            <pc:docMk/>
            <pc:sldMk cId="1752846237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53:45.579" v="208" actId="20577"/>
          <ac:spMkLst>
            <pc:docMk/>
            <pc:sldMk cId="1752846237" sldId="267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872420002" sldId="267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3870959680" sldId="268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935842843" sldId="269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307132690" sldId="270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347703056" sldId="271"/>
        </pc:sldMkLst>
      </pc:sldChg>
    </pc:docChg>
  </pc:docChgLst>
  <pc:docChgLst>
    <pc:chgData name="Nicolás Rodríguez Uribe" userId="743eddab-4d2c-4c93-bdc4-e21608900313" providerId="ADAL" clId="{0FFB4BEA-ACD8-498B-BCC2-5554D0D1A23A}"/>
    <pc:docChg chg="undo custSel addSld delSld modSld modMainMaster">
      <pc:chgData name="Nicolás Rodríguez Uribe" userId="743eddab-4d2c-4c93-bdc4-e21608900313" providerId="ADAL" clId="{0FFB4BEA-ACD8-498B-BCC2-5554D0D1A23A}" dt="2023-09-26T11:38:02.886" v="167" actId="1076"/>
      <pc:docMkLst>
        <pc:docMk/>
      </pc:docMkLst>
      <pc:sldChg chg="modSp mod">
        <pc:chgData name="Nicolás Rodríguez Uribe" userId="743eddab-4d2c-4c93-bdc4-e21608900313" providerId="ADAL" clId="{0FFB4BEA-ACD8-498B-BCC2-5554D0D1A23A}" dt="2023-09-26T11:36:19.776" v="165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0FFB4BEA-ACD8-498B-BCC2-5554D0D1A23A}" dt="2023-09-26T11:36:19.776" v="165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new del">
        <pc:chgData name="Nicolás Rodríguez Uribe" userId="743eddab-4d2c-4c93-bdc4-e21608900313" providerId="ADAL" clId="{0FFB4BEA-ACD8-498B-BCC2-5554D0D1A23A}" dt="2023-09-26T11:35:33.664" v="89" actId="680"/>
        <pc:sldMkLst>
          <pc:docMk/>
          <pc:sldMk cId="3447543556" sldId="268"/>
        </pc:sldMkLst>
      </pc:sldChg>
      <pc:sldMasterChg chg="modSp mod modSldLayout">
        <pc:chgData name="Nicolás Rodríguez Uribe" userId="743eddab-4d2c-4c93-bdc4-e21608900313" providerId="ADAL" clId="{0FFB4BEA-ACD8-498B-BCC2-5554D0D1A23A}" dt="2023-09-26T11:38:02.886" v="167" actId="1076"/>
        <pc:sldMasterMkLst>
          <pc:docMk/>
          <pc:sldMasterMk cId="2165316136" sldId="2147483665"/>
        </pc:sldMasterMkLst>
        <pc:spChg chg="mod">
          <ac:chgData name="Nicolás Rodríguez Uribe" userId="743eddab-4d2c-4c93-bdc4-e21608900313" providerId="ADAL" clId="{0FFB4BEA-ACD8-498B-BCC2-5554D0D1A23A}" dt="2023-09-26T11:37:30.842" v="166" actId="1076"/>
          <ac:spMkLst>
            <pc:docMk/>
            <pc:sldMasterMk cId="2165316136" sldId="2147483665"/>
            <ac:spMk id="10" creationId="{7833BA16-1187-22BD-EAE7-D38E874AB6EB}"/>
          </ac:spMkLst>
        </pc:spChg>
        <pc:sldLayoutChg chg="modSp mod">
          <pc:chgData name="Nicolás Rodríguez Uribe" userId="743eddab-4d2c-4c93-bdc4-e21608900313" providerId="ADAL" clId="{0FFB4BEA-ACD8-498B-BCC2-5554D0D1A23A}" dt="2023-09-26T11:38:02.886" v="167" actId="1076"/>
          <pc:sldLayoutMkLst>
            <pc:docMk/>
            <pc:sldMasterMk cId="2165316136" sldId="2147483665"/>
            <pc:sldLayoutMk cId="2453200760" sldId="2147483666"/>
          </pc:sldLayoutMkLst>
          <pc:spChg chg="mod">
            <ac:chgData name="Nicolás Rodríguez Uribe" userId="743eddab-4d2c-4c93-bdc4-e21608900313" providerId="ADAL" clId="{0FFB4BEA-ACD8-498B-BCC2-5554D0D1A23A}" dt="2023-09-26T11:38:02.886" v="167" actId="1076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</pc:sldLayoutChg>
      </pc:sldMasterChg>
    </pc:docChg>
  </pc:docChgLst>
  <pc:docChgLst>
    <pc:chgData name="Nicolás Rodríguez Uribe" userId="743eddab-4d2c-4c93-bdc4-e21608900313" providerId="ADAL" clId="{F587B0DE-9DE0-4A3F-84A3-385E77231ABF}"/>
    <pc:docChg chg="undo custSel addSld delSld modSld delMainMaster modMainMaster">
      <pc:chgData name="Nicolás Rodríguez Uribe" userId="743eddab-4d2c-4c93-bdc4-e21608900313" providerId="ADAL" clId="{F587B0DE-9DE0-4A3F-84A3-385E77231ABF}" dt="2023-09-22T14:00:29.380" v="608" actId="1076"/>
      <pc:docMkLst>
        <pc:docMk/>
      </pc:docMkLst>
      <pc:sldChg chg="addSp delSp modSp add mod">
        <pc:chgData name="Nicolás Rodríguez Uribe" userId="743eddab-4d2c-4c93-bdc4-e21608900313" providerId="ADAL" clId="{F587B0DE-9DE0-4A3F-84A3-385E77231ABF}" dt="2023-09-15T14:36:11.951" v="489" actId="22"/>
        <pc:sldMkLst>
          <pc:docMk/>
          <pc:sldMk cId="0" sldId="256"/>
        </pc:sldMkLst>
        <pc:spChg chg="add mod">
          <ac:chgData name="Nicolás Rodríguez Uribe" userId="743eddab-4d2c-4c93-bdc4-e21608900313" providerId="ADAL" clId="{F587B0DE-9DE0-4A3F-84A3-385E77231ABF}" dt="2023-09-15T14:12:56.294" v="461" actId="1076"/>
          <ac:spMkLst>
            <pc:docMk/>
            <pc:sldMk cId="0" sldId="256"/>
            <ac:spMk id="8" creationId="{EDE3D86E-5564-7827-58E0-3D3BA69429A9}"/>
          </ac:spMkLst>
        </pc:spChg>
        <pc:picChg chg="add del">
          <ac:chgData name="Nicolás Rodríguez Uribe" userId="743eddab-4d2c-4c93-bdc4-e21608900313" providerId="ADAL" clId="{F587B0DE-9DE0-4A3F-84A3-385E77231ABF}" dt="2023-09-15T14:36:11.951" v="489" actId="22"/>
          <ac:picMkLst>
            <pc:docMk/>
            <pc:sldMk cId="0" sldId="256"/>
            <ac:picMk id="5" creationId="{1C1F4FFA-0BFC-8146-04A0-6001F78E9F93}"/>
          </ac:picMkLst>
        </pc:picChg>
        <pc:picChg chg="add del mod">
          <ac:chgData name="Nicolás Rodríguez Uribe" userId="743eddab-4d2c-4c93-bdc4-e21608900313" providerId="ADAL" clId="{F587B0DE-9DE0-4A3F-84A3-385E77231ABF}" dt="2023-09-15T14:11:13.247" v="447" actId="478"/>
          <ac:picMkLst>
            <pc:docMk/>
            <pc:sldMk cId="0" sldId="256"/>
            <ac:picMk id="5" creationId="{A2D55ACD-9BD8-F87E-BB72-7A1EEE05EC3B}"/>
          </ac:picMkLst>
        </pc:picChg>
        <pc:picChg chg="add del mod">
          <ac:chgData name="Nicolás Rodríguez Uribe" userId="743eddab-4d2c-4c93-bdc4-e21608900313" providerId="ADAL" clId="{F587B0DE-9DE0-4A3F-84A3-385E77231ABF}" dt="2023-09-15T14:12:40.095" v="457" actId="478"/>
          <ac:picMkLst>
            <pc:docMk/>
            <pc:sldMk cId="0" sldId="256"/>
            <ac:picMk id="7" creationId="{433EA50F-D344-C3A0-0EE3-CE2122E69096}"/>
          </ac:picMkLst>
        </pc:picChg>
      </pc:sldChg>
      <pc:sldChg chg="modSp mod">
        <pc:chgData name="Nicolás Rodríguez Uribe" userId="743eddab-4d2c-4c93-bdc4-e21608900313" providerId="ADAL" clId="{F587B0DE-9DE0-4A3F-84A3-385E77231ABF}" dt="2023-09-15T13:47:13.170" v="340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F587B0DE-9DE0-4A3F-84A3-385E77231ABF}" dt="2023-09-15T07:54:23.985" v="116" actId="1076"/>
          <ac:spMkLst>
            <pc:docMk/>
            <pc:sldMk cId="2047059153" sldId="25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7:13.170" v="340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new mod modClrScheme chgLayout">
        <pc:chgData name="Nicolás Rodríguez Uribe" userId="743eddab-4d2c-4c93-bdc4-e21608900313" providerId="ADAL" clId="{F587B0DE-9DE0-4A3F-84A3-385E77231ABF}" dt="2023-09-13T16:12:02.250" v="48" actId="700"/>
        <pc:sldMkLst>
          <pc:docMk/>
          <pc:sldMk cId="2429013693" sldId="257"/>
        </pc:sldMkLst>
        <pc:spChg chg="del mod or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2" creationId="{8D37D2BE-E39A-5EB9-5E7B-327776B2D231}"/>
          </ac:spMkLst>
        </pc:spChg>
        <pc:spChg chg="del mo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3" creationId="{68ACB923-CBA5-F86D-3DF8-CBF36DBBFF4B}"/>
          </ac:spMkLst>
        </pc:spChg>
        <pc:spChg chg="add mod or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4" creationId="{4BF396F5-2454-51BA-C0CA-9872EAB1714F}"/>
          </ac:spMkLst>
        </pc:spChg>
        <pc:spChg chg="add mo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new del">
        <pc:chgData name="Nicolás Rodríguez Uribe" userId="743eddab-4d2c-4c93-bdc4-e21608900313" providerId="ADAL" clId="{F587B0DE-9DE0-4A3F-84A3-385E77231ABF}" dt="2023-09-13T15:56:25.854" v="4" actId="47"/>
        <pc:sldMkLst>
          <pc:docMk/>
          <pc:sldMk cId="2920068442" sldId="257"/>
        </pc:sldMkLst>
      </pc:sldChg>
      <pc:sldChg chg="modSp add mod modClrScheme chgLayout">
        <pc:chgData name="Nicolás Rodríguez Uribe" userId="743eddab-4d2c-4c93-bdc4-e21608900313" providerId="ADAL" clId="{F587B0DE-9DE0-4A3F-84A3-385E77231ABF}" dt="2023-09-13T16:12:24.951" v="51" actId="700"/>
        <pc:sldMkLst>
          <pc:docMk/>
          <pc:sldMk cId="121547262" sldId="258"/>
        </pc:sldMkLst>
        <pc:spChg chg="mod or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F587B0DE-9DE0-4A3F-84A3-385E77231ABF}" dt="2023-09-13T16:12:05.020" v="49" actId="47"/>
        <pc:sldMkLst>
          <pc:docMk/>
          <pc:sldMk cId="1666217714" sldId="258"/>
        </pc:sldMkLst>
      </pc:sldChg>
      <pc:sldChg chg="del">
        <pc:chgData name="Nicolás Rodríguez Uribe" userId="743eddab-4d2c-4c93-bdc4-e21608900313" providerId="ADAL" clId="{F587B0DE-9DE0-4A3F-84A3-385E77231ABF}" dt="2023-09-15T07:50:31.251" v="53" actId="47"/>
        <pc:sldMkLst>
          <pc:docMk/>
          <pc:sldMk cId="3748565620" sldId="258"/>
        </pc:sldMkLst>
      </pc:sldChg>
      <pc:sldChg chg="modSp add mod">
        <pc:chgData name="Nicolás Rodríguez Uribe" userId="743eddab-4d2c-4c93-bdc4-e21608900313" providerId="ADAL" clId="{F587B0DE-9DE0-4A3F-84A3-385E77231ABF}" dt="2023-09-15T07:55:37.229" v="139" actId="113"/>
        <pc:sldMkLst>
          <pc:docMk/>
          <pc:sldMk cId="4158414998" sldId="258"/>
        </pc:sldMkLst>
        <pc:spChg chg="mod">
          <ac:chgData name="Nicolás Rodríguez Uribe" userId="743eddab-4d2c-4c93-bdc4-e21608900313" providerId="ADAL" clId="{F587B0DE-9DE0-4A3F-84A3-385E77231ABF}" dt="2023-09-15T07:54:12.306" v="115" actId="1076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5:37.229" v="139" actId="113"/>
          <ac:spMkLst>
            <pc:docMk/>
            <pc:sldMk cId="4158414998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07:54:01.738" v="114" actId="1076"/>
        <pc:sldMkLst>
          <pc:docMk/>
          <pc:sldMk cId="1547701883" sldId="259"/>
        </pc:sldMkLst>
        <pc:spChg chg="mod">
          <ac:chgData name="Nicolás Rodríguez Uribe" userId="743eddab-4d2c-4c93-bdc4-e21608900313" providerId="ADAL" clId="{F587B0DE-9DE0-4A3F-84A3-385E77231ABF}" dt="2023-09-15T07:54:01.738" v="114" actId="1076"/>
          <ac:spMkLst>
            <pc:docMk/>
            <pc:sldMk cId="1547701883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3:18.693" v="112" actId="20577"/>
          <ac:spMkLst>
            <pc:docMk/>
            <pc:sldMk cId="1547701883" sldId="259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08:01:41.156" v="185" actId="6549"/>
        <pc:sldMkLst>
          <pc:docMk/>
          <pc:sldMk cId="757820027" sldId="260"/>
        </pc:sldMkLst>
        <pc:spChg chg="add del">
          <ac:chgData name="Nicolás Rodríguez Uribe" userId="743eddab-4d2c-4c93-bdc4-e21608900313" providerId="ADAL" clId="{F587B0DE-9DE0-4A3F-84A3-385E77231ABF}" dt="2023-09-15T08:00:45.484" v="169"/>
          <ac:spMkLst>
            <pc:docMk/>
            <pc:sldMk cId="757820027" sldId="260"/>
            <ac:spMk id="2" creationId="{5C8F9E84-A32D-5E58-CA62-30D64B99FD22}"/>
          </ac:spMkLst>
        </pc:spChg>
        <pc:spChg chg="add del">
          <ac:chgData name="Nicolás Rodríguez Uribe" userId="743eddab-4d2c-4c93-bdc4-e21608900313" providerId="ADAL" clId="{F587B0DE-9DE0-4A3F-84A3-385E77231ABF}" dt="2023-09-15T08:01:28.769" v="184" actId="478"/>
          <ac:spMkLst>
            <pc:docMk/>
            <pc:sldMk cId="757820027" sldId="260"/>
            <ac:spMk id="3" creationId="{F4C9824B-AF59-9368-951D-8772E248311E}"/>
          </ac:spMkLst>
        </pc:spChg>
        <pc:spChg chg="mod">
          <ac:chgData name="Nicolás Rodríguez Uribe" userId="743eddab-4d2c-4c93-bdc4-e21608900313" providerId="ADAL" clId="{F587B0DE-9DE0-4A3F-84A3-385E77231ABF}" dt="2023-09-15T07:59:31.914" v="148" actId="20577"/>
          <ac:spMkLst>
            <pc:docMk/>
            <pc:sldMk cId="757820027" sldId="260"/>
            <ac:spMk id="4" creationId="{EC7282F1-25B7-6A2B-F234-CA687E2D4AE7}"/>
          </ac:spMkLst>
        </pc:spChg>
        <pc:spChg chg="add del mod">
          <ac:chgData name="Nicolás Rodríguez Uribe" userId="743eddab-4d2c-4c93-bdc4-e21608900313" providerId="ADAL" clId="{F587B0DE-9DE0-4A3F-84A3-385E77231ABF}" dt="2023-09-15T08:01:41.156" v="185" actId="6549"/>
          <ac:spMkLst>
            <pc:docMk/>
            <pc:sldMk cId="757820027" sldId="260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F587B0DE-9DE0-4A3F-84A3-385E77231ABF}" dt="2023-09-15T08:01:03.135" v="176" actId="478"/>
          <ac:spMkLst>
            <pc:docMk/>
            <pc:sldMk cId="757820027" sldId="260"/>
            <ac:spMk id="6" creationId="{1AF49522-E91A-F57D-894E-989F034415CA}"/>
          </ac:spMkLst>
        </pc:spChg>
        <pc:spChg chg="add del">
          <ac:chgData name="Nicolás Rodríguez Uribe" userId="743eddab-4d2c-4c93-bdc4-e21608900313" providerId="ADAL" clId="{F587B0DE-9DE0-4A3F-84A3-385E77231ABF}" dt="2023-09-15T08:01:01.202" v="174"/>
          <ac:spMkLst>
            <pc:docMk/>
            <pc:sldMk cId="757820027" sldId="260"/>
            <ac:spMk id="7" creationId="{F038BAF8-53B1-3698-430B-9EE6EFEC06B6}"/>
          </ac:spMkLst>
        </pc:spChg>
      </pc:sldChg>
      <pc:sldChg chg="modSp add del mod">
        <pc:chgData name="Nicolás Rodríguez Uribe" userId="743eddab-4d2c-4c93-bdc4-e21608900313" providerId="ADAL" clId="{F587B0DE-9DE0-4A3F-84A3-385E77231ABF}" dt="2023-09-15T07:53:14.422" v="110" actId="47"/>
        <pc:sldMkLst>
          <pc:docMk/>
          <pc:sldMk cId="1036985382" sldId="260"/>
        </pc:sldMkLst>
        <pc:spChg chg="mod">
          <ac:chgData name="Nicolás Rodríguez Uribe" userId="743eddab-4d2c-4c93-bdc4-e21608900313" providerId="ADAL" clId="{F587B0DE-9DE0-4A3F-84A3-385E77231ABF}" dt="2023-09-15T07:53:01.692" v="109" actId="20577"/>
          <ac:spMkLst>
            <pc:docMk/>
            <pc:sldMk cId="1036985382" sldId="260"/>
            <ac:spMk id="5" creationId="{CA4367EF-420F-8AB9-B445-DF046B536613}"/>
          </ac:spMkLst>
        </pc:spChg>
      </pc:sldChg>
      <pc:sldChg chg="addSp delSp modSp add del mod">
        <pc:chgData name="Nicolás Rodríguez Uribe" userId="743eddab-4d2c-4c93-bdc4-e21608900313" providerId="ADAL" clId="{F587B0DE-9DE0-4A3F-84A3-385E77231ABF}" dt="2023-09-15T08:01:23.123" v="183" actId="47"/>
        <pc:sldMkLst>
          <pc:docMk/>
          <pc:sldMk cId="669837732" sldId="261"/>
        </pc:sldMkLst>
        <pc:spChg chg="add del">
          <ac:chgData name="Nicolás Rodríguez Uribe" userId="743eddab-4d2c-4c93-bdc4-e21608900313" providerId="ADAL" clId="{F587B0DE-9DE0-4A3F-84A3-385E77231ABF}" dt="2023-09-15T08:00:29.203" v="162"/>
          <ac:spMkLst>
            <pc:docMk/>
            <pc:sldMk cId="669837732" sldId="261"/>
            <ac:spMk id="2" creationId="{FF3FFA6E-A686-C22D-3BC9-A7E0717ABB79}"/>
          </ac:spMkLst>
        </pc:spChg>
        <pc:spChg chg="add del">
          <ac:chgData name="Nicolás Rodríguez Uribe" userId="743eddab-4d2c-4c93-bdc4-e21608900313" providerId="ADAL" clId="{F587B0DE-9DE0-4A3F-84A3-385E77231ABF}" dt="2023-09-15T08:00:35.132" v="164"/>
          <ac:spMkLst>
            <pc:docMk/>
            <pc:sldMk cId="669837732" sldId="261"/>
            <ac:spMk id="3" creationId="{FBA67D4D-7244-2F93-43BA-EC2F1E53B6FA}"/>
          </ac:spMkLst>
        </pc:spChg>
        <pc:spChg chg="mod">
          <ac:chgData name="Nicolás Rodríguez Uribe" userId="743eddab-4d2c-4c93-bdc4-e21608900313" providerId="ADAL" clId="{F587B0DE-9DE0-4A3F-84A3-385E77231ABF}" dt="2023-09-15T08:00:24.573" v="160" actId="20577"/>
          <ac:spMkLst>
            <pc:docMk/>
            <pc:sldMk cId="669837732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0:40.414" v="165" actId="20577"/>
          <ac:spMkLst>
            <pc:docMk/>
            <pc:sldMk cId="669837732" sldId="26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F587B0DE-9DE0-4A3F-84A3-385E77231ABF}" dt="2023-09-15T08:00:41.963" v="167"/>
          <ac:spMkLst>
            <pc:docMk/>
            <pc:sldMk cId="669837732" sldId="261"/>
            <ac:spMk id="6" creationId="{6B00268E-9FC0-8F35-6F2E-5F3FC70C1A25}"/>
          </ac:spMkLst>
        </pc:spChg>
      </pc:sldChg>
      <pc:sldChg chg="addSp modSp add mod">
        <pc:chgData name="Nicolás Rodríguez Uribe" userId="743eddab-4d2c-4c93-bdc4-e21608900313" providerId="ADAL" clId="{F587B0DE-9DE0-4A3F-84A3-385E77231ABF}" dt="2023-09-15T14:20:43.157" v="487" actId="1076"/>
        <pc:sldMkLst>
          <pc:docMk/>
          <pc:sldMk cId="2917593691" sldId="261"/>
        </pc:sldMkLst>
        <pc:spChg chg="mod">
          <ac:chgData name="Nicolás Rodríguez Uribe" userId="743eddab-4d2c-4c93-bdc4-e21608900313" providerId="ADAL" clId="{F587B0DE-9DE0-4A3F-84A3-385E77231ABF}" dt="2023-09-15T08:02:01.960" v="196" actId="20577"/>
          <ac:spMkLst>
            <pc:docMk/>
            <pc:sldMk cId="2917593691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1:58.058" v="188"/>
          <ac:spMkLst>
            <pc:docMk/>
            <pc:sldMk cId="2917593691" sldId="261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20:43.157" v="487" actId="1076"/>
          <ac:spMkLst>
            <pc:docMk/>
            <pc:sldMk cId="2917593691" sldId="261"/>
            <ac:spMk id="6" creationId="{599B9CBA-C5DE-9B93-7536-09BACF0BF2D4}"/>
          </ac:spMkLst>
        </pc:spChg>
        <pc:picChg chg="add mod ord modCrop">
          <ac:chgData name="Nicolás Rodríguez Uribe" userId="743eddab-4d2c-4c93-bdc4-e21608900313" providerId="ADAL" clId="{F587B0DE-9DE0-4A3F-84A3-385E77231ABF}" dt="2023-09-15T14:20:02.564" v="474" actId="1076"/>
          <ac:picMkLst>
            <pc:docMk/>
            <pc:sldMk cId="2917593691" sldId="261"/>
            <ac:picMk id="3" creationId="{B55E02DA-6D89-550C-213E-137B1DD5B1D3}"/>
          </ac:picMkLst>
        </pc:picChg>
      </pc:sldChg>
      <pc:sldChg chg="addSp modSp add mod">
        <pc:chgData name="Nicolás Rodríguez Uribe" userId="743eddab-4d2c-4c93-bdc4-e21608900313" providerId="ADAL" clId="{F587B0DE-9DE0-4A3F-84A3-385E77231ABF}" dt="2023-09-22T14:00:29.380" v="608" actId="1076"/>
        <pc:sldMkLst>
          <pc:docMk/>
          <pc:sldMk cId="1958732488" sldId="262"/>
        </pc:sldMkLst>
        <pc:spChg chg="add mod">
          <ac:chgData name="Nicolás Rodríguez Uribe" userId="743eddab-4d2c-4c93-bdc4-e21608900313" providerId="ADAL" clId="{F587B0DE-9DE0-4A3F-84A3-385E77231ABF}" dt="2023-09-22T14:00:29.380" v="608" actId="1076"/>
          <ac:spMkLst>
            <pc:docMk/>
            <pc:sldMk cId="1958732488" sldId="262"/>
            <ac:spMk id="2" creationId="{2B6A567E-7715-BD1C-849B-CF713F2ABF28}"/>
          </ac:spMkLst>
        </pc:spChg>
        <pc:spChg chg="mod">
          <ac:chgData name="Nicolás Rodríguez Uribe" userId="743eddab-4d2c-4c93-bdc4-e21608900313" providerId="ADAL" clId="{F587B0DE-9DE0-4A3F-84A3-385E77231ABF}" dt="2023-09-15T08:07:10.185" v="245" actId="20577"/>
          <ac:spMkLst>
            <pc:docMk/>
            <pc:sldMk cId="1958732488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6:29.768" v="242" actId="6549"/>
          <ac:spMkLst>
            <pc:docMk/>
            <pc:sldMk cId="1958732488" sldId="262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F587B0DE-9DE0-4A3F-84A3-385E77231ABF}" dt="2023-09-22T13:59:54.749" v="605" actId="1076"/>
          <ac:picMkLst>
            <pc:docMk/>
            <pc:sldMk cId="1958732488" sldId="262"/>
            <ac:picMk id="1026" creationId="{22249319-7A50-24B1-972E-E7D2BECFA4F4}"/>
          </ac:picMkLst>
        </pc:picChg>
      </pc:sldChg>
      <pc:sldChg chg="modSp add mod">
        <pc:chgData name="Nicolás Rodríguez Uribe" userId="743eddab-4d2c-4c93-bdc4-e21608900313" providerId="ADAL" clId="{F587B0DE-9DE0-4A3F-84A3-385E77231ABF}" dt="2023-09-15T08:07:13.799" v="248" actId="20577"/>
        <pc:sldMkLst>
          <pc:docMk/>
          <pc:sldMk cId="894659187" sldId="263"/>
        </pc:sldMkLst>
        <pc:spChg chg="mod">
          <ac:chgData name="Nicolás Rodríguez Uribe" userId="743eddab-4d2c-4c93-bdc4-e21608900313" providerId="ADAL" clId="{F587B0DE-9DE0-4A3F-84A3-385E77231ABF}" dt="2023-09-15T08:07:13.799" v="248" actId="20577"/>
          <ac:spMkLst>
            <pc:docMk/>
            <pc:sldMk cId="894659187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7:03.947" v="243" actId="6549"/>
          <ac:spMkLst>
            <pc:docMk/>
            <pc:sldMk cId="894659187" sldId="26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44:47.123" v="265" actId="6549"/>
        <pc:sldMkLst>
          <pc:docMk/>
          <pc:sldMk cId="738696890" sldId="264"/>
        </pc:sldMkLst>
        <pc:spChg chg="mod">
          <ac:chgData name="Nicolás Rodríguez Uribe" userId="743eddab-4d2c-4c93-bdc4-e21608900313" providerId="ADAL" clId="{F587B0DE-9DE0-4A3F-84A3-385E77231ABF}" dt="2023-09-15T13:44:33.636" v="262" actId="20577"/>
          <ac:spMkLst>
            <pc:docMk/>
            <pc:sldMk cId="738696890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4:47.123" v="265" actId="6549"/>
          <ac:spMkLst>
            <pc:docMk/>
            <pc:sldMk cId="738696890" sldId="264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14:14:09.495" v="463" actId="113"/>
        <pc:sldMkLst>
          <pc:docMk/>
          <pc:sldMk cId="541243249" sldId="265"/>
        </pc:sldMkLst>
        <pc:spChg chg="add del">
          <ac:chgData name="Nicolás Rodríguez Uribe" userId="743eddab-4d2c-4c93-bdc4-e21608900313" providerId="ADAL" clId="{F587B0DE-9DE0-4A3F-84A3-385E77231ABF}" dt="2023-09-15T13:46:27.381" v="305"/>
          <ac:spMkLst>
            <pc:docMk/>
            <pc:sldMk cId="541243249" sldId="265"/>
            <ac:spMk id="2" creationId="{5BE7BB8F-6DC5-ED0A-547F-15B85D494EB3}"/>
          </ac:spMkLst>
        </pc:spChg>
        <pc:spChg chg="add del">
          <ac:chgData name="Nicolás Rodríguez Uribe" userId="743eddab-4d2c-4c93-bdc4-e21608900313" providerId="ADAL" clId="{F587B0DE-9DE0-4A3F-84A3-385E77231ABF}" dt="2023-09-15T13:46:32.661" v="311"/>
          <ac:spMkLst>
            <pc:docMk/>
            <pc:sldMk cId="541243249" sldId="265"/>
            <ac:spMk id="3" creationId="{6B84B457-6DD1-1D69-DAEB-16735B95CA90}"/>
          </ac:spMkLst>
        </pc:spChg>
        <pc:spChg chg="mod">
          <ac:chgData name="Nicolás Rodríguez Uribe" userId="743eddab-4d2c-4c93-bdc4-e21608900313" providerId="ADAL" clId="{F587B0DE-9DE0-4A3F-84A3-385E77231ABF}" dt="2023-09-15T13:47:01.770" v="331" actId="20577"/>
          <ac:spMkLst>
            <pc:docMk/>
            <pc:sldMk cId="541243249" sldId="26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4:14:09.495" v="463" actId="113"/>
          <ac:spMkLst>
            <pc:docMk/>
            <pc:sldMk cId="541243249" sldId="26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F587B0DE-9DE0-4A3F-84A3-385E77231ABF}" dt="2023-09-15T14:14:19.028" v="464" actId="47"/>
        <pc:sldMkLst>
          <pc:docMk/>
          <pc:sldMk cId="3492640342" sldId="266"/>
        </pc:sldMkLst>
      </pc:sldChg>
      <pc:sldChg chg="modSp add mod">
        <pc:chgData name="Nicolás Rodríguez Uribe" userId="743eddab-4d2c-4c93-bdc4-e21608900313" providerId="ADAL" clId="{F587B0DE-9DE0-4A3F-84A3-385E77231ABF}" dt="2023-09-15T13:52:17.123" v="383"/>
        <pc:sldMkLst>
          <pc:docMk/>
          <pc:sldMk cId="2872420002" sldId="267"/>
        </pc:sldMkLst>
        <pc:spChg chg="mod">
          <ac:chgData name="Nicolás Rodríguez Uribe" userId="743eddab-4d2c-4c93-bdc4-e21608900313" providerId="ADAL" clId="{F587B0DE-9DE0-4A3F-84A3-385E77231ABF}" dt="2023-09-15T13:50:34.682" v="382" actId="20577"/>
          <ac:spMkLst>
            <pc:docMk/>
            <pc:sldMk cId="2872420002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17.123" v="383"/>
          <ac:spMkLst>
            <pc:docMk/>
            <pc:sldMk cId="2872420002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13.397" v="436" actId="6549"/>
        <pc:sldMkLst>
          <pc:docMk/>
          <pc:sldMk cId="3870959680" sldId="268"/>
        </pc:sldMkLst>
        <pc:spChg chg="mod">
          <ac:chgData name="Nicolás Rodríguez Uribe" userId="743eddab-4d2c-4c93-bdc4-e21608900313" providerId="ADAL" clId="{F587B0DE-9DE0-4A3F-84A3-385E77231ABF}" dt="2023-09-15T13:54:13.397" v="436" actId="6549"/>
          <ac:spMkLst>
            <pc:docMk/>
            <pc:sldMk cId="3870959680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59.530" v="403" actId="33524"/>
          <ac:spMkLst>
            <pc:docMk/>
            <pc:sldMk cId="3870959680" sldId="26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3:29.295" v="414"/>
        <pc:sldMkLst>
          <pc:docMk/>
          <pc:sldMk cId="1935842843" sldId="269"/>
        </pc:sldMkLst>
        <pc:spChg chg="mod">
          <ac:chgData name="Nicolás Rodríguez Uribe" userId="743eddab-4d2c-4c93-bdc4-e21608900313" providerId="ADAL" clId="{F587B0DE-9DE0-4A3F-84A3-385E77231ABF}" dt="2023-09-15T13:53:19.692" v="413" actId="20577"/>
          <ac:spMkLst>
            <pc:docMk/>
            <pc:sldMk cId="1935842843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3:29.295" v="414"/>
          <ac:spMkLst>
            <pc:docMk/>
            <pc:sldMk cId="1935842843" sldId="26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23.496" v="437"/>
        <pc:sldMkLst>
          <pc:docMk/>
          <pc:sldMk cId="307132690" sldId="270"/>
        </pc:sldMkLst>
        <pc:spChg chg="mod">
          <ac:chgData name="Nicolás Rodríguez Uribe" userId="743eddab-4d2c-4c93-bdc4-e21608900313" providerId="ADAL" clId="{F587B0DE-9DE0-4A3F-84A3-385E77231ABF}" dt="2023-09-15T13:54:07.202" v="435" actId="20577"/>
          <ac:spMkLst>
            <pc:docMk/>
            <pc:sldMk cId="30713269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4:23.496" v="437"/>
          <ac:spMkLst>
            <pc:docMk/>
            <pc:sldMk cId="307132690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5:05.361" v="444"/>
        <pc:sldMkLst>
          <pc:docMk/>
          <pc:sldMk cId="2347703056" sldId="271"/>
        </pc:sldMkLst>
        <pc:spChg chg="mod">
          <ac:chgData name="Nicolás Rodríguez Uribe" userId="743eddab-4d2c-4c93-bdc4-e21608900313" providerId="ADAL" clId="{F587B0DE-9DE0-4A3F-84A3-385E77231ABF}" dt="2023-09-15T13:55:02.397" v="443" actId="20577"/>
          <ac:spMkLst>
            <pc:docMk/>
            <pc:sldMk cId="2347703056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5:05.361" v="444"/>
          <ac:spMkLst>
            <pc:docMk/>
            <pc:sldMk cId="2347703056" sldId="271"/>
            <ac:spMk id="5" creationId="{CA4367EF-420F-8AB9-B445-DF046B536613}"/>
          </ac:spMkLst>
        </pc:spChg>
      </pc:sldChg>
      <pc:sldChg chg="addSp delSp modSp add del mod modShow modNotesTx">
        <pc:chgData name="Nicolás Rodríguez Uribe" userId="743eddab-4d2c-4c93-bdc4-e21608900313" providerId="ADAL" clId="{F587B0DE-9DE0-4A3F-84A3-385E77231ABF}" dt="2023-09-22T13:56:34.896" v="603" actId="47"/>
        <pc:sldMkLst>
          <pc:docMk/>
          <pc:sldMk cId="526095882" sldId="272"/>
        </pc:sldMkLst>
        <pc:spChg chg="add mod">
          <ac:chgData name="Nicolás Rodríguez Uribe" userId="743eddab-4d2c-4c93-bdc4-e21608900313" providerId="ADAL" clId="{F587B0DE-9DE0-4A3F-84A3-385E77231ABF}" dt="2023-09-15T14:37:46.702" v="528" actId="1076"/>
          <ac:spMkLst>
            <pc:docMk/>
            <pc:sldMk cId="526095882" sldId="272"/>
            <ac:spMk id="3" creationId="{24CB5BF0-51B7-6850-6232-5BCCE4EFB201}"/>
          </ac:spMkLst>
        </pc:spChg>
        <pc:spChg chg="mod">
          <ac:chgData name="Nicolás Rodríguez Uribe" userId="743eddab-4d2c-4c93-bdc4-e21608900313" providerId="ADAL" clId="{F587B0DE-9DE0-4A3F-84A3-385E77231ABF}" dt="2023-09-15T14:43:40.902" v="582" actId="20577"/>
          <ac:spMkLst>
            <pc:docMk/>
            <pc:sldMk cId="526095882" sldId="272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F587B0DE-9DE0-4A3F-84A3-385E77231ABF}" dt="2023-09-15T14:36:54.434" v="491" actId="478"/>
          <ac:spMkLst>
            <pc:docMk/>
            <pc:sldMk cId="526095882" sldId="272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38:08.128" v="532" actId="6549"/>
          <ac:spMkLst>
            <pc:docMk/>
            <pc:sldMk cId="526095882" sldId="272"/>
            <ac:spMk id="9" creationId="{E941EC08-A6F0-5DFF-9014-7FDE0499CF3B}"/>
          </ac:spMkLst>
        </pc:spChg>
        <pc:spChg chg="add mod">
          <ac:chgData name="Nicolás Rodríguez Uribe" userId="743eddab-4d2c-4c93-bdc4-e21608900313" providerId="ADAL" clId="{F587B0DE-9DE0-4A3F-84A3-385E77231ABF}" dt="2023-09-15T14:43:19.557" v="570" actId="1076"/>
          <ac:spMkLst>
            <pc:docMk/>
            <pc:sldMk cId="526095882" sldId="272"/>
            <ac:spMk id="14" creationId="{65DA9F88-D24D-C5F4-0B60-F5AC281543A8}"/>
          </ac:spMkLst>
        </pc:spChg>
        <pc:spChg chg="add mod">
          <ac:chgData name="Nicolás Rodríguez Uribe" userId="743eddab-4d2c-4c93-bdc4-e21608900313" providerId="ADAL" clId="{F587B0DE-9DE0-4A3F-84A3-385E77231ABF}" dt="2023-09-15T14:44:05.169" v="601" actId="20577"/>
          <ac:spMkLst>
            <pc:docMk/>
            <pc:sldMk cId="526095882" sldId="272"/>
            <ac:spMk id="15" creationId="{8D723851-1111-9456-5F71-0609DE40AB4D}"/>
          </ac:spMkLst>
        </pc:spChg>
        <pc:picChg chg="add mod">
          <ac:chgData name="Nicolás Rodríguez Uribe" userId="743eddab-4d2c-4c93-bdc4-e21608900313" providerId="ADAL" clId="{F587B0DE-9DE0-4A3F-84A3-385E77231ABF}" dt="2023-09-15T14:37:19.149" v="521" actId="1076"/>
          <ac:picMkLst>
            <pc:docMk/>
            <pc:sldMk cId="526095882" sldId="272"/>
            <ac:picMk id="7" creationId="{C2E291CE-901B-C22C-6365-F2EF52D87EBD}"/>
          </ac:picMkLst>
        </pc:picChg>
        <pc:picChg chg="add mod">
          <ac:chgData name="Nicolás Rodríguez Uribe" userId="743eddab-4d2c-4c93-bdc4-e21608900313" providerId="ADAL" clId="{F587B0DE-9DE0-4A3F-84A3-385E77231ABF}" dt="2023-09-15T14:40:47.527" v="538" actId="1076"/>
          <ac:picMkLst>
            <pc:docMk/>
            <pc:sldMk cId="526095882" sldId="272"/>
            <ac:picMk id="11" creationId="{9CB1E6B0-7EBA-17C2-E741-FA9483EDA93D}"/>
          </ac:picMkLst>
        </pc:picChg>
        <pc:picChg chg="add mod">
          <ac:chgData name="Nicolás Rodríguez Uribe" userId="743eddab-4d2c-4c93-bdc4-e21608900313" providerId="ADAL" clId="{F587B0DE-9DE0-4A3F-84A3-385E77231ABF}" dt="2023-09-15T14:42:38.462" v="546" actId="1076"/>
          <ac:picMkLst>
            <pc:docMk/>
            <pc:sldMk cId="526095882" sldId="272"/>
            <ac:picMk id="13" creationId="{A9E30379-C7C4-39E7-21DD-72C6FDCFEC2D}"/>
          </ac:picMkLst>
        </pc:picChg>
      </pc:sldChg>
      <pc:sldMasterChg chg="addSp delSp modSp mod modSldLayout sldLayoutOrd">
        <pc:chgData name="Nicolás Rodríguez Uribe" userId="743eddab-4d2c-4c93-bdc4-e21608900313" providerId="ADAL" clId="{F587B0DE-9DE0-4A3F-84A3-385E77231ABF}" dt="2023-09-13T16:11:13.898" v="46" actId="20578"/>
        <pc:sldMasterMkLst>
          <pc:docMk/>
          <pc:sldMasterMk cId="4111838297" sldId="2147483648"/>
        </pc:sldMasterMkLst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2" creationId="{FFA12173-F78D-2FB2-2BB0-30A610E58D8D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3" creationId="{C8FE5CF9-5703-2B31-F0F7-810565188DEE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4" creationId="{4874BDD6-8D7E-F2F8-71AC-4CBA348209FB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5" creationId="{43CF024D-4B48-FAAE-538A-F3F7AD43BF43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6" creationId="{BD1874EF-6BE3-694E-1694-9AA0DB94F082}"/>
          </ac:spMkLst>
        </pc:spChg>
        <pc:spChg chg="add mod">
          <ac:chgData name="Nicolás Rodríguez Uribe" userId="743eddab-4d2c-4c93-bdc4-e21608900313" providerId="ADAL" clId="{F587B0DE-9DE0-4A3F-84A3-385E77231ABF}" dt="2023-09-13T15:56:42.870" v="6" actId="14100"/>
          <ac:spMkLst>
            <pc:docMk/>
            <pc:sldMasterMk cId="4111838297" sldId="2147483648"/>
            <ac:spMk id="7" creationId="{A30849E4-1099-6697-4E31-94A70AAD25E3}"/>
          </ac:spMkLst>
        </pc:spChg>
        <pc:spChg chg="add mod">
          <ac:chgData name="Nicolás Rodríguez Uribe" userId="743eddab-4d2c-4c93-bdc4-e21608900313" providerId="ADAL" clId="{F587B0DE-9DE0-4A3F-84A3-385E77231ABF}" dt="2023-09-13T15:56:38.670" v="5" actId="14100"/>
          <ac:spMkLst>
            <pc:docMk/>
            <pc:sldMasterMk cId="4111838297" sldId="2147483648"/>
            <ac:spMk id="8" creationId="{E3C80A5F-50DD-A4E3-3250-3998DCB8EB25}"/>
          </ac:spMkLst>
        </pc:spChg>
        <pc:picChg chg="add mod">
          <ac:chgData name="Nicolás Rodríguez Uribe" userId="743eddab-4d2c-4c93-bdc4-e21608900313" providerId="ADAL" clId="{F587B0DE-9DE0-4A3F-84A3-385E77231ABF}" dt="2023-09-13T15:56:49.567" v="7" actId="1076"/>
          <ac:picMkLst>
            <pc:docMk/>
            <pc:sldMasterMk cId="4111838297" sldId="2147483648"/>
            <ac:picMk id="9" creationId="{0A10D2B2-6AA0-9A2F-0926-113B081EE139}"/>
          </ac:picMkLst>
        </pc:picChg>
        <pc:sldLayoutChg chg="modSp mod ord">
          <pc:chgData name="Nicolás Rodríguez Uribe" userId="743eddab-4d2c-4c93-bdc4-e21608900313" providerId="ADAL" clId="{F587B0DE-9DE0-4A3F-84A3-385E77231ABF}" dt="2023-09-13T16:10:22.508" v="23" actId="20578"/>
          <pc:sldLayoutMkLst>
            <pc:docMk/>
            <pc:sldMasterMk cId="4111838297" sldId="2147483648"/>
            <pc:sldLayoutMk cId="840078123" sldId="2147483663"/>
          </pc:sldLayoutMkLst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5" creationId="{00000000-0000-0000-0000-000000000000}"/>
            </ac:spMkLst>
          </pc:spChg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6" creationId="{00000000-0000-0000-0000-000000000000}"/>
            </ac:spMkLst>
          </pc:spChg>
        </pc:sldLayoutChg>
        <pc:sldLayoutChg chg="modSp ord">
          <pc:chgData name="Nicolás Rodríguez Uribe" userId="743eddab-4d2c-4c93-bdc4-e21608900313" providerId="ADAL" clId="{F587B0DE-9DE0-4A3F-84A3-385E77231ABF}" dt="2023-09-13T16:11:13.898" v="46" actId="20578"/>
          <pc:sldLayoutMkLst>
            <pc:docMk/>
            <pc:sldMasterMk cId="4111838297" sldId="2147483648"/>
            <pc:sldLayoutMk cId="1824658982" sldId="2147483664"/>
          </pc:sldLayoutMkLst>
          <pc:spChg chg="mod">
            <ac:chgData name="Nicolás Rodríguez Uribe" userId="743eddab-4d2c-4c93-bdc4-e21608900313" providerId="ADAL" clId="{F587B0DE-9DE0-4A3F-84A3-385E77231ABF}" dt="2023-09-13T16:10:57.139" v="40"/>
            <ac:spMkLst>
              <pc:docMk/>
              <pc:sldMasterMk cId="4111838297" sldId="2147483648"/>
              <pc:sldLayoutMk cId="1824658982" sldId="2147483664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06.538" v="43"/>
          <pc:sldLayoutMkLst>
            <pc:docMk/>
            <pc:sldMasterMk cId="4111838297" sldId="2147483648"/>
            <pc:sldLayoutMk cId="346563950" sldId="2147483665"/>
          </pc:sldLayoutMkLst>
          <pc:spChg chg="mod">
            <ac:chgData name="Nicolás Rodríguez Uribe" userId="743eddab-4d2c-4c93-bdc4-e21608900313" providerId="ADAL" clId="{F587B0DE-9DE0-4A3F-84A3-385E77231ABF}" dt="2023-09-13T16:11:06.538" v="43"/>
            <ac:spMkLst>
              <pc:docMk/>
              <pc:sldMasterMk cId="4111838297" sldId="2147483648"/>
              <pc:sldLayoutMk cId="346563950" sldId="2147483665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10.482" v="44"/>
          <pc:sldLayoutMkLst>
            <pc:docMk/>
            <pc:sldMasterMk cId="4111838297" sldId="2147483648"/>
            <pc:sldLayoutMk cId="3074649759" sldId="2147483665"/>
          </pc:sldLayoutMkLst>
          <pc:spChg chg="mod">
            <ac:chgData name="Nicolás Rodríguez Uribe" userId="743eddab-4d2c-4c93-bdc4-e21608900313" providerId="ADAL" clId="{F587B0DE-9DE0-4A3F-84A3-385E77231ABF}" dt="2023-09-13T16:11:10.482" v="44"/>
            <ac:spMkLst>
              <pc:docMk/>
              <pc:sldMasterMk cId="4111838297" sldId="2147483648"/>
              <pc:sldLayoutMk cId="3074649759" sldId="2147483665"/>
              <ac:spMk id="75" creationId="{00000000-0000-0000-0000-000000000000}"/>
            </ac:spMkLst>
          </pc:spChg>
        </pc:sldLayoutChg>
      </pc:sldMasterChg>
      <pc:sldMasterChg chg="del delSldLayout modSldLayout sldLayoutOrd">
        <pc:chgData name="Nicolás Rodríguez Uribe" userId="743eddab-4d2c-4c93-bdc4-e21608900313" providerId="ADAL" clId="{F587B0DE-9DE0-4A3F-84A3-385E77231ABF}" dt="2023-09-13T16:10:46.016" v="39" actId="2696"/>
        <pc:sldMasterMkLst>
          <pc:docMk/>
          <pc:sldMasterMk cId="4180822244" sldId="2147483661"/>
        </pc:sldMasterMkLst>
        <pc:sldLayoutChg chg="del">
          <pc:chgData name="Nicolás Rodríguez Uribe" userId="743eddab-4d2c-4c93-bdc4-e21608900313" providerId="ADAL" clId="{F587B0DE-9DE0-4A3F-84A3-385E77231ABF}" dt="2023-09-13T16:10:45.917" v="28" actId="2696"/>
          <pc:sldLayoutMkLst>
            <pc:docMk/>
            <pc:sldMasterMk cId="4180822244" sldId="2147483661"/>
            <pc:sldLayoutMk cId="1161358903" sldId="2147483662"/>
          </pc:sldLayoutMkLst>
        </pc:sldLayoutChg>
        <pc:sldLayoutChg chg="del ord">
          <pc:chgData name="Nicolás Rodríguez Uribe" userId="743eddab-4d2c-4c93-bdc4-e21608900313" providerId="ADAL" clId="{F587B0DE-9DE0-4A3F-84A3-385E77231ABF}" dt="2023-09-13T16:10:45.928" v="29" actId="2696"/>
          <pc:sldLayoutMkLst>
            <pc:docMk/>
            <pc:sldMasterMk cId="4180822244" sldId="2147483661"/>
            <pc:sldLayoutMk cId="2907105533" sldId="2147483664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38" v="30" actId="2696"/>
          <pc:sldLayoutMkLst>
            <pc:docMk/>
            <pc:sldMasterMk cId="4180822244" sldId="2147483661"/>
            <pc:sldLayoutMk cId="4024513528" sldId="2147483665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47" v="31" actId="2696"/>
          <pc:sldLayoutMkLst>
            <pc:docMk/>
            <pc:sldMasterMk cId="4180822244" sldId="2147483661"/>
            <pc:sldLayoutMk cId="1123134260" sldId="2147483666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58" v="32" actId="2696"/>
          <pc:sldLayoutMkLst>
            <pc:docMk/>
            <pc:sldMasterMk cId="4180822244" sldId="2147483661"/>
            <pc:sldLayoutMk cId="3111790207" sldId="2147483667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65" v="33" actId="2696"/>
          <pc:sldLayoutMkLst>
            <pc:docMk/>
            <pc:sldMasterMk cId="4180822244" sldId="2147483661"/>
            <pc:sldLayoutMk cId="2838244089" sldId="2147483668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73" v="34" actId="2696"/>
          <pc:sldLayoutMkLst>
            <pc:docMk/>
            <pc:sldMasterMk cId="4180822244" sldId="2147483661"/>
            <pc:sldLayoutMk cId="2838997431" sldId="2147483669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84" v="35" actId="2696"/>
          <pc:sldLayoutMkLst>
            <pc:docMk/>
            <pc:sldMasterMk cId="4180822244" sldId="2147483661"/>
            <pc:sldLayoutMk cId="3145926480" sldId="2147483670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1" v="36" actId="2696"/>
          <pc:sldLayoutMkLst>
            <pc:docMk/>
            <pc:sldMasterMk cId="4180822244" sldId="2147483661"/>
            <pc:sldLayoutMk cId="2960547077" sldId="2147483671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9" v="37" actId="2696"/>
          <pc:sldLayoutMkLst>
            <pc:docMk/>
            <pc:sldMasterMk cId="4180822244" sldId="2147483661"/>
            <pc:sldLayoutMk cId="2334018948" sldId="2147483672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6.006" v="38" actId="2696"/>
          <pc:sldLayoutMkLst>
            <pc:docMk/>
            <pc:sldMasterMk cId="4180822244" sldId="2147483661"/>
            <pc:sldLayoutMk cId="454692734" sldId="2147483673"/>
          </pc:sldLayoutMkLst>
        </pc:sldLayoutChg>
      </pc:sldMasterChg>
      <pc:sldMasterChg chg="mod delSldLayout">
        <pc:chgData name="Nicolás Rodríguez Uribe" userId="743eddab-4d2c-4c93-bdc4-e21608900313" providerId="ADAL" clId="{F587B0DE-9DE0-4A3F-84A3-385E77231ABF}" dt="2023-09-13T16:12:58.286" v="52" actId="6013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F587B0DE-9DE0-4A3F-84A3-385E77231ABF}" dt="2023-09-13T16:11:50.320" v="47" actId="2696"/>
          <pc:sldLayoutMkLst>
            <pc:docMk/>
            <pc:sldMasterMk cId="952985222" sldId="2147483665"/>
            <pc:sldLayoutMk cId="2963494242" sldId="2147483666"/>
          </pc:sldLayoutMkLst>
        </pc:sldLayoutChg>
      </pc:sldMasterChg>
      <pc:sldMasterChg chg="addSp modSp mod modSldLayout">
        <pc:chgData name="Nicolás Rodríguez Uribe" userId="743eddab-4d2c-4c93-bdc4-e21608900313" providerId="ADAL" clId="{F587B0DE-9DE0-4A3F-84A3-385E77231ABF}" dt="2023-09-15T08:07:57.925" v="249"/>
        <pc:sldMasterMkLst>
          <pc:docMk/>
          <pc:sldMasterMk cId="2165316136" sldId="2147483665"/>
        </pc:sldMasterMkLst>
        <pc:spChg chg="add mod">
          <ac:chgData name="Nicolás Rodríguez Uribe" userId="743eddab-4d2c-4c93-bdc4-e21608900313" providerId="ADAL" clId="{F587B0DE-9DE0-4A3F-84A3-385E77231ABF}" dt="2023-09-15T07:55:09.163" v="137" actId="1036"/>
          <ac:spMkLst>
            <pc:docMk/>
            <pc:sldMasterMk cId="2165316136" sldId="2147483665"/>
            <ac:spMk id="2" creationId="{FBCB3CC0-E4BC-B4E6-51BD-CB7EFB49383B}"/>
          </ac:spMkLst>
        </pc:spChg>
        <pc:sldLayoutChg chg="addSp modSp mod">
          <pc:chgData name="Nicolás Rodríguez Uribe" userId="743eddab-4d2c-4c93-bdc4-e21608900313" providerId="ADAL" clId="{F587B0DE-9DE0-4A3F-84A3-385E77231ABF}" dt="2023-09-15T08:07:57.925" v="249"/>
          <pc:sldLayoutMkLst>
            <pc:docMk/>
            <pc:sldMasterMk cId="2165316136" sldId="2147483665"/>
            <pc:sldLayoutMk cId="2453200760" sldId="2147483666"/>
          </pc:sldLayoutMkLst>
          <pc:spChg chg="add mod">
            <ac:chgData name="Nicolás Rodríguez Uribe" userId="743eddab-4d2c-4c93-bdc4-e21608900313" providerId="ADAL" clId="{F587B0DE-9DE0-4A3F-84A3-385E77231ABF}" dt="2023-09-15T08:07:57.925" v="249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  <pc:spChg chg="mod">
            <ac:chgData name="Nicolás Rodríguez Uribe" userId="743eddab-4d2c-4c93-bdc4-e21608900313" providerId="ADAL" clId="{F587B0DE-9DE0-4A3F-84A3-385E77231ABF}" dt="2023-09-15T07:54:34.104" v="117" actId="1076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</pc:sldLayoutChg>
      </pc:sldMasterChg>
    </pc:docChg>
  </pc:docChgLst>
  <pc:docChgLst>
    <pc:chgData name="Nicolás Rodríguez Uribe" userId="743eddab-4d2c-4c93-bdc4-e21608900313" providerId="ADAL" clId="{01580ECA-D00A-42F8-9AD2-BB60EC27F8EA}"/>
    <pc:docChg chg="undo custSel addSld delSld modSld addMainMaster delMainMaster modMainMaster">
      <pc:chgData name="Nicolás Rodríguez Uribe" userId="743eddab-4d2c-4c93-bdc4-e21608900313" providerId="ADAL" clId="{01580ECA-D00A-42F8-9AD2-BB60EC27F8EA}" dt="2023-09-13T17:43:36.103" v="95" actId="20577"/>
      <pc:docMkLst>
        <pc:docMk/>
      </pc:docMkLst>
      <pc:sldChg chg="addSp delSp modSp mod modClrScheme chgLayout">
        <pc:chgData name="Nicolás Rodríguez Uribe" userId="743eddab-4d2c-4c93-bdc4-e21608900313" providerId="ADAL" clId="{01580ECA-D00A-42F8-9AD2-BB60EC27F8EA}" dt="2023-09-13T17:41:55.911" v="88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01580ECA-D00A-42F8-9AD2-BB60EC27F8EA}" dt="2023-09-13T17:41:55.911" v="88" actId="20577"/>
          <ac:spMkLst>
            <pc:docMk/>
            <pc:sldMk cId="0" sldId="256"/>
            <ac:spMk id="2" creationId="{11BAE244-2406-09C7-E8D8-EFA74BA239B2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4" creationId="{1906F5EB-62F8-84FD-3FDA-510E85761463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5" creationId="{DDBF2173-925F-1308-2232-55E62E811B69}"/>
          </ac:spMkLst>
        </pc:spChg>
      </pc:sldChg>
      <pc:sldChg chg="addSp delSp modSp new mod modClrScheme chgLayout">
        <pc:chgData name="Nicolás Rodríguez Uribe" userId="743eddab-4d2c-4c93-bdc4-e21608900313" providerId="ADAL" clId="{01580ECA-D00A-42F8-9AD2-BB60EC27F8EA}" dt="2023-09-13T17:42:36.099" v="93" actId="207"/>
        <pc:sldMkLst>
          <pc:docMk/>
          <pc:sldMk cId="2047059153" sldId="257"/>
        </pc:sldMkLst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2" creationId="{B966AA55-E8A5-1406-AAF9-B24A825AD9F0}"/>
          </ac:spMkLst>
        </pc:spChg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3" creationId="{0B5B420D-ED32-17EC-26C7-49C73EFA269C}"/>
          </ac:spMkLst>
        </pc:spChg>
        <pc:spChg chg="add mod ord">
          <ac:chgData name="Nicolás Rodríguez Uribe" userId="743eddab-4d2c-4c93-bdc4-e21608900313" providerId="ADAL" clId="{01580ECA-D00A-42F8-9AD2-BB60EC27F8EA}" dt="2023-09-13T17:42:36.099" v="93" actId="207"/>
          <ac:spMkLst>
            <pc:docMk/>
            <pc:sldMk cId="2047059153" sldId="257"/>
            <ac:spMk id="4" creationId="{EC7282F1-25B7-6A2B-F234-CA687E2D4AE7}"/>
          </ac:spMkLst>
        </pc:spChg>
        <pc:spChg chg="add mod ord">
          <ac:chgData name="Nicolás Rodríguez Uribe" userId="743eddab-4d2c-4c93-bdc4-e21608900313" providerId="ADAL" clId="{01580ECA-D00A-42F8-9AD2-BB60EC27F8EA}" dt="2023-09-13T17:42:17.939" v="92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del mod chgLayout">
        <pc:chgData name="Nicolás Rodríguez Uribe" userId="743eddab-4d2c-4c93-bdc4-e21608900313" providerId="ADAL" clId="{01580ECA-D00A-42F8-9AD2-BB60EC27F8EA}" dt="2023-09-13T17:19:32.500" v="7" actId="47"/>
        <pc:sldMkLst>
          <pc:docMk/>
          <pc:sldMk cId="2429013693" sldId="257"/>
        </pc:sldMkLst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2" creationId="{4FFC4DA9-C4CE-151C-340F-D7C6A4FA7C0C}"/>
          </ac:spMkLst>
        </pc:spChg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3" creationId="{89CD7EA2-EFEB-E3E8-5018-CF4016EB9E58}"/>
          </ac:spMkLst>
        </pc:spChg>
        <pc:spChg chg="mod or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addSp delSp modSp new del mod modClrScheme chgLayout">
        <pc:chgData name="Nicolás Rodríguez Uribe" userId="743eddab-4d2c-4c93-bdc4-e21608900313" providerId="ADAL" clId="{01580ECA-D00A-42F8-9AD2-BB60EC27F8EA}" dt="2023-09-13T17:21:41.546" v="35" actId="47"/>
        <pc:sldMkLst>
          <pc:docMk/>
          <pc:sldMk cId="3691593173" sldId="257"/>
        </pc:sldMkLst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2" creationId="{341629C4-44B3-C655-7F8A-F4E4990FC1DD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3" creationId="{8DEFE950-D131-7466-0455-FBA2F3B70462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4" creationId="{78BCE43A-9F1A-153D-9DAC-45D2546EC206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5" creationId="{65D6C006-6B0E-21B9-C5A0-8CD56F354EE0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6" creationId="{6DCE001C-A927-EF4A-E2D5-7288BE1D696E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7" creationId="{0322E1E6-9A79-E091-EB6C-BC502CA74BF6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8" creationId="{62E05633-7D23-108F-8B8B-F9CADB4FA3D2}"/>
          </ac:spMkLst>
        </pc:spChg>
      </pc:sldChg>
      <pc:sldChg chg="addSp delSp modSp del mod modClrScheme chgLayout">
        <pc:chgData name="Nicolás Rodríguez Uribe" userId="743eddab-4d2c-4c93-bdc4-e21608900313" providerId="ADAL" clId="{01580ECA-D00A-42F8-9AD2-BB60EC27F8EA}" dt="2023-09-13T17:19:33.193" v="8" actId="47"/>
        <pc:sldMkLst>
          <pc:docMk/>
          <pc:sldMk cId="121547262" sldId="258"/>
        </pc:sldMkLst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2" creationId="{6C62D2E1-EF48-9852-65D0-64D9C5621268}"/>
          </ac:spMkLst>
        </pc:spChg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3" creationId="{A8E753FA-EA78-7021-8E6E-1757BA8FF2D3}"/>
          </ac:spMkLst>
        </pc:spChg>
        <pc:spChg chg="mod or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01580ECA-D00A-42F8-9AD2-BB60EC27F8EA}" dt="2023-09-13T17:38:05.384" v="54" actId="47"/>
        <pc:sldMkLst>
          <pc:docMk/>
          <pc:sldMk cId="889461054" sldId="258"/>
        </pc:sldMkLst>
      </pc:sldChg>
      <pc:sldChg chg="modSp add mod">
        <pc:chgData name="Nicolás Rodríguez Uribe" userId="743eddab-4d2c-4c93-bdc4-e21608900313" providerId="ADAL" clId="{01580ECA-D00A-42F8-9AD2-BB60EC27F8EA}" dt="2023-09-13T17:43:36.103" v="95" actId="20577"/>
        <pc:sldMkLst>
          <pc:docMk/>
          <pc:sldMk cId="3748565620" sldId="258"/>
        </pc:sldMkLst>
        <pc:spChg chg="mod">
          <ac:chgData name="Nicolás Rodríguez Uribe" userId="743eddab-4d2c-4c93-bdc4-e21608900313" providerId="ADAL" clId="{01580ECA-D00A-42F8-9AD2-BB60EC27F8EA}" dt="2023-09-13T17:43:36.103" v="95" actId="20577"/>
          <ac:spMkLst>
            <pc:docMk/>
            <pc:sldMk cId="3748565620" sldId="258"/>
            <ac:spMk id="5" creationId="{CA4367EF-420F-8AB9-B445-DF046B536613}"/>
          </ac:spMkLst>
        </pc:spChg>
      </pc:sldChg>
      <pc:sldMasterChg chg="add del addSldLayout delSldLayout">
        <pc:chgData name="Nicolás Rodríguez Uribe" userId="743eddab-4d2c-4c93-bdc4-e21608900313" providerId="ADAL" clId="{01580ECA-D00A-42F8-9AD2-BB60EC27F8EA}" dt="2023-09-13T17:22:34.206" v="39" actId="700"/>
        <pc:sldMasterMkLst>
          <pc:docMk/>
          <pc:sldMasterMk cId="4111838297" sldId="2147483648"/>
        </pc:sldMasterMkLst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313750060" sldId="214748364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186485352" sldId="214748365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976461694" sldId="2147483651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965118168" sldId="2147483652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603560424" sldId="214748365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100521967" sldId="2147483654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458837503" sldId="2147483655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428237088" sldId="2147483656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097521135" sldId="2147483657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60582380" sldId="2147483658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12977965" sldId="214748365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795714429" sldId="214748366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840078123" sldId="214748366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24658982" sldId="2147483664"/>
          </pc:sldLayoutMkLst>
        </pc:sldLayoutChg>
      </pc:sldMasterChg>
      <pc:sldMasterChg chg="del mod delSldLayout">
        <pc:chgData name="Nicolás Rodríguez Uribe" userId="743eddab-4d2c-4c93-bdc4-e21608900313" providerId="ADAL" clId="{01580ECA-D00A-42F8-9AD2-BB60EC27F8EA}" dt="2023-09-13T17:19:43.644" v="20" actId="2696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01580ECA-D00A-42F8-9AD2-BB60EC27F8EA}" dt="2023-09-13T17:19:43.616" v="9" actId="2696"/>
          <pc:sldLayoutMkLst>
            <pc:docMk/>
            <pc:sldMasterMk cId="952985222" sldId="2147483665"/>
            <pc:sldLayoutMk cId="4015011171" sldId="2147483667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2" v="10" actId="2696"/>
          <pc:sldLayoutMkLst>
            <pc:docMk/>
            <pc:sldMasterMk cId="952985222" sldId="2147483665"/>
            <pc:sldLayoutMk cId="3956103610" sldId="2147483668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4" v="11" actId="2696"/>
          <pc:sldLayoutMkLst>
            <pc:docMk/>
            <pc:sldMasterMk cId="952985222" sldId="2147483665"/>
            <pc:sldLayoutMk cId="2742649058" sldId="2147483669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7" v="12" actId="2696"/>
          <pc:sldLayoutMkLst>
            <pc:docMk/>
            <pc:sldMasterMk cId="952985222" sldId="2147483665"/>
            <pc:sldLayoutMk cId="3629512399" sldId="2147483670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0" v="13" actId="2696"/>
          <pc:sldLayoutMkLst>
            <pc:docMk/>
            <pc:sldMasterMk cId="952985222" sldId="2147483665"/>
            <pc:sldLayoutMk cId="3382718758" sldId="2147483671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2" v="14" actId="2696"/>
          <pc:sldLayoutMkLst>
            <pc:docMk/>
            <pc:sldMasterMk cId="952985222" sldId="2147483665"/>
            <pc:sldLayoutMk cId="467183263" sldId="2147483672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4" v="15" actId="2696"/>
          <pc:sldLayoutMkLst>
            <pc:docMk/>
            <pc:sldMasterMk cId="952985222" sldId="2147483665"/>
            <pc:sldLayoutMk cId="814354795" sldId="2147483673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7" v="16" actId="2696"/>
          <pc:sldLayoutMkLst>
            <pc:docMk/>
            <pc:sldMasterMk cId="952985222" sldId="2147483665"/>
            <pc:sldLayoutMk cId="597577684" sldId="2147483674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8" v="17" actId="2696"/>
          <pc:sldLayoutMkLst>
            <pc:docMk/>
            <pc:sldMasterMk cId="952985222" sldId="2147483665"/>
            <pc:sldLayoutMk cId="2192042946" sldId="2147483675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1" v="18" actId="2696"/>
          <pc:sldLayoutMkLst>
            <pc:docMk/>
            <pc:sldMasterMk cId="952985222" sldId="2147483665"/>
            <pc:sldLayoutMk cId="2661559023" sldId="2147483676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3" v="19" actId="2696"/>
          <pc:sldLayoutMkLst>
            <pc:docMk/>
            <pc:sldMasterMk cId="952985222" sldId="2147483665"/>
            <pc:sldLayoutMk cId="1594666068" sldId="2147483677"/>
          </pc:sldLayoutMkLst>
        </pc:sldLayoutChg>
      </pc:sldMasterChg>
      <pc:sldMasterChg chg="addSp delSp modSp new mod addSldLayout modSldLayout">
        <pc:chgData name="Nicolás Rodríguez Uribe" userId="743eddab-4d2c-4c93-bdc4-e21608900313" providerId="ADAL" clId="{01580ECA-D00A-42F8-9AD2-BB60EC27F8EA}" dt="2023-09-13T17:40:13.123" v="65" actId="2711"/>
        <pc:sldMasterMkLst>
          <pc:docMk/>
          <pc:sldMasterMk cId="2165316136" sldId="2147483665"/>
        </pc:sldMasterMkLst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2" creationId="{45FBC821-3855-AD1C-8996-F0D861BD544C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3" creationId="{27D87C98-9294-CBD5-08B1-35C198F4BEE2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4" creationId="{AD2BE8BF-DFF2-7F56-6604-740443FF84F7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5" creationId="{61E84C81-2E11-5552-A6BA-14CC3D9AD4A3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6" creationId="{EB5B6B65-4090-22DB-6AF1-042195B58881}"/>
          </ac:spMkLst>
        </pc:spChg>
        <pc:spChg chg="add mod">
          <ac:chgData name="Nicolás Rodríguez Uribe" userId="743eddab-4d2c-4c93-bdc4-e21608900313" providerId="ADAL" clId="{01580ECA-D00A-42F8-9AD2-BB60EC27F8EA}" dt="2023-09-13T17:20:31.381" v="24" actId="14100"/>
          <ac:spMkLst>
            <pc:docMk/>
            <pc:sldMasterMk cId="2165316136" sldId="2147483665"/>
            <ac:spMk id="7" creationId="{2B9908EF-321C-44D3-7683-85AE0E35EE64}"/>
          </ac:spMkLst>
        </pc:spChg>
        <pc:spChg chg="add del">
          <ac:chgData name="Nicolás Rodríguez Uribe" userId="743eddab-4d2c-4c93-bdc4-e21608900313" providerId="ADAL" clId="{01580ECA-D00A-42F8-9AD2-BB60EC27F8EA}" dt="2023-09-13T17:21:02.985" v="26" actId="478"/>
          <ac:spMkLst>
            <pc:docMk/>
            <pc:sldMasterMk cId="2165316136" sldId="2147483665"/>
            <ac:spMk id="9" creationId="{8C02195C-9075-AFF7-2F32-DCB6E031FFCD}"/>
          </ac:spMkLst>
        </pc:spChg>
        <pc:spChg chg="add mod">
          <ac:chgData name="Nicolás Rodríguez Uribe" userId="743eddab-4d2c-4c93-bdc4-e21608900313" providerId="ADAL" clId="{01580ECA-D00A-42F8-9AD2-BB60EC27F8EA}" dt="2023-09-13T17:21:13.321" v="29" actId="1076"/>
          <ac:spMkLst>
            <pc:docMk/>
            <pc:sldMasterMk cId="2165316136" sldId="2147483665"/>
            <ac:spMk id="10" creationId="{7833BA16-1187-22BD-EAE7-D38E874AB6EB}"/>
          </ac:spMkLst>
        </pc:spChg>
        <pc:sldLayoutChg chg="addSp delSp modSp new mod replId">
          <pc:chgData name="Nicolás Rodríguez Uribe" userId="743eddab-4d2c-4c93-bdc4-e21608900313" providerId="ADAL" clId="{01580ECA-D00A-42F8-9AD2-BB60EC27F8EA}" dt="2023-09-13T17:40:13.123" v="65" actId="2711"/>
          <pc:sldLayoutMkLst>
            <pc:docMk/>
            <pc:sldMasterMk cId="2165316136" sldId="2147483665"/>
            <pc:sldLayoutMk cId="2453200760" sldId="2147483666"/>
          </pc:sldLayoutMkLst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2" creationId="{3DB295CA-5EFF-F6A3-67E6-04BD98A10F2D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3" creationId="{E02EEA4C-CC1C-189F-BE6B-720185CE76DA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4" creationId="{7A992FFB-CD9A-25DF-480C-8B265ECD4E1B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5" creationId="{15F1FA6E-F06B-63D9-03C5-1DDF30539605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6" creationId="{A5189C66-EFA2-574C-7924-702FFFE87402}"/>
            </ac:spMkLst>
          </pc:spChg>
          <pc:spChg chg="add mod">
            <ac:chgData name="Nicolás Rodríguez Uribe" userId="743eddab-4d2c-4c93-bdc4-e21608900313" providerId="ADAL" clId="{01580ECA-D00A-42F8-9AD2-BB60EC27F8EA}" dt="2023-09-13T17:39:26.216" v="64" actId="2711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  <pc:spChg chg="add mod">
            <ac:chgData name="Nicolás Rodríguez Uribe" userId="743eddab-4d2c-4c93-bdc4-e21608900313" providerId="ADAL" clId="{01580ECA-D00A-42F8-9AD2-BB60EC27F8EA}" dt="2023-09-13T17:40:13.123" v="65" actId="2711"/>
            <ac:spMkLst>
              <pc:docMk/>
              <pc:sldMasterMk cId="2165316136" sldId="2147483665"/>
              <pc:sldLayoutMk cId="2453200760" sldId="2147483666"/>
              <ac:spMk id="8" creationId="{2D9FF66F-DA14-FCE2-B527-D7226B720291}"/>
            </ac:spMkLst>
          </pc:spChg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132434063" sldId="2147483667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462391360" sldId="2147483668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014556646" sldId="2147483669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640923493" sldId="2147483670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161455270" sldId="2147483671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950216536" sldId="2147483672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705566753" sldId="2147483673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632575597" sldId="2147483674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796525088" sldId="2147483675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35887912" sldId="2147483676"/>
          </pc:sldLayoutMkLst>
        </pc:sldLayoutChg>
      </pc:sldMasterChg>
    </pc:docChg>
  </pc:docChgLst>
  <pc:docChgLst>
    <pc:chgData name="Nicolás Rodríguez Uribe" userId="743eddab-4d2c-4c93-bdc4-e21608900313" providerId="ADAL" clId="{28342D7D-A904-4A14-8DD5-DA14148504FB}"/>
    <pc:docChg chg="custSel addSld delSld modSld sldOrd">
      <pc:chgData name="Nicolás Rodríguez Uribe" userId="743eddab-4d2c-4c93-bdc4-e21608900313" providerId="ADAL" clId="{28342D7D-A904-4A14-8DD5-DA14148504FB}" dt="2023-12-15T10:57:40.868" v="88" actId="113"/>
      <pc:docMkLst>
        <pc:docMk/>
      </pc:docMkLst>
      <pc:sldChg chg="modSp mod">
        <pc:chgData name="Nicolás Rodríguez Uribe" userId="743eddab-4d2c-4c93-bdc4-e21608900313" providerId="ADAL" clId="{28342D7D-A904-4A14-8DD5-DA14148504FB}" dt="2023-11-20T11:17:34.572" v="13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28342D7D-A904-4A14-8DD5-DA14148504FB}" dt="2023-11-20T11:17:34.572" v="13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mod">
        <pc:chgData name="Nicolás Rodríguez Uribe" userId="743eddab-4d2c-4c93-bdc4-e21608900313" providerId="ADAL" clId="{28342D7D-A904-4A14-8DD5-DA14148504FB}" dt="2023-12-15T10:56:02.974" v="36" actId="6549"/>
        <pc:sldMkLst>
          <pc:docMk/>
          <pc:sldMk cId="2047059153" sldId="257"/>
        </pc:sldMkLst>
        <pc:spChg chg="mod">
          <ac:chgData name="Nicolás Rodríguez Uribe" userId="743eddab-4d2c-4c93-bdc4-e21608900313" providerId="ADAL" clId="{28342D7D-A904-4A14-8DD5-DA14148504FB}" dt="2023-12-15T10:56:02.974" v="36" actId="6549"/>
          <ac:spMkLst>
            <pc:docMk/>
            <pc:sldMk cId="2047059153" sldId="257"/>
            <ac:spMk id="5" creationId="{CA4367EF-420F-8AB9-B445-DF046B536613}"/>
          </ac:spMkLst>
        </pc:spChg>
      </pc:sldChg>
      <pc:sldChg chg="addSp modSp mod">
        <pc:chgData name="Nicolás Rodríguez Uribe" userId="743eddab-4d2c-4c93-bdc4-e21608900313" providerId="ADAL" clId="{28342D7D-A904-4A14-8DD5-DA14148504FB}" dt="2023-11-20T11:25:30.394" v="27" actId="1076"/>
        <pc:sldMkLst>
          <pc:docMk/>
          <pc:sldMk cId="3234330171" sldId="262"/>
        </pc:sldMkLst>
        <pc:spChg chg="mod">
          <ac:chgData name="Nicolás Rodríguez Uribe" userId="743eddab-4d2c-4c93-bdc4-e21608900313" providerId="ADAL" clId="{28342D7D-A904-4A14-8DD5-DA14148504FB}" dt="2023-11-20T11:23:08.811" v="21" actId="20577"/>
          <ac:spMkLst>
            <pc:docMk/>
            <pc:sldMk cId="3234330171" sldId="262"/>
            <ac:spMk id="5" creationId="{CA4367EF-420F-8AB9-B445-DF046B536613}"/>
          </ac:spMkLst>
        </pc:spChg>
        <pc:picChg chg="add mod modCrop">
          <ac:chgData name="Nicolás Rodríguez Uribe" userId="743eddab-4d2c-4c93-bdc4-e21608900313" providerId="ADAL" clId="{28342D7D-A904-4A14-8DD5-DA14148504FB}" dt="2023-11-20T11:25:30.394" v="27" actId="1076"/>
          <ac:picMkLst>
            <pc:docMk/>
            <pc:sldMk cId="3234330171" sldId="262"/>
            <ac:picMk id="6" creationId="{4CA9EE1C-B88C-F141-C926-B7F9DFA5AA2C}"/>
          </ac:picMkLst>
        </pc:picChg>
      </pc:sldChg>
      <pc:sldChg chg="modSp mod">
        <pc:chgData name="Nicolás Rodríguez Uribe" userId="743eddab-4d2c-4c93-bdc4-e21608900313" providerId="ADAL" clId="{28342D7D-A904-4A14-8DD5-DA14148504FB}" dt="2023-12-15T10:56:28.969" v="73" actId="20577"/>
        <pc:sldMkLst>
          <pc:docMk/>
          <pc:sldMk cId="319892205" sldId="269"/>
        </pc:sldMkLst>
        <pc:spChg chg="mod">
          <ac:chgData name="Nicolás Rodríguez Uribe" userId="743eddab-4d2c-4c93-bdc4-e21608900313" providerId="ADAL" clId="{28342D7D-A904-4A14-8DD5-DA14148504FB}" dt="2023-12-15T10:56:28.969" v="73" actId="20577"/>
          <ac:spMkLst>
            <pc:docMk/>
            <pc:sldMk cId="319892205" sldId="269"/>
            <ac:spMk id="4" creationId="{EC7282F1-25B7-6A2B-F234-CA687E2D4AE7}"/>
          </ac:spMkLst>
        </pc:spChg>
      </pc:sldChg>
      <pc:sldChg chg="addSp modSp add ord">
        <pc:chgData name="Nicolás Rodríguez Uribe" userId="743eddab-4d2c-4c93-bdc4-e21608900313" providerId="ADAL" clId="{28342D7D-A904-4A14-8DD5-DA14148504FB}" dt="2023-12-15T10:55:27.978" v="31"/>
        <pc:sldMkLst>
          <pc:docMk/>
          <pc:sldMk cId="2088519967" sldId="287"/>
        </pc:sldMkLst>
        <pc:spChg chg="add mod">
          <ac:chgData name="Nicolás Rodríguez Uribe" userId="743eddab-4d2c-4c93-bdc4-e21608900313" providerId="ADAL" clId="{28342D7D-A904-4A14-8DD5-DA14148504FB}" dt="2023-12-15T10:55:27.978" v="31"/>
          <ac:spMkLst>
            <pc:docMk/>
            <pc:sldMk cId="2088519967" sldId="287"/>
            <ac:spMk id="4" creationId="{AF70FA36-8407-FB6B-E178-D7BA2A8D5263}"/>
          </ac:spMkLst>
        </pc:spChg>
      </pc:sldChg>
      <pc:sldChg chg="modSp add mod">
        <pc:chgData name="Nicolás Rodríguez Uribe" userId="743eddab-4d2c-4c93-bdc4-e21608900313" providerId="ADAL" clId="{28342D7D-A904-4A14-8DD5-DA14148504FB}" dt="2023-12-15T10:56:10.724" v="39" actId="20577"/>
        <pc:sldMkLst>
          <pc:docMk/>
          <pc:sldMk cId="480779733" sldId="288"/>
        </pc:sldMkLst>
        <pc:spChg chg="mod">
          <ac:chgData name="Nicolás Rodríguez Uribe" userId="743eddab-4d2c-4c93-bdc4-e21608900313" providerId="ADAL" clId="{28342D7D-A904-4A14-8DD5-DA14148504FB}" dt="2023-12-15T10:56:10.724" v="39" actId="20577"/>
          <ac:spMkLst>
            <pc:docMk/>
            <pc:sldMk cId="480779733" sldId="28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8342D7D-A904-4A14-8DD5-DA14148504FB}" dt="2023-12-15T10:56:44.452" v="76" actId="113"/>
        <pc:sldMkLst>
          <pc:docMk/>
          <pc:sldMk cId="3481544113" sldId="289"/>
        </pc:sldMkLst>
        <pc:spChg chg="mod">
          <ac:chgData name="Nicolás Rodríguez Uribe" userId="743eddab-4d2c-4c93-bdc4-e21608900313" providerId="ADAL" clId="{28342D7D-A904-4A14-8DD5-DA14148504FB}" dt="2023-12-15T10:56:44.452" v="76" actId="113"/>
          <ac:spMkLst>
            <pc:docMk/>
            <pc:sldMk cId="3481544113" sldId="289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28342D7D-A904-4A14-8DD5-DA14148504FB}" dt="2023-12-15T10:56:17.600" v="40" actId="47"/>
        <pc:sldMkLst>
          <pc:docMk/>
          <pc:sldMk cId="3711886527" sldId="289"/>
        </pc:sldMkLst>
      </pc:sldChg>
      <pc:sldChg chg="modSp add mod">
        <pc:chgData name="Nicolás Rodríguez Uribe" userId="743eddab-4d2c-4c93-bdc4-e21608900313" providerId="ADAL" clId="{28342D7D-A904-4A14-8DD5-DA14148504FB}" dt="2023-12-15T10:56:58.513" v="78" actId="113"/>
        <pc:sldMkLst>
          <pc:docMk/>
          <pc:sldMk cId="1651437801" sldId="290"/>
        </pc:sldMkLst>
        <pc:spChg chg="mod">
          <ac:chgData name="Nicolás Rodríguez Uribe" userId="743eddab-4d2c-4c93-bdc4-e21608900313" providerId="ADAL" clId="{28342D7D-A904-4A14-8DD5-DA14148504FB}" dt="2023-12-15T10:56:58.513" v="78" actId="113"/>
          <ac:spMkLst>
            <pc:docMk/>
            <pc:sldMk cId="1651437801" sldId="29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8342D7D-A904-4A14-8DD5-DA14148504FB}" dt="2023-12-15T10:57:06.746" v="80" actId="113"/>
        <pc:sldMkLst>
          <pc:docMk/>
          <pc:sldMk cId="4027886025" sldId="291"/>
        </pc:sldMkLst>
        <pc:spChg chg="mod">
          <ac:chgData name="Nicolás Rodríguez Uribe" userId="743eddab-4d2c-4c93-bdc4-e21608900313" providerId="ADAL" clId="{28342D7D-A904-4A14-8DD5-DA14148504FB}" dt="2023-12-15T10:57:06.746" v="80" actId="113"/>
          <ac:spMkLst>
            <pc:docMk/>
            <pc:sldMk cId="4027886025" sldId="29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8342D7D-A904-4A14-8DD5-DA14148504FB}" dt="2023-12-15T10:57:14.784" v="82" actId="113"/>
        <pc:sldMkLst>
          <pc:docMk/>
          <pc:sldMk cId="1603480215" sldId="292"/>
        </pc:sldMkLst>
        <pc:spChg chg="mod">
          <ac:chgData name="Nicolás Rodríguez Uribe" userId="743eddab-4d2c-4c93-bdc4-e21608900313" providerId="ADAL" clId="{28342D7D-A904-4A14-8DD5-DA14148504FB}" dt="2023-12-15T10:57:14.784" v="82" actId="113"/>
          <ac:spMkLst>
            <pc:docMk/>
            <pc:sldMk cId="1603480215" sldId="29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8342D7D-A904-4A14-8DD5-DA14148504FB}" dt="2023-12-15T10:57:22.024" v="84" actId="113"/>
        <pc:sldMkLst>
          <pc:docMk/>
          <pc:sldMk cId="4059124771" sldId="293"/>
        </pc:sldMkLst>
        <pc:spChg chg="mod">
          <ac:chgData name="Nicolás Rodríguez Uribe" userId="743eddab-4d2c-4c93-bdc4-e21608900313" providerId="ADAL" clId="{28342D7D-A904-4A14-8DD5-DA14148504FB}" dt="2023-12-15T10:57:22.024" v="84" actId="113"/>
          <ac:spMkLst>
            <pc:docMk/>
            <pc:sldMk cId="4059124771" sldId="29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8342D7D-A904-4A14-8DD5-DA14148504FB}" dt="2023-12-15T10:57:32.373" v="86" actId="113"/>
        <pc:sldMkLst>
          <pc:docMk/>
          <pc:sldMk cId="2502312466" sldId="294"/>
        </pc:sldMkLst>
        <pc:spChg chg="mod">
          <ac:chgData name="Nicolás Rodríguez Uribe" userId="743eddab-4d2c-4c93-bdc4-e21608900313" providerId="ADAL" clId="{28342D7D-A904-4A14-8DD5-DA14148504FB}" dt="2023-12-15T10:57:32.373" v="86" actId="113"/>
          <ac:spMkLst>
            <pc:docMk/>
            <pc:sldMk cId="2502312466" sldId="294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8342D7D-A904-4A14-8DD5-DA14148504FB}" dt="2023-12-15T10:57:40.868" v="88" actId="113"/>
        <pc:sldMkLst>
          <pc:docMk/>
          <pc:sldMk cId="3439632268" sldId="295"/>
        </pc:sldMkLst>
        <pc:spChg chg="mod">
          <ac:chgData name="Nicolás Rodríguez Uribe" userId="743eddab-4d2c-4c93-bdc4-e21608900313" providerId="ADAL" clId="{28342D7D-A904-4A14-8DD5-DA14148504FB}" dt="2023-12-15T10:57:40.868" v="88" actId="113"/>
          <ac:spMkLst>
            <pc:docMk/>
            <pc:sldMk cId="3439632268" sldId="295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3100A2E4-5AD3-4E62-892C-17DE4B9E844F}"/>
    <pc:docChg chg="undo custSel addSld delSld modSld sldOrd">
      <pc:chgData name="Nicolás Rodríguez Uribe" userId="743eddab-4d2c-4c93-bdc4-e21608900313" providerId="ADAL" clId="{3100A2E4-5AD3-4E62-892C-17DE4B9E844F}" dt="2023-11-30T20:01:35.339" v="1235" actId="15"/>
      <pc:docMkLst>
        <pc:docMk/>
      </pc:docMkLst>
      <pc:sldChg chg="modSp mod">
        <pc:chgData name="Nicolás Rodríguez Uribe" userId="743eddab-4d2c-4c93-bdc4-e21608900313" providerId="ADAL" clId="{3100A2E4-5AD3-4E62-892C-17DE4B9E844F}" dt="2023-11-30T19:32:20.007" v="1138" actId="255"/>
        <pc:sldMkLst>
          <pc:docMk/>
          <pc:sldMk cId="2047059153" sldId="257"/>
        </pc:sldMkLst>
        <pc:spChg chg="mod">
          <ac:chgData name="Nicolás Rodríguez Uribe" userId="743eddab-4d2c-4c93-bdc4-e21608900313" providerId="ADAL" clId="{3100A2E4-5AD3-4E62-892C-17DE4B9E844F}" dt="2023-11-30T19:32:20.007" v="1138" actId="255"/>
          <ac:spMkLst>
            <pc:docMk/>
            <pc:sldMk cId="2047059153" sldId="257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4158414998" sldId="258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2346170297" sldId="259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592076565" sldId="260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344836165" sldId="261"/>
        </pc:sldMkLst>
      </pc:sldChg>
      <pc:sldChg chg="modSp mod">
        <pc:chgData name="Nicolás Rodríguez Uribe" userId="743eddab-4d2c-4c93-bdc4-e21608900313" providerId="ADAL" clId="{3100A2E4-5AD3-4E62-892C-17DE4B9E844F}" dt="2023-11-28T15:48:55.053" v="18" actId="20577"/>
        <pc:sldMkLst>
          <pc:docMk/>
          <pc:sldMk cId="3234330171" sldId="262"/>
        </pc:sldMkLst>
        <pc:spChg chg="mod">
          <ac:chgData name="Nicolás Rodríguez Uribe" userId="743eddab-4d2c-4c93-bdc4-e21608900313" providerId="ADAL" clId="{3100A2E4-5AD3-4E62-892C-17DE4B9E844F}" dt="2023-11-28T15:48:55.053" v="18" actId="20577"/>
          <ac:spMkLst>
            <pc:docMk/>
            <pc:sldMk cId="3234330171" sldId="262"/>
            <ac:spMk id="4" creationId="{EC7282F1-25B7-6A2B-F234-CA687E2D4AE7}"/>
          </ac:spMkLst>
        </pc:spChg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021982363" sldId="263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008267103" sldId="264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459237278" sldId="265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100901251" sldId="266"/>
        </pc:sldMkLst>
      </pc:sldChg>
      <pc:sldChg chg="modSp mod">
        <pc:chgData name="Nicolás Rodríguez Uribe" userId="743eddab-4d2c-4c93-bdc4-e21608900313" providerId="ADAL" clId="{3100A2E4-5AD3-4E62-892C-17DE4B9E844F}" dt="2023-11-28T15:49:14.329" v="49" actId="113"/>
        <pc:sldMkLst>
          <pc:docMk/>
          <pc:sldMk cId="1752846237" sldId="267"/>
        </pc:sldMkLst>
        <pc:spChg chg="mod">
          <ac:chgData name="Nicolás Rodríguez Uribe" userId="743eddab-4d2c-4c93-bdc4-e21608900313" providerId="ADAL" clId="{3100A2E4-5AD3-4E62-892C-17DE4B9E844F}" dt="2023-11-28T15:49:03.839" v="45" actId="20577"/>
          <ac:spMkLst>
            <pc:docMk/>
            <pc:sldMk cId="1752846237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5:49:14.329" v="49" actId="113"/>
          <ac:spMkLst>
            <pc:docMk/>
            <pc:sldMk cId="1752846237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3100A2E4-5AD3-4E62-892C-17DE4B9E844F}" dt="2023-11-28T15:49:53.111" v="54"/>
        <pc:sldMkLst>
          <pc:docMk/>
          <pc:sldMk cId="1446267662" sldId="268"/>
        </pc:sldMkLst>
        <pc:spChg chg="mod">
          <ac:chgData name="Nicolás Rodríguez Uribe" userId="743eddab-4d2c-4c93-bdc4-e21608900313" providerId="ADAL" clId="{3100A2E4-5AD3-4E62-892C-17DE4B9E844F}" dt="2023-11-28T15:49:53.111" v="54"/>
          <ac:spMkLst>
            <pc:docMk/>
            <pc:sldMk cId="1446267662" sldId="268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28T16:10:01.614" v="172" actId="6549"/>
        <pc:sldMkLst>
          <pc:docMk/>
          <pc:sldMk cId="319892205" sldId="269"/>
        </pc:sldMkLst>
        <pc:spChg chg="add del">
          <ac:chgData name="Nicolás Rodríguez Uribe" userId="743eddab-4d2c-4c93-bdc4-e21608900313" providerId="ADAL" clId="{3100A2E4-5AD3-4E62-892C-17DE4B9E844F}" dt="2023-11-28T15:56:47.610" v="86"/>
          <ac:spMkLst>
            <pc:docMk/>
            <pc:sldMk cId="319892205" sldId="269"/>
            <ac:spMk id="3" creationId="{57C4762E-23E2-6921-35F8-580585B13444}"/>
          </ac:spMkLst>
        </pc:spChg>
        <pc:spChg chg="mod">
          <ac:chgData name="Nicolás Rodríguez Uribe" userId="743eddab-4d2c-4c93-bdc4-e21608900313" providerId="ADAL" clId="{3100A2E4-5AD3-4E62-892C-17DE4B9E844F}" dt="2023-11-28T16:10:01.614" v="172" actId="6549"/>
          <ac:spMkLst>
            <pc:docMk/>
            <pc:sldMk cId="319892205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6:07:04.189" v="154" actId="20577"/>
          <ac:spMkLst>
            <pc:docMk/>
            <pc:sldMk cId="319892205" sldId="269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3100A2E4-5AD3-4E62-892C-17DE4B9E844F}" dt="2023-11-28T16:00:47.939" v="97" actId="22"/>
          <ac:spMkLst>
            <pc:docMk/>
            <pc:sldMk cId="319892205" sldId="269"/>
            <ac:spMk id="7" creationId="{1110D00D-ED11-57A1-2902-10E54BBDA4DE}"/>
          </ac:spMkLst>
        </pc:spChg>
        <pc:spChg chg="add del">
          <ac:chgData name="Nicolás Rodríguez Uribe" userId="743eddab-4d2c-4c93-bdc4-e21608900313" providerId="ADAL" clId="{3100A2E4-5AD3-4E62-892C-17DE4B9E844F}" dt="2023-11-28T16:01:18.976" v="99" actId="22"/>
          <ac:spMkLst>
            <pc:docMk/>
            <pc:sldMk cId="319892205" sldId="269"/>
            <ac:spMk id="9" creationId="{1FD08EBE-862F-A180-B5E7-D8E1C7874372}"/>
          </ac:spMkLst>
        </pc:spChg>
        <pc:spChg chg="add del mod">
          <ac:chgData name="Nicolás Rodríguez Uribe" userId="743eddab-4d2c-4c93-bdc4-e21608900313" providerId="ADAL" clId="{3100A2E4-5AD3-4E62-892C-17DE4B9E844F}" dt="2023-11-28T16:02:44.351" v="109" actId="22"/>
          <ac:spMkLst>
            <pc:docMk/>
            <pc:sldMk cId="319892205" sldId="269"/>
            <ac:spMk id="11" creationId="{3964764E-C477-26E5-87F5-5EC76E999509}"/>
          </ac:spMkLst>
        </pc:spChg>
        <pc:spChg chg="add del mod">
          <ac:chgData name="Nicolás Rodríguez Uribe" userId="743eddab-4d2c-4c93-bdc4-e21608900313" providerId="ADAL" clId="{3100A2E4-5AD3-4E62-892C-17DE4B9E844F}" dt="2023-11-28T16:03:10.082" v="115" actId="22"/>
          <ac:spMkLst>
            <pc:docMk/>
            <pc:sldMk cId="319892205" sldId="269"/>
            <ac:spMk id="13" creationId="{66C13A9A-37C7-D010-0397-390050264384}"/>
          </ac:spMkLst>
        </pc:spChg>
        <pc:spChg chg="add del">
          <ac:chgData name="Nicolás Rodríguez Uribe" userId="743eddab-4d2c-4c93-bdc4-e21608900313" providerId="ADAL" clId="{3100A2E4-5AD3-4E62-892C-17DE4B9E844F}" dt="2023-11-28T16:03:31.905" v="117" actId="22"/>
          <ac:spMkLst>
            <pc:docMk/>
            <pc:sldMk cId="319892205" sldId="269"/>
            <ac:spMk id="15" creationId="{26E967AA-EF62-2064-001C-1AC70F38469C}"/>
          </ac:spMkLst>
        </pc:spChg>
        <pc:spChg chg="add mod">
          <ac:chgData name="Nicolás Rodríguez Uribe" userId="743eddab-4d2c-4c93-bdc4-e21608900313" providerId="ADAL" clId="{3100A2E4-5AD3-4E62-892C-17DE4B9E844F}" dt="2023-11-28T16:06:55.924" v="152" actId="1076"/>
          <ac:spMkLst>
            <pc:docMk/>
            <pc:sldMk cId="319892205" sldId="269"/>
            <ac:spMk id="17" creationId="{B8C1467D-BD7F-2C89-2A4D-3DC78DF0D7A1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28T16:20:19.010" v="256" actId="14100"/>
        <pc:sldMkLst>
          <pc:docMk/>
          <pc:sldMk cId="3675828560" sldId="270"/>
        </pc:sldMkLst>
        <pc:spChg chg="mod">
          <ac:chgData name="Nicolás Rodríguez Uribe" userId="743eddab-4d2c-4c93-bdc4-e21608900313" providerId="ADAL" clId="{3100A2E4-5AD3-4E62-892C-17DE4B9E844F}" dt="2023-11-28T16:09:56.822" v="171" actId="20577"/>
          <ac:spMkLst>
            <pc:docMk/>
            <pc:sldMk cId="367582856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6:13:09.473" v="187" actId="5793"/>
          <ac:spMkLst>
            <pc:docMk/>
            <pc:sldMk cId="3675828560" sldId="270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3100A2E4-5AD3-4E62-892C-17DE4B9E844F}" dt="2023-11-28T16:12:25.937" v="175" actId="22"/>
          <ac:spMkLst>
            <pc:docMk/>
            <pc:sldMk cId="3675828560" sldId="270"/>
            <ac:spMk id="6" creationId="{F41FA0EC-9F9E-52F8-1180-F301302ECF5F}"/>
          </ac:spMkLst>
        </pc:spChg>
        <pc:spChg chg="add del">
          <ac:chgData name="Nicolás Rodríguez Uribe" userId="743eddab-4d2c-4c93-bdc4-e21608900313" providerId="ADAL" clId="{3100A2E4-5AD3-4E62-892C-17DE4B9E844F}" dt="2023-11-28T16:12:28.753" v="177" actId="22"/>
          <ac:spMkLst>
            <pc:docMk/>
            <pc:sldMk cId="3675828560" sldId="270"/>
            <ac:spMk id="8" creationId="{A356D7C4-E264-1DF5-956D-7FCEA25E4B8A}"/>
          </ac:spMkLst>
        </pc:spChg>
        <pc:spChg chg="add del mod">
          <ac:chgData name="Nicolás Rodríguez Uribe" userId="743eddab-4d2c-4c93-bdc4-e21608900313" providerId="ADAL" clId="{3100A2E4-5AD3-4E62-892C-17DE4B9E844F}" dt="2023-11-28T16:14:07.471" v="188" actId="478"/>
          <ac:spMkLst>
            <pc:docMk/>
            <pc:sldMk cId="3675828560" sldId="270"/>
            <ac:spMk id="10" creationId="{456B2DDA-5BC4-0741-0AE5-A1FACC9A26E1}"/>
          </ac:spMkLst>
        </pc:spChg>
        <pc:spChg chg="add mod">
          <ac:chgData name="Nicolás Rodríguez Uribe" userId="743eddab-4d2c-4c93-bdc4-e21608900313" providerId="ADAL" clId="{3100A2E4-5AD3-4E62-892C-17DE4B9E844F}" dt="2023-11-28T16:20:04.438" v="254" actId="20577"/>
          <ac:spMkLst>
            <pc:docMk/>
            <pc:sldMk cId="3675828560" sldId="270"/>
            <ac:spMk id="12" creationId="{2A2E96F3-A9FE-90B3-1202-7F1487775258}"/>
          </ac:spMkLst>
        </pc:spChg>
        <pc:spChg chg="add mod">
          <ac:chgData name="Nicolás Rodríguez Uribe" userId="743eddab-4d2c-4c93-bdc4-e21608900313" providerId="ADAL" clId="{3100A2E4-5AD3-4E62-892C-17DE4B9E844F}" dt="2023-11-28T16:17:43.919" v="233" actId="20577"/>
          <ac:spMkLst>
            <pc:docMk/>
            <pc:sldMk cId="3675828560" sldId="270"/>
            <ac:spMk id="14" creationId="{ECF102BA-C6A8-3ED1-F496-BE36317D013D}"/>
          </ac:spMkLst>
        </pc:spChg>
        <pc:spChg chg="add mod">
          <ac:chgData name="Nicolás Rodríguez Uribe" userId="743eddab-4d2c-4c93-bdc4-e21608900313" providerId="ADAL" clId="{3100A2E4-5AD3-4E62-892C-17DE4B9E844F}" dt="2023-11-28T16:19:56.336" v="252" actId="20577"/>
          <ac:spMkLst>
            <pc:docMk/>
            <pc:sldMk cId="3675828560" sldId="270"/>
            <ac:spMk id="16" creationId="{E03F17F7-EAF4-29EC-82B7-D9EF2FE1FEE8}"/>
          </ac:spMkLst>
        </pc:spChg>
        <pc:spChg chg="del">
          <ac:chgData name="Nicolás Rodríguez Uribe" userId="743eddab-4d2c-4c93-bdc4-e21608900313" providerId="ADAL" clId="{3100A2E4-5AD3-4E62-892C-17DE4B9E844F}" dt="2023-11-28T16:14:08.765" v="189" actId="478"/>
          <ac:spMkLst>
            <pc:docMk/>
            <pc:sldMk cId="3675828560" sldId="270"/>
            <ac:spMk id="17" creationId="{B8C1467D-BD7F-2C89-2A4D-3DC78DF0D7A1}"/>
          </ac:spMkLst>
        </pc:spChg>
        <pc:spChg chg="add mod">
          <ac:chgData name="Nicolás Rodríguez Uribe" userId="743eddab-4d2c-4c93-bdc4-e21608900313" providerId="ADAL" clId="{3100A2E4-5AD3-4E62-892C-17DE4B9E844F}" dt="2023-11-28T16:20:19.010" v="256" actId="14100"/>
          <ac:spMkLst>
            <pc:docMk/>
            <pc:sldMk cId="3675828560" sldId="270"/>
            <ac:spMk id="19" creationId="{07235F1C-60E7-5FCD-06BA-52AEAA89DE1B}"/>
          </ac:spMkLst>
        </pc:spChg>
      </pc:sldChg>
      <pc:sldChg chg="add del">
        <pc:chgData name="Nicolás Rodríguez Uribe" userId="743eddab-4d2c-4c93-bdc4-e21608900313" providerId="ADAL" clId="{3100A2E4-5AD3-4E62-892C-17DE4B9E844F}" dt="2023-11-28T16:25:36.193" v="258" actId="47"/>
        <pc:sldMkLst>
          <pc:docMk/>
          <pc:sldMk cId="3809723451" sldId="271"/>
        </pc:sldMkLst>
      </pc:sldChg>
      <pc:sldChg chg="addSp delSp modSp add mod ord">
        <pc:chgData name="Nicolás Rodríguez Uribe" userId="743eddab-4d2c-4c93-bdc4-e21608900313" providerId="ADAL" clId="{3100A2E4-5AD3-4E62-892C-17DE4B9E844F}" dt="2023-11-30T16:43:59.953" v="353" actId="15"/>
        <pc:sldMkLst>
          <pc:docMk/>
          <pc:sldMk cId="4096980322" sldId="271"/>
        </pc:sldMkLst>
        <pc:spChg chg="add del">
          <ac:chgData name="Nicolás Rodríguez Uribe" userId="743eddab-4d2c-4c93-bdc4-e21608900313" providerId="ADAL" clId="{3100A2E4-5AD3-4E62-892C-17DE4B9E844F}" dt="2023-11-28T16:29:35.080" v="277"/>
          <ac:spMkLst>
            <pc:docMk/>
            <pc:sldMk cId="4096980322" sldId="271"/>
            <ac:spMk id="3" creationId="{BECE0A98-9EDA-3E9B-054A-8E673458DC48}"/>
          </ac:spMkLst>
        </pc:spChg>
        <pc:spChg chg="mod">
          <ac:chgData name="Nicolás Rodríguez Uribe" userId="743eddab-4d2c-4c93-bdc4-e21608900313" providerId="ADAL" clId="{3100A2E4-5AD3-4E62-892C-17DE4B9E844F}" dt="2023-11-28T16:29:04.277" v="275" actId="20577"/>
          <ac:spMkLst>
            <pc:docMk/>
            <pc:sldMk cId="4096980322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6:43:59.953" v="353" actId="15"/>
          <ac:spMkLst>
            <pc:docMk/>
            <pc:sldMk cId="4096980322" sldId="27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3100A2E4-5AD3-4E62-892C-17DE4B9E844F}" dt="2023-11-28T16:29:41.544" v="280"/>
          <ac:spMkLst>
            <pc:docMk/>
            <pc:sldMk cId="4096980322" sldId="271"/>
            <ac:spMk id="6" creationId="{667DC5B9-C69F-DA00-66DA-CAD7D5E0713C}"/>
          </ac:spMkLst>
        </pc:spChg>
        <pc:spChg chg="add del">
          <ac:chgData name="Nicolás Rodríguez Uribe" userId="743eddab-4d2c-4c93-bdc4-e21608900313" providerId="ADAL" clId="{3100A2E4-5AD3-4E62-892C-17DE4B9E844F}" dt="2023-11-28T16:29:47.441" v="282"/>
          <ac:spMkLst>
            <pc:docMk/>
            <pc:sldMk cId="4096980322" sldId="271"/>
            <ac:spMk id="7" creationId="{7B7D2BD8-16FE-61F3-D58E-A3081CC94766}"/>
          </ac:spMkLst>
        </pc:spChg>
        <pc:spChg chg="del">
          <ac:chgData name="Nicolás Rodríguez Uribe" userId="743eddab-4d2c-4c93-bdc4-e21608900313" providerId="ADAL" clId="{3100A2E4-5AD3-4E62-892C-17DE4B9E844F}" dt="2023-11-28T16:32:14.534" v="294" actId="478"/>
          <ac:spMkLst>
            <pc:docMk/>
            <pc:sldMk cId="4096980322" sldId="271"/>
            <ac:spMk id="17" creationId="{B8C1467D-BD7F-2C89-2A4D-3DC78DF0D7A1}"/>
          </ac:spMkLst>
        </pc:spChg>
      </pc:sldChg>
      <pc:sldChg chg="modSp add mod">
        <pc:chgData name="Nicolás Rodríguez Uribe" userId="743eddab-4d2c-4c93-bdc4-e21608900313" providerId="ADAL" clId="{3100A2E4-5AD3-4E62-892C-17DE4B9E844F}" dt="2023-11-28T16:34:44.394" v="322" actId="1076"/>
        <pc:sldMkLst>
          <pc:docMk/>
          <pc:sldMk cId="609313318" sldId="272"/>
        </pc:sldMkLst>
        <pc:spChg chg="mod">
          <ac:chgData name="Nicolás Rodríguez Uribe" userId="743eddab-4d2c-4c93-bdc4-e21608900313" providerId="ADAL" clId="{3100A2E4-5AD3-4E62-892C-17DE4B9E844F}" dt="2023-11-28T16:32:21.926" v="305" actId="20577"/>
          <ac:spMkLst>
            <pc:docMk/>
            <pc:sldMk cId="609313318" sldId="27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6:34:44.394" v="322" actId="1076"/>
          <ac:spMkLst>
            <pc:docMk/>
            <pc:sldMk cId="609313318" sldId="27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3100A2E4-5AD3-4E62-892C-17DE4B9E844F}" dt="2023-11-28T16:38:31.592" v="349" actId="6549"/>
        <pc:sldMkLst>
          <pc:docMk/>
          <pc:sldMk cId="2540340194" sldId="273"/>
        </pc:sldMkLst>
        <pc:spChg chg="mod">
          <ac:chgData name="Nicolás Rodríguez Uribe" userId="743eddab-4d2c-4c93-bdc4-e21608900313" providerId="ADAL" clId="{3100A2E4-5AD3-4E62-892C-17DE4B9E844F}" dt="2023-11-28T16:38:31.592" v="349" actId="6549"/>
          <ac:spMkLst>
            <pc:docMk/>
            <pc:sldMk cId="2540340194" sldId="273"/>
            <ac:spMk id="5" creationId="{CA4367EF-420F-8AB9-B445-DF046B536613}"/>
          </ac:spMkLst>
        </pc:spChg>
      </pc:sldChg>
      <pc:sldChg chg="delSp modSp add del mod">
        <pc:chgData name="Nicolás Rodríguez Uribe" userId="743eddab-4d2c-4c93-bdc4-e21608900313" providerId="ADAL" clId="{3100A2E4-5AD3-4E62-892C-17DE4B9E844F}" dt="2023-11-30T17:38:55.781" v="515" actId="47"/>
        <pc:sldMkLst>
          <pc:docMk/>
          <pc:sldMk cId="317505576" sldId="274"/>
        </pc:sldMkLst>
        <pc:spChg chg="mod">
          <ac:chgData name="Nicolás Rodríguez Uribe" userId="743eddab-4d2c-4c93-bdc4-e21608900313" providerId="ADAL" clId="{3100A2E4-5AD3-4E62-892C-17DE4B9E844F}" dt="2023-11-30T16:45:05.249" v="374" actId="20577"/>
          <ac:spMkLst>
            <pc:docMk/>
            <pc:sldMk cId="317505576" sldId="27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6:49:55.170" v="453" actId="20577"/>
          <ac:spMkLst>
            <pc:docMk/>
            <pc:sldMk cId="317505576" sldId="274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3100A2E4-5AD3-4E62-892C-17DE4B9E844F}" dt="2023-11-30T16:49:59.207" v="454" actId="478"/>
          <ac:spMkLst>
            <pc:docMk/>
            <pc:sldMk cId="317505576" sldId="274"/>
            <ac:spMk id="17" creationId="{B8C1467D-BD7F-2C89-2A4D-3DC78DF0D7A1}"/>
          </ac:spMkLst>
        </pc:spChg>
      </pc:sldChg>
      <pc:sldChg chg="modSp add del mod">
        <pc:chgData name="Nicolás Rodríguez Uribe" userId="743eddab-4d2c-4c93-bdc4-e21608900313" providerId="ADAL" clId="{3100A2E4-5AD3-4E62-892C-17DE4B9E844F}" dt="2023-11-30T16:44:55.025" v="364" actId="47"/>
        <pc:sldMkLst>
          <pc:docMk/>
          <pc:sldMk cId="1945013854" sldId="274"/>
        </pc:sldMkLst>
        <pc:spChg chg="mod">
          <ac:chgData name="Nicolás Rodríguez Uribe" userId="743eddab-4d2c-4c93-bdc4-e21608900313" providerId="ADAL" clId="{3100A2E4-5AD3-4E62-892C-17DE4B9E844F}" dt="2023-11-30T16:44:22.370" v="363" actId="20577"/>
          <ac:spMkLst>
            <pc:docMk/>
            <pc:sldMk cId="1945013854" sldId="274"/>
            <ac:spMk id="4" creationId="{EC7282F1-25B7-6A2B-F234-CA687E2D4AE7}"/>
          </ac:spMkLst>
        </pc:spChg>
      </pc:sldChg>
      <pc:sldChg chg="addSp delSp modSp add del mod">
        <pc:chgData name="Nicolás Rodríguez Uribe" userId="743eddab-4d2c-4c93-bdc4-e21608900313" providerId="ADAL" clId="{3100A2E4-5AD3-4E62-892C-17DE4B9E844F}" dt="2023-11-30T16:56:45.700" v="478" actId="47"/>
        <pc:sldMkLst>
          <pc:docMk/>
          <pc:sldMk cId="47704893" sldId="275"/>
        </pc:sldMkLst>
        <pc:spChg chg="del">
          <ac:chgData name="Nicolás Rodríguez Uribe" userId="743eddab-4d2c-4c93-bdc4-e21608900313" providerId="ADAL" clId="{3100A2E4-5AD3-4E62-892C-17DE4B9E844F}" dt="2023-11-30T16:50:21.661" v="456" actId="478"/>
          <ac:spMkLst>
            <pc:docMk/>
            <pc:sldMk cId="47704893" sldId="275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3100A2E4-5AD3-4E62-892C-17DE4B9E844F}" dt="2023-11-30T16:50:23.920" v="457" actId="478"/>
          <ac:spMkLst>
            <pc:docMk/>
            <pc:sldMk cId="47704893" sldId="275"/>
            <ac:spMk id="6" creationId="{4CBC80DA-7E9E-8838-8BAD-1795C210AE23}"/>
          </ac:spMkLst>
        </pc:spChg>
        <pc:spChg chg="add mod">
          <ac:chgData name="Nicolás Rodríguez Uribe" userId="743eddab-4d2c-4c93-bdc4-e21608900313" providerId="ADAL" clId="{3100A2E4-5AD3-4E62-892C-17DE4B9E844F}" dt="2023-11-30T16:50:58.808" v="463" actId="1076"/>
          <ac:spMkLst>
            <pc:docMk/>
            <pc:sldMk cId="47704893" sldId="275"/>
            <ac:spMk id="8" creationId="{3EA99350-6E55-6C43-383D-8681D0F59A1F}"/>
          </ac:spMkLst>
        </pc:spChg>
        <pc:spChg chg="add mod">
          <ac:chgData name="Nicolás Rodríguez Uribe" userId="743eddab-4d2c-4c93-bdc4-e21608900313" providerId="ADAL" clId="{3100A2E4-5AD3-4E62-892C-17DE4B9E844F}" dt="2023-11-30T16:55:31.479" v="467" actId="1076"/>
          <ac:spMkLst>
            <pc:docMk/>
            <pc:sldMk cId="47704893" sldId="275"/>
            <ac:spMk id="10" creationId="{6A1229C8-4DC1-E56D-1121-190A012EE324}"/>
          </ac:spMkLst>
        </pc:spChg>
      </pc:sldChg>
      <pc:sldChg chg="addSp modSp add mod">
        <pc:chgData name="Nicolás Rodríguez Uribe" userId="743eddab-4d2c-4c93-bdc4-e21608900313" providerId="ADAL" clId="{3100A2E4-5AD3-4E62-892C-17DE4B9E844F}" dt="2023-11-30T17:37:20.099" v="514" actId="1076"/>
        <pc:sldMkLst>
          <pc:docMk/>
          <pc:sldMk cId="102292091" sldId="276"/>
        </pc:sldMkLst>
        <pc:spChg chg="add mod">
          <ac:chgData name="Nicolás Rodríguez Uribe" userId="743eddab-4d2c-4c93-bdc4-e21608900313" providerId="ADAL" clId="{3100A2E4-5AD3-4E62-892C-17DE4B9E844F}" dt="2023-11-30T16:56:24.922" v="474" actId="1076"/>
          <ac:spMkLst>
            <pc:docMk/>
            <pc:sldMk cId="102292091" sldId="276"/>
            <ac:spMk id="3" creationId="{07F5733E-C038-961A-9D6C-930C5872BFC9}"/>
          </ac:spMkLst>
        </pc:spChg>
        <pc:spChg chg="mod">
          <ac:chgData name="Nicolás Rodríguez Uribe" userId="743eddab-4d2c-4c93-bdc4-e21608900313" providerId="ADAL" clId="{3100A2E4-5AD3-4E62-892C-17DE4B9E844F}" dt="2023-11-30T17:36:24.246" v="504"/>
          <ac:spMkLst>
            <pc:docMk/>
            <pc:sldMk cId="102292091" sldId="276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7:37:14.537" v="513" actId="1076"/>
          <ac:spMkLst>
            <pc:docMk/>
            <pc:sldMk cId="102292091" sldId="276"/>
            <ac:spMk id="6" creationId="{1967AD2B-0254-84CE-9EC1-EE53B3FF7740}"/>
          </ac:spMkLst>
        </pc:spChg>
        <pc:spChg chg="add mod">
          <ac:chgData name="Nicolás Rodríguez Uribe" userId="743eddab-4d2c-4c93-bdc4-e21608900313" providerId="ADAL" clId="{3100A2E4-5AD3-4E62-892C-17DE4B9E844F}" dt="2023-11-30T17:37:20.099" v="514" actId="1076"/>
          <ac:spMkLst>
            <pc:docMk/>
            <pc:sldMk cId="102292091" sldId="276"/>
            <ac:spMk id="8" creationId="{A14A20D8-7FDC-C1EE-D19F-F2166CD6BE90}"/>
          </ac:spMkLst>
        </pc:spChg>
      </pc:sldChg>
      <pc:sldChg chg="addSp modSp add mod ord">
        <pc:chgData name="Nicolás Rodríguez Uribe" userId="743eddab-4d2c-4c93-bdc4-e21608900313" providerId="ADAL" clId="{3100A2E4-5AD3-4E62-892C-17DE4B9E844F}" dt="2023-11-30T16:58:11.946" v="501" actId="14100"/>
        <pc:sldMkLst>
          <pc:docMk/>
          <pc:sldMk cId="1266242455" sldId="277"/>
        </pc:sldMkLst>
        <pc:spChg chg="mod">
          <ac:chgData name="Nicolás Rodríguez Uribe" userId="743eddab-4d2c-4c93-bdc4-e21608900313" providerId="ADAL" clId="{3100A2E4-5AD3-4E62-892C-17DE4B9E844F}" dt="2023-11-30T16:57:19.067" v="486" actId="20577"/>
          <ac:spMkLst>
            <pc:docMk/>
            <pc:sldMk cId="1266242455" sldId="277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6:58:11.946" v="501" actId="14100"/>
          <ac:spMkLst>
            <pc:docMk/>
            <pc:sldMk cId="1266242455" sldId="277"/>
            <ac:spMk id="6" creationId="{3DCAA98C-1B4E-8506-DC3F-9CB9F5009AC8}"/>
          </ac:spMkLst>
        </pc:spChg>
      </pc:sldChg>
      <pc:sldChg chg="addSp modSp add mod ord">
        <pc:chgData name="Nicolás Rodríguez Uribe" userId="743eddab-4d2c-4c93-bdc4-e21608900313" providerId="ADAL" clId="{3100A2E4-5AD3-4E62-892C-17DE4B9E844F}" dt="2023-11-30T17:43:00.422" v="565" actId="1076"/>
        <pc:sldMkLst>
          <pc:docMk/>
          <pc:sldMk cId="3466171085" sldId="278"/>
        </pc:sldMkLst>
        <pc:spChg chg="mod">
          <ac:chgData name="Nicolás Rodríguez Uribe" userId="743eddab-4d2c-4c93-bdc4-e21608900313" providerId="ADAL" clId="{3100A2E4-5AD3-4E62-892C-17DE4B9E844F}" dt="2023-11-30T17:41:29.080" v="538" actId="6549"/>
          <ac:spMkLst>
            <pc:docMk/>
            <pc:sldMk cId="3466171085" sldId="27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7:41:57.219" v="545" actId="20577"/>
          <ac:spMkLst>
            <pc:docMk/>
            <pc:sldMk cId="3466171085" sldId="278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7:43:00.422" v="565" actId="1076"/>
          <ac:spMkLst>
            <pc:docMk/>
            <pc:sldMk cId="3466171085" sldId="278"/>
            <ac:spMk id="6" creationId="{B43CF532-6301-0DA5-3FAA-110D4FBA8C07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11:54.366" v="661" actId="1076"/>
        <pc:sldMkLst>
          <pc:docMk/>
          <pc:sldMk cId="2027733667" sldId="279"/>
        </pc:sldMkLst>
        <pc:spChg chg="add del">
          <ac:chgData name="Nicolás Rodríguez Uribe" userId="743eddab-4d2c-4c93-bdc4-e21608900313" providerId="ADAL" clId="{3100A2E4-5AD3-4E62-892C-17DE4B9E844F}" dt="2023-11-30T18:00:50.567" v="612"/>
          <ac:spMkLst>
            <pc:docMk/>
            <pc:sldMk cId="2027733667" sldId="279"/>
            <ac:spMk id="3" creationId="{C7A54148-406A-D50F-586C-E649D905DF0B}"/>
          </ac:spMkLst>
        </pc:spChg>
        <pc:spChg chg="mod">
          <ac:chgData name="Nicolás Rodríguez Uribe" userId="743eddab-4d2c-4c93-bdc4-e21608900313" providerId="ADAL" clId="{3100A2E4-5AD3-4E62-892C-17DE4B9E844F}" dt="2023-11-30T17:50:06.573" v="572" actId="20577"/>
          <ac:spMkLst>
            <pc:docMk/>
            <pc:sldMk cId="2027733667" sldId="27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8:10:35.499" v="647"/>
          <ac:spMkLst>
            <pc:docMk/>
            <pc:sldMk cId="2027733667" sldId="279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3100A2E4-5AD3-4E62-892C-17DE4B9E844F}" dt="2023-11-30T18:00:46.842" v="609" actId="478"/>
          <ac:spMkLst>
            <pc:docMk/>
            <pc:sldMk cId="2027733667" sldId="279"/>
            <ac:spMk id="6" creationId="{B43CF532-6301-0DA5-3FAA-110D4FBA8C07}"/>
          </ac:spMkLst>
        </pc:spChg>
        <pc:spChg chg="add mod">
          <ac:chgData name="Nicolás Rodríguez Uribe" userId="743eddab-4d2c-4c93-bdc4-e21608900313" providerId="ADAL" clId="{3100A2E4-5AD3-4E62-892C-17DE4B9E844F}" dt="2023-11-30T18:03:18.214" v="644" actId="14100"/>
          <ac:spMkLst>
            <pc:docMk/>
            <pc:sldMk cId="2027733667" sldId="279"/>
            <ac:spMk id="8" creationId="{D235361A-54DD-615F-896D-346C6D149884}"/>
          </ac:spMkLst>
        </pc:spChg>
        <pc:spChg chg="add mod">
          <ac:chgData name="Nicolás Rodríguez Uribe" userId="743eddab-4d2c-4c93-bdc4-e21608900313" providerId="ADAL" clId="{3100A2E4-5AD3-4E62-892C-17DE4B9E844F}" dt="2023-11-30T18:03:23.355" v="645" actId="1076"/>
          <ac:spMkLst>
            <pc:docMk/>
            <pc:sldMk cId="2027733667" sldId="279"/>
            <ac:spMk id="10" creationId="{CF44419D-28C7-BC8E-1C0D-5C48EE7FE3CC}"/>
          </ac:spMkLst>
        </pc:spChg>
        <pc:spChg chg="add mod">
          <ac:chgData name="Nicolás Rodríguez Uribe" userId="743eddab-4d2c-4c93-bdc4-e21608900313" providerId="ADAL" clId="{3100A2E4-5AD3-4E62-892C-17DE4B9E844F}" dt="2023-11-30T18:10:57.371" v="653" actId="1076"/>
          <ac:spMkLst>
            <pc:docMk/>
            <pc:sldMk cId="2027733667" sldId="279"/>
            <ac:spMk id="12" creationId="{CA478189-9BFE-E898-3C82-4A51523B26A4}"/>
          </ac:spMkLst>
        </pc:spChg>
        <pc:spChg chg="add mod">
          <ac:chgData name="Nicolás Rodríguez Uribe" userId="743eddab-4d2c-4c93-bdc4-e21608900313" providerId="ADAL" clId="{3100A2E4-5AD3-4E62-892C-17DE4B9E844F}" dt="2023-11-30T18:11:54.366" v="661" actId="1076"/>
          <ac:spMkLst>
            <pc:docMk/>
            <pc:sldMk cId="2027733667" sldId="279"/>
            <ac:spMk id="14" creationId="{646E5D69-F712-201B-4B53-E22F6B3C1199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31:21.333" v="693" actId="6549"/>
        <pc:sldMkLst>
          <pc:docMk/>
          <pc:sldMk cId="396002484" sldId="280"/>
        </pc:sldMkLst>
        <pc:spChg chg="add del">
          <ac:chgData name="Nicolás Rodríguez Uribe" userId="743eddab-4d2c-4c93-bdc4-e21608900313" providerId="ADAL" clId="{3100A2E4-5AD3-4E62-892C-17DE4B9E844F}" dt="2023-11-30T18:30:33.483" v="679"/>
          <ac:spMkLst>
            <pc:docMk/>
            <pc:sldMk cId="396002484" sldId="280"/>
            <ac:spMk id="3" creationId="{75044731-8CC5-7AF7-2ADA-D8B00BB4220B}"/>
          </ac:spMkLst>
        </pc:spChg>
        <pc:spChg chg="mod">
          <ac:chgData name="Nicolás Rodríguez Uribe" userId="743eddab-4d2c-4c93-bdc4-e21608900313" providerId="ADAL" clId="{3100A2E4-5AD3-4E62-892C-17DE4B9E844F}" dt="2023-11-30T18:29:26.371" v="671" actId="20577"/>
          <ac:spMkLst>
            <pc:docMk/>
            <pc:sldMk cId="396002484" sldId="28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8:31:21.333" v="693" actId="6549"/>
          <ac:spMkLst>
            <pc:docMk/>
            <pc:sldMk cId="396002484" sldId="280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8" creationId="{D235361A-54DD-615F-896D-346C6D149884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10" creationId="{CF44419D-28C7-BC8E-1C0D-5C48EE7FE3CC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12" creationId="{CA478189-9BFE-E898-3C82-4A51523B26A4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14" creationId="{646E5D69-F712-201B-4B53-E22F6B3C1199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38:11.673" v="743" actId="20577"/>
        <pc:sldMkLst>
          <pc:docMk/>
          <pc:sldMk cId="1533337814" sldId="281"/>
        </pc:sldMkLst>
        <pc:spChg chg="del">
          <ac:chgData name="Nicolás Rodríguez Uribe" userId="743eddab-4d2c-4c93-bdc4-e21608900313" providerId="ADAL" clId="{3100A2E4-5AD3-4E62-892C-17DE4B9E844F}" dt="2023-11-30T18:34:47.076" v="695" actId="478"/>
          <ac:spMkLst>
            <pc:docMk/>
            <pc:sldMk cId="1533337814" sldId="281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3100A2E4-5AD3-4E62-892C-17DE4B9E844F}" dt="2023-11-30T18:34:50.794" v="697" actId="478"/>
          <ac:spMkLst>
            <pc:docMk/>
            <pc:sldMk cId="1533337814" sldId="281"/>
            <ac:spMk id="6" creationId="{FBF4746E-C888-566D-3B75-446062C03931}"/>
          </ac:spMkLst>
        </pc:spChg>
        <pc:spChg chg="add mod">
          <ac:chgData name="Nicolás Rodríguez Uribe" userId="743eddab-4d2c-4c93-bdc4-e21608900313" providerId="ADAL" clId="{3100A2E4-5AD3-4E62-892C-17DE4B9E844F}" dt="2023-11-30T18:36:52.469" v="720" actId="1076"/>
          <ac:spMkLst>
            <pc:docMk/>
            <pc:sldMk cId="1533337814" sldId="281"/>
            <ac:spMk id="8" creationId="{4B35274D-E949-DEBE-26E8-86EA0B9B5041}"/>
          </ac:spMkLst>
        </pc:spChg>
        <pc:spChg chg="add mod">
          <ac:chgData name="Nicolás Rodríguez Uribe" userId="743eddab-4d2c-4c93-bdc4-e21608900313" providerId="ADAL" clId="{3100A2E4-5AD3-4E62-892C-17DE4B9E844F}" dt="2023-11-30T18:37:19.494" v="728" actId="1076"/>
          <ac:spMkLst>
            <pc:docMk/>
            <pc:sldMk cId="1533337814" sldId="281"/>
            <ac:spMk id="10" creationId="{EAEB080F-E6D9-7CEB-5B77-D6443A753AAB}"/>
          </ac:spMkLst>
        </pc:spChg>
        <pc:spChg chg="add mod">
          <ac:chgData name="Nicolás Rodríguez Uribe" userId="743eddab-4d2c-4c93-bdc4-e21608900313" providerId="ADAL" clId="{3100A2E4-5AD3-4E62-892C-17DE4B9E844F}" dt="2023-11-30T18:38:06.704" v="741" actId="1076"/>
          <ac:spMkLst>
            <pc:docMk/>
            <pc:sldMk cId="1533337814" sldId="281"/>
            <ac:spMk id="12" creationId="{5CE318ED-33EA-3E7D-E537-BB0B6B8F13E6}"/>
          </ac:spMkLst>
        </pc:spChg>
        <pc:spChg chg="add mod">
          <ac:chgData name="Nicolás Rodríguez Uribe" userId="743eddab-4d2c-4c93-bdc4-e21608900313" providerId="ADAL" clId="{3100A2E4-5AD3-4E62-892C-17DE4B9E844F}" dt="2023-11-30T18:37:39.098" v="734" actId="20577"/>
          <ac:spMkLst>
            <pc:docMk/>
            <pc:sldMk cId="1533337814" sldId="281"/>
            <ac:spMk id="13" creationId="{386BB757-6CFC-3A15-94CA-BF72145B6162}"/>
          </ac:spMkLst>
        </pc:spChg>
        <pc:spChg chg="add del mod">
          <ac:chgData name="Nicolás Rodríguez Uribe" userId="743eddab-4d2c-4c93-bdc4-e21608900313" providerId="ADAL" clId="{3100A2E4-5AD3-4E62-892C-17DE4B9E844F}" dt="2023-11-30T18:36:36.045" v="715"/>
          <ac:spMkLst>
            <pc:docMk/>
            <pc:sldMk cId="1533337814" sldId="281"/>
            <ac:spMk id="14" creationId="{88D83499-8882-4A9A-4BC0-19850DF00658}"/>
          </ac:spMkLst>
        </pc:spChg>
        <pc:spChg chg="add del mod">
          <ac:chgData name="Nicolás Rodríguez Uribe" userId="743eddab-4d2c-4c93-bdc4-e21608900313" providerId="ADAL" clId="{3100A2E4-5AD3-4E62-892C-17DE4B9E844F}" dt="2023-11-30T18:36:39.084" v="717"/>
          <ac:spMkLst>
            <pc:docMk/>
            <pc:sldMk cId="1533337814" sldId="281"/>
            <ac:spMk id="15" creationId="{C477FAC1-55BE-A51F-2022-EF8556430327}"/>
          </ac:spMkLst>
        </pc:spChg>
        <pc:spChg chg="add mod">
          <ac:chgData name="Nicolás Rodríguez Uribe" userId="743eddab-4d2c-4c93-bdc4-e21608900313" providerId="ADAL" clId="{3100A2E4-5AD3-4E62-892C-17DE4B9E844F}" dt="2023-11-30T18:37:43.843" v="738" actId="20577"/>
          <ac:spMkLst>
            <pc:docMk/>
            <pc:sldMk cId="1533337814" sldId="281"/>
            <ac:spMk id="16" creationId="{0FB913CD-3AA1-19FB-84A9-98898167C086}"/>
          </ac:spMkLst>
        </pc:spChg>
        <pc:spChg chg="add del">
          <ac:chgData name="Nicolás Rodríguez Uribe" userId="743eddab-4d2c-4c93-bdc4-e21608900313" providerId="ADAL" clId="{3100A2E4-5AD3-4E62-892C-17DE4B9E844F}" dt="2023-11-30T18:37:11.428" v="725"/>
          <ac:spMkLst>
            <pc:docMk/>
            <pc:sldMk cId="1533337814" sldId="281"/>
            <ac:spMk id="17" creationId="{0EFBAC7F-BA0F-F164-295C-5ECCE411E615}"/>
          </ac:spMkLst>
        </pc:spChg>
        <pc:spChg chg="add mod">
          <ac:chgData name="Nicolás Rodríguez Uribe" userId="743eddab-4d2c-4c93-bdc4-e21608900313" providerId="ADAL" clId="{3100A2E4-5AD3-4E62-892C-17DE4B9E844F}" dt="2023-11-30T18:38:11.673" v="743" actId="20577"/>
          <ac:spMkLst>
            <pc:docMk/>
            <pc:sldMk cId="1533337814" sldId="281"/>
            <ac:spMk id="18" creationId="{E0FBD66D-7363-A2EB-D974-4939D25F8BAB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44:09.794" v="816" actId="20577"/>
        <pc:sldMkLst>
          <pc:docMk/>
          <pc:sldMk cId="2750101200" sldId="282"/>
        </pc:sldMkLst>
        <pc:spChg chg="add del">
          <ac:chgData name="Nicolás Rodríguez Uribe" userId="743eddab-4d2c-4c93-bdc4-e21608900313" providerId="ADAL" clId="{3100A2E4-5AD3-4E62-892C-17DE4B9E844F}" dt="2023-11-30T18:38:28.426" v="746"/>
          <ac:spMkLst>
            <pc:docMk/>
            <pc:sldMk cId="2750101200" sldId="282"/>
            <ac:spMk id="3" creationId="{4473F6C1-EBAE-97C0-FBC0-C16116D8B902}"/>
          </ac:spMkLst>
        </pc:spChg>
        <pc:spChg chg="add mod">
          <ac:chgData name="Nicolás Rodríguez Uribe" userId="743eddab-4d2c-4c93-bdc4-e21608900313" providerId="ADAL" clId="{3100A2E4-5AD3-4E62-892C-17DE4B9E844F}" dt="2023-11-30T18:43:29.802" v="802" actId="20577"/>
          <ac:spMkLst>
            <pc:docMk/>
            <pc:sldMk cId="2750101200" sldId="282"/>
            <ac:spMk id="5" creationId="{791D9A89-B842-73A1-D781-AD8B767EFC3E}"/>
          </ac:spMkLst>
        </pc:spChg>
        <pc:spChg chg="add del">
          <ac:chgData name="Nicolás Rodríguez Uribe" userId="743eddab-4d2c-4c93-bdc4-e21608900313" providerId="ADAL" clId="{3100A2E4-5AD3-4E62-892C-17DE4B9E844F}" dt="2023-11-30T18:43:20.620" v="793"/>
          <ac:spMkLst>
            <pc:docMk/>
            <pc:sldMk cId="2750101200" sldId="282"/>
            <ac:spMk id="6" creationId="{AA179317-35C6-6759-0E35-35C8FBAA16EB}"/>
          </ac:spMkLst>
        </pc:spChg>
        <pc:spChg chg="add mod">
          <ac:chgData name="Nicolás Rodríguez Uribe" userId="743eddab-4d2c-4c93-bdc4-e21608900313" providerId="ADAL" clId="{3100A2E4-5AD3-4E62-892C-17DE4B9E844F}" dt="2023-11-30T18:44:09.794" v="816" actId="20577"/>
          <ac:spMkLst>
            <pc:docMk/>
            <pc:sldMk cId="2750101200" sldId="282"/>
            <ac:spMk id="7" creationId="{FC568F6C-A936-3039-7258-485D4BE8262B}"/>
          </ac:spMkLst>
        </pc:spChg>
        <pc:spChg chg="mod">
          <ac:chgData name="Nicolás Rodríguez Uribe" userId="743eddab-4d2c-4c93-bdc4-e21608900313" providerId="ADAL" clId="{3100A2E4-5AD3-4E62-892C-17DE4B9E844F}" dt="2023-11-30T18:39:29.258" v="772" actId="13926"/>
          <ac:spMkLst>
            <pc:docMk/>
            <pc:sldMk cId="2750101200" sldId="282"/>
            <ac:spMk id="8" creationId="{4B35274D-E949-DEBE-26E8-86EA0B9B5041}"/>
          </ac:spMkLst>
        </pc:spChg>
        <pc:spChg chg="add del">
          <ac:chgData name="Nicolás Rodríguez Uribe" userId="743eddab-4d2c-4c93-bdc4-e21608900313" providerId="ADAL" clId="{3100A2E4-5AD3-4E62-892C-17DE4B9E844F}" dt="2023-11-30T18:44:00.716" v="808"/>
          <ac:spMkLst>
            <pc:docMk/>
            <pc:sldMk cId="2750101200" sldId="282"/>
            <ac:spMk id="9" creationId="{F62AD199-AF32-E30B-D761-1EFD7F4D334F}"/>
          </ac:spMkLst>
        </pc:spChg>
        <pc:spChg chg="mod">
          <ac:chgData name="Nicolás Rodríguez Uribe" userId="743eddab-4d2c-4c93-bdc4-e21608900313" providerId="ADAL" clId="{3100A2E4-5AD3-4E62-892C-17DE4B9E844F}" dt="2023-11-30T18:43:02.490" v="789" actId="1076"/>
          <ac:spMkLst>
            <pc:docMk/>
            <pc:sldMk cId="2750101200" sldId="282"/>
            <ac:spMk id="10" creationId="{EAEB080F-E6D9-7CEB-5B77-D6443A753AAB}"/>
          </ac:spMkLst>
        </pc:spChg>
        <pc:spChg chg="mod">
          <ac:chgData name="Nicolás Rodríguez Uribe" userId="743eddab-4d2c-4c93-bdc4-e21608900313" providerId="ADAL" clId="{3100A2E4-5AD3-4E62-892C-17DE4B9E844F}" dt="2023-11-30T18:43:48.924" v="805" actId="1076"/>
          <ac:spMkLst>
            <pc:docMk/>
            <pc:sldMk cId="2750101200" sldId="282"/>
            <ac:spMk id="12" creationId="{5CE318ED-33EA-3E7D-E537-BB0B6B8F13E6}"/>
          </ac:spMkLst>
        </pc:spChg>
        <pc:spChg chg="mod">
          <ac:chgData name="Nicolás Rodríguez Uribe" userId="743eddab-4d2c-4c93-bdc4-e21608900313" providerId="ADAL" clId="{3100A2E4-5AD3-4E62-892C-17DE4B9E844F}" dt="2023-11-30T18:38:36.614" v="758" actId="20577"/>
          <ac:spMkLst>
            <pc:docMk/>
            <pc:sldMk cId="2750101200" sldId="282"/>
            <ac:spMk id="13" creationId="{386BB757-6CFC-3A15-94CA-BF72145B6162}"/>
          </ac:spMkLst>
        </pc:spChg>
        <pc:spChg chg="del mod">
          <ac:chgData name="Nicolás Rodríguez Uribe" userId="743eddab-4d2c-4c93-bdc4-e21608900313" providerId="ADAL" clId="{3100A2E4-5AD3-4E62-892C-17DE4B9E844F}" dt="2023-11-30T18:39:35.395" v="773" actId="478"/>
          <ac:spMkLst>
            <pc:docMk/>
            <pc:sldMk cId="2750101200" sldId="282"/>
            <ac:spMk id="16" creationId="{0FB913CD-3AA1-19FB-84A9-98898167C086}"/>
          </ac:spMkLst>
        </pc:spChg>
        <pc:spChg chg="del">
          <ac:chgData name="Nicolás Rodríguez Uribe" userId="743eddab-4d2c-4c93-bdc4-e21608900313" providerId="ADAL" clId="{3100A2E4-5AD3-4E62-892C-17DE4B9E844F}" dt="2023-11-30T18:41:06.045" v="788" actId="478"/>
          <ac:spMkLst>
            <pc:docMk/>
            <pc:sldMk cId="2750101200" sldId="282"/>
            <ac:spMk id="18" creationId="{E0FBD66D-7363-A2EB-D974-4939D25F8BAB}"/>
          </ac:spMkLst>
        </pc:spChg>
      </pc:sldChg>
      <pc:sldChg chg="addSp modSp add mod ord">
        <pc:chgData name="Nicolás Rodríguez Uribe" userId="743eddab-4d2c-4c93-bdc4-e21608900313" providerId="ADAL" clId="{3100A2E4-5AD3-4E62-892C-17DE4B9E844F}" dt="2023-11-30T19:08:29.929" v="913" actId="20577"/>
        <pc:sldMkLst>
          <pc:docMk/>
          <pc:sldMk cId="1587319317" sldId="283"/>
        </pc:sldMkLst>
        <pc:spChg chg="mod">
          <ac:chgData name="Nicolás Rodríguez Uribe" userId="743eddab-4d2c-4c93-bdc4-e21608900313" providerId="ADAL" clId="{3100A2E4-5AD3-4E62-892C-17DE4B9E844F}" dt="2023-11-30T18:56:22.521" v="890" actId="1035"/>
          <ac:spMkLst>
            <pc:docMk/>
            <pc:sldMk cId="1587319317" sldId="283"/>
            <ac:spMk id="2" creationId="{000508C4-2A09-31F6-FFCB-F363E3C0E07F}"/>
          </ac:spMkLst>
        </pc:spChg>
        <pc:spChg chg="mod">
          <ac:chgData name="Nicolás Rodríguez Uribe" userId="743eddab-4d2c-4c93-bdc4-e21608900313" providerId="ADAL" clId="{3100A2E4-5AD3-4E62-892C-17DE4B9E844F}" dt="2023-11-30T18:47:39.275" v="826" actId="20577"/>
          <ac:spMkLst>
            <pc:docMk/>
            <pc:sldMk cId="1587319317" sldId="28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8:49:44.517" v="835" actId="20577"/>
          <ac:spMkLst>
            <pc:docMk/>
            <pc:sldMk cId="1587319317" sldId="283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8:56:22.521" v="890" actId="1035"/>
          <ac:spMkLst>
            <pc:docMk/>
            <pc:sldMk cId="1587319317" sldId="283"/>
            <ac:spMk id="6" creationId="{A4528EDF-331C-CB44-105D-6D147F33C076}"/>
          </ac:spMkLst>
        </pc:spChg>
        <pc:spChg chg="add mod">
          <ac:chgData name="Nicolás Rodríguez Uribe" userId="743eddab-4d2c-4c93-bdc4-e21608900313" providerId="ADAL" clId="{3100A2E4-5AD3-4E62-892C-17DE4B9E844F}" dt="2023-11-30T19:08:24.970" v="907" actId="20577"/>
          <ac:spMkLst>
            <pc:docMk/>
            <pc:sldMk cId="1587319317" sldId="283"/>
            <ac:spMk id="7" creationId="{FC13C854-8F4F-710E-33C4-CAEB67F0FFAA}"/>
          </ac:spMkLst>
        </pc:spChg>
        <pc:spChg chg="add mod">
          <ac:chgData name="Nicolás Rodríguez Uribe" userId="743eddab-4d2c-4c93-bdc4-e21608900313" providerId="ADAL" clId="{3100A2E4-5AD3-4E62-892C-17DE4B9E844F}" dt="2023-11-30T19:08:29.929" v="913" actId="20577"/>
          <ac:spMkLst>
            <pc:docMk/>
            <pc:sldMk cId="1587319317" sldId="283"/>
            <ac:spMk id="8" creationId="{99E859B8-568A-CE29-E408-81B3F8ABAD59}"/>
          </ac:spMkLst>
        </pc:spChg>
        <pc:spChg chg="add mod">
          <ac:chgData name="Nicolás Rodríguez Uribe" userId="743eddab-4d2c-4c93-bdc4-e21608900313" providerId="ADAL" clId="{3100A2E4-5AD3-4E62-892C-17DE4B9E844F}" dt="2023-11-30T18:56:29.178" v="891" actId="6549"/>
          <ac:spMkLst>
            <pc:docMk/>
            <pc:sldMk cId="1587319317" sldId="283"/>
            <ac:spMk id="10" creationId="{CAE6ECA3-61EA-62CF-E580-3EF05BA9AEA4}"/>
          </ac:spMkLst>
        </pc:spChg>
      </pc:sldChg>
      <pc:sldChg chg="addSp delSp modSp add mod ord">
        <pc:chgData name="Nicolás Rodríguez Uribe" userId="743eddab-4d2c-4c93-bdc4-e21608900313" providerId="ADAL" clId="{3100A2E4-5AD3-4E62-892C-17DE4B9E844F}" dt="2023-11-30T19:12:42.758" v="968" actId="313"/>
        <pc:sldMkLst>
          <pc:docMk/>
          <pc:sldMk cId="3933284382" sldId="284"/>
        </pc:sldMkLst>
        <pc:spChg chg="mod">
          <ac:chgData name="Nicolás Rodríguez Uribe" userId="743eddab-4d2c-4c93-bdc4-e21608900313" providerId="ADAL" clId="{3100A2E4-5AD3-4E62-892C-17DE4B9E844F}" dt="2023-11-30T18:56:45.413" v="901" actId="20577"/>
          <ac:spMkLst>
            <pc:docMk/>
            <pc:sldMk cId="3933284382" sldId="284"/>
            <ac:spMk id="4" creationId="{EC7282F1-25B7-6A2B-F234-CA687E2D4AE7}"/>
          </ac:spMkLst>
        </pc:spChg>
        <pc:spChg chg="add mod">
          <ac:chgData name="Nicolás Rodríguez Uribe" userId="743eddab-4d2c-4c93-bdc4-e21608900313" providerId="ADAL" clId="{3100A2E4-5AD3-4E62-892C-17DE4B9E844F}" dt="2023-11-30T19:09:59.849" v="939" actId="14100"/>
          <ac:spMkLst>
            <pc:docMk/>
            <pc:sldMk cId="3933284382" sldId="284"/>
            <ac:spMk id="5" creationId="{CAD2F879-A2D0-7643-ECAC-33EBCBF281C5}"/>
          </ac:spMkLst>
        </pc:spChg>
        <pc:spChg chg="add mod">
          <ac:chgData name="Nicolás Rodríguez Uribe" userId="743eddab-4d2c-4c93-bdc4-e21608900313" providerId="ADAL" clId="{3100A2E4-5AD3-4E62-892C-17DE4B9E844F}" dt="2023-11-30T19:10:39.297" v="948" actId="20577"/>
          <ac:spMkLst>
            <pc:docMk/>
            <pc:sldMk cId="3933284382" sldId="284"/>
            <ac:spMk id="6" creationId="{74CDE6F0-F98C-FB48-BE9E-A3819E594A6E}"/>
          </ac:spMkLst>
        </pc:spChg>
        <pc:spChg chg="del mod">
          <ac:chgData name="Nicolás Rodríguez Uribe" userId="743eddab-4d2c-4c93-bdc4-e21608900313" providerId="ADAL" clId="{3100A2E4-5AD3-4E62-892C-17DE4B9E844F}" dt="2023-11-30T19:09:13.976" v="926" actId="478"/>
          <ac:spMkLst>
            <pc:docMk/>
            <pc:sldMk cId="3933284382" sldId="284"/>
            <ac:spMk id="8" creationId="{4B35274D-E949-DEBE-26E8-86EA0B9B5041}"/>
          </ac:spMkLst>
        </pc:spChg>
        <pc:spChg chg="add mod">
          <ac:chgData name="Nicolás Rodríguez Uribe" userId="743eddab-4d2c-4c93-bdc4-e21608900313" providerId="ADAL" clId="{3100A2E4-5AD3-4E62-892C-17DE4B9E844F}" dt="2023-11-30T19:12:42.758" v="968" actId="313"/>
          <ac:spMkLst>
            <pc:docMk/>
            <pc:sldMk cId="3933284382" sldId="284"/>
            <ac:spMk id="9" creationId="{AEBB1878-2394-DCAA-8CC3-033F29E57D49}"/>
          </ac:spMkLst>
        </pc:spChg>
        <pc:spChg chg="del">
          <ac:chgData name="Nicolás Rodríguez Uribe" userId="743eddab-4d2c-4c93-bdc4-e21608900313" providerId="ADAL" clId="{3100A2E4-5AD3-4E62-892C-17DE4B9E844F}" dt="2023-11-30T19:09:09.097" v="923" actId="478"/>
          <ac:spMkLst>
            <pc:docMk/>
            <pc:sldMk cId="3933284382" sldId="284"/>
            <ac:spMk id="10" creationId="{EAEB080F-E6D9-7CEB-5B77-D6443A753AAB}"/>
          </ac:spMkLst>
        </pc:spChg>
        <pc:spChg chg="del">
          <ac:chgData name="Nicolás Rodríguez Uribe" userId="743eddab-4d2c-4c93-bdc4-e21608900313" providerId="ADAL" clId="{3100A2E4-5AD3-4E62-892C-17DE4B9E844F}" dt="2023-11-30T19:09:11.488" v="925" actId="478"/>
          <ac:spMkLst>
            <pc:docMk/>
            <pc:sldMk cId="3933284382" sldId="284"/>
            <ac:spMk id="12" creationId="{5CE318ED-33EA-3E7D-E537-BB0B6B8F13E6}"/>
          </ac:spMkLst>
        </pc:spChg>
        <pc:spChg chg="mod">
          <ac:chgData name="Nicolás Rodríguez Uribe" userId="743eddab-4d2c-4c93-bdc4-e21608900313" providerId="ADAL" clId="{3100A2E4-5AD3-4E62-892C-17DE4B9E844F}" dt="2023-11-30T19:09:38.121" v="935" actId="20577"/>
          <ac:spMkLst>
            <pc:docMk/>
            <pc:sldMk cId="3933284382" sldId="284"/>
            <ac:spMk id="13" creationId="{386BB757-6CFC-3A15-94CA-BF72145B6162}"/>
          </ac:spMkLst>
        </pc:spChg>
        <pc:spChg chg="del">
          <ac:chgData name="Nicolás Rodríguez Uribe" userId="743eddab-4d2c-4c93-bdc4-e21608900313" providerId="ADAL" clId="{3100A2E4-5AD3-4E62-892C-17DE4B9E844F}" dt="2023-11-30T19:09:07.841" v="922" actId="478"/>
          <ac:spMkLst>
            <pc:docMk/>
            <pc:sldMk cId="3933284382" sldId="284"/>
            <ac:spMk id="16" creationId="{0FB913CD-3AA1-19FB-84A9-98898167C086}"/>
          </ac:spMkLst>
        </pc:spChg>
        <pc:spChg chg="del">
          <ac:chgData name="Nicolás Rodríguez Uribe" userId="743eddab-4d2c-4c93-bdc4-e21608900313" providerId="ADAL" clId="{3100A2E4-5AD3-4E62-892C-17DE4B9E844F}" dt="2023-11-30T19:09:10.296" v="924" actId="478"/>
          <ac:spMkLst>
            <pc:docMk/>
            <pc:sldMk cId="3933284382" sldId="284"/>
            <ac:spMk id="18" creationId="{E0FBD66D-7363-A2EB-D974-4939D25F8BAB}"/>
          </ac:spMkLst>
        </pc:spChg>
      </pc:sldChg>
      <pc:sldChg chg="modSp add mod ord">
        <pc:chgData name="Nicolás Rodríguez Uribe" userId="743eddab-4d2c-4c93-bdc4-e21608900313" providerId="ADAL" clId="{3100A2E4-5AD3-4E62-892C-17DE4B9E844F}" dt="2023-11-30T19:43:26.443" v="1209" actId="20577"/>
        <pc:sldMkLst>
          <pc:docMk/>
          <pc:sldMk cId="966457251" sldId="285"/>
        </pc:sldMkLst>
        <pc:spChg chg="mod">
          <ac:chgData name="Nicolás Rodríguez Uribe" userId="743eddab-4d2c-4c93-bdc4-e21608900313" providerId="ADAL" clId="{3100A2E4-5AD3-4E62-892C-17DE4B9E844F}" dt="2023-11-30T19:41:04.754" v="1164" actId="20577"/>
          <ac:spMkLst>
            <pc:docMk/>
            <pc:sldMk cId="966457251" sldId="28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9:43:26.443" v="1209" actId="20577"/>
          <ac:spMkLst>
            <pc:docMk/>
            <pc:sldMk cId="966457251" sldId="28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3100A2E4-5AD3-4E62-892C-17DE4B9E844F}" dt="2023-11-30T19:21:44.897" v="970" actId="47"/>
        <pc:sldMkLst>
          <pc:docMk/>
          <pc:sldMk cId="1862631152" sldId="285"/>
        </pc:sldMkLst>
      </pc:sldChg>
      <pc:sldChg chg="modSp add mod">
        <pc:chgData name="Nicolás Rodríguez Uribe" userId="743eddab-4d2c-4c93-bdc4-e21608900313" providerId="ADAL" clId="{3100A2E4-5AD3-4E62-892C-17DE4B9E844F}" dt="2023-11-30T20:01:35.339" v="1235" actId="15"/>
        <pc:sldMkLst>
          <pc:docMk/>
          <pc:sldMk cId="615424650" sldId="286"/>
        </pc:sldMkLst>
        <pc:spChg chg="mod">
          <ac:chgData name="Nicolás Rodríguez Uribe" userId="743eddab-4d2c-4c93-bdc4-e21608900313" providerId="ADAL" clId="{3100A2E4-5AD3-4E62-892C-17DE4B9E844F}" dt="2023-11-30T19:59:24.835" v="1212" actId="20577"/>
          <ac:spMkLst>
            <pc:docMk/>
            <pc:sldMk cId="615424650" sldId="28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20:01:35.339" v="1235" actId="15"/>
          <ac:spMkLst>
            <pc:docMk/>
            <pc:sldMk cId="615424650" sldId="286"/>
            <ac:spMk id="5" creationId="{CA4367EF-420F-8AB9-B445-DF046B5366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702EC-E07C-461F-9AE8-5D13CA0BA2CF}" type="datetimeFigureOut">
              <a:rPr lang="es-ES" smtClean="0"/>
              <a:t>15/12/2023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3F779-D5B0-4629-AB7B-680D4D369FE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7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1000" y="-32400"/>
            <a:ext cx="7707240" cy="104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30" b="1" spc="-1">
                <a:solidFill>
                  <a:srgbClr val="C9211E"/>
                </a:solidFill>
                <a:latin typeface="Corbel"/>
              </a:rPr>
              <a:t>Click to edit the title text format</a:t>
            </a:r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658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F8D0B-7D4B-E666-8770-B405641A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9693F-C037-2ED3-238C-59757025D7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DA11E-D207-634F-1812-FA49BA5F3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C71BE-8CCC-3FD2-3770-AB54B87D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622D5-36C6-757A-387B-1A255AF61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E50AB4-5925-1D12-BB30-61C87585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52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98B80-6FB8-4A7B-9AE7-1A9B8F0E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4144E-F330-8DF6-B188-D57EF5025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775CD-FF03-06C8-9E6A-DF0AA1944B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D646A-D311-85B8-9B71-706570C1C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B12D-256D-B13A-FED2-7BDC044E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582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E6CED6-CBDC-6A37-56B8-59DE82781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150ED-655B-9BD2-AB90-6036CBBA3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4ED52-E73C-8B75-7148-F8769BC37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323D7-281F-1469-F5FF-5CAAF371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9D2C-2BCA-A1B3-7BDA-192D772F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77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000" b="0" strike="noStrike" spc="-1">
              <a:solidFill>
                <a:srgbClr val="4C4C4C"/>
              </a:solidFill>
              <a:latin typeface="Arial"/>
            </a:endParaRPr>
          </a:p>
        </p:txBody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C4C4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95714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07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CF33EC33-4B36-5544-9724-F18BD3954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baseline="0">
                <a:solidFill>
                  <a:srgbClr val="CB0017"/>
                </a:solidFill>
                <a:latin typeface="Söhne"/>
                <a:cs typeface="Times New Roman" panose="02020603050405020304" pitchFamily="18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2D9FF66F-DA14-FCE2-B527-D7226B72029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843876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Clr>
                <a:srgbClr val="CB0017"/>
              </a:buClr>
              <a:defRPr sz="3600">
                <a:latin typeface="Söhne"/>
                <a:cs typeface="Quire Sans" panose="020B0502040400020003" pitchFamily="34" charset="0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73CDB06-A216-3608-D7C6-BAEAEA19F1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200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95CC8-A8B5-153C-387B-906BCA324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10E74-379E-DFFC-0CD6-7865C3EB3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249F8-8CED-49DB-4A36-38A4741A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5BF5B-9580-AADF-8A41-8927D24E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139A4-7ED7-07BB-F5AD-A8AED068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243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5D047-47C2-51D3-4BA2-71DFD9AD5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C5E2A-74F2-9775-48CE-783554DA4B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EF781-E97E-76AB-9533-57F2BAEB5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81BD4-4894-5A50-FCD2-1D1511A55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21FC9-95F2-A4EB-C630-8D27FBF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91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31EA-D083-FBBA-E9E7-1B41D0DA8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CA69D-261F-5C51-60DD-0F399D537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5E8B0-BDB4-44A9-133D-905D48790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53AD7-6A4C-8FA9-4019-7AE639CF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61B42-98D9-06C5-7CA2-2999DF970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757B7-CEF7-1374-D6C1-0F60AD76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556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CA69-EA6C-DEF3-35CF-A1FEDBAC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CCBB7-AD4F-9E69-9350-B6BB6C87F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9B408-E54C-C120-351C-ADF62E3DB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0F3A9-2703-E2F8-D325-F3C66B390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5A3AC-4A4A-38DB-3C55-2949F77DF1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6D448-7913-48EF-A229-8EF369662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2FD8A2-DDC8-0994-DD38-BE6522DB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F6604F-1596-5A14-F4C1-EA5F6824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092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BD1C7-FF8C-6D82-4401-A2FE6BC6F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B3122-0C49-B387-2BCA-F1186DCA2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A8D1A-6574-5307-649D-385660C0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A628D-8D58-A983-234A-DCFC16AD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FA6C5-B9EA-25C7-94B3-D75AD8160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3750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FB29-EE28-1FF6-A336-53F8933BA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0B5199-96BF-8044-C8D5-70C4BF5E1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898AD-B888-296D-76E7-A46DD664E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0152C9-DB55-9313-1628-975294379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455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AFD53-DDB4-0EE7-C123-509F554E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5C9E7-B3BD-2ACB-ACE2-0EAAE6C9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038FD-C168-07B7-5987-03463408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216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F82C-B5DA-DFAE-80E9-CBE4E23E5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6CD57-CF33-646B-8329-499DB7451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22226-BEF8-5683-D7B3-D3363AFCDA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820B1-D414-675F-F01E-2C8AC7CB9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FFE63-3DEC-49A6-9DFB-790BEE289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837C-F940-108D-7F2C-31C639B0D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5566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427A7-3F23-467C-8616-7121B12B3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D91AA2-ADEA-10E8-81DD-881A11CD41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EA926-0DD8-CF86-2EA4-C346B30FA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38F60-39E5-F038-7F8F-07CF4D9E0F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0A2252-DE85-B5CE-51E2-5A329F525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DF584-02F0-19E4-2E13-29A4F210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2575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E0820-8AF5-1E62-A046-581DDD2EB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7DCB83-EE90-B3E7-A5CD-1F1B07EA4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6954F-0589-4A6E-CB12-0A23C3D92F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099D2-DEEE-0772-FEF5-C93A4E5A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2CF78-BDE4-E25C-F6BA-FE9C5550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52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8408B8-C8D0-56C0-7ADE-57053860F4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B0286-59AE-7C4B-9F0D-6CEE2EE4C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9BE8F-27A8-7563-78F6-A303A12BA2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8FFC5-0357-FEE2-66E9-CB9473EC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1434-0845-A838-1902-F6CA77DF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8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87145-6311-8478-4FF7-D964F8F3F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8FBBC-9E14-8DB7-2CA1-835C9896E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29699-8A00-88D9-B1DA-1C194D93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30647-4942-555F-A334-688EAC65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6270B-76B8-6034-3DA6-878CAE23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48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728E6-5315-658B-260B-43AFB7E1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F821F-7548-D1D0-F853-863218B52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F3738-90A6-9CAA-F629-161B12E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12FF1-B294-B9EB-4BDC-FD0CDA58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663D2-B3E9-FC0E-DC80-D89DCF84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46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D7DC-C609-4F62-9402-FA01774D0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69BD2-6EA3-D38F-2EE6-D0337B75E3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B930B-821A-DACC-46B1-2C4B44FA9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30C28-974B-5FBA-39BA-674E4C645D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7E487-BB42-8861-8121-E3DF322A8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8FB79-FECB-1F4F-1E22-E483A93C2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511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4361-DDC6-5281-819C-051FD5BB8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02A9B-ED8C-3B5F-61F0-67161A06D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33908-5FBA-8654-5AAE-F38D704C5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086522-7A99-52DC-97AE-A3BE58E111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424D9E-D06B-A8A3-FD52-E4914CE5E0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2C0DCD-2AFF-20AC-C265-B591B668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D1596A-33D9-57E1-4016-CB5A7A262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DEBFF1-6E55-CE88-90B0-436882A93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56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1B069-34E6-4EF8-6989-AE89B0E3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40D5A3-F6E9-A050-6D11-23EA05AE6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D829F4-71C0-1EBC-34DB-DCD844C6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F14FC-572B-BFB3-6C75-273644F6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05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AFD6D-4A03-2E52-F752-09F4BA7D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BE0D27-AFCE-0129-073A-5A797842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C85E6-E347-9B1E-5226-388600353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83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AD72-9E19-D0CC-786B-B37166261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8508C-7E02-B1E3-022C-17723B9DE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F22AD-2331-0D47-84A4-016D608CE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36296F-6ED9-4BFB-BDEE-3671C0A815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6C4D4-C338-D94E-D6A0-50E0EE3BD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32C79D-78F2-790B-359F-F64B3296B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823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8 Rectángulo_2">
            <a:extLst>
              <a:ext uri="{FF2B5EF4-FFF2-40B4-BE49-F238E27FC236}">
                <a16:creationId xmlns:a16="http://schemas.microsoft.com/office/drawing/2014/main" id="{A30849E4-1099-6697-4E31-94A70AAD25E3}"/>
              </a:ext>
            </a:extLst>
          </p:cNvPr>
          <p:cNvSpPr/>
          <p:nvPr userDrawn="1"/>
        </p:nvSpPr>
        <p:spPr>
          <a:xfrm>
            <a:off x="-1" y="5949756"/>
            <a:ext cx="12192001" cy="928315"/>
          </a:xfrm>
          <a:prstGeom prst="rect">
            <a:avLst/>
          </a:prstGeom>
          <a:solidFill>
            <a:srgbClr val="000000"/>
          </a:solidFill>
          <a:ln w="50760">
            <a:noFill/>
          </a:ln>
          <a:effectLst>
            <a:outerShdw dist="25560" dir="54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8" name="32 Rectángulo">
            <a:extLst>
              <a:ext uri="{FF2B5EF4-FFF2-40B4-BE49-F238E27FC236}">
                <a16:creationId xmlns:a16="http://schemas.microsoft.com/office/drawing/2014/main" id="{E3C80A5F-50DD-A4E3-3250-3998DCB8EB25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A10D2B2-6AA0-9A2F-0926-113B081EE13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14799" y="5018956"/>
            <a:ext cx="39624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3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3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2 Rectángulo">
            <a:extLst>
              <a:ext uri="{FF2B5EF4-FFF2-40B4-BE49-F238E27FC236}">
                <a16:creationId xmlns:a16="http://schemas.microsoft.com/office/drawing/2014/main" id="{2B9908EF-321C-44D3-7683-85AE0E35EE64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833BA16-1187-22BD-EAE7-D38E874AB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2501" y="6492875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  <p:sp>
        <p:nvSpPr>
          <p:cNvPr id="2" name="32 Rectángulo">
            <a:extLst>
              <a:ext uri="{FF2B5EF4-FFF2-40B4-BE49-F238E27FC236}">
                <a16:creationId xmlns:a16="http://schemas.microsoft.com/office/drawing/2014/main" id="{FBCB3CC0-E4BC-B4E6-51BD-CB7EFB49383B}"/>
              </a:ext>
            </a:extLst>
          </p:cNvPr>
          <p:cNvSpPr/>
          <p:nvPr userDrawn="1"/>
        </p:nvSpPr>
        <p:spPr>
          <a:xfrm>
            <a:off x="0" y="992658"/>
            <a:ext cx="12191641" cy="4571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16531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Introducción a los Sistemas Distribuidos: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caracterización y arquitecturas.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1.5: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JavaScript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sz="3200" dirty="0"/>
              <a:t>Definición y origen</a:t>
            </a:r>
          </a:p>
          <a:p>
            <a:r>
              <a:rPr lang="es-ES" sz="3200" dirty="0"/>
              <a:t>Características principales</a:t>
            </a:r>
          </a:p>
          <a:p>
            <a:r>
              <a:rPr lang="es-ES" sz="3200" dirty="0"/>
              <a:t>Control de flujo</a:t>
            </a:r>
          </a:p>
          <a:p>
            <a:r>
              <a:rPr lang="es-ES" sz="3200" b="1" dirty="0"/>
              <a:t>Tipos de datos</a:t>
            </a:r>
          </a:p>
          <a:p>
            <a:r>
              <a:rPr lang="es-ES" sz="3200" dirty="0"/>
              <a:t>Operadores</a:t>
            </a:r>
          </a:p>
          <a:p>
            <a:r>
              <a:rPr lang="es-ES" sz="3200" dirty="0"/>
              <a:t>Funciones</a:t>
            </a:r>
          </a:p>
          <a:p>
            <a:r>
              <a:rPr lang="es-ES" sz="3200" dirty="0"/>
              <a:t>Objetos</a:t>
            </a:r>
          </a:p>
          <a:p>
            <a:r>
              <a:rPr lang="es-ES" sz="3200" dirty="0"/>
              <a:t>DOM y BOM</a:t>
            </a:r>
          </a:p>
          <a:p>
            <a:r>
              <a:rPr lang="es-ES" sz="3200" dirty="0"/>
              <a:t>Eventos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1437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datos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519314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Primitivos:</a:t>
            </a:r>
          </a:p>
          <a:p>
            <a:pPr lvl="1"/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Number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: Representa tanto enteros como flotantes. Ejemplo: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let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edad = 25;.</a:t>
            </a:r>
          </a:p>
          <a:p>
            <a:pPr lvl="1"/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String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: Cadenas de caracteres, ya sea en comillas simples o dobles. Ejemplo: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let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nombre = "Alice";.</a:t>
            </a:r>
          </a:p>
          <a:p>
            <a:pPr lvl="1"/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Boolean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: Representa valores de verdad (true o false). Ejemplo: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let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estaActivo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= true;.</a:t>
            </a:r>
          </a:p>
          <a:p>
            <a:pPr lvl="1"/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Undefined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: Indica una variable que no ha sido asignada. Ejemplo: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let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resultado;.</a:t>
            </a:r>
          </a:p>
          <a:p>
            <a:pPr lvl="1"/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Null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: Representa una ausencia intencional de cualquier valor de objeto. Ejemplo: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let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respuesta =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null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;.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Complejos:</a:t>
            </a:r>
          </a:p>
          <a:p>
            <a:pPr lvl="1"/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Object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: Colecciones de propiedades. </a:t>
            </a:r>
          </a:p>
          <a:p>
            <a:pPr lvl="2"/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Ejemplo: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let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persona = {nombre: "Alice", edad: 25};.</a:t>
            </a:r>
          </a:p>
          <a:p>
            <a:pPr lvl="1"/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Array: Lista ordenada de datos. </a:t>
            </a:r>
          </a:p>
          <a:p>
            <a:pPr lvl="2"/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Ejemplo: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let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numeros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= [1, 2, 3, 4, 5];.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6980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sz="3200" dirty="0"/>
              <a:t>Definición y origen</a:t>
            </a:r>
          </a:p>
          <a:p>
            <a:r>
              <a:rPr lang="es-ES" sz="3200" dirty="0"/>
              <a:t>Características principales</a:t>
            </a:r>
          </a:p>
          <a:p>
            <a:r>
              <a:rPr lang="es-ES" sz="3200" dirty="0"/>
              <a:t>Control de flujo</a:t>
            </a:r>
          </a:p>
          <a:p>
            <a:r>
              <a:rPr lang="es-ES" sz="3200" dirty="0"/>
              <a:t>Tipos de datos</a:t>
            </a:r>
          </a:p>
          <a:p>
            <a:r>
              <a:rPr lang="es-ES" sz="3200" b="1" dirty="0"/>
              <a:t>Operadores</a:t>
            </a:r>
          </a:p>
          <a:p>
            <a:r>
              <a:rPr lang="es-ES" sz="3200" dirty="0"/>
              <a:t>Funciones</a:t>
            </a:r>
          </a:p>
          <a:p>
            <a:r>
              <a:rPr lang="es-ES" sz="3200" dirty="0"/>
              <a:t>Objetos</a:t>
            </a:r>
          </a:p>
          <a:p>
            <a:r>
              <a:rPr lang="es-ES" sz="3200" dirty="0"/>
              <a:t>DOM y BOM</a:t>
            </a:r>
          </a:p>
          <a:p>
            <a:r>
              <a:rPr lang="es-ES" sz="3200" dirty="0"/>
              <a:t>Eventos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7886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Operadores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23251" y="1381392"/>
            <a:ext cx="11490624" cy="519314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Aritméticos: Usados con valores numéricos para realizar operaciones matemáticas comunes, como +, -, *, /, y % (módulo).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Asignación: Asignan un valor a una variable. El más simple es =, pero también incluyen operadores compuestos como +=, -=, *=, y /=.</a:t>
            </a:r>
          </a:p>
          <a:p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Comparación: Comparan dos valores y retornan un booleano. Incluyen == (igualdad), === (igualdad estricta), != (desigualdad), !== (desigualdad estricta), &gt;, &lt;, &gt;=, &lt;=.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Lógicos: Utilizados para determinar la lógica entre variables o valores. Incluyen &amp;&amp; (y), || (o), ! (no).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 err="1">
                <a:solidFill>
                  <a:srgbClr val="374151"/>
                </a:solidFill>
                <a:effectLst/>
                <a:latin typeface="Söhne"/>
              </a:rPr>
              <a:t>String</a:t>
            </a: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: Concatenación (+)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9313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Operadores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23251" y="1381392"/>
            <a:ext cx="11490624" cy="519314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2800" i="0" dirty="0">
                <a:solidFill>
                  <a:srgbClr val="374151"/>
                </a:solidFill>
                <a:effectLst/>
                <a:latin typeface="Söhne"/>
              </a:rPr>
              <a:t>La diferencia entre igualdad (==) e igualdad estricta (===) en JavaScript es una distinción importante y es </a:t>
            </a:r>
            <a:r>
              <a:rPr lang="es-ES" sz="2800" i="0">
                <a:solidFill>
                  <a:srgbClr val="374151"/>
                </a:solidFill>
                <a:effectLst/>
                <a:latin typeface="Söhne"/>
              </a:rPr>
              <a:t>fundamental :</a:t>
            </a:r>
            <a:endParaRPr lang="es-ES" sz="280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2800" i="0" dirty="0">
                <a:solidFill>
                  <a:srgbClr val="374151"/>
                </a:solidFill>
                <a:effectLst/>
                <a:latin typeface="Söhne"/>
              </a:rPr>
              <a:t>Igualdad (==)</a:t>
            </a:r>
          </a:p>
          <a:p>
            <a:pPr lvl="1"/>
            <a:r>
              <a:rPr lang="es-ES" sz="2000" i="0" dirty="0">
                <a:solidFill>
                  <a:srgbClr val="374151"/>
                </a:solidFill>
                <a:effectLst/>
                <a:latin typeface="Söhne"/>
              </a:rPr>
              <a:t>Descripción: La igualdad, o "igualdad abstracta", compara dos valores por su igualdad después de convertir ambos valores a un tipo común.</a:t>
            </a:r>
          </a:p>
          <a:p>
            <a:pPr lvl="1"/>
            <a:r>
              <a:rPr lang="es-ES" sz="2000" i="0" dirty="0">
                <a:solidFill>
                  <a:srgbClr val="374151"/>
                </a:solidFill>
                <a:effectLst/>
                <a:latin typeface="Söhne"/>
              </a:rPr>
              <a:t>Conversión de Tipo: Si los dos valores tienen tipos diferentes, JavaScript intenta convertirlos a un tipo común antes de hacer la comparación, lo que se conoce como "coerción de tipo". Ejemplo:</a:t>
            </a: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0 == '0' evalúa como true porque el 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string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 '0' se convierte en el número 0 antes de la comparación.</a:t>
            </a:r>
          </a:p>
          <a:p>
            <a:pPr lvl="2"/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null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 == 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undefined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 también es true ya que ambos se consideran ausencia de valor.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2800" i="0" dirty="0">
                <a:solidFill>
                  <a:srgbClr val="374151"/>
                </a:solidFill>
                <a:effectLst/>
                <a:latin typeface="Söhne"/>
              </a:rPr>
              <a:t>Igualdad Estricta (===)</a:t>
            </a:r>
          </a:p>
          <a:p>
            <a:pPr lvl="1"/>
            <a:r>
              <a:rPr lang="es-ES" sz="2000" i="0" dirty="0">
                <a:solidFill>
                  <a:srgbClr val="374151"/>
                </a:solidFill>
                <a:effectLst/>
                <a:latin typeface="Söhne"/>
              </a:rPr>
              <a:t>Descripción: La igualdad estricta, o "igualdad de tipo", compara tanto el valor como el tipo de los dos operandos, sin realizar la conversión de tipo.</a:t>
            </a:r>
          </a:p>
          <a:p>
            <a:pPr lvl="1"/>
            <a:r>
              <a:rPr lang="es-ES" sz="2000" i="0" dirty="0">
                <a:solidFill>
                  <a:srgbClr val="374151"/>
                </a:solidFill>
                <a:effectLst/>
                <a:latin typeface="Söhne"/>
              </a:rPr>
              <a:t>Sin Conversión de Tipo: Si los dos valores tienen tipos diferentes, la comparación es automáticamente false. Ejemplo:</a:t>
            </a: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0 === '0' es false porque aunque el valor numérico es el mismo, los tipos son diferentes (número vs. 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string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).</a:t>
            </a:r>
          </a:p>
          <a:p>
            <a:pPr lvl="2"/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null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 === 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undefined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 es false ya que 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null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 y 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undefined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 son tipos diferentes.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0340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sz="3200" dirty="0"/>
              <a:t>Definición y origen</a:t>
            </a:r>
          </a:p>
          <a:p>
            <a:r>
              <a:rPr lang="es-ES" sz="3200" dirty="0"/>
              <a:t>Características principales</a:t>
            </a:r>
          </a:p>
          <a:p>
            <a:r>
              <a:rPr lang="es-ES" sz="3200" dirty="0"/>
              <a:t>Control de flujo</a:t>
            </a:r>
          </a:p>
          <a:p>
            <a:r>
              <a:rPr lang="es-ES" sz="3200" dirty="0"/>
              <a:t>Tipos de datos</a:t>
            </a:r>
          </a:p>
          <a:p>
            <a:r>
              <a:rPr lang="es-ES" sz="3200" dirty="0"/>
              <a:t>Operadores</a:t>
            </a:r>
          </a:p>
          <a:p>
            <a:r>
              <a:rPr lang="es-ES" sz="3200" b="1" dirty="0"/>
              <a:t>Funciones</a:t>
            </a:r>
          </a:p>
          <a:p>
            <a:r>
              <a:rPr lang="es-ES" sz="3200" dirty="0"/>
              <a:t>Objetos</a:t>
            </a:r>
          </a:p>
          <a:p>
            <a:r>
              <a:rPr lang="es-ES" sz="3200" dirty="0"/>
              <a:t>DOM y BOM</a:t>
            </a:r>
          </a:p>
          <a:p>
            <a:r>
              <a:rPr lang="es-ES" sz="3200" dirty="0"/>
              <a:t>Eventos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3480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Funciones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519314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L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as funciones son fundamentales en JavaScript para organizar y reutilizar código.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Existen las funciones anónimas, que no tienen nombre y generalmente se usan como argumento de otras funciones.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Las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arrow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functions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(introducidas en ES6) tienen una sintaxis más corta para escribir funciones.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dirty="0">
              <a:solidFill>
                <a:srgbClr val="37415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i="0" dirty="0">
              <a:solidFill>
                <a:srgbClr val="374151"/>
              </a:solidFill>
              <a:effectLst/>
              <a:latin typeface="Söhn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16</a:t>
            </a:fld>
            <a:endParaRPr lang="es-E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F5733E-C038-961A-9D6C-930C5872BFC9}"/>
              </a:ext>
            </a:extLst>
          </p:cNvPr>
          <p:cNvSpPr txBox="1"/>
          <p:nvPr/>
        </p:nvSpPr>
        <p:spPr>
          <a:xfrm>
            <a:off x="478319" y="5167807"/>
            <a:ext cx="36896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function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saludo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(nombre) {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return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`Hola, ${nombre}!`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} 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saludo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"Alice"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));</a:t>
            </a:r>
            <a:endParaRPr lang="es-ES" dirty="0">
              <a:highlight>
                <a:srgbClr val="0000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67AD2B-0254-84CE-9EC1-EE53B3FF7740}"/>
              </a:ext>
            </a:extLst>
          </p:cNvPr>
          <p:cNvSpPr txBox="1"/>
          <p:nvPr/>
        </p:nvSpPr>
        <p:spPr>
          <a:xfrm>
            <a:off x="8501040" y="5167807"/>
            <a:ext cx="28500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const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pt-BR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suma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(a, b) =&gt; a + b;</a:t>
            </a:r>
          </a:p>
          <a:p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pt-BR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pt-BR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suma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5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3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));</a:t>
            </a:r>
            <a:endParaRPr lang="es-ES" dirty="0">
              <a:highlight>
                <a:srgbClr val="0000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4A20D8-7FDC-C1EE-D19F-F2166CD6BE90}"/>
              </a:ext>
            </a:extLst>
          </p:cNvPr>
          <p:cNvSpPr txBox="1"/>
          <p:nvPr/>
        </p:nvSpPr>
        <p:spPr>
          <a:xfrm>
            <a:off x="4242515" y="5167807"/>
            <a:ext cx="418393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miBoton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’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).</a:t>
            </a:r>
          </a:p>
          <a:p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addEventListener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click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function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() {</a:t>
            </a:r>
          </a:p>
          <a:p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alert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'¡El botón fue pulsado!'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});</a:t>
            </a:r>
            <a:endParaRPr lang="es-ES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02292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Funciones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519314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374151"/>
                </a:solidFill>
              </a:rPr>
              <a:t>Existen también las </a:t>
            </a:r>
            <a:r>
              <a:rPr lang="es-ES" dirty="0" err="1">
                <a:solidFill>
                  <a:srgbClr val="374151"/>
                </a:solidFill>
              </a:rPr>
              <a:t>closures</a:t>
            </a:r>
            <a:r>
              <a:rPr lang="es-ES" dirty="0">
                <a:solidFill>
                  <a:srgbClr val="374151"/>
                </a:solidFill>
              </a:rPr>
              <a:t> </a:t>
            </a:r>
            <a:r>
              <a:rPr lang="es-ES" dirty="0" err="1">
                <a:solidFill>
                  <a:srgbClr val="374151"/>
                </a:solidFill>
              </a:rPr>
              <a:t>functions</a:t>
            </a:r>
            <a:r>
              <a:rPr lang="es-ES" dirty="0">
                <a:solidFill>
                  <a:srgbClr val="374151"/>
                </a:solidFill>
              </a:rPr>
              <a:t>, como funciones que recuerdan el entorno en el que fueron creadas, lo que permite técnicas avanzadas como encapsulación y fabricación de funciones.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dirty="0">
              <a:solidFill>
                <a:srgbClr val="37415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dirty="0">
              <a:solidFill>
                <a:srgbClr val="37415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i="0" dirty="0">
              <a:solidFill>
                <a:srgbClr val="374151"/>
              </a:solidFill>
              <a:effectLst/>
              <a:latin typeface="Söhn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17</a:t>
            </a:fld>
            <a:endParaRPr lang="es-E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CAA98C-1B4E-8506-DC3F-9CB9F5009AC8}"/>
              </a:ext>
            </a:extLst>
          </p:cNvPr>
          <p:cNvSpPr txBox="1"/>
          <p:nvPr/>
        </p:nvSpPr>
        <p:spPr>
          <a:xfrm>
            <a:off x="461772" y="4179132"/>
            <a:ext cx="518007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function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crearSaludo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(saludo) {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return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function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(nombre) {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	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return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`${saludo}, ${nombre}!`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		} </a:t>
            </a:r>
          </a:p>
          <a:p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	} </a:t>
            </a:r>
          </a:p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const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saludoPersonal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crearSaludo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"Hola"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saludoPersonal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"Alice"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));</a:t>
            </a:r>
            <a:endParaRPr lang="es-ES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2662424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sz="3200" dirty="0"/>
              <a:t>Definición y origen</a:t>
            </a:r>
          </a:p>
          <a:p>
            <a:r>
              <a:rPr lang="es-ES" sz="3200" dirty="0"/>
              <a:t>Características principales</a:t>
            </a:r>
          </a:p>
          <a:p>
            <a:r>
              <a:rPr lang="es-ES" sz="3200" dirty="0"/>
              <a:t>Control de flujo</a:t>
            </a:r>
          </a:p>
          <a:p>
            <a:r>
              <a:rPr lang="es-ES" sz="3200" dirty="0"/>
              <a:t>Tipos de datos</a:t>
            </a:r>
          </a:p>
          <a:p>
            <a:r>
              <a:rPr lang="es-ES" sz="3200" dirty="0"/>
              <a:t>Operadores</a:t>
            </a:r>
          </a:p>
          <a:p>
            <a:r>
              <a:rPr lang="es-ES" sz="3200" dirty="0"/>
              <a:t>Funciones</a:t>
            </a:r>
          </a:p>
          <a:p>
            <a:r>
              <a:rPr lang="es-ES" sz="3200" b="1" dirty="0"/>
              <a:t>Objetos</a:t>
            </a:r>
          </a:p>
          <a:p>
            <a:r>
              <a:rPr lang="es-ES" sz="3200" dirty="0"/>
              <a:t>DOM y BOM</a:t>
            </a:r>
          </a:p>
          <a:p>
            <a:r>
              <a:rPr lang="es-ES" sz="3200" dirty="0"/>
              <a:t>Eventos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9124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Objetos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23251" y="1381392"/>
            <a:ext cx="11490624" cy="519314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Un objeto es una colección de propiedades, y una propiedad es una asociación entre un nombre (o clave) y un valor.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El valor de una propiedad puede ser una función, en cuyo caso la propiedad es conocida como un método.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sz="3200" dirty="0">
              <a:solidFill>
                <a:srgbClr val="37415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sz="320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sz="3200" dirty="0">
              <a:solidFill>
                <a:srgbClr val="37415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sz="3200" i="0" dirty="0">
              <a:solidFill>
                <a:srgbClr val="374151"/>
              </a:solidFill>
              <a:effectLst/>
              <a:latin typeface="Söhn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19</a:t>
            </a:fld>
            <a:endParaRPr lang="es-E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3CF532-6301-0DA5-3FAA-110D4FBA8C07}"/>
              </a:ext>
            </a:extLst>
          </p:cNvPr>
          <p:cNvSpPr txBox="1"/>
          <p:nvPr/>
        </p:nvSpPr>
        <p:spPr>
          <a:xfrm>
            <a:off x="489204" y="3977964"/>
            <a:ext cx="708202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persona = { </a:t>
            </a:r>
          </a:p>
          <a:p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	nombre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: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"Alice"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edad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: 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25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saludar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: 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function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() {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	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`Hola, mi nombre es ${</a:t>
            </a:r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this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.nombre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}`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}</a:t>
            </a:r>
            <a:endParaRPr lang="es-ES" dirty="0">
              <a:solidFill>
                <a:srgbClr val="FFFFFF"/>
              </a:solidFill>
              <a:highlight>
                <a:srgbClr val="000000"/>
              </a:highlight>
              <a:latin typeface="Söhne Mono"/>
            </a:endParaRPr>
          </a:p>
          <a:p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}; </a:t>
            </a:r>
          </a:p>
          <a:p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persona.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saludar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(); </a:t>
            </a:r>
            <a:r>
              <a:rPr lang="es-ES" b="0" i="0" dirty="0">
                <a:effectLst/>
                <a:highlight>
                  <a:srgbClr val="000000"/>
                </a:highlight>
                <a:latin typeface="Söhne Mono"/>
              </a:rPr>
              <a:t>// Llamada al método</a:t>
            </a:r>
            <a:endParaRPr lang="es-ES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466171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sz="3200" b="1" dirty="0"/>
              <a:t>Definición y origen</a:t>
            </a:r>
          </a:p>
          <a:p>
            <a:r>
              <a:rPr lang="es-ES" sz="3200" dirty="0"/>
              <a:t>Características principales</a:t>
            </a:r>
          </a:p>
          <a:p>
            <a:r>
              <a:rPr lang="es-ES" sz="3200" dirty="0"/>
              <a:t>Control de flujo</a:t>
            </a:r>
          </a:p>
          <a:p>
            <a:r>
              <a:rPr lang="es-ES" sz="3200" dirty="0"/>
              <a:t>Tipos de datos</a:t>
            </a:r>
          </a:p>
          <a:p>
            <a:r>
              <a:rPr lang="es-ES" sz="3200" dirty="0"/>
              <a:t>Operadores</a:t>
            </a:r>
          </a:p>
          <a:p>
            <a:r>
              <a:rPr lang="es-ES" sz="3200" dirty="0"/>
              <a:t>Funciones</a:t>
            </a:r>
          </a:p>
          <a:p>
            <a:r>
              <a:rPr lang="es-ES" sz="3200" dirty="0"/>
              <a:t>Objetos</a:t>
            </a:r>
          </a:p>
          <a:p>
            <a:r>
              <a:rPr lang="es-ES" sz="3200" dirty="0"/>
              <a:t>DOM y BOM</a:t>
            </a:r>
          </a:p>
          <a:p>
            <a:r>
              <a:rPr lang="es-ES" sz="3200" dirty="0"/>
              <a:t>Eventos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0591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Listas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23251" y="1381392"/>
            <a:ext cx="11490624" cy="519314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Colección “ordenada” de valores, que pueden ser de cualquier tipo, incluidos otras listas y objetos.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Métodos comunes para manipulación de lista: </a:t>
            </a:r>
            <a:r>
              <a:rPr lang="es-ES" sz="3200" i="0" dirty="0" err="1">
                <a:solidFill>
                  <a:srgbClr val="374151"/>
                </a:solidFill>
                <a:effectLst/>
                <a:latin typeface="Söhne"/>
              </a:rPr>
              <a:t>push</a:t>
            </a: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, pop, shift, </a:t>
            </a:r>
            <a:r>
              <a:rPr lang="es-ES" sz="3200" i="0" dirty="0" err="1">
                <a:solidFill>
                  <a:srgbClr val="374151"/>
                </a:solidFill>
                <a:effectLst/>
                <a:latin typeface="Söhne"/>
              </a:rPr>
              <a:t>unshift</a:t>
            </a: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, </a:t>
            </a:r>
            <a:r>
              <a:rPr lang="es-ES" sz="3200" i="0" dirty="0" err="1">
                <a:solidFill>
                  <a:srgbClr val="374151"/>
                </a:solidFill>
                <a:effectLst/>
                <a:latin typeface="Söhne"/>
              </a:rPr>
              <a:t>map</a:t>
            </a: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, </a:t>
            </a:r>
            <a:r>
              <a:rPr lang="es-ES" sz="3200" i="0" dirty="0" err="1">
                <a:solidFill>
                  <a:srgbClr val="374151"/>
                </a:solidFill>
                <a:effectLst/>
                <a:latin typeface="Söhne"/>
              </a:rPr>
              <a:t>filter</a:t>
            </a: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, reduce.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sz="3200" dirty="0">
              <a:solidFill>
                <a:srgbClr val="37415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sz="320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sz="3200" dirty="0">
              <a:solidFill>
                <a:srgbClr val="37415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sz="3200" i="0" dirty="0">
              <a:solidFill>
                <a:srgbClr val="374151"/>
              </a:solidFill>
              <a:effectLst/>
              <a:latin typeface="Söhn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20</a:t>
            </a:fld>
            <a:endParaRPr lang="es-E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35361A-54DD-615F-896D-346C6D149884}"/>
              </a:ext>
            </a:extLst>
          </p:cNvPr>
          <p:cNvSpPr txBox="1"/>
          <p:nvPr/>
        </p:nvSpPr>
        <p:spPr>
          <a:xfrm>
            <a:off x="516636" y="3977964"/>
            <a:ext cx="42108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frutas = [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'manzana'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'banana'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'cereza’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]; </a:t>
            </a:r>
          </a:p>
          <a:p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frutas.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push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'naranja’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(frutas); </a:t>
            </a:r>
          </a:p>
          <a:p>
            <a:r>
              <a:rPr lang="es-ES" b="0" i="0" dirty="0">
                <a:effectLst/>
                <a:latin typeface="Söhne Mono"/>
              </a:rPr>
              <a:t>// ['manzana', 'banana', 'cereza', 'naranja']</a:t>
            </a:r>
            <a:endParaRPr lang="es-E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44419D-28C7-BC8E-1C0D-5C48EE7FE3CC}"/>
              </a:ext>
            </a:extLst>
          </p:cNvPr>
          <p:cNvSpPr txBox="1"/>
          <p:nvPr/>
        </p:nvSpPr>
        <p:spPr>
          <a:xfrm>
            <a:off x="516636" y="5414749"/>
            <a:ext cx="42108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pt-BR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numeros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[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2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3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4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]; </a:t>
            </a:r>
            <a:r>
              <a:rPr lang="pt-BR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numeros.</a:t>
            </a:r>
            <a:r>
              <a:rPr lang="pt-BR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unshift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1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pt-BR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pt-BR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numeros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pt-BR" b="0" i="0" dirty="0">
                <a:effectLst/>
                <a:latin typeface="Söhne Mono"/>
              </a:rPr>
              <a:t>// [1, 2, 3, 4]</a:t>
            </a:r>
            <a:endParaRPr lang="es-E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478189-9BFE-E898-3C82-4A51523B26A4}"/>
              </a:ext>
            </a:extLst>
          </p:cNvPr>
          <p:cNvSpPr txBox="1"/>
          <p:nvPr/>
        </p:nvSpPr>
        <p:spPr>
          <a:xfrm>
            <a:off x="5281424" y="3977964"/>
            <a:ext cx="43662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frutas = [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"manzana"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"banana"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"cereza"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]; 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(frutas[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1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]); </a:t>
            </a:r>
          </a:p>
          <a:p>
            <a:r>
              <a:rPr lang="es-ES" b="0" i="0" dirty="0">
                <a:effectLst/>
                <a:latin typeface="Söhne Mono"/>
              </a:rPr>
              <a:t>// Accede al segundo elemento: banana</a:t>
            </a:r>
            <a:endParaRPr lang="es-E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6E5D69-F712-201B-4B53-E22F6B3C1199}"/>
              </a:ext>
            </a:extLst>
          </p:cNvPr>
          <p:cNvSpPr txBox="1"/>
          <p:nvPr/>
        </p:nvSpPr>
        <p:spPr>
          <a:xfrm>
            <a:off x="5281424" y="5414749"/>
            <a:ext cx="50644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pt-BR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numeros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[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1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2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3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4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5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]; </a:t>
            </a:r>
          </a:p>
          <a:p>
            <a:r>
              <a:rPr lang="pt-BR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pt-BR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cuadrados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</a:t>
            </a:r>
            <a:r>
              <a:rPr lang="pt-BR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numeros.</a:t>
            </a:r>
            <a:r>
              <a:rPr lang="pt-BR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map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(num =&gt; num * num); 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pt-BR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pt-BR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cuadrados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pt-BR" b="0" i="0" dirty="0">
                <a:effectLst/>
                <a:latin typeface="Söhne Mono"/>
              </a:rPr>
              <a:t>// [1, 4, 9, 16, 25]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7733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sz="3200" dirty="0"/>
              <a:t>Definición y origen</a:t>
            </a:r>
          </a:p>
          <a:p>
            <a:r>
              <a:rPr lang="es-ES" sz="3200" dirty="0"/>
              <a:t>Características principales</a:t>
            </a:r>
          </a:p>
          <a:p>
            <a:r>
              <a:rPr lang="es-ES" sz="3200" dirty="0"/>
              <a:t>Control de flujo</a:t>
            </a:r>
          </a:p>
          <a:p>
            <a:r>
              <a:rPr lang="es-ES" sz="3200" dirty="0"/>
              <a:t>Tipos de datos</a:t>
            </a:r>
          </a:p>
          <a:p>
            <a:r>
              <a:rPr lang="es-ES" sz="3200" dirty="0"/>
              <a:t>Operadores</a:t>
            </a:r>
          </a:p>
          <a:p>
            <a:r>
              <a:rPr lang="es-ES" sz="3200" dirty="0"/>
              <a:t>Funciones</a:t>
            </a:r>
          </a:p>
          <a:p>
            <a:r>
              <a:rPr lang="es-ES" sz="3200" dirty="0"/>
              <a:t>Objetos</a:t>
            </a:r>
          </a:p>
          <a:p>
            <a:r>
              <a:rPr lang="es-ES" sz="3200" b="1" dirty="0"/>
              <a:t>DOM y BOM</a:t>
            </a:r>
          </a:p>
          <a:p>
            <a:r>
              <a:rPr lang="es-ES" sz="3200" dirty="0"/>
              <a:t>Eventos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23124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DOM y BOM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23251" y="1381392"/>
            <a:ext cx="11490624" cy="519314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El DOM es una interfaz de programación que representa los documentos HTML y XML, como una estructura de árbol, donde cada nodo es un objeto que representa una parte del documento.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JavaScript puede utilizar el DOM para manipular el contenido, la estructura y el estilo de los documentos web.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374151"/>
                </a:solidFill>
              </a:rPr>
              <a:t>El BOM es una representación del navegador que incluye objetos para trabajar con todo lo que no forma parte del documento HTML en sí, como </a:t>
            </a:r>
            <a:r>
              <a:rPr lang="es-ES" sz="3200" dirty="0" err="1">
                <a:solidFill>
                  <a:srgbClr val="374151"/>
                </a:solidFill>
              </a:rPr>
              <a:t>window</a:t>
            </a:r>
            <a:r>
              <a:rPr lang="es-ES" sz="3200" dirty="0">
                <a:solidFill>
                  <a:srgbClr val="374151"/>
                </a:solidFill>
              </a:rPr>
              <a:t>, </a:t>
            </a:r>
            <a:r>
              <a:rPr lang="es-ES" sz="3200" dirty="0" err="1">
                <a:solidFill>
                  <a:srgbClr val="374151"/>
                </a:solidFill>
              </a:rPr>
              <a:t>navigator</a:t>
            </a:r>
            <a:r>
              <a:rPr lang="es-ES" sz="3200" dirty="0">
                <a:solidFill>
                  <a:srgbClr val="374151"/>
                </a:solidFill>
              </a:rPr>
              <a:t>, </a:t>
            </a:r>
            <a:r>
              <a:rPr lang="es-ES" sz="3200" dirty="0" err="1">
                <a:solidFill>
                  <a:srgbClr val="374151"/>
                </a:solidFill>
              </a:rPr>
              <a:t>screen</a:t>
            </a:r>
            <a:r>
              <a:rPr lang="es-ES" sz="3200" dirty="0">
                <a:solidFill>
                  <a:srgbClr val="374151"/>
                </a:solidFill>
              </a:rPr>
              <a:t>, </a:t>
            </a:r>
            <a:r>
              <a:rPr lang="es-ES" sz="3200" dirty="0" err="1">
                <a:solidFill>
                  <a:srgbClr val="374151"/>
                </a:solidFill>
              </a:rPr>
              <a:t>location</a:t>
            </a:r>
            <a:r>
              <a:rPr lang="es-ES" sz="3200" dirty="0">
                <a:solidFill>
                  <a:srgbClr val="374151"/>
                </a:solidFill>
              </a:rPr>
              <a:t>, </a:t>
            </a:r>
            <a:r>
              <a:rPr lang="es-ES" sz="3200" dirty="0" err="1">
                <a:solidFill>
                  <a:srgbClr val="374151"/>
                </a:solidFill>
              </a:rPr>
              <a:t>history</a:t>
            </a:r>
            <a:r>
              <a:rPr lang="es-ES" sz="3200" dirty="0">
                <a:solidFill>
                  <a:srgbClr val="374151"/>
                </a:solidFill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El BOM permite interactuar con el navegador, incluyendo manipulación de ventanas, detección de características del navegador y más.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0024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DOM y BOM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23</a:t>
            </a:fld>
            <a:endParaRPr lang="es-E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35274D-E949-DEBE-26E8-86EA0B9B5041}"/>
              </a:ext>
            </a:extLst>
          </p:cNvPr>
          <p:cNvSpPr txBox="1"/>
          <p:nvPr/>
        </p:nvSpPr>
        <p:spPr>
          <a:xfrm>
            <a:off x="323251" y="1939498"/>
            <a:ext cx="76123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effectLst/>
                <a:latin typeface="Söhne Mono"/>
              </a:rPr>
              <a:t>// Cambiando el contenido de un párrafo</a:t>
            </a:r>
            <a:r>
              <a:rPr lang="es-E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miParrafo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).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textContent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'Texto actualizado!'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</a:t>
            </a:r>
            <a:endParaRPr lang="es-ES" dirty="0">
              <a:highlight>
                <a:srgbClr val="0000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EB080F-E6D9-7CEB-5B77-D6443A753AAB}"/>
              </a:ext>
            </a:extLst>
          </p:cNvPr>
          <p:cNvSpPr txBox="1"/>
          <p:nvPr/>
        </p:nvSpPr>
        <p:spPr>
          <a:xfrm>
            <a:off x="323251" y="3224769"/>
            <a:ext cx="62270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effectLst/>
                <a:latin typeface="Söhne Mono"/>
              </a:rPr>
              <a:t>// Creando un nuevo elemento y añadiéndolo al DOM</a:t>
            </a:r>
            <a:r>
              <a:rPr lang="es-E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</a:p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nuevoDiv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</a:t>
            </a:r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createElement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div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nuevoDiv.textContent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'¡Soy un nuevo 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div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!'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.body.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appendChild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nuevoDiv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</a:t>
            </a:r>
            <a:endParaRPr lang="es-ES" dirty="0">
              <a:highlight>
                <a:srgbClr val="0000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E318ED-33EA-3E7D-E537-BB0B6B8F13E6}"/>
              </a:ext>
            </a:extLst>
          </p:cNvPr>
          <p:cNvSpPr txBox="1"/>
          <p:nvPr/>
        </p:nvSpPr>
        <p:spPr>
          <a:xfrm>
            <a:off x="323251" y="5044194"/>
            <a:ext cx="69191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effectLst/>
                <a:latin typeface="Söhne Mono"/>
              </a:rPr>
              <a:t>// Cambiando el color de fondo de un elemento</a:t>
            </a:r>
            <a:r>
              <a:rPr lang="es-E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miDiv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).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style.backgroundColor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lightblue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</a:t>
            </a:r>
            <a:endParaRPr lang="es-ES" dirty="0">
              <a:highlight>
                <a:srgbClr val="000000"/>
              </a:highlight>
            </a:endParaRPr>
          </a:p>
        </p:txBody>
      </p:sp>
      <p:sp>
        <p:nvSpPr>
          <p:cNvPr id="13" name="Subtitle 4">
            <a:extLst>
              <a:ext uri="{FF2B5EF4-FFF2-40B4-BE49-F238E27FC236}">
                <a16:creationId xmlns:a16="http://schemas.microsoft.com/office/drawing/2014/main" id="{386BB757-6CFC-3A15-94CA-BF72145B6162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23251" y="1381392"/>
            <a:ext cx="11490624" cy="646331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Ejemplo 1: Cambiando el contenido de un elemento</a:t>
            </a:r>
          </a:p>
        </p:txBody>
      </p:sp>
      <p:sp>
        <p:nvSpPr>
          <p:cNvPr id="16" name="Subtitle 4">
            <a:extLst>
              <a:ext uri="{FF2B5EF4-FFF2-40B4-BE49-F238E27FC236}">
                <a16:creationId xmlns:a16="http://schemas.microsoft.com/office/drawing/2014/main" id="{0FB913CD-3AA1-19FB-84A9-98898167C086}"/>
              </a:ext>
            </a:extLst>
          </p:cNvPr>
          <p:cNvSpPr txBox="1">
            <a:spLocks/>
          </p:cNvSpPr>
          <p:nvPr/>
        </p:nvSpPr>
        <p:spPr>
          <a:xfrm>
            <a:off x="323251" y="2578438"/>
            <a:ext cx="11490624" cy="64633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200" dirty="0">
                <a:solidFill>
                  <a:srgbClr val="374151"/>
                </a:solidFill>
              </a:rPr>
              <a:t>Ejemplo 2: Añadiendo un nuevo elemento</a:t>
            </a:r>
          </a:p>
        </p:txBody>
      </p:sp>
      <p:sp>
        <p:nvSpPr>
          <p:cNvPr id="18" name="Subtitle 4">
            <a:extLst>
              <a:ext uri="{FF2B5EF4-FFF2-40B4-BE49-F238E27FC236}">
                <a16:creationId xmlns:a16="http://schemas.microsoft.com/office/drawing/2014/main" id="{E0FBD66D-7363-A2EB-D974-4939D25F8BAB}"/>
              </a:ext>
            </a:extLst>
          </p:cNvPr>
          <p:cNvSpPr txBox="1">
            <a:spLocks/>
          </p:cNvSpPr>
          <p:nvPr/>
        </p:nvSpPr>
        <p:spPr>
          <a:xfrm>
            <a:off x="222286" y="4405254"/>
            <a:ext cx="11490624" cy="64633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200" dirty="0">
                <a:solidFill>
                  <a:srgbClr val="374151"/>
                </a:solidFill>
              </a:rPr>
              <a:t>Ejemplo 3: Modificando estilos</a:t>
            </a:r>
          </a:p>
        </p:txBody>
      </p:sp>
    </p:spTree>
    <p:extLst>
      <p:ext uri="{BB962C8B-B14F-4D97-AF65-F5344CB8AC3E}">
        <p14:creationId xmlns:p14="http://schemas.microsoft.com/office/powerpoint/2010/main" val="15333378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DOM y BOM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24</a:t>
            </a:fld>
            <a:endParaRPr lang="es-E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35274D-E949-DEBE-26E8-86EA0B9B5041}"/>
              </a:ext>
            </a:extLst>
          </p:cNvPr>
          <p:cNvSpPr txBox="1"/>
          <p:nvPr/>
        </p:nvSpPr>
        <p:spPr>
          <a:xfrm>
            <a:off x="323251" y="1939498"/>
            <a:ext cx="76123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effectLst/>
                <a:latin typeface="Söhne Mono"/>
              </a:rPr>
              <a:t>// Añadiendo una clase CSS a un elemento</a:t>
            </a:r>
            <a:r>
              <a:rPr lang="es-E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miElemento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).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classList.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add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'mi-clase-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css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’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es-ES" b="0" i="0" dirty="0">
                <a:effectLst/>
                <a:latin typeface="Söhne Mono"/>
              </a:rPr>
              <a:t>// Quitando una clase CSS</a:t>
            </a:r>
            <a:r>
              <a:rPr lang="es-E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miElemento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).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classList.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remove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'otra-clase-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css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</a:t>
            </a:r>
            <a:endParaRPr lang="es-ES" dirty="0">
              <a:highlight>
                <a:srgbClr val="0000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EB080F-E6D9-7CEB-5B77-D6443A753AAB}"/>
              </a:ext>
            </a:extLst>
          </p:cNvPr>
          <p:cNvSpPr txBox="1"/>
          <p:nvPr/>
        </p:nvSpPr>
        <p:spPr>
          <a:xfrm>
            <a:off x="323251" y="3718174"/>
            <a:ext cx="622706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effectLst/>
                <a:latin typeface="Söhne Mono"/>
              </a:rPr>
              <a:t>// Añadiendo un evento </a:t>
            </a:r>
            <a:r>
              <a:rPr lang="es-ES" b="0" i="0" dirty="0" err="1">
                <a:effectLst/>
                <a:latin typeface="Söhne Mono"/>
              </a:rPr>
              <a:t>click</a:t>
            </a:r>
            <a:r>
              <a:rPr lang="es-ES" b="0" i="0" dirty="0">
                <a:effectLst/>
                <a:latin typeface="Söhne Mono"/>
              </a:rPr>
              <a:t> a un botón</a:t>
            </a:r>
            <a:r>
              <a:rPr lang="es-E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</a:p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miBoton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</a:t>
            </a:r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miBoton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miBoton.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addEventListener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click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function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() {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alert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'¡Botón pulsado!’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});</a:t>
            </a:r>
            <a:endParaRPr lang="es-ES" dirty="0">
              <a:highlight>
                <a:srgbClr val="0000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E318ED-33EA-3E7D-E537-BB0B6B8F13E6}"/>
              </a:ext>
            </a:extLst>
          </p:cNvPr>
          <p:cNvSpPr txBox="1"/>
          <p:nvPr/>
        </p:nvSpPr>
        <p:spPr>
          <a:xfrm>
            <a:off x="323251" y="5706424"/>
            <a:ext cx="69191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effectLst/>
                <a:latin typeface="Söhne Mono"/>
              </a:rPr>
              <a:t>// Obteniendo el valor de un campo de texto</a:t>
            </a:r>
          </a:p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valor = </a:t>
            </a:r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miCampoTexto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).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value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(valor);</a:t>
            </a:r>
            <a:endParaRPr lang="es-ES" dirty="0">
              <a:highlight>
                <a:srgbClr val="000000"/>
              </a:highlight>
            </a:endParaRPr>
          </a:p>
        </p:txBody>
      </p:sp>
      <p:sp>
        <p:nvSpPr>
          <p:cNvPr id="13" name="Subtitle 4">
            <a:extLst>
              <a:ext uri="{FF2B5EF4-FFF2-40B4-BE49-F238E27FC236}">
                <a16:creationId xmlns:a16="http://schemas.microsoft.com/office/drawing/2014/main" id="{386BB757-6CFC-3A15-94CA-BF72145B6162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23251" y="1381392"/>
            <a:ext cx="11490624" cy="646331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Ejemplo 4: Añadiendo y quitando clases CSS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91D9A89-B842-73A1-D781-AD8B767EFC3E}"/>
              </a:ext>
            </a:extLst>
          </p:cNvPr>
          <p:cNvSpPr txBox="1">
            <a:spLocks/>
          </p:cNvSpPr>
          <p:nvPr/>
        </p:nvSpPr>
        <p:spPr>
          <a:xfrm>
            <a:off x="323251" y="3139826"/>
            <a:ext cx="11490624" cy="64633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200" dirty="0">
                <a:solidFill>
                  <a:srgbClr val="374151"/>
                </a:solidFill>
              </a:rPr>
              <a:t>Ejemplo 5: Manejador de eventos</a:t>
            </a:r>
          </a:p>
        </p:txBody>
      </p:sp>
      <p:sp>
        <p:nvSpPr>
          <p:cNvPr id="7" name="Subtitle 4">
            <a:extLst>
              <a:ext uri="{FF2B5EF4-FFF2-40B4-BE49-F238E27FC236}">
                <a16:creationId xmlns:a16="http://schemas.microsoft.com/office/drawing/2014/main" id="{FC568F6C-A936-3039-7258-485D4BE8262B}"/>
              </a:ext>
            </a:extLst>
          </p:cNvPr>
          <p:cNvSpPr txBox="1">
            <a:spLocks/>
          </p:cNvSpPr>
          <p:nvPr/>
        </p:nvSpPr>
        <p:spPr>
          <a:xfrm>
            <a:off x="378125" y="5173471"/>
            <a:ext cx="11490624" cy="64633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200" dirty="0">
                <a:solidFill>
                  <a:srgbClr val="374151"/>
                </a:solidFill>
              </a:rPr>
              <a:t>Ejemplo 6: Obteniendo el valor de un campo de formulario</a:t>
            </a:r>
          </a:p>
        </p:txBody>
      </p:sp>
    </p:spTree>
    <p:extLst>
      <p:ext uri="{BB962C8B-B14F-4D97-AF65-F5344CB8AC3E}">
        <p14:creationId xmlns:p14="http://schemas.microsoft.com/office/powerpoint/2010/main" val="27501012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sz="3200" dirty="0"/>
              <a:t>Definición y origen</a:t>
            </a:r>
          </a:p>
          <a:p>
            <a:r>
              <a:rPr lang="es-ES" sz="3200" dirty="0"/>
              <a:t>Características principales</a:t>
            </a:r>
          </a:p>
          <a:p>
            <a:r>
              <a:rPr lang="es-ES" sz="3200" dirty="0"/>
              <a:t>Control de flujo</a:t>
            </a:r>
          </a:p>
          <a:p>
            <a:r>
              <a:rPr lang="es-ES" sz="3200" dirty="0"/>
              <a:t>Tipos de datos</a:t>
            </a:r>
          </a:p>
          <a:p>
            <a:r>
              <a:rPr lang="es-ES" sz="3200" dirty="0"/>
              <a:t>Operadores</a:t>
            </a:r>
          </a:p>
          <a:p>
            <a:r>
              <a:rPr lang="es-ES" sz="3200" dirty="0"/>
              <a:t>Funciones</a:t>
            </a:r>
          </a:p>
          <a:p>
            <a:r>
              <a:rPr lang="es-ES" sz="3200" dirty="0"/>
              <a:t>Objetos</a:t>
            </a:r>
          </a:p>
          <a:p>
            <a:r>
              <a:rPr lang="es-ES" sz="3200" dirty="0"/>
              <a:t>DOM y BOM</a:t>
            </a:r>
          </a:p>
          <a:p>
            <a:r>
              <a:rPr lang="es-ES" sz="3200" b="1" dirty="0"/>
              <a:t>Eventos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96322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Eventos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23251" y="1381392"/>
            <a:ext cx="11490624" cy="519314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374151"/>
                </a:solidFill>
              </a:rPr>
              <a:t>L</a:t>
            </a: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os eventos en JavaScript son acciones o sucesos que ocurren en la página web, como clics, pulsaciones de teclas, movimientos del mouse, etc.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JavaScript permite responder a estos eventos mediante el uso de funciones.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sz="3200" dirty="0">
              <a:solidFill>
                <a:srgbClr val="37415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sz="320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sz="3200" dirty="0">
              <a:solidFill>
                <a:srgbClr val="37415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sz="320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sz="3200" i="0" dirty="0">
              <a:solidFill>
                <a:srgbClr val="374151"/>
              </a:solidFill>
              <a:effectLst/>
              <a:latin typeface="Söhn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422724"/>
            <a:ext cx="524774" cy="365125"/>
          </a:xfrm>
        </p:spPr>
        <p:txBody>
          <a:bodyPr/>
          <a:lstStyle/>
          <a:p>
            <a:fld id="{C3C68E28-6A0B-4E0D-A95D-AA2B793B8668}" type="slidenum">
              <a:rPr lang="es-ES" smtClean="0"/>
              <a:t>26</a:t>
            </a:fld>
            <a:endParaRPr lang="es-E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528EDF-331C-CB44-105D-6D147F33C076}"/>
              </a:ext>
            </a:extLst>
          </p:cNvPr>
          <p:cNvSpPr txBox="1"/>
          <p:nvPr/>
        </p:nvSpPr>
        <p:spPr>
          <a:xfrm>
            <a:off x="478698" y="4655743"/>
            <a:ext cx="72205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miBoton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addEventListener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click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function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() { 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'Botón pulsado'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  <a:r>
              <a:rPr lang="es-ES" b="0" i="0" dirty="0">
                <a:solidFill>
                  <a:srgbClr val="FFFFFF"/>
                </a:solidFill>
                <a:effectLst/>
                <a:latin typeface="Söhne Mono"/>
              </a:rPr>
              <a:t>});</a:t>
            </a:r>
            <a:endParaRPr lang="es-ES" dirty="0"/>
          </a:p>
        </p:txBody>
      </p:sp>
      <p:sp>
        <p:nvSpPr>
          <p:cNvPr id="7" name="Subtitle 4">
            <a:extLst>
              <a:ext uri="{FF2B5EF4-FFF2-40B4-BE49-F238E27FC236}">
                <a16:creationId xmlns:a16="http://schemas.microsoft.com/office/drawing/2014/main" id="{FC13C854-8F4F-710E-33C4-CAEB67F0FFAA}"/>
              </a:ext>
            </a:extLst>
          </p:cNvPr>
          <p:cNvSpPr txBox="1">
            <a:spLocks/>
          </p:cNvSpPr>
          <p:nvPr/>
        </p:nvSpPr>
        <p:spPr>
          <a:xfrm>
            <a:off x="323251" y="3887172"/>
            <a:ext cx="11490624" cy="64633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200" dirty="0">
                <a:solidFill>
                  <a:srgbClr val="374151"/>
                </a:solidFill>
              </a:rPr>
              <a:t>Evento1: primer argumento es el tipo de evento y el segundo es la función que se ejecuta cuando ocurre el evento.</a:t>
            </a:r>
          </a:p>
        </p:txBody>
      </p:sp>
      <p:sp>
        <p:nvSpPr>
          <p:cNvPr id="8" name="Subtitle 4">
            <a:extLst>
              <a:ext uri="{FF2B5EF4-FFF2-40B4-BE49-F238E27FC236}">
                <a16:creationId xmlns:a16="http://schemas.microsoft.com/office/drawing/2014/main" id="{99E859B8-568A-CE29-E408-81B3F8ABAD59}"/>
              </a:ext>
            </a:extLst>
          </p:cNvPr>
          <p:cNvSpPr txBox="1">
            <a:spLocks/>
          </p:cNvSpPr>
          <p:nvPr/>
        </p:nvSpPr>
        <p:spPr>
          <a:xfrm>
            <a:off x="323251" y="5424314"/>
            <a:ext cx="11490624" cy="64633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200" dirty="0">
                <a:solidFill>
                  <a:srgbClr val="374151"/>
                </a:solidFill>
              </a:rPr>
              <a:t>Evento2: Prevención del comportamiento predeterminado de eventos usando </a:t>
            </a:r>
            <a:r>
              <a:rPr lang="es-ES" sz="3200" dirty="0" err="1">
                <a:solidFill>
                  <a:srgbClr val="374151"/>
                </a:solidFill>
              </a:rPr>
              <a:t>event.preventDefault</a:t>
            </a:r>
            <a:r>
              <a:rPr lang="es-ES" sz="3200" dirty="0">
                <a:solidFill>
                  <a:srgbClr val="374151"/>
                </a:solidFill>
              </a:rPr>
              <a:t>().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E6ECA3-61EA-62CF-E580-3EF05BA9AEA4}"/>
              </a:ext>
            </a:extLst>
          </p:cNvPr>
          <p:cNvSpPr txBox="1"/>
          <p:nvPr/>
        </p:nvSpPr>
        <p:spPr>
          <a:xfrm>
            <a:off x="478698" y="6129373"/>
            <a:ext cx="62270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miEnlace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addEventListener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click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function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event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 {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event.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preventDefault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();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87319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Eventos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27</a:t>
            </a:fld>
            <a:endParaRPr lang="es-ES"/>
          </a:p>
        </p:txBody>
      </p:sp>
      <p:sp>
        <p:nvSpPr>
          <p:cNvPr id="13" name="Subtitle 4">
            <a:extLst>
              <a:ext uri="{FF2B5EF4-FFF2-40B4-BE49-F238E27FC236}">
                <a16:creationId xmlns:a16="http://schemas.microsoft.com/office/drawing/2014/main" id="{386BB757-6CFC-3A15-94CA-BF72145B6162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23251" y="1381392"/>
            <a:ext cx="11490624" cy="646331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Ejemplo 1: Cambiar el estilo de un elemento en un evento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F879-A2D0-7643-ECAC-33EBCBF281C5}"/>
              </a:ext>
            </a:extLst>
          </p:cNvPr>
          <p:cNvSpPr txBox="1"/>
          <p:nvPr/>
        </p:nvSpPr>
        <p:spPr>
          <a:xfrm>
            <a:off x="493222" y="2027723"/>
            <a:ext cx="77729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miBoton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addEventListener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mouseover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function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() {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this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.style.backgroundColor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lightblue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}); </a:t>
            </a:r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miBoton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addEventListener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mouseout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function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() { </a:t>
            </a:r>
          </a:p>
          <a:p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this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.style.backgroundColor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});</a:t>
            </a:r>
            <a:endParaRPr lang="es-ES" dirty="0">
              <a:highlight>
                <a:srgbClr val="000000"/>
              </a:highlight>
            </a:endParaRP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74CDE6F0-F98C-FB48-BE9E-A3819E594A6E}"/>
              </a:ext>
            </a:extLst>
          </p:cNvPr>
          <p:cNvSpPr txBox="1">
            <a:spLocks/>
          </p:cNvSpPr>
          <p:nvPr/>
        </p:nvSpPr>
        <p:spPr>
          <a:xfrm>
            <a:off x="323251" y="3306783"/>
            <a:ext cx="11490624" cy="64633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200" dirty="0">
                <a:solidFill>
                  <a:srgbClr val="374151"/>
                </a:solidFill>
              </a:rPr>
              <a:t>Ejemplo 2: Validar un formulario antes de enviar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BB1878-2394-DCAA-8CC3-033F29E57D49}"/>
              </a:ext>
            </a:extLst>
          </p:cNvPr>
          <p:cNvSpPr txBox="1"/>
          <p:nvPr/>
        </p:nvSpPr>
        <p:spPr>
          <a:xfrm>
            <a:off x="493222" y="3953114"/>
            <a:ext cx="921770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miFormulario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addEventListener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submit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’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</a:p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function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event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 {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campo = </a:t>
            </a:r>
            <a:r>
              <a:rPr lang="es-ES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document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getElementById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miCampoTexto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).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value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if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(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campo.length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&lt; 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3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 {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	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alert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'El texto ingresado es demasiado corto.’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	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event.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preventDefault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();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} </a:t>
            </a:r>
          </a:p>
          <a:p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});</a:t>
            </a:r>
            <a:endParaRPr lang="es-ES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332843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Ejercicio 1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23251" y="1381392"/>
            <a:ext cx="11490624" cy="519314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Desarrollar una página web que permita al usuario añadir elementos a una lista y verlos reflejados en tiempo real en la página. Se pide:</a:t>
            </a:r>
          </a:p>
          <a:p>
            <a:pPr lvl="1"/>
            <a:r>
              <a:rPr lang="es-ES" sz="2000" i="0" dirty="0">
                <a:solidFill>
                  <a:srgbClr val="374151"/>
                </a:solidFill>
                <a:effectLst/>
                <a:latin typeface="Söhne"/>
              </a:rPr>
              <a:t>Estructura HTML:</a:t>
            </a:r>
            <a:endParaRPr lang="es-ES" sz="3200" i="0" dirty="0">
              <a:solidFill>
                <a:srgbClr val="374151"/>
              </a:solidFill>
              <a:effectLst/>
              <a:latin typeface="Söhne"/>
            </a:endParaRP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Crea un archivo HTML con un formulario que incluya un campo de texto (input) y un botón (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button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) para añadir elementos a la lista.</a:t>
            </a: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Incluye un elemento 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ul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 vacío donde se añadirán los nuevos elementos de la lista (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li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).</a:t>
            </a:r>
          </a:p>
          <a:p>
            <a:pPr lvl="1"/>
            <a:r>
              <a:rPr lang="es-ES" sz="2000" i="0" dirty="0">
                <a:solidFill>
                  <a:srgbClr val="374151"/>
                </a:solidFill>
                <a:effectLst/>
                <a:latin typeface="Söhne"/>
              </a:rPr>
              <a:t>JavaScript para manejar eventos:</a:t>
            </a:r>
            <a:endParaRPr lang="es-ES" sz="3200" i="0" dirty="0">
              <a:solidFill>
                <a:srgbClr val="374151"/>
              </a:solidFill>
              <a:effectLst/>
              <a:latin typeface="Söhne"/>
            </a:endParaRP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Script que “espere” el evento '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click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' en el botón de añadir.</a:t>
            </a: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Cuando se haga clic en el botón, el script deberá leer el valor del campo de texto y añadirlo como un nuevo elemento 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li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 dentro del 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ul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</a:p>
          <a:p>
            <a:pPr lvl="1"/>
            <a:r>
              <a:rPr lang="es-ES" sz="2000" i="0" dirty="0">
                <a:solidFill>
                  <a:srgbClr val="374151"/>
                </a:solidFill>
                <a:effectLst/>
                <a:latin typeface="Söhne"/>
              </a:rPr>
              <a:t>Validación:</a:t>
            </a:r>
            <a:endParaRPr lang="es-ES" sz="3200" i="0" dirty="0">
              <a:solidFill>
                <a:srgbClr val="374151"/>
              </a:solidFill>
              <a:effectLst/>
              <a:latin typeface="Söhne"/>
            </a:endParaRP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Asegúrate de que el campo de texto no esté vacío antes de añadir un elemento a la lista. Si está vacío, muestra una alerta o mensaje de error al usuario.</a:t>
            </a: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Limpiar el campo de texto, después de añadir un elemento a la lista, limpia el campo de texto para que esté listo para la siguiente entrada.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64572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Ejercicio 2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23251" y="1381392"/>
            <a:ext cx="11490624" cy="519314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solidFill>
                  <a:srgbClr val="374151"/>
                </a:solidFill>
                <a:effectLst/>
                <a:latin typeface="Söhne"/>
              </a:rPr>
              <a:t>Desarrollar una página web que permita al usuario cambiar el tema de color de la página (por ejemplo, de claro a oscuro) utilizando JavaScript y el DOM. Se pide:</a:t>
            </a:r>
          </a:p>
          <a:p>
            <a:pPr lvl="1"/>
            <a:r>
              <a:rPr lang="es-ES" sz="2000" i="0" dirty="0">
                <a:solidFill>
                  <a:srgbClr val="374151"/>
                </a:solidFill>
                <a:effectLst/>
                <a:latin typeface="Söhne"/>
              </a:rPr>
              <a:t>Estructura HTML:</a:t>
            </a: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Crea un archivo HTML con un botón o interruptor (switch) que el usuario pueda hacer clic para cambiar el tema de color de la página.</a:t>
            </a: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Incluye varios elementos en la página, como un encabezado, un párrafo y un área de contenido, para que el cambio de tema sea evidente.</a:t>
            </a:r>
          </a:p>
          <a:p>
            <a:pPr lvl="1"/>
            <a:r>
              <a:rPr lang="es-ES" sz="2000" i="0" dirty="0">
                <a:solidFill>
                  <a:srgbClr val="374151"/>
                </a:solidFill>
                <a:effectLst/>
                <a:latin typeface="Söhne"/>
              </a:rPr>
              <a:t>CSS para tema:</a:t>
            </a: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Define dos temas de color en tu archivo CSS: uno claro y otro oscuro. Puedes hacerlo definiendo clases que cambien propiedades como 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background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-color y color.</a:t>
            </a:r>
          </a:p>
          <a:p>
            <a:pPr lvl="1"/>
            <a:r>
              <a:rPr lang="es-ES" sz="2000" i="0" dirty="0">
                <a:solidFill>
                  <a:srgbClr val="374151"/>
                </a:solidFill>
                <a:effectLst/>
                <a:latin typeface="Söhne"/>
              </a:rPr>
              <a:t>JavaScript para cambiar temas:</a:t>
            </a: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Escribe un script que escuche el evento '</a:t>
            </a:r>
            <a:r>
              <a:rPr lang="es-ES" sz="1600" i="0" dirty="0" err="1">
                <a:solidFill>
                  <a:srgbClr val="374151"/>
                </a:solidFill>
                <a:effectLst/>
                <a:latin typeface="Söhne"/>
              </a:rPr>
              <a:t>click</a:t>
            </a:r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' en el botón de cambio de tema.</a:t>
            </a:r>
          </a:p>
          <a:p>
            <a:pPr lvl="2"/>
            <a:r>
              <a:rPr lang="es-ES" sz="1600" i="0" dirty="0">
                <a:solidFill>
                  <a:srgbClr val="374151"/>
                </a:solidFill>
                <a:effectLst/>
                <a:latin typeface="Söhne"/>
              </a:rPr>
              <a:t>Cuando se haga clic en el botón, el script deberá alternar entre las clases de tema claro y oscuro en los elementos relevantes de la página.</a:t>
            </a:r>
            <a:endParaRPr lang="es-ES" sz="1200" i="0" dirty="0">
              <a:solidFill>
                <a:srgbClr val="374151"/>
              </a:solidFill>
              <a:effectLst/>
              <a:latin typeface="Söhn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5424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Definición y origen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JavaScript es un lenguaje de programación interpretado, de alto nivel, que se utiliza principalmente para scripts en páginas web.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Fue creado por Brendan </a:t>
            </a:r>
            <a:r>
              <a:rPr lang="es-ES" b="0" i="0" dirty="0" err="1">
                <a:solidFill>
                  <a:srgbClr val="0F0F0F"/>
                </a:solidFill>
                <a:effectLst/>
                <a:latin typeface="Söhne"/>
              </a:rPr>
              <a:t>Eich</a:t>
            </a: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 en 1995 y </a:t>
            </a:r>
          </a:p>
          <a:p>
            <a:pPr marL="0" indent="0" algn="l">
              <a:buNone/>
            </a:pP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  originalmente se llamaba "Mocha", luego </a:t>
            </a:r>
          </a:p>
          <a:p>
            <a:pPr marL="0" indent="0" algn="l">
              <a:buNone/>
            </a:pP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 "</a:t>
            </a:r>
            <a:r>
              <a:rPr lang="es-ES" b="0" i="0" dirty="0" err="1">
                <a:solidFill>
                  <a:srgbClr val="0F0F0F"/>
                </a:solidFill>
                <a:effectLst/>
                <a:latin typeface="Söhne"/>
              </a:rPr>
              <a:t>LiveScript</a:t>
            </a: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", y finalmente "JavaScript".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A pesar de su nombre, JavaScript no está relacionado con Java y fue desarrollado independientemente.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</a:t>
            </a:fld>
            <a:endParaRPr lang="es-E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CA9EE1C-B88C-F141-C926-B7F9DFA5AA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502"/>
          <a:stretch/>
        </p:blipFill>
        <p:spPr>
          <a:xfrm>
            <a:off x="9152993" y="2743552"/>
            <a:ext cx="2724727" cy="240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3301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Introducción a los Sistemas Distribuidos: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caracterización y arquitecturas.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1.5: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JavaScript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F70FA36-8407-FB6B-E178-D7BA2A8D5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697" y="4892070"/>
            <a:ext cx="3864922" cy="1051530"/>
          </a:xfrm>
          <a:prstGeom prst="rect">
            <a:avLst/>
          </a:prstGeom>
          <a:solidFill>
            <a:srgbClr val="FEF8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 Nicolás H. Rodríguez Uribe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Algunos derechos reservados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Este documento se distribuye bajo la licencia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https://creativecommons.org/licenses/by-sa/4.0/deed.es</a:t>
            </a:r>
            <a:r>
              <a:rPr kumimoji="0" lang="es-E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519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sz="3200" dirty="0"/>
              <a:t>Definición y origen</a:t>
            </a:r>
          </a:p>
          <a:p>
            <a:r>
              <a:rPr lang="es-ES" sz="3200" b="1" dirty="0"/>
              <a:t>Características principales</a:t>
            </a:r>
            <a:endParaRPr lang="es-ES" sz="3200" dirty="0"/>
          </a:p>
          <a:p>
            <a:r>
              <a:rPr lang="es-ES" sz="3200" dirty="0"/>
              <a:t>Control de flujo</a:t>
            </a:r>
          </a:p>
          <a:p>
            <a:r>
              <a:rPr lang="es-ES" sz="3200" dirty="0"/>
              <a:t>Tipos de datos</a:t>
            </a:r>
          </a:p>
          <a:p>
            <a:r>
              <a:rPr lang="es-ES" sz="3200" dirty="0"/>
              <a:t>Operadores</a:t>
            </a:r>
          </a:p>
          <a:p>
            <a:r>
              <a:rPr lang="es-ES" sz="3200" dirty="0"/>
              <a:t>Funciones</a:t>
            </a:r>
          </a:p>
          <a:p>
            <a:r>
              <a:rPr lang="es-ES" sz="3200" dirty="0"/>
              <a:t>Objetos</a:t>
            </a:r>
          </a:p>
          <a:p>
            <a:r>
              <a:rPr lang="es-ES" sz="3200" dirty="0"/>
              <a:t>DOM y BOM</a:t>
            </a:r>
          </a:p>
          <a:p>
            <a:r>
              <a:rPr lang="es-ES" sz="3200" dirty="0"/>
              <a:t>Eventos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779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Características principales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Es un lenguaje de programación dinámico que soporta estilos de programación orientada a objetos, imperativa y funcional.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Se ejecuta principalmente en el navegador, aunque también se puede usar en el servidor (por ejemplo, Node.js).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Es conocido por su capacidad para agregar interactividad a las páginas web, mejorar la experiencia del usuario y crear aplicaciones web modernas.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2846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Características principales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JavaScript es uno de los tres lenguajes fundamentales en el desarrollo web, junto con HTML y CSS.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Ha jugado un papel crucial en la evolución de la web, desde páginas estáticas hasta aplicaciones web dinámicas y complejas.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Su popularidad y adopción han crecido enormemente, y ahora es una herramienta indispensable para cualquier desarrollador web.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6267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Características principales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519314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Un script JavaScript típico se compone de declaraciones que se ejecutan de arriba hacia abajo.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Cada declaración suele terminar con un punto y coma (;), aunque este es opcional debido al "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Automatic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Semicolon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Insertion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" en JavaScript.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Declaración de variables:</a:t>
            </a:r>
          </a:p>
          <a:p>
            <a:pPr lvl="1"/>
            <a:r>
              <a:rPr lang="es-ES" dirty="0">
                <a:solidFill>
                  <a:srgbClr val="374151"/>
                </a:solidFill>
                <a:latin typeface="Söhne"/>
              </a:rPr>
              <a:t>P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alabras clave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var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,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let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y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const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para la declaración de variables.</a:t>
            </a:r>
          </a:p>
          <a:p>
            <a:pPr lvl="1"/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var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para variables con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scope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de función</a:t>
            </a:r>
          </a:p>
          <a:p>
            <a:pPr lvl="1"/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let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para variables con </a:t>
            </a:r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scope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de bloque</a:t>
            </a:r>
          </a:p>
          <a:p>
            <a:pPr lvl="1"/>
            <a:r>
              <a:rPr lang="es-ES" i="0" dirty="0" err="1">
                <a:solidFill>
                  <a:srgbClr val="374151"/>
                </a:solidFill>
                <a:effectLst/>
                <a:latin typeface="Söhne"/>
              </a:rPr>
              <a:t>const</a:t>
            </a:r>
            <a:r>
              <a:rPr lang="es-ES" i="0" dirty="0">
                <a:solidFill>
                  <a:srgbClr val="374151"/>
                </a:solidFill>
                <a:effectLst/>
                <a:latin typeface="Söhne"/>
              </a:rPr>
              <a:t> para valores constantes.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i="0" dirty="0">
              <a:solidFill>
                <a:srgbClr val="374151"/>
              </a:solidFill>
              <a:effectLst/>
              <a:latin typeface="Söhn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7</a:t>
            </a:fld>
            <a:endParaRPr lang="es-E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C1467D-BD7F-2C89-2A4D-3DC78DF0D7A1}"/>
              </a:ext>
            </a:extLst>
          </p:cNvPr>
          <p:cNvSpPr txBox="1"/>
          <p:nvPr/>
        </p:nvSpPr>
        <p:spPr>
          <a:xfrm>
            <a:off x="7831500" y="5406890"/>
            <a:ext cx="30312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mensaje =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"Hola, mundo!"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</a:t>
            </a:r>
          </a:p>
          <a:p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(mensaje);</a:t>
            </a:r>
            <a:endParaRPr lang="es-ES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9892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sz="3200" dirty="0"/>
              <a:t>Definición y origen</a:t>
            </a:r>
          </a:p>
          <a:p>
            <a:r>
              <a:rPr lang="es-ES" sz="3200" dirty="0"/>
              <a:t>Características principales</a:t>
            </a:r>
          </a:p>
          <a:p>
            <a:r>
              <a:rPr lang="es-ES" sz="3200" b="1" dirty="0"/>
              <a:t>Control de flujo</a:t>
            </a:r>
          </a:p>
          <a:p>
            <a:r>
              <a:rPr lang="es-ES" sz="3200" dirty="0"/>
              <a:t>Tipos de datos</a:t>
            </a:r>
          </a:p>
          <a:p>
            <a:r>
              <a:rPr lang="es-ES" sz="3200" dirty="0"/>
              <a:t>Operadores</a:t>
            </a:r>
          </a:p>
          <a:p>
            <a:r>
              <a:rPr lang="es-ES" sz="3200" dirty="0"/>
              <a:t>Funciones</a:t>
            </a:r>
          </a:p>
          <a:p>
            <a:r>
              <a:rPr lang="es-ES" sz="3200" dirty="0"/>
              <a:t>Objetos</a:t>
            </a:r>
          </a:p>
          <a:p>
            <a:r>
              <a:rPr lang="es-ES" sz="3200" dirty="0"/>
              <a:t>DOM y BOM</a:t>
            </a:r>
          </a:p>
          <a:p>
            <a:r>
              <a:rPr lang="es-ES" sz="3200" dirty="0"/>
              <a:t>Eventos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1544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Control de flujo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5193144"/>
          </a:xfrm>
        </p:spPr>
        <p:txBody>
          <a:bodyPr/>
          <a:lstStyle/>
          <a:p>
            <a:pPr marL="0" indent="0" algn="l">
              <a:buNone/>
            </a:pPr>
            <a:endParaRPr lang="es-ES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i="0" dirty="0">
              <a:solidFill>
                <a:srgbClr val="374151"/>
              </a:solidFill>
              <a:effectLst/>
              <a:latin typeface="Söhn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9</a:t>
            </a:fld>
            <a:endParaRPr lang="es-E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2E96F3-A9FE-90B3-1202-7F1487775258}"/>
              </a:ext>
            </a:extLst>
          </p:cNvPr>
          <p:cNvSpPr txBox="1"/>
          <p:nvPr/>
        </p:nvSpPr>
        <p:spPr>
          <a:xfrm>
            <a:off x="222287" y="1582560"/>
            <a:ext cx="622706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edad = 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20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if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(edad &lt; 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18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 { </a:t>
            </a:r>
          </a:p>
          <a:p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	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"Eres menor de edad."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} 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else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if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(edad &lt; 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60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 {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"Eres adulto."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} 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else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{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"Eres adulto mayor."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  <a:r>
              <a:rPr lang="es-ES" b="0" i="0" dirty="0">
                <a:solidFill>
                  <a:srgbClr val="FFFFFF"/>
                </a:solidFill>
                <a:effectLst/>
                <a:latin typeface="Söhne Mono"/>
              </a:rPr>
              <a:t>}</a:t>
            </a:r>
            <a:endParaRPr lang="es-E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F102BA-C6A8-3ED1-F496-BE36317D013D}"/>
              </a:ext>
            </a:extLst>
          </p:cNvPr>
          <p:cNvSpPr txBox="1"/>
          <p:nvPr/>
        </p:nvSpPr>
        <p:spPr>
          <a:xfrm>
            <a:off x="4960836" y="1582560"/>
            <a:ext cx="7008876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dia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"Martes"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switch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(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dia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 {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case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"Lunes"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: 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"Inicia la semana de trabajo."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	</a:t>
            </a:r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break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case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"Martes"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: </a:t>
            </a:r>
          </a:p>
          <a:p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case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"Miércoles"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: </a:t>
            </a:r>
          </a:p>
          <a:p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case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"Jueves"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: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"En medio de la semana laboral."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break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case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"Viernes"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: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"Casi es fin de semana!"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break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case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"Sábado"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: </a:t>
            </a:r>
          </a:p>
          <a:p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case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"Domingo"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: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"Es fin de semana, a disfrutar!"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break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default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: </a:t>
            </a:r>
            <a:r>
              <a:rPr lang="es-ES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"No es un día válido."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  <a:r>
              <a:rPr lang="es-ES" b="0" i="0" dirty="0">
                <a:solidFill>
                  <a:srgbClr val="FFFFFF"/>
                </a:solidFill>
                <a:effectLst/>
                <a:latin typeface="Söhne Mono"/>
              </a:rPr>
              <a:t>}</a:t>
            </a:r>
            <a:endParaRPr lang="es-E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3F17F7-EAF4-29EC-82B7-D9EF2FE1FEE8}"/>
              </a:ext>
            </a:extLst>
          </p:cNvPr>
          <p:cNvSpPr txBox="1"/>
          <p:nvPr/>
        </p:nvSpPr>
        <p:spPr>
          <a:xfrm>
            <a:off x="222287" y="3576940"/>
            <a:ext cx="62270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pt-BR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nombres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= [</a:t>
            </a:r>
            <a:r>
              <a:rPr lang="pt-BR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"Ana"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pt-BR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"Luis"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pt-BR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"Carlos"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pt-BR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"Marta"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];</a:t>
            </a:r>
          </a:p>
          <a:p>
            <a:r>
              <a:rPr lang="pt-BR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for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(</a:t>
            </a:r>
            <a:r>
              <a:rPr lang="pt-BR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i = 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0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i &lt; </a:t>
            </a:r>
            <a:r>
              <a:rPr lang="pt-BR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nombres.length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i++) { </a:t>
            </a:r>
          </a:p>
          <a:p>
            <a:r>
              <a:rPr lang="pt-BR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pt-BR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pt-BR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pt-BR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nombres</a:t>
            </a:r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[i]); </a:t>
            </a:r>
          </a:p>
          <a:p>
            <a:r>
              <a:rPr lang="pt-BR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}</a:t>
            </a:r>
            <a:endParaRPr lang="es-ES" dirty="0">
              <a:highlight>
                <a:srgbClr val="000000"/>
              </a:highlight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235F1C-60E7-5FCD-06BA-52AEAA89DE1B}"/>
              </a:ext>
            </a:extLst>
          </p:cNvPr>
          <p:cNvSpPr txBox="1"/>
          <p:nvPr/>
        </p:nvSpPr>
        <p:spPr>
          <a:xfrm>
            <a:off x="222287" y="5037822"/>
            <a:ext cx="457374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let</a:t>
            </a:r>
            <a:r>
              <a:rPr lang="it-IT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numero = </a:t>
            </a:r>
            <a:r>
              <a:rPr lang="it-IT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8</a:t>
            </a:r>
            <a:r>
              <a:rPr lang="it-IT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it-IT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while</a:t>
            </a:r>
            <a:r>
              <a:rPr lang="it-IT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(numero &gt; </a:t>
            </a:r>
            <a:r>
              <a:rPr lang="it-IT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1</a:t>
            </a:r>
            <a:r>
              <a:rPr lang="it-IT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 { </a:t>
            </a:r>
          </a:p>
          <a:p>
            <a:r>
              <a:rPr lang="it-IT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it-IT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console</a:t>
            </a:r>
            <a:r>
              <a:rPr lang="it-IT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.</a:t>
            </a:r>
            <a:r>
              <a:rPr lang="it-IT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log</a:t>
            </a:r>
            <a:r>
              <a:rPr lang="it-IT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(numero); </a:t>
            </a:r>
          </a:p>
          <a:p>
            <a:r>
              <a:rPr lang="it-IT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it-IT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numero = numero / </a:t>
            </a:r>
            <a:r>
              <a:rPr lang="it-IT" b="0" i="0" dirty="0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2</a:t>
            </a:r>
            <a:r>
              <a:rPr lang="it-IT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it-IT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}</a:t>
            </a:r>
            <a:endParaRPr lang="es-ES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675828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2697</Words>
  <Application>Microsoft Office PowerPoint</Application>
  <PresentationFormat>Widescreen</PresentationFormat>
  <Paragraphs>347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Calibri Light</vt:lpstr>
      <vt:lpstr>Corbel</vt:lpstr>
      <vt:lpstr>Montserrat</vt:lpstr>
      <vt:lpstr>SFMono-Regular</vt:lpstr>
      <vt:lpstr>Söhne</vt:lpstr>
      <vt:lpstr>Söhne Mono</vt:lpstr>
      <vt:lpstr>Office Theme</vt:lpstr>
      <vt:lpstr>Custom Design</vt:lpstr>
      <vt:lpstr>PowerPoint Presentation</vt:lpstr>
      <vt:lpstr>Índice</vt:lpstr>
      <vt:lpstr>Definición y origen</vt:lpstr>
      <vt:lpstr>Índice</vt:lpstr>
      <vt:lpstr>Características principales</vt:lpstr>
      <vt:lpstr>Características principales</vt:lpstr>
      <vt:lpstr>Características principales</vt:lpstr>
      <vt:lpstr>Índice</vt:lpstr>
      <vt:lpstr>Control de flujo</vt:lpstr>
      <vt:lpstr>Índice</vt:lpstr>
      <vt:lpstr>Tipos de datos</vt:lpstr>
      <vt:lpstr>Índice</vt:lpstr>
      <vt:lpstr>Operadores</vt:lpstr>
      <vt:lpstr>Operadores</vt:lpstr>
      <vt:lpstr>Índice</vt:lpstr>
      <vt:lpstr>Funciones</vt:lpstr>
      <vt:lpstr>Funciones</vt:lpstr>
      <vt:lpstr>Índice</vt:lpstr>
      <vt:lpstr>Objetos</vt:lpstr>
      <vt:lpstr>Listas</vt:lpstr>
      <vt:lpstr>Índice</vt:lpstr>
      <vt:lpstr>DOM y BOM</vt:lpstr>
      <vt:lpstr>DOM y BOM</vt:lpstr>
      <vt:lpstr>DOM y BOM</vt:lpstr>
      <vt:lpstr>Índice</vt:lpstr>
      <vt:lpstr>Eventos</vt:lpstr>
      <vt:lpstr>Eventos</vt:lpstr>
      <vt:lpstr>Ejercicio 1</vt:lpstr>
      <vt:lpstr>Ejercicio 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Nicolás Rodríguez Uribe</dc:creator>
  <cp:lastModifiedBy>Nicolás Rodríguez Uribe</cp:lastModifiedBy>
  <cp:revision>1</cp:revision>
  <dcterms:created xsi:type="dcterms:W3CDTF">2023-09-13T15:54:56Z</dcterms:created>
  <dcterms:modified xsi:type="dcterms:W3CDTF">2023-12-15T10:57:48Z</dcterms:modified>
</cp:coreProperties>
</file>