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24"/>
  </p:notesMasterIdLst>
  <p:sldIdLst>
    <p:sldId id="353" r:id="rId2"/>
    <p:sldId id="378" r:id="rId3"/>
    <p:sldId id="379" r:id="rId4"/>
    <p:sldId id="363" r:id="rId5"/>
    <p:sldId id="397" r:id="rId6"/>
    <p:sldId id="396" r:id="rId7"/>
    <p:sldId id="387" r:id="rId8"/>
    <p:sldId id="388" r:id="rId9"/>
    <p:sldId id="365" r:id="rId10"/>
    <p:sldId id="389" r:id="rId11"/>
    <p:sldId id="390" r:id="rId12"/>
    <p:sldId id="392" r:id="rId13"/>
    <p:sldId id="391" r:id="rId14"/>
    <p:sldId id="393" r:id="rId15"/>
    <p:sldId id="336" r:id="rId16"/>
    <p:sldId id="368" r:id="rId17"/>
    <p:sldId id="369" r:id="rId18"/>
    <p:sldId id="383" r:id="rId19"/>
    <p:sldId id="381" r:id="rId20"/>
    <p:sldId id="385" r:id="rId21"/>
    <p:sldId id="384" r:id="rId22"/>
    <p:sldId id="39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F01"/>
    <a:srgbClr val="91DCE8"/>
    <a:srgbClr val="C3A990"/>
    <a:srgbClr val="E57868"/>
    <a:srgbClr val="0376B8"/>
    <a:srgbClr val="3A5998"/>
    <a:srgbClr val="6DAADB"/>
    <a:srgbClr val="FC8A17"/>
    <a:srgbClr val="EF193D"/>
    <a:srgbClr val="669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475A06-D2C4-B94A-BE40-05D54098F9D4}" v="80" dt="2020-09-16T08:02:0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07"/>
    <p:restoredTop sz="62008"/>
  </p:normalViewPr>
  <p:slideViewPr>
    <p:cSldViewPr snapToGrid="0" snapToObjects="1">
      <p:cViewPr varScale="1">
        <p:scale>
          <a:sx n="74" d="100"/>
          <a:sy n="74" d="100"/>
        </p:scale>
        <p:origin x="1096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iol Borrás Gené" userId="aea611aa-1d44-4c50-abd0-2064e044183a" providerId="ADAL" clId="{78475A06-D2C4-B94A-BE40-05D54098F9D4}"/>
    <pc:docChg chg="custSel addSld modSld">
      <pc:chgData name="Oriol Borrás Gené" userId="aea611aa-1d44-4c50-abd0-2064e044183a" providerId="ADAL" clId="{78475A06-D2C4-B94A-BE40-05D54098F9D4}" dt="2020-09-07T10:28:50.537" v="67" actId="115"/>
      <pc:docMkLst>
        <pc:docMk/>
      </pc:docMkLst>
      <pc:sldChg chg="addSp delSp modSp mod">
        <pc:chgData name="Oriol Borrás Gené" userId="aea611aa-1d44-4c50-abd0-2064e044183a" providerId="ADAL" clId="{78475A06-D2C4-B94A-BE40-05D54098F9D4}" dt="2020-09-07T10:28:50.537" v="67" actId="115"/>
        <pc:sldMkLst>
          <pc:docMk/>
          <pc:sldMk cId="1883110471" sldId="371"/>
        </pc:sldMkLst>
        <pc:spChg chg="del">
          <ac:chgData name="Oriol Borrás Gené" userId="aea611aa-1d44-4c50-abd0-2064e044183a" providerId="ADAL" clId="{78475A06-D2C4-B94A-BE40-05D54098F9D4}" dt="2020-09-07T10:28:23.937" v="33" actId="478"/>
          <ac:spMkLst>
            <pc:docMk/>
            <pc:sldMk cId="1883110471" sldId="371"/>
            <ac:spMk id="3" creationId="{D3956439-14FA-0E49-B7D7-6C7840204885}"/>
          </ac:spMkLst>
        </pc:spChg>
        <pc:spChg chg="del">
          <ac:chgData name="Oriol Borrás Gené" userId="aea611aa-1d44-4c50-abd0-2064e044183a" providerId="ADAL" clId="{78475A06-D2C4-B94A-BE40-05D54098F9D4}" dt="2020-09-07T10:28:26.334" v="34" actId="478"/>
          <ac:spMkLst>
            <pc:docMk/>
            <pc:sldMk cId="1883110471" sldId="371"/>
            <ac:spMk id="4" creationId="{3FC85541-7292-FB4A-9187-34A5073A42B9}"/>
          </ac:spMkLst>
        </pc:spChg>
        <pc:spChg chg="add mod">
          <ac:chgData name="Oriol Borrás Gené" userId="aea611aa-1d44-4c50-abd0-2064e044183a" providerId="ADAL" clId="{78475A06-D2C4-B94A-BE40-05D54098F9D4}" dt="2020-09-07T10:28:50.537" v="67" actId="115"/>
          <ac:spMkLst>
            <pc:docMk/>
            <pc:sldMk cId="1883110471" sldId="371"/>
            <ac:spMk id="6" creationId="{75950BA7-1A1B-4643-9759-4DE2A56855EF}"/>
          </ac:spMkLst>
        </pc:spChg>
      </pc:sldChg>
      <pc:sldChg chg="modSp mod">
        <pc:chgData name="Oriol Borrás Gené" userId="aea611aa-1d44-4c50-abd0-2064e044183a" providerId="ADAL" clId="{78475A06-D2C4-B94A-BE40-05D54098F9D4}" dt="2020-09-07T10:27:48.111" v="31" actId="14100"/>
        <pc:sldMkLst>
          <pc:docMk/>
          <pc:sldMk cId="418507895" sldId="398"/>
        </pc:sldMkLst>
        <pc:spChg chg="mod">
          <ac:chgData name="Oriol Borrás Gené" userId="aea611aa-1d44-4c50-abd0-2064e044183a" providerId="ADAL" clId="{78475A06-D2C4-B94A-BE40-05D54098F9D4}" dt="2020-09-07T10:27:48.111" v="31" actId="14100"/>
          <ac:spMkLst>
            <pc:docMk/>
            <pc:sldMk cId="418507895" sldId="398"/>
            <ac:spMk id="3" creationId="{4415ACF4-FFDE-4245-90A8-CE89CEB623A3}"/>
          </ac:spMkLst>
        </pc:spChg>
      </pc:sldChg>
      <pc:sldChg chg="add">
        <pc:chgData name="Oriol Borrás Gené" userId="aea611aa-1d44-4c50-abd0-2064e044183a" providerId="ADAL" clId="{78475A06-D2C4-B94A-BE40-05D54098F9D4}" dt="2020-09-07T10:28:18.273" v="32"/>
        <pc:sldMkLst>
          <pc:docMk/>
          <pc:sldMk cId="845272919" sldId="399"/>
        </pc:sldMkLst>
      </pc:sldChg>
    </pc:docChg>
  </pc:docChgLst>
  <pc:docChgLst>
    <pc:chgData name="grado ingenieriainformatica" userId="aea611aa-1d44-4c50-abd0-2064e044183a" providerId="ADAL" clId="{78475A06-D2C4-B94A-BE40-05D54098F9D4}"/>
    <pc:docChg chg="undo custSel addSld delSld modSld">
      <pc:chgData name="grado ingenieriainformatica" userId="aea611aa-1d44-4c50-abd0-2064e044183a" providerId="ADAL" clId="{78475A06-D2C4-B94A-BE40-05D54098F9D4}" dt="2020-09-16T08:02:14.429" v="412" actId="14100"/>
      <pc:docMkLst>
        <pc:docMk/>
      </pc:docMkLst>
      <pc:sldChg chg="modSp mod">
        <pc:chgData name="grado ingenieriainformatica" userId="aea611aa-1d44-4c50-abd0-2064e044183a" providerId="ADAL" clId="{78475A06-D2C4-B94A-BE40-05D54098F9D4}" dt="2020-09-14T15:27:55.278" v="296" actId="1076"/>
        <pc:sldMkLst>
          <pc:docMk/>
          <pc:sldMk cId="1922489871" sldId="270"/>
        </pc:sldMkLst>
        <pc:spChg chg="mod">
          <ac:chgData name="grado ingenieriainformatica" userId="aea611aa-1d44-4c50-abd0-2064e044183a" providerId="ADAL" clId="{78475A06-D2C4-B94A-BE40-05D54098F9D4}" dt="2020-09-14T15:27:49.449" v="295" actId="20577"/>
          <ac:spMkLst>
            <pc:docMk/>
            <pc:sldMk cId="1922489871" sldId="270"/>
            <ac:spMk id="2" creationId="{00000000-0000-0000-0000-000000000000}"/>
          </ac:spMkLst>
        </pc:spChg>
        <pc:picChg chg="mod">
          <ac:chgData name="grado ingenieriainformatica" userId="aea611aa-1d44-4c50-abd0-2064e044183a" providerId="ADAL" clId="{78475A06-D2C4-B94A-BE40-05D54098F9D4}" dt="2020-09-14T15:27:55.278" v="296" actId="1076"/>
          <ac:picMkLst>
            <pc:docMk/>
            <pc:sldMk cId="1922489871" sldId="270"/>
            <ac:picMk id="11" creationId="{14A352D7-1879-B848-AAA7-73D620536F77}"/>
          </ac:picMkLst>
        </pc:picChg>
      </pc:sldChg>
      <pc:sldChg chg="addSp delSp modSp mod modAnim">
        <pc:chgData name="grado ingenieriainformatica" userId="aea611aa-1d44-4c50-abd0-2064e044183a" providerId="ADAL" clId="{78475A06-D2C4-B94A-BE40-05D54098F9D4}" dt="2020-09-14T07:42:36.920" v="229"/>
        <pc:sldMkLst>
          <pc:docMk/>
          <pc:sldMk cId="2196813388" sldId="273"/>
        </pc:sldMkLst>
        <pc:spChg chg="mod">
          <ac:chgData name="grado ingenieriainformatica" userId="aea611aa-1d44-4c50-abd0-2064e044183a" providerId="ADAL" clId="{78475A06-D2C4-B94A-BE40-05D54098F9D4}" dt="2020-09-14T07:41:52.217" v="218" actId="1076"/>
          <ac:spMkLst>
            <pc:docMk/>
            <pc:sldMk cId="2196813388" sldId="273"/>
            <ac:spMk id="6" creationId="{00000000-0000-0000-0000-000000000000}"/>
          </ac:spMkLst>
        </pc:spChg>
        <pc:spChg chg="add mod">
          <ac:chgData name="grado ingenieriainformatica" userId="aea611aa-1d44-4c50-abd0-2064e044183a" providerId="ADAL" clId="{78475A06-D2C4-B94A-BE40-05D54098F9D4}" dt="2020-09-14T07:42:36.920" v="229"/>
          <ac:spMkLst>
            <pc:docMk/>
            <pc:sldMk cId="2196813388" sldId="273"/>
            <ac:spMk id="11" creationId="{7C6AB233-294F-2346-A773-40182A900792}"/>
          </ac:spMkLst>
        </pc:spChg>
        <pc:spChg chg="mod">
          <ac:chgData name="grado ingenieriainformatica" userId="aea611aa-1d44-4c50-abd0-2064e044183a" providerId="ADAL" clId="{78475A06-D2C4-B94A-BE40-05D54098F9D4}" dt="2020-09-14T07:42:35.061" v="228" actId="20577"/>
          <ac:spMkLst>
            <pc:docMk/>
            <pc:sldMk cId="2196813388" sldId="273"/>
            <ac:spMk id="18" creationId="{3EF93B98-9DDB-C542-9308-5D31E3482DC4}"/>
          </ac:spMkLst>
        </pc:spChg>
        <pc:spChg chg="del">
          <ac:chgData name="grado ingenieriainformatica" userId="aea611aa-1d44-4c50-abd0-2064e044183a" providerId="ADAL" clId="{78475A06-D2C4-B94A-BE40-05D54098F9D4}" dt="2020-09-14T07:42:32.128" v="227" actId="21"/>
          <ac:spMkLst>
            <pc:docMk/>
            <pc:sldMk cId="2196813388" sldId="273"/>
            <ac:spMk id="20" creationId="{D2F503D9-E44F-884B-A04E-DA746DBBAF88}"/>
          </ac:spMkLst>
        </pc:spChg>
      </pc:sldChg>
      <pc:sldChg chg="modSp mod">
        <pc:chgData name="grado ingenieriainformatica" userId="aea611aa-1d44-4c50-abd0-2064e044183a" providerId="ADAL" clId="{78475A06-D2C4-B94A-BE40-05D54098F9D4}" dt="2020-09-14T08:02:49.941" v="258" actId="20577"/>
        <pc:sldMkLst>
          <pc:docMk/>
          <pc:sldMk cId="3573867797" sldId="285"/>
        </pc:sldMkLst>
        <pc:spChg chg="mod">
          <ac:chgData name="grado ingenieriainformatica" userId="aea611aa-1d44-4c50-abd0-2064e044183a" providerId="ADAL" clId="{78475A06-D2C4-B94A-BE40-05D54098F9D4}" dt="2020-09-14T08:02:49.941" v="258" actId="20577"/>
          <ac:spMkLst>
            <pc:docMk/>
            <pc:sldMk cId="3573867797" sldId="285"/>
            <ac:spMk id="8" creationId="{77DCD0E5-D18D-0F40-B963-1F6DA77F9496}"/>
          </ac:spMkLst>
        </pc:spChg>
      </pc:sldChg>
      <pc:sldChg chg="addSp modSp mod modAnim">
        <pc:chgData name="grado ingenieriainformatica" userId="aea611aa-1d44-4c50-abd0-2064e044183a" providerId="ADAL" clId="{78475A06-D2C4-B94A-BE40-05D54098F9D4}" dt="2020-09-16T07:54:52.860" v="377"/>
        <pc:sldMkLst>
          <pc:docMk/>
          <pc:sldMk cId="1930602212" sldId="302"/>
        </pc:sldMkLst>
        <pc:picChg chg="mod">
          <ac:chgData name="grado ingenieriainformatica" userId="aea611aa-1d44-4c50-abd0-2064e044183a" providerId="ADAL" clId="{78475A06-D2C4-B94A-BE40-05D54098F9D4}" dt="2020-09-16T07:54:49.070" v="375" actId="1076"/>
          <ac:picMkLst>
            <pc:docMk/>
            <pc:sldMk cId="1930602212" sldId="302"/>
            <ac:picMk id="13" creationId="{00000000-0000-0000-0000-000000000000}"/>
          </ac:picMkLst>
        </pc:picChg>
        <pc:picChg chg="add mod">
          <ac:chgData name="grado ingenieriainformatica" userId="aea611aa-1d44-4c50-abd0-2064e044183a" providerId="ADAL" clId="{78475A06-D2C4-B94A-BE40-05D54098F9D4}" dt="2020-09-16T07:54:51.323" v="376" actId="1076"/>
          <ac:picMkLst>
            <pc:docMk/>
            <pc:sldMk cId="1930602212" sldId="302"/>
            <ac:picMk id="1026" creationId="{824A6615-54F8-D64B-91A5-3EEDB1A6CB2F}"/>
          </ac:picMkLst>
        </pc:picChg>
      </pc:sldChg>
      <pc:sldChg chg="addSp delSp modSp add mod setBg delAnim modAnim">
        <pc:chgData name="grado ingenieriainformatica" userId="aea611aa-1d44-4c50-abd0-2064e044183a" providerId="ADAL" clId="{78475A06-D2C4-B94A-BE40-05D54098F9D4}" dt="2020-09-14T07:12:37.103" v="154" actId="1076"/>
        <pc:sldMkLst>
          <pc:docMk/>
          <pc:sldMk cId="2038050423" sldId="312"/>
        </pc:sldMkLst>
        <pc:spChg chg="del mod">
          <ac:chgData name="grado ingenieriainformatica" userId="aea611aa-1d44-4c50-abd0-2064e044183a" providerId="ADAL" clId="{78475A06-D2C4-B94A-BE40-05D54098F9D4}" dt="2020-09-13T18:26:51.190" v="14" actId="478"/>
          <ac:spMkLst>
            <pc:docMk/>
            <pc:sldMk cId="2038050423" sldId="312"/>
            <ac:spMk id="2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3T18:27:44.743" v="104" actId="20577"/>
          <ac:spMkLst>
            <pc:docMk/>
            <pc:sldMk cId="2038050423" sldId="312"/>
            <ac:spMk id="4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3T18:26:00.533" v="6" actId="478"/>
          <ac:spMkLst>
            <pc:docMk/>
            <pc:sldMk cId="2038050423" sldId="312"/>
            <ac:spMk id="5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09:19.045" v="115" actId="20577"/>
          <ac:spMkLst>
            <pc:docMk/>
            <pc:sldMk cId="2038050423" sldId="312"/>
            <ac:spMk id="6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10:22.182" v="130" actId="20577"/>
          <ac:spMkLst>
            <pc:docMk/>
            <pc:sldMk cId="2038050423" sldId="312"/>
            <ac:spMk id="12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10:44.242" v="134" actId="20577"/>
          <ac:spMkLst>
            <pc:docMk/>
            <pc:sldMk cId="2038050423" sldId="312"/>
            <ac:spMk id="13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09:56.638" v="122" actId="20577"/>
          <ac:spMkLst>
            <pc:docMk/>
            <pc:sldMk cId="2038050423" sldId="312"/>
            <ac:spMk id="14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11:14.354" v="141" actId="20577"/>
          <ac:spMkLst>
            <pc:docMk/>
            <pc:sldMk cId="2038050423" sldId="312"/>
            <ac:spMk id="15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12:37.103" v="154" actId="1076"/>
          <ac:spMkLst>
            <pc:docMk/>
            <pc:sldMk cId="2038050423" sldId="312"/>
            <ac:spMk id="16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4T07:09:21.727" v="116" actId="478"/>
          <ac:spMkLst>
            <pc:docMk/>
            <pc:sldMk cId="2038050423" sldId="312"/>
            <ac:spMk id="17" creationId="{00000000-0000-0000-0000-000000000000}"/>
          </ac:spMkLst>
        </pc:spChg>
        <pc:spChg chg="add del mod">
          <ac:chgData name="grado ingenieriainformatica" userId="aea611aa-1d44-4c50-abd0-2064e044183a" providerId="ADAL" clId="{78475A06-D2C4-B94A-BE40-05D54098F9D4}" dt="2020-09-13T18:26:54.553" v="15" actId="478"/>
          <ac:spMkLst>
            <pc:docMk/>
            <pc:sldMk cId="2038050423" sldId="312"/>
            <ac:spMk id="18" creationId="{830B42B1-DBE5-8940-930D-08B409CEE0EB}"/>
          </ac:spMkLst>
        </pc:spChg>
        <pc:spChg chg="del mod">
          <ac:chgData name="grado ingenieriainformatica" userId="aea611aa-1d44-4c50-abd0-2064e044183a" providerId="ADAL" clId="{78475A06-D2C4-B94A-BE40-05D54098F9D4}" dt="2020-09-14T07:09:51.388" v="118" actId="478"/>
          <ac:spMkLst>
            <pc:docMk/>
            <pc:sldMk cId="2038050423" sldId="312"/>
            <ac:spMk id="19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4T07:10:17.866" v="123" actId="478"/>
          <ac:spMkLst>
            <pc:docMk/>
            <pc:sldMk cId="2038050423" sldId="312"/>
            <ac:spMk id="20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4T07:10:47.061" v="135" actId="478"/>
          <ac:spMkLst>
            <pc:docMk/>
            <pc:sldMk cId="2038050423" sldId="312"/>
            <ac:spMk id="21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4T07:10:54.474" v="137" actId="478"/>
          <ac:spMkLst>
            <pc:docMk/>
            <pc:sldMk cId="2038050423" sldId="312"/>
            <ac:spMk id="22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4T07:10:51.658" v="136" actId="478"/>
          <ac:spMkLst>
            <pc:docMk/>
            <pc:sldMk cId="2038050423" sldId="312"/>
            <ac:spMk id="23" creationId="{4AAC4E02-C2E2-4749-97D5-CE60D1A1294D}"/>
          </ac:spMkLst>
        </pc:spChg>
        <pc:spChg chg="add mod">
          <ac:chgData name="grado ingenieriainformatica" userId="aea611aa-1d44-4c50-abd0-2064e044183a" providerId="ADAL" clId="{78475A06-D2C4-B94A-BE40-05D54098F9D4}" dt="2020-09-13T18:27:15.992" v="68" actId="1076"/>
          <ac:spMkLst>
            <pc:docMk/>
            <pc:sldMk cId="2038050423" sldId="312"/>
            <ac:spMk id="24" creationId="{622F650E-61E0-6B49-AD78-98729B9AD19D}"/>
          </ac:spMkLst>
        </pc:spChg>
        <pc:spChg chg="add mod">
          <ac:chgData name="grado ingenieriainformatica" userId="aea611aa-1d44-4c50-abd0-2064e044183a" providerId="ADAL" clId="{78475A06-D2C4-B94A-BE40-05D54098F9D4}" dt="2020-09-14T07:08:37.808" v="107" actId="20577"/>
          <ac:spMkLst>
            <pc:docMk/>
            <pc:sldMk cId="2038050423" sldId="312"/>
            <ac:spMk id="25" creationId="{28B1A7C7-CA51-824C-989A-7B36A4F53A4D}"/>
          </ac:spMkLst>
        </pc:spChg>
        <pc:picChg chg="del">
          <ac:chgData name="grado ingenieriainformatica" userId="aea611aa-1d44-4c50-abd0-2064e044183a" providerId="ADAL" clId="{78475A06-D2C4-B94A-BE40-05D54098F9D4}" dt="2020-09-13T18:25:57.692" v="5" actId="478"/>
          <ac:picMkLst>
            <pc:docMk/>
            <pc:sldMk cId="2038050423" sldId="312"/>
            <ac:picMk id="3" creationId="{00000000-0000-0000-0000-000000000000}"/>
          </ac:picMkLst>
        </pc:picChg>
      </pc:sldChg>
      <pc:sldChg chg="addSp delSp modSp add mod setBg delAnim">
        <pc:chgData name="grado ingenieriainformatica" userId="aea611aa-1d44-4c50-abd0-2064e044183a" providerId="ADAL" clId="{78475A06-D2C4-B94A-BE40-05D54098F9D4}" dt="2020-09-14T07:12:29.756" v="153" actId="14100"/>
        <pc:sldMkLst>
          <pc:docMk/>
          <pc:sldMk cId="4066829408" sldId="316"/>
        </pc:sldMkLst>
        <pc:spChg chg="add mod">
          <ac:chgData name="grado ingenieriainformatica" userId="aea611aa-1d44-4c50-abd0-2064e044183a" providerId="ADAL" clId="{78475A06-D2C4-B94A-BE40-05D54098F9D4}" dt="2020-09-13T18:27:33.799" v="95"/>
          <ac:spMkLst>
            <pc:docMk/>
            <pc:sldMk cId="4066829408" sldId="316"/>
            <ac:spMk id="8" creationId="{8A73DA74-F4CF-004F-B99B-A151BA9411CA}"/>
          </ac:spMkLst>
        </pc:spChg>
        <pc:spChg chg="add mod">
          <ac:chgData name="grado ingenieriainformatica" userId="aea611aa-1d44-4c50-abd0-2064e044183a" providerId="ADAL" clId="{78475A06-D2C4-B94A-BE40-05D54098F9D4}" dt="2020-09-14T07:12:25.294" v="151" actId="20577"/>
          <ac:spMkLst>
            <pc:docMk/>
            <pc:sldMk cId="4066829408" sldId="316"/>
            <ac:spMk id="10" creationId="{968B26DD-9724-4745-8645-0909C6F937FD}"/>
          </ac:spMkLst>
        </pc:spChg>
        <pc:spChg chg="del">
          <ac:chgData name="grado ingenieriainformatica" userId="aea611aa-1d44-4c50-abd0-2064e044183a" providerId="ADAL" clId="{78475A06-D2C4-B94A-BE40-05D54098F9D4}" dt="2020-09-13T18:27:33.250" v="94" actId="478"/>
          <ac:spMkLst>
            <pc:docMk/>
            <pc:sldMk cId="4066829408" sldId="316"/>
            <ac:spMk id="11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3T18:30:40.818" v="105" actId="478"/>
          <ac:spMkLst>
            <pc:docMk/>
            <pc:sldMk cId="4066829408" sldId="316"/>
            <ac:spMk id="12" creationId="{00000000-0000-0000-0000-000000000000}"/>
          </ac:spMkLst>
        </pc:spChg>
        <pc:picChg chg="del">
          <ac:chgData name="grado ingenieriainformatica" userId="aea611aa-1d44-4c50-abd0-2064e044183a" providerId="ADAL" clId="{78475A06-D2C4-B94A-BE40-05D54098F9D4}" dt="2020-09-13T18:26:23.624" v="8" actId="478"/>
          <ac:picMkLst>
            <pc:docMk/>
            <pc:sldMk cId="4066829408" sldId="316"/>
            <ac:picMk id="3" creationId="{00000000-0000-0000-0000-000000000000}"/>
          </ac:picMkLst>
        </pc:picChg>
        <pc:picChg chg="del">
          <ac:chgData name="grado ingenieriainformatica" userId="aea611aa-1d44-4c50-abd0-2064e044183a" providerId="ADAL" clId="{78475A06-D2C4-B94A-BE40-05D54098F9D4}" dt="2020-09-14T07:12:21.987" v="149" actId="478"/>
          <ac:picMkLst>
            <pc:docMk/>
            <pc:sldMk cId="4066829408" sldId="316"/>
            <ac:picMk id="4" creationId="{00000000-0000-0000-0000-000000000000}"/>
          </ac:picMkLst>
        </pc:picChg>
        <pc:picChg chg="add mod">
          <ac:chgData name="grado ingenieriainformatica" userId="aea611aa-1d44-4c50-abd0-2064e044183a" providerId="ADAL" clId="{78475A06-D2C4-B94A-BE40-05D54098F9D4}" dt="2020-09-14T07:12:29.756" v="153" actId="14100"/>
          <ac:picMkLst>
            <pc:docMk/>
            <pc:sldMk cId="4066829408" sldId="316"/>
            <ac:picMk id="5" creationId="{951FF695-3713-7F4E-A62A-93A78DF2C3A0}"/>
          </ac:picMkLst>
        </pc:picChg>
        <pc:picChg chg="del">
          <ac:chgData name="grado ingenieriainformatica" userId="aea611aa-1d44-4c50-abd0-2064e044183a" providerId="ADAL" clId="{78475A06-D2C4-B94A-BE40-05D54098F9D4}" dt="2020-09-14T07:12:07.943" v="147" actId="478"/>
          <ac:picMkLst>
            <pc:docMk/>
            <pc:sldMk cId="4066829408" sldId="316"/>
            <ac:picMk id="9" creationId="{885D41D3-ECB3-4541-9B57-BD8C4E2E9D14}"/>
          </ac:picMkLst>
        </pc:picChg>
      </pc:sldChg>
      <pc:sldChg chg="addSp delSp modSp add mod setBg addAnim delAnim">
        <pc:chgData name="grado ingenieriainformatica" userId="aea611aa-1d44-4c50-abd0-2064e044183a" providerId="ADAL" clId="{78475A06-D2C4-B94A-BE40-05D54098F9D4}" dt="2020-09-14T07:17:33.968" v="214" actId="403"/>
        <pc:sldMkLst>
          <pc:docMk/>
          <pc:sldMk cId="1795484909" sldId="317"/>
        </pc:sldMkLst>
        <pc:spChg chg="mod">
          <ac:chgData name="grado ingenieriainformatica" userId="aea611aa-1d44-4c50-abd0-2064e044183a" providerId="ADAL" clId="{78475A06-D2C4-B94A-BE40-05D54098F9D4}" dt="2020-09-14T07:17:33.968" v="214" actId="403"/>
          <ac:spMkLst>
            <pc:docMk/>
            <pc:sldMk cId="1795484909" sldId="317"/>
            <ac:spMk id="5" creationId="{00000000-0000-0000-0000-000000000000}"/>
          </ac:spMkLst>
        </pc:spChg>
        <pc:spChg chg="del mod">
          <ac:chgData name="grado ingenieriainformatica" userId="aea611aa-1d44-4c50-abd0-2064e044183a" providerId="ADAL" clId="{78475A06-D2C4-B94A-BE40-05D54098F9D4}" dt="2020-09-14T07:16:46.200" v="201" actId="478"/>
          <ac:spMkLst>
            <pc:docMk/>
            <pc:sldMk cId="1795484909" sldId="317"/>
            <ac:spMk id="6" creationId="{00000000-0000-0000-0000-000000000000}"/>
          </ac:spMkLst>
        </pc:spChg>
        <pc:spChg chg="del">
          <ac:chgData name="grado ingenieriainformatica" userId="aea611aa-1d44-4c50-abd0-2064e044183a" providerId="ADAL" clId="{78475A06-D2C4-B94A-BE40-05D54098F9D4}" dt="2020-09-13T18:26:35.239" v="11" actId="478"/>
          <ac:spMkLst>
            <pc:docMk/>
            <pc:sldMk cId="1795484909" sldId="317"/>
            <ac:spMk id="12" creationId="{00000000-0000-0000-0000-000000000000}"/>
          </ac:spMkLst>
        </pc:spChg>
        <pc:spChg chg="add mod">
          <ac:chgData name="grado ingenieriainformatica" userId="aea611aa-1d44-4c50-abd0-2064e044183a" providerId="ADAL" clId="{78475A06-D2C4-B94A-BE40-05D54098F9D4}" dt="2020-09-13T18:27:37.516" v="97"/>
          <ac:spMkLst>
            <pc:docMk/>
            <pc:sldMk cId="1795484909" sldId="317"/>
            <ac:spMk id="13" creationId="{97C80192-8A99-324F-B364-04E8B098B1D8}"/>
          </ac:spMkLst>
        </pc:spChg>
        <pc:spChg chg="del">
          <ac:chgData name="grado ingenieriainformatica" userId="aea611aa-1d44-4c50-abd0-2064e044183a" providerId="ADAL" clId="{78475A06-D2C4-B94A-BE40-05D54098F9D4}" dt="2020-09-13T18:27:36.922" v="96" actId="478"/>
          <ac:spMkLst>
            <pc:docMk/>
            <pc:sldMk cId="1795484909" sldId="317"/>
            <ac:spMk id="14" creationId="{00000000-0000-0000-0000-000000000000}"/>
          </ac:spMkLst>
        </pc:spChg>
        <pc:spChg chg="mod">
          <ac:chgData name="grado ingenieriainformatica" userId="aea611aa-1d44-4c50-abd0-2064e044183a" providerId="ADAL" clId="{78475A06-D2C4-B94A-BE40-05D54098F9D4}" dt="2020-09-14T07:16:35.160" v="198" actId="1076"/>
          <ac:spMkLst>
            <pc:docMk/>
            <pc:sldMk cId="1795484909" sldId="317"/>
            <ac:spMk id="16" creationId="{00000000-0000-0000-0000-000000000000}"/>
          </ac:spMkLst>
        </pc:spChg>
        <pc:spChg chg="add mod">
          <ac:chgData name="grado ingenieriainformatica" userId="aea611aa-1d44-4c50-abd0-2064e044183a" providerId="ADAL" clId="{78475A06-D2C4-B94A-BE40-05D54098F9D4}" dt="2020-09-14T07:12:45.292" v="156" actId="20577"/>
          <ac:spMkLst>
            <pc:docMk/>
            <pc:sldMk cId="1795484909" sldId="317"/>
            <ac:spMk id="17" creationId="{8CD03836-F0FF-234E-8077-FEBBB2C06801}"/>
          </ac:spMkLst>
        </pc:spChg>
        <pc:picChg chg="del mod">
          <ac:chgData name="grado ingenieriainformatica" userId="aea611aa-1d44-4c50-abd0-2064e044183a" providerId="ADAL" clId="{78475A06-D2C4-B94A-BE40-05D54098F9D4}" dt="2020-09-13T18:26:36.632" v="13" actId="478"/>
          <ac:picMkLst>
            <pc:docMk/>
            <pc:sldMk cId="1795484909" sldId="317"/>
            <ac:picMk id="3" creationId="{00000000-0000-0000-0000-000000000000}"/>
          </ac:picMkLst>
        </pc:picChg>
        <pc:picChg chg="add del mod">
          <ac:chgData name="grado ingenieriainformatica" userId="aea611aa-1d44-4c50-abd0-2064e044183a" providerId="ADAL" clId="{78475A06-D2C4-B94A-BE40-05D54098F9D4}" dt="2020-09-14T07:13:34.212" v="168" actId="478"/>
          <ac:picMkLst>
            <pc:docMk/>
            <pc:sldMk cId="1795484909" sldId="317"/>
            <ac:picMk id="4" creationId="{00000000-0000-0000-0000-000000000000}"/>
          </ac:picMkLst>
        </pc:picChg>
        <pc:picChg chg="del">
          <ac:chgData name="grado ingenieriainformatica" userId="aea611aa-1d44-4c50-abd0-2064e044183a" providerId="ADAL" clId="{78475A06-D2C4-B94A-BE40-05D54098F9D4}" dt="2020-09-14T07:13:43.217" v="172" actId="478"/>
          <ac:picMkLst>
            <pc:docMk/>
            <pc:sldMk cId="1795484909" sldId="317"/>
            <ac:picMk id="7" creationId="{00000000-0000-0000-0000-000000000000}"/>
          </ac:picMkLst>
        </pc:picChg>
        <pc:picChg chg="add mod">
          <ac:chgData name="grado ingenieriainformatica" userId="aea611aa-1d44-4c50-abd0-2064e044183a" providerId="ADAL" clId="{78475A06-D2C4-B94A-BE40-05D54098F9D4}" dt="2020-09-14T07:17:25.756" v="212" actId="1076"/>
          <ac:picMkLst>
            <pc:docMk/>
            <pc:sldMk cId="1795484909" sldId="317"/>
            <ac:picMk id="8" creationId="{04868159-F6A7-9242-AF41-908D92631510}"/>
          </ac:picMkLst>
        </pc:picChg>
        <pc:picChg chg="add del mod">
          <ac:chgData name="grado ingenieriainformatica" userId="aea611aa-1d44-4c50-abd0-2064e044183a" providerId="ADAL" clId="{78475A06-D2C4-B94A-BE40-05D54098F9D4}" dt="2020-09-14T07:13:33.077" v="167" actId="478"/>
          <ac:picMkLst>
            <pc:docMk/>
            <pc:sldMk cId="1795484909" sldId="317"/>
            <ac:picMk id="9" creationId="{C2207323-8FB6-6E48-B875-A928DD4B2EE6}"/>
          </ac:picMkLst>
        </pc:picChg>
        <pc:picChg chg="del mod">
          <ac:chgData name="grado ingenieriainformatica" userId="aea611aa-1d44-4c50-abd0-2064e044183a" providerId="ADAL" clId="{78475A06-D2C4-B94A-BE40-05D54098F9D4}" dt="2020-09-14T07:14:57.398" v="177" actId="478"/>
          <ac:picMkLst>
            <pc:docMk/>
            <pc:sldMk cId="1795484909" sldId="317"/>
            <ac:picMk id="10" creationId="{033971CC-E23B-304F-8EE1-116BE78A87DC}"/>
          </ac:picMkLst>
        </pc:picChg>
        <pc:picChg chg="add mod">
          <ac:chgData name="grado ingenieriainformatica" userId="aea611aa-1d44-4c50-abd0-2064e044183a" providerId="ADAL" clId="{78475A06-D2C4-B94A-BE40-05D54098F9D4}" dt="2020-09-14T07:15:07.499" v="179" actId="14100"/>
          <ac:picMkLst>
            <pc:docMk/>
            <pc:sldMk cId="1795484909" sldId="317"/>
            <ac:picMk id="18" creationId="{A1AEE7C7-19ED-404B-9AF9-8799DAFAF085}"/>
          </ac:picMkLst>
        </pc:picChg>
      </pc:sldChg>
      <pc:sldChg chg="modSp mod">
        <pc:chgData name="grado ingenieriainformatica" userId="aea611aa-1d44-4c50-abd0-2064e044183a" providerId="ADAL" clId="{78475A06-D2C4-B94A-BE40-05D54098F9D4}" dt="2020-09-14T15:05:57.387" v="269" actId="13926"/>
        <pc:sldMkLst>
          <pc:docMk/>
          <pc:sldMk cId="1035540457" sldId="321"/>
        </pc:sldMkLst>
        <pc:spChg chg="mod">
          <ac:chgData name="grado ingenieriainformatica" userId="aea611aa-1d44-4c50-abd0-2064e044183a" providerId="ADAL" clId="{78475A06-D2C4-B94A-BE40-05D54098F9D4}" dt="2020-09-14T15:05:57.387" v="269" actId="13926"/>
          <ac:spMkLst>
            <pc:docMk/>
            <pc:sldMk cId="1035540457" sldId="321"/>
            <ac:spMk id="2" creationId="{70551294-5FB2-6A47-AE66-0CEDB5B902D5}"/>
          </ac:spMkLst>
        </pc:spChg>
      </pc:sldChg>
      <pc:sldChg chg="modAnim">
        <pc:chgData name="grado ingenieriainformatica" userId="aea611aa-1d44-4c50-abd0-2064e044183a" providerId="ADAL" clId="{78475A06-D2C4-B94A-BE40-05D54098F9D4}" dt="2020-09-16T07:14:01.852" v="298"/>
        <pc:sldMkLst>
          <pc:docMk/>
          <pc:sldMk cId="173609095" sldId="332"/>
        </pc:sldMkLst>
      </pc:sldChg>
      <pc:sldChg chg="modAnim">
        <pc:chgData name="grado ingenieriainformatica" userId="aea611aa-1d44-4c50-abd0-2064e044183a" providerId="ADAL" clId="{78475A06-D2C4-B94A-BE40-05D54098F9D4}" dt="2020-09-16T07:14:10.986" v="300"/>
        <pc:sldMkLst>
          <pc:docMk/>
          <pc:sldMk cId="3354692290" sldId="333"/>
        </pc:sldMkLst>
      </pc:sldChg>
      <pc:sldChg chg="modSp mod modAnim">
        <pc:chgData name="grado ingenieriainformatica" userId="aea611aa-1d44-4c50-abd0-2064e044183a" providerId="ADAL" clId="{78475A06-D2C4-B94A-BE40-05D54098F9D4}" dt="2020-09-14T07:45:40.496" v="239"/>
        <pc:sldMkLst>
          <pc:docMk/>
          <pc:sldMk cId="1879533146" sldId="335"/>
        </pc:sldMkLst>
        <pc:spChg chg="mod">
          <ac:chgData name="grado ingenieriainformatica" userId="aea611aa-1d44-4c50-abd0-2064e044183a" providerId="ADAL" clId="{78475A06-D2C4-B94A-BE40-05D54098F9D4}" dt="2020-09-14T07:45:23.865" v="231" actId="1076"/>
          <ac:spMkLst>
            <pc:docMk/>
            <pc:sldMk cId="1879533146" sldId="335"/>
            <ac:spMk id="22" creationId="{00000000-0000-0000-0000-000000000000}"/>
          </ac:spMkLst>
        </pc:spChg>
      </pc:sldChg>
      <pc:sldChg chg="modSp mod">
        <pc:chgData name="grado ingenieriainformatica" userId="aea611aa-1d44-4c50-abd0-2064e044183a" providerId="ADAL" clId="{78475A06-D2C4-B94A-BE40-05D54098F9D4}" dt="2020-09-14T07:56:22.221" v="245" actId="1076"/>
        <pc:sldMkLst>
          <pc:docMk/>
          <pc:sldMk cId="102856010" sldId="340"/>
        </pc:sldMkLst>
        <pc:spChg chg="mod">
          <ac:chgData name="grado ingenieriainformatica" userId="aea611aa-1d44-4c50-abd0-2064e044183a" providerId="ADAL" clId="{78475A06-D2C4-B94A-BE40-05D54098F9D4}" dt="2020-09-14T07:55:40.929" v="242" actId="255"/>
          <ac:spMkLst>
            <pc:docMk/>
            <pc:sldMk cId="102856010" sldId="340"/>
            <ac:spMk id="7" creationId="{1D0D4512-3A5F-F24B-8694-096002D47C2F}"/>
          </ac:spMkLst>
        </pc:spChg>
        <pc:picChg chg="mod">
          <ac:chgData name="grado ingenieriainformatica" userId="aea611aa-1d44-4c50-abd0-2064e044183a" providerId="ADAL" clId="{78475A06-D2C4-B94A-BE40-05D54098F9D4}" dt="2020-09-14T07:56:22.221" v="245" actId="1076"/>
          <ac:picMkLst>
            <pc:docMk/>
            <pc:sldMk cId="102856010" sldId="340"/>
            <ac:picMk id="9" creationId="{6C007228-D637-6F40-8D87-84D9426649D2}"/>
          </ac:picMkLst>
        </pc:picChg>
        <pc:picChg chg="mod">
          <ac:chgData name="grado ingenieriainformatica" userId="aea611aa-1d44-4c50-abd0-2064e044183a" providerId="ADAL" clId="{78475A06-D2C4-B94A-BE40-05D54098F9D4}" dt="2020-09-14T07:56:19.805" v="244" actId="1076"/>
          <ac:picMkLst>
            <pc:docMk/>
            <pc:sldMk cId="102856010" sldId="340"/>
            <ac:picMk id="11" creationId="{F59FAC22-7E56-B049-800B-8C04B35A281E}"/>
          </ac:picMkLst>
        </pc:picChg>
      </pc:sldChg>
      <pc:sldChg chg="modSp mod">
        <pc:chgData name="grado ingenieriainformatica" userId="aea611aa-1d44-4c50-abd0-2064e044183a" providerId="ADAL" clId="{78475A06-D2C4-B94A-BE40-05D54098F9D4}" dt="2020-09-14T15:07:24.732" v="272" actId="13926"/>
        <pc:sldMkLst>
          <pc:docMk/>
          <pc:sldMk cId="66529786" sldId="352"/>
        </pc:sldMkLst>
        <pc:spChg chg="mod">
          <ac:chgData name="grado ingenieriainformatica" userId="aea611aa-1d44-4c50-abd0-2064e044183a" providerId="ADAL" clId="{78475A06-D2C4-B94A-BE40-05D54098F9D4}" dt="2020-09-14T15:07:24.732" v="272" actId="13926"/>
          <ac:spMkLst>
            <pc:docMk/>
            <pc:sldMk cId="66529786" sldId="352"/>
            <ac:spMk id="5" creationId="{E490EBF2-DA6F-9547-B6FF-FA81BDB34D3C}"/>
          </ac:spMkLst>
        </pc:spChg>
      </pc:sldChg>
      <pc:sldChg chg="addSp delSp modSp mod">
        <pc:chgData name="grado ingenieriainformatica" userId="aea611aa-1d44-4c50-abd0-2064e044183a" providerId="ADAL" clId="{78475A06-D2C4-B94A-BE40-05D54098F9D4}" dt="2020-09-16T07:17:39.430" v="311" actId="167"/>
        <pc:sldMkLst>
          <pc:docMk/>
          <pc:sldMk cId="3300145229" sldId="363"/>
        </pc:sldMkLst>
        <pc:picChg chg="add mod">
          <ac:chgData name="grado ingenieriainformatica" userId="aea611aa-1d44-4c50-abd0-2064e044183a" providerId="ADAL" clId="{78475A06-D2C4-B94A-BE40-05D54098F9D4}" dt="2020-09-16T07:17:39.430" v="311" actId="167"/>
          <ac:picMkLst>
            <pc:docMk/>
            <pc:sldMk cId="3300145229" sldId="363"/>
            <ac:picMk id="8" creationId="{30946078-39CF-4F49-A78C-7F1361F895B3}"/>
          </ac:picMkLst>
        </pc:picChg>
        <pc:picChg chg="del mod">
          <ac:chgData name="grado ingenieriainformatica" userId="aea611aa-1d44-4c50-abd0-2064e044183a" providerId="ADAL" clId="{78475A06-D2C4-B94A-BE40-05D54098F9D4}" dt="2020-09-16T07:17:35.077" v="309" actId="478"/>
          <ac:picMkLst>
            <pc:docMk/>
            <pc:sldMk cId="3300145229" sldId="363"/>
            <ac:picMk id="11" creationId="{04749C2B-37C6-5E4A-B3EF-5D5729289D5C}"/>
          </ac:picMkLst>
        </pc:picChg>
      </pc:sldChg>
      <pc:sldChg chg="modSp mod">
        <pc:chgData name="grado ingenieriainformatica" userId="aea611aa-1d44-4c50-abd0-2064e044183a" providerId="ADAL" clId="{78475A06-D2C4-B94A-BE40-05D54098F9D4}" dt="2020-09-14T15:08:10.591" v="275" actId="255"/>
        <pc:sldMkLst>
          <pc:docMk/>
          <pc:sldMk cId="1883110471" sldId="371"/>
        </pc:sldMkLst>
        <pc:spChg chg="mod">
          <ac:chgData name="grado ingenieriainformatica" userId="aea611aa-1d44-4c50-abd0-2064e044183a" providerId="ADAL" clId="{78475A06-D2C4-B94A-BE40-05D54098F9D4}" dt="2020-09-14T15:08:10.591" v="275" actId="255"/>
          <ac:spMkLst>
            <pc:docMk/>
            <pc:sldMk cId="1883110471" sldId="371"/>
            <ac:spMk id="6" creationId="{75950BA7-1A1B-4643-9759-4DE2A56855EF}"/>
          </ac:spMkLst>
        </pc:spChg>
      </pc:sldChg>
      <pc:sldChg chg="addSp delSp modSp mod modAnim">
        <pc:chgData name="grado ingenieriainformatica" userId="aea611aa-1d44-4c50-abd0-2064e044183a" providerId="ADAL" clId="{78475A06-D2C4-B94A-BE40-05D54098F9D4}" dt="2020-09-16T07:18:14.875" v="320" actId="1036"/>
        <pc:sldMkLst>
          <pc:docMk/>
          <pc:sldMk cId="1748547464" sldId="396"/>
        </pc:sldMkLst>
        <pc:spChg chg="mod">
          <ac:chgData name="grado ingenieriainformatica" userId="aea611aa-1d44-4c50-abd0-2064e044183a" providerId="ADAL" clId="{78475A06-D2C4-B94A-BE40-05D54098F9D4}" dt="2020-09-16T07:18:14.875" v="320" actId="1036"/>
          <ac:spMkLst>
            <pc:docMk/>
            <pc:sldMk cId="1748547464" sldId="396"/>
            <ac:spMk id="3" creationId="{F9727D53-17FD-4141-A6A8-380AD587D70D}"/>
          </ac:spMkLst>
        </pc:spChg>
        <pc:picChg chg="add mod">
          <ac:chgData name="grado ingenieriainformatica" userId="aea611aa-1d44-4c50-abd0-2064e044183a" providerId="ADAL" clId="{78475A06-D2C4-B94A-BE40-05D54098F9D4}" dt="2020-09-16T07:17:29.065" v="308" actId="167"/>
          <ac:picMkLst>
            <pc:docMk/>
            <pc:sldMk cId="1748547464" sldId="396"/>
            <ac:picMk id="5" creationId="{271FA504-6502-BA45-9E27-682CD16C04CA}"/>
          </ac:picMkLst>
        </pc:picChg>
        <pc:picChg chg="del">
          <ac:chgData name="grado ingenieriainformatica" userId="aea611aa-1d44-4c50-abd0-2064e044183a" providerId="ADAL" clId="{78475A06-D2C4-B94A-BE40-05D54098F9D4}" dt="2020-09-16T07:16:56.309" v="305" actId="478"/>
          <ac:picMkLst>
            <pc:docMk/>
            <pc:sldMk cId="1748547464" sldId="396"/>
            <ac:picMk id="11" creationId="{04749C2B-37C6-5E4A-B3EF-5D5729289D5C}"/>
          </ac:picMkLst>
        </pc:picChg>
      </pc:sldChg>
      <pc:sldChg chg="modSp del mod">
        <pc:chgData name="grado ingenieriainformatica" userId="aea611aa-1d44-4c50-abd0-2064e044183a" providerId="ADAL" clId="{78475A06-D2C4-B94A-BE40-05D54098F9D4}" dt="2020-09-14T08:31:23.529" v="260" actId="2696"/>
        <pc:sldMkLst>
          <pc:docMk/>
          <pc:sldMk cId="418507895" sldId="398"/>
        </pc:sldMkLst>
        <pc:spChg chg="mod">
          <ac:chgData name="grado ingenieriainformatica" userId="aea611aa-1d44-4c50-abd0-2064e044183a" providerId="ADAL" clId="{78475A06-D2C4-B94A-BE40-05D54098F9D4}" dt="2020-09-14T08:31:22.390" v="259" actId="20577"/>
          <ac:spMkLst>
            <pc:docMk/>
            <pc:sldMk cId="418507895" sldId="398"/>
            <ac:spMk id="2" creationId="{769B5D05-2031-3D46-A0A0-751C18078239}"/>
          </ac:spMkLst>
        </pc:spChg>
      </pc:sldChg>
      <pc:sldChg chg="addSp delSp modSp add mod setBg modAnim">
        <pc:chgData name="grado ingenieriainformatica" userId="aea611aa-1d44-4c50-abd0-2064e044183a" providerId="ADAL" clId="{78475A06-D2C4-B94A-BE40-05D54098F9D4}" dt="2020-09-16T07:32:58.560" v="370" actId="14100"/>
        <pc:sldMkLst>
          <pc:docMk/>
          <pc:sldMk cId="3970001566" sldId="400"/>
        </pc:sldMkLst>
        <pc:spChg chg="mod">
          <ac:chgData name="grado ingenieriainformatica" userId="aea611aa-1d44-4c50-abd0-2064e044183a" providerId="ADAL" clId="{78475A06-D2C4-B94A-BE40-05D54098F9D4}" dt="2020-09-16T07:29:25.585" v="355" actId="27636"/>
          <ac:spMkLst>
            <pc:docMk/>
            <pc:sldMk cId="3970001566" sldId="400"/>
            <ac:spMk id="12" creationId="{A33C6648-1E73-AF45-9606-B1C7593289B8}"/>
          </ac:spMkLst>
        </pc:spChg>
        <pc:picChg chg="add mod">
          <ac:chgData name="grado ingenieriainformatica" userId="aea611aa-1d44-4c50-abd0-2064e044183a" providerId="ADAL" clId="{78475A06-D2C4-B94A-BE40-05D54098F9D4}" dt="2020-09-16T07:32:58.560" v="370" actId="14100"/>
          <ac:picMkLst>
            <pc:docMk/>
            <pc:sldMk cId="3970001566" sldId="400"/>
            <ac:picMk id="3" creationId="{D7FC1D4E-E7CE-7A47-8476-D027607BDCA5}"/>
          </ac:picMkLst>
        </pc:picChg>
        <pc:picChg chg="add mod">
          <ac:chgData name="grado ingenieriainformatica" userId="aea611aa-1d44-4c50-abd0-2064e044183a" providerId="ADAL" clId="{78475A06-D2C4-B94A-BE40-05D54098F9D4}" dt="2020-09-16T07:32:54.798" v="369" actId="14100"/>
          <ac:picMkLst>
            <pc:docMk/>
            <pc:sldMk cId="3970001566" sldId="400"/>
            <ac:picMk id="5" creationId="{C6B96BF0-066F-0A4C-AF61-0E3203E8E083}"/>
          </ac:picMkLst>
        </pc:picChg>
        <pc:picChg chg="del">
          <ac:chgData name="grado ingenieriainformatica" userId="aea611aa-1d44-4c50-abd0-2064e044183a" providerId="ADAL" clId="{78475A06-D2C4-B94A-BE40-05D54098F9D4}" dt="2020-09-16T07:29:26.874" v="356" actId="478"/>
          <ac:picMkLst>
            <pc:docMk/>
            <pc:sldMk cId="3970001566" sldId="400"/>
            <ac:picMk id="2050" creationId="{00000000-0000-0000-0000-000000000000}"/>
          </ac:picMkLst>
        </pc:picChg>
        <pc:picChg chg="del">
          <ac:chgData name="grado ingenieriainformatica" userId="aea611aa-1d44-4c50-abd0-2064e044183a" providerId="ADAL" clId="{78475A06-D2C4-B94A-BE40-05D54098F9D4}" dt="2020-09-16T07:29:29.474" v="358" actId="478"/>
          <ac:picMkLst>
            <pc:docMk/>
            <pc:sldMk cId="3970001566" sldId="400"/>
            <ac:picMk id="2052" creationId="{00000000-0000-0000-0000-000000000000}"/>
          </ac:picMkLst>
        </pc:picChg>
        <pc:picChg chg="del">
          <ac:chgData name="grado ingenieriainformatica" userId="aea611aa-1d44-4c50-abd0-2064e044183a" providerId="ADAL" clId="{78475A06-D2C4-B94A-BE40-05D54098F9D4}" dt="2020-09-16T07:29:28.312" v="357" actId="478"/>
          <ac:picMkLst>
            <pc:docMk/>
            <pc:sldMk cId="3970001566" sldId="400"/>
            <ac:picMk id="2054" creationId="{00000000-0000-0000-0000-000000000000}"/>
          </ac:picMkLst>
        </pc:picChg>
        <pc:picChg chg="del">
          <ac:chgData name="grado ingenieriainformatica" userId="aea611aa-1d44-4c50-abd0-2064e044183a" providerId="ADAL" clId="{78475A06-D2C4-B94A-BE40-05D54098F9D4}" dt="2020-09-16T07:29:30.705" v="359" actId="478"/>
          <ac:picMkLst>
            <pc:docMk/>
            <pc:sldMk cId="3970001566" sldId="400"/>
            <ac:picMk id="2056" creationId="{00000000-0000-0000-0000-000000000000}"/>
          </ac:picMkLst>
        </pc:picChg>
      </pc:sldChg>
      <pc:sldChg chg="addSp delSp modSp add mod setBg">
        <pc:chgData name="grado ingenieriainformatica" userId="aea611aa-1d44-4c50-abd0-2064e044183a" providerId="ADAL" clId="{78475A06-D2C4-B94A-BE40-05D54098F9D4}" dt="2020-09-16T08:02:14.429" v="412" actId="14100"/>
        <pc:sldMkLst>
          <pc:docMk/>
          <pc:sldMk cId="3519642325" sldId="401"/>
        </pc:sldMkLst>
        <pc:spChg chg="add mod">
          <ac:chgData name="grado ingenieriainformatica" userId="aea611aa-1d44-4c50-abd0-2064e044183a" providerId="ADAL" clId="{78475A06-D2C4-B94A-BE40-05D54098F9D4}" dt="2020-09-16T08:02:14.429" v="412" actId="14100"/>
          <ac:spMkLst>
            <pc:docMk/>
            <pc:sldMk cId="3519642325" sldId="401"/>
            <ac:spMk id="4" creationId="{B51057B8-D389-0B48-A32D-A4F5A2D62AD4}"/>
          </ac:spMkLst>
        </pc:spChg>
        <pc:spChg chg="mod">
          <ac:chgData name="grado ingenieriainformatica" userId="aea611aa-1d44-4c50-abd0-2064e044183a" providerId="ADAL" clId="{78475A06-D2C4-B94A-BE40-05D54098F9D4}" dt="2020-09-16T08:00:33.727" v="393" actId="20577"/>
          <ac:spMkLst>
            <pc:docMk/>
            <pc:sldMk cId="3519642325" sldId="401"/>
            <ac:spMk id="8" creationId="{04261B84-9C73-244C-81CA-C6DA35608BFD}"/>
          </ac:spMkLst>
        </pc:spChg>
        <pc:picChg chg="add mod">
          <ac:chgData name="grado ingenieriainformatica" userId="aea611aa-1d44-4c50-abd0-2064e044183a" providerId="ADAL" clId="{78475A06-D2C4-B94A-BE40-05D54098F9D4}" dt="2020-09-16T08:00:51.386" v="398" actId="1076"/>
          <ac:picMkLst>
            <pc:docMk/>
            <pc:sldMk cId="3519642325" sldId="401"/>
            <ac:picMk id="3" creationId="{692AA603-2C00-A346-905B-C3C05C4508CB}"/>
          </ac:picMkLst>
        </pc:picChg>
        <pc:picChg chg="del">
          <ac:chgData name="grado ingenieriainformatica" userId="aea611aa-1d44-4c50-abd0-2064e044183a" providerId="ADAL" clId="{78475A06-D2C4-B94A-BE40-05D54098F9D4}" dt="2020-09-16T08:00:29.137" v="380" actId="478"/>
          <ac:picMkLst>
            <pc:docMk/>
            <pc:sldMk cId="3519642325" sldId="401"/>
            <ac:picMk id="1026" creationId="{00000000-0000-0000-0000-000000000000}"/>
          </ac:picMkLst>
        </pc:picChg>
      </pc:sldChg>
      <pc:sldChg chg="addSp delSp modSp add mod setBg">
        <pc:chgData name="grado ingenieriainformatica" userId="aea611aa-1d44-4c50-abd0-2064e044183a" providerId="ADAL" clId="{78475A06-D2C4-B94A-BE40-05D54098F9D4}" dt="2020-09-16T08:01:34.438" v="408" actId="1076"/>
        <pc:sldMkLst>
          <pc:docMk/>
          <pc:sldMk cId="2153084334" sldId="402"/>
        </pc:sldMkLst>
        <pc:picChg chg="del">
          <ac:chgData name="grado ingenieriainformatica" userId="aea611aa-1d44-4c50-abd0-2064e044183a" providerId="ADAL" clId="{78475A06-D2C4-B94A-BE40-05D54098F9D4}" dt="2020-09-16T08:01:00.039" v="401" actId="478"/>
          <ac:picMkLst>
            <pc:docMk/>
            <pc:sldMk cId="2153084334" sldId="402"/>
            <ac:picMk id="3" creationId="{692AA603-2C00-A346-905B-C3C05C4508CB}"/>
          </ac:picMkLst>
        </pc:picChg>
        <pc:picChg chg="add mod">
          <ac:chgData name="grado ingenieriainformatica" userId="aea611aa-1d44-4c50-abd0-2064e044183a" providerId="ADAL" clId="{78475A06-D2C4-B94A-BE40-05D54098F9D4}" dt="2020-09-16T08:01:34.438" v="408" actId="1076"/>
          <ac:picMkLst>
            <pc:docMk/>
            <pc:sldMk cId="2153084334" sldId="402"/>
            <ac:picMk id="4" creationId="{C2A71574-4BEB-8644-9D72-D22BEB3FA2BD}"/>
          </ac:picMkLst>
        </pc:picChg>
      </pc:sldChg>
    </pc:docChg>
  </pc:docChgLst>
  <pc:docChgLst>
    <pc:chgData name="grado ingenieriainformatica" userId="aea611aa-1d44-4c50-abd0-2064e044183a" providerId="ADAL" clId="{1BCB2A21-4F9F-8D40-95F4-6DCAF80BA9DA}"/>
    <pc:docChg chg="undo custSel addSld delSld modSld">
      <pc:chgData name="grado ingenieriainformatica" userId="aea611aa-1d44-4c50-abd0-2064e044183a" providerId="ADAL" clId="{1BCB2A21-4F9F-8D40-95F4-6DCAF80BA9DA}" dt="2020-09-07T07:39:01.215" v="953" actId="1076"/>
      <pc:docMkLst>
        <pc:docMk/>
      </pc:docMkLst>
      <pc:sldChg chg="modSp mod">
        <pc:chgData name="grado ingenieriainformatica" userId="aea611aa-1d44-4c50-abd0-2064e044183a" providerId="ADAL" clId="{1BCB2A21-4F9F-8D40-95F4-6DCAF80BA9DA}" dt="2020-09-07T07:37:26.635" v="950" actId="207"/>
        <pc:sldMkLst>
          <pc:docMk/>
          <pc:sldMk cId="1922489871" sldId="270"/>
        </pc:sldMkLst>
        <pc:spChg chg="mod">
          <ac:chgData name="grado ingenieriainformatica" userId="aea611aa-1d44-4c50-abd0-2064e044183a" providerId="ADAL" clId="{1BCB2A21-4F9F-8D40-95F4-6DCAF80BA9DA}" dt="2020-09-07T07:37:26.635" v="950" actId="207"/>
          <ac:spMkLst>
            <pc:docMk/>
            <pc:sldMk cId="1922489871" sldId="270"/>
            <ac:spMk id="2" creationId="{00000000-0000-0000-0000-000000000000}"/>
          </ac:spMkLst>
        </pc:spChg>
      </pc:sldChg>
      <pc:sldChg chg="modSp">
        <pc:chgData name="grado ingenieriainformatica" userId="aea611aa-1d44-4c50-abd0-2064e044183a" providerId="ADAL" clId="{1BCB2A21-4F9F-8D40-95F4-6DCAF80BA9DA}" dt="2020-09-07T07:37:00.364" v="932" actId="207"/>
        <pc:sldMkLst>
          <pc:docMk/>
          <pc:sldMk cId="966856491" sldId="274"/>
        </pc:sldMkLst>
        <pc:spChg chg="mod">
          <ac:chgData name="grado ingenieriainformatica" userId="aea611aa-1d44-4c50-abd0-2064e044183a" providerId="ADAL" clId="{1BCB2A21-4F9F-8D40-95F4-6DCAF80BA9DA}" dt="2020-09-07T07:37:00.364" v="932" actId="207"/>
          <ac:spMkLst>
            <pc:docMk/>
            <pc:sldMk cId="966856491" sldId="274"/>
            <ac:spMk id="12" creationId="{1CF3914A-DBE1-A044-812D-CAE0C44D7BAE}"/>
          </ac:spMkLst>
        </pc:spChg>
      </pc:sldChg>
      <pc:sldChg chg="addSp modSp add del mod">
        <pc:chgData name="grado ingenieriainformatica" userId="aea611aa-1d44-4c50-abd0-2064e044183a" providerId="ADAL" clId="{1BCB2A21-4F9F-8D40-95F4-6DCAF80BA9DA}" dt="2020-09-07T07:27:11.720" v="736" actId="20577"/>
        <pc:sldMkLst>
          <pc:docMk/>
          <pc:sldMk cId="2832562562" sldId="310"/>
        </pc:sldMkLst>
        <pc:spChg chg="add mod">
          <ac:chgData name="grado ingenieriainformatica" userId="aea611aa-1d44-4c50-abd0-2064e044183a" providerId="ADAL" clId="{1BCB2A21-4F9F-8D40-95F4-6DCAF80BA9DA}" dt="2020-09-07T07:27:11.720" v="736" actId="20577"/>
          <ac:spMkLst>
            <pc:docMk/>
            <pc:sldMk cId="2832562562" sldId="310"/>
            <ac:spMk id="2" creationId="{42E235BF-2DB3-5349-A031-7CC737D2469A}"/>
          </ac:spMkLst>
        </pc:spChg>
        <pc:spChg chg="mod">
          <ac:chgData name="grado ingenieriainformatica" userId="aea611aa-1d44-4c50-abd0-2064e044183a" providerId="ADAL" clId="{1BCB2A21-4F9F-8D40-95F4-6DCAF80BA9DA}" dt="2020-09-07T07:26:25.889" v="716" actId="20577"/>
          <ac:spMkLst>
            <pc:docMk/>
            <pc:sldMk cId="2832562562" sldId="310"/>
            <ac:spMk id="9" creationId="{00000000-0000-0000-0000-000000000000}"/>
          </ac:spMkLst>
        </pc:spChg>
        <pc:picChg chg="mod">
          <ac:chgData name="grado ingenieriainformatica" userId="aea611aa-1d44-4c50-abd0-2064e044183a" providerId="ADAL" clId="{1BCB2A21-4F9F-8D40-95F4-6DCAF80BA9DA}" dt="2020-09-07T07:26:38.108" v="720" actId="1038"/>
          <ac:picMkLst>
            <pc:docMk/>
            <pc:sldMk cId="2832562562" sldId="310"/>
            <ac:picMk id="2050" creationId="{00000000-0000-0000-0000-000000000000}"/>
          </ac:picMkLst>
        </pc:picChg>
      </pc:sldChg>
      <pc:sldChg chg="addSp delSp modSp">
        <pc:chgData name="grado ingenieriainformatica" userId="aea611aa-1d44-4c50-abd0-2064e044183a" providerId="ADAL" clId="{1BCB2A21-4F9F-8D40-95F4-6DCAF80BA9DA}" dt="2020-09-07T07:26:45.161" v="723"/>
        <pc:sldMkLst>
          <pc:docMk/>
          <pc:sldMk cId="4033468975" sldId="318"/>
        </pc:sldMkLst>
        <pc:picChg chg="add mod">
          <ac:chgData name="grado ingenieriainformatica" userId="aea611aa-1d44-4c50-abd0-2064e044183a" providerId="ADAL" clId="{1BCB2A21-4F9F-8D40-95F4-6DCAF80BA9DA}" dt="2020-09-07T07:26:45.161" v="723"/>
          <ac:picMkLst>
            <pc:docMk/>
            <pc:sldMk cId="4033468975" sldId="318"/>
            <ac:picMk id="10" creationId="{D75A9E79-6C23-A74A-B91D-9AA92FF329F8}"/>
          </ac:picMkLst>
        </pc:picChg>
        <pc:picChg chg="del">
          <ac:chgData name="grado ingenieriainformatica" userId="aea611aa-1d44-4c50-abd0-2064e044183a" providerId="ADAL" clId="{1BCB2A21-4F9F-8D40-95F4-6DCAF80BA9DA}" dt="2020-09-07T07:26:44.798" v="722" actId="478"/>
          <ac:picMkLst>
            <pc:docMk/>
            <pc:sldMk cId="4033468975" sldId="318"/>
            <ac:picMk id="17" creationId="{E3C78B57-1583-9940-AC7A-F23BFDDB99AA}"/>
          </ac:picMkLst>
        </pc:picChg>
      </pc:sldChg>
      <pc:sldChg chg="addSp delSp modSp mod">
        <pc:chgData name="grado ingenieriainformatica" userId="aea611aa-1d44-4c50-abd0-2064e044183a" providerId="ADAL" clId="{1BCB2A21-4F9F-8D40-95F4-6DCAF80BA9DA}" dt="2020-09-07T07:29:11.558" v="880" actId="20577"/>
        <pc:sldMkLst>
          <pc:docMk/>
          <pc:sldMk cId="1035540457" sldId="321"/>
        </pc:sldMkLst>
        <pc:spChg chg="add mod">
          <ac:chgData name="grado ingenieriainformatica" userId="aea611aa-1d44-4c50-abd0-2064e044183a" providerId="ADAL" clId="{1BCB2A21-4F9F-8D40-95F4-6DCAF80BA9DA}" dt="2020-09-07T07:29:11.558" v="880" actId="20577"/>
          <ac:spMkLst>
            <pc:docMk/>
            <pc:sldMk cId="1035540457" sldId="321"/>
            <ac:spMk id="2" creationId="{70551294-5FB2-6A47-AE66-0CEDB5B902D5}"/>
          </ac:spMkLst>
        </pc:spChg>
        <pc:picChg chg="del">
          <ac:chgData name="grado ingenieriainformatica" userId="aea611aa-1d44-4c50-abd0-2064e044183a" providerId="ADAL" clId="{1BCB2A21-4F9F-8D40-95F4-6DCAF80BA9DA}" dt="2020-09-07T07:26:41.613" v="721" actId="478"/>
          <ac:picMkLst>
            <pc:docMk/>
            <pc:sldMk cId="1035540457" sldId="321"/>
            <ac:picMk id="9" creationId="{BB85CB6C-35AA-D842-8D0F-98EAD00A8FB4}"/>
          </ac:picMkLst>
        </pc:picChg>
      </pc:sldChg>
      <pc:sldChg chg="modSp mod">
        <pc:chgData name="grado ingenieriainformatica" userId="aea611aa-1d44-4c50-abd0-2064e044183a" providerId="ADAL" clId="{1BCB2A21-4F9F-8D40-95F4-6DCAF80BA9DA}" dt="2020-09-07T07:30:58.699" v="903" actId="20577"/>
        <pc:sldMkLst>
          <pc:docMk/>
          <pc:sldMk cId="639245802" sldId="330"/>
        </pc:sldMkLst>
        <pc:spChg chg="mod">
          <ac:chgData name="grado ingenieriainformatica" userId="aea611aa-1d44-4c50-abd0-2064e044183a" providerId="ADAL" clId="{1BCB2A21-4F9F-8D40-95F4-6DCAF80BA9DA}" dt="2020-09-07T07:30:58.699" v="903" actId="20577"/>
          <ac:spMkLst>
            <pc:docMk/>
            <pc:sldMk cId="639245802" sldId="330"/>
            <ac:spMk id="6" creationId="{00000000-0000-0000-0000-000000000000}"/>
          </ac:spMkLst>
        </pc:spChg>
      </pc:sldChg>
      <pc:sldChg chg="delSp modSp mod modAnim">
        <pc:chgData name="grado ingenieriainformatica" userId="aea611aa-1d44-4c50-abd0-2064e044183a" providerId="ADAL" clId="{1BCB2A21-4F9F-8D40-95F4-6DCAF80BA9DA}" dt="2020-09-07T07:02:42.117" v="12" actId="478"/>
        <pc:sldMkLst>
          <pc:docMk/>
          <pc:sldMk cId="3300145229" sldId="363"/>
        </pc:sldMkLst>
        <pc:spChg chg="mod">
          <ac:chgData name="grado ingenieriainformatica" userId="aea611aa-1d44-4c50-abd0-2064e044183a" providerId="ADAL" clId="{1BCB2A21-4F9F-8D40-95F4-6DCAF80BA9DA}" dt="2020-09-07T07:02:10.578" v="2" actId="20577"/>
          <ac:spMkLst>
            <pc:docMk/>
            <pc:sldMk cId="3300145229" sldId="363"/>
            <ac:spMk id="2" creationId="{BE05A590-7F40-964A-A3C2-320D0AEE9424}"/>
          </ac:spMkLst>
        </pc:spChg>
        <pc:spChg chg="del">
          <ac:chgData name="grado ingenieriainformatica" userId="aea611aa-1d44-4c50-abd0-2064e044183a" providerId="ADAL" clId="{1BCB2A21-4F9F-8D40-95F4-6DCAF80BA9DA}" dt="2020-09-07T07:02:36.992" v="10" actId="478"/>
          <ac:spMkLst>
            <pc:docMk/>
            <pc:sldMk cId="3300145229" sldId="363"/>
            <ac:spMk id="3" creationId="{F9727D53-17FD-4141-A6A8-380AD587D70D}"/>
          </ac:spMkLst>
        </pc:spChg>
        <pc:spChg chg="del">
          <ac:chgData name="grado ingenieriainformatica" userId="aea611aa-1d44-4c50-abd0-2064e044183a" providerId="ADAL" clId="{1BCB2A21-4F9F-8D40-95F4-6DCAF80BA9DA}" dt="2020-09-07T07:02:42.117" v="12" actId="478"/>
          <ac:spMkLst>
            <pc:docMk/>
            <pc:sldMk cId="3300145229" sldId="363"/>
            <ac:spMk id="7" creationId="{00000000-0000-0000-0000-000000000000}"/>
          </ac:spMkLst>
        </pc:spChg>
        <pc:spChg chg="del">
          <ac:chgData name="grado ingenieriainformatica" userId="aea611aa-1d44-4c50-abd0-2064e044183a" providerId="ADAL" clId="{1BCB2A21-4F9F-8D40-95F4-6DCAF80BA9DA}" dt="2020-09-07T07:02:40.380" v="11" actId="478"/>
          <ac:spMkLst>
            <pc:docMk/>
            <pc:sldMk cId="3300145229" sldId="363"/>
            <ac:spMk id="8" creationId="{00000000-0000-0000-0000-000000000000}"/>
          </ac:spMkLst>
        </pc:spChg>
      </pc:sldChg>
      <pc:sldChg chg="addSp modSp mod">
        <pc:chgData name="grado ingenieriainformatica" userId="aea611aa-1d44-4c50-abd0-2064e044183a" providerId="ADAL" clId="{1BCB2A21-4F9F-8D40-95F4-6DCAF80BA9DA}" dt="2020-09-07T07:07:29.987" v="189" actId="1076"/>
        <pc:sldMkLst>
          <pc:docMk/>
          <pc:sldMk cId="1883110471" sldId="371"/>
        </pc:sldMkLst>
        <pc:spChg chg="add mod">
          <ac:chgData name="grado ingenieriainformatica" userId="aea611aa-1d44-4c50-abd0-2064e044183a" providerId="ADAL" clId="{1BCB2A21-4F9F-8D40-95F4-6DCAF80BA9DA}" dt="2020-09-07T07:06:54.222" v="118" actId="20577"/>
          <ac:spMkLst>
            <pc:docMk/>
            <pc:sldMk cId="1883110471" sldId="371"/>
            <ac:spMk id="3" creationId="{D3956439-14FA-0E49-B7D7-6C7840204885}"/>
          </ac:spMkLst>
        </pc:spChg>
        <pc:spChg chg="add mod">
          <ac:chgData name="grado ingenieriainformatica" userId="aea611aa-1d44-4c50-abd0-2064e044183a" providerId="ADAL" clId="{1BCB2A21-4F9F-8D40-95F4-6DCAF80BA9DA}" dt="2020-09-07T07:07:13.725" v="134" actId="1076"/>
          <ac:spMkLst>
            <pc:docMk/>
            <pc:sldMk cId="1883110471" sldId="371"/>
            <ac:spMk id="4" creationId="{3FC85541-7292-FB4A-9187-34A5073A42B9}"/>
          </ac:spMkLst>
        </pc:spChg>
        <pc:spChg chg="add mod">
          <ac:chgData name="grado ingenieriainformatica" userId="aea611aa-1d44-4c50-abd0-2064e044183a" providerId="ADAL" clId="{1BCB2A21-4F9F-8D40-95F4-6DCAF80BA9DA}" dt="2020-09-07T07:07:29.987" v="189" actId="1076"/>
          <ac:spMkLst>
            <pc:docMk/>
            <pc:sldMk cId="1883110471" sldId="371"/>
            <ac:spMk id="5" creationId="{E4C1D9F6-F95E-5C4D-AFA5-7BE4062A2FC9}"/>
          </ac:spMkLst>
        </pc:spChg>
      </pc:sldChg>
      <pc:sldChg chg="addSp modSp mod setBg">
        <pc:chgData name="grado ingenieriainformatica" userId="aea611aa-1d44-4c50-abd0-2064e044183a" providerId="ADAL" clId="{1BCB2A21-4F9F-8D40-95F4-6DCAF80BA9DA}" dt="2020-09-07T07:39:01.215" v="953" actId="1076"/>
        <pc:sldMkLst>
          <pc:docMk/>
          <pc:sldMk cId="1495665973" sldId="395"/>
        </pc:sldMkLst>
        <pc:spChg chg="add mod">
          <ac:chgData name="grado ingenieriainformatica" userId="aea611aa-1d44-4c50-abd0-2064e044183a" providerId="ADAL" clId="{1BCB2A21-4F9F-8D40-95F4-6DCAF80BA9DA}" dt="2020-09-07T07:39:01.215" v="953" actId="1076"/>
          <ac:spMkLst>
            <pc:docMk/>
            <pc:sldMk cId="1495665973" sldId="395"/>
            <ac:spMk id="2" creationId="{0E79A395-06FE-864C-B7F2-3705DDC0BBD1}"/>
          </ac:spMkLst>
        </pc:spChg>
        <pc:picChg chg="mod">
          <ac:chgData name="grado ingenieriainformatica" userId="aea611aa-1d44-4c50-abd0-2064e044183a" providerId="ADAL" clId="{1BCB2A21-4F9F-8D40-95F4-6DCAF80BA9DA}" dt="2020-09-07T07:29:43.887" v="883" actId="1076"/>
          <ac:picMkLst>
            <pc:docMk/>
            <pc:sldMk cId="1495665973" sldId="395"/>
            <ac:picMk id="3" creationId="{31D4E924-3FB6-AA4F-AFC9-F4FB8E9ED4C4}"/>
          </ac:picMkLst>
        </pc:picChg>
      </pc:sldChg>
      <pc:sldChg chg="add setBg">
        <pc:chgData name="grado ingenieriainformatica" userId="aea611aa-1d44-4c50-abd0-2064e044183a" providerId="ADAL" clId="{1BCB2A21-4F9F-8D40-95F4-6DCAF80BA9DA}" dt="2020-09-07T07:01:52.187" v="1"/>
        <pc:sldMkLst>
          <pc:docMk/>
          <pc:sldMk cId="1748547464" sldId="396"/>
        </pc:sldMkLst>
      </pc:sldChg>
      <pc:sldChg chg="addSp delSp modSp add mod setBg delAnim modAnim">
        <pc:chgData name="grado ingenieriainformatica" userId="aea611aa-1d44-4c50-abd0-2064e044183a" providerId="ADAL" clId="{1BCB2A21-4F9F-8D40-95F4-6DCAF80BA9DA}" dt="2020-09-07T07:04:49.470" v="99"/>
        <pc:sldMkLst>
          <pc:docMk/>
          <pc:sldMk cId="1792597119" sldId="397"/>
        </pc:sldMkLst>
        <pc:spChg chg="del">
          <ac:chgData name="grado ingenieriainformatica" userId="aea611aa-1d44-4c50-abd0-2064e044183a" providerId="ADAL" clId="{1BCB2A21-4F9F-8D40-95F4-6DCAF80BA9DA}" dt="2020-09-07T07:03:07.458" v="18" actId="478"/>
          <ac:spMkLst>
            <pc:docMk/>
            <pc:sldMk cId="1792597119" sldId="397"/>
            <ac:spMk id="2" creationId="{BE05A590-7F40-964A-A3C2-320D0AEE9424}"/>
          </ac:spMkLst>
        </pc:spChg>
        <pc:spChg chg="del">
          <ac:chgData name="grado ingenieriainformatica" userId="aea611aa-1d44-4c50-abd0-2064e044183a" providerId="ADAL" clId="{1BCB2A21-4F9F-8D40-95F4-6DCAF80BA9DA}" dt="2020-09-07T07:03:05.211" v="17" actId="478"/>
          <ac:spMkLst>
            <pc:docMk/>
            <pc:sldMk cId="1792597119" sldId="397"/>
            <ac:spMk id="6" creationId="{00000000-0000-0000-0000-000000000000}"/>
          </ac:spMkLst>
        </pc:spChg>
        <pc:spChg chg="add mod">
          <ac:chgData name="grado ingenieriainformatica" userId="aea611aa-1d44-4c50-abd0-2064e044183a" providerId="ADAL" clId="{1BCB2A21-4F9F-8D40-95F4-6DCAF80BA9DA}" dt="2020-09-07T07:04:14.266" v="90" actId="1076"/>
          <ac:spMkLst>
            <pc:docMk/>
            <pc:sldMk cId="1792597119" sldId="397"/>
            <ac:spMk id="10" creationId="{9C94C4B1-CA68-C441-809F-0B80778625F5}"/>
          </ac:spMkLst>
        </pc:spChg>
        <pc:picChg chg="add mod">
          <ac:chgData name="grado ingenieriainformatica" userId="aea611aa-1d44-4c50-abd0-2064e044183a" providerId="ADAL" clId="{1BCB2A21-4F9F-8D40-95F4-6DCAF80BA9DA}" dt="2020-09-07T07:04:32.479" v="96" actId="166"/>
          <ac:picMkLst>
            <pc:docMk/>
            <pc:sldMk cId="1792597119" sldId="397"/>
            <ac:picMk id="4" creationId="{90D93670-A425-0A42-8A41-537188868B31}"/>
          </ac:picMkLst>
        </pc:picChg>
        <pc:picChg chg="add mod">
          <ac:chgData name="grado ingenieriainformatica" userId="aea611aa-1d44-4c50-abd0-2064e044183a" providerId="ADAL" clId="{1BCB2A21-4F9F-8D40-95F4-6DCAF80BA9DA}" dt="2020-09-07T07:04:16.077" v="91" actId="1076"/>
          <ac:picMkLst>
            <pc:docMk/>
            <pc:sldMk cId="1792597119" sldId="397"/>
            <ac:picMk id="7" creationId="{7284B86C-A2DB-A749-A748-7118F4BCA101}"/>
          </ac:picMkLst>
        </pc:picChg>
        <pc:picChg chg="add mod">
          <ac:chgData name="grado ingenieriainformatica" userId="aea611aa-1d44-4c50-abd0-2064e044183a" providerId="ADAL" clId="{1BCB2A21-4F9F-8D40-95F4-6DCAF80BA9DA}" dt="2020-09-07T07:04:21.223" v="93" actId="1076"/>
          <ac:picMkLst>
            <pc:docMk/>
            <pc:sldMk cId="1792597119" sldId="397"/>
            <ac:picMk id="9" creationId="{BEBB771A-1C0D-5B49-B7F7-28C71C4E3028}"/>
          </ac:picMkLst>
        </pc:picChg>
        <pc:picChg chg="del">
          <ac:chgData name="grado ingenieriainformatica" userId="aea611aa-1d44-4c50-abd0-2064e044183a" providerId="ADAL" clId="{1BCB2A21-4F9F-8D40-95F4-6DCAF80BA9DA}" dt="2020-09-07T07:03:03.497" v="16" actId="478"/>
          <ac:picMkLst>
            <pc:docMk/>
            <pc:sldMk cId="1792597119" sldId="397"/>
            <ac:picMk id="11" creationId="{04749C2B-37C6-5E4A-B3EF-5D5729289D5C}"/>
          </ac:picMkLst>
        </pc:picChg>
        <pc:picChg chg="del">
          <ac:chgData name="grado ingenieriainformatica" userId="aea611aa-1d44-4c50-abd0-2064e044183a" providerId="ADAL" clId="{1BCB2A21-4F9F-8D40-95F4-6DCAF80BA9DA}" dt="2020-09-07T07:02:58.254" v="15" actId="478"/>
          <ac:picMkLst>
            <pc:docMk/>
            <pc:sldMk cId="1792597119" sldId="397"/>
            <ac:picMk id="19" creationId="{7B204646-06B8-7047-8785-11EA743B14CE}"/>
          </ac:picMkLst>
        </pc:picChg>
      </pc:sldChg>
      <pc:sldChg chg="addSp delSp modSp add mod">
        <pc:chgData name="grado ingenieriainformatica" userId="aea611aa-1d44-4c50-abd0-2064e044183a" providerId="ADAL" clId="{1BCB2A21-4F9F-8D40-95F4-6DCAF80BA9DA}" dt="2020-09-07T07:33:09.082" v="930" actId="1076"/>
        <pc:sldMkLst>
          <pc:docMk/>
          <pc:sldMk cId="418507895" sldId="398"/>
        </pc:sldMkLst>
        <pc:spChg chg="add mod">
          <ac:chgData name="grado ingenieriainformatica" userId="aea611aa-1d44-4c50-abd0-2064e044183a" providerId="ADAL" clId="{1BCB2A21-4F9F-8D40-95F4-6DCAF80BA9DA}" dt="2020-09-07T07:33:09.082" v="930" actId="1076"/>
          <ac:spMkLst>
            <pc:docMk/>
            <pc:sldMk cId="418507895" sldId="398"/>
            <ac:spMk id="2" creationId="{769B5D05-2031-3D46-A0A0-751C18078239}"/>
          </ac:spMkLst>
        </pc:spChg>
        <pc:spChg chg="mod">
          <ac:chgData name="grado ingenieriainformatica" userId="aea611aa-1d44-4c50-abd0-2064e044183a" providerId="ADAL" clId="{1BCB2A21-4F9F-8D40-95F4-6DCAF80BA9DA}" dt="2020-09-07T07:32:58.998" v="921" actId="1076"/>
          <ac:spMkLst>
            <pc:docMk/>
            <pc:sldMk cId="418507895" sldId="398"/>
            <ac:spMk id="3" creationId="{4415ACF4-FFDE-4245-90A8-CE89CEB623A3}"/>
          </ac:spMkLst>
        </pc:spChg>
        <pc:spChg chg="del">
          <ac:chgData name="grado ingenieriainformatica" userId="aea611aa-1d44-4c50-abd0-2064e044183a" providerId="ADAL" clId="{1BCB2A21-4F9F-8D40-95F4-6DCAF80BA9DA}" dt="2020-09-07T07:32:29.469" v="906" actId="478"/>
          <ac:spMkLst>
            <pc:docMk/>
            <pc:sldMk cId="418507895" sldId="398"/>
            <ac:spMk id="12" creationId="{00000000-0000-0000-0000-000000000000}"/>
          </ac:spMkLst>
        </pc:spChg>
        <pc:picChg chg="del">
          <ac:chgData name="grado ingenieriainformatica" userId="aea611aa-1d44-4c50-abd0-2064e044183a" providerId="ADAL" clId="{1BCB2A21-4F9F-8D40-95F4-6DCAF80BA9DA}" dt="2020-09-07T07:32:27.428" v="905" actId="478"/>
          <ac:picMkLst>
            <pc:docMk/>
            <pc:sldMk cId="418507895" sldId="398"/>
            <ac:picMk id="16386" creationId="{00000000-0000-0000-0000-000000000000}"/>
          </ac:picMkLst>
        </pc:picChg>
      </pc:sldChg>
    </pc:docChg>
  </pc:docChgLst>
  <pc:docChgLst>
    <pc:chgData name="grado ingenieriainformatica" userId="aea611aa-1d44-4c50-abd0-2064e044183a" providerId="ADAL" clId="{57290D3C-88D2-A64A-A674-B38101A6020A}"/>
    <pc:docChg chg="undo custSel mod addSld modSld">
      <pc:chgData name="grado ingenieriainformatica" userId="aea611aa-1d44-4c50-abd0-2064e044183a" providerId="ADAL" clId="{57290D3C-88D2-A64A-A674-B38101A6020A}" dt="2020-08-18T10:37:51.608" v="16" actId="26606"/>
      <pc:docMkLst>
        <pc:docMk/>
      </pc:docMkLst>
      <pc:sldChg chg="modSp mod">
        <pc:chgData name="grado ingenieriainformatica" userId="aea611aa-1d44-4c50-abd0-2064e044183a" providerId="ADAL" clId="{57290D3C-88D2-A64A-A674-B38101A6020A}" dt="2020-08-14T16:53:14.570" v="1" actId="27636"/>
        <pc:sldMkLst>
          <pc:docMk/>
          <pc:sldMk cId="966856491" sldId="274"/>
        </pc:sldMkLst>
        <pc:spChg chg="mod">
          <ac:chgData name="grado ingenieriainformatica" userId="aea611aa-1d44-4c50-abd0-2064e044183a" providerId="ADAL" clId="{57290D3C-88D2-A64A-A674-B38101A6020A}" dt="2020-08-14T16:53:14.570" v="1" actId="27636"/>
          <ac:spMkLst>
            <pc:docMk/>
            <pc:sldMk cId="966856491" sldId="274"/>
            <ac:spMk id="11" creationId="{D0BF2FA3-EEFE-6C44-BBDD-F4229FFE0BAD}"/>
          </ac:spMkLst>
        </pc:spChg>
      </pc:sldChg>
      <pc:sldChg chg="addSp delSp modSp add mod setBg">
        <pc:chgData name="grado ingenieriainformatica" userId="aea611aa-1d44-4c50-abd0-2064e044183a" providerId="ADAL" clId="{57290D3C-88D2-A64A-A674-B38101A6020A}" dt="2020-08-14T16:53:18.283" v="5" actId="26606"/>
        <pc:sldMkLst>
          <pc:docMk/>
          <pc:sldMk cId="2242638786" sldId="394"/>
        </pc:sldMkLst>
        <pc:spChg chg="add del">
          <ac:chgData name="grado ingenieriainformatica" userId="aea611aa-1d44-4c50-abd0-2064e044183a" providerId="ADAL" clId="{57290D3C-88D2-A64A-A674-B38101A6020A}" dt="2020-08-14T16:53:18.274" v="4" actId="26606"/>
          <ac:spMkLst>
            <pc:docMk/>
            <pc:sldMk cId="2242638786" sldId="394"/>
            <ac:spMk id="71" creationId="{C02C7B47-DF2D-46D9-9584-5C83FCA86FCA}"/>
          </ac:spMkLst>
        </pc:spChg>
        <pc:spChg chg="add del">
          <ac:chgData name="grado ingenieriainformatica" userId="aea611aa-1d44-4c50-abd0-2064e044183a" providerId="ADAL" clId="{57290D3C-88D2-A64A-A674-B38101A6020A}" dt="2020-08-14T16:53:18.274" v="4" actId="26606"/>
          <ac:spMkLst>
            <pc:docMk/>
            <pc:sldMk cId="2242638786" sldId="394"/>
            <ac:spMk id="73" creationId="{348541E3-A59C-41D3-85D2-70F0E0E9B641}"/>
          </ac:spMkLst>
        </pc:spChg>
        <pc:picChg chg="add mod">
          <ac:chgData name="grado ingenieriainformatica" userId="aea611aa-1d44-4c50-abd0-2064e044183a" providerId="ADAL" clId="{57290D3C-88D2-A64A-A674-B38101A6020A}" dt="2020-08-14T16:53:18.283" v="5" actId="26606"/>
          <ac:picMkLst>
            <pc:docMk/>
            <pc:sldMk cId="2242638786" sldId="394"/>
            <ac:picMk id="1026" creationId="{C70D2DF2-A03D-6B40-A307-91A2D3DAC2AA}"/>
          </ac:picMkLst>
        </pc:picChg>
      </pc:sldChg>
      <pc:sldChg chg="addSp delSp modSp add mod setBg">
        <pc:chgData name="grado ingenieriainformatica" userId="aea611aa-1d44-4c50-abd0-2064e044183a" providerId="ADAL" clId="{57290D3C-88D2-A64A-A674-B38101A6020A}" dt="2020-08-18T10:37:51.608" v="16" actId="26606"/>
        <pc:sldMkLst>
          <pc:docMk/>
          <pc:sldMk cId="1495665973" sldId="395"/>
        </pc:sldMkLst>
        <pc:spChg chg="add del">
          <ac:chgData name="grado ingenieriainformatica" userId="aea611aa-1d44-4c50-abd0-2064e044183a" providerId="ADAL" clId="{57290D3C-88D2-A64A-A674-B38101A6020A}" dt="2020-08-18T10:37:46.342" v="12" actId="26606"/>
          <ac:spMkLst>
            <pc:docMk/>
            <pc:sldMk cId="1495665973" sldId="395"/>
            <ac:spMk id="8" creationId="{65041AB2-A9B4-4D3F-B120-38E7860A8F1A}"/>
          </ac:spMkLst>
        </pc:spChg>
        <pc:picChg chg="add mod">
          <ac:chgData name="grado ingenieriainformatica" userId="aea611aa-1d44-4c50-abd0-2064e044183a" providerId="ADAL" clId="{57290D3C-88D2-A64A-A674-B38101A6020A}" dt="2020-08-18T10:37:51.608" v="16" actId="26606"/>
          <ac:picMkLst>
            <pc:docMk/>
            <pc:sldMk cId="1495665973" sldId="395"/>
            <ac:picMk id="3" creationId="{31D4E924-3FB6-AA4F-AFC9-F4FB8E9ED4C4}"/>
          </ac:picMkLst>
        </pc:picChg>
        <pc:picChg chg="del">
          <ac:chgData name="grado ingenieriainformatica" userId="aea611aa-1d44-4c50-abd0-2064e044183a" providerId="ADAL" clId="{57290D3C-88D2-A64A-A674-B38101A6020A}" dt="2020-08-18T10:37:25.585" v="7" actId="478"/>
          <ac:picMkLst>
            <pc:docMk/>
            <pc:sldMk cId="1495665973" sldId="395"/>
            <ac:picMk id="1026" creationId="{C70D2DF2-A03D-6B40-A307-91A2D3DAC2A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E353E-5055-7A4A-AB8C-55273AB15338}" type="datetimeFigureOut">
              <a:rPr lang="es-ES" smtClean="0"/>
              <a:t>27/9/20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3E488-E1B8-714C-8568-95E74BFFD8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262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sa100.com/blog/que-es-linkedin-y-para-que-sirve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Es como tu carta de presentación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427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Toda esta información la podemos ver en los perfiles de otros… OJO con quien nos valida y a quien validamos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510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/>
              <a:t>recomendaciones</a:t>
            </a:r>
            <a:r>
              <a:rPr lang="es-ES" dirty="0"/>
              <a:t> para que tus </a:t>
            </a:r>
            <a:r>
              <a:rPr lang="es-ES" b="1" dirty="0"/>
              <a:t>publicaciones</a:t>
            </a:r>
            <a:r>
              <a:rPr lang="es-ES" dirty="0"/>
              <a:t> </a:t>
            </a:r>
            <a:r>
              <a:rPr lang="es-ES" dirty="0" err="1"/>
              <a:t>gsean</a:t>
            </a:r>
            <a:r>
              <a:rPr lang="es-ES" dirty="0"/>
              <a:t> impulsadas por el algoritmo</a:t>
            </a:r>
          </a:p>
          <a:p>
            <a:endParaRPr lang="es-ES" dirty="0"/>
          </a:p>
          <a:p>
            <a:r>
              <a:rPr lang="es-ES" dirty="0"/>
              <a:t>Un </a:t>
            </a:r>
            <a:r>
              <a:rPr lang="es-ES" b="1" dirty="0"/>
              <a:t>comentario positivo</a:t>
            </a:r>
            <a:r>
              <a:rPr lang="es-ES" dirty="0"/>
              <a:t>: reacciona con otro dando las gracias.</a:t>
            </a:r>
          </a:p>
          <a:p>
            <a:r>
              <a:rPr lang="es-ES" dirty="0"/>
              <a:t>Una </a:t>
            </a:r>
            <a:r>
              <a:rPr lang="es-ES" b="1" dirty="0"/>
              <a:t>crítica</a:t>
            </a:r>
            <a:r>
              <a:rPr lang="es-ES" dirty="0"/>
              <a:t>: afróntala públicamente, exponiendo si estás de acuerdo con ella o, en caso contario, argumentando por qué no lo estás.</a:t>
            </a:r>
          </a:p>
          <a:p>
            <a:r>
              <a:rPr lang="es-ES" dirty="0"/>
              <a:t>Una </a:t>
            </a:r>
            <a:r>
              <a:rPr lang="es-ES" b="1" dirty="0"/>
              <a:t>pregunta</a:t>
            </a:r>
            <a:r>
              <a:rPr lang="es-ES" dirty="0"/>
              <a:t>: respóndela con la respuesta.</a:t>
            </a:r>
          </a:p>
          <a:p>
            <a:r>
              <a:rPr lang="es-ES" dirty="0"/>
              <a:t>De esta forma estarás contribuyendo a que haya más </a:t>
            </a:r>
            <a:r>
              <a:rPr lang="es-ES" b="1" dirty="0"/>
              <a:t>diálogo e interacción</a:t>
            </a:r>
            <a:r>
              <a:rPr lang="es-ES" dirty="0"/>
              <a:t> en tus publicaciones; algo que a </a:t>
            </a:r>
            <a:r>
              <a:rPr lang="es-ES" dirty="0">
                <a:hlinkClick r:id="rId3"/>
              </a:rPr>
              <a:t>LinkedIn</a:t>
            </a:r>
            <a:r>
              <a:rPr lang="es-ES" dirty="0"/>
              <a:t> le encanta, y que su algoritmo se encargará de premiar</a:t>
            </a:r>
          </a:p>
          <a:p>
            <a:endParaRPr lang="es-ES" dirty="0"/>
          </a:p>
          <a:p>
            <a:endParaRPr lang="es-E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1" i="1" dirty="0"/>
              <a:t>Si comienzas a seguir una página de LinkedIn, o aceptas a un nuevo contacto en tu red, el algoritmo hará que sus publicaciones aparezcan con más frecuencia en tu </a:t>
            </a:r>
            <a:r>
              <a:rPr lang="es-ES" b="1" i="1" dirty="0" err="1"/>
              <a:t>feed</a:t>
            </a:r>
            <a:r>
              <a:rPr lang="es-ES" b="1" i="1" dirty="0"/>
              <a:t> durante la primera semana (así podrás conocerlos mejor).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i="1" dirty="0"/>
          </a:p>
          <a:p>
            <a:r>
              <a:rPr lang="es-ES" dirty="0"/>
              <a:t> importancia de conseguir interacciones en tus contenidos dentro de la </a:t>
            </a:r>
            <a:r>
              <a:rPr lang="es-ES" b="1" dirty="0"/>
              <a:t>primera hora</a:t>
            </a:r>
            <a:r>
              <a:rPr lang="es-ES" dirty="0"/>
              <a:t> de ser publicados.</a:t>
            </a:r>
          </a:p>
          <a:p>
            <a:r>
              <a:rPr lang="es-ES" dirty="0"/>
              <a:t>Y te decía el motivo, explicándote que el algoritmo de LinkedIn hace en esa primera hora un recuento de las interacciones recibidas por la publicación; y que si el resultado de ese </a:t>
            </a:r>
            <a:r>
              <a:rPr lang="es-ES" b="1" dirty="0"/>
              <a:t>“test”</a:t>
            </a:r>
            <a:r>
              <a:rPr lang="es-ES" dirty="0"/>
              <a:t> es bueno, continúa dándola difusión; en caso contrario, deja de hacerlo.</a:t>
            </a:r>
          </a:p>
          <a:p>
            <a:endParaRPr lang="es-E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i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LinkedIn quiere que publiques en esta red social, por supuesto; pero su algoritmo prefiere mostrar el contenido de más usuarios, en lugar de hacerlo de sólo unos pocos usuarios “pesados”.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i="1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116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RECUERDA QUE EL ALGORITMO PRIORIZA LA 1h y si va bien sigue priorizándote pero no más de una publicación</a:t>
            </a:r>
          </a:p>
          <a:p>
            <a:endParaRPr lang="es-ES_tradnl" dirty="0"/>
          </a:p>
          <a:p>
            <a:r>
              <a:rPr lang="es-ES" dirty="0"/>
              <a:t>si publicas</a:t>
            </a:r>
            <a:r>
              <a:rPr lang="es-ES" b="1" dirty="0"/>
              <a:t> más de un contenido al día</a:t>
            </a:r>
            <a:r>
              <a:rPr lang="es-ES" dirty="0"/>
              <a:t>, el segundo procura hacerlo al menos </a:t>
            </a:r>
            <a:r>
              <a:rPr lang="es-ES" b="1" dirty="0"/>
              <a:t>3 horas después</a:t>
            </a:r>
            <a:r>
              <a:rPr lang="es-ES" dirty="0"/>
              <a:t> del primero, de lo contrario </a:t>
            </a:r>
            <a:r>
              <a:rPr lang="es-ES" b="1" dirty="0"/>
              <a:t>apenas recibirá atención</a:t>
            </a:r>
            <a:r>
              <a:rPr lang="es-ES" dirty="0"/>
              <a:t> por parte del algoritmo.</a:t>
            </a:r>
          </a:p>
          <a:p>
            <a:r>
              <a:rPr lang="es-ES" dirty="0"/>
              <a:t>Y si publicas más de tres contenidos al día, es muy probable que dicha atención sea prácticamente nula para los que sobrepasen esa cifra.</a:t>
            </a:r>
          </a:p>
          <a:p>
            <a:endParaRPr lang="es-ES_tradnl" dirty="0"/>
          </a:p>
          <a:p>
            <a:endParaRPr lang="es-ES_tradnl" dirty="0"/>
          </a:p>
          <a:p>
            <a:r>
              <a:rPr lang="es-ES_tradnl" dirty="0"/>
              <a:t>Etiquetar si nos ha inspirado alguien para escribirlo o pensamos que pueda interesarle (en ese caso sin caer en el SPAM).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Usa </a:t>
            </a:r>
            <a:r>
              <a:rPr lang="es-ES" b="1" dirty="0"/>
              <a:t>hashtags</a:t>
            </a:r>
            <a:r>
              <a:rPr lang="es-ES" dirty="0"/>
              <a:t> (no recomienda usar más de tres) para ayudar a otros usuarios a encontrar las conversaciones que coincidan con sus propios intereses. Es preferible no usar ninguno a incluir más de seis.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785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RECUERDA QUE EL ALGORITMO PRIORIZA LA 1h y si va bien sigue priorizándote pero no más de una publicación</a:t>
            </a:r>
          </a:p>
          <a:p>
            <a:endParaRPr lang="es-ES_tradnl" dirty="0"/>
          </a:p>
          <a:p>
            <a:r>
              <a:rPr lang="es-ES" dirty="0"/>
              <a:t>si publicas</a:t>
            </a:r>
            <a:r>
              <a:rPr lang="es-ES" b="1" dirty="0"/>
              <a:t> más de un contenido al día</a:t>
            </a:r>
            <a:r>
              <a:rPr lang="es-ES" dirty="0"/>
              <a:t>, el segundo procura hacerlo al menos </a:t>
            </a:r>
            <a:r>
              <a:rPr lang="es-ES" b="1" dirty="0"/>
              <a:t>3 horas después</a:t>
            </a:r>
            <a:r>
              <a:rPr lang="es-ES" dirty="0"/>
              <a:t> del primero, de lo contrario </a:t>
            </a:r>
            <a:r>
              <a:rPr lang="es-ES" b="1" dirty="0"/>
              <a:t>apenas recibirá atención</a:t>
            </a:r>
            <a:r>
              <a:rPr lang="es-ES" dirty="0"/>
              <a:t> por parte del algoritmo.</a:t>
            </a:r>
          </a:p>
          <a:p>
            <a:r>
              <a:rPr lang="es-ES" dirty="0"/>
              <a:t>Y si publicas más de tres contenidos al día, es muy probable que dicha atención sea prácticamente nula para los que sobrepasen esa cifra.</a:t>
            </a:r>
          </a:p>
          <a:p>
            <a:endParaRPr lang="es-ES_tradnl" dirty="0"/>
          </a:p>
          <a:p>
            <a:endParaRPr lang="es-ES_tradnl" dirty="0"/>
          </a:p>
          <a:p>
            <a:r>
              <a:rPr lang="es-ES_tradnl" dirty="0"/>
              <a:t>Etiquetar si nos ha inspirado alguien para escribirlo o pensamos que pueda interesarle (en ese caso sin caer en el SPAM).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Usa </a:t>
            </a:r>
            <a:r>
              <a:rPr lang="es-ES" b="1" dirty="0"/>
              <a:t>hashtags</a:t>
            </a:r>
            <a:r>
              <a:rPr lang="es-ES" dirty="0"/>
              <a:t> (no recomienda usar más de tres) para ayudar a otros usuarios a encontrar las conversaciones que coincidan con sus propios intereses. Es preferible no usar ninguno a incluir más de seis.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190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A pesar de ello, sigue existiendo un rico debate sobre si realmente es tan útil como LinkedIn pretende hacernos creer, o no tanto.</a:t>
            </a:r>
          </a:p>
          <a:p>
            <a:r>
              <a:rPr lang="es-ES" dirty="0"/>
              <a:t>Pues bien, se vislumbra un argumento a favor del Social </a:t>
            </a:r>
            <a:r>
              <a:rPr lang="es-ES" dirty="0" err="1"/>
              <a:t>Selling</a:t>
            </a:r>
            <a:r>
              <a:rPr lang="es-ES" dirty="0"/>
              <a:t> </a:t>
            </a:r>
            <a:r>
              <a:rPr lang="es-ES" dirty="0" err="1"/>
              <a:t>Index</a:t>
            </a:r>
            <a:r>
              <a:rPr lang="es-ES" dirty="0"/>
              <a:t>. Y es que, al parecer, el algoritmo favorece las publicaciones de los usuarios que tienen un </a:t>
            </a:r>
            <a:r>
              <a:rPr lang="es-ES" b="1" dirty="0"/>
              <a:t>SSI alto</a:t>
            </a:r>
            <a:r>
              <a:rPr lang="es-ES" dirty="0"/>
              <a:t>, dándolas un </a:t>
            </a:r>
            <a:r>
              <a:rPr lang="es-ES" b="1" dirty="0"/>
              <a:t>mayor alcance y visibilidad</a:t>
            </a:r>
            <a:r>
              <a:rPr lang="es-ES" dirty="0"/>
              <a:t>.</a:t>
            </a:r>
          </a:p>
          <a:p>
            <a:endParaRPr lang="es-ES_tradnl" dirty="0"/>
          </a:p>
          <a:p>
            <a:r>
              <a:rPr lang="es-ES" dirty="0"/>
              <a:t>El SSI mide cuatro grandes áreas: Vamos, toda tu actividad en LinkedIn. Cada área aporta 25 puntos, de ahí que la nota final máxima posible sea 100.</a:t>
            </a:r>
          </a:p>
          <a:p>
            <a:endParaRPr lang="es-E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Tu marca personal/profesional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Construcción de red de contactos adecuados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Interacción aportando información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Construcción de relaciones.</a:t>
            </a:r>
          </a:p>
          <a:p>
            <a:br>
              <a:rPr lang="es-ES" dirty="0"/>
            </a:br>
            <a:endParaRPr lang="es-ES" dirty="0"/>
          </a:p>
          <a:p>
            <a:r>
              <a:rPr lang="es-ES" dirty="0"/>
              <a:t>se calcula diariamente aunque el dato que aparece (y la gráfica que está debajo de esa rueda) es semanal.</a:t>
            </a:r>
          </a:p>
          <a:p>
            <a:r>
              <a:rPr lang="es-ES" dirty="0"/>
              <a:t>Para estar en el top necesitas estar en el 1% de tu sector.</a:t>
            </a:r>
          </a:p>
          <a:p>
            <a:endParaRPr lang="es-ES" dirty="0"/>
          </a:p>
          <a:p>
            <a:r>
              <a:rPr lang="es-ES" dirty="0"/>
              <a:t>El SSI ha sido creado por LinkedIn para “vender” su solución Sales </a:t>
            </a:r>
            <a:r>
              <a:rPr lang="es-ES" dirty="0" err="1"/>
              <a:t>Navigator</a:t>
            </a:r>
            <a:r>
              <a:rPr lang="es-ES" dirty="0"/>
              <a:t>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C3E488-E1B8-714C-8568-95E74BFFD889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48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95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4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44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22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44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5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1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4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4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8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2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0FB56013-B943-42BA-886F-6F9D4EB85E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s://pixabay.com/es/linkedin-vinculados-en-100707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inkedin.com/in/oriolTIC" TargetMode="Externa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suricata-retrato-animal-naturaleza-700167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hyperlink" Target="https://www.linkedin.com/sales/ssi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profile/Oriol_Borras-Gene" TargetMode="External"/><Relationship Id="rId3" Type="http://schemas.openxmlformats.org/officeDocument/2006/relationships/hyperlink" Target="mailto:oriol.borras@urjc.es" TargetMode="External"/><Relationship Id="rId7" Type="http://schemas.openxmlformats.org/officeDocument/2006/relationships/hyperlink" Target="http://www.scoop.it/t/learningtics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acebook.com/oriolTIC" TargetMode="External"/><Relationship Id="rId5" Type="http://schemas.openxmlformats.org/officeDocument/2006/relationships/hyperlink" Target="http://twitter.com/oriolTIC" TargetMode="External"/><Relationship Id="rId4" Type="http://schemas.openxmlformats.org/officeDocument/2006/relationships/hyperlink" Target="https://www.linkedin.com/in/oriolTIC" TargetMode="External"/><Relationship Id="rId9" Type="http://schemas.openxmlformats.org/officeDocument/2006/relationships/hyperlink" Target="http://orioltic.tumblr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137650" y="6601878"/>
            <a:ext cx="330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>
                <a:hlinkClick r:id="rId2"/>
              </a:rPr>
              <a:t>https://pixabay.com/es/linkedin-vinculados-en-1007071/</a:t>
            </a:r>
            <a:r>
              <a:rPr lang="es-ES" sz="1000" dirty="0"/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4D9D343-D6C8-EE49-A2C4-50C2588CC7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0" r="1520"/>
          <a:stretch/>
        </p:blipFill>
        <p:spPr>
          <a:xfrm>
            <a:off x="0" y="1444625"/>
            <a:ext cx="12192000" cy="396875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17BB5BB-1AE7-864E-A636-30B5A517D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22" y="5220547"/>
            <a:ext cx="1357223" cy="1351296"/>
          </a:xfrm>
          <a:prstGeom prst="rect">
            <a:avLst/>
          </a:prstGeom>
        </p:spPr>
      </p:pic>
      <p:sp>
        <p:nvSpPr>
          <p:cNvPr id="5" name="6 Rectángulo">
            <a:extLst>
              <a:ext uri="{FF2B5EF4-FFF2-40B4-BE49-F238E27FC236}">
                <a16:creationId xmlns:a16="http://schemas.microsoft.com/office/drawing/2014/main" id="{05308C98-5D7E-324A-B403-31D38B4B052A}"/>
              </a:ext>
            </a:extLst>
          </p:cNvPr>
          <p:cNvSpPr/>
          <p:nvPr/>
        </p:nvSpPr>
        <p:spPr>
          <a:xfrm>
            <a:off x="1831975" y="5473566"/>
            <a:ext cx="758807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Oriol </a:t>
            </a:r>
            <a:r>
              <a:rPr lang="es-E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Borrás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Gené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(@</a:t>
            </a:r>
            <a:r>
              <a:rPr lang="es-E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oriolTIC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spcAft>
                <a:spcPts val="600"/>
              </a:spcAft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ETSII - URJC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6AB868C-F24C-A043-9183-E072CD926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9162" y="74847"/>
            <a:ext cx="3282838" cy="124747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DE72119-A14F-3C43-AAEA-429939022D22}"/>
              </a:ext>
            </a:extLst>
          </p:cNvPr>
          <p:cNvSpPr/>
          <p:nvPr/>
        </p:nvSpPr>
        <p:spPr>
          <a:xfrm>
            <a:off x="1814667" y="6417212"/>
            <a:ext cx="3714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>
                <a:hlinkClick r:id="rId6"/>
              </a:rPr>
              <a:t>https://www.linkedin.com/in/oriolTIC</a:t>
            </a:r>
            <a:r>
              <a:rPr lang="es-ES_trad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696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D70425D7-025B-A04B-B1D3-73A0B0D8C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386" y="1263538"/>
            <a:ext cx="2667614" cy="559446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3942112-D0E5-0D41-8BFC-DC90B3FD7F71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destacado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662CE5A-70EC-2F46-8627-CEA53CEBBFF3}"/>
              </a:ext>
            </a:extLst>
          </p:cNvPr>
          <p:cNvSpPr/>
          <p:nvPr/>
        </p:nvSpPr>
        <p:spPr>
          <a:xfrm>
            <a:off x="9658710" y="2529748"/>
            <a:ext cx="2415396" cy="200774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A36295D6-06F5-FF4E-A9FD-48378EED8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50" y="1835876"/>
            <a:ext cx="7485479" cy="375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1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3942112-D0E5-0D41-8BFC-DC90B3FD7F71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trayectoria</a:t>
            </a:r>
          </a:p>
        </p:txBody>
      </p:sp>
      <p:pic>
        <p:nvPicPr>
          <p:cNvPr id="6" name="Imagen 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BB05142-E774-5145-B46E-34851B95DE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b="900"/>
          <a:stretch/>
        </p:blipFill>
        <p:spPr>
          <a:xfrm>
            <a:off x="9592574" y="1194406"/>
            <a:ext cx="2648060" cy="5663594"/>
          </a:xfrm>
          <a:prstGeom prst="rect">
            <a:avLst/>
          </a:prstGeom>
        </p:spPr>
      </p:pic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115AF3BC-2CC9-5F45-9334-D1A53B3F5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5" y="1552813"/>
            <a:ext cx="6213577" cy="3770143"/>
          </a:xfrm>
          <a:prstGeom prst="rect">
            <a:avLst/>
          </a:prstGeom>
        </p:spPr>
      </p:pic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62BA9AA4-62B7-4244-B817-18B1358FE6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627" y="3611423"/>
            <a:ext cx="59182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97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2C001AD-2A5D-9542-8AFA-0D4E62813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2" y="1229334"/>
            <a:ext cx="6382109" cy="5628666"/>
          </a:xfrm>
          <a:prstGeom prst="rect">
            <a:avLst/>
          </a:prstGeom>
        </p:spPr>
      </p:pic>
      <p:sp>
        <p:nvSpPr>
          <p:cNvPr id="12" name="Llamada con línea 2 (barra de énfasis) 11"/>
          <p:cNvSpPr/>
          <p:nvPr/>
        </p:nvSpPr>
        <p:spPr>
          <a:xfrm>
            <a:off x="8675192" y="1445623"/>
            <a:ext cx="3118555" cy="3247147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146"/>
              <a:gd name="adj6" fmla="val -198487"/>
            </a:avLst>
          </a:prstGeom>
          <a:solidFill>
            <a:srgbClr val="F2F2F2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/>
              <a:buChar char="•"/>
            </a:pPr>
            <a:r>
              <a:rPr lang="es-ES_tradnl" sz="2500" dirty="0">
                <a:solidFill>
                  <a:srgbClr val="000000"/>
                </a:solidFill>
              </a:rPr>
              <a:t>Funciones</a:t>
            </a:r>
          </a:p>
          <a:p>
            <a:pPr marL="285750" indent="-285750">
              <a:buFont typeface="Arial"/>
              <a:buChar char="•"/>
            </a:pPr>
            <a:r>
              <a:rPr lang="es-ES_tradnl" sz="2500" dirty="0">
                <a:solidFill>
                  <a:srgbClr val="000000"/>
                </a:solidFill>
              </a:rPr>
              <a:t>Destrezas y competencias</a:t>
            </a:r>
          </a:p>
          <a:p>
            <a:pPr marL="285750" indent="-285750">
              <a:buFont typeface="Arial"/>
              <a:buChar char="•"/>
            </a:pPr>
            <a:r>
              <a:rPr lang="es-ES" sz="2500" dirty="0">
                <a:solidFill>
                  <a:srgbClr val="000000"/>
                </a:solidFill>
              </a:rPr>
              <a:t>Cuantifica lo que has hecho</a:t>
            </a:r>
            <a:endParaRPr lang="es-ES_tradnl" sz="25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_tradnl" sz="2500" dirty="0">
                <a:solidFill>
                  <a:srgbClr val="000000"/>
                </a:solidFill>
              </a:rPr>
              <a:t>Evidencias: contenido multimedia / enlace</a:t>
            </a:r>
            <a:endParaRPr lang="es-ES" sz="2500" dirty="0">
              <a:solidFill>
                <a:srgbClr val="000000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EC84DED-1727-6649-A3F6-CB5CEC185E8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trayectoria</a:t>
            </a:r>
          </a:p>
        </p:txBody>
      </p:sp>
    </p:spTree>
    <p:extLst>
      <p:ext uri="{BB962C8B-B14F-4D97-AF65-F5344CB8AC3E}">
        <p14:creationId xmlns:p14="http://schemas.microsoft.com/office/powerpoint/2010/main" val="197332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3942112-D0E5-0D41-8BFC-DC90B3FD7F71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trayectoria</a:t>
            </a:r>
          </a:p>
        </p:txBody>
      </p:sp>
      <p:pic>
        <p:nvPicPr>
          <p:cNvPr id="6" name="Imagen 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BB05142-E774-5145-B46E-34851B95DE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b="900"/>
          <a:stretch/>
        </p:blipFill>
        <p:spPr>
          <a:xfrm>
            <a:off x="9592574" y="1194406"/>
            <a:ext cx="2648060" cy="5663594"/>
          </a:xfrm>
          <a:prstGeom prst="rect">
            <a:avLst/>
          </a:prstGeom>
        </p:spPr>
      </p:pic>
      <p:pic>
        <p:nvPicPr>
          <p:cNvPr id="5" name="Imagen 4" descr="Imagen que contiene pájaro, árbol, ave, flor&#10;&#10;Descripción generada automáticamente">
            <a:extLst>
              <a:ext uri="{FF2B5EF4-FFF2-40B4-BE49-F238E27FC236}">
                <a16:creationId xmlns:a16="http://schemas.microsoft.com/office/drawing/2014/main" id="{F6B1D117-BD1A-A146-BAC3-F8585903F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8" y="2914953"/>
            <a:ext cx="8255000" cy="22225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B222142-2EFE-2543-A939-A4E87C740EF7}"/>
              </a:ext>
            </a:extLst>
          </p:cNvPr>
          <p:cNvSpPr txBox="1"/>
          <p:nvPr/>
        </p:nvSpPr>
        <p:spPr>
          <a:xfrm>
            <a:off x="432998" y="1584548"/>
            <a:ext cx="4142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/>
              <a:t>Curso oficial con credencial</a:t>
            </a:r>
          </a:p>
        </p:txBody>
      </p:sp>
    </p:spTree>
    <p:extLst>
      <p:ext uri="{BB962C8B-B14F-4D97-AF65-F5344CB8AC3E}">
        <p14:creationId xmlns:p14="http://schemas.microsoft.com/office/powerpoint/2010/main" val="304444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3942112-D0E5-0D41-8BFC-DC90B3FD7F71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aptitudes</a:t>
            </a:r>
          </a:p>
        </p:txBody>
      </p:sp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EB6C9E46-086B-5745-8BC5-29B755D08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33" y="1194407"/>
            <a:ext cx="4340831" cy="2641600"/>
          </a:xfrm>
          <a:prstGeom prst="rect">
            <a:avLst/>
          </a:prstGeom>
        </p:spPr>
      </p:pic>
      <p:pic>
        <p:nvPicPr>
          <p:cNvPr id="8" name="Imagen 7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2CF89683-D60B-A04C-A600-9E2234AA63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2" y="3996258"/>
            <a:ext cx="4278342" cy="2772723"/>
          </a:xfrm>
          <a:prstGeom prst="rect">
            <a:avLst/>
          </a:prstGeom>
        </p:spPr>
      </p:pic>
      <p:pic>
        <p:nvPicPr>
          <p:cNvPr id="12" name="Imagen 11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0EC71831-06FA-4745-871B-8A4640941D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65" y="3441112"/>
            <a:ext cx="4340831" cy="3283246"/>
          </a:xfrm>
          <a:prstGeom prst="rect">
            <a:avLst/>
          </a:prstGeom>
        </p:spPr>
      </p:pic>
      <p:pic>
        <p:nvPicPr>
          <p:cNvPr id="14" name="Imagen 13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D11EFDE5-4874-2840-99AE-CAE7964EE3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031" y="1263538"/>
            <a:ext cx="51435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9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68F409E-57D4-2548-80D4-1B7E73B95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86" y="1263538"/>
            <a:ext cx="1895143" cy="541019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6F8C97C-3F2D-CF40-941D-369E55803DED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95A26B2-4380-1A43-AEB1-1768F0B91E82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logros y recomendaciones</a:t>
            </a:r>
          </a:p>
        </p:txBody>
      </p:sp>
      <p:pic>
        <p:nvPicPr>
          <p:cNvPr id="12" name="Imagen 11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F2DBED1F-2BEC-054E-8A78-23F289559C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1447801"/>
            <a:ext cx="1895143" cy="325436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308264A-D4F8-674F-83C9-6645F7A60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214" y="2056597"/>
            <a:ext cx="6296475" cy="474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80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0A18F54-004F-CB43-B910-F90E38118E73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7E62657-198D-A649-8AF9-D1238AD0F19C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configuración</a:t>
            </a:r>
          </a:p>
        </p:txBody>
      </p:sp>
      <p:pic>
        <p:nvPicPr>
          <p:cNvPr id="6" name="Imagen 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6AC82FC4-E3CA-4440-9466-7F8A90250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4342"/>
            <a:ext cx="12192000" cy="331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80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DB6F2333-3196-4A40-B6FD-6DDCAD7585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5000"/>
          </a:blip>
          <a:srcRect t="7990" b="763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86BD4E2E-DFF8-F643-AC1D-17CE8E96FB43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5027731C-C370-024A-AF1B-A259879032B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recomendaciones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D742E01-3FEE-0242-8988-F06BC78648E3}"/>
              </a:ext>
            </a:extLst>
          </p:cNvPr>
          <p:cNvSpPr/>
          <p:nvPr/>
        </p:nvSpPr>
        <p:spPr>
          <a:xfrm>
            <a:off x="259512" y="2034041"/>
            <a:ext cx="1193248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Actualizar perfil</a:t>
            </a:r>
          </a:p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Escribir publicaciones</a:t>
            </a:r>
          </a:p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Interactuar (comentar / recomendar / compartir / mencionar)</a:t>
            </a:r>
          </a:p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Participar en grupos</a:t>
            </a:r>
          </a:p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Colaborar</a:t>
            </a:r>
          </a:p>
          <a:p>
            <a:pPr marL="285750" indent="-285750">
              <a:buFont typeface="Arial"/>
              <a:buChar char="•"/>
            </a:pPr>
            <a:r>
              <a:rPr lang="es-ES_tradnl" sz="3200" b="1" dirty="0">
                <a:solidFill>
                  <a:srgbClr val="000000"/>
                </a:solidFill>
              </a:rPr>
              <a:t>Contactos de calidad</a:t>
            </a:r>
          </a:p>
          <a:p>
            <a:pPr marL="285750" indent="-285750">
              <a:buFont typeface="Arial"/>
              <a:buChar char="•"/>
            </a:pPr>
            <a:r>
              <a:rPr lang="is-IS" sz="3200" b="1" dirty="0">
                <a:solidFill>
                  <a:srgbClr val="000000"/>
                </a:solidFill>
              </a:rPr>
              <a:t>…</a:t>
            </a:r>
            <a:endParaRPr lang="es-E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90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1DBB57D-B282-104A-BB29-FABF5A15172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algoritmo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42DA206-7DFA-DC4B-BBC6-E8DC8ACE7A71}"/>
              </a:ext>
            </a:extLst>
          </p:cNvPr>
          <p:cNvSpPr txBox="1"/>
          <p:nvPr/>
        </p:nvSpPr>
        <p:spPr>
          <a:xfrm>
            <a:off x="319177" y="1447801"/>
            <a:ext cx="115536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Premia las publicaciones que consiguen una gran interacción en el siguiente orden: </a:t>
            </a:r>
            <a:r>
              <a:rPr lang="es-ES_tradnl" sz="2400" b="1" dirty="0"/>
              <a:t>comentar, recomendar, compartir y comentar</a:t>
            </a:r>
            <a:r>
              <a:rPr lang="es-ES_tradnl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Al publicar anima a la participación y al debate pidiendo opinión y preguntando, contesta a los comentarios.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Prioriza los </a:t>
            </a:r>
            <a:r>
              <a:rPr lang="es-ES_tradnl" sz="2400" b="1" dirty="0"/>
              <a:t>nuevos contactos </a:t>
            </a:r>
            <a:r>
              <a:rPr lang="es-ES_tradnl" sz="2400" dirty="0"/>
              <a:t>y </a:t>
            </a:r>
            <a:r>
              <a:rPr lang="es-ES_tradnl" sz="2400" b="1" dirty="0"/>
              <a:t>seguidores</a:t>
            </a:r>
            <a:r>
              <a:rPr lang="es-ES_tradnl" sz="2400" dirty="0"/>
              <a:t> (</a:t>
            </a:r>
            <a:r>
              <a:rPr lang="es-ES_tradnl" sz="2400" b="1" dirty="0"/>
              <a:t>primera semana</a:t>
            </a:r>
            <a:r>
              <a:rPr lang="es-ES_tradnl" sz="2400" dirty="0"/>
              <a:t>). Aprovéchala para generar interés y fidelizar.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Mantiene la visibilidad entre perfiles que </a:t>
            </a:r>
            <a:r>
              <a:rPr lang="es-ES_tradnl" sz="2400" b="1" dirty="0"/>
              <a:t>interactúan</a:t>
            </a:r>
            <a:r>
              <a:rPr lang="es-ES_tradnl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Analiza la interacción de la </a:t>
            </a:r>
            <a:r>
              <a:rPr lang="es-ES_tradnl" sz="2400" b="1" dirty="0"/>
              <a:t>primera hora de una publicación</a:t>
            </a:r>
            <a:r>
              <a:rPr lang="es-ES_tradnl" sz="2400" dirty="0"/>
              <a:t>, según el resultado sigue o no la difusión.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Mejores resultados según el </a:t>
            </a:r>
            <a:r>
              <a:rPr lang="es-ES_tradnl" sz="2400" b="1" dirty="0"/>
              <a:t>tipo</a:t>
            </a:r>
            <a:r>
              <a:rPr lang="es-ES_tradnl" sz="2400" dirty="0"/>
              <a:t> de </a:t>
            </a:r>
            <a:r>
              <a:rPr lang="es-ES_tradnl" sz="2400" b="1" dirty="0"/>
              <a:t>contenido</a:t>
            </a:r>
            <a:r>
              <a:rPr lang="es-ES_tradnl" sz="2400" dirty="0"/>
              <a:t> (se verá luego)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/>
              <a:t>Prioriza la publicación </a:t>
            </a:r>
            <a:r>
              <a:rPr lang="es-ES" sz="2400" dirty="0"/>
              <a:t>de </a:t>
            </a:r>
            <a:r>
              <a:rPr lang="es-ES" sz="2400" b="1" dirty="0"/>
              <a:t>diferentes usuarios </a:t>
            </a:r>
            <a:r>
              <a:rPr lang="es-ES" sz="2400" dirty="0"/>
              <a:t>frente a uno único que publica demasiado.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Ofrece un mayor alcance y visibilidad para un </a:t>
            </a:r>
            <a:r>
              <a:rPr lang="es-ES" sz="2400" b="1" dirty="0"/>
              <a:t>SSI alto</a:t>
            </a:r>
            <a:r>
              <a:rPr lang="es-E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078000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1DBB57D-B282-104A-BB29-FABF5A15172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publicar</a:t>
            </a:r>
          </a:p>
        </p:txBody>
      </p:sp>
      <p:pic>
        <p:nvPicPr>
          <p:cNvPr id="8" name="Imagen 7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AE7545AA-D631-294B-85EA-2D8F115379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841" y="2406170"/>
            <a:ext cx="5412101" cy="299456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C36394B-D322-F04A-AE4C-8281C19706E2}"/>
              </a:ext>
            </a:extLst>
          </p:cNvPr>
          <p:cNvSpPr txBox="1"/>
          <p:nvPr/>
        </p:nvSpPr>
        <p:spPr>
          <a:xfrm>
            <a:off x="172960" y="1453398"/>
            <a:ext cx="5923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400" dirty="0"/>
              <a:t>Contenidos relevantes para tus seguidores.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Ser constantes,  publicar cada día sería ideal (no más de 1, y si lo haces, diferencia de al menos 3 horas).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Formato: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Claro con espacios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Sin faltas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Emoticones pero sin abuso (justificados)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Etiquetar y hashtags (&lt;=3, nunca más de 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Escoger bien las horas (y los días).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Artículos</a:t>
            </a:r>
            <a:endParaRPr lang="es-ES_trad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383480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03EFB7F-03C1-EE42-B5B7-7FBFBF4C09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87"/>
          <a:stretch/>
        </p:blipFill>
        <p:spPr>
          <a:xfrm>
            <a:off x="5607170" y="762000"/>
            <a:ext cx="6584830" cy="6096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FD9EA84-5FF2-3546-B2EA-9D0425A63543}"/>
              </a:ext>
            </a:extLst>
          </p:cNvPr>
          <p:cNvSpPr/>
          <p:nvPr/>
        </p:nvSpPr>
        <p:spPr>
          <a:xfrm>
            <a:off x="4572000" y="6840975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Define tus objetivos (buscar trabajo, colaboraciones, proyectos, crear red,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Recopila:</a:t>
            </a:r>
          </a:p>
          <a:p>
            <a:pPr marL="742950" lvl="1" indent="-285750">
              <a:buFont typeface="Arial"/>
              <a:buChar char="•"/>
            </a:pPr>
            <a:r>
              <a:rPr lang="es-ES" b="1" dirty="0">
                <a:solidFill>
                  <a:srgbClr val="000000"/>
                </a:solidFill>
              </a:rPr>
              <a:t>Vida laboral y académica</a:t>
            </a:r>
          </a:p>
          <a:p>
            <a:pPr marL="742950" lvl="1" indent="-285750">
              <a:buFont typeface="Arial"/>
              <a:buChar char="•"/>
            </a:pPr>
            <a:r>
              <a:rPr lang="es-ES" b="1" dirty="0">
                <a:solidFill>
                  <a:srgbClr val="000000"/>
                </a:solidFill>
              </a:rPr>
              <a:t>Logros</a:t>
            </a:r>
          </a:p>
          <a:p>
            <a:pPr marL="742950" lvl="1" indent="-285750">
              <a:buFont typeface="Arial"/>
              <a:buChar char="•"/>
            </a:pPr>
            <a:r>
              <a:rPr lang="es-ES" b="1" dirty="0">
                <a:solidFill>
                  <a:srgbClr val="000000"/>
                </a:solidFill>
              </a:rPr>
              <a:t>Premios</a:t>
            </a:r>
          </a:p>
          <a:p>
            <a:pPr marL="742950" lvl="1" indent="-285750">
              <a:buFont typeface="Arial"/>
              <a:buChar char="•"/>
            </a:pPr>
            <a:r>
              <a:rPr lang="es-ES" b="1" dirty="0">
                <a:solidFill>
                  <a:srgbClr val="000000"/>
                </a:solidFill>
              </a:rPr>
              <a:t>Colaboraciones</a:t>
            </a:r>
          </a:p>
          <a:p>
            <a:pPr marL="742950" lvl="1" indent="-285750">
              <a:buFont typeface="Arial"/>
              <a:buChar char="•"/>
            </a:pPr>
            <a:r>
              <a:rPr lang="es-ES" b="1" dirty="0">
                <a:solidFill>
                  <a:srgbClr val="000000"/>
                </a:solidFill>
              </a:rPr>
              <a:t>Proyectos</a:t>
            </a:r>
          </a:p>
          <a:p>
            <a:pPr marL="742950" lvl="1" indent="-285750">
              <a:buFont typeface="Arial"/>
              <a:buChar char="•"/>
            </a:pPr>
            <a:r>
              <a:rPr lang="is-IS" b="1" dirty="0">
                <a:solidFill>
                  <a:srgbClr val="000000"/>
                </a:solidFill>
              </a:rPr>
              <a:t>…</a:t>
            </a:r>
            <a:endParaRPr lang="es-ES" b="1" dirty="0">
              <a:solidFill>
                <a:srgbClr val="000000"/>
              </a:solidFill>
            </a:endParaRPr>
          </a:p>
        </p:txBody>
      </p:sp>
      <p:sp>
        <p:nvSpPr>
          <p:cNvPr id="7" name="Llamada de nube 6">
            <a:extLst>
              <a:ext uri="{FF2B5EF4-FFF2-40B4-BE49-F238E27FC236}">
                <a16:creationId xmlns:a16="http://schemas.microsoft.com/office/drawing/2014/main" id="{DE9A8FDC-9AF4-8D4F-801E-3EEC11300F7A}"/>
              </a:ext>
            </a:extLst>
          </p:cNvPr>
          <p:cNvSpPr/>
          <p:nvPr/>
        </p:nvSpPr>
        <p:spPr>
          <a:xfrm>
            <a:off x="2252240" y="1079864"/>
            <a:ext cx="2935111" cy="2638778"/>
          </a:xfrm>
          <a:prstGeom prst="cloudCallout">
            <a:avLst>
              <a:gd name="adj1" fmla="val 136907"/>
              <a:gd name="adj2" fmla="val 1128"/>
            </a:avLst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500" dirty="0">
                <a:solidFill>
                  <a:srgbClr val="000000"/>
                </a:solidFill>
              </a:rPr>
              <a:t>Definir</a:t>
            </a:r>
            <a:r>
              <a:rPr lang="es-ES" sz="2500" b="1" dirty="0">
                <a:solidFill>
                  <a:srgbClr val="000000"/>
                </a:solidFill>
              </a:rPr>
              <a:t> objetivos*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FDE43CA-1794-C647-9262-96AE19F2BC55}"/>
              </a:ext>
            </a:extLst>
          </p:cNvPr>
          <p:cNvSpPr/>
          <p:nvPr/>
        </p:nvSpPr>
        <p:spPr>
          <a:xfrm>
            <a:off x="8396112" y="6980059"/>
            <a:ext cx="37958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>
                <a:hlinkClick r:id="rId3"/>
              </a:rPr>
              <a:t>https://pixabay.com/es/suricata-retrato-animal-naturaleza-700167/</a:t>
            </a:r>
            <a:r>
              <a:rPr lang="es-ES" sz="1000" dirty="0"/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E336682-139A-ED41-8A2A-A05CF1DEB436}"/>
              </a:ext>
            </a:extLst>
          </p:cNvPr>
          <p:cNvSpPr/>
          <p:nvPr/>
        </p:nvSpPr>
        <p:spPr>
          <a:xfrm>
            <a:off x="0" y="6368533"/>
            <a:ext cx="5589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*Buscar trabajo, colaboraciones, proyectos, crear red, etc.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A521E86-1EF6-DC49-9801-63A5EA2FB95E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antes de empezar</a:t>
            </a:r>
          </a:p>
        </p:txBody>
      </p:sp>
    </p:spTree>
    <p:extLst>
      <p:ext uri="{BB962C8B-B14F-4D97-AF65-F5344CB8AC3E}">
        <p14:creationId xmlns:p14="http://schemas.microsoft.com/office/powerpoint/2010/main" val="174626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B73D240-0510-BF47-AE79-F0F9DA8D553F}"/>
              </a:ext>
            </a:extLst>
          </p:cNvPr>
          <p:cNvSpPr txBox="1"/>
          <p:nvPr/>
        </p:nvSpPr>
        <p:spPr>
          <a:xfrm>
            <a:off x="172960" y="1453398"/>
            <a:ext cx="5923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400" dirty="0"/>
              <a:t>Contenidos relevantes para tus seguidores.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Ser constantes,  publicar cada día sería ideal (no más de 1, y si lo haces, diferencia de al menos 3 horas).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Formato: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Claro con espacios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Sin faltas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Emoticones pero sin abuso (justificados)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Etiquetar y hashtags (&lt;=3, nunca más de 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Escoger bien las horas (y los días).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/>
              <a:t>Artículos</a:t>
            </a:r>
            <a:endParaRPr lang="es-ES_trad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FE2BBC8-8B20-774C-A273-44E0E24A3494}"/>
              </a:ext>
            </a:extLst>
          </p:cNvPr>
          <p:cNvSpPr/>
          <p:nvPr/>
        </p:nvSpPr>
        <p:spPr>
          <a:xfrm>
            <a:off x="6503454" y="1447801"/>
            <a:ext cx="55155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/>
              <a:t>Tipo de publicaciones mejor valoradas según el algoritmo de menos a más:</a:t>
            </a:r>
          </a:p>
          <a:p>
            <a:endParaRPr lang="es-ES" sz="2400" dirty="0"/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Sólo texto, o texto + imagen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Texto + documento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Vídeo nativo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Texto + enlace externo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Enlace externo</a:t>
            </a:r>
          </a:p>
          <a:p>
            <a:pPr marL="342900" indent="-342900">
              <a:buFont typeface="+mj-lt"/>
              <a:buAutoNum type="arabicPeriod"/>
            </a:pPr>
            <a:endParaRPr lang="es-ES" sz="2400" dirty="0"/>
          </a:p>
          <a:p>
            <a:r>
              <a:rPr lang="es-ES" sz="2400" dirty="0"/>
              <a:t>El vídeo ha perdido prioridad en el algoritmo, consigue bastantes interacciones aunque las visualizaciones son más bajas que las publicaciones textuales.</a:t>
            </a:r>
          </a:p>
          <a:p>
            <a:endParaRPr lang="es-ES" sz="2400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812E057-6A89-554E-8E4A-6C5E25EDEC4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publicar</a:t>
            </a:r>
          </a:p>
        </p:txBody>
      </p:sp>
    </p:spTree>
    <p:extLst>
      <p:ext uri="{BB962C8B-B14F-4D97-AF65-F5344CB8AC3E}">
        <p14:creationId xmlns:p14="http://schemas.microsoft.com/office/powerpoint/2010/main" val="957079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1DBB57D-B282-104A-BB29-FABF5A15172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monitoriza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B73D240-0510-BF47-AE79-F0F9DA8D553F}"/>
              </a:ext>
            </a:extLst>
          </p:cNvPr>
          <p:cNvSpPr txBox="1"/>
          <p:nvPr/>
        </p:nvSpPr>
        <p:spPr>
          <a:xfrm>
            <a:off x="154979" y="1225689"/>
            <a:ext cx="59053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Tu panel:</a:t>
            </a:r>
          </a:p>
          <a:p>
            <a:endParaRPr lang="es-E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Visualizaciones (perfil y publicaciones)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Búsquedas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400" dirty="0"/>
              <a:t>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endParaRPr lang="es-ES" sz="2400" dirty="0"/>
          </a:p>
          <a:p>
            <a:endParaRPr lang="es-ES" sz="2400" dirty="0"/>
          </a:p>
          <a:p>
            <a:endParaRPr lang="es-ES" sz="2400" dirty="0"/>
          </a:p>
          <a:p>
            <a:endParaRPr lang="es-ES_trad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0692C44-1DFB-8344-AFB8-F81402350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79" y="3287627"/>
            <a:ext cx="4698521" cy="104751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7199393-3BC7-724A-81E4-4874861D5752}"/>
              </a:ext>
            </a:extLst>
          </p:cNvPr>
          <p:cNvSpPr/>
          <p:nvPr/>
        </p:nvSpPr>
        <p:spPr>
          <a:xfrm>
            <a:off x="7694403" y="6517701"/>
            <a:ext cx="3403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hlinkClick r:id="rId4"/>
              </a:rPr>
              <a:t>https://www.linkedin.com/sales/ssi</a:t>
            </a:r>
            <a:r>
              <a:rPr lang="es-ES" dirty="0"/>
              <a:t> </a:t>
            </a:r>
          </a:p>
        </p:txBody>
      </p:sp>
      <p:pic>
        <p:nvPicPr>
          <p:cNvPr id="9" name="Imagen 8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7AA94C20-0CF2-4449-98CB-28ADFB70A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907" y="2453366"/>
            <a:ext cx="4416294" cy="2429432"/>
          </a:xfrm>
          <a:prstGeom prst="rect">
            <a:avLst/>
          </a:prstGeom>
        </p:spPr>
      </p:pic>
      <p:pic>
        <p:nvPicPr>
          <p:cNvPr id="11" name="Imagen 10" descr="Imagen que contiene agua, lado, camión, tren&#10;&#10;Descripción generada automáticamente">
            <a:extLst>
              <a:ext uri="{FF2B5EF4-FFF2-40B4-BE49-F238E27FC236}">
                <a16:creationId xmlns:a16="http://schemas.microsoft.com/office/drawing/2014/main" id="{F0E571DA-8A7A-F441-AFF3-770567DD60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229" y="4992085"/>
            <a:ext cx="4141972" cy="1453085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AB282C6C-B8F9-B44A-85C5-809AC8FF3505}"/>
              </a:ext>
            </a:extLst>
          </p:cNvPr>
          <p:cNvSpPr/>
          <p:nvPr/>
        </p:nvSpPr>
        <p:spPr>
          <a:xfrm>
            <a:off x="6717631" y="1184025"/>
            <a:ext cx="36860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/>
              <a:t>Social </a:t>
            </a:r>
            <a:r>
              <a:rPr lang="es-ES" sz="2400" dirty="0" err="1"/>
              <a:t>Selling</a:t>
            </a:r>
            <a:r>
              <a:rPr lang="es-ES" sz="2400" dirty="0"/>
              <a:t> </a:t>
            </a:r>
            <a:r>
              <a:rPr lang="es-ES" sz="2400" dirty="0" err="1"/>
              <a:t>Index</a:t>
            </a:r>
            <a:r>
              <a:rPr lang="es-ES" sz="2400" dirty="0"/>
              <a:t> (SSI):</a:t>
            </a:r>
          </a:p>
          <a:p>
            <a:endParaRPr lang="es-E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2400" dirty="0"/>
              <a:t>Formado por 4 áreas.</a:t>
            </a:r>
          </a:p>
        </p:txBody>
      </p:sp>
      <p:pic>
        <p:nvPicPr>
          <p:cNvPr id="14" name="Imagen 13" descr="Una captura de pantalla de un celular&#10;&#10;Descripción generada automáticamente">
            <a:extLst>
              <a:ext uri="{FF2B5EF4-FFF2-40B4-BE49-F238E27FC236}">
                <a16:creationId xmlns:a16="http://schemas.microsoft.com/office/drawing/2014/main" id="{25A86E9F-C5A1-5947-80CB-1B37ACE23C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79" y="4660781"/>
            <a:ext cx="4698521" cy="214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Usuarios\Oriol\AppData\Local\Microsoft\Windows\Temporary Internet Files\Content.Outlook\63QQNRDC\Image-1.png">
            <a:extLst>
              <a:ext uri="{FF2B5EF4-FFF2-40B4-BE49-F238E27FC236}">
                <a16:creationId xmlns:a16="http://schemas.microsoft.com/office/drawing/2014/main" id="{42AE2303-C802-B743-916A-AE7C89126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67289" y="1608668"/>
            <a:ext cx="5249332" cy="524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956439-14FA-0E49-B7D7-6C7840204885}"/>
              </a:ext>
            </a:extLst>
          </p:cNvPr>
          <p:cNvSpPr txBox="1">
            <a:spLocks/>
          </p:cNvSpPr>
          <p:nvPr/>
        </p:nvSpPr>
        <p:spPr>
          <a:xfrm>
            <a:off x="120770" y="3200643"/>
            <a:ext cx="11243224" cy="34417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>
                <a:hlinkClick r:id="rId3"/>
              </a:rPr>
              <a:t>oriol.borras@urjc.es</a:t>
            </a:r>
            <a:r>
              <a:rPr lang="es-ES" dirty="0"/>
              <a:t>  </a:t>
            </a:r>
          </a:p>
          <a:p>
            <a:pPr marL="0" indent="0">
              <a:buNone/>
            </a:pPr>
            <a:r>
              <a:rPr lang="es-ES" dirty="0">
                <a:hlinkClick r:id="rId4"/>
              </a:rPr>
              <a:t>https://www.linkedin.com/in/oriolTIC</a:t>
            </a:r>
            <a:r>
              <a:rPr lang="es-ES" dirty="0"/>
              <a:t>   </a:t>
            </a:r>
          </a:p>
          <a:p>
            <a:pPr marL="0" indent="0">
              <a:buNone/>
            </a:pPr>
            <a:r>
              <a:rPr lang="es-ES" dirty="0">
                <a:hlinkClick r:id="rId5"/>
              </a:rPr>
              <a:t>http://twitter.com/oriolTIC</a:t>
            </a:r>
            <a:r>
              <a:rPr lang="es-ES" dirty="0"/>
              <a:t>  </a:t>
            </a:r>
          </a:p>
          <a:p>
            <a:pPr marL="0" indent="0">
              <a:buNone/>
            </a:pPr>
            <a:r>
              <a:rPr lang="es-ES" dirty="0">
                <a:hlinkClick r:id="rId6"/>
              </a:rPr>
              <a:t>http://www.facebook.com/oriolTIC</a:t>
            </a:r>
            <a:r>
              <a:rPr lang="es-ES" dirty="0"/>
              <a:t>  </a:t>
            </a:r>
          </a:p>
          <a:p>
            <a:pPr marL="0" indent="0">
              <a:buNone/>
            </a:pPr>
            <a:r>
              <a:rPr lang="es-ES" dirty="0">
                <a:hlinkClick r:id="rId7"/>
              </a:rPr>
              <a:t>http://www.scoop.it/t/learningtics</a:t>
            </a:r>
            <a:r>
              <a:rPr lang="es-ES" dirty="0"/>
              <a:t>  </a:t>
            </a:r>
            <a:r>
              <a:rPr lang="es-ES" dirty="0">
                <a:hlinkClick r:id="rId8"/>
              </a:rPr>
              <a:t>https://www.researchgate.net/profile/Oriol_Borras-Gene</a:t>
            </a:r>
            <a:r>
              <a:rPr lang="es-ES" dirty="0"/>
              <a:t>  </a:t>
            </a:r>
            <a:r>
              <a:rPr lang="es-ES" dirty="0">
                <a:hlinkClick r:id="rId9"/>
              </a:rPr>
              <a:t>http://orioltic.tumblr.com/</a:t>
            </a:r>
            <a:r>
              <a:rPr lang="es-ES" dirty="0"/>
              <a:t> </a:t>
            </a:r>
            <a:endParaRPr lang="es-E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C85541-7292-FB4A-9187-34A5073A42B9}"/>
              </a:ext>
            </a:extLst>
          </p:cNvPr>
          <p:cNvSpPr txBox="1"/>
          <p:nvPr/>
        </p:nvSpPr>
        <p:spPr>
          <a:xfrm>
            <a:off x="120770" y="2400281"/>
            <a:ext cx="1939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 err="1"/>
              <a:t>OriolTIC</a:t>
            </a:r>
            <a:endParaRPr lang="es-ES_tradnl" sz="32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4C1D9F6-F95E-5C4D-AFA5-7BE4062A2FC9}"/>
              </a:ext>
            </a:extLst>
          </p:cNvPr>
          <p:cNvSpPr txBox="1"/>
          <p:nvPr/>
        </p:nvSpPr>
        <p:spPr>
          <a:xfrm>
            <a:off x="2312752" y="562084"/>
            <a:ext cx="75664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800" dirty="0"/>
              <a:t>Gracias por vuestra atención!</a:t>
            </a:r>
          </a:p>
        </p:txBody>
      </p:sp>
    </p:spTree>
    <p:extLst>
      <p:ext uri="{BB962C8B-B14F-4D97-AF65-F5344CB8AC3E}">
        <p14:creationId xmlns:p14="http://schemas.microsoft.com/office/powerpoint/2010/main" val="845272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9BE643B-E668-474F-A3FF-92D59B4E3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057" y="0"/>
            <a:ext cx="10287000" cy="6858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068EAFFE-5E4C-3540-9F0B-AC515194B25A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1DBB57D-B282-104A-BB29-FABF5A151727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antes de empezar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FD9EA84-5FF2-3546-B2EA-9D0425A63543}"/>
              </a:ext>
            </a:extLst>
          </p:cNvPr>
          <p:cNvSpPr/>
          <p:nvPr/>
        </p:nvSpPr>
        <p:spPr>
          <a:xfrm>
            <a:off x="166777" y="1843041"/>
            <a:ext cx="44569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b="1" dirty="0"/>
              <a:t>Recopilar información: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400" dirty="0"/>
          </a:p>
          <a:p>
            <a:pPr marL="742950" lvl="1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Vida laboral y académica</a:t>
            </a:r>
          </a:p>
          <a:p>
            <a:pPr marL="742950" lvl="1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Logros</a:t>
            </a:r>
          </a:p>
          <a:p>
            <a:pPr marL="742950" lvl="1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Premios</a:t>
            </a:r>
          </a:p>
          <a:p>
            <a:pPr marL="742950" lvl="1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Colaboraciones</a:t>
            </a:r>
          </a:p>
          <a:p>
            <a:pPr marL="742950" lvl="1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Proyectos</a:t>
            </a:r>
          </a:p>
          <a:p>
            <a:pPr marL="742950" lvl="1" indent="-285750">
              <a:buFont typeface="Arial"/>
              <a:buChar char="•"/>
            </a:pPr>
            <a:r>
              <a:rPr lang="is-IS" sz="2400" dirty="0">
                <a:solidFill>
                  <a:srgbClr val="000000"/>
                </a:solidFill>
              </a:rPr>
              <a:t>…</a:t>
            </a:r>
          </a:p>
          <a:p>
            <a:pPr marL="285750" indent="-285750">
              <a:buFont typeface="Arial"/>
              <a:buChar char="•"/>
            </a:pPr>
            <a:endParaRPr lang="is-IS" sz="24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400" dirty="0">
                <a:solidFill>
                  <a:srgbClr val="000000"/>
                </a:solidFill>
              </a:rPr>
              <a:t>Defínete con 3 palabras clave</a:t>
            </a:r>
          </a:p>
        </p:txBody>
      </p:sp>
    </p:spTree>
    <p:extLst>
      <p:ext uri="{BB962C8B-B14F-4D97-AF65-F5344CB8AC3E}">
        <p14:creationId xmlns:p14="http://schemas.microsoft.com/office/powerpoint/2010/main" val="310304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a captura de pantalla de un celular con la imagen de la pantalla de una computadora&#10;&#10;Descripción generada automáticamente">
            <a:extLst>
              <a:ext uri="{FF2B5EF4-FFF2-40B4-BE49-F238E27FC236}">
                <a16:creationId xmlns:a16="http://schemas.microsoft.com/office/drawing/2014/main" id="{30946078-39CF-4F49-A78C-7F1361F89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15" y="1447801"/>
            <a:ext cx="8298855" cy="44009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82046" y="2393399"/>
            <a:ext cx="1965826" cy="1661841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2D0D47-FF5E-D546-8E97-F3F6868BDCC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E208027-FE90-BA41-A276-4CCC34611CC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perfil (información general)</a:t>
            </a:r>
          </a:p>
        </p:txBody>
      </p:sp>
      <p:pic>
        <p:nvPicPr>
          <p:cNvPr id="19" name="Imagen 18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7B204646-06B8-7047-8785-11EA743B14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884" y="1571840"/>
            <a:ext cx="3399601" cy="98436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E05A590-7F40-964A-A3C2-320D0AEE9424}"/>
              </a:ext>
            </a:extLst>
          </p:cNvPr>
          <p:cNvSpPr txBox="1"/>
          <p:nvPr/>
        </p:nvSpPr>
        <p:spPr>
          <a:xfrm>
            <a:off x="9025514" y="3493015"/>
            <a:ext cx="3092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Fotografía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330014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1A2D0D47-FF5E-D546-8E97-F3F6868BDCC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E208027-FE90-BA41-A276-4CCC34611CC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perfil (información general)</a:t>
            </a:r>
          </a:p>
        </p:txBody>
      </p:sp>
      <p:pic>
        <p:nvPicPr>
          <p:cNvPr id="7" name="Imagen 6" descr="Imagen que contiene persona, celular, teléfono, mujer&#10;&#10;Descripción generada automáticamente">
            <a:extLst>
              <a:ext uri="{FF2B5EF4-FFF2-40B4-BE49-F238E27FC236}">
                <a16:creationId xmlns:a16="http://schemas.microsoft.com/office/drawing/2014/main" id="{7284B86C-A2DB-A749-A748-7118F4BCA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0267"/>
            <a:ext cx="4671204" cy="3114136"/>
          </a:xfrm>
          <a:prstGeom prst="rect">
            <a:avLst/>
          </a:prstGeom>
        </p:spPr>
      </p:pic>
      <p:pic>
        <p:nvPicPr>
          <p:cNvPr id="9" name="Imagen 8" descr="Un grupo de mujeres posando para una foto&#10;&#10;Descripción generada automáticamente">
            <a:extLst>
              <a:ext uri="{FF2B5EF4-FFF2-40B4-BE49-F238E27FC236}">
                <a16:creationId xmlns:a16="http://schemas.microsoft.com/office/drawing/2014/main" id="{BEBB771A-1C0D-5B49-B7F7-28C71C4E3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204" y="2906931"/>
            <a:ext cx="3945147" cy="3945147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9C94C4B1-CA68-C441-809F-0B80778625F5}"/>
              </a:ext>
            </a:extLst>
          </p:cNvPr>
          <p:cNvSpPr/>
          <p:nvPr/>
        </p:nvSpPr>
        <p:spPr>
          <a:xfrm>
            <a:off x="126362" y="1483597"/>
            <a:ext cx="25546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b="1" dirty="0"/>
              <a:t>Fotografía -&gt; evitar:</a:t>
            </a:r>
            <a:endParaRPr lang="es-ES_tradnl" sz="2000" dirty="0"/>
          </a:p>
        </p:txBody>
      </p:sp>
      <p:pic>
        <p:nvPicPr>
          <p:cNvPr id="4" name="Imagen 3" descr="Imagen que contiene hombre, persona, exterior, gafas&#10;&#10;Descripción generada automáticamente">
            <a:extLst>
              <a:ext uri="{FF2B5EF4-FFF2-40B4-BE49-F238E27FC236}">
                <a16:creationId xmlns:a16="http://schemas.microsoft.com/office/drawing/2014/main" id="{90D93670-A425-0A42-8A41-537188868B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592" y="1079864"/>
            <a:ext cx="4019408" cy="311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9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a captura de pantalla de un celular con la imagen de la pantalla de una computadora&#10;&#10;Descripción generada automáticamente">
            <a:extLst>
              <a:ext uri="{FF2B5EF4-FFF2-40B4-BE49-F238E27FC236}">
                <a16:creationId xmlns:a16="http://schemas.microsoft.com/office/drawing/2014/main" id="{271FA504-6502-BA45-9E27-682CD16C0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15" y="1447801"/>
            <a:ext cx="8298855" cy="44009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82046" y="2393399"/>
            <a:ext cx="1965826" cy="1661841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668310" y="4143682"/>
            <a:ext cx="2488957" cy="337391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68311" y="4481074"/>
            <a:ext cx="5058462" cy="550310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A2D0D47-FF5E-D546-8E97-F3F6868BDCC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E208027-FE90-BA41-A276-4CCC34611CC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perfil (información general)</a:t>
            </a:r>
          </a:p>
        </p:txBody>
      </p:sp>
      <p:pic>
        <p:nvPicPr>
          <p:cNvPr id="19" name="Imagen 18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7B204646-06B8-7047-8785-11EA743B14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884" y="1571840"/>
            <a:ext cx="3399601" cy="98436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E05A590-7F40-964A-A3C2-320D0AEE9424}"/>
              </a:ext>
            </a:extLst>
          </p:cNvPr>
          <p:cNvSpPr txBox="1"/>
          <p:nvPr/>
        </p:nvSpPr>
        <p:spPr>
          <a:xfrm>
            <a:off x="9025514" y="3493015"/>
            <a:ext cx="3092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Fotografía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Nombre y apellidos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Titular (220 caracteres)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Personalizar URL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Idiomas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F9727D53-17FD-4141-A6A8-380AD587D70D}"/>
              </a:ext>
            </a:extLst>
          </p:cNvPr>
          <p:cNvSpPr/>
          <p:nvPr/>
        </p:nvSpPr>
        <p:spPr>
          <a:xfrm>
            <a:off x="8057073" y="3544774"/>
            <a:ext cx="667338" cy="650667"/>
          </a:xfrm>
          <a:prstGeom prst="ellipse">
            <a:avLst/>
          </a:prstGeom>
          <a:noFill/>
          <a:ln>
            <a:solidFill>
              <a:srgbClr val="E57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854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1A2D0D47-FF5E-D546-8E97-F3F6868BDCC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E208027-FE90-BA41-A276-4CCC34611CC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perfil (información general)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E05A590-7F40-964A-A3C2-320D0AEE9424}"/>
              </a:ext>
            </a:extLst>
          </p:cNvPr>
          <p:cNvSpPr txBox="1"/>
          <p:nvPr/>
        </p:nvSpPr>
        <p:spPr>
          <a:xfrm>
            <a:off x="434714" y="1629710"/>
            <a:ext cx="30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Empleo actual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Educación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Región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Información de contacto: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E-mail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Twitter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Web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20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000" dirty="0"/>
          </a:p>
        </p:txBody>
      </p:sp>
      <p:pic>
        <p:nvPicPr>
          <p:cNvPr id="4" name="Imagen 3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68B1BF9D-1BC0-3A47-B6D5-40292587A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950" y="1467150"/>
            <a:ext cx="5260179" cy="5086049"/>
          </a:xfrm>
          <a:prstGeom prst="rect">
            <a:avLst/>
          </a:prstGeom>
        </p:spPr>
      </p:pic>
      <p:pic>
        <p:nvPicPr>
          <p:cNvPr id="12" name="Imagen 11" descr="Una captura de pantalla de un celular con texto e imagen&#10;&#10;Descripción generada automáticamente">
            <a:extLst>
              <a:ext uri="{FF2B5EF4-FFF2-40B4-BE49-F238E27FC236}">
                <a16:creationId xmlns:a16="http://schemas.microsoft.com/office/drawing/2014/main" id="{F38911B5-0678-304D-A2D1-73ED5829E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80" y="4336573"/>
            <a:ext cx="27178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7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ángulo 16">
            <a:extLst>
              <a:ext uri="{FF2B5EF4-FFF2-40B4-BE49-F238E27FC236}">
                <a16:creationId xmlns:a16="http://schemas.microsoft.com/office/drawing/2014/main" id="{1A2D0D47-FF5E-D546-8E97-F3F6868BDCC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E208027-FE90-BA41-A276-4CCC34611CC5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acerca de (extracto)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E05A590-7F40-964A-A3C2-320D0AEE9424}"/>
              </a:ext>
            </a:extLst>
          </p:cNvPr>
          <p:cNvSpPr txBox="1"/>
          <p:nvPr/>
        </p:nvSpPr>
        <p:spPr>
          <a:xfrm>
            <a:off x="193174" y="1767733"/>
            <a:ext cx="506893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Primera persona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Fácil lectura (espacios)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3-4 párrafos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Trayectoria profesional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Competencias y destrezas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Valores y motivación (diferenciación)</a:t>
            </a:r>
            <a:endParaRPr lang="es-ES" sz="28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sz="2800" dirty="0">
                <a:solidFill>
                  <a:srgbClr val="000000"/>
                </a:solidFill>
              </a:rPr>
              <a:t>P</a:t>
            </a:r>
            <a:r>
              <a:rPr lang="es-ES_tradnl" sz="2800" dirty="0" err="1">
                <a:solidFill>
                  <a:srgbClr val="000000"/>
                </a:solidFill>
              </a:rPr>
              <a:t>alabras</a:t>
            </a:r>
            <a:r>
              <a:rPr lang="es-ES_tradnl" sz="2800" dirty="0">
                <a:solidFill>
                  <a:srgbClr val="000000"/>
                </a:solidFill>
              </a:rPr>
              <a:t> clave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Justificar situaciones especiales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>
                <a:solidFill>
                  <a:srgbClr val="000000"/>
                </a:solidFill>
              </a:rPr>
              <a:t>Contacto</a:t>
            </a:r>
            <a:endParaRPr lang="es-ES" sz="28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</p:txBody>
      </p:sp>
      <p:pic>
        <p:nvPicPr>
          <p:cNvPr id="5" name="Imagen 4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4F49112A-2CC0-8B4F-AA49-8ABF67F16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917" y="1324909"/>
            <a:ext cx="6717083" cy="52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0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1AC87C3E-DACD-054E-88B7-E0F14BE40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541" y="1447801"/>
            <a:ext cx="3262459" cy="513663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4236771-16DA-B344-8E58-F5D2221DA989}"/>
              </a:ext>
            </a:extLst>
          </p:cNvPr>
          <p:cNvSpPr/>
          <p:nvPr/>
        </p:nvSpPr>
        <p:spPr>
          <a:xfrm>
            <a:off x="0" y="304801"/>
            <a:ext cx="12192000" cy="775063"/>
          </a:xfrm>
          <a:prstGeom prst="rect">
            <a:avLst/>
          </a:prstGeom>
          <a:solidFill>
            <a:srgbClr val="037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0376B8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3942112-D0E5-0D41-8BFC-DC90B3FD7F71}"/>
              </a:ext>
            </a:extLst>
          </p:cNvPr>
          <p:cNvSpPr txBox="1">
            <a:spLocks/>
          </p:cNvSpPr>
          <p:nvPr/>
        </p:nvSpPr>
        <p:spPr>
          <a:xfrm>
            <a:off x="1981200" y="1211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</a:rPr>
              <a:t>in: presentación (empleo)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A92446C-3AE5-1D45-A322-A85CDE09D097}"/>
              </a:ext>
            </a:extLst>
          </p:cNvPr>
          <p:cNvSpPr txBox="1"/>
          <p:nvPr/>
        </p:nvSpPr>
        <p:spPr>
          <a:xfrm>
            <a:off x="310551" y="1447801"/>
            <a:ext cx="318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/>
              <a:t>Búsqueda de empleo</a:t>
            </a:r>
          </a:p>
        </p:txBody>
      </p:sp>
      <p:pic>
        <p:nvPicPr>
          <p:cNvPr id="16" name="Imagen 1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8ED575D-E7C0-6D43-B366-F8B2C95CA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20" y="2135511"/>
            <a:ext cx="3629523" cy="4601362"/>
          </a:xfrm>
          <a:prstGeom prst="rect">
            <a:avLst/>
          </a:prstGeom>
        </p:spPr>
      </p:pic>
      <p:pic>
        <p:nvPicPr>
          <p:cNvPr id="18" name="Imagen 17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EF7853E2-FD95-4C4A-A941-75A6BBA5F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851" y="2135511"/>
            <a:ext cx="2171027" cy="3893236"/>
          </a:xfrm>
          <a:prstGeom prst="rect">
            <a:avLst/>
          </a:prstGeom>
        </p:spPr>
      </p:pic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85EB52C-65CE-9B42-B33B-F7C62FCEA2FD}"/>
              </a:ext>
            </a:extLst>
          </p:cNvPr>
          <p:cNvCxnSpPr/>
          <p:nvPr/>
        </p:nvCxnSpPr>
        <p:spPr>
          <a:xfrm flipV="1">
            <a:off x="4175185" y="3429000"/>
            <a:ext cx="1691910" cy="2540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0762091-16DD-7C4C-AE47-F6CA9C403FEB}"/>
              </a:ext>
            </a:extLst>
          </p:cNvPr>
          <p:cNvSpPr/>
          <p:nvPr/>
        </p:nvSpPr>
        <p:spPr>
          <a:xfrm>
            <a:off x="9093484" y="2115730"/>
            <a:ext cx="2914486" cy="730987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8737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Paquete">
  <a:themeElements>
    <a:clrScheme name="Paquet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quet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que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3929</TotalTime>
  <Words>1416</Words>
  <Application>Microsoft Macintosh PowerPoint</Application>
  <PresentationFormat>Panorámica</PresentationFormat>
  <Paragraphs>195</Paragraphs>
  <Slides>22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Calibri</vt:lpstr>
      <vt:lpstr>Gill Sans MT</vt:lpstr>
      <vt:lpstr>Paquete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#Identidad #Digital PROFESIONAL DEL UNIVERSITARIO </dc:title>
  <dc:creator>grado ingenieriainformatica</dc:creator>
  <cp:lastModifiedBy>Oriol Borrás Gené</cp:lastModifiedBy>
  <cp:revision>2</cp:revision>
  <dcterms:created xsi:type="dcterms:W3CDTF">2020-08-14T16:53:18Z</dcterms:created>
  <dcterms:modified xsi:type="dcterms:W3CDTF">2020-09-27T16:31:32Z</dcterms:modified>
</cp:coreProperties>
</file>