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slideLayouts/slideLayout9.xml" ContentType="application/vnd.openxmlformats-officedocument.presentationml.slideLayout+xml"/>
  <Override PartName="/ppt/theme/theme6.xml" ContentType="application/vnd.openxmlformats-officedocument.theme+xml"/>
  <Override PartName="/ppt/slideLayouts/slideLayout10.xml" ContentType="application/vnd.openxmlformats-officedocument.presentationml.slideLayout+xml"/>
  <Override PartName="/ppt/theme/theme7.xml" ContentType="application/vnd.openxmlformats-officedocument.theme+xml"/>
  <Override PartName="/ppt/slideLayouts/slideLayout11.xml" ContentType="application/vnd.openxmlformats-officedocument.presentationml.slideLayout+xml"/>
  <Override PartName="/ppt/theme/theme8.xml" ContentType="application/vnd.openxmlformats-officedocument.theme+xml"/>
  <Override PartName="/ppt/slideLayouts/slideLayout12.xml" ContentType="application/vnd.openxmlformats-officedocument.presentationml.slideLayout+xml"/>
  <Override PartName="/ppt/theme/theme9.xml" ContentType="application/vnd.openxmlformats-officedocument.theme+xml"/>
  <Override PartName="/ppt/slideLayouts/slideLayout13.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63" r:id="rId2"/>
    <p:sldMasterId id="2147483665" r:id="rId3"/>
    <p:sldMasterId id="2147483667" r:id="rId4"/>
    <p:sldMasterId id="2147483671" r:id="rId5"/>
    <p:sldMasterId id="2147483673" r:id="rId6"/>
    <p:sldMasterId id="2147483675" r:id="rId7"/>
    <p:sldMasterId id="2147483677" r:id="rId8"/>
    <p:sldMasterId id="2147483679" r:id="rId9"/>
    <p:sldMasterId id="2147483681" r:id="rId10"/>
  </p:sldMasterIdLst>
  <p:notesMasterIdLst>
    <p:notesMasterId r:id="rId30"/>
  </p:notesMasterIdLst>
  <p:sldIdLst>
    <p:sldId id="256" r:id="rId11"/>
    <p:sldId id="258" r:id="rId12"/>
    <p:sldId id="257" r:id="rId13"/>
    <p:sldId id="269" r:id="rId14"/>
    <p:sldId id="260" r:id="rId15"/>
    <p:sldId id="261" r:id="rId16"/>
    <p:sldId id="262" r:id="rId17"/>
    <p:sldId id="271" r:id="rId18"/>
    <p:sldId id="272" r:id="rId19"/>
    <p:sldId id="270" r:id="rId20"/>
    <p:sldId id="259" r:id="rId21"/>
    <p:sldId id="268" r:id="rId22"/>
    <p:sldId id="263" r:id="rId23"/>
    <p:sldId id="273" r:id="rId24"/>
    <p:sldId id="264" r:id="rId25"/>
    <p:sldId id="265" r:id="rId26"/>
    <p:sldId id="274" r:id="rId27"/>
    <p:sldId id="266" r:id="rId28"/>
    <p:sldId id="267" r:id="rId29"/>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01" d="100"/>
          <a:sy n="101" d="100"/>
        </p:scale>
        <p:origin x="87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C63F09-04F1-42CA-A49A-538CA62CF74D}" type="datetimeFigureOut">
              <a:rPr lang="es-ES" smtClean="0"/>
              <a:t>21/02/2025</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5A24BF-C395-4C8F-B7D2-66ECA2E7BA61}" type="slidenum">
              <a:rPr lang="es-ES" smtClean="0"/>
              <a:t>‹Nº›</a:t>
            </a:fld>
            <a:endParaRPr lang="es-ES"/>
          </a:p>
        </p:txBody>
      </p:sp>
    </p:spTree>
    <p:extLst>
      <p:ext uri="{BB962C8B-B14F-4D97-AF65-F5344CB8AC3E}">
        <p14:creationId xmlns:p14="http://schemas.microsoft.com/office/powerpoint/2010/main" val="1287240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Portada-1">
    <p:spTree>
      <p:nvGrpSpPr>
        <p:cNvPr id="1" name=""/>
        <p:cNvGrpSpPr/>
        <p:nvPr/>
      </p:nvGrpSpPr>
      <p:grpSpPr>
        <a:xfrm>
          <a:off x="0" y="0"/>
          <a:ext cx="0" cy="0"/>
          <a:chOff x="0" y="0"/>
          <a:chExt cx="0" cy="0"/>
        </a:xfrm>
      </p:grpSpPr>
      <p:sp>
        <p:nvSpPr>
          <p:cNvPr id="6" name="PlaceHolder 1"/>
          <p:cNvSpPr>
            <a:spLocks noGrp="1"/>
          </p:cNvSpPr>
          <p:nvPr>
            <p:ph type="title"/>
          </p:nvPr>
        </p:nvSpPr>
        <p:spPr>
          <a:xfrm>
            <a:off x="2464904" y="273600"/>
            <a:ext cx="9117016" cy="1144800"/>
          </a:xfrm>
          <a:prstGeom prst="rect">
            <a:avLst/>
          </a:prstGeom>
          <a:noFill/>
          <a:ln w="0">
            <a:noFill/>
          </a:ln>
        </p:spPr>
        <p:txBody>
          <a:bodyPr lIns="0" tIns="0" rIns="0" bIns="0" anchor="ctr">
            <a:noAutofit/>
          </a:bodyPr>
          <a:lstStyle>
            <a:lvl1pPr>
              <a:defRPr sz="3600"/>
            </a:lvl1pPr>
          </a:lstStyle>
          <a:p>
            <a:pPr indent="0">
              <a:buNone/>
            </a:pPr>
            <a:r>
              <a:rPr lang="es-ES" sz="1800" b="0" u="none" strike="noStrike">
                <a:solidFill>
                  <a:srgbClr val="000000"/>
                </a:solidFill>
                <a:uFillTx/>
                <a:latin typeface="Arial"/>
              </a:rPr>
              <a:t>Haga clic para modificar el estilo de título del patrón</a:t>
            </a:r>
            <a:endParaRPr lang="en-US" sz="1800" b="0" u="none" strike="noStrike" dirty="0">
              <a:solidFill>
                <a:srgbClr val="000000"/>
              </a:solidFill>
              <a:uFillTx/>
              <a:latin typeface="Arial"/>
            </a:endParaRPr>
          </a:p>
        </p:txBody>
      </p:sp>
      <p:sp>
        <p:nvSpPr>
          <p:cNvPr id="7" name="PlaceHolder 2"/>
          <p:cNvSpPr>
            <a:spLocks noGrp="1"/>
          </p:cNvSpPr>
          <p:nvPr>
            <p:ph type="subTitle"/>
          </p:nvPr>
        </p:nvSpPr>
        <p:spPr>
          <a:xfrm>
            <a:off x="2464904" y="1679713"/>
            <a:ext cx="6869536" cy="767207"/>
          </a:xfrm>
          <a:prstGeom prst="rect">
            <a:avLst/>
          </a:prstGeom>
          <a:noFill/>
          <a:ln w="0">
            <a:noFill/>
          </a:ln>
        </p:spPr>
        <p:txBody>
          <a:bodyPr lIns="0" tIns="0" rIns="0" bIns="0" anchor="ctr">
            <a:noAutofit/>
          </a:bodyPr>
          <a:lstStyle/>
          <a:p>
            <a:pPr indent="0" algn="ctr">
              <a:buNone/>
            </a:pPr>
            <a:r>
              <a:rPr lang="es-ES" sz="3200" b="0" u="none" strike="noStrike">
                <a:solidFill>
                  <a:srgbClr val="000000"/>
                </a:solidFill>
                <a:uFillTx/>
                <a:latin typeface="Arial"/>
              </a:rPr>
              <a:t>Haga clic para modificar el estilo de subtítulo del patrón</a:t>
            </a:r>
            <a:endParaRPr lang="es-ES" sz="3200" b="0" u="none" strike="noStrike" dirty="0">
              <a:solidFill>
                <a:srgbClr val="000000"/>
              </a:solidFill>
              <a:uFillTx/>
              <a:latin typeface="Arial"/>
            </a:endParaRPr>
          </a:p>
        </p:txBody>
      </p:sp>
      <p:sp>
        <p:nvSpPr>
          <p:cNvPr id="2" name="Marcador de pie de página 1">
            <a:extLst>
              <a:ext uri="{FF2B5EF4-FFF2-40B4-BE49-F238E27FC236}">
                <a16:creationId xmlns:a16="http://schemas.microsoft.com/office/drawing/2014/main" id="{1E92060E-9667-129E-36FF-13DFAA0D7BA0}"/>
              </a:ext>
            </a:extLst>
          </p:cNvPr>
          <p:cNvSpPr>
            <a:spLocks noGrp="1"/>
          </p:cNvSpPr>
          <p:nvPr>
            <p:ph type="ftr" sz="quarter" idx="10"/>
          </p:nvPr>
        </p:nvSpPr>
        <p:spPr/>
        <p:txBody>
          <a:bodyPr/>
          <a:lstStyle/>
          <a:p>
            <a:r>
              <a:rPr lang="es-ES"/>
              <a:t>Elaborado por: Clara Janneth Santos-Martínez. Material Docente en Abierto, URJC</a:t>
            </a:r>
          </a:p>
        </p:txBody>
      </p:sp>
      <p:sp>
        <p:nvSpPr>
          <p:cNvPr id="3" name="Marcador de número de diapositiva 2">
            <a:extLst>
              <a:ext uri="{FF2B5EF4-FFF2-40B4-BE49-F238E27FC236}">
                <a16:creationId xmlns:a16="http://schemas.microsoft.com/office/drawing/2014/main" id="{019934B3-B159-A813-B569-86706DB2DBED}"/>
              </a:ext>
            </a:extLst>
          </p:cNvPr>
          <p:cNvSpPr>
            <a:spLocks noGrp="1"/>
          </p:cNvSpPr>
          <p:nvPr>
            <p:ph type="sldNum" sz="quarter" idx="11"/>
          </p:nvPr>
        </p:nvSpPr>
        <p:spPr/>
        <p:txBody>
          <a:bodyPr/>
          <a:lstStyle/>
          <a:p>
            <a:fld id="{97C41214-DF95-47DE-8228-6A060841BAF5}" type="slidenum">
              <a:rPr lang="es-ES" smtClean="0"/>
              <a:t>‹Nº›</a:t>
            </a:fld>
            <a:endParaRPr lang="es-ES"/>
          </a:p>
        </p:txBody>
      </p:sp>
      <p:sp>
        <p:nvSpPr>
          <p:cNvPr id="5" name="Marcador de contenido 4">
            <a:extLst>
              <a:ext uri="{FF2B5EF4-FFF2-40B4-BE49-F238E27FC236}">
                <a16:creationId xmlns:a16="http://schemas.microsoft.com/office/drawing/2014/main" id="{D3DD560A-B0E9-B6E8-971D-D5203DD08644}"/>
              </a:ext>
            </a:extLst>
          </p:cNvPr>
          <p:cNvSpPr>
            <a:spLocks noGrp="1"/>
          </p:cNvSpPr>
          <p:nvPr>
            <p:ph sz="quarter" idx="12"/>
          </p:nvPr>
        </p:nvSpPr>
        <p:spPr>
          <a:xfrm>
            <a:off x="2911475" y="2654300"/>
            <a:ext cx="8442325" cy="338931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Tree>
    <p:extLst>
      <p:ext uri="{BB962C8B-B14F-4D97-AF65-F5344CB8AC3E}">
        <p14:creationId xmlns:p14="http://schemas.microsoft.com/office/powerpoint/2010/main" val="1890447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estacado 2">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D00D9D03-9FA3-B572-E89A-A593B5C18A16}"/>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3" name="Marcador de número de diapositiva 2">
            <a:extLst>
              <a:ext uri="{FF2B5EF4-FFF2-40B4-BE49-F238E27FC236}">
                <a16:creationId xmlns:a16="http://schemas.microsoft.com/office/drawing/2014/main" id="{BF852493-ECDA-56B6-099D-1A2521E9AE73}"/>
              </a:ext>
            </a:extLst>
          </p:cNvPr>
          <p:cNvSpPr>
            <a:spLocks noGrp="1"/>
          </p:cNvSpPr>
          <p:nvPr>
            <p:ph type="sldNum" sz="quarter" idx="11"/>
          </p:nvPr>
        </p:nvSpPr>
        <p:spPr/>
        <p:txBody>
          <a:bodyPr/>
          <a:lstStyle/>
          <a:p>
            <a:fld id="{9D63F05D-25CB-4425-9DDE-A2C935C749A8}" type="slidenum">
              <a:rPr lang="es-ES" smtClean="0"/>
              <a:t>‹Nº›</a:t>
            </a:fld>
            <a:endParaRPr lang="es-ES"/>
          </a:p>
        </p:txBody>
      </p:sp>
      <p:sp>
        <p:nvSpPr>
          <p:cNvPr id="4" name="Título 3">
            <a:extLst>
              <a:ext uri="{FF2B5EF4-FFF2-40B4-BE49-F238E27FC236}">
                <a16:creationId xmlns:a16="http://schemas.microsoft.com/office/drawing/2014/main" id="{C29979D6-3FEF-8233-AA9D-C68F0A766D9C}"/>
              </a:ext>
            </a:extLst>
          </p:cNvPr>
          <p:cNvSpPr>
            <a:spLocks noGrp="1"/>
          </p:cNvSpPr>
          <p:nvPr>
            <p:ph type="title"/>
          </p:nvPr>
        </p:nvSpPr>
        <p:spPr/>
        <p:txBody>
          <a:bodyPr/>
          <a:lstStyle/>
          <a:p>
            <a:r>
              <a:rPr lang="es-ES"/>
              <a:t>Haga clic para modificar el estilo de título del patrón</a:t>
            </a:r>
            <a:endParaRPr lang="es-ES" dirty="0"/>
          </a:p>
        </p:txBody>
      </p:sp>
    </p:spTree>
    <p:extLst>
      <p:ext uri="{BB962C8B-B14F-4D97-AF65-F5344CB8AC3E}">
        <p14:creationId xmlns:p14="http://schemas.microsoft.com/office/powerpoint/2010/main" val="885533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estacado texto + texto 1">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477F3AD6-2F00-5A1A-F00A-849BA3C8A7C0}"/>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3" name="Marcador de número de diapositiva 2">
            <a:extLst>
              <a:ext uri="{FF2B5EF4-FFF2-40B4-BE49-F238E27FC236}">
                <a16:creationId xmlns:a16="http://schemas.microsoft.com/office/drawing/2014/main" id="{5EE0121C-9F18-ACAC-56EF-A9AFCF516B88}"/>
              </a:ext>
            </a:extLst>
          </p:cNvPr>
          <p:cNvSpPr>
            <a:spLocks noGrp="1"/>
          </p:cNvSpPr>
          <p:nvPr>
            <p:ph type="sldNum" sz="quarter" idx="11"/>
          </p:nvPr>
        </p:nvSpPr>
        <p:spPr/>
        <p:txBody>
          <a:bodyPr/>
          <a:lstStyle/>
          <a:p>
            <a:fld id="{E041B7C4-753D-44FB-93E5-154AC945476B}" type="slidenum">
              <a:rPr lang="es-ES" smtClean="0"/>
              <a:t>‹Nº›</a:t>
            </a:fld>
            <a:endParaRPr lang="es-ES" dirty="0"/>
          </a:p>
        </p:txBody>
      </p:sp>
      <p:sp>
        <p:nvSpPr>
          <p:cNvPr id="4" name="Título 3">
            <a:extLst>
              <a:ext uri="{FF2B5EF4-FFF2-40B4-BE49-F238E27FC236}">
                <a16:creationId xmlns:a16="http://schemas.microsoft.com/office/drawing/2014/main" id="{75A90906-E38C-B81D-1340-D4032754E3C5}"/>
              </a:ext>
            </a:extLst>
          </p:cNvPr>
          <p:cNvSpPr>
            <a:spLocks noGrp="1"/>
          </p:cNvSpPr>
          <p:nvPr>
            <p:ph type="title"/>
          </p:nvPr>
        </p:nvSpPr>
        <p:spPr>
          <a:xfrm>
            <a:off x="1149479" y="165600"/>
            <a:ext cx="10519059" cy="1144800"/>
          </a:xfrm>
        </p:spPr>
        <p:txBody>
          <a:bodyPr/>
          <a:lstStyle>
            <a:lvl1pPr algn="ctr">
              <a:defRPr/>
            </a:lvl1pPr>
          </a:lstStyle>
          <a:p>
            <a:r>
              <a:rPr lang="es-ES"/>
              <a:t>Haga clic para modificar el estilo de título del patrón</a:t>
            </a:r>
            <a:endParaRPr lang="es-ES" dirty="0"/>
          </a:p>
        </p:txBody>
      </p:sp>
    </p:spTree>
    <p:extLst>
      <p:ext uri="{BB962C8B-B14F-4D97-AF65-F5344CB8AC3E}">
        <p14:creationId xmlns:p14="http://schemas.microsoft.com/office/powerpoint/2010/main" val="33705534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Cierre 1">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51379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1_Cierre 1">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9462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Portada-3">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76C8A3E-FEE9-0AC4-1729-83A1633C1F80}"/>
              </a:ext>
            </a:extLst>
          </p:cNvPr>
          <p:cNvSpPr>
            <a:spLocks noGrp="1"/>
          </p:cNvSpPr>
          <p:nvPr>
            <p:ph sz="quarter" idx="10"/>
          </p:nvPr>
        </p:nvSpPr>
        <p:spPr>
          <a:xfrm>
            <a:off x="2940230" y="1421296"/>
            <a:ext cx="8072464" cy="468105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
        <p:nvSpPr>
          <p:cNvPr id="4" name="Título 3">
            <a:extLst>
              <a:ext uri="{FF2B5EF4-FFF2-40B4-BE49-F238E27FC236}">
                <a16:creationId xmlns:a16="http://schemas.microsoft.com/office/drawing/2014/main" id="{2805D1FB-0FE8-01F2-CF4E-E29616D83189}"/>
              </a:ext>
            </a:extLst>
          </p:cNvPr>
          <p:cNvSpPr>
            <a:spLocks noGrp="1"/>
          </p:cNvSpPr>
          <p:nvPr>
            <p:ph type="title"/>
          </p:nvPr>
        </p:nvSpPr>
        <p:spPr>
          <a:xfrm>
            <a:off x="2940229" y="136525"/>
            <a:ext cx="8072465" cy="1141200"/>
          </a:xfrm>
        </p:spPr>
        <p:txBody>
          <a:bodyPr/>
          <a:lstStyle>
            <a:lvl1pPr algn="ctr">
              <a:defRPr sz="3600"/>
            </a:lvl1pPr>
          </a:lstStyle>
          <a:p>
            <a:r>
              <a:rPr lang="es-ES"/>
              <a:t>Haga clic para modificar el estilo de título del patrón</a:t>
            </a:r>
            <a:endParaRPr lang="es-ES" dirty="0"/>
          </a:p>
        </p:txBody>
      </p:sp>
      <p:sp>
        <p:nvSpPr>
          <p:cNvPr id="5" name="Marcador de pie de página 4">
            <a:extLst>
              <a:ext uri="{FF2B5EF4-FFF2-40B4-BE49-F238E27FC236}">
                <a16:creationId xmlns:a16="http://schemas.microsoft.com/office/drawing/2014/main" id="{0E100CA0-EB85-AC62-0502-83A3999BC9E1}"/>
              </a:ext>
            </a:extLst>
          </p:cNvPr>
          <p:cNvSpPr>
            <a:spLocks noGrp="1"/>
          </p:cNvSpPr>
          <p:nvPr>
            <p:ph type="ftr" sz="quarter" idx="11"/>
          </p:nvPr>
        </p:nvSpPr>
        <p:spPr/>
        <p:txBody>
          <a:bodyPr/>
          <a:lstStyle/>
          <a:p>
            <a:r>
              <a:rPr lang="es-ES"/>
              <a:t>Elaborado por: Clara Janneth Santos-Martínez. Material Docente en Abierto, URJC</a:t>
            </a:r>
          </a:p>
        </p:txBody>
      </p:sp>
      <p:sp>
        <p:nvSpPr>
          <p:cNvPr id="6" name="Marcador de número de diapositiva 5">
            <a:extLst>
              <a:ext uri="{FF2B5EF4-FFF2-40B4-BE49-F238E27FC236}">
                <a16:creationId xmlns:a16="http://schemas.microsoft.com/office/drawing/2014/main" id="{AF4CECE1-B5FF-BD4D-45DA-451C7CDDF6FC}"/>
              </a:ext>
            </a:extLst>
          </p:cNvPr>
          <p:cNvSpPr>
            <a:spLocks noGrp="1"/>
          </p:cNvSpPr>
          <p:nvPr>
            <p:ph type="sldNum" sz="quarter" idx="12"/>
          </p:nvPr>
        </p:nvSpPr>
        <p:spPr/>
        <p:txBody>
          <a:bodyPr/>
          <a:lstStyle/>
          <a:p>
            <a:fld id="{97C41214-DF95-47DE-8228-6A060841BAF5}" type="slidenum">
              <a:rPr lang="es-ES" smtClean="0"/>
              <a:t>‹Nº›</a:t>
            </a:fld>
            <a:endParaRPr lang="es-ES"/>
          </a:p>
        </p:txBody>
      </p:sp>
    </p:spTree>
    <p:extLst>
      <p:ext uri="{BB962C8B-B14F-4D97-AF65-F5344CB8AC3E}">
        <p14:creationId xmlns:p14="http://schemas.microsoft.com/office/powerpoint/2010/main" val="41552137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ortada-2">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574BF711-AF21-09B1-EB4B-31FDDFDFD706}"/>
              </a:ext>
            </a:extLst>
          </p:cNvPr>
          <p:cNvSpPr>
            <a:spLocks noGrp="1"/>
          </p:cNvSpPr>
          <p:nvPr>
            <p:ph type="body" sz="quarter" idx="10"/>
          </p:nvPr>
        </p:nvSpPr>
        <p:spPr>
          <a:xfrm>
            <a:off x="2862471" y="3032125"/>
            <a:ext cx="8497680" cy="313055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Título 3">
            <a:extLst>
              <a:ext uri="{FF2B5EF4-FFF2-40B4-BE49-F238E27FC236}">
                <a16:creationId xmlns:a16="http://schemas.microsoft.com/office/drawing/2014/main" id="{A83AD025-8A48-F9F9-CA89-0C590EFBB495}"/>
              </a:ext>
            </a:extLst>
          </p:cNvPr>
          <p:cNvSpPr>
            <a:spLocks noGrp="1"/>
          </p:cNvSpPr>
          <p:nvPr>
            <p:ph type="title"/>
          </p:nvPr>
        </p:nvSpPr>
        <p:spPr/>
        <p:txBody>
          <a:bodyPr/>
          <a:lstStyle/>
          <a:p>
            <a:r>
              <a:rPr lang="es-ES"/>
              <a:t>Haga clic para modificar el estilo de título del patrón</a:t>
            </a:r>
          </a:p>
        </p:txBody>
      </p:sp>
      <p:sp>
        <p:nvSpPr>
          <p:cNvPr id="5" name="Marcador de pie de página 4">
            <a:extLst>
              <a:ext uri="{FF2B5EF4-FFF2-40B4-BE49-F238E27FC236}">
                <a16:creationId xmlns:a16="http://schemas.microsoft.com/office/drawing/2014/main" id="{3C41C067-CB9D-C01F-DB3F-EA487A0BEE4A}"/>
              </a:ext>
            </a:extLst>
          </p:cNvPr>
          <p:cNvSpPr>
            <a:spLocks noGrp="1"/>
          </p:cNvSpPr>
          <p:nvPr>
            <p:ph type="ftr" sz="quarter" idx="11"/>
          </p:nvPr>
        </p:nvSpPr>
        <p:spPr/>
        <p:txBody>
          <a:bodyPr/>
          <a:lstStyle/>
          <a:p>
            <a:r>
              <a:rPr lang="es-ES"/>
              <a:t>Elaborado por: Clara Janneth Santos-Martínez. Material Docente en Abierto, URJC</a:t>
            </a:r>
            <a:endParaRPr lang="es-ES" dirty="0"/>
          </a:p>
        </p:txBody>
      </p:sp>
      <p:sp>
        <p:nvSpPr>
          <p:cNvPr id="6" name="Marcador de número de diapositiva 5">
            <a:extLst>
              <a:ext uri="{FF2B5EF4-FFF2-40B4-BE49-F238E27FC236}">
                <a16:creationId xmlns:a16="http://schemas.microsoft.com/office/drawing/2014/main" id="{D17E7A05-CBCA-BA38-C4FA-81865A800C76}"/>
              </a:ext>
            </a:extLst>
          </p:cNvPr>
          <p:cNvSpPr>
            <a:spLocks noGrp="1"/>
          </p:cNvSpPr>
          <p:nvPr>
            <p:ph type="sldNum" sz="quarter" idx="12"/>
          </p:nvPr>
        </p:nvSpPr>
        <p:spPr/>
        <p:txBody>
          <a:bodyPr/>
          <a:lstStyle/>
          <a:p>
            <a:fld id="{84198D8D-A5BD-4954-AD2C-0A190A72C325}" type="slidenum">
              <a:rPr lang="es-ES" smtClean="0"/>
              <a:t>‹Nº›</a:t>
            </a:fld>
            <a:endParaRPr lang="es-ES"/>
          </a:p>
        </p:txBody>
      </p:sp>
    </p:spTree>
    <p:extLst>
      <p:ext uri="{BB962C8B-B14F-4D97-AF65-F5344CB8AC3E}">
        <p14:creationId xmlns:p14="http://schemas.microsoft.com/office/powerpoint/2010/main" val="40275625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p + imagen derech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633ECC-901E-699E-FBD4-8CFE70C87146}"/>
              </a:ext>
            </a:extLst>
          </p:cNvPr>
          <p:cNvSpPr>
            <a:spLocks noGrp="1"/>
          </p:cNvSpPr>
          <p:nvPr>
            <p:ph type="title"/>
          </p:nvPr>
        </p:nvSpPr>
        <p:spPr/>
        <p:txBody>
          <a:bodyPr/>
          <a:lstStyle/>
          <a:p>
            <a:r>
              <a:rPr lang="es-ES"/>
              <a:t>Haga clic para modificar el estilo de título del patrón</a:t>
            </a:r>
          </a:p>
        </p:txBody>
      </p:sp>
      <p:sp>
        <p:nvSpPr>
          <p:cNvPr id="3" name="Marcador de pie de página 2">
            <a:extLst>
              <a:ext uri="{FF2B5EF4-FFF2-40B4-BE49-F238E27FC236}">
                <a16:creationId xmlns:a16="http://schemas.microsoft.com/office/drawing/2014/main" id="{23E9C15E-A0A0-4267-8FA1-BDDF8762DCEB}"/>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4" name="Marcador de número de diapositiva 3">
            <a:extLst>
              <a:ext uri="{FF2B5EF4-FFF2-40B4-BE49-F238E27FC236}">
                <a16:creationId xmlns:a16="http://schemas.microsoft.com/office/drawing/2014/main" id="{14FB30F9-B6B2-D618-FCBE-8897A647CD55}"/>
              </a:ext>
            </a:extLst>
          </p:cNvPr>
          <p:cNvSpPr>
            <a:spLocks noGrp="1"/>
          </p:cNvSpPr>
          <p:nvPr>
            <p:ph type="sldNum" sz="quarter" idx="11"/>
          </p:nvPr>
        </p:nvSpPr>
        <p:spPr/>
        <p:txBody>
          <a:bodyPr/>
          <a:lstStyle/>
          <a:p>
            <a:fld id="{D78C809D-91D3-4CED-BEB5-8FFE8CE194A8}" type="slidenum">
              <a:rPr lang="es-ES" smtClean="0"/>
              <a:t>‹Nº›</a:t>
            </a:fld>
            <a:endParaRPr lang="es-ES"/>
          </a:p>
        </p:txBody>
      </p:sp>
    </p:spTree>
    <p:extLst>
      <p:ext uri="{BB962C8B-B14F-4D97-AF65-F5344CB8AC3E}">
        <p14:creationId xmlns:p14="http://schemas.microsoft.com/office/powerpoint/2010/main" val="1034969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extp + imagen iz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8B04DC-E2C3-4A11-FCCB-C7F7FF4C27C3}"/>
              </a:ext>
            </a:extLst>
          </p:cNvPr>
          <p:cNvSpPr>
            <a:spLocks noGrp="1"/>
          </p:cNvSpPr>
          <p:nvPr>
            <p:ph type="title"/>
          </p:nvPr>
        </p:nvSpPr>
        <p:spPr/>
        <p:txBody>
          <a:bodyPr/>
          <a:lstStyle>
            <a:lvl1pPr>
              <a:defRPr sz="3600"/>
            </a:lvl1pPr>
          </a:lstStyle>
          <a:p>
            <a:r>
              <a:rPr lang="es-ES"/>
              <a:t>Haga clic para modificar el estilo de título del patrón</a:t>
            </a:r>
            <a:endParaRPr lang="es-ES" dirty="0"/>
          </a:p>
        </p:txBody>
      </p:sp>
      <p:sp>
        <p:nvSpPr>
          <p:cNvPr id="5" name="Marcador de pie de página 4">
            <a:extLst>
              <a:ext uri="{FF2B5EF4-FFF2-40B4-BE49-F238E27FC236}">
                <a16:creationId xmlns:a16="http://schemas.microsoft.com/office/drawing/2014/main" id="{E8162D86-0307-36B7-973D-948009F6C72F}"/>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6" name="Marcador de número de diapositiva 5">
            <a:extLst>
              <a:ext uri="{FF2B5EF4-FFF2-40B4-BE49-F238E27FC236}">
                <a16:creationId xmlns:a16="http://schemas.microsoft.com/office/drawing/2014/main" id="{381DAC22-E358-F481-3D1B-9F2DA9683E38}"/>
              </a:ext>
            </a:extLst>
          </p:cNvPr>
          <p:cNvSpPr>
            <a:spLocks noGrp="1"/>
          </p:cNvSpPr>
          <p:nvPr>
            <p:ph type="sldNum" sz="quarter" idx="11"/>
          </p:nvPr>
        </p:nvSpPr>
        <p:spPr/>
        <p:txBody>
          <a:bodyPr/>
          <a:lstStyle/>
          <a:p>
            <a:fld id="{EAB12A51-B90F-41A2-8418-3383866E81AA}" type="slidenum">
              <a:rPr lang="es-ES" smtClean="0"/>
              <a:t>‹Nº›</a:t>
            </a:fld>
            <a:endParaRPr lang="es-ES"/>
          </a:p>
        </p:txBody>
      </p:sp>
      <p:sp>
        <p:nvSpPr>
          <p:cNvPr id="8" name="Marcador de contenido 7">
            <a:extLst>
              <a:ext uri="{FF2B5EF4-FFF2-40B4-BE49-F238E27FC236}">
                <a16:creationId xmlns:a16="http://schemas.microsoft.com/office/drawing/2014/main" id="{D43D0D0C-BC2C-88FA-BC5A-0ABF3DDEFDA1}"/>
              </a:ext>
            </a:extLst>
          </p:cNvPr>
          <p:cNvSpPr>
            <a:spLocks noGrp="1"/>
          </p:cNvSpPr>
          <p:nvPr>
            <p:ph sz="quarter" idx="12"/>
          </p:nvPr>
        </p:nvSpPr>
        <p:spPr>
          <a:xfrm>
            <a:off x="1450975" y="1460500"/>
            <a:ext cx="10133013" cy="464212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4236447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3E8BBD8-0DE9-96DE-AE4B-02BEEB340B09}"/>
              </a:ext>
            </a:extLst>
          </p:cNvPr>
          <p:cNvSpPr>
            <a:spLocks noGrp="1"/>
          </p:cNvSpPr>
          <p:nvPr>
            <p:ph type="title"/>
          </p:nvPr>
        </p:nvSpPr>
        <p:spPr/>
        <p:txBody>
          <a:bodyPr/>
          <a:lstStyle/>
          <a:p>
            <a:r>
              <a:rPr lang="es-ES"/>
              <a:t>Haga clic para modificar el estilo de título del patrón</a:t>
            </a:r>
          </a:p>
        </p:txBody>
      </p:sp>
      <p:sp>
        <p:nvSpPr>
          <p:cNvPr id="3" name="Marcador de pie de página 2">
            <a:extLst>
              <a:ext uri="{FF2B5EF4-FFF2-40B4-BE49-F238E27FC236}">
                <a16:creationId xmlns:a16="http://schemas.microsoft.com/office/drawing/2014/main" id="{55E717C8-8C34-1D81-752E-936147AE420E}"/>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4" name="Marcador de número de diapositiva 3">
            <a:extLst>
              <a:ext uri="{FF2B5EF4-FFF2-40B4-BE49-F238E27FC236}">
                <a16:creationId xmlns:a16="http://schemas.microsoft.com/office/drawing/2014/main" id="{8AFC0DB4-8DF5-C042-905A-2ABD31F51C1C}"/>
              </a:ext>
            </a:extLst>
          </p:cNvPr>
          <p:cNvSpPr>
            <a:spLocks noGrp="1"/>
          </p:cNvSpPr>
          <p:nvPr>
            <p:ph type="sldNum" sz="quarter" idx="11"/>
          </p:nvPr>
        </p:nvSpPr>
        <p:spPr/>
        <p:txBody>
          <a:bodyPr/>
          <a:lstStyle/>
          <a:p>
            <a:fld id="{EAB12A51-B90F-41A2-8418-3383866E81AA}" type="slidenum">
              <a:rPr lang="es-ES" smtClean="0"/>
              <a:t>‹Nº›</a:t>
            </a:fld>
            <a:endParaRPr lang="es-ES"/>
          </a:p>
        </p:txBody>
      </p:sp>
    </p:spTree>
    <p:extLst>
      <p:ext uri="{BB962C8B-B14F-4D97-AF65-F5344CB8AC3E}">
        <p14:creationId xmlns:p14="http://schemas.microsoft.com/office/powerpoint/2010/main" val="1412301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B75BD4-E0E8-4E29-D291-F7A0EE3D38D4}"/>
              </a:ext>
            </a:extLst>
          </p:cNvPr>
          <p:cNvSpPr>
            <a:spLocks noGrp="1"/>
          </p:cNvSpPr>
          <p:nvPr>
            <p:ph type="title"/>
          </p:nvPr>
        </p:nvSpPr>
        <p:spPr/>
        <p:txBody>
          <a:bodyPr/>
          <a:lstStyle/>
          <a:p>
            <a:r>
              <a:rPr lang="es-ES"/>
              <a:t>Haga clic para modificar el estilo de título del patrón</a:t>
            </a:r>
          </a:p>
        </p:txBody>
      </p:sp>
      <p:sp>
        <p:nvSpPr>
          <p:cNvPr id="3" name="Marcador de pie de página 2">
            <a:extLst>
              <a:ext uri="{FF2B5EF4-FFF2-40B4-BE49-F238E27FC236}">
                <a16:creationId xmlns:a16="http://schemas.microsoft.com/office/drawing/2014/main" id="{6E92B418-4AB7-D472-B250-4E7E344976EF}"/>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4" name="Marcador de número de diapositiva 3">
            <a:extLst>
              <a:ext uri="{FF2B5EF4-FFF2-40B4-BE49-F238E27FC236}">
                <a16:creationId xmlns:a16="http://schemas.microsoft.com/office/drawing/2014/main" id="{F1761563-FE49-1E06-CA8A-329534D19C2E}"/>
              </a:ext>
            </a:extLst>
          </p:cNvPr>
          <p:cNvSpPr>
            <a:spLocks noGrp="1"/>
          </p:cNvSpPr>
          <p:nvPr>
            <p:ph type="sldNum" sz="quarter" idx="11"/>
          </p:nvPr>
        </p:nvSpPr>
        <p:spPr/>
        <p:txBody>
          <a:bodyPr/>
          <a:lstStyle/>
          <a:p>
            <a:fld id="{EAB12A51-B90F-41A2-8418-3383866E81AA}" type="slidenum">
              <a:rPr lang="es-ES" smtClean="0"/>
              <a:t>‹Nº›</a:t>
            </a:fld>
            <a:endParaRPr lang="es-ES"/>
          </a:p>
        </p:txBody>
      </p:sp>
    </p:spTree>
    <p:extLst>
      <p:ext uri="{BB962C8B-B14F-4D97-AF65-F5344CB8AC3E}">
        <p14:creationId xmlns:p14="http://schemas.microsoft.com/office/powerpoint/2010/main" val="3145856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o + gráfic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7BE8233-8294-F57F-C5F9-F2D68F8A5AC8}"/>
              </a:ext>
            </a:extLst>
          </p:cNvPr>
          <p:cNvSpPr>
            <a:spLocks noGrp="1"/>
          </p:cNvSpPr>
          <p:nvPr>
            <p:ph type="title"/>
          </p:nvPr>
        </p:nvSpPr>
        <p:spPr>
          <a:xfrm>
            <a:off x="1192697" y="298174"/>
            <a:ext cx="4204252" cy="1669774"/>
          </a:xfrm>
        </p:spPr>
        <p:txBody>
          <a:bodyPr/>
          <a:lstStyle>
            <a:lvl1pPr>
              <a:defRPr sz="3600"/>
            </a:lvl1pPr>
          </a:lstStyle>
          <a:p>
            <a:r>
              <a:rPr lang="es-ES"/>
              <a:t>Haga clic para modificar el estilo de título del patrón</a:t>
            </a:r>
            <a:endParaRPr lang="es-ES" dirty="0"/>
          </a:p>
        </p:txBody>
      </p:sp>
      <p:sp>
        <p:nvSpPr>
          <p:cNvPr id="3" name="Marcador de pie de página 2">
            <a:extLst>
              <a:ext uri="{FF2B5EF4-FFF2-40B4-BE49-F238E27FC236}">
                <a16:creationId xmlns:a16="http://schemas.microsoft.com/office/drawing/2014/main" id="{E1C1474A-0B2C-B664-698E-702595CBF754}"/>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4" name="Marcador de número de diapositiva 3">
            <a:extLst>
              <a:ext uri="{FF2B5EF4-FFF2-40B4-BE49-F238E27FC236}">
                <a16:creationId xmlns:a16="http://schemas.microsoft.com/office/drawing/2014/main" id="{331F69C0-2515-5E99-48D2-EA09C4DB8404}"/>
              </a:ext>
            </a:extLst>
          </p:cNvPr>
          <p:cNvSpPr>
            <a:spLocks noGrp="1"/>
          </p:cNvSpPr>
          <p:nvPr>
            <p:ph type="sldNum" sz="quarter" idx="11"/>
          </p:nvPr>
        </p:nvSpPr>
        <p:spPr/>
        <p:txBody>
          <a:bodyPr/>
          <a:lstStyle/>
          <a:p>
            <a:fld id="{58585F70-A632-4DFB-8FB2-47176DB4E9D8}" type="slidenum">
              <a:rPr lang="es-ES" smtClean="0"/>
              <a:t>‹Nº›</a:t>
            </a:fld>
            <a:endParaRPr lang="es-ES"/>
          </a:p>
        </p:txBody>
      </p:sp>
    </p:spTree>
    <p:extLst>
      <p:ext uri="{BB962C8B-B14F-4D97-AF65-F5344CB8AC3E}">
        <p14:creationId xmlns:p14="http://schemas.microsoft.com/office/powerpoint/2010/main" val="2564292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estacado 1">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3E290D-924B-A964-76BE-DE9F39AC139A}"/>
              </a:ext>
            </a:extLst>
          </p:cNvPr>
          <p:cNvSpPr>
            <a:spLocks noGrp="1"/>
          </p:cNvSpPr>
          <p:nvPr>
            <p:ph type="title"/>
          </p:nvPr>
        </p:nvSpPr>
        <p:spPr/>
        <p:txBody>
          <a:bodyPr/>
          <a:lstStyle>
            <a:lvl1pPr>
              <a:defRPr sz="3600"/>
            </a:lvl1pPr>
          </a:lstStyle>
          <a:p>
            <a:r>
              <a:rPr lang="es-ES"/>
              <a:t>Haga clic para modificar el estilo de título del patrón</a:t>
            </a:r>
            <a:endParaRPr lang="es-ES" dirty="0"/>
          </a:p>
        </p:txBody>
      </p:sp>
      <p:sp>
        <p:nvSpPr>
          <p:cNvPr id="3" name="Marcador de pie de página 2">
            <a:extLst>
              <a:ext uri="{FF2B5EF4-FFF2-40B4-BE49-F238E27FC236}">
                <a16:creationId xmlns:a16="http://schemas.microsoft.com/office/drawing/2014/main" id="{3C9D57FB-A8EF-5A0A-5191-A5FE831373B8}"/>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4" name="Marcador de número de diapositiva 3">
            <a:extLst>
              <a:ext uri="{FF2B5EF4-FFF2-40B4-BE49-F238E27FC236}">
                <a16:creationId xmlns:a16="http://schemas.microsoft.com/office/drawing/2014/main" id="{E2754474-AA71-B544-B0CD-2CA9FCEDAB76}"/>
              </a:ext>
            </a:extLst>
          </p:cNvPr>
          <p:cNvSpPr>
            <a:spLocks noGrp="1"/>
          </p:cNvSpPr>
          <p:nvPr>
            <p:ph type="sldNum" sz="quarter" idx="11"/>
          </p:nvPr>
        </p:nvSpPr>
        <p:spPr/>
        <p:txBody>
          <a:bodyPr/>
          <a:lstStyle/>
          <a:p>
            <a:fld id="{F6DAE602-5242-4E56-AA8D-4616C1150C07}" type="slidenum">
              <a:rPr lang="es-ES" smtClean="0"/>
              <a:t>‹Nº›</a:t>
            </a:fld>
            <a:endParaRPr lang="es-ES"/>
          </a:p>
        </p:txBody>
      </p:sp>
    </p:spTree>
    <p:extLst>
      <p:ext uri="{BB962C8B-B14F-4D97-AF65-F5344CB8AC3E}">
        <p14:creationId xmlns:p14="http://schemas.microsoft.com/office/powerpoint/2010/main" val="29473682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0.xml"/><Relationship Id="rId1" Type="http://schemas.openxmlformats.org/officeDocument/2006/relationships/slideLayout" Target="../slideLayouts/slideLayout13.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3.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8.xml"/><Relationship Id="rId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9.xml"/><Relationship Id="rId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xml"/><Relationship Id="rId1" Type="http://schemas.openxmlformats.org/officeDocument/2006/relationships/slideLayout" Target="../slideLayouts/slideLayout10.xml"/><Relationship Id="rId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8.xml"/><Relationship Id="rId1" Type="http://schemas.openxmlformats.org/officeDocument/2006/relationships/slideLayout" Target="../slideLayouts/slideLayout11.xml"/><Relationship Id="rId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9.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6" name="Rectángulo 9"/>
          <p:cNvSpPr/>
          <p:nvPr/>
        </p:nvSpPr>
        <p:spPr>
          <a:xfrm>
            <a:off x="0" y="0"/>
            <a:ext cx="2466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7" name="PlaceHolder 1"/>
          <p:cNvSpPr>
            <a:spLocks noGrp="1"/>
          </p:cNvSpPr>
          <p:nvPr>
            <p:ph type="body"/>
          </p:nvPr>
        </p:nvSpPr>
        <p:spPr>
          <a:xfrm>
            <a:off x="10125000" y="0"/>
            <a:ext cx="2066400" cy="6857640"/>
          </a:xfrm>
          <a:prstGeom prst="rect">
            <a:avLst/>
          </a:prstGeom>
          <a:noFill/>
          <a:ln w="0">
            <a:noFill/>
          </a:ln>
        </p:spPr>
        <p:txBody>
          <a:bodyPr lIns="0" tIns="0" rIns="0" bIns="0" anchor="t">
            <a:normAutofit fontScale="32500" lnSpcReduction="19999"/>
          </a:bodyPr>
          <a:lstStyle/>
          <a:p>
            <a:pPr marL="432000" indent="-324000">
              <a:spcBef>
                <a:spcPts val="1417"/>
              </a:spcBef>
              <a:buClr>
                <a:srgbClr val="000000"/>
              </a:buClr>
              <a:buSzPct val="45000"/>
              <a:buFont typeface="Wingdings" charset="2"/>
              <a:buChar char=""/>
            </a:pPr>
            <a:r>
              <a:rPr lang="en-US" sz="1400" b="0" u="none" strike="noStrike" dirty="0">
                <a:solidFill>
                  <a:srgbClr val="000000"/>
                </a:solidFill>
                <a:uFillTx/>
                <a:latin typeface="Arial"/>
              </a:rPr>
              <a:t>Pulse para </a:t>
            </a:r>
            <a:r>
              <a:rPr lang="en-US" sz="1400" b="0" u="none" strike="noStrike" dirty="0" err="1">
                <a:solidFill>
                  <a:srgbClr val="000000"/>
                </a:solidFill>
                <a:uFillTx/>
                <a:latin typeface="Arial"/>
              </a:rPr>
              <a:t>editar</a:t>
            </a:r>
            <a:r>
              <a:rPr lang="en-US" sz="1400" b="0" u="none" strike="noStrike" dirty="0">
                <a:solidFill>
                  <a:srgbClr val="000000"/>
                </a:solidFill>
                <a:uFillTx/>
                <a:latin typeface="Arial"/>
              </a:rPr>
              <a:t> </a:t>
            </a:r>
            <a:r>
              <a:rPr lang="en-US" sz="1400" b="0" u="none" strike="noStrike" dirty="0" err="1">
                <a:solidFill>
                  <a:srgbClr val="000000"/>
                </a:solidFill>
                <a:uFillTx/>
                <a:latin typeface="Arial"/>
              </a:rPr>
              <a:t>el</a:t>
            </a:r>
            <a:r>
              <a:rPr lang="en-US" sz="1400" b="0" u="none" strike="noStrike" dirty="0">
                <a:solidFill>
                  <a:srgbClr val="000000"/>
                </a:solidFill>
                <a:uFillTx/>
                <a:latin typeface="Arial"/>
              </a:rPr>
              <a:t> </a:t>
            </a:r>
            <a:r>
              <a:rPr lang="en-US" sz="1400" b="0" u="none" strike="noStrike" dirty="0" err="1">
                <a:solidFill>
                  <a:srgbClr val="000000"/>
                </a:solidFill>
                <a:uFillTx/>
                <a:latin typeface="Arial"/>
              </a:rPr>
              <a:t>formato</a:t>
            </a:r>
            <a:r>
              <a:rPr lang="en-US" sz="1400" b="0" u="none" strike="noStrike" dirty="0">
                <a:solidFill>
                  <a:srgbClr val="000000"/>
                </a:solidFill>
                <a:uFillTx/>
                <a:latin typeface="Arial"/>
              </a:rPr>
              <a:t> de </a:t>
            </a:r>
            <a:r>
              <a:rPr lang="en-US" sz="1400" b="0" u="none" strike="noStrike" dirty="0" err="1">
                <a:solidFill>
                  <a:srgbClr val="000000"/>
                </a:solidFill>
                <a:uFillTx/>
                <a:latin typeface="Arial"/>
              </a:rPr>
              <a:t>texto</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864000" lvl="1" indent="-324000">
              <a:spcBef>
                <a:spcPts val="1134"/>
              </a:spcBef>
              <a:buClr>
                <a:srgbClr val="000000"/>
              </a:buClr>
              <a:buSzPct val="75000"/>
              <a:buFont typeface="Symbol" charset="2"/>
              <a:buChar char=""/>
            </a:pPr>
            <a:r>
              <a:rPr lang="en-US" sz="1400" b="0" u="none" strike="noStrike" dirty="0">
                <a:solidFill>
                  <a:srgbClr val="000000"/>
                </a:solidFill>
                <a:uFillTx/>
                <a:latin typeface="Arial"/>
              </a:rPr>
              <a:t>Segundo </a:t>
            </a:r>
            <a:r>
              <a:rPr lang="en-US" sz="1400" b="0" u="none" strike="noStrike" dirty="0" err="1">
                <a:solidFill>
                  <a:srgbClr val="000000"/>
                </a:solidFill>
                <a:uFillTx/>
                <a:latin typeface="Arial"/>
              </a:rPr>
              <a:t>nivel</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1296000" lvl="2" indent="-288000">
              <a:spcBef>
                <a:spcPts val="850"/>
              </a:spcBef>
              <a:buClr>
                <a:srgbClr val="000000"/>
              </a:buClr>
              <a:buSzPct val="45000"/>
              <a:buFont typeface="Wingdings" charset="2"/>
              <a:buChar char=""/>
            </a:pPr>
            <a:r>
              <a:rPr lang="en-US" sz="1400" b="0" u="none" strike="noStrike" dirty="0" err="1">
                <a:solidFill>
                  <a:srgbClr val="000000"/>
                </a:solidFill>
                <a:uFillTx/>
                <a:latin typeface="Arial"/>
              </a:rPr>
              <a:t>Tercer</a:t>
            </a:r>
            <a:r>
              <a:rPr lang="en-US" sz="1400" b="0" u="none" strike="noStrike" dirty="0">
                <a:solidFill>
                  <a:srgbClr val="000000"/>
                </a:solidFill>
                <a:uFillTx/>
                <a:latin typeface="Arial"/>
              </a:rPr>
              <a:t> </a:t>
            </a:r>
            <a:r>
              <a:rPr lang="en-US" sz="1400" b="0" u="none" strike="noStrike" dirty="0" err="1">
                <a:solidFill>
                  <a:srgbClr val="000000"/>
                </a:solidFill>
                <a:uFillTx/>
                <a:latin typeface="Arial"/>
              </a:rPr>
              <a:t>nivel</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1728000" lvl="3" indent="-216000">
              <a:spcBef>
                <a:spcPts val="567"/>
              </a:spcBef>
              <a:buClr>
                <a:srgbClr val="000000"/>
              </a:buClr>
              <a:buSzPct val="75000"/>
              <a:buFont typeface="Symbol" charset="2"/>
              <a:buChar char=""/>
            </a:pPr>
            <a:r>
              <a:rPr lang="en-US" sz="1400" b="0" u="none" strike="noStrike" dirty="0">
                <a:solidFill>
                  <a:srgbClr val="000000"/>
                </a:solidFill>
                <a:uFillTx/>
                <a:latin typeface="Arial"/>
              </a:rPr>
              <a:t>Cuarto </a:t>
            </a:r>
            <a:r>
              <a:rPr lang="en-US" sz="1400" b="0" u="none" strike="noStrike" dirty="0" err="1">
                <a:solidFill>
                  <a:srgbClr val="000000"/>
                </a:solidFill>
                <a:uFillTx/>
                <a:latin typeface="Arial"/>
              </a:rPr>
              <a:t>nivel</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2160000" lvl="4" indent="-216000">
              <a:spcBef>
                <a:spcPts val="283"/>
              </a:spcBef>
              <a:buClr>
                <a:srgbClr val="000000"/>
              </a:buClr>
              <a:buSzPct val="45000"/>
              <a:buFont typeface="Wingdings" charset="2"/>
              <a:buChar char=""/>
            </a:pPr>
            <a:r>
              <a:rPr lang="en-US" sz="2000" b="0" u="none" strike="noStrike" dirty="0">
                <a:solidFill>
                  <a:srgbClr val="000000"/>
                </a:solidFill>
                <a:uFillTx/>
                <a:latin typeface="Arial"/>
              </a:rPr>
              <a:t>Quinto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a:p>
            <a:pPr marL="2592000" lvl="5" indent="-216000">
              <a:spcBef>
                <a:spcPts val="283"/>
              </a:spcBef>
              <a:buClr>
                <a:srgbClr val="000000"/>
              </a:buClr>
              <a:buSzPct val="45000"/>
              <a:buFont typeface="Wingdings" charset="2"/>
              <a:buChar char=""/>
            </a:pPr>
            <a:r>
              <a:rPr lang="en-US" sz="2000" b="0" u="none" strike="noStrike" dirty="0">
                <a:solidFill>
                  <a:srgbClr val="000000"/>
                </a:solidFill>
                <a:uFillTx/>
                <a:latin typeface="Arial"/>
              </a:rPr>
              <a:t>Sexto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a:p>
            <a:pPr marL="3024000" lvl="6" indent="-216000">
              <a:spcBef>
                <a:spcPts val="283"/>
              </a:spcBef>
              <a:buClr>
                <a:srgbClr val="000000"/>
              </a:buClr>
              <a:buSzPct val="45000"/>
              <a:buFont typeface="Wingdings" charset="2"/>
              <a:buChar char=""/>
            </a:pPr>
            <a:r>
              <a:rPr lang="en-US" sz="2000" b="0" u="none" strike="noStrike" dirty="0" err="1">
                <a:solidFill>
                  <a:srgbClr val="000000"/>
                </a:solidFill>
                <a:uFillTx/>
                <a:latin typeface="Arial"/>
              </a:rPr>
              <a:t>Séptimo</a:t>
            </a:r>
            <a:r>
              <a:rPr lang="en-US" sz="2000" b="0" u="none" strike="noStrike" dirty="0">
                <a:solidFill>
                  <a:srgbClr val="000000"/>
                </a:solidFill>
                <a:uFillTx/>
                <a:latin typeface="Arial"/>
              </a:rPr>
              <a:t>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p:txBody>
      </p:sp>
      <p:sp>
        <p:nvSpPr>
          <p:cNvPr id="2" name="PlaceHolder 2"/>
          <p:cNvSpPr>
            <a:spLocks noGrp="1"/>
          </p:cNvSpPr>
          <p:nvPr>
            <p:ph type="title"/>
          </p:nvPr>
        </p:nvSpPr>
        <p:spPr>
          <a:xfrm>
            <a:off x="2820959" y="549360"/>
            <a:ext cx="7068475" cy="1141200"/>
          </a:xfrm>
          <a:prstGeom prst="rect">
            <a:avLst/>
          </a:prstGeom>
          <a:noFill/>
          <a:ln w="0">
            <a:noFill/>
          </a:ln>
        </p:spPr>
        <p:txBody>
          <a:bodyPr lIns="0" tIns="0" rIns="0" bIns="0" anchor="b">
            <a:noAutofit/>
          </a:bodyPr>
          <a:lstStyle/>
          <a:p>
            <a:pPr indent="0">
              <a:lnSpc>
                <a:spcPct val="100000"/>
              </a:lnSpc>
              <a:buNone/>
            </a:pPr>
            <a:r>
              <a:rPr lang="en-US" sz="4000" b="0" u="none" strike="noStrike" dirty="0" err="1">
                <a:solidFill>
                  <a:srgbClr val="000000"/>
                </a:solidFill>
                <a:uFillTx/>
                <a:latin typeface="Arial"/>
              </a:rPr>
              <a:t>Título</a:t>
            </a:r>
            <a:r>
              <a:rPr lang="en-US" sz="4000" b="0" u="none" strike="noStrike" dirty="0">
                <a:solidFill>
                  <a:srgbClr val="000000"/>
                </a:solidFill>
                <a:uFillTx/>
                <a:latin typeface="Arial"/>
              </a:rPr>
              <a:t> </a:t>
            </a:r>
            <a:r>
              <a:rPr lang="en-US" sz="4000" b="0" u="none" strike="noStrike" dirty="0" err="1">
                <a:solidFill>
                  <a:srgbClr val="000000"/>
                </a:solidFill>
                <a:uFillTx/>
                <a:latin typeface="Arial"/>
              </a:rPr>
              <a:t>presentación</a:t>
            </a:r>
            <a:br>
              <a:rPr sz="4000" dirty="0"/>
            </a:br>
            <a:r>
              <a:rPr lang="en-US" sz="4000" b="0" u="none" strike="noStrike" dirty="0">
                <a:solidFill>
                  <a:srgbClr val="000000"/>
                </a:solidFill>
                <a:uFillTx/>
                <a:latin typeface="Arial"/>
              </a:rPr>
              <a:t>2ª </a:t>
            </a:r>
            <a:r>
              <a:rPr lang="en-US" sz="4000" b="0" u="none" strike="noStrike" dirty="0" err="1">
                <a:solidFill>
                  <a:srgbClr val="000000"/>
                </a:solidFill>
                <a:uFillTx/>
                <a:latin typeface="Arial"/>
              </a:rPr>
              <a:t>línea</a:t>
            </a:r>
            <a:endParaRPr lang="en-US" sz="4000" b="0" u="none" strike="noStrike" dirty="0">
              <a:solidFill>
                <a:srgbClr val="000000"/>
              </a:solidFill>
              <a:uFillTx/>
              <a:latin typeface="Arial"/>
            </a:endParaRPr>
          </a:p>
        </p:txBody>
      </p:sp>
      <p:sp>
        <p:nvSpPr>
          <p:cNvPr id="3" name="PlaceHolder 3"/>
          <p:cNvSpPr>
            <a:spLocks noGrp="1"/>
          </p:cNvSpPr>
          <p:nvPr>
            <p:ph type="body"/>
          </p:nvPr>
        </p:nvSpPr>
        <p:spPr>
          <a:xfrm>
            <a:off x="2820960" y="2155680"/>
            <a:ext cx="4657320" cy="323640"/>
          </a:xfrm>
          <a:prstGeom prst="rect">
            <a:avLst/>
          </a:prstGeom>
          <a:noFill/>
          <a:ln w="0">
            <a:noFill/>
          </a:ln>
        </p:spPr>
        <p:txBody>
          <a:bodyPr lIns="0" tIns="45720" rIns="91440" bIns="45720" anchor="ctr">
            <a:noAutofit/>
          </a:bodyPr>
          <a:lstStyle/>
          <a:p>
            <a:pPr indent="0">
              <a:lnSpc>
                <a:spcPct val="100000"/>
              </a:lnSpc>
              <a:spcBef>
                <a:spcPts val="601"/>
              </a:spcBef>
              <a:buNone/>
              <a:tabLst>
                <a:tab pos="0" algn="l"/>
              </a:tabLst>
            </a:pPr>
            <a:r>
              <a:rPr lang="es-ES" sz="1800" b="0" u="none" strike="noStrike" dirty="0">
                <a:solidFill>
                  <a:srgbClr val="CB0017"/>
                </a:solidFill>
                <a:uFillTx/>
                <a:latin typeface="Arial"/>
              </a:rPr>
              <a:t>Doctora Clara Janneth Santos-Martínez</a:t>
            </a:r>
            <a:endParaRPr lang="en-US" sz="1800" b="0" u="none" strike="noStrike" dirty="0">
              <a:solidFill>
                <a:srgbClr val="000000"/>
              </a:solidFill>
              <a:uFillTx/>
              <a:latin typeface="Arial"/>
            </a:endParaRPr>
          </a:p>
        </p:txBody>
      </p:sp>
      <p:pic>
        <p:nvPicPr>
          <p:cNvPr id="4" name="Gráfico 19"/>
          <p:cNvPicPr/>
          <p:nvPr/>
        </p:nvPicPr>
        <p:blipFill>
          <a:blip r:embed="rId4"/>
          <a:stretch/>
        </p:blipFill>
        <p:spPr>
          <a:xfrm>
            <a:off x="340560" y="336600"/>
            <a:ext cx="1760040" cy="666360"/>
          </a:xfrm>
          <a:prstGeom prst="rect">
            <a:avLst/>
          </a:prstGeom>
          <a:ln w="0">
            <a:noFill/>
          </a:ln>
        </p:spPr>
      </p:pic>
      <p:sp>
        <p:nvSpPr>
          <p:cNvPr id="5" name="PlaceHolder 4"/>
          <p:cNvSpPr>
            <a:spLocks noGrp="1"/>
          </p:cNvSpPr>
          <p:nvPr>
            <p:ph type="body"/>
          </p:nvPr>
        </p:nvSpPr>
        <p:spPr>
          <a:xfrm>
            <a:off x="340560" y="2656440"/>
            <a:ext cx="1688040" cy="3977640"/>
          </a:xfrm>
          <a:prstGeom prst="rect">
            <a:avLst/>
          </a:prstGeom>
          <a:noFill/>
          <a:ln w="0">
            <a:noFill/>
          </a:ln>
        </p:spPr>
        <p:txBody>
          <a:bodyPr lIns="0" tIns="0" rIns="0" bIns="0" anchor="b">
            <a:noAutofit/>
          </a:bodyPr>
          <a:lstStyle/>
          <a:p>
            <a:pPr indent="0">
              <a:lnSpc>
                <a:spcPct val="100000"/>
              </a:lnSpc>
              <a:spcBef>
                <a:spcPts val="601"/>
              </a:spcBef>
              <a:buNone/>
              <a:tabLst>
                <a:tab pos="0" algn="l"/>
              </a:tabLst>
            </a:pPr>
            <a:r>
              <a:rPr lang="es-ES" sz="1200" b="0" u="none" strike="noStrike" dirty="0">
                <a:solidFill>
                  <a:srgbClr val="CB0017"/>
                </a:solidFill>
                <a:uFillTx/>
                <a:latin typeface="Arial"/>
              </a:rPr>
              <a:t>Facultad de Ciencias de la Comunicación, URJC</a:t>
            </a:r>
            <a:endParaRPr lang="en-US" sz="1200" b="0" u="none" strike="noStrike" dirty="0">
              <a:solidFill>
                <a:srgbClr val="000000"/>
              </a:solidFill>
              <a:uFillTx/>
              <a:latin typeface="Arial"/>
            </a:endParaRPr>
          </a:p>
        </p:txBody>
      </p:sp>
      <p:sp>
        <p:nvSpPr>
          <p:cNvPr id="9" name="Marcador de número de diapositiva 8">
            <a:extLst>
              <a:ext uri="{FF2B5EF4-FFF2-40B4-BE49-F238E27FC236}">
                <a16:creationId xmlns:a16="http://schemas.microsoft.com/office/drawing/2014/main" id="{48E222F5-AC3F-1EE5-FAB3-9659B55303A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7C41214-DF95-47DE-8228-6A060841BAF5}" type="slidenum">
              <a:rPr lang="es-ES" smtClean="0"/>
              <a:t>‹Nº›</a:t>
            </a:fld>
            <a:endParaRPr lang="es-ES"/>
          </a:p>
        </p:txBody>
      </p:sp>
      <p:pic>
        <p:nvPicPr>
          <p:cNvPr id="11" name="Imagen 10">
            <a:extLst>
              <a:ext uri="{FF2B5EF4-FFF2-40B4-BE49-F238E27FC236}">
                <a16:creationId xmlns:a16="http://schemas.microsoft.com/office/drawing/2014/main" id="{59EE8C4C-094E-6ED6-ADDE-816D0705E11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0580" y="5798635"/>
            <a:ext cx="720000" cy="256364"/>
          </a:xfrm>
          <a:prstGeom prst="rect">
            <a:avLst/>
          </a:prstGeom>
        </p:spPr>
      </p:pic>
      <p:sp>
        <p:nvSpPr>
          <p:cNvPr id="8" name="Marcador de pie de página 7">
            <a:extLst>
              <a:ext uri="{FF2B5EF4-FFF2-40B4-BE49-F238E27FC236}">
                <a16:creationId xmlns:a16="http://schemas.microsoft.com/office/drawing/2014/main" id="{E5455E89-4246-A5FC-2C46-C8EB2E66140A}"/>
              </a:ext>
            </a:extLst>
          </p:cNvPr>
          <p:cNvSpPr>
            <a:spLocks noGrp="1"/>
          </p:cNvSpPr>
          <p:nvPr>
            <p:ph type="ftr" sz="quarter" idx="3"/>
          </p:nvPr>
        </p:nvSpPr>
        <p:spPr>
          <a:xfrm>
            <a:off x="4058040" y="6362457"/>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
              <a:t>Elaborado por: Clara Janneth Santos-Martínez. Material Docente en Abierto, URJC</a:t>
            </a:r>
          </a:p>
        </p:txBody>
      </p:sp>
    </p:spTree>
    <p:extLst>
      <p:ext uri="{BB962C8B-B14F-4D97-AF65-F5344CB8AC3E}">
        <p14:creationId xmlns:p14="http://schemas.microsoft.com/office/powerpoint/2010/main" val="3646140443"/>
      </p:ext>
    </p:extLst>
  </p:cSld>
  <p:clrMap bg1="lt1" tx1="dk1" bg2="lt2" tx2="dk2" accent1="accent1" accent2="accent2" accent3="accent3" accent4="accent4" accent5="accent5" accent6="accent6" hlink="hlink" folHlink="folHlink"/>
  <p:sldLayoutIdLst>
    <p:sldLayoutId id="2147483661" r:id="rId1"/>
    <p:sldLayoutId id="2147483662" r:id="rId2"/>
  </p:sldLayoutIdLst>
  <p:hf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2160" userDrawn="1">
          <p15:clr>
            <a:srgbClr val="F26B43"/>
          </p15:clr>
        </p15:guide>
        <p15:guide id="4" pos="3840" userDrawn="1">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91" name="Rectángulo 2"/>
          <p:cNvSpPr/>
          <p:nvPr/>
        </p:nvSpPr>
        <p:spPr>
          <a:xfrm>
            <a:off x="996840" y="0"/>
            <a:ext cx="9531000" cy="6857640"/>
          </a:xfrm>
          <a:prstGeom prst="rect">
            <a:avLst/>
          </a:prstGeom>
          <a:solidFill>
            <a:srgbClr val="CB0017"/>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92" name="Rectángulo 8"/>
          <p:cNvSpPr/>
          <p:nvPr/>
        </p:nvSpPr>
        <p:spPr>
          <a:xfrm>
            <a:off x="0" y="0"/>
            <a:ext cx="990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93" name="PlaceHolder 1"/>
          <p:cNvSpPr>
            <a:spLocks noGrp="1"/>
          </p:cNvSpPr>
          <p:nvPr>
            <p:ph type="body"/>
          </p:nvPr>
        </p:nvSpPr>
        <p:spPr>
          <a:xfrm>
            <a:off x="1467000" y="1713960"/>
            <a:ext cx="7867440" cy="732960"/>
          </a:xfrm>
          <a:prstGeom prst="rect">
            <a:avLst/>
          </a:prstGeom>
          <a:noFill/>
          <a:ln w="0">
            <a:noFill/>
          </a:ln>
        </p:spPr>
        <p:txBody>
          <a:bodyPr lIns="0" tIns="0" rIns="0" bIns="0" anchor="t">
            <a:normAutofit/>
          </a:bodyPr>
          <a:lstStyle/>
          <a:p>
            <a:pPr marL="432000" indent="-324000">
              <a:lnSpc>
                <a:spcPct val="100000"/>
              </a:lnSpc>
              <a:spcBef>
                <a:spcPts val="601"/>
              </a:spcBef>
              <a:buClr>
                <a:srgbClr val="000000"/>
              </a:buClr>
              <a:buSzPct val="45000"/>
              <a:buFont typeface="Wingdings" charset="2"/>
              <a:buChar char=""/>
              <a:tabLst>
                <a:tab pos="0" algn="l"/>
              </a:tabLst>
            </a:pPr>
            <a:r>
              <a:rPr lang="es-ES" sz="3200" b="0" u="none" strike="noStrike">
                <a:solidFill>
                  <a:srgbClr val="FFFFFF"/>
                </a:solidFill>
                <a:uFillTx/>
                <a:latin typeface="Arial"/>
              </a:rPr>
              <a:t>Textos</a:t>
            </a:r>
            <a:endParaRPr lang="en-US" sz="3200" b="0" u="none" strike="noStrike">
              <a:solidFill>
                <a:srgbClr val="000000"/>
              </a:solidFill>
              <a:uFillTx/>
              <a:latin typeface="Arial"/>
            </a:endParaRPr>
          </a:p>
        </p:txBody>
      </p:sp>
      <p:sp>
        <p:nvSpPr>
          <p:cNvPr id="94" name="PlaceHolder 2"/>
          <p:cNvSpPr>
            <a:spLocks noGrp="1"/>
          </p:cNvSpPr>
          <p:nvPr>
            <p:ph type="body"/>
          </p:nvPr>
        </p:nvSpPr>
        <p:spPr>
          <a:xfrm>
            <a:off x="1467000" y="4398840"/>
            <a:ext cx="2916360" cy="1896840"/>
          </a:xfrm>
          <a:prstGeom prst="rect">
            <a:avLst/>
          </a:prstGeom>
          <a:noFill/>
          <a:ln w="0">
            <a:noFill/>
          </a:ln>
        </p:spPr>
        <p:txBody>
          <a:bodyPr lIns="0" tIns="0" rIns="0" bIns="0" anchor="t">
            <a:normAutofit/>
          </a:bodyPr>
          <a:lstStyle/>
          <a:p>
            <a:pPr indent="0">
              <a:lnSpc>
                <a:spcPct val="100000"/>
              </a:lnSpc>
              <a:spcBef>
                <a:spcPts val="601"/>
              </a:spcBef>
              <a:buNone/>
              <a:tabLst>
                <a:tab pos="0" algn="l"/>
              </a:tabLst>
            </a:pPr>
            <a:r>
              <a:rPr lang="es-ES" sz="1400" b="0" u="none" strike="noStrike">
                <a:solidFill>
                  <a:srgbClr val="000000"/>
                </a:solidFill>
                <a:uFillTx/>
                <a:latin typeface="Arial"/>
              </a:rPr>
              <a:t>Textos</a:t>
            </a:r>
            <a:endParaRPr lang="en-US" sz="1400" b="0" u="none" strike="noStrike">
              <a:solidFill>
                <a:srgbClr val="000000"/>
              </a:solidFill>
              <a:uFillTx/>
              <a:latin typeface="Arial"/>
            </a:endParaRPr>
          </a:p>
        </p:txBody>
      </p:sp>
      <p:sp>
        <p:nvSpPr>
          <p:cNvPr id="95" name="PlaceHolder 3"/>
          <p:cNvSpPr>
            <a:spLocks noGrp="1"/>
          </p:cNvSpPr>
          <p:nvPr>
            <p:ph type="body"/>
          </p:nvPr>
        </p:nvSpPr>
        <p:spPr>
          <a:xfrm>
            <a:off x="4946760" y="4398840"/>
            <a:ext cx="2916360" cy="236520"/>
          </a:xfrm>
          <a:prstGeom prst="rect">
            <a:avLst/>
          </a:prstGeom>
          <a:noFill/>
          <a:ln w="0">
            <a:noFill/>
          </a:ln>
        </p:spPr>
        <p:txBody>
          <a:bodyPr lIns="0" tIns="0" rIns="0" bIns="0" anchor="t">
            <a:normAutofit/>
          </a:bodyPr>
          <a:lstStyle/>
          <a:p>
            <a:pPr indent="0">
              <a:lnSpc>
                <a:spcPct val="100000"/>
              </a:lnSpc>
              <a:spcBef>
                <a:spcPts val="601"/>
              </a:spcBef>
              <a:buNone/>
              <a:tabLst>
                <a:tab pos="0" algn="l"/>
              </a:tabLst>
            </a:pPr>
            <a:r>
              <a:rPr lang="es-ES" sz="1400" b="0" u="none" strike="noStrike">
                <a:solidFill>
                  <a:srgbClr val="000000"/>
                </a:solidFill>
                <a:uFillTx/>
                <a:latin typeface="Arial"/>
              </a:rPr>
              <a:t>Contacto</a:t>
            </a:r>
            <a:endParaRPr lang="en-US" sz="1400" b="0" u="none" strike="noStrike">
              <a:solidFill>
                <a:srgbClr val="000000"/>
              </a:solidFill>
              <a:uFillTx/>
              <a:latin typeface="Arial"/>
            </a:endParaRPr>
          </a:p>
        </p:txBody>
      </p:sp>
      <p:sp>
        <p:nvSpPr>
          <p:cNvPr id="96" name="PlaceHolder 4"/>
          <p:cNvSpPr>
            <a:spLocks noGrp="1"/>
          </p:cNvSpPr>
          <p:nvPr>
            <p:ph type="body"/>
          </p:nvPr>
        </p:nvSpPr>
        <p:spPr>
          <a:xfrm>
            <a:off x="4946760" y="4754160"/>
            <a:ext cx="2916360" cy="1541520"/>
          </a:xfrm>
          <a:prstGeom prst="rect">
            <a:avLst/>
          </a:prstGeom>
          <a:noFill/>
          <a:ln w="0">
            <a:noFill/>
          </a:ln>
        </p:spPr>
        <p:txBody>
          <a:bodyPr lIns="0" tIns="0" rIns="0" bIns="0" anchor="t">
            <a:normAutofit/>
          </a:bodyPr>
          <a:lstStyle/>
          <a:p>
            <a:pPr indent="0">
              <a:lnSpc>
                <a:spcPct val="100000"/>
              </a:lnSpc>
              <a:spcBef>
                <a:spcPts val="601"/>
              </a:spcBef>
              <a:buNone/>
              <a:tabLst>
                <a:tab pos="0" algn="l"/>
              </a:tabLst>
            </a:pPr>
            <a:r>
              <a:rPr lang="es-ES" sz="1400" b="0" u="none" strike="noStrike">
                <a:solidFill>
                  <a:srgbClr val="000000"/>
                </a:solidFill>
                <a:uFillTx/>
                <a:latin typeface="Arial"/>
              </a:rPr>
              <a:t>Nombre</a:t>
            </a:r>
            <a:endParaRPr lang="en-US" sz="1400" b="0" u="none" strike="noStrike">
              <a:solidFill>
                <a:srgbClr val="000000"/>
              </a:solidFill>
              <a:uFillTx/>
              <a:latin typeface="Arial"/>
            </a:endParaRPr>
          </a:p>
          <a:p>
            <a:pPr indent="0">
              <a:lnSpc>
                <a:spcPct val="100000"/>
              </a:lnSpc>
              <a:spcBef>
                <a:spcPts val="601"/>
              </a:spcBef>
              <a:buNone/>
              <a:tabLst>
                <a:tab pos="0" algn="l"/>
              </a:tabLst>
            </a:pPr>
            <a:r>
              <a:rPr lang="es-ES" sz="1400" b="0" u="none" strike="noStrike">
                <a:solidFill>
                  <a:srgbClr val="000000"/>
                </a:solidFill>
                <a:uFillTx/>
                <a:latin typeface="Arial"/>
              </a:rPr>
              <a:t>Email</a:t>
            </a:r>
            <a:endParaRPr lang="en-US" sz="1400" b="0" u="none" strike="noStrike">
              <a:solidFill>
                <a:srgbClr val="000000"/>
              </a:solidFill>
              <a:uFillTx/>
              <a:latin typeface="Arial"/>
            </a:endParaRPr>
          </a:p>
          <a:p>
            <a:pPr indent="0">
              <a:lnSpc>
                <a:spcPct val="100000"/>
              </a:lnSpc>
              <a:spcBef>
                <a:spcPts val="601"/>
              </a:spcBef>
              <a:buNone/>
              <a:tabLst>
                <a:tab pos="0" algn="l"/>
              </a:tabLst>
            </a:pPr>
            <a:r>
              <a:rPr lang="es-ES" sz="1400" b="0" u="none" strike="noStrike">
                <a:solidFill>
                  <a:srgbClr val="000000"/>
                </a:solidFill>
                <a:uFillTx/>
                <a:latin typeface="Arial"/>
              </a:rPr>
              <a:t>Teléfono</a:t>
            </a:r>
            <a:endParaRPr lang="en-US" sz="1400" b="0" u="none" strike="noStrike">
              <a:solidFill>
                <a:srgbClr val="000000"/>
              </a:solidFill>
              <a:uFillTx/>
              <a:latin typeface="Arial"/>
            </a:endParaRPr>
          </a:p>
          <a:p>
            <a:pPr indent="0">
              <a:lnSpc>
                <a:spcPct val="100000"/>
              </a:lnSpc>
              <a:spcBef>
                <a:spcPts val="601"/>
              </a:spcBef>
              <a:buNone/>
              <a:tabLst>
                <a:tab pos="0" algn="l"/>
              </a:tabLst>
            </a:pPr>
            <a:endParaRPr lang="en-US" sz="1400" b="0" u="none" strike="noStrike">
              <a:solidFill>
                <a:srgbClr val="000000"/>
              </a:solidFill>
              <a:uFillTx/>
              <a:latin typeface="Arial"/>
            </a:endParaRPr>
          </a:p>
          <a:p>
            <a:pPr indent="0">
              <a:lnSpc>
                <a:spcPct val="100000"/>
              </a:lnSpc>
              <a:spcBef>
                <a:spcPts val="601"/>
              </a:spcBef>
              <a:buNone/>
              <a:tabLst>
                <a:tab pos="0" algn="l"/>
              </a:tabLst>
            </a:pPr>
            <a:r>
              <a:rPr lang="es-ES" sz="1400" b="0" u="none" strike="noStrike">
                <a:solidFill>
                  <a:srgbClr val="000000"/>
                </a:solidFill>
                <a:uFillTx/>
                <a:latin typeface="Arial"/>
              </a:rPr>
              <a:t>Dirección</a:t>
            </a:r>
            <a:endParaRPr lang="en-US" sz="1400" b="0" u="none" strike="noStrike">
              <a:solidFill>
                <a:srgbClr val="000000"/>
              </a:solidFill>
              <a:uFillTx/>
              <a:latin typeface="Arial"/>
            </a:endParaRPr>
          </a:p>
        </p:txBody>
      </p:sp>
      <p:pic>
        <p:nvPicPr>
          <p:cNvPr id="97" name="Gráfico 3"/>
          <p:cNvPicPr/>
          <p:nvPr/>
        </p:nvPicPr>
        <p:blipFill>
          <a:blip r:embed="rId3"/>
          <a:srcRect r="79095"/>
          <a:stretch/>
        </p:blipFill>
        <p:spPr>
          <a:xfrm>
            <a:off x="340560" y="336600"/>
            <a:ext cx="367920" cy="666360"/>
          </a:xfrm>
          <a:prstGeom prst="rect">
            <a:avLst/>
          </a:prstGeom>
          <a:ln w="0">
            <a:noFill/>
          </a:ln>
        </p:spPr>
      </p:pic>
      <p:sp>
        <p:nvSpPr>
          <p:cNvPr id="98" name="PlaceHolder 5"/>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r>
              <a:rPr lang="en-US" sz="1800" b="0" u="none" strike="noStrike">
                <a:solidFill>
                  <a:srgbClr val="000000"/>
                </a:solidFill>
                <a:uFillTx/>
                <a:latin typeface="Arial"/>
              </a:rPr>
              <a:t>Pulse para editar el formato del texto de título</a:t>
            </a:r>
          </a:p>
        </p:txBody>
      </p:sp>
    </p:spTree>
    <p:extLst>
      <p:ext uri="{BB962C8B-B14F-4D97-AF65-F5344CB8AC3E}">
        <p14:creationId xmlns:p14="http://schemas.microsoft.com/office/powerpoint/2010/main" val="3256603098"/>
      </p:ext>
    </p:extLst>
  </p:cSld>
  <p:clrMap bg1="lt1" tx1="dk1" bg2="lt2" tx2="dk2" accent1="accent1" accent2="accent2" accent3="accent3" accent4="accent4" accent5="accent5" accent6="accent6" hlink="hlink" folHlink="folHlink"/>
  <p:sldLayoutIdLst>
    <p:sldLayoutId id="2147483682"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8" name="Rectángulo 4"/>
          <p:cNvSpPr/>
          <p:nvPr/>
        </p:nvSpPr>
        <p:spPr>
          <a:xfrm rot="5400000">
            <a:off x="5522760" y="-3055680"/>
            <a:ext cx="2762280" cy="8874000"/>
          </a:xfrm>
          <a:prstGeom prst="rect">
            <a:avLst/>
          </a:prstGeom>
          <a:solidFill>
            <a:srgbClr val="CB0017"/>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9" name="Rectángulo 9"/>
          <p:cNvSpPr/>
          <p:nvPr/>
        </p:nvSpPr>
        <p:spPr>
          <a:xfrm>
            <a:off x="0" y="0"/>
            <a:ext cx="2466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10" name="PlaceHolder 1"/>
          <p:cNvSpPr>
            <a:spLocks noGrp="1"/>
          </p:cNvSpPr>
          <p:nvPr>
            <p:ph type="body"/>
          </p:nvPr>
        </p:nvSpPr>
        <p:spPr>
          <a:xfrm>
            <a:off x="2466360" y="2766240"/>
            <a:ext cx="8873640" cy="4103640"/>
          </a:xfrm>
          <a:prstGeom prst="rect">
            <a:avLst/>
          </a:prstGeom>
          <a:noFill/>
          <a:ln w="0">
            <a:noFill/>
          </a:ln>
        </p:spPr>
        <p:txBody>
          <a:bodyPr lIns="0" tIns="0" rIns="0" bIns="0" anchor="t">
            <a:normAutofit/>
          </a:bodyPr>
          <a:lstStyle/>
          <a:p>
            <a:pPr marL="432000" indent="-324000">
              <a:spcBef>
                <a:spcPts val="2203"/>
              </a:spcBef>
              <a:buClr>
                <a:srgbClr val="000000"/>
              </a:buClr>
              <a:buSzPct val="45000"/>
              <a:buFont typeface="Wingdings" charset="2"/>
              <a:buChar char=""/>
            </a:pPr>
            <a:r>
              <a:rPr lang="en-US" sz="2800" b="0" u="none" strike="noStrike" dirty="0">
                <a:solidFill>
                  <a:srgbClr val="000000"/>
                </a:solidFill>
                <a:uFillTx/>
                <a:latin typeface="Arial"/>
              </a:rPr>
              <a:t>Click to edit the outline text format</a:t>
            </a:r>
          </a:p>
          <a:p>
            <a:pPr marL="864000" lvl="1" indent="-324000">
              <a:spcBef>
                <a:spcPts val="1134"/>
              </a:spcBef>
              <a:buClr>
                <a:srgbClr val="000000"/>
              </a:buClr>
              <a:buSzPct val="75000"/>
              <a:buFont typeface="Symbol" charset="2"/>
              <a:buChar char=""/>
            </a:pPr>
            <a:r>
              <a:rPr lang="en-US" sz="2600" b="0" u="none" strike="noStrike" dirty="0">
                <a:solidFill>
                  <a:srgbClr val="000000"/>
                </a:solidFill>
                <a:uFillTx/>
                <a:latin typeface="Arial"/>
              </a:rPr>
              <a:t>Second Outline Level</a:t>
            </a:r>
          </a:p>
          <a:p>
            <a:pPr marL="1296000" lvl="2" indent="-288000">
              <a:spcBef>
                <a:spcPts val="850"/>
              </a:spcBef>
              <a:buClr>
                <a:srgbClr val="000000"/>
              </a:buClr>
              <a:buSzPct val="45000"/>
              <a:buFont typeface="Wingdings" charset="2"/>
              <a:buChar char=""/>
            </a:pPr>
            <a:r>
              <a:rPr lang="en-US" sz="2400" b="0" u="none" strike="noStrike" dirty="0">
                <a:solidFill>
                  <a:srgbClr val="000000"/>
                </a:solidFill>
                <a:uFillTx/>
                <a:latin typeface="Arial"/>
              </a:rPr>
              <a:t>Third Outline Level</a:t>
            </a:r>
          </a:p>
          <a:p>
            <a:pPr marL="1728000" lvl="3" indent="-216000">
              <a:spcBef>
                <a:spcPts val="567"/>
              </a:spcBef>
              <a:buClr>
                <a:srgbClr val="000000"/>
              </a:buClr>
              <a:buSzPct val="75000"/>
              <a:buFont typeface="Symbol" charset="2"/>
              <a:buChar char=""/>
            </a:pPr>
            <a:r>
              <a:rPr lang="en-US" sz="2200" b="0" u="none" strike="noStrike" dirty="0">
                <a:solidFill>
                  <a:srgbClr val="000000"/>
                </a:solidFill>
                <a:uFillTx/>
                <a:latin typeface="Arial"/>
              </a:rPr>
              <a:t>Fourth Outline Level</a:t>
            </a:r>
          </a:p>
          <a:p>
            <a:pPr marL="2160000" lvl="4" indent="-216000">
              <a:spcBef>
                <a:spcPts val="283"/>
              </a:spcBef>
              <a:buClr>
                <a:srgbClr val="000000"/>
              </a:buClr>
              <a:buSzPct val="45000"/>
              <a:buFont typeface="Wingdings" charset="2"/>
              <a:buChar char=""/>
            </a:pPr>
            <a:r>
              <a:rPr lang="en-US" sz="2000" b="0" u="none" strike="noStrike" dirty="0">
                <a:solidFill>
                  <a:srgbClr val="000000"/>
                </a:solidFill>
                <a:uFillTx/>
                <a:latin typeface="Arial"/>
              </a:rPr>
              <a:t>Fifth Outline Level</a:t>
            </a:r>
          </a:p>
          <a:p>
            <a:pPr marL="2592000" lvl="5" indent="-216000">
              <a:spcBef>
                <a:spcPts val="283"/>
              </a:spcBef>
              <a:buClr>
                <a:srgbClr val="000000"/>
              </a:buClr>
              <a:buSzPct val="45000"/>
              <a:buFont typeface="Wingdings" charset="2"/>
              <a:buChar char=""/>
            </a:pPr>
            <a:r>
              <a:rPr lang="en-US" sz="1800" b="0" u="none" strike="noStrike" dirty="0">
                <a:solidFill>
                  <a:srgbClr val="000000"/>
                </a:solidFill>
                <a:uFillTx/>
                <a:latin typeface="Arial"/>
              </a:rPr>
              <a:t>Sixth Outline Level</a:t>
            </a:r>
          </a:p>
          <a:p>
            <a:pPr marL="3024000" lvl="6" indent="-216000">
              <a:spcBef>
                <a:spcPts val="283"/>
              </a:spcBef>
              <a:buClr>
                <a:srgbClr val="000000"/>
              </a:buClr>
              <a:buSzPct val="45000"/>
              <a:buFont typeface="Wingdings" charset="2"/>
              <a:buChar char=""/>
            </a:pPr>
            <a:r>
              <a:rPr lang="en-US" sz="1600" b="0" u="none" strike="noStrike" dirty="0">
                <a:solidFill>
                  <a:srgbClr val="000000"/>
                </a:solidFill>
                <a:uFillTx/>
                <a:latin typeface="Arial"/>
              </a:rPr>
              <a:t>Seventh Outline Level</a:t>
            </a:r>
          </a:p>
        </p:txBody>
      </p:sp>
      <p:sp>
        <p:nvSpPr>
          <p:cNvPr id="11" name="PlaceHolder 2"/>
          <p:cNvSpPr>
            <a:spLocks noGrp="1"/>
          </p:cNvSpPr>
          <p:nvPr>
            <p:ph type="title"/>
          </p:nvPr>
        </p:nvSpPr>
        <p:spPr>
          <a:xfrm>
            <a:off x="2820960" y="549360"/>
            <a:ext cx="4658040" cy="1141200"/>
          </a:xfrm>
          <a:prstGeom prst="rect">
            <a:avLst/>
          </a:prstGeom>
          <a:noFill/>
          <a:ln w="0">
            <a:noFill/>
          </a:ln>
        </p:spPr>
        <p:txBody>
          <a:bodyPr lIns="0" tIns="0" rIns="0" bIns="0" anchor="b">
            <a:noAutofit/>
          </a:bodyPr>
          <a:lstStyle/>
          <a:p>
            <a:pPr indent="0">
              <a:lnSpc>
                <a:spcPct val="100000"/>
              </a:lnSpc>
              <a:buNone/>
            </a:pPr>
            <a:r>
              <a:rPr lang="en-US" sz="4000" b="0" u="none" strike="noStrike">
                <a:solidFill>
                  <a:srgbClr val="000000"/>
                </a:solidFill>
                <a:uFillTx/>
                <a:latin typeface="Arial"/>
              </a:rPr>
              <a:t>Título presentación</a:t>
            </a:r>
            <a:br>
              <a:rPr sz="4000"/>
            </a:br>
            <a:r>
              <a:rPr lang="en-US" sz="4000" b="0" u="none" strike="noStrike">
                <a:solidFill>
                  <a:srgbClr val="000000"/>
                </a:solidFill>
                <a:uFillTx/>
                <a:latin typeface="Arial"/>
              </a:rPr>
              <a:t>2ª línea</a:t>
            </a:r>
          </a:p>
        </p:txBody>
      </p:sp>
      <p:sp>
        <p:nvSpPr>
          <p:cNvPr id="12" name="PlaceHolder 3"/>
          <p:cNvSpPr>
            <a:spLocks noGrp="1"/>
          </p:cNvSpPr>
          <p:nvPr>
            <p:ph type="body"/>
          </p:nvPr>
        </p:nvSpPr>
        <p:spPr>
          <a:xfrm>
            <a:off x="2820960" y="2115924"/>
            <a:ext cx="4657320" cy="323640"/>
          </a:xfrm>
          <a:prstGeom prst="rect">
            <a:avLst/>
          </a:prstGeom>
          <a:noFill/>
          <a:ln w="0">
            <a:noFill/>
          </a:ln>
        </p:spPr>
        <p:txBody>
          <a:bodyPr lIns="0" tIns="45720" rIns="91440" bIns="45720" anchor="ctr">
            <a:noAutofit/>
          </a:bodyPr>
          <a:lstStyle/>
          <a:p>
            <a:pPr marL="228600" indent="-228600">
              <a:lnSpc>
                <a:spcPct val="100000"/>
              </a:lnSpc>
              <a:spcBef>
                <a:spcPts val="601"/>
              </a:spcBef>
              <a:buNone/>
              <a:tabLst>
                <a:tab pos="0" algn="l"/>
              </a:tabLst>
            </a:pPr>
            <a:r>
              <a:rPr lang="es-ES" sz="1800" b="0" u="none" strike="noStrike" dirty="0">
                <a:solidFill>
                  <a:srgbClr val="FFFFFF"/>
                </a:solidFill>
                <a:uFillTx/>
                <a:latin typeface="Arial"/>
              </a:rPr>
              <a:t>Doctora Clara Janneth Santos-Martínez</a:t>
            </a:r>
            <a:endParaRPr lang="en-US" sz="1800" b="0" u="none" strike="noStrike" dirty="0">
              <a:solidFill>
                <a:srgbClr val="000000"/>
              </a:solidFill>
              <a:uFillTx/>
              <a:latin typeface="Arial"/>
            </a:endParaRPr>
          </a:p>
        </p:txBody>
      </p:sp>
      <p:pic>
        <p:nvPicPr>
          <p:cNvPr id="13" name="Gráfico 19"/>
          <p:cNvPicPr/>
          <p:nvPr/>
        </p:nvPicPr>
        <p:blipFill>
          <a:blip r:embed="rId3"/>
          <a:stretch/>
        </p:blipFill>
        <p:spPr>
          <a:xfrm>
            <a:off x="340560" y="336600"/>
            <a:ext cx="1760040" cy="666360"/>
          </a:xfrm>
          <a:prstGeom prst="rect">
            <a:avLst/>
          </a:prstGeom>
          <a:ln w="0">
            <a:noFill/>
          </a:ln>
        </p:spPr>
      </p:pic>
      <p:sp>
        <p:nvSpPr>
          <p:cNvPr id="14" name="PlaceHolder 4"/>
          <p:cNvSpPr>
            <a:spLocks noGrp="1"/>
          </p:cNvSpPr>
          <p:nvPr>
            <p:ph type="body"/>
          </p:nvPr>
        </p:nvSpPr>
        <p:spPr>
          <a:xfrm>
            <a:off x="340560" y="-1496880"/>
            <a:ext cx="1688040" cy="3977640"/>
          </a:xfrm>
          <a:prstGeom prst="rect">
            <a:avLst/>
          </a:prstGeom>
          <a:noFill/>
          <a:ln w="0">
            <a:noFill/>
          </a:ln>
        </p:spPr>
        <p:txBody>
          <a:bodyPr lIns="0" tIns="0" rIns="0" bIns="0" anchor="b">
            <a:noAutofit/>
          </a:bodyPr>
          <a:lstStyle/>
          <a:p>
            <a:pPr indent="0">
              <a:lnSpc>
                <a:spcPct val="100000"/>
              </a:lnSpc>
              <a:spcBef>
                <a:spcPts val="601"/>
              </a:spcBef>
              <a:buNone/>
              <a:tabLst>
                <a:tab pos="0" algn="l"/>
              </a:tabLst>
            </a:pPr>
            <a:r>
              <a:rPr lang="es-ES" sz="1200" b="0" u="none" strike="noStrike" dirty="0">
                <a:solidFill>
                  <a:srgbClr val="CB0017"/>
                </a:solidFill>
                <a:uFillTx/>
                <a:latin typeface="Arial"/>
              </a:rPr>
              <a:t>Facultad de Ciencias de la Comunicación, URJC</a:t>
            </a:r>
            <a:endParaRPr lang="en-US" sz="1200" b="0" u="none" strike="noStrike" dirty="0">
              <a:solidFill>
                <a:srgbClr val="000000"/>
              </a:solidFill>
              <a:uFillTx/>
              <a:latin typeface="Arial"/>
            </a:endParaRPr>
          </a:p>
        </p:txBody>
      </p:sp>
      <p:sp>
        <p:nvSpPr>
          <p:cNvPr id="2" name="Marcador de pie de página 1">
            <a:extLst>
              <a:ext uri="{FF2B5EF4-FFF2-40B4-BE49-F238E27FC236}">
                <a16:creationId xmlns:a16="http://schemas.microsoft.com/office/drawing/2014/main" id="{656F1EFF-0018-2F45-2CF1-8142CEEC0C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
              <a:t>Elaborado por: Clara Janneth Santos-Martínez. Material Docente en Abierto, URJC</a:t>
            </a:r>
            <a:endParaRPr lang="es-ES" dirty="0"/>
          </a:p>
        </p:txBody>
      </p:sp>
      <p:sp>
        <p:nvSpPr>
          <p:cNvPr id="3" name="Marcador de número de diapositiva 2">
            <a:extLst>
              <a:ext uri="{FF2B5EF4-FFF2-40B4-BE49-F238E27FC236}">
                <a16:creationId xmlns:a16="http://schemas.microsoft.com/office/drawing/2014/main" id="{7D6C4002-A583-A8F3-B0F2-FD442A1C1D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4198D8D-A5BD-4954-AD2C-0A190A72C325}" type="slidenum">
              <a:rPr lang="es-ES" smtClean="0"/>
              <a:t>‹Nº›</a:t>
            </a:fld>
            <a:endParaRPr lang="es-ES"/>
          </a:p>
        </p:txBody>
      </p:sp>
      <p:pic>
        <p:nvPicPr>
          <p:cNvPr id="4" name="Imagen 3">
            <a:extLst>
              <a:ext uri="{FF2B5EF4-FFF2-40B4-BE49-F238E27FC236}">
                <a16:creationId xmlns:a16="http://schemas.microsoft.com/office/drawing/2014/main" id="{579AAB78-50B4-16D2-E477-DDDDD168DA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2000" y="6356350"/>
            <a:ext cx="720000" cy="256364"/>
          </a:xfrm>
          <a:prstGeom prst="rect">
            <a:avLst/>
          </a:prstGeom>
        </p:spPr>
      </p:pic>
    </p:spTree>
    <p:extLst>
      <p:ext uri="{BB962C8B-B14F-4D97-AF65-F5344CB8AC3E}">
        <p14:creationId xmlns:p14="http://schemas.microsoft.com/office/powerpoint/2010/main" val="3320174259"/>
      </p:ext>
    </p:extLst>
  </p:cSld>
  <p:clrMap bg1="lt1" tx1="dk1" bg2="lt2" tx2="dk2" accent1="accent1" accent2="accent2" accent3="accent3" accent4="accent4" accent5="accent5" accent6="accent6" hlink="hlink" folHlink="folHlink"/>
  <p:sldLayoutIdLst>
    <p:sldLayoutId id="2147483664"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8" name="PlaceHolder 1"/>
          <p:cNvSpPr>
            <a:spLocks noGrp="1"/>
          </p:cNvSpPr>
          <p:nvPr>
            <p:ph type="body"/>
          </p:nvPr>
        </p:nvSpPr>
        <p:spPr>
          <a:xfrm>
            <a:off x="7669080" y="0"/>
            <a:ext cx="4570200" cy="6857640"/>
          </a:xfrm>
          <a:prstGeom prst="rect">
            <a:avLst/>
          </a:prstGeom>
          <a:noFill/>
          <a:ln w="0">
            <a:noFill/>
          </a:ln>
        </p:spPr>
        <p:txBody>
          <a:bodyPr lIns="0" tIns="0" rIns="0" bIns="0" anchor="t">
            <a:normAutofit/>
          </a:bodyPr>
          <a:lstStyle/>
          <a:p>
            <a:pPr marL="432000" indent="-324000">
              <a:spcBef>
                <a:spcPts val="2829"/>
              </a:spcBef>
              <a:buClr>
                <a:srgbClr val="000000"/>
              </a:buClr>
              <a:buSzPct val="45000"/>
              <a:buFont typeface="Wingdings" charset="2"/>
              <a:buChar char=""/>
            </a:pPr>
            <a:r>
              <a:rPr lang="en-US" sz="2800" b="0" u="none" strike="noStrike">
                <a:solidFill>
                  <a:srgbClr val="000000"/>
                </a:solidFill>
                <a:uFillTx/>
                <a:latin typeface="Arial"/>
              </a:rPr>
              <a:t>Pulse para editar el formato de texto del esquema</a:t>
            </a:r>
          </a:p>
          <a:p>
            <a:pPr marL="864000" lvl="1" indent="-324000">
              <a:spcBef>
                <a:spcPts val="1134"/>
              </a:spcBef>
              <a:buClr>
                <a:srgbClr val="000000"/>
              </a:buClr>
              <a:buSzPct val="75000"/>
              <a:buFont typeface="Symbol" charset="2"/>
              <a:buChar char=""/>
            </a:pPr>
            <a:r>
              <a:rPr lang="en-US" sz="1400" b="0" u="none" strike="noStrike">
                <a:solidFill>
                  <a:srgbClr val="000000"/>
                </a:solidFill>
                <a:uFillTx/>
                <a:latin typeface="Arial"/>
              </a:rPr>
              <a:t>Segundo nivel del esquema</a:t>
            </a:r>
          </a:p>
          <a:p>
            <a:pPr marL="1296000" lvl="2" indent="-288000">
              <a:spcBef>
                <a:spcPts val="850"/>
              </a:spcBef>
              <a:buClr>
                <a:srgbClr val="000000"/>
              </a:buClr>
              <a:buSzPct val="45000"/>
              <a:buFont typeface="Wingdings" charset="2"/>
              <a:buChar char=""/>
            </a:pPr>
            <a:r>
              <a:rPr lang="en-US" sz="1400" b="0" u="none" strike="noStrike">
                <a:solidFill>
                  <a:srgbClr val="000000"/>
                </a:solidFill>
                <a:uFillTx/>
                <a:latin typeface="Arial"/>
              </a:rPr>
              <a:t>Tercer nivel del esquema</a:t>
            </a:r>
          </a:p>
          <a:p>
            <a:pPr marL="1728000" lvl="3" indent="-216000">
              <a:spcBef>
                <a:spcPts val="567"/>
              </a:spcBef>
              <a:buClr>
                <a:srgbClr val="000000"/>
              </a:buClr>
              <a:buSzPct val="75000"/>
              <a:buFont typeface="Symbol" charset="2"/>
              <a:buChar char=""/>
            </a:pPr>
            <a:r>
              <a:rPr lang="en-US" sz="1400" b="0" u="none" strike="noStrike">
                <a:solidFill>
                  <a:srgbClr val="000000"/>
                </a:solidFill>
                <a:uFillTx/>
                <a:latin typeface="Arial"/>
              </a:rPr>
              <a:t>Cuarto nivel del esquema</a:t>
            </a:r>
          </a:p>
          <a:p>
            <a:pPr marL="2160000" lvl="4" indent="-216000">
              <a:spcBef>
                <a:spcPts val="283"/>
              </a:spcBef>
              <a:buClr>
                <a:srgbClr val="000000"/>
              </a:buClr>
              <a:buSzPct val="45000"/>
              <a:buFont typeface="Wingdings" charset="2"/>
              <a:buChar char=""/>
            </a:pPr>
            <a:r>
              <a:rPr lang="en-US" sz="2000" b="0" u="none" strike="noStrike">
                <a:solidFill>
                  <a:srgbClr val="000000"/>
                </a:solidFill>
                <a:uFillTx/>
                <a:latin typeface="Arial"/>
              </a:rPr>
              <a:t>Quinto nivel del esquema</a:t>
            </a:r>
          </a:p>
          <a:p>
            <a:pPr marL="2592000" lvl="5" indent="-216000">
              <a:spcBef>
                <a:spcPts val="283"/>
              </a:spcBef>
              <a:buClr>
                <a:srgbClr val="000000"/>
              </a:buClr>
              <a:buSzPct val="45000"/>
              <a:buFont typeface="Wingdings" charset="2"/>
              <a:buChar char=""/>
            </a:pPr>
            <a:r>
              <a:rPr lang="en-US" sz="2000" b="0" u="none" strike="noStrike">
                <a:solidFill>
                  <a:srgbClr val="000000"/>
                </a:solidFill>
                <a:uFillTx/>
                <a:latin typeface="Arial"/>
              </a:rPr>
              <a:t>Sexto nivel del esquema</a:t>
            </a:r>
          </a:p>
          <a:p>
            <a:pPr marL="3024000" lvl="6" indent="-216000">
              <a:spcBef>
                <a:spcPts val="283"/>
              </a:spcBef>
              <a:buClr>
                <a:srgbClr val="000000"/>
              </a:buClr>
              <a:buSzPct val="45000"/>
              <a:buFont typeface="Wingdings" charset="2"/>
              <a:buChar char=""/>
            </a:pPr>
            <a:r>
              <a:rPr lang="en-US" sz="2000" b="0" u="none" strike="noStrike">
                <a:solidFill>
                  <a:srgbClr val="000000"/>
                </a:solidFill>
                <a:uFillTx/>
                <a:latin typeface="Arial"/>
              </a:rPr>
              <a:t>Séptimo nivel del esquema</a:t>
            </a:r>
          </a:p>
        </p:txBody>
      </p:sp>
      <p:sp>
        <p:nvSpPr>
          <p:cNvPr id="29" name="PlaceHolder 2"/>
          <p:cNvSpPr>
            <a:spLocks noGrp="1"/>
          </p:cNvSpPr>
          <p:nvPr>
            <p:ph type="title"/>
          </p:nvPr>
        </p:nvSpPr>
        <p:spPr>
          <a:xfrm>
            <a:off x="1422360" y="558720"/>
            <a:ext cx="5521680" cy="615600"/>
          </a:xfrm>
          <a:prstGeom prst="rect">
            <a:avLst/>
          </a:prstGeom>
          <a:noFill/>
          <a:ln w="0">
            <a:noFill/>
          </a:ln>
        </p:spPr>
        <p:txBody>
          <a:bodyPr lIns="0" tIns="0" rIns="0" bIns="0" anchor="b">
            <a:noAutofit/>
          </a:bodyPr>
          <a:lstStyle/>
          <a:p>
            <a:pPr indent="0">
              <a:lnSpc>
                <a:spcPct val="100000"/>
              </a:lnSpc>
              <a:buNone/>
            </a:pPr>
            <a:r>
              <a:rPr lang="en-US" sz="4400" b="0" u="none" strike="noStrike" dirty="0">
                <a:solidFill>
                  <a:srgbClr val="000000"/>
                </a:solidFill>
                <a:uFillTx/>
                <a:latin typeface="Arial"/>
              </a:rPr>
              <a:t>Titular</a:t>
            </a:r>
          </a:p>
        </p:txBody>
      </p:sp>
      <p:sp>
        <p:nvSpPr>
          <p:cNvPr id="30" name="PlaceHolder 3"/>
          <p:cNvSpPr>
            <a:spLocks noGrp="1"/>
          </p:cNvSpPr>
          <p:nvPr>
            <p:ph type="body"/>
          </p:nvPr>
        </p:nvSpPr>
        <p:spPr>
          <a:xfrm>
            <a:off x="1422360" y="2079000"/>
            <a:ext cx="5521680" cy="3700440"/>
          </a:xfrm>
          <a:prstGeom prst="rect">
            <a:avLst/>
          </a:prstGeom>
          <a:noFill/>
          <a:ln w="0">
            <a:noFill/>
          </a:ln>
        </p:spPr>
        <p:txBody>
          <a:bodyPr lIns="0" tIns="0" rIns="0" bIns="0" anchor="t">
            <a:noAutofit/>
          </a:bodyPr>
          <a:lstStyle/>
          <a:p>
            <a:pPr indent="0">
              <a:lnSpc>
                <a:spcPct val="100000"/>
              </a:lnSpc>
              <a:spcBef>
                <a:spcPts val="601"/>
              </a:spcBef>
              <a:buNone/>
              <a:tabLst>
                <a:tab pos="0" algn="l"/>
              </a:tabLst>
            </a:pPr>
            <a:r>
              <a:rPr lang="en-US" sz="1400" b="0" u="none" strike="noStrike" dirty="0">
                <a:solidFill>
                  <a:srgbClr val="000000"/>
                </a:solidFill>
                <a:uFillTx/>
                <a:latin typeface="Arial"/>
              </a:rPr>
              <a:t>Click to edit Master text styles</a:t>
            </a:r>
          </a:p>
        </p:txBody>
      </p:sp>
      <p:sp>
        <p:nvSpPr>
          <p:cNvPr id="31" name="Rectángulo 9"/>
          <p:cNvSpPr/>
          <p:nvPr/>
        </p:nvSpPr>
        <p:spPr>
          <a:xfrm>
            <a:off x="0" y="0"/>
            <a:ext cx="990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32" name="PlaceHolder 4"/>
          <p:cNvSpPr>
            <a:spLocks noGrp="1"/>
          </p:cNvSpPr>
          <p:nvPr>
            <p:ph type="body"/>
          </p:nvPr>
        </p:nvSpPr>
        <p:spPr>
          <a:xfrm>
            <a:off x="7669080" y="6130800"/>
            <a:ext cx="4570200" cy="726840"/>
          </a:xfrm>
          <a:prstGeom prst="rect">
            <a:avLst/>
          </a:prstGeom>
          <a:solidFill>
            <a:srgbClr val="CB0017"/>
          </a:solidFill>
          <a:ln w="0">
            <a:noFill/>
          </a:ln>
        </p:spPr>
        <p:txBody>
          <a:bodyPr lIns="0" tIns="0" rIns="0" bIns="0" anchor="ctr">
            <a:normAutofit/>
          </a:bodyPr>
          <a:lstStyle/>
          <a:p>
            <a:pPr marL="228600" indent="-50760">
              <a:lnSpc>
                <a:spcPct val="100000"/>
              </a:lnSpc>
              <a:spcBef>
                <a:spcPts val="601"/>
              </a:spcBef>
              <a:buNone/>
              <a:tabLst>
                <a:tab pos="0" algn="l"/>
              </a:tabLst>
            </a:pPr>
            <a:r>
              <a:rPr lang="es-ES" sz="1400" b="0" u="none" strike="noStrike">
                <a:solidFill>
                  <a:srgbClr val="FFFFFF"/>
                </a:solidFill>
                <a:uFillTx/>
                <a:latin typeface="Arial"/>
              </a:rPr>
              <a:t>Créditos foto</a:t>
            </a:r>
            <a:endParaRPr lang="en-US" sz="1400" b="0" u="none" strike="noStrike">
              <a:solidFill>
                <a:srgbClr val="000000"/>
              </a:solidFill>
              <a:uFillTx/>
              <a:latin typeface="Arial"/>
            </a:endParaRPr>
          </a:p>
        </p:txBody>
      </p:sp>
      <p:pic>
        <p:nvPicPr>
          <p:cNvPr id="33" name="Gráfico 21"/>
          <p:cNvPicPr/>
          <p:nvPr/>
        </p:nvPicPr>
        <p:blipFill>
          <a:blip r:embed="rId3"/>
          <a:srcRect r="79095"/>
          <a:stretch/>
        </p:blipFill>
        <p:spPr>
          <a:xfrm>
            <a:off x="340560" y="336600"/>
            <a:ext cx="367920" cy="666360"/>
          </a:xfrm>
          <a:prstGeom prst="rect">
            <a:avLst/>
          </a:prstGeom>
          <a:ln w="0">
            <a:noFill/>
          </a:ln>
        </p:spPr>
      </p:pic>
      <p:sp>
        <p:nvSpPr>
          <p:cNvPr id="34" name="PlaceHolder 5"/>
          <p:cNvSpPr>
            <a:spLocks noGrp="1"/>
          </p:cNvSpPr>
          <p:nvPr>
            <p:ph type="body"/>
          </p:nvPr>
        </p:nvSpPr>
        <p:spPr>
          <a:xfrm>
            <a:off x="1422360" y="2614680"/>
            <a:ext cx="5521680" cy="3977640"/>
          </a:xfrm>
          <a:prstGeom prst="rect">
            <a:avLst/>
          </a:prstGeom>
          <a:noFill/>
          <a:ln w="0">
            <a:noFill/>
          </a:ln>
        </p:spPr>
        <p:txBody>
          <a:bodyPr lIns="0" tIns="0" rIns="0" bIns="0" anchor="b">
            <a:noAutofit/>
          </a:bodyPr>
          <a:lstStyle/>
          <a:p>
            <a:pPr indent="0">
              <a:lnSpc>
                <a:spcPct val="100000"/>
              </a:lnSpc>
              <a:spcBef>
                <a:spcPts val="601"/>
              </a:spcBef>
              <a:buNone/>
              <a:tabLst>
                <a:tab pos="0" algn="l"/>
              </a:tabLst>
            </a:pPr>
            <a:r>
              <a:rPr lang="es-ES" sz="1200" b="0" u="none" strike="noStrike" dirty="0">
                <a:solidFill>
                  <a:srgbClr val="CB0017"/>
                </a:solidFill>
                <a:uFillTx/>
                <a:latin typeface="Arial"/>
              </a:rPr>
              <a:t>Facultad de Ciencias de la Comunicación</a:t>
            </a:r>
            <a:endParaRPr lang="en-US" sz="1200" b="0" u="none" strike="noStrike" dirty="0">
              <a:solidFill>
                <a:srgbClr val="000000"/>
              </a:solidFill>
              <a:uFillTx/>
              <a:latin typeface="Arial"/>
            </a:endParaRPr>
          </a:p>
        </p:txBody>
      </p:sp>
      <p:sp>
        <p:nvSpPr>
          <p:cNvPr id="3" name="Marcador de número de diapositiva 2">
            <a:extLst>
              <a:ext uri="{FF2B5EF4-FFF2-40B4-BE49-F238E27FC236}">
                <a16:creationId xmlns:a16="http://schemas.microsoft.com/office/drawing/2014/main" id="{344FA8FF-A073-0F91-6468-59C84D6EAD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78C809D-91D3-4CED-BEB5-8FFE8CE194A8}" type="slidenum">
              <a:rPr lang="es-ES" smtClean="0"/>
              <a:t>‹Nº›</a:t>
            </a:fld>
            <a:endParaRPr lang="es-ES"/>
          </a:p>
        </p:txBody>
      </p:sp>
      <p:sp>
        <p:nvSpPr>
          <p:cNvPr id="7" name="Marcador de pie de página 6">
            <a:extLst>
              <a:ext uri="{FF2B5EF4-FFF2-40B4-BE49-F238E27FC236}">
                <a16:creationId xmlns:a16="http://schemas.microsoft.com/office/drawing/2014/main" id="{04385E5B-A4EE-EC7E-3CC3-39973E60A729}"/>
              </a:ext>
            </a:extLst>
          </p:cNvPr>
          <p:cNvSpPr>
            <a:spLocks noGrp="1"/>
          </p:cNvSpPr>
          <p:nvPr>
            <p:ph type="ftr" sz="quarter" idx="3"/>
          </p:nvPr>
        </p:nvSpPr>
        <p:spPr>
          <a:xfrm>
            <a:off x="3876389" y="6325851"/>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
              <a:t>Elaborado por: Clara Janneth Santos-Martínez. Material Docente en Abierto, URJC</a:t>
            </a:r>
            <a:endParaRPr lang="es-ES" dirty="0"/>
          </a:p>
        </p:txBody>
      </p:sp>
      <p:pic>
        <p:nvPicPr>
          <p:cNvPr id="2" name="Imagen 1">
            <a:extLst>
              <a:ext uri="{FF2B5EF4-FFF2-40B4-BE49-F238E27FC236}">
                <a16:creationId xmlns:a16="http://schemas.microsoft.com/office/drawing/2014/main" id="{71274C79-99B0-7F41-3D49-175E63263C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946" y="6430384"/>
            <a:ext cx="609600" cy="217056"/>
          </a:xfrm>
          <a:prstGeom prst="rect">
            <a:avLst/>
          </a:prstGeom>
        </p:spPr>
      </p:pic>
    </p:spTree>
    <p:extLst>
      <p:ext uri="{BB962C8B-B14F-4D97-AF65-F5344CB8AC3E}">
        <p14:creationId xmlns:p14="http://schemas.microsoft.com/office/powerpoint/2010/main" val="3079251058"/>
      </p:ext>
    </p:extLst>
  </p:cSld>
  <p:clrMap bg1="lt1" tx1="dk1" bg2="lt2" tx2="dk2" accent1="accent1" accent2="accent2" accent3="accent3" accent4="accent4" accent5="accent5" accent6="accent6" hlink="hlink" folHlink="folHlink"/>
  <p:sldLayoutIdLst>
    <p:sldLayoutId id="2147483666" r:id="rId1"/>
  </p:sldLayoutIdLst>
  <p:hf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35" name="PlaceHolder 1"/>
          <p:cNvSpPr>
            <a:spLocks noGrp="1"/>
          </p:cNvSpPr>
          <p:nvPr>
            <p:ph type="body"/>
          </p:nvPr>
        </p:nvSpPr>
        <p:spPr>
          <a:xfrm>
            <a:off x="1000080" y="0"/>
            <a:ext cx="4570200" cy="6857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1400" b="0" u="none" strike="noStrike" dirty="0">
                <a:solidFill>
                  <a:srgbClr val="000000"/>
                </a:solidFill>
                <a:uFillTx/>
                <a:latin typeface="Arial"/>
              </a:rPr>
              <a:t>Pulse para </a:t>
            </a:r>
            <a:r>
              <a:rPr lang="en-US" sz="1400" b="0" u="none" strike="noStrike" dirty="0" err="1">
                <a:solidFill>
                  <a:srgbClr val="000000"/>
                </a:solidFill>
                <a:uFillTx/>
                <a:latin typeface="Arial"/>
              </a:rPr>
              <a:t>editar</a:t>
            </a:r>
            <a:r>
              <a:rPr lang="en-US" sz="1400" b="0" u="none" strike="noStrike" dirty="0">
                <a:solidFill>
                  <a:srgbClr val="000000"/>
                </a:solidFill>
                <a:uFillTx/>
                <a:latin typeface="Arial"/>
              </a:rPr>
              <a:t> </a:t>
            </a:r>
            <a:r>
              <a:rPr lang="en-US" sz="1400" b="0" u="none" strike="noStrike" dirty="0" err="1">
                <a:solidFill>
                  <a:srgbClr val="000000"/>
                </a:solidFill>
                <a:uFillTx/>
                <a:latin typeface="Arial"/>
              </a:rPr>
              <a:t>el</a:t>
            </a:r>
            <a:r>
              <a:rPr lang="en-US" sz="1400" b="0" u="none" strike="noStrike" dirty="0">
                <a:solidFill>
                  <a:srgbClr val="000000"/>
                </a:solidFill>
                <a:uFillTx/>
                <a:latin typeface="Arial"/>
              </a:rPr>
              <a:t> </a:t>
            </a:r>
            <a:r>
              <a:rPr lang="en-US" sz="1400" b="0" u="none" strike="noStrike" dirty="0" err="1">
                <a:solidFill>
                  <a:srgbClr val="000000"/>
                </a:solidFill>
                <a:uFillTx/>
                <a:latin typeface="Arial"/>
              </a:rPr>
              <a:t>formato</a:t>
            </a:r>
            <a:r>
              <a:rPr lang="en-US" sz="1400" b="0" u="none" strike="noStrike" dirty="0">
                <a:solidFill>
                  <a:srgbClr val="000000"/>
                </a:solidFill>
                <a:uFillTx/>
                <a:latin typeface="Arial"/>
              </a:rPr>
              <a:t> de </a:t>
            </a:r>
            <a:r>
              <a:rPr lang="en-US" sz="1400" b="0" u="none" strike="noStrike" dirty="0" err="1">
                <a:solidFill>
                  <a:srgbClr val="000000"/>
                </a:solidFill>
                <a:uFillTx/>
                <a:latin typeface="Arial"/>
              </a:rPr>
              <a:t>texto</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864000" lvl="1" indent="-324000">
              <a:spcBef>
                <a:spcPts val="1134"/>
              </a:spcBef>
              <a:buClr>
                <a:srgbClr val="000000"/>
              </a:buClr>
              <a:buSzPct val="75000"/>
              <a:buFont typeface="Symbol" charset="2"/>
              <a:buChar char=""/>
            </a:pPr>
            <a:r>
              <a:rPr lang="en-US" sz="1400" b="0" u="none" strike="noStrike" dirty="0">
                <a:solidFill>
                  <a:srgbClr val="000000"/>
                </a:solidFill>
                <a:uFillTx/>
                <a:latin typeface="Arial"/>
              </a:rPr>
              <a:t>Segundo </a:t>
            </a:r>
            <a:r>
              <a:rPr lang="en-US" sz="1400" b="0" u="none" strike="noStrike" dirty="0" err="1">
                <a:solidFill>
                  <a:srgbClr val="000000"/>
                </a:solidFill>
                <a:uFillTx/>
                <a:latin typeface="Arial"/>
              </a:rPr>
              <a:t>nivel</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1296000" lvl="2" indent="-288000">
              <a:spcBef>
                <a:spcPts val="850"/>
              </a:spcBef>
              <a:buClr>
                <a:srgbClr val="000000"/>
              </a:buClr>
              <a:buSzPct val="45000"/>
              <a:buFont typeface="Wingdings" charset="2"/>
              <a:buChar char=""/>
            </a:pPr>
            <a:r>
              <a:rPr lang="en-US" sz="1400" b="0" u="none" strike="noStrike" dirty="0" err="1">
                <a:solidFill>
                  <a:srgbClr val="000000"/>
                </a:solidFill>
                <a:uFillTx/>
                <a:latin typeface="Arial"/>
              </a:rPr>
              <a:t>Tercer</a:t>
            </a:r>
            <a:r>
              <a:rPr lang="en-US" sz="1400" b="0" u="none" strike="noStrike" dirty="0">
                <a:solidFill>
                  <a:srgbClr val="000000"/>
                </a:solidFill>
                <a:uFillTx/>
                <a:latin typeface="Arial"/>
              </a:rPr>
              <a:t> </a:t>
            </a:r>
            <a:r>
              <a:rPr lang="en-US" sz="1400" b="0" u="none" strike="noStrike" dirty="0" err="1">
                <a:solidFill>
                  <a:srgbClr val="000000"/>
                </a:solidFill>
                <a:uFillTx/>
                <a:latin typeface="Arial"/>
              </a:rPr>
              <a:t>nivel</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1728000" lvl="3" indent="-216000">
              <a:spcBef>
                <a:spcPts val="567"/>
              </a:spcBef>
              <a:buClr>
                <a:srgbClr val="000000"/>
              </a:buClr>
              <a:buSzPct val="75000"/>
              <a:buFont typeface="Symbol" charset="2"/>
              <a:buChar char=""/>
            </a:pPr>
            <a:r>
              <a:rPr lang="en-US" sz="1400" b="0" u="none" strike="noStrike" dirty="0">
                <a:solidFill>
                  <a:srgbClr val="000000"/>
                </a:solidFill>
                <a:uFillTx/>
                <a:latin typeface="Arial"/>
              </a:rPr>
              <a:t>Cuarto </a:t>
            </a:r>
            <a:r>
              <a:rPr lang="en-US" sz="1400" b="0" u="none" strike="noStrike" dirty="0" err="1">
                <a:solidFill>
                  <a:srgbClr val="000000"/>
                </a:solidFill>
                <a:uFillTx/>
                <a:latin typeface="Arial"/>
              </a:rPr>
              <a:t>nivel</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2160000" lvl="4" indent="-216000">
              <a:spcBef>
                <a:spcPts val="283"/>
              </a:spcBef>
              <a:buClr>
                <a:srgbClr val="000000"/>
              </a:buClr>
              <a:buSzPct val="45000"/>
              <a:buFont typeface="Wingdings" charset="2"/>
              <a:buChar char=""/>
            </a:pPr>
            <a:r>
              <a:rPr lang="en-US" sz="2000" b="0" u="none" strike="noStrike" dirty="0">
                <a:solidFill>
                  <a:srgbClr val="000000"/>
                </a:solidFill>
                <a:uFillTx/>
                <a:latin typeface="Arial"/>
              </a:rPr>
              <a:t>Quinto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a:p>
            <a:pPr marL="2592000" lvl="5" indent="-216000">
              <a:spcBef>
                <a:spcPts val="283"/>
              </a:spcBef>
              <a:buClr>
                <a:srgbClr val="000000"/>
              </a:buClr>
              <a:buSzPct val="45000"/>
              <a:buFont typeface="Wingdings" charset="2"/>
              <a:buChar char=""/>
            </a:pPr>
            <a:r>
              <a:rPr lang="en-US" sz="2000" b="0" u="none" strike="noStrike" dirty="0">
                <a:solidFill>
                  <a:srgbClr val="000000"/>
                </a:solidFill>
                <a:uFillTx/>
                <a:latin typeface="Arial"/>
              </a:rPr>
              <a:t>Sexto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a:p>
            <a:pPr marL="3024000" lvl="6" indent="-216000">
              <a:spcBef>
                <a:spcPts val="283"/>
              </a:spcBef>
              <a:buClr>
                <a:srgbClr val="000000"/>
              </a:buClr>
              <a:buSzPct val="45000"/>
              <a:buFont typeface="Wingdings" charset="2"/>
              <a:buChar char=""/>
            </a:pPr>
            <a:r>
              <a:rPr lang="en-US" sz="2000" b="0" u="none" strike="noStrike" dirty="0" err="1">
                <a:solidFill>
                  <a:srgbClr val="000000"/>
                </a:solidFill>
                <a:uFillTx/>
                <a:latin typeface="Arial"/>
              </a:rPr>
              <a:t>Séptimo</a:t>
            </a:r>
            <a:r>
              <a:rPr lang="en-US" sz="2000" b="0" u="none" strike="noStrike" dirty="0">
                <a:solidFill>
                  <a:srgbClr val="000000"/>
                </a:solidFill>
                <a:uFillTx/>
                <a:latin typeface="Arial"/>
              </a:rPr>
              <a:t>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p:txBody>
      </p:sp>
      <p:sp>
        <p:nvSpPr>
          <p:cNvPr id="36" name="Rectángulo 9"/>
          <p:cNvSpPr/>
          <p:nvPr/>
        </p:nvSpPr>
        <p:spPr>
          <a:xfrm>
            <a:off x="0" y="0"/>
            <a:ext cx="990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37" name="PlaceHolder 2"/>
          <p:cNvSpPr>
            <a:spLocks noGrp="1"/>
          </p:cNvSpPr>
          <p:nvPr>
            <p:ph type="body"/>
          </p:nvPr>
        </p:nvSpPr>
        <p:spPr>
          <a:xfrm>
            <a:off x="1000080" y="6130800"/>
            <a:ext cx="4570200" cy="726840"/>
          </a:xfrm>
          <a:prstGeom prst="rect">
            <a:avLst/>
          </a:prstGeom>
          <a:solidFill>
            <a:srgbClr val="CB0017"/>
          </a:solidFill>
          <a:ln w="0">
            <a:noFill/>
          </a:ln>
        </p:spPr>
        <p:txBody>
          <a:bodyPr lIns="0" tIns="0" rIns="0" bIns="0" anchor="ctr">
            <a:normAutofit/>
          </a:bodyPr>
          <a:lstStyle/>
          <a:p>
            <a:pPr marL="228600" indent="-50760">
              <a:lnSpc>
                <a:spcPct val="100000"/>
              </a:lnSpc>
              <a:spcBef>
                <a:spcPts val="601"/>
              </a:spcBef>
              <a:buNone/>
              <a:tabLst>
                <a:tab pos="0" algn="l"/>
              </a:tabLst>
            </a:pPr>
            <a:r>
              <a:rPr lang="es-ES" sz="1400" b="0" u="none" strike="noStrike">
                <a:solidFill>
                  <a:srgbClr val="FFFFFF"/>
                </a:solidFill>
                <a:uFillTx/>
                <a:latin typeface="Arial"/>
              </a:rPr>
              <a:t>Créditos foto</a:t>
            </a:r>
            <a:endParaRPr lang="en-US" sz="1400" b="0" u="none" strike="noStrike">
              <a:solidFill>
                <a:srgbClr val="000000"/>
              </a:solidFill>
              <a:uFillTx/>
              <a:latin typeface="Arial"/>
            </a:endParaRPr>
          </a:p>
        </p:txBody>
      </p:sp>
      <p:pic>
        <p:nvPicPr>
          <p:cNvPr id="38" name="Gráfico 21"/>
          <p:cNvPicPr/>
          <p:nvPr/>
        </p:nvPicPr>
        <p:blipFill>
          <a:blip r:embed="rId5"/>
          <a:srcRect r="79095"/>
          <a:stretch/>
        </p:blipFill>
        <p:spPr>
          <a:xfrm>
            <a:off x="340560" y="336600"/>
            <a:ext cx="367920" cy="666360"/>
          </a:xfrm>
          <a:prstGeom prst="rect">
            <a:avLst/>
          </a:prstGeom>
          <a:ln w="0">
            <a:noFill/>
          </a:ln>
        </p:spPr>
      </p:pic>
      <p:sp>
        <p:nvSpPr>
          <p:cNvPr id="39" name="PlaceHolder 3"/>
          <p:cNvSpPr>
            <a:spLocks noGrp="1"/>
          </p:cNvSpPr>
          <p:nvPr>
            <p:ph type="title"/>
          </p:nvPr>
        </p:nvSpPr>
        <p:spPr>
          <a:xfrm>
            <a:off x="6061680" y="558720"/>
            <a:ext cx="5521680" cy="615600"/>
          </a:xfrm>
          <a:prstGeom prst="rect">
            <a:avLst/>
          </a:prstGeom>
          <a:noFill/>
          <a:ln w="0">
            <a:noFill/>
          </a:ln>
        </p:spPr>
        <p:txBody>
          <a:bodyPr lIns="0" tIns="0" rIns="0" bIns="0" anchor="b">
            <a:noAutofit/>
          </a:bodyPr>
          <a:lstStyle/>
          <a:p>
            <a:pPr indent="0">
              <a:lnSpc>
                <a:spcPct val="100000"/>
              </a:lnSpc>
              <a:buNone/>
            </a:pPr>
            <a:r>
              <a:rPr lang="en-US" sz="4400" b="0" u="none" strike="noStrike">
                <a:solidFill>
                  <a:srgbClr val="000000"/>
                </a:solidFill>
                <a:uFillTx/>
                <a:latin typeface="Arial"/>
              </a:rPr>
              <a:t>Titular</a:t>
            </a:r>
          </a:p>
        </p:txBody>
      </p:sp>
      <p:sp>
        <p:nvSpPr>
          <p:cNvPr id="40" name="PlaceHolder 4"/>
          <p:cNvSpPr>
            <a:spLocks noGrp="1"/>
          </p:cNvSpPr>
          <p:nvPr>
            <p:ph type="body"/>
          </p:nvPr>
        </p:nvSpPr>
        <p:spPr>
          <a:xfrm>
            <a:off x="6061680" y="1578600"/>
            <a:ext cx="5521680" cy="3700440"/>
          </a:xfrm>
          <a:prstGeom prst="rect">
            <a:avLst/>
          </a:prstGeom>
          <a:noFill/>
          <a:ln w="0">
            <a:noFill/>
          </a:ln>
        </p:spPr>
        <p:txBody>
          <a:bodyPr lIns="0" tIns="0" rIns="0" bIns="0" anchor="t">
            <a:noAutofit/>
          </a:bodyPr>
          <a:lstStyle/>
          <a:p>
            <a:pPr indent="0">
              <a:lnSpc>
                <a:spcPct val="100000"/>
              </a:lnSpc>
              <a:spcBef>
                <a:spcPts val="601"/>
              </a:spcBef>
              <a:buNone/>
              <a:tabLst>
                <a:tab pos="0" algn="l"/>
              </a:tabLst>
            </a:pPr>
            <a:r>
              <a:rPr lang="en-US" sz="1400" b="0" u="none" strike="noStrike" dirty="0">
                <a:solidFill>
                  <a:srgbClr val="000000"/>
                </a:solidFill>
                <a:uFillTx/>
                <a:latin typeface="Arial"/>
              </a:rPr>
              <a:t>Click to edit Master text styles</a:t>
            </a:r>
          </a:p>
        </p:txBody>
      </p:sp>
      <p:sp>
        <p:nvSpPr>
          <p:cNvPr id="41" name="PlaceHolder 5"/>
          <p:cNvSpPr>
            <a:spLocks noGrp="1"/>
          </p:cNvSpPr>
          <p:nvPr>
            <p:ph type="body"/>
          </p:nvPr>
        </p:nvSpPr>
        <p:spPr>
          <a:xfrm>
            <a:off x="6061680" y="1928880"/>
            <a:ext cx="5521680" cy="3977640"/>
          </a:xfrm>
          <a:prstGeom prst="rect">
            <a:avLst/>
          </a:prstGeom>
          <a:noFill/>
          <a:ln w="0">
            <a:noFill/>
          </a:ln>
        </p:spPr>
        <p:txBody>
          <a:bodyPr lIns="0" tIns="0" rIns="0" bIns="0" anchor="b">
            <a:noAutofit/>
          </a:bodyPr>
          <a:lstStyle/>
          <a:p>
            <a:pPr indent="0">
              <a:lnSpc>
                <a:spcPct val="100000"/>
              </a:lnSpc>
              <a:spcBef>
                <a:spcPts val="601"/>
              </a:spcBef>
              <a:buNone/>
              <a:tabLst>
                <a:tab pos="0" algn="l"/>
              </a:tabLst>
            </a:pPr>
            <a:r>
              <a:rPr lang="es-ES" sz="1200" b="0" u="none" strike="noStrike" dirty="0">
                <a:solidFill>
                  <a:srgbClr val="CB0017"/>
                </a:solidFill>
                <a:uFillTx/>
                <a:latin typeface="Arial"/>
              </a:rPr>
              <a:t>Facultad de Ciencias de la Comunicación, URJC</a:t>
            </a:r>
            <a:endParaRPr lang="en-US" sz="1200" b="0" u="none" strike="noStrike" dirty="0">
              <a:solidFill>
                <a:srgbClr val="000000"/>
              </a:solidFill>
              <a:uFillTx/>
              <a:latin typeface="Arial"/>
            </a:endParaRPr>
          </a:p>
        </p:txBody>
      </p:sp>
      <p:sp>
        <p:nvSpPr>
          <p:cNvPr id="2" name="Marcador de pie de página 1">
            <a:extLst>
              <a:ext uri="{FF2B5EF4-FFF2-40B4-BE49-F238E27FC236}">
                <a16:creationId xmlns:a16="http://schemas.microsoft.com/office/drawing/2014/main" id="{A70D636D-3E12-CCF7-C251-0E56F43496E7}"/>
              </a:ext>
            </a:extLst>
          </p:cNvPr>
          <p:cNvSpPr>
            <a:spLocks noGrp="1"/>
          </p:cNvSpPr>
          <p:nvPr>
            <p:ph type="ftr" sz="quarter" idx="3"/>
          </p:nvPr>
        </p:nvSpPr>
        <p:spPr>
          <a:xfrm>
            <a:off x="5580000" y="6356350"/>
            <a:ext cx="3816626" cy="379980"/>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
              <a:t>Elaborado por: Clara Janneth Santos-Martínez. Material Docente en Abierto, URJC</a:t>
            </a:r>
            <a:endParaRPr lang="es-ES" dirty="0"/>
          </a:p>
        </p:txBody>
      </p:sp>
      <p:sp>
        <p:nvSpPr>
          <p:cNvPr id="3" name="Marcador de número de diapositiva 2">
            <a:extLst>
              <a:ext uri="{FF2B5EF4-FFF2-40B4-BE49-F238E27FC236}">
                <a16:creationId xmlns:a16="http://schemas.microsoft.com/office/drawing/2014/main" id="{9A2EB594-2A81-9D62-0224-AB0CB7C3DB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AB12A51-B90F-41A2-8418-3383866E81AA}" type="slidenum">
              <a:rPr lang="es-ES" smtClean="0"/>
              <a:t>‹Nº›</a:t>
            </a:fld>
            <a:endParaRPr lang="es-ES"/>
          </a:p>
        </p:txBody>
      </p:sp>
      <p:pic>
        <p:nvPicPr>
          <p:cNvPr id="4" name="Imagen 3">
            <a:extLst>
              <a:ext uri="{FF2B5EF4-FFF2-40B4-BE49-F238E27FC236}">
                <a16:creationId xmlns:a16="http://schemas.microsoft.com/office/drawing/2014/main" id="{D2D11C90-FF14-BF3C-3DF3-E38FDAE5992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5180" y="6335956"/>
            <a:ext cx="720000" cy="256364"/>
          </a:xfrm>
          <a:prstGeom prst="rect">
            <a:avLst/>
          </a:prstGeom>
        </p:spPr>
      </p:pic>
    </p:spTree>
    <p:extLst>
      <p:ext uri="{BB962C8B-B14F-4D97-AF65-F5344CB8AC3E}">
        <p14:creationId xmlns:p14="http://schemas.microsoft.com/office/powerpoint/2010/main" val="2964537197"/>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42" name="Rectángulo 4"/>
          <p:cNvSpPr/>
          <p:nvPr/>
        </p:nvSpPr>
        <p:spPr>
          <a:xfrm>
            <a:off x="5570280" y="0"/>
            <a:ext cx="6621120" cy="6857640"/>
          </a:xfrm>
          <a:prstGeom prst="rect">
            <a:avLst/>
          </a:prstGeom>
          <a:solidFill>
            <a:srgbClr val="E6E6E6"/>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000000"/>
              </a:solidFill>
              <a:uFillTx/>
              <a:latin typeface="Arial"/>
            </a:endParaRPr>
          </a:p>
        </p:txBody>
      </p:sp>
      <p:sp>
        <p:nvSpPr>
          <p:cNvPr id="43" name="Rectángulo 9"/>
          <p:cNvSpPr/>
          <p:nvPr/>
        </p:nvSpPr>
        <p:spPr>
          <a:xfrm>
            <a:off x="0" y="0"/>
            <a:ext cx="990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pic>
        <p:nvPicPr>
          <p:cNvPr id="44" name="Gráfico 21"/>
          <p:cNvPicPr/>
          <p:nvPr/>
        </p:nvPicPr>
        <p:blipFill>
          <a:blip r:embed="rId3"/>
          <a:srcRect r="79095"/>
          <a:stretch/>
        </p:blipFill>
        <p:spPr>
          <a:xfrm>
            <a:off x="340560" y="336600"/>
            <a:ext cx="367920" cy="666360"/>
          </a:xfrm>
          <a:prstGeom prst="rect">
            <a:avLst/>
          </a:prstGeom>
          <a:ln w="0">
            <a:noFill/>
          </a:ln>
        </p:spPr>
      </p:pic>
      <p:sp>
        <p:nvSpPr>
          <p:cNvPr id="45" name="PlaceHolder 1"/>
          <p:cNvSpPr>
            <a:spLocks noGrp="1"/>
          </p:cNvSpPr>
          <p:nvPr>
            <p:ph type="title"/>
          </p:nvPr>
        </p:nvSpPr>
        <p:spPr>
          <a:xfrm>
            <a:off x="1422360" y="558720"/>
            <a:ext cx="3258970" cy="633976"/>
          </a:xfrm>
          <a:prstGeom prst="rect">
            <a:avLst/>
          </a:prstGeom>
          <a:noFill/>
          <a:ln w="0">
            <a:noFill/>
          </a:ln>
        </p:spPr>
        <p:txBody>
          <a:bodyPr lIns="0" tIns="0" rIns="0" bIns="0" anchor="b">
            <a:noAutofit/>
          </a:bodyPr>
          <a:lstStyle/>
          <a:p>
            <a:pPr indent="0">
              <a:lnSpc>
                <a:spcPct val="100000"/>
              </a:lnSpc>
              <a:buNone/>
            </a:pPr>
            <a:r>
              <a:rPr lang="en-US" sz="4400" b="0" u="none" strike="noStrike" dirty="0">
                <a:solidFill>
                  <a:srgbClr val="000000"/>
                </a:solidFill>
                <a:uFillTx/>
                <a:latin typeface="Arial"/>
              </a:rPr>
              <a:t>Titular</a:t>
            </a:r>
          </a:p>
        </p:txBody>
      </p:sp>
      <p:sp>
        <p:nvSpPr>
          <p:cNvPr id="46" name="PlaceHolder 2"/>
          <p:cNvSpPr>
            <a:spLocks noGrp="1"/>
          </p:cNvSpPr>
          <p:nvPr>
            <p:ph type="body"/>
          </p:nvPr>
        </p:nvSpPr>
        <p:spPr>
          <a:xfrm>
            <a:off x="1422360" y="2079000"/>
            <a:ext cx="3671640" cy="3700440"/>
          </a:xfrm>
          <a:prstGeom prst="rect">
            <a:avLst/>
          </a:prstGeom>
          <a:noFill/>
          <a:ln w="0">
            <a:noFill/>
          </a:ln>
        </p:spPr>
        <p:txBody>
          <a:bodyPr lIns="0" tIns="0" rIns="0" bIns="0" anchor="t">
            <a:noAutofit/>
          </a:bodyPr>
          <a:lstStyle/>
          <a:p>
            <a:pPr marL="432000" indent="-324000">
              <a:lnSpc>
                <a:spcPct val="100000"/>
              </a:lnSpc>
              <a:spcBef>
                <a:spcPts val="601"/>
              </a:spcBef>
              <a:buClr>
                <a:srgbClr val="000000"/>
              </a:buClr>
              <a:buSzPct val="45000"/>
              <a:buFont typeface="Wingdings" charset="2"/>
              <a:buChar char=""/>
              <a:tabLst>
                <a:tab pos="0" algn="l"/>
              </a:tabLst>
            </a:pPr>
            <a:r>
              <a:rPr lang="en-US" sz="1400" b="0" u="none" strike="noStrike">
                <a:solidFill>
                  <a:srgbClr val="000000"/>
                </a:solidFill>
                <a:uFillTx/>
                <a:latin typeface="Arial"/>
              </a:rPr>
              <a:t>Click to edit Master text styles</a:t>
            </a:r>
          </a:p>
        </p:txBody>
      </p:sp>
      <p:sp>
        <p:nvSpPr>
          <p:cNvPr id="47" name="PlaceHolder 3"/>
          <p:cNvSpPr>
            <a:spLocks noGrp="1"/>
          </p:cNvSpPr>
          <p:nvPr>
            <p:ph type="body"/>
          </p:nvPr>
        </p:nvSpPr>
        <p:spPr>
          <a:xfrm>
            <a:off x="5892840" y="549360"/>
            <a:ext cx="5959080" cy="60829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1400" b="0" u="none" strike="noStrike">
                <a:solidFill>
                  <a:srgbClr val="000000"/>
                </a:solidFill>
                <a:uFillTx/>
                <a:latin typeface="Arial"/>
              </a:rPr>
              <a:t>Pulse para editar el formato de texto del esquema</a:t>
            </a:r>
          </a:p>
          <a:p>
            <a:pPr marL="864000" lvl="1" indent="-324000">
              <a:spcBef>
                <a:spcPts val="1134"/>
              </a:spcBef>
              <a:buClr>
                <a:srgbClr val="000000"/>
              </a:buClr>
              <a:buSzPct val="75000"/>
              <a:buFont typeface="Symbol" charset="2"/>
              <a:buChar char=""/>
            </a:pPr>
            <a:r>
              <a:rPr lang="en-US" sz="1400" b="0" u="none" strike="noStrike">
                <a:solidFill>
                  <a:srgbClr val="000000"/>
                </a:solidFill>
                <a:uFillTx/>
                <a:latin typeface="Arial"/>
              </a:rPr>
              <a:t>Segundo nivel del esquema</a:t>
            </a:r>
          </a:p>
          <a:p>
            <a:pPr marL="1296000" lvl="2" indent="-288000">
              <a:spcBef>
                <a:spcPts val="850"/>
              </a:spcBef>
              <a:buClr>
                <a:srgbClr val="000000"/>
              </a:buClr>
              <a:buSzPct val="45000"/>
              <a:buFont typeface="Wingdings" charset="2"/>
              <a:buChar char=""/>
            </a:pPr>
            <a:r>
              <a:rPr lang="en-US" sz="1400" b="0" u="none" strike="noStrike">
                <a:solidFill>
                  <a:srgbClr val="000000"/>
                </a:solidFill>
                <a:uFillTx/>
                <a:latin typeface="Arial"/>
              </a:rPr>
              <a:t>Tercer nivel del esquema</a:t>
            </a:r>
          </a:p>
          <a:p>
            <a:pPr marL="1728000" lvl="3" indent="-216000">
              <a:spcBef>
                <a:spcPts val="567"/>
              </a:spcBef>
              <a:buClr>
                <a:srgbClr val="000000"/>
              </a:buClr>
              <a:buSzPct val="75000"/>
              <a:buFont typeface="Symbol" charset="2"/>
              <a:buChar char=""/>
            </a:pPr>
            <a:r>
              <a:rPr lang="en-US" sz="1400" b="0" u="none" strike="noStrike">
                <a:solidFill>
                  <a:srgbClr val="000000"/>
                </a:solidFill>
                <a:uFillTx/>
                <a:latin typeface="Arial"/>
              </a:rPr>
              <a:t>Cuarto nivel del esquema</a:t>
            </a:r>
          </a:p>
          <a:p>
            <a:pPr marL="2160000" lvl="4" indent="-216000">
              <a:spcBef>
                <a:spcPts val="283"/>
              </a:spcBef>
              <a:buClr>
                <a:srgbClr val="000000"/>
              </a:buClr>
              <a:buSzPct val="45000"/>
              <a:buFont typeface="Wingdings" charset="2"/>
              <a:buChar char=""/>
            </a:pPr>
            <a:r>
              <a:rPr lang="en-US" sz="2000" b="0" u="none" strike="noStrike">
                <a:solidFill>
                  <a:srgbClr val="000000"/>
                </a:solidFill>
                <a:uFillTx/>
                <a:latin typeface="Arial"/>
              </a:rPr>
              <a:t>Quinto nivel del esquema</a:t>
            </a:r>
          </a:p>
          <a:p>
            <a:pPr marL="2592000" lvl="5" indent="-216000">
              <a:spcBef>
                <a:spcPts val="283"/>
              </a:spcBef>
              <a:buClr>
                <a:srgbClr val="000000"/>
              </a:buClr>
              <a:buSzPct val="45000"/>
              <a:buFont typeface="Wingdings" charset="2"/>
              <a:buChar char=""/>
            </a:pPr>
            <a:r>
              <a:rPr lang="en-US" sz="2000" b="0" u="none" strike="noStrike">
                <a:solidFill>
                  <a:srgbClr val="000000"/>
                </a:solidFill>
                <a:uFillTx/>
                <a:latin typeface="Arial"/>
              </a:rPr>
              <a:t>Sexto nivel del esquema</a:t>
            </a:r>
          </a:p>
          <a:p>
            <a:pPr marL="3024000" lvl="6" indent="-216000">
              <a:spcBef>
                <a:spcPts val="283"/>
              </a:spcBef>
              <a:buClr>
                <a:srgbClr val="000000"/>
              </a:buClr>
              <a:buSzPct val="45000"/>
              <a:buFont typeface="Wingdings" charset="2"/>
              <a:buChar char=""/>
            </a:pPr>
            <a:r>
              <a:rPr lang="en-US" sz="2000" b="0" u="none" strike="noStrike">
                <a:solidFill>
                  <a:srgbClr val="000000"/>
                </a:solidFill>
                <a:uFillTx/>
                <a:latin typeface="Arial"/>
              </a:rPr>
              <a:t>Séptimo nivel del esquema</a:t>
            </a:r>
          </a:p>
        </p:txBody>
      </p:sp>
      <p:sp>
        <p:nvSpPr>
          <p:cNvPr id="48" name="PlaceHolder 4"/>
          <p:cNvSpPr>
            <a:spLocks noGrp="1"/>
          </p:cNvSpPr>
          <p:nvPr>
            <p:ph type="body"/>
          </p:nvPr>
        </p:nvSpPr>
        <p:spPr>
          <a:xfrm>
            <a:off x="1422360" y="2614680"/>
            <a:ext cx="5521680" cy="3977640"/>
          </a:xfrm>
          <a:prstGeom prst="rect">
            <a:avLst/>
          </a:prstGeom>
          <a:noFill/>
          <a:ln w="0">
            <a:noFill/>
          </a:ln>
        </p:spPr>
        <p:txBody>
          <a:bodyPr lIns="0" tIns="0" rIns="0" bIns="0" anchor="b">
            <a:noAutofit/>
          </a:bodyPr>
          <a:lstStyle/>
          <a:p>
            <a:pPr indent="0">
              <a:lnSpc>
                <a:spcPct val="100000"/>
              </a:lnSpc>
              <a:spcBef>
                <a:spcPts val="601"/>
              </a:spcBef>
              <a:buNone/>
              <a:tabLst>
                <a:tab pos="0" algn="l"/>
              </a:tabLst>
            </a:pPr>
            <a:r>
              <a:rPr lang="es-ES" sz="1200" b="0" u="none" strike="noStrike" dirty="0">
                <a:solidFill>
                  <a:srgbClr val="CB0017"/>
                </a:solidFill>
                <a:uFillTx/>
                <a:latin typeface="Arial"/>
              </a:rPr>
              <a:t>Facultad de Ciencias de la Comunicación</a:t>
            </a:r>
            <a:endParaRPr lang="en-US" sz="1200" b="0" u="none" strike="noStrike" dirty="0">
              <a:solidFill>
                <a:srgbClr val="000000"/>
              </a:solidFill>
              <a:uFillTx/>
              <a:latin typeface="Arial"/>
            </a:endParaRPr>
          </a:p>
        </p:txBody>
      </p:sp>
      <p:sp>
        <p:nvSpPr>
          <p:cNvPr id="2" name="Marcador de pie de página 1">
            <a:extLst>
              <a:ext uri="{FF2B5EF4-FFF2-40B4-BE49-F238E27FC236}">
                <a16:creationId xmlns:a16="http://schemas.microsoft.com/office/drawing/2014/main" id="{4A9D3A02-2892-6E77-52B7-4315A9C8942A}"/>
              </a:ext>
            </a:extLst>
          </p:cNvPr>
          <p:cNvSpPr>
            <a:spLocks noGrp="1"/>
          </p:cNvSpPr>
          <p:nvPr>
            <p:ph type="ftr" sz="quarter" idx="3"/>
          </p:nvPr>
        </p:nvSpPr>
        <p:spPr>
          <a:xfrm>
            <a:off x="4456044" y="6326533"/>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
              <a:t>Elaborado por: Clara Janneth Santos-Martínez. Material Docente en Abierto, URJC</a:t>
            </a:r>
            <a:endParaRPr lang="es-ES" dirty="0"/>
          </a:p>
        </p:txBody>
      </p:sp>
      <p:sp>
        <p:nvSpPr>
          <p:cNvPr id="3" name="Marcador de número de diapositiva 2">
            <a:extLst>
              <a:ext uri="{FF2B5EF4-FFF2-40B4-BE49-F238E27FC236}">
                <a16:creationId xmlns:a16="http://schemas.microsoft.com/office/drawing/2014/main" id="{5EF5B491-5E6F-58AA-3534-F4B05065C0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8585F70-A632-4DFB-8FB2-47176DB4E9D8}" type="slidenum">
              <a:rPr lang="es-ES" smtClean="0"/>
              <a:t>‹Nº›</a:t>
            </a:fld>
            <a:endParaRPr lang="es-ES"/>
          </a:p>
        </p:txBody>
      </p:sp>
      <p:pic>
        <p:nvPicPr>
          <p:cNvPr id="4" name="Imagen 3">
            <a:extLst>
              <a:ext uri="{FF2B5EF4-FFF2-40B4-BE49-F238E27FC236}">
                <a16:creationId xmlns:a16="http://schemas.microsoft.com/office/drawing/2014/main" id="{BA3248BF-B051-4785-5E60-48295552DC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703" y="6356350"/>
            <a:ext cx="720000" cy="256364"/>
          </a:xfrm>
          <a:prstGeom prst="rect">
            <a:avLst/>
          </a:prstGeom>
        </p:spPr>
      </p:pic>
    </p:spTree>
    <p:extLst>
      <p:ext uri="{BB962C8B-B14F-4D97-AF65-F5344CB8AC3E}">
        <p14:creationId xmlns:p14="http://schemas.microsoft.com/office/powerpoint/2010/main" val="2870627233"/>
      </p:ext>
    </p:extLst>
  </p:cSld>
  <p:clrMap bg1="lt1" tx1="dk1" bg2="lt2" tx2="dk2" accent1="accent1" accent2="accent2" accent3="accent3" accent4="accent4" accent5="accent5" accent6="accent6" hlink="hlink" folHlink="folHlink"/>
  <p:sldLayoutIdLst>
    <p:sldLayoutId id="2147483672" r:id="rId1"/>
  </p:sldLayoutIdLst>
  <p:hf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49" name="PlaceHolder 1"/>
          <p:cNvSpPr>
            <a:spLocks noGrp="1"/>
          </p:cNvSpPr>
          <p:nvPr>
            <p:ph type="body"/>
          </p:nvPr>
        </p:nvSpPr>
        <p:spPr>
          <a:xfrm>
            <a:off x="996840" y="1260000"/>
            <a:ext cx="9129240" cy="4680000"/>
          </a:xfrm>
          <a:prstGeom prst="rect">
            <a:avLst/>
          </a:prstGeom>
          <a:noFill/>
          <a:ln w="0">
            <a:noFill/>
          </a:ln>
        </p:spPr>
        <p:txBody>
          <a:bodyPr lIns="0" tIns="0" rIns="0" bIns="0" anchor="t">
            <a:normAutofit/>
          </a:bodyPr>
          <a:lstStyle/>
          <a:p>
            <a:pPr marL="432000" indent="-324000">
              <a:spcBef>
                <a:spcPts val="2829"/>
              </a:spcBef>
              <a:buClr>
                <a:srgbClr val="000000"/>
              </a:buClr>
              <a:buSzPct val="45000"/>
              <a:buFont typeface="Wingdings" charset="2"/>
              <a:buChar char=""/>
            </a:pPr>
            <a:r>
              <a:rPr lang="en-US" sz="2800" b="0" u="none" strike="noStrike" dirty="0">
                <a:solidFill>
                  <a:srgbClr val="000000"/>
                </a:solidFill>
                <a:uFillTx/>
                <a:latin typeface="Arial"/>
              </a:rPr>
              <a:t>Pulse para </a:t>
            </a:r>
            <a:r>
              <a:rPr lang="en-US" sz="2800" b="0" u="none" strike="noStrike" dirty="0" err="1">
                <a:solidFill>
                  <a:srgbClr val="000000"/>
                </a:solidFill>
                <a:uFillTx/>
                <a:latin typeface="Arial"/>
              </a:rPr>
              <a:t>editar</a:t>
            </a:r>
            <a:r>
              <a:rPr lang="en-US" sz="2800" b="0" u="none" strike="noStrike" dirty="0">
                <a:solidFill>
                  <a:srgbClr val="000000"/>
                </a:solidFill>
                <a:uFillTx/>
                <a:latin typeface="Arial"/>
              </a:rPr>
              <a:t> </a:t>
            </a:r>
            <a:r>
              <a:rPr lang="en-US" sz="2800" b="0" u="none" strike="noStrike" dirty="0" err="1">
                <a:solidFill>
                  <a:srgbClr val="000000"/>
                </a:solidFill>
                <a:uFillTx/>
                <a:latin typeface="Arial"/>
              </a:rPr>
              <a:t>el</a:t>
            </a:r>
            <a:r>
              <a:rPr lang="en-US" sz="2800" b="0" u="none" strike="noStrike" dirty="0">
                <a:solidFill>
                  <a:srgbClr val="000000"/>
                </a:solidFill>
                <a:uFillTx/>
                <a:latin typeface="Arial"/>
              </a:rPr>
              <a:t> </a:t>
            </a:r>
            <a:r>
              <a:rPr lang="en-US" sz="2800" b="0" u="none" strike="noStrike" dirty="0" err="1">
                <a:solidFill>
                  <a:srgbClr val="000000"/>
                </a:solidFill>
                <a:uFillTx/>
                <a:latin typeface="Arial"/>
              </a:rPr>
              <a:t>formato</a:t>
            </a:r>
            <a:r>
              <a:rPr lang="en-US" sz="2800" b="0" u="none" strike="noStrike" dirty="0">
                <a:solidFill>
                  <a:srgbClr val="000000"/>
                </a:solidFill>
                <a:uFillTx/>
                <a:latin typeface="Arial"/>
              </a:rPr>
              <a:t> de </a:t>
            </a:r>
            <a:r>
              <a:rPr lang="en-US" sz="2800" b="0" u="none" strike="noStrike" dirty="0" err="1">
                <a:solidFill>
                  <a:srgbClr val="000000"/>
                </a:solidFill>
                <a:uFillTx/>
                <a:latin typeface="Arial"/>
              </a:rPr>
              <a:t>texto</a:t>
            </a:r>
            <a:r>
              <a:rPr lang="en-US" sz="2800" b="0" u="none" strike="noStrike" dirty="0">
                <a:solidFill>
                  <a:srgbClr val="000000"/>
                </a:solidFill>
                <a:uFillTx/>
                <a:latin typeface="Arial"/>
              </a:rPr>
              <a:t> del </a:t>
            </a:r>
            <a:r>
              <a:rPr lang="en-US" sz="2800" b="0" u="none" strike="noStrike" dirty="0" err="1">
                <a:solidFill>
                  <a:srgbClr val="000000"/>
                </a:solidFill>
                <a:uFillTx/>
                <a:latin typeface="Arial"/>
              </a:rPr>
              <a:t>esquema</a:t>
            </a:r>
            <a:endParaRPr lang="en-US" sz="2800" b="0" u="none" strike="noStrike" dirty="0">
              <a:solidFill>
                <a:srgbClr val="000000"/>
              </a:solidFill>
              <a:uFillTx/>
              <a:latin typeface="Arial"/>
            </a:endParaRPr>
          </a:p>
          <a:p>
            <a:pPr marL="864000" lvl="1" indent="-324000">
              <a:spcBef>
                <a:spcPts val="1134"/>
              </a:spcBef>
              <a:buClr>
                <a:srgbClr val="000000"/>
              </a:buClr>
              <a:buSzPct val="75000"/>
              <a:buFont typeface="Symbol" charset="2"/>
              <a:buChar char=""/>
            </a:pPr>
            <a:r>
              <a:rPr lang="en-US" sz="2600" b="0" u="none" strike="noStrike" dirty="0">
                <a:solidFill>
                  <a:srgbClr val="000000"/>
                </a:solidFill>
                <a:uFillTx/>
                <a:latin typeface="Arial"/>
              </a:rPr>
              <a:t>Segundo </a:t>
            </a:r>
            <a:r>
              <a:rPr lang="en-US" sz="2600" b="0" u="none" strike="noStrike" dirty="0" err="1">
                <a:solidFill>
                  <a:srgbClr val="000000"/>
                </a:solidFill>
                <a:uFillTx/>
                <a:latin typeface="Arial"/>
              </a:rPr>
              <a:t>nivel</a:t>
            </a:r>
            <a:r>
              <a:rPr lang="en-US" sz="2600" b="0" u="none" strike="noStrike" dirty="0">
                <a:solidFill>
                  <a:srgbClr val="000000"/>
                </a:solidFill>
                <a:uFillTx/>
                <a:latin typeface="Arial"/>
              </a:rPr>
              <a:t> del </a:t>
            </a:r>
            <a:r>
              <a:rPr lang="en-US" sz="2600" b="0" u="none" strike="noStrike" dirty="0" err="1">
                <a:solidFill>
                  <a:srgbClr val="000000"/>
                </a:solidFill>
                <a:uFillTx/>
                <a:latin typeface="Arial"/>
              </a:rPr>
              <a:t>esquema</a:t>
            </a:r>
            <a:endParaRPr lang="en-US" sz="2600" b="0" u="none" strike="noStrike" dirty="0">
              <a:solidFill>
                <a:srgbClr val="000000"/>
              </a:solidFill>
              <a:uFillTx/>
              <a:latin typeface="Arial"/>
            </a:endParaRPr>
          </a:p>
          <a:p>
            <a:pPr marL="1296000" lvl="2" indent="-288000">
              <a:spcBef>
                <a:spcPts val="850"/>
              </a:spcBef>
              <a:buClr>
                <a:srgbClr val="000000"/>
              </a:buClr>
              <a:buSzPct val="45000"/>
              <a:buFont typeface="Wingdings" charset="2"/>
              <a:buChar char=""/>
            </a:pPr>
            <a:r>
              <a:rPr lang="en-US" sz="2400" b="0" u="none" strike="noStrike" dirty="0" err="1">
                <a:solidFill>
                  <a:srgbClr val="000000"/>
                </a:solidFill>
                <a:uFillTx/>
                <a:latin typeface="Arial"/>
              </a:rPr>
              <a:t>Tercer</a:t>
            </a:r>
            <a:r>
              <a:rPr lang="en-US" sz="2400" b="0" u="none" strike="noStrike" dirty="0">
                <a:solidFill>
                  <a:srgbClr val="000000"/>
                </a:solidFill>
                <a:uFillTx/>
                <a:latin typeface="Arial"/>
              </a:rPr>
              <a:t> </a:t>
            </a:r>
            <a:r>
              <a:rPr lang="en-US" sz="2400" b="0" u="none" strike="noStrike" dirty="0" err="1">
                <a:solidFill>
                  <a:srgbClr val="000000"/>
                </a:solidFill>
                <a:uFillTx/>
                <a:latin typeface="Arial"/>
              </a:rPr>
              <a:t>nivel</a:t>
            </a:r>
            <a:r>
              <a:rPr lang="en-US" sz="2400" b="0" u="none" strike="noStrike" dirty="0">
                <a:solidFill>
                  <a:srgbClr val="000000"/>
                </a:solidFill>
                <a:uFillTx/>
                <a:latin typeface="Arial"/>
              </a:rPr>
              <a:t> del </a:t>
            </a:r>
            <a:r>
              <a:rPr lang="en-US" sz="2400" b="0" u="none" strike="noStrike" dirty="0" err="1">
                <a:solidFill>
                  <a:srgbClr val="000000"/>
                </a:solidFill>
                <a:uFillTx/>
                <a:latin typeface="Arial"/>
              </a:rPr>
              <a:t>esquema</a:t>
            </a:r>
            <a:endParaRPr lang="en-US" sz="2400" b="0" u="none" strike="noStrike" dirty="0">
              <a:solidFill>
                <a:srgbClr val="000000"/>
              </a:solidFill>
              <a:uFillTx/>
              <a:latin typeface="Arial"/>
            </a:endParaRPr>
          </a:p>
          <a:p>
            <a:pPr marL="1728000" lvl="3" indent="-216000">
              <a:spcBef>
                <a:spcPts val="567"/>
              </a:spcBef>
              <a:buClr>
                <a:srgbClr val="000000"/>
              </a:buClr>
              <a:buSzPct val="75000"/>
              <a:buFont typeface="Symbol" charset="2"/>
              <a:buChar char=""/>
            </a:pPr>
            <a:r>
              <a:rPr lang="en-US" sz="2000" b="0" u="none" strike="noStrike" dirty="0">
                <a:solidFill>
                  <a:srgbClr val="000000"/>
                </a:solidFill>
                <a:uFillTx/>
                <a:latin typeface="Arial"/>
              </a:rPr>
              <a:t>Cuarto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a:p>
            <a:pPr marL="2160000" lvl="4" indent="-216000">
              <a:spcBef>
                <a:spcPts val="283"/>
              </a:spcBef>
              <a:buClr>
                <a:srgbClr val="000000"/>
              </a:buClr>
              <a:buSzPct val="45000"/>
              <a:buFont typeface="Wingdings" charset="2"/>
              <a:buChar char=""/>
            </a:pPr>
            <a:r>
              <a:rPr lang="en-US" sz="2000" b="0" u="none" strike="noStrike" dirty="0">
                <a:solidFill>
                  <a:srgbClr val="000000"/>
                </a:solidFill>
                <a:uFillTx/>
                <a:latin typeface="Arial"/>
              </a:rPr>
              <a:t>Quinto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a:p>
            <a:pPr marL="2592000" lvl="5" indent="-216000">
              <a:spcBef>
                <a:spcPts val="283"/>
              </a:spcBef>
              <a:buClr>
                <a:srgbClr val="000000"/>
              </a:buClr>
              <a:buSzPct val="45000"/>
              <a:buFont typeface="Wingdings" charset="2"/>
              <a:buChar char=""/>
            </a:pPr>
            <a:r>
              <a:rPr lang="en-US" sz="2000" b="0" u="none" strike="noStrike" dirty="0">
                <a:solidFill>
                  <a:srgbClr val="000000"/>
                </a:solidFill>
                <a:uFillTx/>
                <a:latin typeface="Arial"/>
              </a:rPr>
              <a:t>Sexto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a:p>
            <a:pPr marL="3024000" lvl="6" indent="-216000">
              <a:spcBef>
                <a:spcPts val="283"/>
              </a:spcBef>
              <a:buClr>
                <a:srgbClr val="000000"/>
              </a:buClr>
              <a:buSzPct val="45000"/>
              <a:buFont typeface="Wingdings" charset="2"/>
              <a:buChar char=""/>
            </a:pPr>
            <a:r>
              <a:rPr lang="en-US" sz="2000" b="0" u="none" strike="noStrike" dirty="0" err="1">
                <a:solidFill>
                  <a:srgbClr val="000000"/>
                </a:solidFill>
                <a:uFillTx/>
                <a:latin typeface="Arial"/>
              </a:rPr>
              <a:t>Séptimo</a:t>
            </a:r>
            <a:r>
              <a:rPr lang="en-US" sz="2000" b="0" u="none" strike="noStrike" dirty="0">
                <a:solidFill>
                  <a:srgbClr val="000000"/>
                </a:solidFill>
                <a:uFillTx/>
                <a:latin typeface="Arial"/>
              </a:rPr>
              <a:t>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p:txBody>
      </p:sp>
      <p:sp>
        <p:nvSpPr>
          <p:cNvPr id="50" name="Rectángulo 8"/>
          <p:cNvSpPr/>
          <p:nvPr/>
        </p:nvSpPr>
        <p:spPr>
          <a:xfrm>
            <a:off x="0" y="0"/>
            <a:ext cx="990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51" name="PlaceHolder 2"/>
          <p:cNvSpPr>
            <a:spLocks noGrp="1"/>
          </p:cNvSpPr>
          <p:nvPr>
            <p:ph type="body"/>
          </p:nvPr>
        </p:nvSpPr>
        <p:spPr>
          <a:xfrm>
            <a:off x="996840" y="6130800"/>
            <a:ext cx="4570200" cy="726840"/>
          </a:xfrm>
          <a:prstGeom prst="rect">
            <a:avLst/>
          </a:prstGeom>
          <a:solidFill>
            <a:srgbClr val="CB0017"/>
          </a:solidFill>
          <a:ln w="0">
            <a:noFill/>
          </a:ln>
        </p:spPr>
        <p:txBody>
          <a:bodyPr lIns="0" tIns="0" rIns="0" bIns="0" anchor="ctr">
            <a:normAutofit/>
          </a:bodyPr>
          <a:lstStyle/>
          <a:p>
            <a:pPr marL="228600" indent="-50760">
              <a:lnSpc>
                <a:spcPct val="100000"/>
              </a:lnSpc>
              <a:spcBef>
                <a:spcPts val="601"/>
              </a:spcBef>
              <a:buNone/>
              <a:tabLst>
                <a:tab pos="0" algn="l"/>
              </a:tabLst>
            </a:pPr>
            <a:r>
              <a:rPr lang="es-ES" sz="1400" b="0" u="none" strike="noStrike">
                <a:solidFill>
                  <a:srgbClr val="FFFFFF"/>
                </a:solidFill>
                <a:uFillTx/>
                <a:latin typeface="Arial"/>
              </a:rPr>
              <a:t>Créditos foto</a:t>
            </a:r>
            <a:endParaRPr lang="en-US" sz="1400" b="0" u="none" strike="noStrike">
              <a:solidFill>
                <a:srgbClr val="000000"/>
              </a:solidFill>
              <a:uFillTx/>
              <a:latin typeface="Arial"/>
            </a:endParaRPr>
          </a:p>
        </p:txBody>
      </p:sp>
      <p:pic>
        <p:nvPicPr>
          <p:cNvPr id="52" name="Gráfico 22"/>
          <p:cNvPicPr/>
          <p:nvPr/>
        </p:nvPicPr>
        <p:blipFill>
          <a:blip r:embed="rId3"/>
          <a:srcRect r="79095"/>
          <a:stretch/>
        </p:blipFill>
        <p:spPr>
          <a:xfrm>
            <a:off x="340560" y="336600"/>
            <a:ext cx="367920" cy="666360"/>
          </a:xfrm>
          <a:prstGeom prst="rect">
            <a:avLst/>
          </a:prstGeom>
          <a:ln w="0">
            <a:noFill/>
          </a:ln>
        </p:spPr>
      </p:pic>
      <p:sp>
        <p:nvSpPr>
          <p:cNvPr id="53" name="PlaceHolder 3"/>
          <p:cNvSpPr>
            <a:spLocks noGrp="1"/>
          </p:cNvSpPr>
          <p:nvPr>
            <p:ph type="title"/>
          </p:nvPr>
        </p:nvSpPr>
        <p:spPr>
          <a:xfrm>
            <a:off x="1077480" y="273600"/>
            <a:ext cx="10972440" cy="1144800"/>
          </a:xfrm>
          <a:prstGeom prst="rect">
            <a:avLst/>
          </a:prstGeom>
          <a:noFill/>
          <a:ln w="0">
            <a:noFill/>
          </a:ln>
        </p:spPr>
        <p:txBody>
          <a:bodyPr lIns="0" tIns="0" rIns="0" bIns="0" anchor="ctr">
            <a:noAutofit/>
          </a:bodyPr>
          <a:lstStyle/>
          <a:p>
            <a:pPr indent="0">
              <a:buNone/>
            </a:pPr>
            <a:r>
              <a:rPr lang="en-US" sz="4000" b="0" u="none" strike="noStrike">
                <a:solidFill>
                  <a:srgbClr val="000000"/>
                </a:solidFill>
                <a:uFillTx/>
                <a:latin typeface="Arial"/>
              </a:rPr>
              <a:t>Click to edit the title text format</a:t>
            </a:r>
          </a:p>
        </p:txBody>
      </p:sp>
      <p:pic>
        <p:nvPicPr>
          <p:cNvPr id="2" name="Imagen 1">
            <a:extLst>
              <a:ext uri="{FF2B5EF4-FFF2-40B4-BE49-F238E27FC236}">
                <a16:creationId xmlns:a16="http://schemas.microsoft.com/office/drawing/2014/main" id="{DCF609E8-42CA-46BB-6E16-3B9A2D80C4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180" y="6298821"/>
            <a:ext cx="720000" cy="256364"/>
          </a:xfrm>
          <a:prstGeom prst="rect">
            <a:avLst/>
          </a:prstGeom>
        </p:spPr>
      </p:pic>
      <p:sp>
        <p:nvSpPr>
          <p:cNvPr id="3" name="Marcador de pie de página 2">
            <a:extLst>
              <a:ext uri="{FF2B5EF4-FFF2-40B4-BE49-F238E27FC236}">
                <a16:creationId xmlns:a16="http://schemas.microsoft.com/office/drawing/2014/main" id="{237DD29C-D7F9-1D86-C54F-C7CAB1DC9E58}"/>
              </a:ext>
            </a:extLst>
          </p:cNvPr>
          <p:cNvSpPr>
            <a:spLocks noGrp="1"/>
          </p:cNvSpPr>
          <p:nvPr>
            <p:ph type="ftr" sz="quarter" idx="3"/>
          </p:nvPr>
        </p:nvSpPr>
        <p:spPr>
          <a:xfrm>
            <a:off x="5340628" y="6380924"/>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
              <a:t>Elaborado por: Clara Janneth Santos-Martínez. Material Docente en Abierto, URJC</a:t>
            </a:r>
            <a:endParaRPr lang="es-ES" dirty="0"/>
          </a:p>
        </p:txBody>
      </p:sp>
      <p:sp>
        <p:nvSpPr>
          <p:cNvPr id="4" name="Marcador de número de diapositiva 3">
            <a:extLst>
              <a:ext uri="{FF2B5EF4-FFF2-40B4-BE49-F238E27FC236}">
                <a16:creationId xmlns:a16="http://schemas.microsoft.com/office/drawing/2014/main" id="{507E3623-3B0D-15B5-4381-45109FBFCE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6DAE602-5242-4E56-AA8D-4616C1150C07}" type="slidenum">
              <a:rPr lang="es-ES" smtClean="0"/>
              <a:t>‹Nº›</a:t>
            </a:fld>
            <a:endParaRPr lang="es-ES"/>
          </a:p>
        </p:txBody>
      </p:sp>
    </p:spTree>
    <p:extLst>
      <p:ext uri="{BB962C8B-B14F-4D97-AF65-F5344CB8AC3E}">
        <p14:creationId xmlns:p14="http://schemas.microsoft.com/office/powerpoint/2010/main" val="2501260395"/>
      </p:ext>
    </p:extLst>
  </p:cSld>
  <p:clrMap bg1="lt1" tx1="dk1" bg2="lt2" tx2="dk2" accent1="accent1" accent2="accent2" accent3="accent3" accent4="accent4" accent5="accent5" accent6="accent6" hlink="hlink" folHlink="folHlink"/>
  <p:sldLayoutIdLst>
    <p:sldLayoutId id="2147483674"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CB0017"/>
        </a:solidFill>
        <a:effectLst/>
      </p:bgPr>
    </p:bg>
    <p:spTree>
      <p:nvGrpSpPr>
        <p:cNvPr id="1" name=""/>
        <p:cNvGrpSpPr/>
        <p:nvPr/>
      </p:nvGrpSpPr>
      <p:grpSpPr>
        <a:xfrm>
          <a:off x="0" y="0"/>
          <a:ext cx="0" cy="0"/>
          <a:chOff x="0" y="0"/>
          <a:chExt cx="0" cy="0"/>
        </a:xfrm>
      </p:grpSpPr>
      <p:sp>
        <p:nvSpPr>
          <p:cNvPr id="54" name="Rectángulo 3"/>
          <p:cNvSpPr/>
          <p:nvPr/>
        </p:nvSpPr>
        <p:spPr>
          <a:xfrm>
            <a:off x="996840" y="0"/>
            <a:ext cx="9129240" cy="6857640"/>
          </a:xfrm>
          <a:prstGeom prst="rect">
            <a:avLst/>
          </a:prstGeom>
          <a:solidFill>
            <a:srgbClr val="FFFFFF"/>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000000"/>
              </a:solidFill>
              <a:uFillTx/>
              <a:latin typeface="Arial"/>
            </a:endParaRPr>
          </a:p>
        </p:txBody>
      </p:sp>
      <p:sp>
        <p:nvSpPr>
          <p:cNvPr id="55" name="Rectángulo 8"/>
          <p:cNvSpPr/>
          <p:nvPr/>
        </p:nvSpPr>
        <p:spPr>
          <a:xfrm>
            <a:off x="0" y="0"/>
            <a:ext cx="990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56" name="PlaceHolder 1"/>
          <p:cNvSpPr>
            <a:spLocks noGrp="1"/>
          </p:cNvSpPr>
          <p:nvPr>
            <p:ph type="body"/>
          </p:nvPr>
        </p:nvSpPr>
        <p:spPr>
          <a:xfrm>
            <a:off x="1467000" y="1893960"/>
            <a:ext cx="7867440" cy="3428640"/>
          </a:xfrm>
          <a:prstGeom prst="rect">
            <a:avLst/>
          </a:prstGeom>
          <a:noFill/>
          <a:ln w="0">
            <a:noFill/>
          </a:ln>
        </p:spPr>
        <p:txBody>
          <a:bodyPr lIns="0" tIns="0" rIns="0" bIns="0" anchor="t">
            <a:normAutofit/>
          </a:bodyPr>
          <a:lstStyle/>
          <a:p>
            <a:pPr marL="432000" indent="-324000">
              <a:lnSpc>
                <a:spcPct val="100000"/>
              </a:lnSpc>
              <a:spcBef>
                <a:spcPts val="601"/>
              </a:spcBef>
              <a:buClr>
                <a:srgbClr val="FFFFFF"/>
              </a:buClr>
              <a:buSzPct val="45000"/>
              <a:buFont typeface="Wingdings" charset="2"/>
              <a:buChar char=""/>
              <a:tabLst>
                <a:tab pos="0" algn="l"/>
              </a:tabLst>
            </a:pPr>
            <a:r>
              <a:rPr lang="es-ES" sz="3200" b="0" u="none" strike="noStrike" dirty="0">
                <a:solidFill>
                  <a:srgbClr val="000000"/>
                </a:solidFill>
                <a:uFillTx/>
                <a:latin typeface="Arial"/>
              </a:rPr>
              <a:t>Textos</a:t>
            </a:r>
            <a:endParaRPr lang="en-US" sz="3200" b="0" u="none" strike="noStrike" dirty="0">
              <a:solidFill>
                <a:srgbClr val="000000"/>
              </a:solidFill>
              <a:uFillTx/>
              <a:latin typeface="Arial"/>
            </a:endParaRPr>
          </a:p>
        </p:txBody>
      </p:sp>
      <p:pic>
        <p:nvPicPr>
          <p:cNvPr id="57" name="Gráfico 22"/>
          <p:cNvPicPr/>
          <p:nvPr/>
        </p:nvPicPr>
        <p:blipFill>
          <a:blip r:embed="rId3"/>
          <a:srcRect r="79095"/>
          <a:stretch/>
        </p:blipFill>
        <p:spPr>
          <a:xfrm>
            <a:off x="340560" y="336600"/>
            <a:ext cx="367920" cy="666360"/>
          </a:xfrm>
          <a:prstGeom prst="rect">
            <a:avLst/>
          </a:prstGeom>
          <a:ln w="0">
            <a:noFill/>
          </a:ln>
        </p:spPr>
      </p:pic>
      <p:sp>
        <p:nvSpPr>
          <p:cNvPr id="58" name="PlaceHolder 2"/>
          <p:cNvSpPr>
            <a:spLocks noGrp="1"/>
          </p:cNvSpPr>
          <p:nvPr>
            <p:ph type="title"/>
          </p:nvPr>
        </p:nvSpPr>
        <p:spPr>
          <a:xfrm>
            <a:off x="1113480" y="273600"/>
            <a:ext cx="8786520" cy="1144800"/>
          </a:xfrm>
          <a:prstGeom prst="rect">
            <a:avLst/>
          </a:prstGeom>
          <a:noFill/>
          <a:ln w="0">
            <a:noFill/>
          </a:ln>
        </p:spPr>
        <p:txBody>
          <a:bodyPr lIns="0" tIns="0" rIns="0" bIns="0" anchor="ctr">
            <a:noAutofit/>
          </a:bodyPr>
          <a:lstStyle/>
          <a:p>
            <a:pPr indent="0">
              <a:buNone/>
            </a:pPr>
            <a:r>
              <a:rPr lang="en-US" sz="4000" b="0" u="none" strike="noStrike" dirty="0">
                <a:solidFill>
                  <a:srgbClr val="000000"/>
                </a:solidFill>
                <a:uFillTx/>
                <a:latin typeface="Arial"/>
              </a:rPr>
              <a:t>Click to edit the title text format</a:t>
            </a:r>
          </a:p>
        </p:txBody>
      </p:sp>
      <p:sp>
        <p:nvSpPr>
          <p:cNvPr id="2" name="Marcador de pie de página 1">
            <a:extLst>
              <a:ext uri="{FF2B5EF4-FFF2-40B4-BE49-F238E27FC236}">
                <a16:creationId xmlns:a16="http://schemas.microsoft.com/office/drawing/2014/main" id="{7E1FDB68-1F22-9B47-6941-BE0B79B60B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
              <a:t>Elaborado por: Clara Janneth Santos-Martínez. Material Docente en Abierto, URJC</a:t>
            </a:r>
            <a:endParaRPr lang="es-ES" dirty="0"/>
          </a:p>
        </p:txBody>
      </p:sp>
      <p:sp>
        <p:nvSpPr>
          <p:cNvPr id="3" name="Marcador de número de diapositiva 2">
            <a:extLst>
              <a:ext uri="{FF2B5EF4-FFF2-40B4-BE49-F238E27FC236}">
                <a16:creationId xmlns:a16="http://schemas.microsoft.com/office/drawing/2014/main" id="{C4851FE4-1357-1527-5937-D66506AC32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D63F05D-25CB-4425-9DDE-A2C935C749A8}" type="slidenum">
              <a:rPr lang="es-ES" smtClean="0"/>
              <a:t>‹Nº›</a:t>
            </a:fld>
            <a:endParaRPr lang="es-ES"/>
          </a:p>
        </p:txBody>
      </p:sp>
      <p:pic>
        <p:nvPicPr>
          <p:cNvPr id="4" name="Imagen 3">
            <a:extLst>
              <a:ext uri="{FF2B5EF4-FFF2-40B4-BE49-F238E27FC236}">
                <a16:creationId xmlns:a16="http://schemas.microsoft.com/office/drawing/2014/main" id="{F806C85E-F3DC-AB9B-8748-373265131E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703" y="6465111"/>
            <a:ext cx="720000" cy="256364"/>
          </a:xfrm>
          <a:prstGeom prst="rect">
            <a:avLst/>
          </a:prstGeom>
        </p:spPr>
      </p:pic>
    </p:spTree>
    <p:extLst>
      <p:ext uri="{BB962C8B-B14F-4D97-AF65-F5344CB8AC3E}">
        <p14:creationId xmlns:p14="http://schemas.microsoft.com/office/powerpoint/2010/main" val="3333789248"/>
      </p:ext>
    </p:extLst>
  </p:cSld>
  <p:clrMap bg1="lt1" tx1="dk1" bg2="lt2" tx2="dk2" accent1="accent1" accent2="accent2" accent3="accent3" accent4="accent4" accent5="accent5" accent6="accent6" hlink="hlink" folHlink="folHlink"/>
  <p:sldLayoutIdLst>
    <p:sldLayoutId id="2147483676" r:id="rId1"/>
  </p:sldLayoutIdLst>
  <p:hf hdr="0" dt="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69" name="Rectángulo 7"/>
          <p:cNvSpPr/>
          <p:nvPr/>
        </p:nvSpPr>
        <p:spPr>
          <a:xfrm>
            <a:off x="1000080" y="0"/>
            <a:ext cx="4571640" cy="6842562"/>
          </a:xfrm>
          <a:prstGeom prst="rect">
            <a:avLst/>
          </a:prstGeom>
          <a:solidFill>
            <a:srgbClr val="E6E6E6"/>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dirty="0">
              <a:solidFill>
                <a:srgbClr val="000000"/>
              </a:solidFill>
              <a:uFillTx/>
              <a:latin typeface="Arial"/>
            </a:endParaRPr>
          </a:p>
        </p:txBody>
      </p:sp>
      <p:sp>
        <p:nvSpPr>
          <p:cNvPr id="70" name="Rectángulo 9"/>
          <p:cNvSpPr/>
          <p:nvPr/>
        </p:nvSpPr>
        <p:spPr>
          <a:xfrm>
            <a:off x="0" y="0"/>
            <a:ext cx="990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pic>
        <p:nvPicPr>
          <p:cNvPr id="71" name="Gráfico 21"/>
          <p:cNvPicPr/>
          <p:nvPr/>
        </p:nvPicPr>
        <p:blipFill>
          <a:blip r:embed="rId3"/>
          <a:srcRect r="79095"/>
          <a:stretch/>
        </p:blipFill>
        <p:spPr>
          <a:xfrm>
            <a:off x="340560" y="336600"/>
            <a:ext cx="367920" cy="666360"/>
          </a:xfrm>
          <a:prstGeom prst="rect">
            <a:avLst/>
          </a:prstGeom>
          <a:ln w="0">
            <a:noFill/>
          </a:ln>
        </p:spPr>
      </p:pic>
      <p:sp>
        <p:nvSpPr>
          <p:cNvPr id="72" name="PlaceHolder 1"/>
          <p:cNvSpPr>
            <a:spLocks noGrp="1"/>
          </p:cNvSpPr>
          <p:nvPr>
            <p:ph type="body"/>
          </p:nvPr>
        </p:nvSpPr>
        <p:spPr>
          <a:xfrm>
            <a:off x="5891760" y="1422720"/>
            <a:ext cx="4958280" cy="4697280"/>
          </a:xfrm>
          <a:prstGeom prst="rect">
            <a:avLst/>
          </a:prstGeom>
          <a:noFill/>
          <a:ln w="0">
            <a:noFill/>
          </a:ln>
        </p:spPr>
        <p:txBody>
          <a:bodyPr lIns="0" tIns="0" rIns="0" bIns="0" anchor="t">
            <a:noAutofit/>
          </a:bodyPr>
          <a:lstStyle/>
          <a:p>
            <a:pPr marL="432000" indent="-324000">
              <a:lnSpc>
                <a:spcPct val="100000"/>
              </a:lnSpc>
              <a:spcBef>
                <a:spcPts val="601"/>
              </a:spcBef>
              <a:buClr>
                <a:srgbClr val="000000"/>
              </a:buClr>
              <a:buSzPct val="45000"/>
              <a:buFont typeface="Wingdings" charset="2"/>
              <a:buChar char=""/>
              <a:tabLst>
                <a:tab pos="0" algn="l"/>
              </a:tabLst>
            </a:pPr>
            <a:r>
              <a:rPr lang="en-US" sz="1400" b="0" u="none" strike="noStrike">
                <a:solidFill>
                  <a:srgbClr val="000000"/>
                </a:solidFill>
                <a:uFillTx/>
                <a:latin typeface="Arial"/>
              </a:rPr>
              <a:t>Click to edit Master text styles</a:t>
            </a:r>
          </a:p>
        </p:txBody>
      </p:sp>
      <p:sp>
        <p:nvSpPr>
          <p:cNvPr id="73" name="PlaceHolder 2"/>
          <p:cNvSpPr>
            <a:spLocks noGrp="1"/>
          </p:cNvSpPr>
          <p:nvPr>
            <p:ph type="body"/>
          </p:nvPr>
        </p:nvSpPr>
        <p:spPr>
          <a:xfrm>
            <a:off x="1450800" y="1350720"/>
            <a:ext cx="3555720" cy="5111640"/>
          </a:xfrm>
          <a:prstGeom prst="rect">
            <a:avLst/>
          </a:prstGeom>
          <a:noFill/>
          <a:ln w="0">
            <a:noFill/>
          </a:ln>
        </p:spPr>
        <p:txBody>
          <a:bodyPr lIns="0" tIns="0" rIns="0" bIns="0" anchor="t">
            <a:normAutofit/>
          </a:bodyPr>
          <a:lstStyle/>
          <a:p>
            <a:pPr indent="0">
              <a:lnSpc>
                <a:spcPct val="100000"/>
              </a:lnSpc>
              <a:spcBef>
                <a:spcPts val="601"/>
              </a:spcBef>
              <a:buNone/>
              <a:tabLst>
                <a:tab pos="0" algn="l"/>
              </a:tabLst>
            </a:pPr>
            <a:r>
              <a:rPr lang="es-ES" sz="2800" b="0" u="none" strike="noStrike" dirty="0">
                <a:solidFill>
                  <a:srgbClr val="000000"/>
                </a:solidFill>
                <a:uFillTx/>
                <a:latin typeface="Arial"/>
              </a:rPr>
              <a:t>Texto</a:t>
            </a:r>
            <a:endParaRPr lang="en-US" sz="2800" b="0" u="none" strike="noStrike" dirty="0">
              <a:solidFill>
                <a:srgbClr val="000000"/>
              </a:solidFill>
              <a:uFillTx/>
              <a:latin typeface="Arial"/>
            </a:endParaRPr>
          </a:p>
        </p:txBody>
      </p:sp>
      <p:sp>
        <p:nvSpPr>
          <p:cNvPr id="74" name="PlaceHolder 3"/>
          <p:cNvSpPr>
            <a:spLocks noGrp="1"/>
          </p:cNvSpPr>
          <p:nvPr>
            <p:ph type="body"/>
          </p:nvPr>
        </p:nvSpPr>
        <p:spPr>
          <a:xfrm>
            <a:off x="6061680" y="2614680"/>
            <a:ext cx="5521680" cy="3977640"/>
          </a:xfrm>
          <a:prstGeom prst="rect">
            <a:avLst/>
          </a:prstGeom>
          <a:noFill/>
          <a:ln w="0">
            <a:noFill/>
          </a:ln>
        </p:spPr>
        <p:txBody>
          <a:bodyPr lIns="0" tIns="0" rIns="0" bIns="0" anchor="b">
            <a:noAutofit/>
          </a:bodyPr>
          <a:lstStyle/>
          <a:p>
            <a:pPr indent="0">
              <a:lnSpc>
                <a:spcPct val="100000"/>
              </a:lnSpc>
              <a:spcBef>
                <a:spcPts val="601"/>
              </a:spcBef>
              <a:buNone/>
              <a:tabLst>
                <a:tab pos="0" algn="l"/>
              </a:tabLst>
            </a:pPr>
            <a:r>
              <a:rPr lang="es-ES" sz="1200" b="0" u="none" strike="noStrike" dirty="0">
                <a:solidFill>
                  <a:srgbClr val="CB0017"/>
                </a:solidFill>
                <a:uFillTx/>
                <a:latin typeface="Arial"/>
              </a:rPr>
              <a:t>Facultad de Ciencias de la Comunicación, URJC.</a:t>
            </a:r>
            <a:endParaRPr lang="en-US" sz="1200" b="0" u="none" strike="noStrike" dirty="0">
              <a:solidFill>
                <a:srgbClr val="000000"/>
              </a:solidFill>
              <a:uFillTx/>
              <a:latin typeface="Arial"/>
            </a:endParaRPr>
          </a:p>
        </p:txBody>
      </p:sp>
      <p:sp>
        <p:nvSpPr>
          <p:cNvPr id="75" name="PlaceHolder 4"/>
          <p:cNvSpPr>
            <a:spLocks noGrp="1"/>
          </p:cNvSpPr>
          <p:nvPr>
            <p:ph type="title"/>
          </p:nvPr>
        </p:nvSpPr>
        <p:spPr>
          <a:xfrm>
            <a:off x="1149480" y="165600"/>
            <a:ext cx="10433880" cy="1144800"/>
          </a:xfrm>
          <a:prstGeom prst="rect">
            <a:avLst/>
          </a:prstGeom>
          <a:noFill/>
          <a:ln w="0">
            <a:noFill/>
          </a:ln>
        </p:spPr>
        <p:txBody>
          <a:bodyPr lIns="0" tIns="0" rIns="0" bIns="0" anchor="ctr">
            <a:noAutofit/>
          </a:bodyPr>
          <a:lstStyle/>
          <a:p>
            <a:pPr indent="0">
              <a:buNone/>
            </a:pPr>
            <a:r>
              <a:rPr lang="en-US" sz="4000" b="0" u="none" strike="noStrike" dirty="0">
                <a:solidFill>
                  <a:srgbClr val="000000"/>
                </a:solidFill>
                <a:uFillTx/>
                <a:latin typeface="Arial"/>
              </a:rPr>
              <a:t>Pulse para </a:t>
            </a:r>
            <a:r>
              <a:rPr lang="en-US" sz="4000" b="0" u="none" strike="noStrike" dirty="0" err="1">
                <a:solidFill>
                  <a:srgbClr val="000000"/>
                </a:solidFill>
                <a:uFillTx/>
                <a:latin typeface="Arial"/>
              </a:rPr>
              <a:t>editar</a:t>
            </a:r>
            <a:r>
              <a:rPr lang="en-US" sz="4000" b="0" u="none" strike="noStrike" dirty="0">
                <a:solidFill>
                  <a:srgbClr val="000000"/>
                </a:solidFill>
                <a:uFillTx/>
                <a:latin typeface="Arial"/>
              </a:rPr>
              <a:t> </a:t>
            </a:r>
            <a:r>
              <a:rPr lang="en-US" sz="4000" b="0" u="none" strike="noStrike" dirty="0" err="1">
                <a:solidFill>
                  <a:srgbClr val="000000"/>
                </a:solidFill>
                <a:uFillTx/>
                <a:latin typeface="Arial"/>
              </a:rPr>
              <a:t>el</a:t>
            </a:r>
            <a:r>
              <a:rPr lang="en-US" sz="4000" b="0" u="none" strike="noStrike" dirty="0">
                <a:solidFill>
                  <a:srgbClr val="000000"/>
                </a:solidFill>
                <a:uFillTx/>
                <a:latin typeface="Arial"/>
              </a:rPr>
              <a:t> </a:t>
            </a:r>
            <a:r>
              <a:rPr lang="en-US" sz="4000" b="0" u="none" strike="noStrike" dirty="0" err="1">
                <a:solidFill>
                  <a:srgbClr val="000000"/>
                </a:solidFill>
                <a:uFillTx/>
                <a:latin typeface="Arial"/>
              </a:rPr>
              <a:t>formato</a:t>
            </a:r>
            <a:r>
              <a:rPr lang="en-US" sz="4000" b="0" u="none" strike="noStrike" dirty="0">
                <a:solidFill>
                  <a:srgbClr val="000000"/>
                </a:solidFill>
                <a:uFillTx/>
                <a:latin typeface="Arial"/>
              </a:rPr>
              <a:t> del </a:t>
            </a:r>
            <a:r>
              <a:rPr lang="en-US" sz="4000" b="0" u="none" strike="noStrike" dirty="0" err="1">
                <a:solidFill>
                  <a:srgbClr val="000000"/>
                </a:solidFill>
                <a:uFillTx/>
                <a:latin typeface="Arial"/>
              </a:rPr>
              <a:t>texto</a:t>
            </a:r>
            <a:r>
              <a:rPr lang="en-US" sz="4000" b="0" u="none" strike="noStrike" dirty="0">
                <a:solidFill>
                  <a:srgbClr val="000000"/>
                </a:solidFill>
                <a:uFillTx/>
                <a:latin typeface="Arial"/>
              </a:rPr>
              <a:t> de </a:t>
            </a:r>
            <a:r>
              <a:rPr lang="en-US" sz="4000" b="0" u="none" strike="noStrike" dirty="0" err="1">
                <a:solidFill>
                  <a:srgbClr val="000000"/>
                </a:solidFill>
                <a:uFillTx/>
                <a:latin typeface="Arial"/>
              </a:rPr>
              <a:t>título</a:t>
            </a:r>
            <a:endParaRPr lang="en-US" sz="4000" b="0" u="none" strike="noStrike" dirty="0">
              <a:solidFill>
                <a:srgbClr val="000000"/>
              </a:solidFill>
              <a:uFillTx/>
              <a:latin typeface="Arial"/>
            </a:endParaRPr>
          </a:p>
        </p:txBody>
      </p:sp>
      <p:sp>
        <p:nvSpPr>
          <p:cNvPr id="2" name="Marcador de pie de página 1">
            <a:extLst>
              <a:ext uri="{FF2B5EF4-FFF2-40B4-BE49-F238E27FC236}">
                <a16:creationId xmlns:a16="http://schemas.microsoft.com/office/drawing/2014/main" id="{486747CC-6DF8-13AC-48AB-98983DF43EC1}"/>
              </a:ext>
            </a:extLst>
          </p:cNvPr>
          <p:cNvSpPr>
            <a:spLocks noGrp="1"/>
          </p:cNvSpPr>
          <p:nvPr>
            <p:ph type="ftr" sz="quarter" idx="3"/>
          </p:nvPr>
        </p:nvSpPr>
        <p:spPr>
          <a:xfrm>
            <a:off x="1228500" y="648690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
              <a:t>Elaborado por: Clara Janneth Santos-Martínez. Material Docente en Abierto, URJC</a:t>
            </a:r>
            <a:endParaRPr lang="es-ES" dirty="0"/>
          </a:p>
        </p:txBody>
      </p:sp>
      <p:sp>
        <p:nvSpPr>
          <p:cNvPr id="3" name="Marcador de número de diapositiva 2">
            <a:extLst>
              <a:ext uri="{FF2B5EF4-FFF2-40B4-BE49-F238E27FC236}">
                <a16:creationId xmlns:a16="http://schemas.microsoft.com/office/drawing/2014/main" id="{3A16600F-A27D-4798-E126-74E37CE8C8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041B7C4-753D-44FB-93E5-154AC945476B}" type="slidenum">
              <a:rPr lang="es-ES" smtClean="0"/>
              <a:t>‹Nº›</a:t>
            </a:fld>
            <a:endParaRPr lang="es-ES"/>
          </a:p>
        </p:txBody>
      </p:sp>
      <p:pic>
        <p:nvPicPr>
          <p:cNvPr id="5" name="Imagen 4">
            <a:extLst>
              <a:ext uri="{FF2B5EF4-FFF2-40B4-BE49-F238E27FC236}">
                <a16:creationId xmlns:a16="http://schemas.microsoft.com/office/drawing/2014/main" id="{9EB0A716-E3D9-A707-1A3A-425658129E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575" y="6356350"/>
            <a:ext cx="720000" cy="256364"/>
          </a:xfrm>
          <a:prstGeom prst="rect">
            <a:avLst/>
          </a:prstGeom>
        </p:spPr>
      </p:pic>
    </p:spTree>
    <p:extLst>
      <p:ext uri="{BB962C8B-B14F-4D97-AF65-F5344CB8AC3E}">
        <p14:creationId xmlns:p14="http://schemas.microsoft.com/office/powerpoint/2010/main" val="2566686227"/>
      </p:ext>
    </p:extLst>
  </p:cSld>
  <p:clrMap bg1="lt1" tx1="dk1" bg2="lt2" tx2="dk2" accent1="accent1" accent2="accent2" accent3="accent3" accent4="accent4" accent5="accent5" accent6="accent6" hlink="hlink" folHlink="folHlink"/>
  <p:sldLayoutIdLst>
    <p:sldLayoutId id="2147483678" r:id="rId1"/>
  </p:sldLayoutIdLst>
  <p:hf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CB0017"/>
        </a:solidFill>
        <a:effectLst/>
      </p:bgPr>
    </p:bg>
    <p:spTree>
      <p:nvGrpSpPr>
        <p:cNvPr id="1" name=""/>
        <p:cNvGrpSpPr/>
        <p:nvPr/>
      </p:nvGrpSpPr>
      <p:grpSpPr>
        <a:xfrm>
          <a:off x="0" y="0"/>
          <a:ext cx="0" cy="0"/>
          <a:chOff x="0" y="0"/>
          <a:chExt cx="0" cy="0"/>
        </a:xfrm>
      </p:grpSpPr>
      <p:sp>
        <p:nvSpPr>
          <p:cNvPr id="83" name="Rectángulo 2"/>
          <p:cNvSpPr/>
          <p:nvPr/>
        </p:nvSpPr>
        <p:spPr>
          <a:xfrm>
            <a:off x="971750" y="360"/>
            <a:ext cx="9531000" cy="6857640"/>
          </a:xfrm>
          <a:prstGeom prst="rect">
            <a:avLst/>
          </a:prstGeom>
          <a:solidFill>
            <a:srgbClr val="000000"/>
          </a:solidFill>
          <a:ln w="12600">
            <a:noFill/>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dirty="0">
              <a:solidFill>
                <a:srgbClr val="FFFFFF"/>
              </a:solidFill>
              <a:uFillTx/>
              <a:latin typeface="Arial"/>
            </a:endParaRPr>
          </a:p>
        </p:txBody>
      </p:sp>
      <p:sp>
        <p:nvSpPr>
          <p:cNvPr id="84" name="Rectángulo 8"/>
          <p:cNvSpPr/>
          <p:nvPr/>
        </p:nvSpPr>
        <p:spPr>
          <a:xfrm>
            <a:off x="0" y="0"/>
            <a:ext cx="990360" cy="6857640"/>
          </a:xfrm>
          <a:prstGeom prst="rect">
            <a:avLst/>
          </a:prstGeom>
          <a:solidFill>
            <a:srgbClr val="FFFFFF"/>
          </a:solidFill>
          <a:ln w="12600">
            <a:solidFill>
              <a:srgbClr val="FFFFFF"/>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000000"/>
              </a:solidFill>
              <a:uFillTx/>
              <a:latin typeface="Arial"/>
            </a:endParaRPr>
          </a:p>
        </p:txBody>
      </p:sp>
      <p:pic>
        <p:nvPicPr>
          <p:cNvPr id="85" name="Gráfico 1"/>
          <p:cNvPicPr/>
          <p:nvPr/>
        </p:nvPicPr>
        <p:blipFill>
          <a:blip r:embed="rId3"/>
          <a:srcRect r="80985"/>
          <a:stretch/>
        </p:blipFill>
        <p:spPr>
          <a:xfrm>
            <a:off x="340560" y="336600"/>
            <a:ext cx="334080" cy="665640"/>
          </a:xfrm>
          <a:prstGeom prst="rect">
            <a:avLst/>
          </a:prstGeom>
          <a:ln w="0">
            <a:noFill/>
          </a:ln>
        </p:spPr>
      </p:pic>
      <p:sp>
        <p:nvSpPr>
          <p:cNvPr id="86" name="PlaceHolder 1"/>
          <p:cNvSpPr>
            <a:spLocks noGrp="1"/>
          </p:cNvSpPr>
          <p:nvPr>
            <p:ph type="body"/>
          </p:nvPr>
        </p:nvSpPr>
        <p:spPr>
          <a:xfrm>
            <a:off x="1467000" y="1677960"/>
            <a:ext cx="7867440" cy="732960"/>
          </a:xfrm>
          <a:prstGeom prst="rect">
            <a:avLst/>
          </a:prstGeom>
          <a:noFill/>
          <a:ln w="0">
            <a:noFill/>
          </a:ln>
        </p:spPr>
        <p:txBody>
          <a:bodyPr lIns="0" tIns="0" rIns="0" bIns="0" anchor="t">
            <a:normAutofit/>
          </a:bodyPr>
          <a:lstStyle/>
          <a:p>
            <a:pPr marL="432000" indent="-324000">
              <a:lnSpc>
                <a:spcPct val="100000"/>
              </a:lnSpc>
              <a:spcBef>
                <a:spcPts val="601"/>
              </a:spcBef>
              <a:buClr>
                <a:srgbClr val="FFFFFF"/>
              </a:buClr>
              <a:buSzPct val="45000"/>
              <a:buFont typeface="Wingdings" charset="2"/>
              <a:buChar char=""/>
              <a:tabLst>
                <a:tab pos="0" algn="l"/>
              </a:tabLst>
            </a:pPr>
            <a:r>
              <a:rPr lang="es-ES" sz="3200" b="0" u="none" strike="noStrike" dirty="0">
                <a:solidFill>
                  <a:srgbClr val="FFFFFF"/>
                </a:solidFill>
                <a:uFillTx/>
                <a:latin typeface="Arial"/>
              </a:rPr>
              <a:t>Textos</a:t>
            </a:r>
            <a:endParaRPr lang="en-US" sz="3200" b="0" u="none" strike="noStrike" dirty="0">
              <a:solidFill>
                <a:srgbClr val="FFFFFF"/>
              </a:solidFill>
              <a:uFillTx/>
              <a:latin typeface="Arial"/>
            </a:endParaRPr>
          </a:p>
        </p:txBody>
      </p:sp>
      <p:sp>
        <p:nvSpPr>
          <p:cNvPr id="87" name="PlaceHolder 2"/>
          <p:cNvSpPr>
            <a:spLocks noGrp="1"/>
          </p:cNvSpPr>
          <p:nvPr>
            <p:ph type="body"/>
          </p:nvPr>
        </p:nvSpPr>
        <p:spPr>
          <a:xfrm>
            <a:off x="1467000" y="4398840"/>
            <a:ext cx="2916360" cy="1896840"/>
          </a:xfrm>
          <a:prstGeom prst="rect">
            <a:avLst/>
          </a:prstGeom>
          <a:noFill/>
          <a:ln w="0">
            <a:noFill/>
          </a:ln>
        </p:spPr>
        <p:txBody>
          <a:bodyPr lIns="0" tIns="0" rIns="0" bIns="0" anchor="t">
            <a:normAutofit/>
          </a:bodyPr>
          <a:lstStyle/>
          <a:p>
            <a:pPr indent="0">
              <a:lnSpc>
                <a:spcPct val="100000"/>
              </a:lnSpc>
              <a:spcBef>
                <a:spcPts val="601"/>
              </a:spcBef>
              <a:buNone/>
              <a:tabLst>
                <a:tab pos="0" algn="l"/>
              </a:tabLst>
            </a:pPr>
            <a:r>
              <a:rPr lang="es-ES" sz="1400" b="0" u="none" strike="noStrike" dirty="0">
                <a:solidFill>
                  <a:srgbClr val="FFFFFF"/>
                </a:solidFill>
                <a:uFillTx/>
                <a:latin typeface="Arial"/>
              </a:rPr>
              <a:t>Textos</a:t>
            </a:r>
            <a:endParaRPr lang="en-US" sz="1400" b="0" u="none" strike="noStrike" dirty="0">
              <a:solidFill>
                <a:srgbClr val="FFFFFF"/>
              </a:solidFill>
              <a:uFillTx/>
              <a:latin typeface="Arial"/>
            </a:endParaRPr>
          </a:p>
        </p:txBody>
      </p:sp>
      <p:sp>
        <p:nvSpPr>
          <p:cNvPr id="88" name="PlaceHolder 3"/>
          <p:cNvSpPr>
            <a:spLocks noGrp="1"/>
          </p:cNvSpPr>
          <p:nvPr>
            <p:ph type="body"/>
          </p:nvPr>
        </p:nvSpPr>
        <p:spPr>
          <a:xfrm>
            <a:off x="4946760" y="4398840"/>
            <a:ext cx="3034362" cy="236520"/>
          </a:xfrm>
          <a:prstGeom prst="rect">
            <a:avLst/>
          </a:prstGeom>
          <a:noFill/>
          <a:ln w="0">
            <a:noFill/>
          </a:ln>
        </p:spPr>
        <p:txBody>
          <a:bodyPr lIns="0" tIns="0" rIns="0" bIns="0" anchor="t">
            <a:normAutofit/>
          </a:bodyPr>
          <a:lstStyle/>
          <a:p>
            <a:pPr indent="0">
              <a:lnSpc>
                <a:spcPct val="100000"/>
              </a:lnSpc>
              <a:spcBef>
                <a:spcPts val="601"/>
              </a:spcBef>
              <a:buNone/>
              <a:tabLst>
                <a:tab pos="0" algn="l"/>
              </a:tabLst>
            </a:pPr>
            <a:r>
              <a:rPr lang="es-ES" sz="1400" b="0" u="none" strike="noStrike" dirty="0">
                <a:solidFill>
                  <a:srgbClr val="FFFFFF"/>
                </a:solidFill>
                <a:uFillTx/>
                <a:latin typeface="Arial"/>
              </a:rPr>
              <a:t>Contacto</a:t>
            </a:r>
            <a:endParaRPr lang="en-US" sz="1400" b="0" u="none" strike="noStrike" dirty="0">
              <a:solidFill>
                <a:srgbClr val="FFFFFF"/>
              </a:solidFill>
              <a:uFillTx/>
              <a:latin typeface="Arial"/>
            </a:endParaRPr>
          </a:p>
        </p:txBody>
      </p:sp>
      <p:sp>
        <p:nvSpPr>
          <p:cNvPr id="89" name="PlaceHolder 4"/>
          <p:cNvSpPr>
            <a:spLocks noGrp="1"/>
          </p:cNvSpPr>
          <p:nvPr>
            <p:ph type="body"/>
          </p:nvPr>
        </p:nvSpPr>
        <p:spPr>
          <a:xfrm>
            <a:off x="4946760" y="4754160"/>
            <a:ext cx="3034362" cy="1541520"/>
          </a:xfrm>
          <a:prstGeom prst="rect">
            <a:avLst/>
          </a:prstGeom>
          <a:noFill/>
          <a:ln w="0">
            <a:noFill/>
          </a:ln>
        </p:spPr>
        <p:txBody>
          <a:bodyPr lIns="0" tIns="0" rIns="0" bIns="0" anchor="t">
            <a:normAutofit/>
          </a:bodyPr>
          <a:lstStyle/>
          <a:p>
            <a:pPr indent="0">
              <a:lnSpc>
                <a:spcPct val="100000"/>
              </a:lnSpc>
              <a:spcBef>
                <a:spcPts val="601"/>
              </a:spcBef>
              <a:buNone/>
              <a:tabLst>
                <a:tab pos="0" algn="l"/>
              </a:tabLst>
            </a:pPr>
            <a:r>
              <a:rPr lang="es-ES" sz="1400" b="0" u="none" strike="noStrike" dirty="0">
                <a:solidFill>
                  <a:srgbClr val="FFFFFF"/>
                </a:solidFill>
                <a:uFillTx/>
                <a:latin typeface="Arial"/>
              </a:rPr>
              <a:t>Nombre: Clara Janneth Santos-Martínez</a:t>
            </a:r>
            <a:endParaRPr lang="en-US" sz="1400" b="0" u="none" strike="noStrike" dirty="0">
              <a:solidFill>
                <a:srgbClr val="FFFFFF"/>
              </a:solidFill>
              <a:uFillTx/>
              <a:latin typeface="Arial"/>
            </a:endParaRPr>
          </a:p>
          <a:p>
            <a:pPr indent="0">
              <a:lnSpc>
                <a:spcPct val="100000"/>
              </a:lnSpc>
              <a:spcBef>
                <a:spcPts val="601"/>
              </a:spcBef>
              <a:buNone/>
              <a:tabLst>
                <a:tab pos="0" algn="l"/>
              </a:tabLst>
            </a:pPr>
            <a:r>
              <a:rPr lang="es-ES" sz="1400" b="0" u="none" strike="noStrike" dirty="0">
                <a:solidFill>
                  <a:srgbClr val="FFFFFF"/>
                </a:solidFill>
                <a:uFillTx/>
                <a:latin typeface="Arial"/>
              </a:rPr>
              <a:t>Email: clarajanneth.santos@urjc.es</a:t>
            </a:r>
            <a:endParaRPr lang="en-US" sz="1400" b="0" u="none" strike="noStrike" dirty="0">
              <a:solidFill>
                <a:srgbClr val="FFFFFF"/>
              </a:solidFill>
              <a:uFillTx/>
              <a:latin typeface="Arial"/>
            </a:endParaRPr>
          </a:p>
          <a:p>
            <a:pPr indent="0">
              <a:lnSpc>
                <a:spcPct val="100000"/>
              </a:lnSpc>
              <a:spcBef>
                <a:spcPts val="601"/>
              </a:spcBef>
              <a:buNone/>
              <a:tabLst>
                <a:tab pos="0" algn="l"/>
              </a:tabLst>
            </a:pPr>
            <a:r>
              <a:rPr lang="es-ES" sz="1400" b="0" u="none" strike="noStrike" dirty="0">
                <a:solidFill>
                  <a:srgbClr val="FFFFFF"/>
                </a:solidFill>
                <a:uFillTx/>
                <a:latin typeface="Arial"/>
              </a:rPr>
              <a:t>Teléfono: </a:t>
            </a:r>
            <a:endParaRPr lang="en-US" sz="1400" b="0" u="none" strike="noStrike" dirty="0">
              <a:solidFill>
                <a:srgbClr val="FFFFFF"/>
              </a:solidFill>
              <a:uFillTx/>
              <a:latin typeface="Arial"/>
            </a:endParaRPr>
          </a:p>
          <a:p>
            <a:pPr indent="0">
              <a:lnSpc>
                <a:spcPct val="100000"/>
              </a:lnSpc>
              <a:spcBef>
                <a:spcPts val="601"/>
              </a:spcBef>
              <a:buNone/>
              <a:tabLst>
                <a:tab pos="0" algn="l"/>
              </a:tabLst>
            </a:pPr>
            <a:r>
              <a:rPr lang="es-ES" sz="1400" b="0" u="none" strike="noStrike" dirty="0">
                <a:solidFill>
                  <a:srgbClr val="FFFFFF"/>
                </a:solidFill>
                <a:uFillTx/>
                <a:latin typeface="Arial"/>
              </a:rPr>
              <a:t>Dirección: URJC, Fuenlabrada</a:t>
            </a:r>
            <a:endParaRPr lang="en-US" sz="1400" b="0" u="none" strike="noStrike" dirty="0">
              <a:solidFill>
                <a:srgbClr val="FFFFFF"/>
              </a:solidFill>
              <a:uFillTx/>
              <a:latin typeface="Arial"/>
            </a:endParaRPr>
          </a:p>
        </p:txBody>
      </p:sp>
      <p:sp>
        <p:nvSpPr>
          <p:cNvPr id="90" name="PlaceHolder 5"/>
          <p:cNvSpPr>
            <a:spLocks noGrp="1"/>
          </p:cNvSpPr>
          <p:nvPr>
            <p:ph type="title"/>
          </p:nvPr>
        </p:nvSpPr>
        <p:spPr>
          <a:xfrm>
            <a:off x="1113480" y="237600"/>
            <a:ext cx="10972440" cy="1144800"/>
          </a:xfrm>
          <a:prstGeom prst="rect">
            <a:avLst/>
          </a:prstGeom>
          <a:noFill/>
          <a:ln w="0">
            <a:noFill/>
          </a:ln>
        </p:spPr>
        <p:txBody>
          <a:bodyPr lIns="0" tIns="0" rIns="0" bIns="0" anchor="ctr">
            <a:noAutofit/>
          </a:bodyPr>
          <a:lstStyle/>
          <a:p>
            <a:pPr indent="0">
              <a:buNone/>
            </a:pPr>
            <a:r>
              <a:rPr lang="en-US" sz="4000" b="0" u="none" strike="noStrike" dirty="0">
                <a:solidFill>
                  <a:srgbClr val="FFFFFF"/>
                </a:solidFill>
                <a:uFillTx/>
                <a:latin typeface="Arial"/>
              </a:rPr>
              <a:t>Pulse para </a:t>
            </a:r>
            <a:r>
              <a:rPr lang="en-US" sz="4000" b="0" u="none" strike="noStrike" dirty="0" err="1">
                <a:solidFill>
                  <a:srgbClr val="FFFFFF"/>
                </a:solidFill>
                <a:uFillTx/>
                <a:latin typeface="Arial"/>
              </a:rPr>
              <a:t>editar</a:t>
            </a:r>
            <a:r>
              <a:rPr lang="en-US" sz="4000" b="0" u="none" strike="noStrike" dirty="0">
                <a:solidFill>
                  <a:srgbClr val="FFFFFF"/>
                </a:solidFill>
                <a:uFillTx/>
                <a:latin typeface="Arial"/>
              </a:rPr>
              <a:t> </a:t>
            </a:r>
            <a:r>
              <a:rPr lang="en-US" sz="4000" b="0" u="none" strike="noStrike" dirty="0" err="1">
                <a:solidFill>
                  <a:srgbClr val="FFFFFF"/>
                </a:solidFill>
                <a:uFillTx/>
                <a:latin typeface="Arial"/>
              </a:rPr>
              <a:t>el</a:t>
            </a:r>
            <a:r>
              <a:rPr lang="en-US" sz="4000" b="0" u="none" strike="noStrike" dirty="0">
                <a:solidFill>
                  <a:srgbClr val="FFFFFF"/>
                </a:solidFill>
                <a:uFillTx/>
                <a:latin typeface="Arial"/>
              </a:rPr>
              <a:t> </a:t>
            </a:r>
            <a:r>
              <a:rPr lang="en-US" sz="4000" b="0" u="none" strike="noStrike" dirty="0" err="1">
                <a:solidFill>
                  <a:srgbClr val="FFFFFF"/>
                </a:solidFill>
                <a:uFillTx/>
                <a:latin typeface="Arial"/>
              </a:rPr>
              <a:t>formato</a:t>
            </a:r>
            <a:r>
              <a:rPr lang="en-US" sz="4000" b="0" u="none" strike="noStrike" dirty="0">
                <a:solidFill>
                  <a:srgbClr val="FFFFFF"/>
                </a:solidFill>
                <a:uFillTx/>
                <a:latin typeface="Arial"/>
              </a:rPr>
              <a:t> del </a:t>
            </a:r>
            <a:r>
              <a:rPr lang="en-US" sz="4000" b="0" u="none" strike="noStrike" dirty="0" err="1">
                <a:solidFill>
                  <a:srgbClr val="FFFFFF"/>
                </a:solidFill>
                <a:uFillTx/>
                <a:latin typeface="Arial"/>
              </a:rPr>
              <a:t>texto</a:t>
            </a:r>
            <a:r>
              <a:rPr lang="en-US" sz="4000" b="0" u="none" strike="noStrike" dirty="0">
                <a:solidFill>
                  <a:srgbClr val="FFFFFF"/>
                </a:solidFill>
                <a:uFillTx/>
                <a:latin typeface="Arial"/>
              </a:rPr>
              <a:t> de </a:t>
            </a:r>
            <a:r>
              <a:rPr lang="en-US" sz="4000" b="0" u="none" strike="noStrike" dirty="0" err="1">
                <a:solidFill>
                  <a:srgbClr val="FFFFFF"/>
                </a:solidFill>
                <a:uFillTx/>
                <a:latin typeface="Arial"/>
              </a:rPr>
              <a:t>título</a:t>
            </a:r>
            <a:endParaRPr lang="en-US" sz="4000" b="0" u="none" strike="noStrike" dirty="0">
              <a:solidFill>
                <a:srgbClr val="FFFFFF"/>
              </a:solidFill>
              <a:uFillTx/>
              <a:latin typeface="Arial"/>
            </a:endParaRPr>
          </a:p>
        </p:txBody>
      </p:sp>
    </p:spTree>
    <p:extLst>
      <p:ext uri="{BB962C8B-B14F-4D97-AF65-F5344CB8AC3E}">
        <p14:creationId xmlns:p14="http://schemas.microsoft.com/office/powerpoint/2010/main" val="2828947190"/>
      </p:ext>
    </p:extLst>
  </p:cSld>
  <p:clrMap bg1="lt1" tx1="dk1" bg2="lt2" tx2="dk2" accent1="accent1" accent2="accent2" accent3="accent3" accent4="accent4" accent5="accent5" accent6="accent6" hlink="hlink" folHlink="folHlink"/>
  <p:sldLayoutIdLst>
    <p:sldLayoutId id="2147483680" r:id="rId1"/>
  </p:sldLayoutIdLst>
  <p:hf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creativecommons.org/licenses/by-sa/4.0/" TargetMode="Externa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hyperlink" Target="https://youtu.be/A-IjEn_e9bM"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hyperlink" Target="https://youtu.be/WIureBz5b0U"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hyperlink" Target="https://youtu.be/YLBsVdzKfgc"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hyperlink" Target="https://youtu.be/hfGsrMBsX1Q"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5172C0-8660-E0C7-F3A7-79FBB2720ED1}"/>
              </a:ext>
            </a:extLst>
          </p:cNvPr>
          <p:cNvSpPr>
            <a:spLocks noGrp="1"/>
          </p:cNvSpPr>
          <p:nvPr>
            <p:ph type="title"/>
          </p:nvPr>
        </p:nvSpPr>
        <p:spPr>
          <a:xfrm>
            <a:off x="1725930" y="558720"/>
            <a:ext cx="10131750" cy="1281510"/>
          </a:xfrm>
        </p:spPr>
        <p:txBody>
          <a:bodyPr/>
          <a:lstStyle/>
          <a:p>
            <a:r>
              <a:rPr lang="es-ES" dirty="0"/>
              <a:t>Ejercicios de Teoría de la Información en Abierto</a:t>
            </a:r>
          </a:p>
        </p:txBody>
      </p:sp>
      <p:sp>
        <p:nvSpPr>
          <p:cNvPr id="3" name="CuadroTexto 2">
            <a:extLst>
              <a:ext uri="{FF2B5EF4-FFF2-40B4-BE49-F238E27FC236}">
                <a16:creationId xmlns:a16="http://schemas.microsoft.com/office/drawing/2014/main" id="{5308B2EC-3FB7-F9B1-5ABC-7503B0817071}"/>
              </a:ext>
            </a:extLst>
          </p:cNvPr>
          <p:cNvSpPr txBox="1"/>
          <p:nvPr/>
        </p:nvSpPr>
        <p:spPr>
          <a:xfrm>
            <a:off x="1657350" y="1987152"/>
            <a:ext cx="8069580" cy="461665"/>
          </a:xfrm>
          <a:prstGeom prst="rect">
            <a:avLst/>
          </a:prstGeom>
          <a:noFill/>
        </p:spPr>
        <p:txBody>
          <a:bodyPr wrap="square" rtlCol="0">
            <a:spAutoFit/>
          </a:bodyPr>
          <a:lstStyle/>
          <a:p>
            <a:r>
              <a:rPr lang="es-ES" sz="2400" dirty="0"/>
              <a:t>Grado en Comunicación Audiovisual</a:t>
            </a:r>
          </a:p>
        </p:txBody>
      </p:sp>
      <p:sp>
        <p:nvSpPr>
          <p:cNvPr id="4" name="CuadroTexto 3">
            <a:extLst>
              <a:ext uri="{FF2B5EF4-FFF2-40B4-BE49-F238E27FC236}">
                <a16:creationId xmlns:a16="http://schemas.microsoft.com/office/drawing/2014/main" id="{2684217F-7846-FBC3-AF56-DDD0BDD43DA9}"/>
              </a:ext>
            </a:extLst>
          </p:cNvPr>
          <p:cNvSpPr txBox="1"/>
          <p:nvPr/>
        </p:nvSpPr>
        <p:spPr>
          <a:xfrm>
            <a:off x="1725930" y="2517398"/>
            <a:ext cx="8446770" cy="1077218"/>
          </a:xfrm>
          <a:prstGeom prst="rect">
            <a:avLst/>
          </a:prstGeom>
          <a:noFill/>
        </p:spPr>
        <p:txBody>
          <a:bodyPr wrap="square" rtlCol="0">
            <a:spAutoFit/>
          </a:bodyPr>
          <a:lstStyle/>
          <a:p>
            <a:r>
              <a:rPr lang="es-ES" sz="3200" dirty="0"/>
              <a:t>Clara Janneth Santos-Martínez</a:t>
            </a:r>
          </a:p>
          <a:p>
            <a:r>
              <a:rPr lang="es-ES" sz="3200" dirty="0"/>
              <a:t>Profesora Ayudante-Doctor</a:t>
            </a:r>
          </a:p>
        </p:txBody>
      </p:sp>
      <p:sp>
        <p:nvSpPr>
          <p:cNvPr id="6" name="CuadroTexto 5">
            <a:extLst>
              <a:ext uri="{FF2B5EF4-FFF2-40B4-BE49-F238E27FC236}">
                <a16:creationId xmlns:a16="http://schemas.microsoft.com/office/drawing/2014/main" id="{2C8057F8-66CF-506B-685D-4C788C1C31C7}"/>
              </a:ext>
            </a:extLst>
          </p:cNvPr>
          <p:cNvSpPr txBox="1"/>
          <p:nvPr/>
        </p:nvSpPr>
        <p:spPr>
          <a:xfrm>
            <a:off x="1657349" y="4271784"/>
            <a:ext cx="9991725" cy="1959511"/>
          </a:xfrm>
          <a:prstGeom prst="rect">
            <a:avLst/>
          </a:prstGeom>
          <a:noFill/>
        </p:spPr>
        <p:txBody>
          <a:bodyPr wrap="square">
            <a:spAutoFit/>
          </a:bodyPr>
          <a:lstStyle/>
          <a:p>
            <a:pPr>
              <a:spcAft>
                <a:spcPts val="800"/>
              </a:spcAft>
            </a:pPr>
            <a:r>
              <a:rPr lang="es-ES" sz="1800" kern="100" dirty="0">
                <a:solidFill>
                  <a:srgbClr val="333333"/>
                </a:solidFill>
                <a:effectLst/>
                <a:ea typeface="Arial" panose="020B0604020202020204" pitchFamily="34" charset="0"/>
                <a:cs typeface="DejaVu Sans"/>
              </a:rPr>
              <a:t>©2025 Clara Janneth Santos-Martínez</a:t>
            </a:r>
            <a:endParaRPr lang="es-ES" sz="1800" kern="100" dirty="0">
              <a:effectLst/>
              <a:ea typeface="Arial" panose="020B0604020202020204" pitchFamily="34" charset="0"/>
              <a:cs typeface="DejaVu Sans"/>
            </a:endParaRPr>
          </a:p>
          <a:p>
            <a:pPr>
              <a:spcAft>
                <a:spcPts val="800"/>
              </a:spcAft>
            </a:pPr>
            <a:r>
              <a:rPr lang="es-ES" sz="1800" kern="100" dirty="0">
                <a:solidFill>
                  <a:srgbClr val="333333"/>
                </a:solidFill>
                <a:effectLst/>
                <a:ea typeface="Arial" panose="020B0604020202020204" pitchFamily="34" charset="0"/>
                <a:cs typeface="DejaVu Sans"/>
              </a:rPr>
              <a:t>Algunos derechos reservados</a:t>
            </a:r>
            <a:endParaRPr lang="es-ES" sz="1800" kern="100" dirty="0">
              <a:effectLst/>
              <a:ea typeface="Arial" panose="020B0604020202020204" pitchFamily="34" charset="0"/>
              <a:cs typeface="DejaVu Sans"/>
            </a:endParaRPr>
          </a:p>
          <a:p>
            <a:r>
              <a:rPr lang="es-ES" sz="1800" kern="100" dirty="0">
                <a:solidFill>
                  <a:srgbClr val="333333"/>
                </a:solidFill>
                <a:effectLst/>
                <a:ea typeface="Arial" panose="020B0604020202020204" pitchFamily="34" charset="0"/>
                <a:cs typeface="DejaVu Sans"/>
              </a:rPr>
              <a:t>Asignatura: Teoría de la Información. Material Docente en Abierto de la Universidad Rey Juan Carlos (URJC). Licencia: </a:t>
            </a:r>
            <a:r>
              <a:rPr lang="es-ES" b="0" i="0" dirty="0">
                <a:solidFill>
                  <a:srgbClr val="333333"/>
                </a:solidFill>
                <a:effectLst/>
              </a:rPr>
              <a:t>Ejercicios de Teoría de la Información en Abierto © 2025 </a:t>
            </a:r>
            <a:r>
              <a:rPr lang="es-ES" b="0" i="0" dirty="0" err="1">
                <a:solidFill>
                  <a:srgbClr val="333333"/>
                </a:solidFill>
                <a:effectLst/>
              </a:rPr>
              <a:t>by</a:t>
            </a:r>
            <a:r>
              <a:rPr lang="es-ES" b="0" i="0" dirty="0">
                <a:solidFill>
                  <a:srgbClr val="333333"/>
                </a:solidFill>
                <a:effectLst/>
              </a:rPr>
              <a:t> Clara Janneth Santos-Martínez </a:t>
            </a:r>
            <a:r>
              <a:rPr lang="es-ES" b="0" i="0" dirty="0" err="1">
                <a:solidFill>
                  <a:srgbClr val="333333"/>
                </a:solidFill>
                <a:effectLst/>
              </a:rPr>
              <a:t>is</a:t>
            </a:r>
            <a:r>
              <a:rPr lang="es-ES" b="0" i="0" dirty="0">
                <a:solidFill>
                  <a:srgbClr val="333333"/>
                </a:solidFill>
                <a:effectLst/>
              </a:rPr>
              <a:t> </a:t>
            </a:r>
            <a:r>
              <a:rPr lang="es-ES" b="0" i="0" dirty="0" err="1">
                <a:solidFill>
                  <a:srgbClr val="333333"/>
                </a:solidFill>
                <a:effectLst/>
              </a:rPr>
              <a:t>licensed</a:t>
            </a:r>
            <a:r>
              <a:rPr lang="es-ES" b="0" i="0" dirty="0">
                <a:solidFill>
                  <a:srgbClr val="333333"/>
                </a:solidFill>
                <a:effectLst/>
              </a:rPr>
              <a:t> </a:t>
            </a:r>
            <a:r>
              <a:rPr lang="es-ES" b="0" i="0" dirty="0" err="1">
                <a:solidFill>
                  <a:srgbClr val="333333"/>
                </a:solidFill>
                <a:effectLst/>
              </a:rPr>
              <a:t>under</a:t>
            </a:r>
            <a:r>
              <a:rPr lang="es-ES" b="0" i="0" dirty="0">
                <a:solidFill>
                  <a:srgbClr val="333333"/>
                </a:solidFill>
                <a:effectLst/>
              </a:rPr>
              <a:t> Creative </a:t>
            </a:r>
            <a:r>
              <a:rPr lang="es-ES" b="0" i="0" dirty="0" err="1">
                <a:solidFill>
                  <a:srgbClr val="333333"/>
                </a:solidFill>
                <a:effectLst/>
              </a:rPr>
              <a:t>Commons</a:t>
            </a:r>
            <a:r>
              <a:rPr lang="es-ES" b="0" i="0" dirty="0">
                <a:solidFill>
                  <a:srgbClr val="333333"/>
                </a:solidFill>
                <a:effectLst/>
              </a:rPr>
              <a:t> </a:t>
            </a:r>
            <a:r>
              <a:rPr lang="es-ES" b="0" i="0" dirty="0" err="1">
                <a:solidFill>
                  <a:srgbClr val="333333"/>
                </a:solidFill>
                <a:effectLst/>
              </a:rPr>
              <a:t>Attribution-ShareAlike</a:t>
            </a:r>
            <a:r>
              <a:rPr lang="es-ES" b="0" i="0" dirty="0">
                <a:solidFill>
                  <a:srgbClr val="333333"/>
                </a:solidFill>
                <a:effectLst/>
              </a:rPr>
              <a:t> 4.0 International. </a:t>
            </a:r>
            <a:r>
              <a:rPr lang="es-ES" b="0" i="0" dirty="0" err="1">
                <a:solidFill>
                  <a:srgbClr val="333333"/>
                </a:solidFill>
                <a:effectLst/>
              </a:rPr>
              <a:t>To</a:t>
            </a:r>
            <a:r>
              <a:rPr lang="es-ES" b="0" i="0" dirty="0">
                <a:solidFill>
                  <a:srgbClr val="333333"/>
                </a:solidFill>
                <a:effectLst/>
              </a:rPr>
              <a:t> </a:t>
            </a:r>
            <a:r>
              <a:rPr lang="es-ES" b="0" i="0" dirty="0" err="1">
                <a:solidFill>
                  <a:srgbClr val="333333"/>
                </a:solidFill>
                <a:effectLst/>
              </a:rPr>
              <a:t>view</a:t>
            </a:r>
            <a:r>
              <a:rPr lang="es-ES" b="0" i="0" dirty="0">
                <a:solidFill>
                  <a:srgbClr val="333333"/>
                </a:solidFill>
                <a:effectLst/>
              </a:rPr>
              <a:t> a </a:t>
            </a:r>
            <a:r>
              <a:rPr lang="es-ES" b="0" i="0" dirty="0" err="1">
                <a:solidFill>
                  <a:srgbClr val="333333"/>
                </a:solidFill>
                <a:effectLst/>
              </a:rPr>
              <a:t>copy</a:t>
            </a:r>
            <a:r>
              <a:rPr lang="es-ES" b="0" i="0" dirty="0">
                <a:solidFill>
                  <a:srgbClr val="333333"/>
                </a:solidFill>
                <a:effectLst/>
              </a:rPr>
              <a:t> </a:t>
            </a:r>
            <a:r>
              <a:rPr lang="es-ES" b="0" i="0" dirty="0" err="1">
                <a:solidFill>
                  <a:srgbClr val="333333"/>
                </a:solidFill>
                <a:effectLst/>
              </a:rPr>
              <a:t>of</a:t>
            </a:r>
            <a:r>
              <a:rPr lang="es-ES" b="0" i="0" dirty="0">
                <a:solidFill>
                  <a:srgbClr val="333333"/>
                </a:solidFill>
                <a:effectLst/>
              </a:rPr>
              <a:t> </a:t>
            </a:r>
            <a:r>
              <a:rPr lang="es-ES" b="0" i="0" dirty="0" err="1">
                <a:solidFill>
                  <a:srgbClr val="333333"/>
                </a:solidFill>
                <a:effectLst/>
              </a:rPr>
              <a:t>this</a:t>
            </a:r>
            <a:r>
              <a:rPr lang="es-ES" b="0" i="0" dirty="0">
                <a:solidFill>
                  <a:srgbClr val="333333"/>
                </a:solidFill>
                <a:effectLst/>
              </a:rPr>
              <a:t> </a:t>
            </a:r>
            <a:r>
              <a:rPr lang="es-ES" b="0" i="0" dirty="0" err="1">
                <a:solidFill>
                  <a:srgbClr val="333333"/>
                </a:solidFill>
                <a:effectLst/>
              </a:rPr>
              <a:t>license</a:t>
            </a:r>
            <a:r>
              <a:rPr lang="es-ES" b="0" i="0" dirty="0">
                <a:solidFill>
                  <a:srgbClr val="333333"/>
                </a:solidFill>
                <a:effectLst/>
              </a:rPr>
              <a:t>, </a:t>
            </a:r>
            <a:r>
              <a:rPr lang="es-ES" b="0" i="0" dirty="0" err="1">
                <a:solidFill>
                  <a:srgbClr val="333333"/>
                </a:solidFill>
                <a:effectLst/>
              </a:rPr>
              <a:t>visit</a:t>
            </a:r>
            <a:r>
              <a:rPr lang="es-ES" b="0" i="0" dirty="0">
                <a:solidFill>
                  <a:srgbClr val="333333"/>
                </a:solidFill>
                <a:effectLst/>
              </a:rPr>
              <a:t> </a:t>
            </a:r>
            <a:r>
              <a:rPr lang="es-ES" b="0" i="0" dirty="0">
                <a:solidFill>
                  <a:srgbClr val="333333"/>
                </a:solidFill>
                <a:effectLst/>
                <a:hlinkClick r:id="rId2"/>
              </a:rPr>
              <a:t>https://creativecommons.org/licenses/by-sa/4.0/</a:t>
            </a:r>
            <a:r>
              <a:rPr lang="es-ES" b="0" i="0" dirty="0">
                <a:solidFill>
                  <a:srgbClr val="333333"/>
                </a:solidFill>
                <a:effectLst/>
              </a:rPr>
              <a:t> </a:t>
            </a:r>
            <a:endParaRPr lang="es-ES" dirty="0"/>
          </a:p>
        </p:txBody>
      </p:sp>
      <p:sp>
        <p:nvSpPr>
          <p:cNvPr id="8" name="Marcador de número de diapositiva 7">
            <a:extLst>
              <a:ext uri="{FF2B5EF4-FFF2-40B4-BE49-F238E27FC236}">
                <a16:creationId xmlns:a16="http://schemas.microsoft.com/office/drawing/2014/main" id="{A5F73C42-2E3D-05B0-9385-7FA8E2763030}"/>
              </a:ext>
            </a:extLst>
          </p:cNvPr>
          <p:cNvSpPr>
            <a:spLocks noGrp="1"/>
          </p:cNvSpPr>
          <p:nvPr>
            <p:ph type="sldNum" sz="quarter" idx="11"/>
          </p:nvPr>
        </p:nvSpPr>
        <p:spPr/>
        <p:txBody>
          <a:bodyPr/>
          <a:lstStyle/>
          <a:p>
            <a:fld id="{EAB12A51-B90F-41A2-8418-3383866E81AA}" type="slidenum">
              <a:rPr lang="es-ES" smtClean="0"/>
              <a:t>1</a:t>
            </a:fld>
            <a:endParaRPr lang="es-ES"/>
          </a:p>
        </p:txBody>
      </p:sp>
    </p:spTree>
    <p:extLst>
      <p:ext uri="{BB962C8B-B14F-4D97-AF65-F5344CB8AC3E}">
        <p14:creationId xmlns:p14="http://schemas.microsoft.com/office/powerpoint/2010/main" val="36122299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E40F35-1083-9FD9-E0E8-7271DCA7A7C4}"/>
              </a:ext>
            </a:extLst>
          </p:cNvPr>
          <p:cNvSpPr>
            <a:spLocks noGrp="1"/>
          </p:cNvSpPr>
          <p:nvPr>
            <p:ph type="title"/>
          </p:nvPr>
        </p:nvSpPr>
        <p:spPr>
          <a:xfrm>
            <a:off x="1762125" y="558720"/>
            <a:ext cx="9821235" cy="615600"/>
          </a:xfrm>
        </p:spPr>
        <p:txBody>
          <a:bodyPr/>
          <a:lstStyle/>
          <a:p>
            <a:r>
              <a:rPr lang="es-ES" sz="3600" dirty="0"/>
              <a:t>La Representación. Stuart Hall</a:t>
            </a:r>
          </a:p>
        </p:txBody>
      </p:sp>
      <p:sp>
        <p:nvSpPr>
          <p:cNvPr id="3" name="Marcador de pie de página 2">
            <a:extLst>
              <a:ext uri="{FF2B5EF4-FFF2-40B4-BE49-F238E27FC236}">
                <a16:creationId xmlns:a16="http://schemas.microsoft.com/office/drawing/2014/main" id="{EEBFEA9F-7665-D72F-03FD-78D7D04EF5BF}"/>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4" name="Marcador de número de diapositiva 3">
            <a:extLst>
              <a:ext uri="{FF2B5EF4-FFF2-40B4-BE49-F238E27FC236}">
                <a16:creationId xmlns:a16="http://schemas.microsoft.com/office/drawing/2014/main" id="{3ABD569D-7D4A-1CF8-0426-9094C3592610}"/>
              </a:ext>
            </a:extLst>
          </p:cNvPr>
          <p:cNvSpPr>
            <a:spLocks noGrp="1"/>
          </p:cNvSpPr>
          <p:nvPr>
            <p:ph type="sldNum" sz="quarter" idx="11"/>
          </p:nvPr>
        </p:nvSpPr>
        <p:spPr/>
        <p:txBody>
          <a:bodyPr/>
          <a:lstStyle/>
          <a:p>
            <a:fld id="{EAB12A51-B90F-41A2-8418-3383866E81AA}" type="slidenum">
              <a:rPr lang="es-ES" smtClean="0"/>
              <a:t>10</a:t>
            </a:fld>
            <a:endParaRPr lang="es-ES"/>
          </a:p>
        </p:txBody>
      </p:sp>
      <p:sp>
        <p:nvSpPr>
          <p:cNvPr id="5" name="CuadroTexto 4">
            <a:extLst>
              <a:ext uri="{FF2B5EF4-FFF2-40B4-BE49-F238E27FC236}">
                <a16:creationId xmlns:a16="http://schemas.microsoft.com/office/drawing/2014/main" id="{67D378C6-2DD1-22DD-5964-B7839E38356D}"/>
              </a:ext>
            </a:extLst>
          </p:cNvPr>
          <p:cNvSpPr txBox="1"/>
          <p:nvPr/>
        </p:nvSpPr>
        <p:spPr>
          <a:xfrm>
            <a:off x="1762125" y="1609725"/>
            <a:ext cx="10001250" cy="3365024"/>
          </a:xfrm>
          <a:prstGeom prst="rect">
            <a:avLst/>
          </a:prstGeom>
          <a:noFill/>
        </p:spPr>
        <p:txBody>
          <a:bodyPr wrap="square" rtlCol="0">
            <a:spAutoFit/>
          </a:bodyPr>
          <a:lstStyle/>
          <a:p>
            <a:pPr algn="l" rtl="0">
              <a:lnSpc>
                <a:spcPct val="150000"/>
              </a:lnSpc>
            </a:pPr>
            <a:r>
              <a:rPr lang="es-ES" b="0" i="0" dirty="0">
                <a:solidFill>
                  <a:srgbClr val="001A1E"/>
                </a:solidFill>
                <a:effectLst/>
              </a:rPr>
              <a:t>En su texto, Stuart Hall, dice que "la representación conecta el sentido al lenguaje y a la cultura". Y define: La Representación es la producción de sentido de los conceptos en nuestras mentes mediante el lenguaje. Por favor:</a:t>
            </a:r>
          </a:p>
          <a:p>
            <a:pPr marL="342900" indent="-342900" algn="l" rtl="0">
              <a:lnSpc>
                <a:spcPct val="150000"/>
              </a:lnSpc>
              <a:buAutoNum type="alphaLcParenR"/>
            </a:pPr>
            <a:r>
              <a:rPr lang="es-ES" b="0" i="0" dirty="0">
                <a:solidFill>
                  <a:srgbClr val="001A1E"/>
                </a:solidFill>
                <a:effectLst/>
              </a:rPr>
              <a:t>Defina los 3 enfoques que permiten explicar cómo la representación del sentido trabaja a través del lenguaje.</a:t>
            </a:r>
          </a:p>
          <a:p>
            <a:pPr marL="342900" indent="-342900" algn="l" rtl="0">
              <a:lnSpc>
                <a:spcPct val="150000"/>
              </a:lnSpc>
              <a:buAutoNum type="alphaLcParenR"/>
            </a:pPr>
            <a:r>
              <a:rPr lang="es-ES" dirty="0">
                <a:solidFill>
                  <a:srgbClr val="001A1E"/>
                </a:solidFill>
              </a:rPr>
              <a:t>Realice el visionado del cortometraje: </a:t>
            </a:r>
            <a:r>
              <a:rPr lang="en-US" sz="1800" b="1" i="0" dirty="0">
                <a:solidFill>
                  <a:srgbClr val="467886"/>
                </a:solidFill>
                <a:effectLst/>
                <a:hlinkClick r:id="rId2"/>
              </a:rPr>
              <a:t>120 Seconds to Get Elected.</a:t>
            </a:r>
            <a:r>
              <a:rPr lang="en-US" sz="1800" b="1" i="0" dirty="0">
                <a:solidFill>
                  <a:srgbClr val="FF0000"/>
                </a:solidFill>
                <a:effectLst/>
              </a:rPr>
              <a:t> </a:t>
            </a:r>
            <a:r>
              <a:rPr lang="en-US" sz="1800" b="1" i="0" dirty="0">
                <a:effectLst/>
              </a:rPr>
              <a:t>(2006). </a:t>
            </a:r>
            <a:r>
              <a:rPr lang="en-US" sz="1800" b="1" i="0" dirty="0">
                <a:solidFill>
                  <a:srgbClr val="FF0000"/>
                </a:solidFill>
                <a:effectLst/>
              </a:rPr>
              <a:t>Director: Denis Villeneuve.</a:t>
            </a:r>
            <a:r>
              <a:rPr lang="en-US" sz="1800" b="0" i="0" dirty="0">
                <a:solidFill>
                  <a:srgbClr val="FF0000"/>
                </a:solidFill>
                <a:effectLst/>
              </a:rPr>
              <a:t> </a:t>
            </a:r>
            <a:r>
              <a:rPr lang="en-US" sz="1800" b="0" i="0" dirty="0" err="1">
                <a:effectLst/>
              </a:rPr>
              <a:t>Explique</a:t>
            </a:r>
            <a:r>
              <a:rPr lang="en-US" sz="1800" b="0" i="0" dirty="0">
                <a:effectLst/>
              </a:rPr>
              <a:t> </a:t>
            </a:r>
            <a:r>
              <a:rPr lang="en-US" sz="1800" b="0" i="0" dirty="0" err="1">
                <a:effectLst/>
              </a:rPr>
              <a:t>cada</a:t>
            </a:r>
            <a:r>
              <a:rPr lang="en-US" sz="1800" b="0" i="0" dirty="0">
                <a:effectLst/>
              </a:rPr>
              <a:t> uno de </a:t>
            </a:r>
            <a:r>
              <a:rPr lang="en-US" sz="1800" b="0" i="0" dirty="0" err="1">
                <a:effectLst/>
              </a:rPr>
              <a:t>los</a:t>
            </a:r>
            <a:r>
              <a:rPr lang="en-US" sz="1800" b="0" i="0" dirty="0">
                <a:effectLst/>
              </a:rPr>
              <a:t> 3 </a:t>
            </a:r>
            <a:r>
              <a:rPr lang="en-US" sz="1800" b="0" i="0" dirty="0" err="1">
                <a:effectLst/>
              </a:rPr>
              <a:t>enfoques</a:t>
            </a:r>
            <a:r>
              <a:rPr lang="en-US" sz="1800" b="0" i="0" dirty="0">
                <a:effectLst/>
              </a:rPr>
              <a:t> </a:t>
            </a:r>
            <a:r>
              <a:rPr lang="en-US" sz="1800" b="0" i="0" dirty="0" err="1">
                <a:effectLst/>
              </a:rPr>
              <a:t>según</a:t>
            </a:r>
            <a:r>
              <a:rPr lang="en-US" sz="1800" b="0" i="0" dirty="0">
                <a:effectLst/>
              </a:rPr>
              <a:t> </a:t>
            </a:r>
            <a:r>
              <a:rPr lang="en-US" sz="1800" b="0" i="0" dirty="0" err="1">
                <a:effectLst/>
              </a:rPr>
              <a:t>el</a:t>
            </a:r>
            <a:r>
              <a:rPr lang="en-US" sz="1800" b="0" i="0" dirty="0">
                <a:effectLst/>
              </a:rPr>
              <a:t> </a:t>
            </a:r>
            <a:r>
              <a:rPr lang="en-US" sz="1800" b="0" i="0" dirty="0" err="1">
                <a:effectLst/>
              </a:rPr>
              <a:t>filme</a:t>
            </a:r>
            <a:r>
              <a:rPr lang="en-US" sz="1800" b="0" i="0" dirty="0">
                <a:effectLst/>
              </a:rPr>
              <a:t>. </a:t>
            </a:r>
            <a:endParaRPr lang="es-ES" b="0" i="0" dirty="0">
              <a:effectLst/>
            </a:endParaRPr>
          </a:p>
          <a:p>
            <a:pPr>
              <a:lnSpc>
                <a:spcPct val="150000"/>
              </a:lnSpc>
            </a:pPr>
            <a:endParaRPr lang="es-ES" dirty="0"/>
          </a:p>
        </p:txBody>
      </p:sp>
    </p:spTree>
    <p:extLst>
      <p:ext uri="{BB962C8B-B14F-4D97-AF65-F5344CB8AC3E}">
        <p14:creationId xmlns:p14="http://schemas.microsoft.com/office/powerpoint/2010/main" val="12154365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A41E6E-78BD-BE9E-6B27-88DF98EB0C72}"/>
              </a:ext>
            </a:extLst>
          </p:cNvPr>
          <p:cNvSpPr>
            <a:spLocks noGrp="1"/>
          </p:cNvSpPr>
          <p:nvPr>
            <p:ph type="title"/>
          </p:nvPr>
        </p:nvSpPr>
        <p:spPr>
          <a:xfrm>
            <a:off x="1748790" y="444420"/>
            <a:ext cx="10046970" cy="572850"/>
          </a:xfrm>
        </p:spPr>
        <p:txBody>
          <a:bodyPr/>
          <a:lstStyle/>
          <a:p>
            <a:r>
              <a:rPr lang="es-ES" sz="3600" dirty="0"/>
              <a:t>Denotación y Connotación. Roland Barthes</a:t>
            </a:r>
          </a:p>
        </p:txBody>
      </p:sp>
      <p:sp>
        <p:nvSpPr>
          <p:cNvPr id="3" name="CuadroTexto 2">
            <a:extLst>
              <a:ext uri="{FF2B5EF4-FFF2-40B4-BE49-F238E27FC236}">
                <a16:creationId xmlns:a16="http://schemas.microsoft.com/office/drawing/2014/main" id="{56A251E5-A4C1-3AA5-D99A-60AAD80740CD}"/>
              </a:ext>
            </a:extLst>
          </p:cNvPr>
          <p:cNvSpPr txBox="1"/>
          <p:nvPr/>
        </p:nvSpPr>
        <p:spPr>
          <a:xfrm>
            <a:off x="1565909" y="1851660"/>
            <a:ext cx="9683115" cy="3416320"/>
          </a:xfrm>
          <a:prstGeom prst="rect">
            <a:avLst/>
          </a:prstGeom>
          <a:noFill/>
        </p:spPr>
        <p:txBody>
          <a:bodyPr wrap="square" rtlCol="0">
            <a:spAutoFit/>
          </a:bodyPr>
          <a:lstStyle/>
          <a:p>
            <a:r>
              <a:rPr lang="es-ES" dirty="0"/>
              <a:t>Tras el visionado de </a:t>
            </a:r>
            <a:r>
              <a:rPr lang="es-ES" sz="1800" b="0" i="0" dirty="0">
                <a:solidFill>
                  <a:srgbClr val="467886"/>
                </a:solidFill>
                <a:effectLst/>
                <a:hlinkClick r:id="rId2"/>
              </a:rPr>
              <a:t>Bertha Benz: El viaje que lo cambió todo</a:t>
            </a:r>
            <a:r>
              <a:rPr lang="es-ES" sz="1800" b="0" i="0" dirty="0">
                <a:solidFill>
                  <a:srgbClr val="467886"/>
                </a:solidFill>
                <a:effectLst/>
              </a:rPr>
              <a:t>:</a:t>
            </a:r>
            <a:r>
              <a:rPr lang="es-ES" sz="1800" b="0" i="0" dirty="0">
                <a:effectLst/>
              </a:rPr>
              <a:t> observe</a:t>
            </a:r>
            <a:r>
              <a:rPr lang="es-ES" sz="1800" b="1" i="0" dirty="0">
                <a:solidFill>
                  <a:srgbClr val="FF0000"/>
                </a:solidFill>
                <a:effectLst/>
              </a:rPr>
              <a:t> la niña </a:t>
            </a:r>
            <a:r>
              <a:rPr lang="es-ES" sz="1800" b="0" i="0" dirty="0">
                <a:effectLst/>
              </a:rPr>
              <a:t>que aparece a lo largo del vídeo (tenga en cuenta los tiempos: minutaje o pietaje). Al principio, la niña </a:t>
            </a:r>
            <a:r>
              <a:rPr lang="es-ES" sz="1800" b="1" i="0" dirty="0">
                <a:effectLst/>
              </a:rPr>
              <a:t>informa </a:t>
            </a:r>
            <a:r>
              <a:rPr lang="es-ES" sz="1800" b="0" i="0" dirty="0">
                <a:effectLst/>
              </a:rPr>
              <a:t>alarmada que viene una bruja, después su mirada se cruza con la de Bertha para </a:t>
            </a:r>
            <a:r>
              <a:rPr lang="es-ES" sz="1800" b="1" i="0" dirty="0">
                <a:effectLst/>
              </a:rPr>
              <a:t>informarle</a:t>
            </a:r>
            <a:r>
              <a:rPr lang="es-ES" sz="1800" b="0" i="0" dirty="0">
                <a:effectLst/>
              </a:rPr>
              <a:t> a dónde debe acudir para encontrar al farmaceuta, finalmente sus miradas se cruzan dejando el atraso del pueblo y Bertha se va hacia el progreso. Asumiendo la totalidad del mensaje.</a:t>
            </a:r>
            <a:r>
              <a:rPr lang="es-ES" sz="1800" b="1" i="0" dirty="0">
                <a:effectLst/>
              </a:rPr>
              <a:t> Mercedes Benz es el emisor</a:t>
            </a:r>
            <a:r>
              <a:rPr lang="es-ES" sz="1800" b="0" i="0" dirty="0">
                <a:effectLst/>
              </a:rPr>
              <a:t>, </a:t>
            </a:r>
            <a:r>
              <a:rPr lang="es-ES" sz="1800" b="1" i="0" dirty="0">
                <a:effectLst/>
              </a:rPr>
              <a:t>Ud. Es el receptor de dicho mensaje.</a:t>
            </a:r>
            <a:r>
              <a:rPr lang="es-ES" sz="1800" b="0" i="0" dirty="0">
                <a:effectLst/>
              </a:rPr>
              <a:t> Tenga en cuenta </a:t>
            </a:r>
            <a:r>
              <a:rPr lang="es-ES" sz="1800" b="1" i="0" dirty="0">
                <a:effectLst/>
              </a:rPr>
              <a:t>realizar un breve marco conceptual desde la denotación y la connotación definida por Roland Barthes</a:t>
            </a:r>
            <a:r>
              <a:rPr lang="es-ES" sz="1800" b="0" i="0" dirty="0">
                <a:effectLst/>
              </a:rPr>
              <a:t>, </a:t>
            </a:r>
            <a:r>
              <a:rPr lang="es-ES" sz="1800" b="1" i="0" dirty="0">
                <a:effectLst/>
              </a:rPr>
              <a:t>así como la significación en el primer y el segundo nivel.</a:t>
            </a:r>
            <a:r>
              <a:rPr lang="es-ES" sz="1800" b="0" i="0" dirty="0">
                <a:effectLst/>
              </a:rPr>
              <a:t> Utilice el concepto de mito de Roland Barthes, en el que asegura que el mito es un metalenguaje, es decir, un lenguaje de segundo orden. (Revise el texto Mitologías, si es necesario para consolidar conceptos del marco teórico).  </a:t>
            </a:r>
            <a:endParaRPr lang="es-ES" dirty="0"/>
          </a:p>
          <a:p>
            <a:endParaRPr lang="es-ES" dirty="0"/>
          </a:p>
        </p:txBody>
      </p:sp>
      <p:sp>
        <p:nvSpPr>
          <p:cNvPr id="4" name="Marcador de pie de página 3">
            <a:extLst>
              <a:ext uri="{FF2B5EF4-FFF2-40B4-BE49-F238E27FC236}">
                <a16:creationId xmlns:a16="http://schemas.microsoft.com/office/drawing/2014/main" id="{E5CF3E1B-5758-A93B-F0D5-45FBE82B579F}"/>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5" name="Marcador de número de diapositiva 4">
            <a:extLst>
              <a:ext uri="{FF2B5EF4-FFF2-40B4-BE49-F238E27FC236}">
                <a16:creationId xmlns:a16="http://schemas.microsoft.com/office/drawing/2014/main" id="{EFC133EC-2EE4-55DB-8476-7098F0E72069}"/>
              </a:ext>
            </a:extLst>
          </p:cNvPr>
          <p:cNvSpPr>
            <a:spLocks noGrp="1"/>
          </p:cNvSpPr>
          <p:nvPr>
            <p:ph type="sldNum" sz="quarter" idx="11"/>
          </p:nvPr>
        </p:nvSpPr>
        <p:spPr/>
        <p:txBody>
          <a:bodyPr/>
          <a:lstStyle/>
          <a:p>
            <a:fld id="{EAB12A51-B90F-41A2-8418-3383866E81AA}" type="slidenum">
              <a:rPr lang="es-ES" smtClean="0"/>
              <a:t>11</a:t>
            </a:fld>
            <a:endParaRPr lang="es-ES"/>
          </a:p>
        </p:txBody>
      </p:sp>
    </p:spTree>
    <p:extLst>
      <p:ext uri="{BB962C8B-B14F-4D97-AF65-F5344CB8AC3E}">
        <p14:creationId xmlns:p14="http://schemas.microsoft.com/office/powerpoint/2010/main" val="26382808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269D5A-6491-A553-9108-429475DEEBD2}"/>
              </a:ext>
            </a:extLst>
          </p:cNvPr>
          <p:cNvSpPr>
            <a:spLocks noGrp="1"/>
          </p:cNvSpPr>
          <p:nvPr>
            <p:ph type="title"/>
          </p:nvPr>
        </p:nvSpPr>
        <p:spPr>
          <a:xfrm>
            <a:off x="1101974" y="307133"/>
            <a:ext cx="10535610" cy="615600"/>
          </a:xfrm>
        </p:spPr>
        <p:txBody>
          <a:bodyPr/>
          <a:lstStyle/>
          <a:p>
            <a:r>
              <a:rPr lang="es-ES" sz="3600" dirty="0"/>
              <a:t>El mito. Roland Barthes</a:t>
            </a:r>
          </a:p>
        </p:txBody>
      </p:sp>
      <p:sp>
        <p:nvSpPr>
          <p:cNvPr id="3" name="Marcador de pie de página 2">
            <a:extLst>
              <a:ext uri="{FF2B5EF4-FFF2-40B4-BE49-F238E27FC236}">
                <a16:creationId xmlns:a16="http://schemas.microsoft.com/office/drawing/2014/main" id="{F1D74558-5A29-40CA-E795-2A8484D41604}"/>
              </a:ext>
            </a:extLst>
          </p:cNvPr>
          <p:cNvSpPr>
            <a:spLocks noGrp="1"/>
          </p:cNvSpPr>
          <p:nvPr>
            <p:ph type="ftr" sz="quarter" idx="10"/>
          </p:nvPr>
        </p:nvSpPr>
        <p:spPr>
          <a:xfrm>
            <a:off x="2486025" y="6356350"/>
            <a:ext cx="6910601" cy="379980"/>
          </a:xfrm>
        </p:spPr>
        <p:txBody>
          <a:bodyPr/>
          <a:lstStyle/>
          <a:p>
            <a:r>
              <a:rPr lang="es-ES" dirty="0"/>
              <a:t>Elaborado por: Clara Janneth Santos-Martínez. Material Docente en Abierto, URJC</a:t>
            </a:r>
          </a:p>
        </p:txBody>
      </p:sp>
      <p:sp>
        <p:nvSpPr>
          <p:cNvPr id="4" name="Marcador de número de diapositiva 3">
            <a:extLst>
              <a:ext uri="{FF2B5EF4-FFF2-40B4-BE49-F238E27FC236}">
                <a16:creationId xmlns:a16="http://schemas.microsoft.com/office/drawing/2014/main" id="{4012A566-EAD2-B7C3-74C2-DBED5778602D}"/>
              </a:ext>
            </a:extLst>
          </p:cNvPr>
          <p:cNvSpPr>
            <a:spLocks noGrp="1"/>
          </p:cNvSpPr>
          <p:nvPr>
            <p:ph type="sldNum" sz="quarter" idx="11"/>
          </p:nvPr>
        </p:nvSpPr>
        <p:spPr/>
        <p:txBody>
          <a:bodyPr/>
          <a:lstStyle/>
          <a:p>
            <a:fld id="{EAB12A51-B90F-41A2-8418-3383866E81AA}" type="slidenum">
              <a:rPr lang="es-ES" smtClean="0"/>
              <a:t>12</a:t>
            </a:fld>
            <a:endParaRPr lang="es-ES"/>
          </a:p>
        </p:txBody>
      </p:sp>
      <p:sp>
        <p:nvSpPr>
          <p:cNvPr id="8" name="CuadroTexto 7">
            <a:extLst>
              <a:ext uri="{FF2B5EF4-FFF2-40B4-BE49-F238E27FC236}">
                <a16:creationId xmlns:a16="http://schemas.microsoft.com/office/drawing/2014/main" id="{D0380497-B83E-E0B1-74C8-EFFD2CB02B8F}"/>
              </a:ext>
            </a:extLst>
          </p:cNvPr>
          <p:cNvSpPr txBox="1"/>
          <p:nvPr/>
        </p:nvSpPr>
        <p:spPr>
          <a:xfrm>
            <a:off x="1101974" y="965870"/>
            <a:ext cx="10458099" cy="1077218"/>
          </a:xfrm>
          <a:prstGeom prst="rect">
            <a:avLst/>
          </a:prstGeom>
          <a:noFill/>
        </p:spPr>
        <p:txBody>
          <a:bodyPr wrap="square">
            <a:spAutoFit/>
          </a:bodyPr>
          <a:lstStyle/>
          <a:p>
            <a:pPr algn="l" rtl="0"/>
            <a:r>
              <a:rPr lang="es-ES" sz="1600" b="0" i="0" dirty="0">
                <a:solidFill>
                  <a:srgbClr val="001A1E"/>
                </a:solidFill>
                <a:effectLst/>
              </a:rPr>
              <a:t>Para Roland Barthes, un </a:t>
            </a:r>
            <a:r>
              <a:rPr lang="es-ES" sz="1600" b="1" i="0" dirty="0">
                <a:solidFill>
                  <a:srgbClr val="001A1E"/>
                </a:solidFill>
                <a:effectLst/>
              </a:rPr>
              <a:t>mito </a:t>
            </a:r>
            <a:r>
              <a:rPr lang="es-ES" sz="1600" b="0" i="0" dirty="0">
                <a:solidFill>
                  <a:srgbClr val="001A1E"/>
                </a:solidFill>
                <a:effectLst/>
              </a:rPr>
              <a:t>es la manera que tiene la cultura de pensar acerca de algo, de conceptualizarlo o entenderlo. Un </a:t>
            </a:r>
            <a:r>
              <a:rPr lang="es-ES" sz="1600" b="1" i="0" dirty="0">
                <a:solidFill>
                  <a:srgbClr val="001A1E"/>
                </a:solidFill>
                <a:effectLst/>
              </a:rPr>
              <a:t>mito </a:t>
            </a:r>
            <a:r>
              <a:rPr lang="es-ES" sz="1600" b="0" i="0" dirty="0">
                <a:solidFill>
                  <a:srgbClr val="001A1E"/>
                </a:solidFill>
                <a:effectLst/>
              </a:rPr>
              <a:t>es una cadena de conceptos relacionados. Por favor revise el siguiente cuadro y complete los términos que faltan (T1, T2 y T3) con los textos que se dan abajo sobre fondo blanco. A su vez, rellene lo correspondiente en los segmentos de fondo gris, con algunos de los textos de fondo gris:</a:t>
            </a:r>
            <a:r>
              <a:rPr lang="es-ES" sz="1600" b="0" i="0" u="none" strike="noStrike" dirty="0">
                <a:solidFill>
                  <a:srgbClr val="495057"/>
                </a:solidFill>
                <a:effectLst/>
              </a:rPr>
              <a:t> </a:t>
            </a:r>
            <a:endParaRPr lang="es-ES" sz="1600" b="0" i="0" dirty="0">
              <a:solidFill>
                <a:srgbClr val="001A1E"/>
              </a:solidFill>
              <a:effectLst/>
            </a:endParaRPr>
          </a:p>
        </p:txBody>
      </p:sp>
      <p:graphicFrame>
        <p:nvGraphicFramePr>
          <p:cNvPr id="10" name="Tabla 9">
            <a:extLst>
              <a:ext uri="{FF2B5EF4-FFF2-40B4-BE49-F238E27FC236}">
                <a16:creationId xmlns:a16="http://schemas.microsoft.com/office/drawing/2014/main" id="{22EB2562-514B-35B3-E0E6-FD9AFDE07173}"/>
              </a:ext>
            </a:extLst>
          </p:cNvPr>
          <p:cNvGraphicFramePr>
            <a:graphicFrameLocks noGrp="1"/>
          </p:cNvGraphicFramePr>
          <p:nvPr>
            <p:extLst>
              <p:ext uri="{D42A27DB-BD31-4B8C-83A1-F6EECF244321}">
                <p14:modId xmlns:p14="http://schemas.microsoft.com/office/powerpoint/2010/main" val="1539012451"/>
              </p:ext>
            </p:extLst>
          </p:nvPr>
        </p:nvGraphicFramePr>
        <p:xfrm>
          <a:off x="2235200" y="2179560"/>
          <a:ext cx="7721600" cy="1656080"/>
        </p:xfrm>
        <a:graphic>
          <a:graphicData uri="http://schemas.openxmlformats.org/drawingml/2006/table">
            <a:tbl>
              <a:tblPr firstRow="1" bandRow="1">
                <a:tableStyleId>{5940675A-B579-460E-94D1-54222C63F5DA}</a:tableStyleId>
              </a:tblPr>
              <a:tblGrid>
                <a:gridCol w="1544320">
                  <a:extLst>
                    <a:ext uri="{9D8B030D-6E8A-4147-A177-3AD203B41FA5}">
                      <a16:colId xmlns:a16="http://schemas.microsoft.com/office/drawing/2014/main" val="3007435988"/>
                    </a:ext>
                  </a:extLst>
                </a:gridCol>
                <a:gridCol w="1544320">
                  <a:extLst>
                    <a:ext uri="{9D8B030D-6E8A-4147-A177-3AD203B41FA5}">
                      <a16:colId xmlns:a16="http://schemas.microsoft.com/office/drawing/2014/main" val="1194838835"/>
                    </a:ext>
                  </a:extLst>
                </a:gridCol>
                <a:gridCol w="1544320">
                  <a:extLst>
                    <a:ext uri="{9D8B030D-6E8A-4147-A177-3AD203B41FA5}">
                      <a16:colId xmlns:a16="http://schemas.microsoft.com/office/drawing/2014/main" val="2813219720"/>
                    </a:ext>
                  </a:extLst>
                </a:gridCol>
                <a:gridCol w="1377315">
                  <a:extLst>
                    <a:ext uri="{9D8B030D-6E8A-4147-A177-3AD203B41FA5}">
                      <a16:colId xmlns:a16="http://schemas.microsoft.com/office/drawing/2014/main" val="1034095101"/>
                    </a:ext>
                  </a:extLst>
                </a:gridCol>
                <a:gridCol w="1711325">
                  <a:extLst>
                    <a:ext uri="{9D8B030D-6E8A-4147-A177-3AD203B41FA5}">
                      <a16:colId xmlns:a16="http://schemas.microsoft.com/office/drawing/2014/main" val="47592318"/>
                    </a:ext>
                  </a:extLst>
                </a:gridCol>
              </a:tblGrid>
              <a:tr h="370840">
                <a:tc>
                  <a:txBody>
                    <a:bodyPr/>
                    <a:lstStyle/>
                    <a:p>
                      <a:endParaRPr lang="es-ES" dirty="0"/>
                    </a:p>
                  </a:txBody>
                  <a:tcPr/>
                </a:tc>
                <a:tc rowSpan="2">
                  <a:txBody>
                    <a:bodyPr/>
                    <a:lstStyle/>
                    <a:p>
                      <a:pPr algn="ctr"/>
                      <a:r>
                        <a:rPr lang="es-ES" dirty="0"/>
                        <a:t>Lengua</a:t>
                      </a:r>
                    </a:p>
                  </a:txBody>
                  <a:tcPr anchor="ctr"/>
                </a:tc>
                <a:tc>
                  <a:txBody>
                    <a:bodyPr/>
                    <a:lstStyle/>
                    <a:p>
                      <a:pPr algn="ctr"/>
                      <a:r>
                        <a:rPr lang="es-ES" dirty="0"/>
                        <a:t>T1</a:t>
                      </a:r>
                    </a:p>
                  </a:txBody>
                  <a:tcPr anchor="ctr"/>
                </a:tc>
                <a:tc>
                  <a:txBody>
                    <a:bodyPr/>
                    <a:lstStyle/>
                    <a:p>
                      <a:pPr algn="ctr"/>
                      <a:r>
                        <a:rPr lang="es-ES" dirty="0"/>
                        <a:t>T2</a:t>
                      </a:r>
                    </a:p>
                  </a:txBody>
                  <a:tcPr anchor="ctr"/>
                </a:tc>
                <a:tc>
                  <a:txBody>
                    <a:bodyPr/>
                    <a:lstStyle/>
                    <a:p>
                      <a:endParaRPr lang="es-ES"/>
                    </a:p>
                  </a:txBody>
                  <a:tcPr/>
                </a:tc>
                <a:extLst>
                  <a:ext uri="{0D108BD9-81ED-4DB2-BD59-A6C34878D82A}">
                    <a16:rowId xmlns:a16="http://schemas.microsoft.com/office/drawing/2014/main" val="2822675445"/>
                  </a:ext>
                </a:extLst>
              </a:tr>
              <a:tr h="370840">
                <a:tc>
                  <a:txBody>
                    <a:bodyPr/>
                    <a:lstStyle/>
                    <a:p>
                      <a:r>
                        <a:rPr lang="es-ES" dirty="0"/>
                        <a:t>Mito</a:t>
                      </a:r>
                    </a:p>
                  </a:txBody>
                  <a:tcPr/>
                </a:tc>
                <a:tc vMerge="1">
                  <a:txBody>
                    <a:bodyPr/>
                    <a:lstStyle/>
                    <a:p>
                      <a:endParaRPr lang="es-ES" dirty="0"/>
                    </a:p>
                  </a:txBody>
                  <a:tcPr/>
                </a:tc>
                <a:tc gridSpan="2">
                  <a:txBody>
                    <a:bodyPr/>
                    <a:lstStyle/>
                    <a:p>
                      <a:pPr lvl="1" algn="l"/>
                      <a:r>
                        <a:rPr lang="es-ES" dirty="0"/>
                        <a:t>T3</a:t>
                      </a:r>
                    </a:p>
                    <a:p>
                      <a:endParaRPr lang="es-ES" dirty="0"/>
                    </a:p>
                    <a:p>
                      <a:r>
                        <a:rPr lang="es-ES" dirty="0">
                          <a:solidFill>
                            <a:schemeClr val="bg1">
                              <a:lumMod val="75000"/>
                            </a:schemeClr>
                          </a:solidFill>
                          <a:highlight>
                            <a:srgbClr val="C0C0C0"/>
                          </a:highlight>
                        </a:rPr>
                        <a:t>SIGNIFICADO</a:t>
                      </a:r>
                    </a:p>
                  </a:txBody>
                  <a:tcPr anchor="ctr"/>
                </a:tc>
                <a:tc hMerge="1">
                  <a:txBody>
                    <a:bodyPr/>
                    <a:lstStyle/>
                    <a:p>
                      <a:endParaRPr lang="es-ES" dirty="0"/>
                    </a:p>
                  </a:txBody>
                  <a:tcPr/>
                </a:tc>
                <a:tc>
                  <a:txBody>
                    <a:bodyPr/>
                    <a:lstStyle/>
                    <a:p>
                      <a:pPr algn="ctr"/>
                      <a:r>
                        <a:rPr lang="es-ES" dirty="0">
                          <a:solidFill>
                            <a:schemeClr val="bg1">
                              <a:lumMod val="75000"/>
                            </a:schemeClr>
                          </a:solidFill>
                          <a:highlight>
                            <a:srgbClr val="C0C0C0"/>
                          </a:highlight>
                        </a:rPr>
                        <a:t>SIGNIFICADO</a:t>
                      </a:r>
                    </a:p>
                  </a:txBody>
                  <a:tcPr anchor="ctr"/>
                </a:tc>
                <a:extLst>
                  <a:ext uri="{0D108BD9-81ED-4DB2-BD59-A6C34878D82A}">
                    <a16:rowId xmlns:a16="http://schemas.microsoft.com/office/drawing/2014/main" val="3230441013"/>
                  </a:ext>
                </a:extLst>
              </a:tr>
              <a:tr h="370840">
                <a:tc>
                  <a:txBody>
                    <a:bodyPr/>
                    <a:lstStyle/>
                    <a:p>
                      <a:endParaRPr lang="es-ES"/>
                    </a:p>
                  </a:txBody>
                  <a:tcPr/>
                </a:tc>
                <a:tc>
                  <a:txBody>
                    <a:bodyPr/>
                    <a:lstStyle/>
                    <a:p>
                      <a:endParaRPr lang="es-ES" dirty="0"/>
                    </a:p>
                  </a:txBody>
                  <a:tcPr/>
                </a:tc>
                <a:tc gridSpan="3">
                  <a:txBody>
                    <a:bodyPr/>
                    <a:lstStyle/>
                    <a:p>
                      <a:pPr algn="ctr"/>
                      <a:r>
                        <a:rPr lang="es-ES" dirty="0">
                          <a:solidFill>
                            <a:schemeClr val="bg1">
                              <a:lumMod val="75000"/>
                            </a:schemeClr>
                          </a:solidFill>
                          <a:highlight>
                            <a:srgbClr val="C0C0C0"/>
                          </a:highlight>
                        </a:rPr>
                        <a:t>SIGNO</a:t>
                      </a:r>
                    </a:p>
                  </a:txBody>
                  <a:tcPr/>
                </a:tc>
                <a:tc hMerge="1">
                  <a:txBody>
                    <a:bodyPr/>
                    <a:lstStyle/>
                    <a:p>
                      <a:endParaRPr lang="es-ES" dirty="0"/>
                    </a:p>
                  </a:txBody>
                  <a:tcPr/>
                </a:tc>
                <a:tc hMerge="1">
                  <a:txBody>
                    <a:bodyPr/>
                    <a:lstStyle/>
                    <a:p>
                      <a:endParaRPr lang="es-ES" dirty="0"/>
                    </a:p>
                  </a:txBody>
                  <a:tcPr/>
                </a:tc>
                <a:extLst>
                  <a:ext uri="{0D108BD9-81ED-4DB2-BD59-A6C34878D82A}">
                    <a16:rowId xmlns:a16="http://schemas.microsoft.com/office/drawing/2014/main" val="1445079200"/>
                  </a:ext>
                </a:extLst>
              </a:tr>
            </a:tbl>
          </a:graphicData>
        </a:graphic>
      </p:graphicFrame>
      <p:sp>
        <p:nvSpPr>
          <p:cNvPr id="12" name="CuadroTexto 11">
            <a:extLst>
              <a:ext uri="{FF2B5EF4-FFF2-40B4-BE49-F238E27FC236}">
                <a16:creationId xmlns:a16="http://schemas.microsoft.com/office/drawing/2014/main" id="{1F4F3257-DB32-772E-E6AD-8073824D26D5}"/>
              </a:ext>
            </a:extLst>
          </p:cNvPr>
          <p:cNvSpPr txBox="1"/>
          <p:nvPr/>
        </p:nvSpPr>
        <p:spPr>
          <a:xfrm>
            <a:off x="1140729" y="3941143"/>
            <a:ext cx="10758618" cy="1815882"/>
          </a:xfrm>
          <a:prstGeom prst="rect">
            <a:avLst/>
          </a:prstGeom>
          <a:noFill/>
        </p:spPr>
        <p:txBody>
          <a:bodyPr wrap="square">
            <a:spAutoFit/>
          </a:bodyPr>
          <a:lstStyle/>
          <a:p>
            <a:r>
              <a:rPr lang="es-ES" sz="1600" b="0" i="0" dirty="0">
                <a:solidFill>
                  <a:srgbClr val="001A1E"/>
                </a:solidFill>
                <a:effectLst/>
              </a:rPr>
              <a:t>En el mito hay dos sistemas semiológicos. La combinación de significante y significado es lo que Ferdinand de Saussure llamaba signo. Barthes llamó el primer nivel, que es descriptivo, el de </a:t>
            </a:r>
            <a:r>
              <a:rPr lang="es-ES" sz="1600" b="0" i="0" u="dotted" dirty="0">
                <a:solidFill>
                  <a:srgbClr val="001A1E"/>
                </a:solidFill>
                <a:effectLst/>
              </a:rPr>
              <a:t>			 </a:t>
            </a:r>
            <a:r>
              <a:rPr lang="es-ES" sz="1600" b="0" i="0" dirty="0">
                <a:solidFill>
                  <a:srgbClr val="001A1E"/>
                </a:solidFill>
                <a:effectLst/>
              </a:rPr>
              <a:t>. Insisto: la denotación es el </a:t>
            </a:r>
            <a:r>
              <a:rPr lang="es-ES" sz="1600" b="0" i="0" u="dotted" dirty="0">
                <a:solidFill>
                  <a:srgbClr val="001A1E"/>
                </a:solidFill>
                <a:effectLst/>
              </a:rPr>
              <a:t>			</a:t>
            </a:r>
            <a:r>
              <a:rPr lang="es-ES" sz="1600" b="0" i="0" dirty="0">
                <a:solidFill>
                  <a:srgbClr val="001A1E"/>
                </a:solidFill>
                <a:effectLst/>
              </a:rPr>
              <a:t>de significación. </a:t>
            </a:r>
          </a:p>
          <a:p>
            <a:r>
              <a:rPr lang="es-ES" sz="1600" dirty="0">
                <a:solidFill>
                  <a:srgbClr val="001A1E"/>
                </a:solidFill>
              </a:rPr>
              <a:t>El </a:t>
            </a:r>
            <a:r>
              <a:rPr lang="es-ES" sz="1600" dirty="0">
                <a:highlight>
                  <a:srgbClr val="C0C0C0"/>
                </a:highlight>
              </a:rPr>
              <a:t> </a:t>
            </a:r>
            <a:r>
              <a:rPr lang="es-ES" sz="1600" dirty="0">
                <a:solidFill>
                  <a:schemeClr val="bg1">
                    <a:lumMod val="75000"/>
                  </a:schemeClr>
                </a:solidFill>
                <a:highlight>
                  <a:srgbClr val="C0C0C0"/>
                </a:highlight>
              </a:rPr>
              <a:t>SIGNO           </a:t>
            </a:r>
            <a:r>
              <a:rPr lang="es-ES" sz="1600" b="0" i="0" u="dotted" dirty="0">
                <a:solidFill>
                  <a:srgbClr val="001A1E"/>
                </a:solidFill>
                <a:effectLst/>
              </a:rPr>
              <a:t>	</a:t>
            </a:r>
            <a:r>
              <a:rPr lang="es-ES" sz="1600" dirty="0">
                <a:solidFill>
                  <a:srgbClr val="001A1E"/>
                </a:solidFill>
              </a:rPr>
              <a:t> , es el de la </a:t>
            </a:r>
            <a:r>
              <a:rPr lang="es-ES" sz="1600" b="0" i="0" u="dotted" dirty="0">
                <a:solidFill>
                  <a:srgbClr val="001A1E"/>
                </a:solidFill>
                <a:effectLst/>
              </a:rPr>
              <a:t>		</a:t>
            </a:r>
            <a:r>
              <a:rPr lang="es-ES" sz="1600" b="0" i="0" dirty="0">
                <a:solidFill>
                  <a:srgbClr val="001A1E"/>
                </a:solidFill>
                <a:effectLst/>
              </a:rPr>
              <a:t> . Ambos, desde luego, necesitan el uso de códigos. Pero, si la </a:t>
            </a:r>
            <a:r>
              <a:rPr lang="es-ES" sz="1600" b="0" i="0" u="dotted" dirty="0">
                <a:solidFill>
                  <a:srgbClr val="001A1E"/>
                </a:solidFill>
                <a:effectLst/>
              </a:rPr>
              <a:t>		</a:t>
            </a:r>
            <a:r>
              <a:rPr lang="es-ES" sz="1600" b="0" i="0" dirty="0">
                <a:solidFill>
                  <a:srgbClr val="001A1E"/>
                </a:solidFill>
                <a:effectLst/>
              </a:rPr>
              <a:t> es el sentido de segundo orden del significante, el mito es el sentido de segundo orden del significado. En el </a:t>
            </a:r>
            <a:r>
              <a:rPr lang="es-ES" sz="1600" dirty="0">
                <a:solidFill>
                  <a:schemeClr val="bg1">
                    <a:lumMod val="75000"/>
                  </a:schemeClr>
                </a:solidFill>
                <a:highlight>
                  <a:srgbClr val="C0C0C0"/>
                </a:highlight>
              </a:rPr>
              <a:t>–</a:t>
            </a:r>
            <a:r>
              <a:rPr lang="es-ES" sz="1600" dirty="0">
                <a:highlight>
                  <a:srgbClr val="C0C0C0"/>
                </a:highlight>
              </a:rPr>
              <a:t> </a:t>
            </a:r>
            <a:r>
              <a:rPr lang="es-ES" sz="1600" dirty="0">
                <a:solidFill>
                  <a:schemeClr val="bg1">
                    <a:lumMod val="75000"/>
                  </a:schemeClr>
                </a:solidFill>
                <a:highlight>
                  <a:srgbClr val="C0C0C0"/>
                </a:highlight>
              </a:rPr>
              <a:t>SIGNIFICADO</a:t>
            </a:r>
            <a:r>
              <a:rPr lang="es-ES" sz="1600" dirty="0">
                <a:highlight>
                  <a:srgbClr val="C0C0C0"/>
                </a:highlight>
              </a:rPr>
              <a:t> 	</a:t>
            </a:r>
            <a:r>
              <a:rPr lang="es-ES" sz="1600" b="0" i="0" dirty="0">
                <a:solidFill>
                  <a:srgbClr val="001A1E"/>
                </a:solidFill>
                <a:effectLst/>
              </a:rPr>
              <a:t>, el sistema de signos del primero se inserta en el sistema de valores de la cultura.</a:t>
            </a:r>
            <a:r>
              <a:rPr lang="es-ES" sz="1600" b="0" i="0" u="dotted" dirty="0">
                <a:solidFill>
                  <a:srgbClr val="001A1E"/>
                </a:solidFill>
                <a:effectLst/>
              </a:rPr>
              <a:t> </a:t>
            </a:r>
            <a:endParaRPr lang="es-ES" sz="1600" dirty="0"/>
          </a:p>
        </p:txBody>
      </p:sp>
      <p:sp>
        <p:nvSpPr>
          <p:cNvPr id="14" name="CuadroTexto 13">
            <a:extLst>
              <a:ext uri="{FF2B5EF4-FFF2-40B4-BE49-F238E27FC236}">
                <a16:creationId xmlns:a16="http://schemas.microsoft.com/office/drawing/2014/main" id="{1F1068C5-9BFD-183B-5296-78D037C14660}"/>
              </a:ext>
            </a:extLst>
          </p:cNvPr>
          <p:cNvSpPr txBox="1"/>
          <p:nvPr/>
        </p:nvSpPr>
        <p:spPr>
          <a:xfrm>
            <a:off x="1247775" y="5751425"/>
            <a:ext cx="10351053" cy="584775"/>
          </a:xfrm>
          <a:prstGeom prst="rect">
            <a:avLst/>
          </a:prstGeom>
          <a:noFill/>
          <a:ln w="38100">
            <a:solidFill>
              <a:srgbClr val="C00000"/>
            </a:solidFill>
          </a:ln>
        </p:spPr>
        <p:txBody>
          <a:bodyPr wrap="square">
            <a:spAutoFit/>
          </a:bodyPr>
          <a:lstStyle/>
          <a:p>
            <a:r>
              <a:rPr lang="es-ES" sz="1600" dirty="0"/>
              <a:t>Primer orden o nivel – Signo – Realidad – Connotación – Significante – Significado – Denotación – Signos </a:t>
            </a:r>
          </a:p>
          <a:p>
            <a:r>
              <a:rPr lang="es-ES" sz="1600" dirty="0">
                <a:highlight>
                  <a:srgbClr val="C0C0C0"/>
                </a:highlight>
              </a:rPr>
              <a:t>SIGNO - SIGNIFICANTE – SIGNIFICADO – FORMA - CONTENIDO – Segundo orden o nivel</a:t>
            </a:r>
            <a:endParaRPr lang="es-ES" sz="1600" dirty="0"/>
          </a:p>
        </p:txBody>
      </p:sp>
    </p:spTree>
    <p:extLst>
      <p:ext uri="{BB962C8B-B14F-4D97-AF65-F5344CB8AC3E}">
        <p14:creationId xmlns:p14="http://schemas.microsoft.com/office/powerpoint/2010/main" val="5476311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C2B48D3-B66B-FD4D-ABBC-0BA8B4A9763E}"/>
              </a:ext>
            </a:extLst>
          </p:cNvPr>
          <p:cNvSpPr>
            <a:spLocks noGrp="1"/>
          </p:cNvSpPr>
          <p:nvPr>
            <p:ph type="title"/>
          </p:nvPr>
        </p:nvSpPr>
        <p:spPr>
          <a:xfrm>
            <a:off x="1634490" y="558720"/>
            <a:ext cx="9948870" cy="615600"/>
          </a:xfrm>
        </p:spPr>
        <p:txBody>
          <a:bodyPr/>
          <a:lstStyle/>
          <a:p>
            <a:r>
              <a:rPr lang="es-ES" sz="3600" dirty="0"/>
              <a:t>Tema 2. Dimensiones del lenguaje</a:t>
            </a:r>
          </a:p>
        </p:txBody>
      </p:sp>
      <p:sp>
        <p:nvSpPr>
          <p:cNvPr id="3" name="Marcador de pie de página 2">
            <a:extLst>
              <a:ext uri="{FF2B5EF4-FFF2-40B4-BE49-F238E27FC236}">
                <a16:creationId xmlns:a16="http://schemas.microsoft.com/office/drawing/2014/main" id="{D09462D8-D998-D04F-CD67-057D1211361D}"/>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4" name="Marcador de número de diapositiva 3">
            <a:extLst>
              <a:ext uri="{FF2B5EF4-FFF2-40B4-BE49-F238E27FC236}">
                <a16:creationId xmlns:a16="http://schemas.microsoft.com/office/drawing/2014/main" id="{1D3C307A-1BC1-20D3-EAE2-FFF50F94AA20}"/>
              </a:ext>
            </a:extLst>
          </p:cNvPr>
          <p:cNvSpPr>
            <a:spLocks noGrp="1"/>
          </p:cNvSpPr>
          <p:nvPr>
            <p:ph type="sldNum" sz="quarter" idx="11"/>
          </p:nvPr>
        </p:nvSpPr>
        <p:spPr/>
        <p:txBody>
          <a:bodyPr/>
          <a:lstStyle/>
          <a:p>
            <a:fld id="{EAB12A51-B90F-41A2-8418-3383866E81AA}" type="slidenum">
              <a:rPr lang="es-ES" smtClean="0"/>
              <a:t>13</a:t>
            </a:fld>
            <a:endParaRPr lang="es-ES"/>
          </a:p>
        </p:txBody>
      </p:sp>
      <p:sp>
        <p:nvSpPr>
          <p:cNvPr id="10" name="CuadroTexto 9">
            <a:extLst>
              <a:ext uri="{FF2B5EF4-FFF2-40B4-BE49-F238E27FC236}">
                <a16:creationId xmlns:a16="http://schemas.microsoft.com/office/drawing/2014/main" id="{D177A035-9982-5C0D-EAA3-A3A3BBD2818F}"/>
              </a:ext>
            </a:extLst>
          </p:cNvPr>
          <p:cNvSpPr txBox="1"/>
          <p:nvPr/>
        </p:nvSpPr>
        <p:spPr>
          <a:xfrm>
            <a:off x="1405890" y="1780176"/>
            <a:ext cx="10177470" cy="3970318"/>
          </a:xfrm>
          <a:prstGeom prst="rect">
            <a:avLst/>
          </a:prstGeom>
          <a:noFill/>
        </p:spPr>
        <p:txBody>
          <a:bodyPr wrap="square">
            <a:spAutoFit/>
          </a:bodyPr>
          <a:lstStyle/>
          <a:p>
            <a:r>
              <a:rPr lang="es-ES" dirty="0"/>
              <a:t>Utilice el diccionario de la Real Academia Española (RAE) y en una página escriba la definición de los siguientes términos: </a:t>
            </a:r>
          </a:p>
          <a:p>
            <a:endParaRPr lang="es-ES" dirty="0"/>
          </a:p>
          <a:p>
            <a:r>
              <a:rPr lang="es-ES" dirty="0"/>
              <a:t>¿Qué es sintaxis? </a:t>
            </a:r>
          </a:p>
          <a:p>
            <a:endParaRPr lang="es-ES" dirty="0"/>
          </a:p>
          <a:p>
            <a:r>
              <a:rPr lang="es-ES" dirty="0"/>
              <a:t>¿Qué es semántica? </a:t>
            </a:r>
          </a:p>
          <a:p>
            <a:endParaRPr lang="es-ES" dirty="0"/>
          </a:p>
          <a:p>
            <a:r>
              <a:rPr lang="es-ES" dirty="0"/>
              <a:t>¿Qué es pragmática Una vez tenga las 3 definiciones responda a lo siguiente:  </a:t>
            </a:r>
          </a:p>
          <a:p>
            <a:endParaRPr lang="es-ES" dirty="0"/>
          </a:p>
          <a:p>
            <a:r>
              <a:rPr lang="es-ES" dirty="0"/>
              <a:t>¿Cómo aplico estos 3 conceptos: sintaxis, semántica y pragmática en el cortometraje de </a:t>
            </a:r>
            <a:r>
              <a:rPr lang="es-ES" dirty="0" err="1"/>
              <a:t>Villenevue</a:t>
            </a:r>
            <a:r>
              <a:rPr lang="es-ES" dirty="0"/>
              <a:t> "</a:t>
            </a:r>
            <a:r>
              <a:rPr lang="en-US" dirty="0">
                <a:hlinkClick r:id="rId2"/>
              </a:rPr>
              <a:t>120 Seconds to Get Elected </a:t>
            </a:r>
            <a:r>
              <a:rPr lang="en-US" dirty="0"/>
              <a:t>(Denis Villeneuve, 2006)</a:t>
            </a:r>
            <a:r>
              <a:rPr lang="es-ES" dirty="0"/>
              <a:t>"?  </a:t>
            </a:r>
          </a:p>
          <a:p>
            <a:endParaRPr lang="es-ES" dirty="0"/>
          </a:p>
          <a:p>
            <a:r>
              <a:rPr lang="es-ES" dirty="0"/>
              <a:t>Reúnase con su grupo y traslade las 3 respuestas en una tabla comparativa.</a:t>
            </a:r>
          </a:p>
          <a:p>
            <a:endParaRPr lang="es-ES" dirty="0"/>
          </a:p>
        </p:txBody>
      </p:sp>
    </p:spTree>
    <p:extLst>
      <p:ext uri="{BB962C8B-B14F-4D97-AF65-F5344CB8AC3E}">
        <p14:creationId xmlns:p14="http://schemas.microsoft.com/office/powerpoint/2010/main" val="35828179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FB4976-F8C6-AE5C-309C-293D23B7EA2C}"/>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07E4DA04-5410-40AC-44E9-60FD4BD101A6}"/>
              </a:ext>
            </a:extLst>
          </p:cNvPr>
          <p:cNvSpPr>
            <a:spLocks noGrp="1"/>
          </p:cNvSpPr>
          <p:nvPr>
            <p:ph type="title"/>
          </p:nvPr>
        </p:nvSpPr>
        <p:spPr>
          <a:xfrm>
            <a:off x="1634490" y="558720"/>
            <a:ext cx="9948870" cy="615600"/>
          </a:xfrm>
        </p:spPr>
        <p:txBody>
          <a:bodyPr/>
          <a:lstStyle/>
          <a:p>
            <a:r>
              <a:rPr lang="es-ES" sz="3600" dirty="0"/>
              <a:t>Tema 2. Hegemonía, poder e ideología</a:t>
            </a:r>
          </a:p>
        </p:txBody>
      </p:sp>
      <p:sp>
        <p:nvSpPr>
          <p:cNvPr id="3" name="Marcador de pie de página 2">
            <a:extLst>
              <a:ext uri="{FF2B5EF4-FFF2-40B4-BE49-F238E27FC236}">
                <a16:creationId xmlns:a16="http://schemas.microsoft.com/office/drawing/2014/main" id="{9ACCC104-6538-B446-34CB-DB2090C5431F}"/>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4" name="Marcador de número de diapositiva 3">
            <a:extLst>
              <a:ext uri="{FF2B5EF4-FFF2-40B4-BE49-F238E27FC236}">
                <a16:creationId xmlns:a16="http://schemas.microsoft.com/office/drawing/2014/main" id="{D6C4D200-AF3B-FAF1-CF53-FDD0B8103DF5}"/>
              </a:ext>
            </a:extLst>
          </p:cNvPr>
          <p:cNvSpPr>
            <a:spLocks noGrp="1"/>
          </p:cNvSpPr>
          <p:nvPr>
            <p:ph type="sldNum" sz="quarter" idx="11"/>
          </p:nvPr>
        </p:nvSpPr>
        <p:spPr/>
        <p:txBody>
          <a:bodyPr/>
          <a:lstStyle/>
          <a:p>
            <a:fld id="{EAB12A51-B90F-41A2-8418-3383866E81AA}" type="slidenum">
              <a:rPr lang="es-ES" smtClean="0"/>
              <a:t>14</a:t>
            </a:fld>
            <a:endParaRPr lang="es-ES"/>
          </a:p>
        </p:txBody>
      </p:sp>
      <p:sp>
        <p:nvSpPr>
          <p:cNvPr id="10" name="CuadroTexto 9">
            <a:extLst>
              <a:ext uri="{FF2B5EF4-FFF2-40B4-BE49-F238E27FC236}">
                <a16:creationId xmlns:a16="http://schemas.microsoft.com/office/drawing/2014/main" id="{2E15B4F8-787D-84E0-CE81-E8398638B650}"/>
              </a:ext>
            </a:extLst>
          </p:cNvPr>
          <p:cNvSpPr txBox="1"/>
          <p:nvPr/>
        </p:nvSpPr>
        <p:spPr>
          <a:xfrm>
            <a:off x="1634490" y="1913526"/>
            <a:ext cx="10177470" cy="3780522"/>
          </a:xfrm>
          <a:prstGeom prst="rect">
            <a:avLst/>
          </a:prstGeom>
          <a:noFill/>
        </p:spPr>
        <p:txBody>
          <a:bodyPr wrap="square">
            <a:spAutoFit/>
          </a:bodyPr>
          <a:lstStyle/>
          <a:p>
            <a:pPr>
              <a:lnSpc>
                <a:spcPct val="150000"/>
              </a:lnSpc>
            </a:pPr>
            <a:r>
              <a:rPr lang="es-ES" sz="1800" b="0" i="0" dirty="0">
                <a:effectLst/>
              </a:rPr>
              <a:t>Tras revisar los conceptos de la</a:t>
            </a:r>
            <a:r>
              <a:rPr lang="es-ES" sz="1800" b="1" i="0" dirty="0">
                <a:effectLst/>
              </a:rPr>
              <a:t> teoría crítica: </a:t>
            </a:r>
            <a:r>
              <a:rPr lang="es-ES" sz="1800" b="0" i="0" dirty="0">
                <a:effectLst/>
              </a:rPr>
              <a:t>escriba su análisis y explique el cortometraje que se referencia abajo, teniendo en cuenta la frase de Antonio Gramsci: </a:t>
            </a:r>
          </a:p>
          <a:p>
            <a:pPr>
              <a:lnSpc>
                <a:spcPct val="150000"/>
              </a:lnSpc>
            </a:pPr>
            <a:r>
              <a:rPr lang="es-ES" dirty="0"/>
              <a:t>	</a:t>
            </a:r>
            <a:r>
              <a:rPr lang="es-ES" sz="1800" b="0" i="0" dirty="0">
                <a:effectLst/>
              </a:rPr>
              <a:t>"La hegemonía se manifiesta mediante la dialéctica del consenso y la coerción". Argumente desde el simbolismo visual.  </a:t>
            </a:r>
            <a:endParaRPr lang="es-ES" dirty="0"/>
          </a:p>
          <a:p>
            <a:pPr>
              <a:lnSpc>
                <a:spcPct val="150000"/>
              </a:lnSpc>
            </a:pPr>
            <a:r>
              <a:rPr lang="es-ES" sz="1800" b="1" i="0" dirty="0">
                <a:solidFill>
                  <a:srgbClr val="333333"/>
                </a:solidFill>
                <a:effectLst/>
              </a:rPr>
              <a:t>Referencia: </a:t>
            </a:r>
          </a:p>
          <a:p>
            <a:pPr>
              <a:lnSpc>
                <a:spcPct val="150000"/>
              </a:lnSpc>
            </a:pPr>
            <a:r>
              <a:rPr lang="es-ES" dirty="0">
                <a:solidFill>
                  <a:srgbClr val="333333"/>
                </a:solidFill>
              </a:rPr>
              <a:t>- </a:t>
            </a:r>
            <a:r>
              <a:rPr lang="es-ES" sz="1800" b="0" i="0" dirty="0">
                <a:solidFill>
                  <a:srgbClr val="333333"/>
                </a:solidFill>
                <a:effectLst/>
              </a:rPr>
              <a:t>Esteban </a:t>
            </a:r>
            <a:r>
              <a:rPr lang="es-ES" sz="1800" b="0" i="0" dirty="0" err="1">
                <a:solidFill>
                  <a:srgbClr val="333333"/>
                </a:solidFill>
                <a:effectLst/>
              </a:rPr>
              <a:t>Alenda</a:t>
            </a:r>
            <a:r>
              <a:rPr lang="es-ES" sz="1800" b="0" i="0" dirty="0">
                <a:solidFill>
                  <a:srgbClr val="333333"/>
                </a:solidFill>
                <a:effectLst/>
              </a:rPr>
              <a:t>, J. y Esteban </a:t>
            </a:r>
            <a:r>
              <a:rPr lang="es-ES" sz="1800" b="0" i="0" dirty="0" err="1">
                <a:solidFill>
                  <a:srgbClr val="333333"/>
                </a:solidFill>
                <a:effectLst/>
              </a:rPr>
              <a:t>Alenda</a:t>
            </a:r>
            <a:r>
              <a:rPr lang="es-ES" sz="1800" b="0" i="0" dirty="0">
                <a:solidFill>
                  <a:srgbClr val="333333"/>
                </a:solidFill>
                <a:effectLst/>
              </a:rPr>
              <a:t> C. (2010). El orden de las cosas. </a:t>
            </a:r>
            <a:r>
              <a:rPr lang="es-ES" sz="1800" b="0" i="0" dirty="0">
                <a:solidFill>
                  <a:srgbClr val="467886"/>
                </a:solidFill>
                <a:effectLst/>
                <a:hlinkClick r:id="rId2"/>
              </a:rPr>
              <a:t>EL ORDEN DE LAS COSAS - Corto contra la violencia de género</a:t>
            </a:r>
            <a:r>
              <a:rPr lang="es-ES" sz="1800" b="0" i="0" dirty="0">
                <a:solidFill>
                  <a:srgbClr val="467886"/>
                </a:solidFill>
                <a:effectLst/>
              </a:rPr>
              <a:t>.</a:t>
            </a:r>
            <a:endParaRPr lang="es-ES" dirty="0"/>
          </a:p>
          <a:p>
            <a:pPr>
              <a:lnSpc>
                <a:spcPct val="150000"/>
              </a:lnSpc>
            </a:pPr>
            <a:r>
              <a:rPr lang="es-ES" dirty="0"/>
              <a:t>- Realice este desarrollo en grupo y escriba su análisis en </a:t>
            </a:r>
            <a:r>
              <a:rPr lang="es-ES" i="1" dirty="0" err="1"/>
              <a:t>One</a:t>
            </a:r>
            <a:r>
              <a:rPr lang="es-ES" i="1" dirty="0"/>
              <a:t> Note</a:t>
            </a:r>
            <a:r>
              <a:rPr lang="es-ES" dirty="0"/>
              <a:t>.</a:t>
            </a:r>
          </a:p>
          <a:p>
            <a:pPr>
              <a:lnSpc>
                <a:spcPct val="150000"/>
              </a:lnSpc>
            </a:pPr>
            <a:endParaRPr lang="es-ES" dirty="0"/>
          </a:p>
        </p:txBody>
      </p:sp>
    </p:spTree>
    <p:extLst>
      <p:ext uri="{BB962C8B-B14F-4D97-AF65-F5344CB8AC3E}">
        <p14:creationId xmlns:p14="http://schemas.microsoft.com/office/powerpoint/2010/main" val="21031595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B33AE8-5FBC-0C94-ED07-577FC716C2D5}"/>
              </a:ext>
            </a:extLst>
          </p:cNvPr>
          <p:cNvSpPr>
            <a:spLocks noGrp="1"/>
          </p:cNvSpPr>
          <p:nvPr>
            <p:ph type="title"/>
          </p:nvPr>
        </p:nvSpPr>
        <p:spPr>
          <a:xfrm>
            <a:off x="1439235" y="549195"/>
            <a:ext cx="9903150" cy="615600"/>
          </a:xfrm>
        </p:spPr>
        <p:txBody>
          <a:bodyPr/>
          <a:lstStyle/>
          <a:p>
            <a:pPr algn="ctr"/>
            <a:r>
              <a:rPr lang="es-ES" sz="3600" dirty="0"/>
              <a:t>Tema 3. Cultura visual Imaginarios colectivos</a:t>
            </a:r>
          </a:p>
        </p:txBody>
      </p:sp>
      <p:sp>
        <p:nvSpPr>
          <p:cNvPr id="3" name="Marcador de pie de página 2">
            <a:extLst>
              <a:ext uri="{FF2B5EF4-FFF2-40B4-BE49-F238E27FC236}">
                <a16:creationId xmlns:a16="http://schemas.microsoft.com/office/drawing/2014/main" id="{6448B0A2-51B0-8B6D-F73F-7438B2074AB1}"/>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4" name="Marcador de número de diapositiva 3">
            <a:extLst>
              <a:ext uri="{FF2B5EF4-FFF2-40B4-BE49-F238E27FC236}">
                <a16:creationId xmlns:a16="http://schemas.microsoft.com/office/drawing/2014/main" id="{5D38C508-6198-1702-9920-8C2188FCAE98}"/>
              </a:ext>
            </a:extLst>
          </p:cNvPr>
          <p:cNvSpPr>
            <a:spLocks noGrp="1"/>
          </p:cNvSpPr>
          <p:nvPr>
            <p:ph type="sldNum" sz="quarter" idx="11"/>
          </p:nvPr>
        </p:nvSpPr>
        <p:spPr/>
        <p:txBody>
          <a:bodyPr/>
          <a:lstStyle/>
          <a:p>
            <a:fld id="{EAB12A51-B90F-41A2-8418-3383866E81AA}" type="slidenum">
              <a:rPr lang="es-ES" smtClean="0"/>
              <a:t>15</a:t>
            </a:fld>
            <a:endParaRPr lang="es-ES"/>
          </a:p>
        </p:txBody>
      </p:sp>
      <p:sp>
        <p:nvSpPr>
          <p:cNvPr id="6" name="CuadroTexto 5">
            <a:extLst>
              <a:ext uri="{FF2B5EF4-FFF2-40B4-BE49-F238E27FC236}">
                <a16:creationId xmlns:a16="http://schemas.microsoft.com/office/drawing/2014/main" id="{E930C9D9-F454-FE2E-F642-0B401FA58E03}"/>
              </a:ext>
            </a:extLst>
          </p:cNvPr>
          <p:cNvSpPr txBox="1"/>
          <p:nvPr/>
        </p:nvSpPr>
        <p:spPr>
          <a:xfrm>
            <a:off x="1439235" y="1538739"/>
            <a:ext cx="10144125" cy="3780522"/>
          </a:xfrm>
          <a:prstGeom prst="rect">
            <a:avLst/>
          </a:prstGeom>
          <a:noFill/>
        </p:spPr>
        <p:txBody>
          <a:bodyPr wrap="square">
            <a:spAutoFit/>
          </a:bodyPr>
          <a:lstStyle/>
          <a:p>
            <a:pPr algn="l" rtl="0">
              <a:lnSpc>
                <a:spcPct val="150000"/>
              </a:lnSpc>
            </a:pPr>
            <a:r>
              <a:rPr lang="es-ES" b="0" i="0" dirty="0">
                <a:solidFill>
                  <a:srgbClr val="001A1E"/>
                </a:solidFill>
                <a:effectLst/>
              </a:rPr>
              <a:t>Tenga en cuenta que: </a:t>
            </a:r>
          </a:p>
          <a:p>
            <a:pPr algn="l" rtl="0">
              <a:lnSpc>
                <a:spcPct val="150000"/>
              </a:lnSpc>
            </a:pPr>
            <a:r>
              <a:rPr lang="es-ES" b="0" i="0" dirty="0">
                <a:solidFill>
                  <a:srgbClr val="001A1E"/>
                </a:solidFill>
                <a:effectLst/>
              </a:rPr>
              <a:t>Lo </a:t>
            </a:r>
            <a:r>
              <a:rPr lang="es-ES" b="1" i="0" dirty="0">
                <a:solidFill>
                  <a:srgbClr val="001A1E"/>
                </a:solidFill>
                <a:effectLst/>
              </a:rPr>
              <a:t>imaginario</a:t>
            </a:r>
            <a:r>
              <a:rPr lang="es-ES" b="0" i="0" dirty="0">
                <a:solidFill>
                  <a:srgbClr val="001A1E"/>
                </a:solidFill>
                <a:effectLst/>
              </a:rPr>
              <a:t> es la dimensión mitológica de la cultura de masas, lo onírico, lo místico, irreal, metafórico, fantástico, romancesco (…), los significados más allá del significado inicial. En consecuencia, un imaginario es un conjunto de símbolos y de conceptos reunidos y compartidos en la memoria y la imaginación entre personas de una misma comunidad. </a:t>
            </a:r>
            <a:br>
              <a:rPr lang="es-ES" b="0" i="0" dirty="0">
                <a:solidFill>
                  <a:srgbClr val="001A1E"/>
                </a:solidFill>
                <a:effectLst/>
              </a:rPr>
            </a:br>
            <a:endParaRPr lang="es-ES" b="0" i="0" dirty="0">
              <a:solidFill>
                <a:srgbClr val="001A1E"/>
              </a:solidFill>
              <a:effectLst/>
            </a:endParaRPr>
          </a:p>
          <a:p>
            <a:pPr algn="l" rtl="0">
              <a:lnSpc>
                <a:spcPct val="150000"/>
              </a:lnSpc>
            </a:pPr>
            <a:r>
              <a:rPr lang="es-ES" b="0" i="0" dirty="0">
                <a:solidFill>
                  <a:srgbClr val="001A1E"/>
                </a:solidFill>
                <a:effectLst/>
              </a:rPr>
              <a:t>a) De acuerdo con lo visto en clase explique ¿quién creó el concepto de Imaginario Social...?</a:t>
            </a:r>
          </a:p>
          <a:p>
            <a:pPr algn="l" rtl="0">
              <a:lnSpc>
                <a:spcPct val="150000"/>
              </a:lnSpc>
            </a:pPr>
            <a:r>
              <a:rPr lang="es-ES" b="0" i="0" dirty="0">
                <a:solidFill>
                  <a:srgbClr val="001A1E"/>
                </a:solidFill>
                <a:effectLst/>
              </a:rPr>
              <a:t>b) ¿De qué otro(s) término(s) es sinónimo este concepto? Escriba dos ejemplos de imaginarios </a:t>
            </a:r>
          </a:p>
          <a:p>
            <a:pPr algn="l" rtl="0">
              <a:lnSpc>
                <a:spcPct val="150000"/>
              </a:lnSpc>
            </a:pPr>
            <a:r>
              <a:rPr lang="es-ES" b="0" i="0" dirty="0">
                <a:solidFill>
                  <a:srgbClr val="001A1E"/>
                </a:solidFill>
                <a:effectLst/>
              </a:rPr>
              <a:t>c) Resuma lo que son los imaginarios primarios y los imaginarios secundarios</a:t>
            </a:r>
          </a:p>
        </p:txBody>
      </p:sp>
    </p:spTree>
    <p:extLst>
      <p:ext uri="{BB962C8B-B14F-4D97-AF65-F5344CB8AC3E}">
        <p14:creationId xmlns:p14="http://schemas.microsoft.com/office/powerpoint/2010/main" val="36128145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5F91C-3FCD-BA15-C4DD-9047BD5D0B73}"/>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D400ECEE-92A4-2025-45B0-05F50AFE5F03}"/>
              </a:ext>
            </a:extLst>
          </p:cNvPr>
          <p:cNvSpPr>
            <a:spLocks noGrp="1"/>
          </p:cNvSpPr>
          <p:nvPr>
            <p:ph type="title"/>
          </p:nvPr>
        </p:nvSpPr>
        <p:spPr>
          <a:xfrm>
            <a:off x="1095374" y="352425"/>
            <a:ext cx="10734675" cy="1085880"/>
          </a:xfrm>
        </p:spPr>
        <p:txBody>
          <a:bodyPr/>
          <a:lstStyle/>
          <a:p>
            <a:pPr algn="ctr"/>
            <a:r>
              <a:rPr lang="es-ES" sz="3600" dirty="0"/>
              <a:t>Tema 4. Nuevas formas de trabajo. </a:t>
            </a:r>
            <a:br>
              <a:rPr lang="es-ES" sz="3600" dirty="0"/>
            </a:br>
            <a:r>
              <a:rPr lang="es-ES" sz="3600" dirty="0"/>
              <a:t>Nuevos sujetos colectivos</a:t>
            </a:r>
          </a:p>
        </p:txBody>
      </p:sp>
      <p:sp>
        <p:nvSpPr>
          <p:cNvPr id="3" name="Marcador de pie de página 2">
            <a:extLst>
              <a:ext uri="{FF2B5EF4-FFF2-40B4-BE49-F238E27FC236}">
                <a16:creationId xmlns:a16="http://schemas.microsoft.com/office/drawing/2014/main" id="{D585D83E-0299-9182-D7B1-04DD5AF291B2}"/>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4" name="Marcador de número de diapositiva 3">
            <a:extLst>
              <a:ext uri="{FF2B5EF4-FFF2-40B4-BE49-F238E27FC236}">
                <a16:creationId xmlns:a16="http://schemas.microsoft.com/office/drawing/2014/main" id="{5F85F779-FC09-EBDE-3C57-B74B5CA40A86}"/>
              </a:ext>
            </a:extLst>
          </p:cNvPr>
          <p:cNvSpPr>
            <a:spLocks noGrp="1"/>
          </p:cNvSpPr>
          <p:nvPr>
            <p:ph type="sldNum" sz="quarter" idx="11"/>
          </p:nvPr>
        </p:nvSpPr>
        <p:spPr/>
        <p:txBody>
          <a:bodyPr/>
          <a:lstStyle/>
          <a:p>
            <a:fld id="{EAB12A51-B90F-41A2-8418-3383866E81AA}" type="slidenum">
              <a:rPr lang="es-ES" smtClean="0"/>
              <a:t>16</a:t>
            </a:fld>
            <a:endParaRPr lang="es-ES"/>
          </a:p>
        </p:txBody>
      </p:sp>
      <p:sp>
        <p:nvSpPr>
          <p:cNvPr id="5" name="CuadroTexto 4">
            <a:extLst>
              <a:ext uri="{FF2B5EF4-FFF2-40B4-BE49-F238E27FC236}">
                <a16:creationId xmlns:a16="http://schemas.microsoft.com/office/drawing/2014/main" id="{E1FC3579-2DC1-B594-5BA1-70EA83139C1C}"/>
              </a:ext>
            </a:extLst>
          </p:cNvPr>
          <p:cNvSpPr txBox="1"/>
          <p:nvPr/>
        </p:nvSpPr>
        <p:spPr>
          <a:xfrm>
            <a:off x="1533524" y="1799317"/>
            <a:ext cx="10147461" cy="4196020"/>
          </a:xfrm>
          <a:prstGeom prst="rect">
            <a:avLst/>
          </a:prstGeom>
          <a:noFill/>
        </p:spPr>
        <p:txBody>
          <a:bodyPr wrap="square">
            <a:spAutoFit/>
          </a:bodyPr>
          <a:lstStyle/>
          <a:p>
            <a:pPr>
              <a:lnSpc>
                <a:spcPct val="150000"/>
              </a:lnSpc>
            </a:pPr>
            <a:r>
              <a:rPr lang="es-ES" dirty="0"/>
              <a:t>Tomando como base el texto del libro de Maximiliano</a:t>
            </a:r>
          </a:p>
          <a:p>
            <a:pPr>
              <a:lnSpc>
                <a:spcPct val="150000"/>
              </a:lnSpc>
            </a:pPr>
            <a:r>
              <a:rPr lang="es-ES" dirty="0"/>
              <a:t>Fernández-Fernández (2017), pp. 220 a 231, realice un esquema que le permita entender y memorizar los conceptos. Diferencie el antes y el ahora de </a:t>
            </a:r>
            <a:r>
              <a:rPr lang="es-ES" dirty="0">
                <a:solidFill>
                  <a:srgbClr val="FF0000"/>
                </a:solidFill>
              </a:rPr>
              <a:t>la economía</a:t>
            </a:r>
          </a:p>
          <a:p>
            <a:pPr>
              <a:lnSpc>
                <a:spcPct val="150000"/>
              </a:lnSpc>
            </a:pPr>
            <a:r>
              <a:rPr lang="es-ES" dirty="0">
                <a:solidFill>
                  <a:srgbClr val="FF0000"/>
                </a:solidFill>
              </a:rPr>
              <a:t>informacional</a:t>
            </a:r>
            <a:r>
              <a:rPr lang="es-ES" dirty="0"/>
              <a:t>. Puede realizar un esquema o una tabla según considere.</a:t>
            </a:r>
          </a:p>
          <a:p>
            <a:pPr>
              <a:lnSpc>
                <a:spcPct val="150000"/>
              </a:lnSpc>
            </a:pPr>
            <a:r>
              <a:rPr lang="es-ES" u="sng" dirty="0"/>
              <a:t>Conceptos a tener en cuenta:</a:t>
            </a:r>
            <a:r>
              <a:rPr lang="es-ES" dirty="0"/>
              <a:t> categorías laborales; ¿cómo se rompe la triple unidad del trabajo? (Contrato, Lugar, Horario); </a:t>
            </a:r>
            <a:r>
              <a:rPr lang="es-ES" dirty="0" err="1"/>
              <a:t>dualización</a:t>
            </a:r>
            <a:r>
              <a:rPr lang="es-ES" dirty="0"/>
              <a:t> de la fuerza de trabajo (espacio / Tiempo); Características de los sujetos colectivos; Evolución de los Protagonistas históricos (incluya diferentes autores).</a:t>
            </a:r>
          </a:p>
          <a:p>
            <a:pPr>
              <a:lnSpc>
                <a:spcPct val="150000"/>
              </a:lnSpc>
            </a:pPr>
            <a:r>
              <a:rPr lang="es-ES" dirty="0"/>
              <a:t>Evolución de las prácticas de resistencia y movilización. Desde ¿qué teoría y quiénes</a:t>
            </a:r>
          </a:p>
          <a:p>
            <a:pPr>
              <a:lnSpc>
                <a:spcPct val="150000"/>
              </a:lnSpc>
            </a:pPr>
            <a:r>
              <a:rPr lang="es-ES" dirty="0"/>
              <a:t>desarrollan el concepto de Industrias culturales? Incluya la definición de (Gonzalo Abril,1997, p.105 según se lee en Fernández Fernández, 2017, p. 231)</a:t>
            </a:r>
          </a:p>
        </p:txBody>
      </p:sp>
    </p:spTree>
    <p:extLst>
      <p:ext uri="{BB962C8B-B14F-4D97-AF65-F5344CB8AC3E}">
        <p14:creationId xmlns:p14="http://schemas.microsoft.com/office/powerpoint/2010/main" val="1594758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FDC956-C01B-D5F0-53BE-0DB347282C4F}"/>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24F04FD3-6BC3-00E8-D722-27EE37EA4E3A}"/>
              </a:ext>
            </a:extLst>
          </p:cNvPr>
          <p:cNvSpPr>
            <a:spLocks noGrp="1"/>
          </p:cNvSpPr>
          <p:nvPr>
            <p:ph type="title"/>
          </p:nvPr>
        </p:nvSpPr>
        <p:spPr>
          <a:xfrm>
            <a:off x="1097281" y="287680"/>
            <a:ext cx="10819394" cy="510238"/>
          </a:xfrm>
        </p:spPr>
        <p:txBody>
          <a:bodyPr/>
          <a:lstStyle/>
          <a:p>
            <a:pPr algn="ctr"/>
            <a:r>
              <a:rPr lang="es-ES" sz="3600" dirty="0"/>
              <a:t>Tema 4. Discurso informativo</a:t>
            </a:r>
          </a:p>
        </p:txBody>
      </p:sp>
      <p:sp>
        <p:nvSpPr>
          <p:cNvPr id="3" name="Marcador de pie de página 2">
            <a:extLst>
              <a:ext uri="{FF2B5EF4-FFF2-40B4-BE49-F238E27FC236}">
                <a16:creationId xmlns:a16="http://schemas.microsoft.com/office/drawing/2014/main" id="{220C3255-37AF-03F0-3977-95CB64DC7FED}"/>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4" name="Marcador de número de diapositiva 3">
            <a:extLst>
              <a:ext uri="{FF2B5EF4-FFF2-40B4-BE49-F238E27FC236}">
                <a16:creationId xmlns:a16="http://schemas.microsoft.com/office/drawing/2014/main" id="{60C45997-A8F1-7498-8744-82D397B1B861}"/>
              </a:ext>
            </a:extLst>
          </p:cNvPr>
          <p:cNvSpPr>
            <a:spLocks noGrp="1"/>
          </p:cNvSpPr>
          <p:nvPr>
            <p:ph type="sldNum" sz="quarter" idx="11"/>
          </p:nvPr>
        </p:nvSpPr>
        <p:spPr/>
        <p:txBody>
          <a:bodyPr/>
          <a:lstStyle/>
          <a:p>
            <a:fld id="{EAB12A51-B90F-41A2-8418-3383866E81AA}" type="slidenum">
              <a:rPr lang="es-ES" smtClean="0"/>
              <a:t>17</a:t>
            </a:fld>
            <a:endParaRPr lang="es-ES"/>
          </a:p>
        </p:txBody>
      </p:sp>
      <p:sp>
        <p:nvSpPr>
          <p:cNvPr id="5" name="CuadroTexto 4">
            <a:extLst>
              <a:ext uri="{FF2B5EF4-FFF2-40B4-BE49-F238E27FC236}">
                <a16:creationId xmlns:a16="http://schemas.microsoft.com/office/drawing/2014/main" id="{6959302F-DB99-31F9-5B05-97AEFCC657CE}"/>
              </a:ext>
            </a:extLst>
          </p:cNvPr>
          <p:cNvSpPr txBox="1"/>
          <p:nvPr/>
        </p:nvSpPr>
        <p:spPr>
          <a:xfrm>
            <a:off x="1372500" y="952437"/>
            <a:ext cx="10353675" cy="1893339"/>
          </a:xfrm>
          <a:prstGeom prst="rect">
            <a:avLst/>
          </a:prstGeom>
          <a:noFill/>
        </p:spPr>
        <p:txBody>
          <a:bodyPr wrap="square">
            <a:spAutoFit/>
          </a:bodyPr>
          <a:lstStyle/>
          <a:p>
            <a:pPr>
              <a:lnSpc>
                <a:spcPct val="150000"/>
              </a:lnSpc>
            </a:pPr>
            <a:r>
              <a:rPr lang="es-ES" sz="1600" b="0" i="0" u="none" strike="noStrike" dirty="0">
                <a:solidFill>
                  <a:srgbClr val="000000"/>
                </a:solidFill>
                <a:effectLst/>
              </a:rPr>
              <a:t>Realicen un análisis de 3 noticias de </a:t>
            </a:r>
            <a:r>
              <a:rPr lang="es-ES" sz="1600" dirty="0">
                <a:solidFill>
                  <a:srgbClr val="000000"/>
                </a:solidFill>
              </a:rPr>
              <a:t>diferentes portadas de periódicos españoles </a:t>
            </a:r>
            <a:r>
              <a:rPr lang="es-ES" sz="1600" b="0" i="0" u="none" strike="noStrike" dirty="0">
                <a:solidFill>
                  <a:srgbClr val="000000"/>
                </a:solidFill>
                <a:effectLst/>
              </a:rPr>
              <a:t>teniendo en cuenta el material relacionado con los criterios de tematización de </a:t>
            </a:r>
            <a:r>
              <a:rPr lang="es-ES" sz="1600" b="0" i="0" u="none" strike="noStrike" dirty="0" err="1">
                <a:solidFill>
                  <a:srgbClr val="000000"/>
                </a:solidFill>
                <a:effectLst/>
              </a:rPr>
              <a:t>Nicklas</a:t>
            </a:r>
            <a:r>
              <a:rPr lang="es-ES" sz="1600" b="0" i="0" u="none" strike="noStrike" dirty="0">
                <a:solidFill>
                  <a:srgbClr val="000000"/>
                </a:solidFill>
                <a:effectLst/>
              </a:rPr>
              <a:t> Luhmann, en lo </a:t>
            </a:r>
            <a:r>
              <a:rPr lang="es-ES" sz="1600" dirty="0">
                <a:solidFill>
                  <a:srgbClr val="000000"/>
                </a:solidFill>
              </a:rPr>
              <a:t>explicado </a:t>
            </a:r>
            <a:r>
              <a:rPr lang="es-ES" sz="1600" b="0" i="0" u="none" strike="noStrike" dirty="0">
                <a:solidFill>
                  <a:srgbClr val="000000"/>
                </a:solidFill>
                <a:effectLst/>
              </a:rPr>
              <a:t>como: “10 criterios selectivos de </a:t>
            </a:r>
            <a:r>
              <a:rPr lang="es-ES" sz="1600" b="0" i="0" u="none" strike="noStrike" dirty="0" err="1">
                <a:solidFill>
                  <a:srgbClr val="000000"/>
                </a:solidFill>
                <a:effectLst/>
              </a:rPr>
              <a:t>Böckelmann</a:t>
            </a:r>
            <a:r>
              <a:rPr lang="es-ES" sz="1600" b="0" i="0" u="none" strike="noStrike" dirty="0">
                <a:solidFill>
                  <a:srgbClr val="000000"/>
                </a:solidFill>
                <a:effectLst/>
              </a:rPr>
              <a:t>”. Recuerde que debe argumentar los criterios seleccionados. Elija una noticia de actualidad. Traslade la tabla a </a:t>
            </a:r>
            <a:r>
              <a:rPr lang="es-ES" sz="1600" b="0" i="1" u="none" strike="noStrike" dirty="0" err="1">
                <a:solidFill>
                  <a:srgbClr val="000000"/>
                </a:solidFill>
                <a:effectLst/>
              </a:rPr>
              <a:t>One</a:t>
            </a:r>
            <a:r>
              <a:rPr lang="es-ES" sz="1600" b="0" i="1" u="none" strike="noStrike" dirty="0">
                <a:solidFill>
                  <a:srgbClr val="000000"/>
                </a:solidFill>
                <a:effectLst/>
              </a:rPr>
              <a:t> Note </a:t>
            </a:r>
            <a:r>
              <a:rPr lang="es-ES" sz="1600" b="0" i="0" u="none" strike="noStrike" dirty="0">
                <a:solidFill>
                  <a:srgbClr val="000000"/>
                </a:solidFill>
                <a:effectLst/>
              </a:rPr>
              <a:t>y realice el desarrollo allí. El resultado serán 3 tablas con toda la información y un comentario final.</a:t>
            </a:r>
            <a:endParaRPr lang="es-ES" sz="1600" dirty="0"/>
          </a:p>
        </p:txBody>
      </p:sp>
      <p:graphicFrame>
        <p:nvGraphicFramePr>
          <p:cNvPr id="6" name="Tabla 5">
            <a:extLst>
              <a:ext uri="{FF2B5EF4-FFF2-40B4-BE49-F238E27FC236}">
                <a16:creationId xmlns:a16="http://schemas.microsoft.com/office/drawing/2014/main" id="{2389FCC5-C9AF-43A0-B146-6EEF85E0CDB1}"/>
              </a:ext>
            </a:extLst>
          </p:cNvPr>
          <p:cNvGraphicFramePr>
            <a:graphicFrameLocks noGrp="1"/>
          </p:cNvGraphicFramePr>
          <p:nvPr>
            <p:extLst>
              <p:ext uri="{D42A27DB-BD31-4B8C-83A1-F6EECF244321}">
                <p14:modId xmlns:p14="http://schemas.microsoft.com/office/powerpoint/2010/main" val="1877222483"/>
              </p:ext>
            </p:extLst>
          </p:nvPr>
        </p:nvGraphicFramePr>
        <p:xfrm>
          <a:off x="3620603" y="2770821"/>
          <a:ext cx="5429250" cy="3281773"/>
        </p:xfrm>
        <a:graphic>
          <a:graphicData uri="http://schemas.openxmlformats.org/drawingml/2006/table">
            <a:tbl>
              <a:tblPr/>
              <a:tblGrid>
                <a:gridCol w="941264">
                  <a:extLst>
                    <a:ext uri="{9D8B030D-6E8A-4147-A177-3AD203B41FA5}">
                      <a16:colId xmlns:a16="http://schemas.microsoft.com/office/drawing/2014/main" val="3819810329"/>
                    </a:ext>
                  </a:extLst>
                </a:gridCol>
                <a:gridCol w="1081968">
                  <a:extLst>
                    <a:ext uri="{9D8B030D-6E8A-4147-A177-3AD203B41FA5}">
                      <a16:colId xmlns:a16="http://schemas.microsoft.com/office/drawing/2014/main" val="1846978778"/>
                    </a:ext>
                  </a:extLst>
                </a:gridCol>
                <a:gridCol w="3406018">
                  <a:extLst>
                    <a:ext uri="{9D8B030D-6E8A-4147-A177-3AD203B41FA5}">
                      <a16:colId xmlns:a16="http://schemas.microsoft.com/office/drawing/2014/main" val="2380998139"/>
                    </a:ext>
                  </a:extLst>
                </a:gridCol>
              </a:tblGrid>
              <a:tr h="295553">
                <a:tc>
                  <a:txBody>
                    <a:bodyPr/>
                    <a:lstStyle/>
                    <a:p>
                      <a:pPr algn="ctr" fontAlgn="base">
                        <a:lnSpc>
                          <a:spcPts val="2175"/>
                        </a:lnSpc>
                      </a:pPr>
                      <a:r>
                        <a:rPr lang="es-ES" sz="800" b="1" i="0">
                          <a:solidFill>
                            <a:srgbClr val="FFFFFF"/>
                          </a:solidFill>
                          <a:effectLst/>
                          <a:latin typeface="Neue Haas Grotesk Text Pro" panose="020B0504020202020204" pitchFamily="34" charset="0"/>
                        </a:rPr>
                        <a:t>Criterio</a:t>
                      </a:r>
                      <a:endParaRPr lang="es-ES" sz="800" b="1" i="0">
                        <a:solidFill>
                          <a:srgbClr val="FFFFFF"/>
                        </a:solidFill>
                        <a:effectLst/>
                      </a:endParaRPr>
                    </a:p>
                  </a:txBody>
                  <a:tcPr marL="39210" marR="39210" marT="19605" marB="19605" anchor="ctr">
                    <a:lnL w="9525"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00000"/>
                    </a:solidFill>
                  </a:tcPr>
                </a:tc>
                <a:tc>
                  <a:txBody>
                    <a:bodyPr/>
                    <a:lstStyle/>
                    <a:p>
                      <a:pPr algn="ctr" fontAlgn="base">
                        <a:lnSpc>
                          <a:spcPts val="2175"/>
                        </a:lnSpc>
                      </a:pPr>
                      <a:r>
                        <a:rPr lang="es-ES" sz="800" b="1" i="0">
                          <a:solidFill>
                            <a:srgbClr val="FFFFFF"/>
                          </a:solidFill>
                          <a:effectLst/>
                          <a:latin typeface="Neue Haas Grotesk Text Pro" panose="020B0504020202020204" pitchFamily="34" charset="0"/>
                        </a:rPr>
                        <a:t>Fecha</a:t>
                      </a:r>
                      <a:endParaRPr lang="es-ES" sz="800" b="1" i="0">
                        <a:solidFill>
                          <a:srgbClr val="FFFFFF"/>
                        </a:solidFill>
                        <a:effectLst/>
                      </a:endParaRPr>
                    </a:p>
                  </a:txBody>
                  <a:tcPr marL="39210" marR="39210" marT="19605" marB="1960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00000"/>
                    </a:solidFill>
                  </a:tcPr>
                </a:tc>
                <a:tc>
                  <a:txBody>
                    <a:bodyPr/>
                    <a:lstStyle/>
                    <a:p>
                      <a:pPr algn="ctr" fontAlgn="base">
                        <a:lnSpc>
                          <a:spcPts val="2175"/>
                        </a:lnSpc>
                      </a:pPr>
                      <a:r>
                        <a:rPr lang="es-ES" sz="800" b="1" i="0">
                          <a:solidFill>
                            <a:srgbClr val="FFFFFF"/>
                          </a:solidFill>
                          <a:effectLst/>
                          <a:latin typeface="Neue Haas Grotesk Text Pro" panose="020B0504020202020204" pitchFamily="34" charset="0"/>
                        </a:rPr>
                        <a:t>Textos</a:t>
                      </a:r>
                      <a:endParaRPr lang="es-ES" sz="800" b="1" i="0">
                        <a:solidFill>
                          <a:srgbClr val="FFFFFF"/>
                        </a:solidFill>
                        <a:effectLst/>
                      </a:endParaRPr>
                    </a:p>
                  </a:txBody>
                  <a:tcPr marL="39210" marR="39210" marT="19605" marB="19605" anchor="ctr">
                    <a:lnL w="12700" cap="flat" cmpd="sng" algn="ctr">
                      <a:solidFill>
                        <a:srgbClr val="FFFFFF"/>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3807032054"/>
                  </a:ext>
                </a:extLst>
              </a:tr>
              <a:tr h="295553">
                <a:tc>
                  <a:txBody>
                    <a:bodyPr/>
                    <a:lstStyle/>
                    <a:p>
                      <a:pPr algn="ctr" fontAlgn="base">
                        <a:lnSpc>
                          <a:spcPts val="2175"/>
                        </a:lnSpc>
                      </a:pPr>
                      <a:r>
                        <a:rPr lang="es-ES" sz="800" b="1" i="0">
                          <a:solidFill>
                            <a:srgbClr val="000000"/>
                          </a:solidFill>
                          <a:effectLst/>
                          <a:latin typeface="Neue Haas Grotesk Text Pro" panose="020B0504020202020204" pitchFamily="34" charset="0"/>
                        </a:rPr>
                        <a:t>Cabecera</a:t>
                      </a:r>
                      <a:endParaRPr lang="es-ES" sz="800" b="0" i="0">
                        <a:solidFill>
                          <a:srgbClr val="000000"/>
                        </a:solidFill>
                        <a:effectLst/>
                      </a:endParaRPr>
                    </a:p>
                  </a:txBody>
                  <a:tcPr marL="39210" marR="39210" marT="19605" marB="19605" anchor="ctr">
                    <a:lnL w="9525"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l" fontAlgn="base">
                        <a:lnSpc>
                          <a:spcPts val="2175"/>
                        </a:lnSpc>
                      </a:pPr>
                      <a:r>
                        <a:rPr lang="es-ES" sz="800" b="0" i="0">
                          <a:solidFill>
                            <a:srgbClr val="000000"/>
                          </a:solidFill>
                          <a:effectLst/>
                          <a:latin typeface="Neue Haas Grotesk Text Pro" panose="020B0504020202020204" pitchFamily="34" charset="0"/>
                        </a:rPr>
                        <a:t>2/04/2024</a:t>
                      </a:r>
                      <a:endParaRPr lang="es-ES" sz="800" b="0" i="0">
                        <a:solidFill>
                          <a:srgbClr val="000000"/>
                        </a:solidFill>
                        <a:effectLst/>
                      </a:endParaRPr>
                    </a:p>
                  </a:txBody>
                  <a:tcPr marL="39210" marR="39210" marT="19605" marB="1960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l" fontAlgn="auto">
                        <a:lnSpc>
                          <a:spcPts val="2175"/>
                        </a:lnSpc>
                      </a:pPr>
                      <a:endParaRPr lang="es-ES" sz="800" b="0" i="0">
                        <a:solidFill>
                          <a:srgbClr val="000000"/>
                        </a:solidFill>
                        <a:effectLst/>
                        <a:latin typeface="Neue Haas Grotesk Text Pro" panose="020B0504020202020204" pitchFamily="34" charset="0"/>
                      </a:endParaRPr>
                    </a:p>
                  </a:txBody>
                  <a:tcPr marL="39210" marR="39210" marT="19605" marB="19605" anchor="ctr">
                    <a:lnL w="12700" cap="flat" cmpd="sng" algn="ctr">
                      <a:solidFill>
                        <a:srgbClr val="FFFFFF"/>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13528163"/>
                  </a:ext>
                </a:extLst>
              </a:tr>
              <a:tr h="295553">
                <a:tc>
                  <a:txBody>
                    <a:bodyPr/>
                    <a:lstStyle/>
                    <a:p>
                      <a:pPr algn="ctr" fontAlgn="base">
                        <a:lnSpc>
                          <a:spcPts val="2175"/>
                        </a:lnSpc>
                      </a:pPr>
                      <a:r>
                        <a:rPr lang="es-ES" sz="800" b="1" i="0">
                          <a:solidFill>
                            <a:srgbClr val="000000"/>
                          </a:solidFill>
                          <a:effectLst/>
                          <a:latin typeface="Neue Haas Grotesk Text Pro" panose="020B0504020202020204" pitchFamily="34" charset="0"/>
                        </a:rPr>
                        <a:t>Lema</a:t>
                      </a:r>
                      <a:endParaRPr lang="es-ES" sz="800" b="0" i="0">
                        <a:solidFill>
                          <a:srgbClr val="000000"/>
                        </a:solidFill>
                        <a:effectLst/>
                      </a:endParaRPr>
                    </a:p>
                  </a:txBody>
                  <a:tcPr marL="39210" marR="39210" marT="19605" marB="19605" anchor="ctr">
                    <a:lnL w="9525"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l" fontAlgn="auto">
                        <a:lnSpc>
                          <a:spcPts val="2175"/>
                        </a:lnSpc>
                      </a:pPr>
                      <a:endParaRPr lang="es-ES" sz="800" b="0" i="0">
                        <a:solidFill>
                          <a:srgbClr val="000000"/>
                        </a:solidFill>
                        <a:effectLst/>
                        <a:latin typeface="Neue Haas Grotesk Text Pro" panose="020B0504020202020204" pitchFamily="34" charset="0"/>
                      </a:endParaRPr>
                    </a:p>
                  </a:txBody>
                  <a:tcPr marL="39210" marR="39210" marT="19605" marB="1960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l" fontAlgn="auto">
                        <a:lnSpc>
                          <a:spcPts val="2175"/>
                        </a:lnSpc>
                      </a:pPr>
                      <a:endParaRPr lang="es-ES" sz="800" b="0" i="0">
                        <a:solidFill>
                          <a:srgbClr val="000000"/>
                        </a:solidFill>
                        <a:effectLst/>
                        <a:latin typeface="Neue Haas Grotesk Text Pro" panose="020B0504020202020204" pitchFamily="34" charset="0"/>
                      </a:endParaRPr>
                    </a:p>
                  </a:txBody>
                  <a:tcPr marL="39210" marR="39210" marT="19605" marB="19605" anchor="ctr">
                    <a:lnL w="12700" cap="flat" cmpd="sng" algn="ctr">
                      <a:solidFill>
                        <a:srgbClr val="FFFFFF"/>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26145092"/>
                  </a:ext>
                </a:extLst>
              </a:tr>
              <a:tr h="597244">
                <a:tc>
                  <a:txBody>
                    <a:bodyPr/>
                    <a:lstStyle/>
                    <a:p>
                      <a:pPr algn="ctr" fontAlgn="base">
                        <a:lnSpc>
                          <a:spcPts val="2175"/>
                        </a:lnSpc>
                      </a:pPr>
                      <a:r>
                        <a:rPr lang="es-ES" sz="800" b="1" i="0">
                          <a:solidFill>
                            <a:srgbClr val="000000"/>
                          </a:solidFill>
                          <a:effectLst/>
                          <a:latin typeface="Neue Haas Grotesk Text Pro" panose="020B0504020202020204" pitchFamily="34" charset="0"/>
                        </a:rPr>
                        <a:t>Datos Técnicos</a:t>
                      </a:r>
                      <a:endParaRPr lang="es-ES" sz="800" b="0" i="0">
                        <a:solidFill>
                          <a:srgbClr val="000000"/>
                        </a:solidFill>
                        <a:effectLst/>
                      </a:endParaRPr>
                    </a:p>
                  </a:txBody>
                  <a:tcPr marL="39210" marR="39210" marT="19605" marB="19605" anchor="ctr">
                    <a:lnL w="9525"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l" fontAlgn="auto">
                        <a:lnSpc>
                          <a:spcPts val="2175"/>
                        </a:lnSpc>
                      </a:pPr>
                      <a:endParaRPr lang="es-ES" sz="800" b="0" i="0">
                        <a:solidFill>
                          <a:srgbClr val="000000"/>
                        </a:solidFill>
                        <a:effectLst/>
                        <a:latin typeface="Neue Haas Grotesk Text Pro" panose="020B0504020202020204" pitchFamily="34" charset="0"/>
                      </a:endParaRPr>
                    </a:p>
                  </a:txBody>
                  <a:tcPr marL="39210" marR="39210" marT="19605" marB="1960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l" fontAlgn="auto">
                        <a:lnSpc>
                          <a:spcPts val="2175"/>
                        </a:lnSpc>
                      </a:pPr>
                      <a:endParaRPr lang="es-ES" sz="800" b="0" i="0">
                        <a:solidFill>
                          <a:srgbClr val="000000"/>
                        </a:solidFill>
                        <a:effectLst/>
                        <a:latin typeface="Neue Haas Grotesk Text Pro" panose="020B0504020202020204" pitchFamily="34" charset="0"/>
                      </a:endParaRPr>
                    </a:p>
                  </a:txBody>
                  <a:tcPr marL="39210" marR="39210" marT="19605" marB="19605" anchor="ctr">
                    <a:lnL w="12700" cap="flat" cmpd="sng" algn="ctr">
                      <a:solidFill>
                        <a:srgbClr val="FFFFFF"/>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09381226"/>
                  </a:ext>
                </a:extLst>
              </a:tr>
              <a:tr h="898935">
                <a:tc>
                  <a:txBody>
                    <a:bodyPr/>
                    <a:lstStyle/>
                    <a:p>
                      <a:pPr algn="ctr" fontAlgn="base">
                        <a:lnSpc>
                          <a:spcPts val="2175"/>
                        </a:lnSpc>
                      </a:pPr>
                      <a:r>
                        <a:rPr lang="es-ES" sz="800" b="1" i="0">
                          <a:solidFill>
                            <a:srgbClr val="000000"/>
                          </a:solidFill>
                          <a:effectLst/>
                          <a:latin typeface="Neue Haas Grotesk Text Pro" panose="020B0504020202020204" pitchFamily="34" charset="0"/>
                        </a:rPr>
                        <a:t>Título de Noticia Principal</a:t>
                      </a:r>
                      <a:endParaRPr lang="es-ES" sz="800" b="0" i="0">
                        <a:solidFill>
                          <a:srgbClr val="000000"/>
                        </a:solidFill>
                        <a:effectLst/>
                      </a:endParaRPr>
                    </a:p>
                  </a:txBody>
                  <a:tcPr marL="39210" marR="39210" marT="19605" marB="19605" anchor="ctr">
                    <a:lnL w="9525"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l" fontAlgn="auto">
                        <a:lnSpc>
                          <a:spcPts val="2175"/>
                        </a:lnSpc>
                      </a:pPr>
                      <a:endParaRPr lang="es-ES" sz="800" b="0" i="0">
                        <a:solidFill>
                          <a:srgbClr val="000000"/>
                        </a:solidFill>
                        <a:effectLst/>
                        <a:latin typeface="Neue Haas Grotesk Text Pro" panose="020B0504020202020204" pitchFamily="34" charset="0"/>
                      </a:endParaRPr>
                    </a:p>
                  </a:txBody>
                  <a:tcPr marL="39210" marR="39210" marT="19605" marB="1960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l" fontAlgn="auto">
                        <a:lnSpc>
                          <a:spcPts val="2175"/>
                        </a:lnSpc>
                      </a:pPr>
                      <a:endParaRPr lang="es-ES" sz="800" b="0" i="0">
                        <a:solidFill>
                          <a:srgbClr val="000000"/>
                        </a:solidFill>
                        <a:effectLst/>
                        <a:latin typeface="Neue Haas Grotesk Text Pro" panose="020B0504020202020204" pitchFamily="34" charset="0"/>
                      </a:endParaRPr>
                    </a:p>
                  </a:txBody>
                  <a:tcPr marL="39210" marR="39210" marT="19605" marB="19605" anchor="ctr">
                    <a:lnL w="12700" cap="flat" cmpd="sng" algn="ctr">
                      <a:solidFill>
                        <a:srgbClr val="FFFFFF"/>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49205712"/>
                  </a:ext>
                </a:extLst>
              </a:tr>
              <a:tr h="898935">
                <a:tc>
                  <a:txBody>
                    <a:bodyPr/>
                    <a:lstStyle/>
                    <a:p>
                      <a:pPr algn="ctr" fontAlgn="base">
                        <a:lnSpc>
                          <a:spcPts val="2175"/>
                        </a:lnSpc>
                      </a:pPr>
                      <a:r>
                        <a:rPr lang="es-ES" sz="800" b="1" i="0">
                          <a:solidFill>
                            <a:srgbClr val="000000"/>
                          </a:solidFill>
                          <a:effectLst/>
                          <a:latin typeface="Neue Haas Grotesk Text Pro" panose="020B0504020202020204" pitchFamily="34" charset="0"/>
                        </a:rPr>
                        <a:t>Imagen –Noticia Principal</a:t>
                      </a:r>
                      <a:endParaRPr lang="es-ES" sz="800" b="0" i="0">
                        <a:solidFill>
                          <a:srgbClr val="000000"/>
                        </a:solidFill>
                        <a:effectLst/>
                      </a:endParaRPr>
                    </a:p>
                  </a:txBody>
                  <a:tcPr marL="39210" marR="39210" marT="19605" marB="19605" anchor="ctr">
                    <a:lnL w="9525"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l" fontAlgn="auto">
                        <a:lnSpc>
                          <a:spcPts val="2175"/>
                        </a:lnSpc>
                      </a:pPr>
                      <a:endParaRPr lang="es-ES" sz="800" b="0" i="0">
                        <a:solidFill>
                          <a:srgbClr val="000000"/>
                        </a:solidFill>
                        <a:effectLst/>
                        <a:latin typeface="Neue Haas Grotesk Text Pro" panose="020B0504020202020204" pitchFamily="34" charset="0"/>
                      </a:endParaRPr>
                    </a:p>
                  </a:txBody>
                  <a:tcPr marL="39210" marR="39210" marT="19605" marB="1960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l" fontAlgn="auto">
                        <a:lnSpc>
                          <a:spcPts val="2175"/>
                        </a:lnSpc>
                      </a:pPr>
                      <a:endParaRPr lang="es-ES" sz="800" b="0" i="0" dirty="0">
                        <a:solidFill>
                          <a:srgbClr val="000000"/>
                        </a:solidFill>
                        <a:effectLst/>
                        <a:latin typeface="Neue Haas Grotesk Text Pro" panose="020B0504020202020204" pitchFamily="34" charset="0"/>
                      </a:endParaRPr>
                    </a:p>
                  </a:txBody>
                  <a:tcPr marL="39210" marR="39210" marT="19605" marB="19605" anchor="ctr">
                    <a:lnL w="12700" cap="flat" cmpd="sng" algn="ctr">
                      <a:solidFill>
                        <a:srgbClr val="FFFFFF"/>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0129519"/>
                  </a:ext>
                </a:extLst>
              </a:tr>
            </a:tbl>
          </a:graphicData>
        </a:graphic>
      </p:graphicFrame>
      <p:sp>
        <p:nvSpPr>
          <p:cNvPr id="7" name="Rectangle 1">
            <a:extLst>
              <a:ext uri="{FF2B5EF4-FFF2-40B4-BE49-F238E27FC236}">
                <a16:creationId xmlns:a16="http://schemas.microsoft.com/office/drawing/2014/main" id="{8874B7C4-1705-6F3F-C0DD-D1EF53150C89}"/>
              </a:ext>
            </a:extLst>
          </p:cNvPr>
          <p:cNvSpPr>
            <a:spLocks noChangeArrowheads="1"/>
          </p:cNvSpPr>
          <p:nvPr/>
        </p:nvSpPr>
        <p:spPr bwMode="auto">
          <a:xfrm>
            <a:off x="1685924" y="2447656"/>
            <a:ext cx="1448302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s-ES" altLang="es-E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020481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6BDD22-4800-14CA-2E69-996907DA7980}"/>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E23A7B26-46FF-541E-2412-8CE886F31624}"/>
              </a:ext>
            </a:extLst>
          </p:cNvPr>
          <p:cNvSpPr>
            <a:spLocks noGrp="1"/>
          </p:cNvSpPr>
          <p:nvPr>
            <p:ph type="title"/>
          </p:nvPr>
        </p:nvSpPr>
        <p:spPr>
          <a:xfrm>
            <a:off x="1680210" y="558720"/>
            <a:ext cx="9903150" cy="615600"/>
          </a:xfrm>
        </p:spPr>
        <p:txBody>
          <a:bodyPr/>
          <a:lstStyle/>
          <a:p>
            <a:pPr algn="ctr"/>
            <a:r>
              <a:rPr lang="es-ES" sz="3600" dirty="0"/>
              <a:t>Tema 5</a:t>
            </a:r>
          </a:p>
        </p:txBody>
      </p:sp>
      <p:sp>
        <p:nvSpPr>
          <p:cNvPr id="3" name="Marcador de pie de página 2">
            <a:extLst>
              <a:ext uri="{FF2B5EF4-FFF2-40B4-BE49-F238E27FC236}">
                <a16:creationId xmlns:a16="http://schemas.microsoft.com/office/drawing/2014/main" id="{7D61FA35-D48B-E644-E64C-71C21F76ADDA}"/>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4" name="Marcador de número de diapositiva 3">
            <a:extLst>
              <a:ext uri="{FF2B5EF4-FFF2-40B4-BE49-F238E27FC236}">
                <a16:creationId xmlns:a16="http://schemas.microsoft.com/office/drawing/2014/main" id="{BBAB55E5-E4EC-9540-54EC-FE1CA6E544A3}"/>
              </a:ext>
            </a:extLst>
          </p:cNvPr>
          <p:cNvSpPr>
            <a:spLocks noGrp="1"/>
          </p:cNvSpPr>
          <p:nvPr>
            <p:ph type="sldNum" sz="quarter" idx="11"/>
          </p:nvPr>
        </p:nvSpPr>
        <p:spPr/>
        <p:txBody>
          <a:bodyPr/>
          <a:lstStyle/>
          <a:p>
            <a:fld id="{EAB12A51-B90F-41A2-8418-3383866E81AA}" type="slidenum">
              <a:rPr lang="es-ES" smtClean="0"/>
              <a:t>18</a:t>
            </a:fld>
            <a:endParaRPr lang="es-ES"/>
          </a:p>
        </p:txBody>
      </p:sp>
      <p:sp>
        <p:nvSpPr>
          <p:cNvPr id="6" name="CuadroTexto 5">
            <a:extLst>
              <a:ext uri="{FF2B5EF4-FFF2-40B4-BE49-F238E27FC236}">
                <a16:creationId xmlns:a16="http://schemas.microsoft.com/office/drawing/2014/main" id="{4F445DBC-9ADE-F7FD-9180-79E39C70BD5B}"/>
              </a:ext>
            </a:extLst>
          </p:cNvPr>
          <p:cNvSpPr txBox="1"/>
          <p:nvPr/>
        </p:nvSpPr>
        <p:spPr>
          <a:xfrm>
            <a:off x="1307775" y="1438305"/>
            <a:ext cx="10436550" cy="4196020"/>
          </a:xfrm>
          <a:prstGeom prst="rect">
            <a:avLst/>
          </a:prstGeom>
          <a:noFill/>
        </p:spPr>
        <p:txBody>
          <a:bodyPr wrap="square">
            <a:spAutoFit/>
          </a:bodyPr>
          <a:lstStyle/>
          <a:p>
            <a:pPr>
              <a:lnSpc>
                <a:spcPct val="150000"/>
              </a:lnSpc>
            </a:pPr>
            <a:r>
              <a:rPr lang="es-ES" dirty="0"/>
              <a:t>Tomando como base el texto del libro de Maximiliano</a:t>
            </a:r>
          </a:p>
          <a:p>
            <a:pPr>
              <a:lnSpc>
                <a:spcPct val="150000"/>
              </a:lnSpc>
            </a:pPr>
            <a:r>
              <a:rPr lang="es-ES" dirty="0"/>
              <a:t>Fernández-Fernández (2017), pp. 220 a 231, realice un esquema que le permita entender y memorizar los conceptos. Diferencie el antes y el ahora de </a:t>
            </a:r>
            <a:r>
              <a:rPr lang="es-ES" dirty="0">
                <a:solidFill>
                  <a:srgbClr val="FF0000"/>
                </a:solidFill>
              </a:rPr>
              <a:t>la economía</a:t>
            </a:r>
          </a:p>
          <a:p>
            <a:pPr>
              <a:lnSpc>
                <a:spcPct val="150000"/>
              </a:lnSpc>
            </a:pPr>
            <a:r>
              <a:rPr lang="es-ES" dirty="0">
                <a:solidFill>
                  <a:srgbClr val="FF0000"/>
                </a:solidFill>
              </a:rPr>
              <a:t>informacional</a:t>
            </a:r>
            <a:r>
              <a:rPr lang="es-ES" dirty="0"/>
              <a:t>. Puede realizar un esquema o una tabla según considere.</a:t>
            </a:r>
          </a:p>
          <a:p>
            <a:pPr>
              <a:lnSpc>
                <a:spcPct val="150000"/>
              </a:lnSpc>
            </a:pPr>
            <a:r>
              <a:rPr lang="es-ES" u="sng" dirty="0"/>
              <a:t>Conceptos a tener en cuenta:</a:t>
            </a:r>
            <a:r>
              <a:rPr lang="es-ES" dirty="0"/>
              <a:t> categorías laborales; ¿cómo se rompe la triple unidad del trabajo? (Contrato, Lugar, Horario); </a:t>
            </a:r>
            <a:r>
              <a:rPr lang="es-ES" dirty="0" err="1"/>
              <a:t>dualización</a:t>
            </a:r>
            <a:r>
              <a:rPr lang="es-ES" dirty="0"/>
              <a:t> de la fuerza de trabajo (espacio / Tiempo); Características de los sujetos colectivos; Evolución de los Protagonistas históricos (incluya diferentes autores).</a:t>
            </a:r>
          </a:p>
          <a:p>
            <a:pPr>
              <a:lnSpc>
                <a:spcPct val="150000"/>
              </a:lnSpc>
            </a:pPr>
            <a:r>
              <a:rPr lang="es-ES" dirty="0"/>
              <a:t>Evolución de las prácticas de resistencia y movilización. Desde ¿qué teoría y quiénes</a:t>
            </a:r>
          </a:p>
          <a:p>
            <a:pPr>
              <a:lnSpc>
                <a:spcPct val="150000"/>
              </a:lnSpc>
            </a:pPr>
            <a:r>
              <a:rPr lang="es-ES" dirty="0"/>
              <a:t>desarrollan el concepto de Industrias culturales? Incluya la definición de (Gonzalo Abril,1997, p.105 según se lee en Fernández Fernández, 2017, p. 231)</a:t>
            </a:r>
          </a:p>
        </p:txBody>
      </p:sp>
    </p:spTree>
    <p:extLst>
      <p:ext uri="{BB962C8B-B14F-4D97-AF65-F5344CB8AC3E}">
        <p14:creationId xmlns:p14="http://schemas.microsoft.com/office/powerpoint/2010/main" val="3835358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0067E3-DD61-E8DB-034A-3BFF0E36783D}"/>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5F33DEDA-C79C-1A8D-6512-C5B3D7EAC574}"/>
              </a:ext>
            </a:extLst>
          </p:cNvPr>
          <p:cNvSpPr>
            <a:spLocks noGrp="1"/>
          </p:cNvSpPr>
          <p:nvPr>
            <p:ph type="title"/>
          </p:nvPr>
        </p:nvSpPr>
        <p:spPr>
          <a:xfrm>
            <a:off x="1034415" y="3000375"/>
            <a:ext cx="10824210" cy="615600"/>
          </a:xfrm>
        </p:spPr>
        <p:txBody>
          <a:bodyPr/>
          <a:lstStyle/>
          <a:p>
            <a:pPr algn="ctr"/>
            <a:r>
              <a:rPr lang="es-ES" sz="3600" dirty="0"/>
              <a:t>FIN</a:t>
            </a:r>
          </a:p>
        </p:txBody>
      </p:sp>
      <p:sp>
        <p:nvSpPr>
          <p:cNvPr id="3" name="Marcador de pie de página 2">
            <a:extLst>
              <a:ext uri="{FF2B5EF4-FFF2-40B4-BE49-F238E27FC236}">
                <a16:creationId xmlns:a16="http://schemas.microsoft.com/office/drawing/2014/main" id="{D241C55D-F6C5-4C9C-88AB-664CA5A42B9A}"/>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4" name="Marcador de número de diapositiva 3">
            <a:extLst>
              <a:ext uri="{FF2B5EF4-FFF2-40B4-BE49-F238E27FC236}">
                <a16:creationId xmlns:a16="http://schemas.microsoft.com/office/drawing/2014/main" id="{6C80E79C-C284-6605-EBE3-DF86284BFF9D}"/>
              </a:ext>
            </a:extLst>
          </p:cNvPr>
          <p:cNvSpPr>
            <a:spLocks noGrp="1"/>
          </p:cNvSpPr>
          <p:nvPr>
            <p:ph type="sldNum" sz="quarter" idx="11"/>
          </p:nvPr>
        </p:nvSpPr>
        <p:spPr/>
        <p:txBody>
          <a:bodyPr/>
          <a:lstStyle/>
          <a:p>
            <a:fld id="{EAB12A51-B90F-41A2-8418-3383866E81AA}" type="slidenum">
              <a:rPr lang="es-ES" smtClean="0"/>
              <a:t>19</a:t>
            </a:fld>
            <a:endParaRPr lang="es-ES"/>
          </a:p>
        </p:txBody>
      </p:sp>
    </p:spTree>
    <p:extLst>
      <p:ext uri="{BB962C8B-B14F-4D97-AF65-F5344CB8AC3E}">
        <p14:creationId xmlns:p14="http://schemas.microsoft.com/office/powerpoint/2010/main" val="313137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E02F79-433F-E4E6-FD95-F31E38FEAAA5}"/>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164CAB09-56C4-B138-1E45-855D4276DC99}"/>
              </a:ext>
            </a:extLst>
          </p:cNvPr>
          <p:cNvSpPr>
            <a:spLocks noGrp="1"/>
          </p:cNvSpPr>
          <p:nvPr>
            <p:ph type="title"/>
          </p:nvPr>
        </p:nvSpPr>
        <p:spPr>
          <a:xfrm>
            <a:off x="1725930" y="558720"/>
            <a:ext cx="10131750" cy="1281510"/>
          </a:xfrm>
        </p:spPr>
        <p:txBody>
          <a:bodyPr/>
          <a:lstStyle/>
          <a:p>
            <a:r>
              <a:rPr lang="es-ES" dirty="0"/>
              <a:t>Ejercicios de Teoría de la Información en Abierto</a:t>
            </a:r>
          </a:p>
        </p:txBody>
      </p:sp>
      <p:sp>
        <p:nvSpPr>
          <p:cNvPr id="3" name="CuadroTexto 2">
            <a:extLst>
              <a:ext uri="{FF2B5EF4-FFF2-40B4-BE49-F238E27FC236}">
                <a16:creationId xmlns:a16="http://schemas.microsoft.com/office/drawing/2014/main" id="{55A3B326-F7E1-8164-7659-A301A319035D}"/>
              </a:ext>
            </a:extLst>
          </p:cNvPr>
          <p:cNvSpPr txBox="1"/>
          <p:nvPr/>
        </p:nvSpPr>
        <p:spPr>
          <a:xfrm>
            <a:off x="1657350" y="1987152"/>
            <a:ext cx="8069580" cy="461665"/>
          </a:xfrm>
          <a:prstGeom prst="rect">
            <a:avLst/>
          </a:prstGeom>
          <a:noFill/>
        </p:spPr>
        <p:txBody>
          <a:bodyPr wrap="square" rtlCol="0">
            <a:spAutoFit/>
          </a:bodyPr>
          <a:lstStyle/>
          <a:p>
            <a:r>
              <a:rPr lang="es-ES" sz="2400" dirty="0"/>
              <a:t>Grado en Comunicación Audiovisual</a:t>
            </a:r>
          </a:p>
        </p:txBody>
      </p:sp>
      <p:sp>
        <p:nvSpPr>
          <p:cNvPr id="4" name="CuadroTexto 3">
            <a:extLst>
              <a:ext uri="{FF2B5EF4-FFF2-40B4-BE49-F238E27FC236}">
                <a16:creationId xmlns:a16="http://schemas.microsoft.com/office/drawing/2014/main" id="{306FDCA2-C9BB-CAC7-2338-824CAF3837B6}"/>
              </a:ext>
            </a:extLst>
          </p:cNvPr>
          <p:cNvSpPr txBox="1"/>
          <p:nvPr/>
        </p:nvSpPr>
        <p:spPr>
          <a:xfrm>
            <a:off x="1725930" y="2517398"/>
            <a:ext cx="8446770" cy="1077218"/>
          </a:xfrm>
          <a:prstGeom prst="rect">
            <a:avLst/>
          </a:prstGeom>
          <a:noFill/>
        </p:spPr>
        <p:txBody>
          <a:bodyPr wrap="square" rtlCol="0">
            <a:spAutoFit/>
          </a:bodyPr>
          <a:lstStyle/>
          <a:p>
            <a:r>
              <a:rPr lang="es-ES" sz="3200" dirty="0"/>
              <a:t>Clara Janneth Santos-Martínez</a:t>
            </a:r>
          </a:p>
          <a:p>
            <a:r>
              <a:rPr lang="es-ES" sz="3200" dirty="0"/>
              <a:t>Profesora Ayudante-Doctor</a:t>
            </a:r>
          </a:p>
        </p:txBody>
      </p:sp>
      <p:sp>
        <p:nvSpPr>
          <p:cNvPr id="5" name="Marcador de pie de página 4">
            <a:extLst>
              <a:ext uri="{FF2B5EF4-FFF2-40B4-BE49-F238E27FC236}">
                <a16:creationId xmlns:a16="http://schemas.microsoft.com/office/drawing/2014/main" id="{425FF805-561D-E04B-CE08-AADD7E8F6C85}"/>
              </a:ext>
            </a:extLst>
          </p:cNvPr>
          <p:cNvSpPr>
            <a:spLocks noGrp="1"/>
          </p:cNvSpPr>
          <p:nvPr>
            <p:ph type="ftr" sz="quarter" idx="10"/>
          </p:nvPr>
        </p:nvSpPr>
        <p:spPr>
          <a:xfrm>
            <a:off x="2476500" y="6356350"/>
            <a:ext cx="6920126" cy="379980"/>
          </a:xfrm>
        </p:spPr>
        <p:txBody>
          <a:bodyPr/>
          <a:lstStyle/>
          <a:p>
            <a:r>
              <a:rPr lang="es-ES" dirty="0"/>
              <a:t>Elaborado por: Clara Janneth Santos-Martínez. Material Docente en Abierto, URJC</a:t>
            </a:r>
          </a:p>
        </p:txBody>
      </p:sp>
      <p:sp>
        <p:nvSpPr>
          <p:cNvPr id="7" name="Marcador de número de diapositiva 6">
            <a:extLst>
              <a:ext uri="{FF2B5EF4-FFF2-40B4-BE49-F238E27FC236}">
                <a16:creationId xmlns:a16="http://schemas.microsoft.com/office/drawing/2014/main" id="{026D1DD8-1B42-CF68-A2C7-8E323270E5FD}"/>
              </a:ext>
            </a:extLst>
          </p:cNvPr>
          <p:cNvSpPr>
            <a:spLocks noGrp="1"/>
          </p:cNvSpPr>
          <p:nvPr>
            <p:ph type="sldNum" sz="quarter" idx="11"/>
          </p:nvPr>
        </p:nvSpPr>
        <p:spPr/>
        <p:txBody>
          <a:bodyPr/>
          <a:lstStyle/>
          <a:p>
            <a:fld id="{EAB12A51-B90F-41A2-8418-3383866E81AA}" type="slidenum">
              <a:rPr lang="es-ES" smtClean="0"/>
              <a:t>2</a:t>
            </a:fld>
            <a:endParaRPr lang="es-ES"/>
          </a:p>
        </p:txBody>
      </p:sp>
    </p:spTree>
    <p:extLst>
      <p:ext uri="{BB962C8B-B14F-4D97-AF65-F5344CB8AC3E}">
        <p14:creationId xmlns:p14="http://schemas.microsoft.com/office/powerpoint/2010/main" val="32237638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624783-6CC8-059B-C1D1-660A78448C26}"/>
              </a:ext>
            </a:extLst>
          </p:cNvPr>
          <p:cNvSpPr>
            <a:spLocks noGrp="1"/>
          </p:cNvSpPr>
          <p:nvPr>
            <p:ph type="title"/>
          </p:nvPr>
        </p:nvSpPr>
        <p:spPr>
          <a:xfrm>
            <a:off x="1783080" y="558720"/>
            <a:ext cx="9800280" cy="615600"/>
          </a:xfrm>
        </p:spPr>
        <p:txBody>
          <a:bodyPr/>
          <a:lstStyle/>
          <a:p>
            <a:r>
              <a:rPr lang="es-ES" dirty="0"/>
              <a:t>Contenidos de Ejercicios en Abierto</a:t>
            </a:r>
          </a:p>
        </p:txBody>
      </p:sp>
      <p:sp>
        <p:nvSpPr>
          <p:cNvPr id="3" name="CuadroTexto 2">
            <a:extLst>
              <a:ext uri="{FF2B5EF4-FFF2-40B4-BE49-F238E27FC236}">
                <a16:creationId xmlns:a16="http://schemas.microsoft.com/office/drawing/2014/main" id="{F5CFD1D6-7172-F8EA-ABA2-D58AEA144D23}"/>
              </a:ext>
            </a:extLst>
          </p:cNvPr>
          <p:cNvSpPr txBox="1"/>
          <p:nvPr/>
        </p:nvSpPr>
        <p:spPr>
          <a:xfrm>
            <a:off x="1783080" y="1699831"/>
            <a:ext cx="9121140" cy="2949525"/>
          </a:xfrm>
          <a:prstGeom prst="rect">
            <a:avLst/>
          </a:prstGeom>
          <a:noFill/>
        </p:spPr>
        <p:txBody>
          <a:bodyPr wrap="square" rtlCol="0" anchor="ctr">
            <a:spAutoFit/>
          </a:bodyPr>
          <a:lstStyle/>
          <a:p>
            <a:pPr>
              <a:lnSpc>
                <a:spcPct val="150000"/>
              </a:lnSpc>
            </a:pPr>
            <a:r>
              <a:rPr lang="es-ES" dirty="0"/>
              <a:t>Estructura de los Ejercicios en esta asignatura</a:t>
            </a:r>
          </a:p>
          <a:p>
            <a:pPr>
              <a:lnSpc>
                <a:spcPct val="150000"/>
              </a:lnSpc>
            </a:pPr>
            <a:r>
              <a:rPr lang="es-ES" dirty="0"/>
              <a:t>Tema 0  </a:t>
            </a:r>
            <a:r>
              <a:rPr lang="es-ES" u="dotted" dirty="0"/>
              <a:t>								</a:t>
            </a:r>
            <a:r>
              <a:rPr lang="es-ES" dirty="0"/>
              <a:t>  5</a:t>
            </a:r>
          </a:p>
          <a:p>
            <a:pPr>
              <a:lnSpc>
                <a:spcPct val="150000"/>
              </a:lnSpc>
            </a:pPr>
            <a:r>
              <a:rPr lang="es-ES" dirty="0"/>
              <a:t>Tema 1 </a:t>
            </a:r>
            <a:r>
              <a:rPr lang="es-ES" u="dotted" dirty="0"/>
              <a:t>								  </a:t>
            </a:r>
            <a:r>
              <a:rPr lang="es-ES" dirty="0"/>
              <a:t>7  </a:t>
            </a:r>
          </a:p>
          <a:p>
            <a:pPr>
              <a:lnSpc>
                <a:spcPct val="150000"/>
              </a:lnSpc>
            </a:pPr>
            <a:r>
              <a:rPr lang="es-ES" dirty="0"/>
              <a:t>Tema 2 </a:t>
            </a:r>
            <a:r>
              <a:rPr lang="es-ES" u="dotted" dirty="0"/>
              <a:t>								 </a:t>
            </a:r>
            <a:r>
              <a:rPr lang="es-ES" dirty="0"/>
              <a:t>13  </a:t>
            </a:r>
          </a:p>
          <a:p>
            <a:pPr>
              <a:lnSpc>
                <a:spcPct val="150000"/>
              </a:lnSpc>
            </a:pPr>
            <a:r>
              <a:rPr lang="es-ES" dirty="0"/>
              <a:t>Tema 3 </a:t>
            </a:r>
            <a:r>
              <a:rPr lang="es-ES" u="dotted" dirty="0"/>
              <a:t>								 </a:t>
            </a:r>
            <a:r>
              <a:rPr lang="es-ES" dirty="0"/>
              <a:t>15 </a:t>
            </a:r>
          </a:p>
          <a:p>
            <a:pPr>
              <a:lnSpc>
                <a:spcPct val="150000"/>
              </a:lnSpc>
            </a:pPr>
            <a:r>
              <a:rPr lang="es-ES" dirty="0"/>
              <a:t>Tema 4 </a:t>
            </a:r>
            <a:r>
              <a:rPr lang="es-ES" u="dotted" dirty="0"/>
              <a:t>								 </a:t>
            </a:r>
            <a:r>
              <a:rPr lang="es-ES" dirty="0"/>
              <a:t>17</a:t>
            </a:r>
          </a:p>
          <a:p>
            <a:pPr>
              <a:lnSpc>
                <a:spcPct val="150000"/>
              </a:lnSpc>
            </a:pPr>
            <a:r>
              <a:rPr lang="es-ES" dirty="0"/>
              <a:t>Tema 5 </a:t>
            </a:r>
            <a:r>
              <a:rPr lang="es-ES" u="dotted" dirty="0"/>
              <a:t>								 </a:t>
            </a:r>
            <a:r>
              <a:rPr lang="es-ES" dirty="0"/>
              <a:t>18</a:t>
            </a:r>
          </a:p>
        </p:txBody>
      </p:sp>
      <p:sp>
        <p:nvSpPr>
          <p:cNvPr id="4" name="Marcador de pie de página 3">
            <a:extLst>
              <a:ext uri="{FF2B5EF4-FFF2-40B4-BE49-F238E27FC236}">
                <a16:creationId xmlns:a16="http://schemas.microsoft.com/office/drawing/2014/main" id="{0313D4DE-13B5-76F1-D504-E6D6147E3546}"/>
              </a:ext>
            </a:extLst>
          </p:cNvPr>
          <p:cNvSpPr>
            <a:spLocks noGrp="1"/>
          </p:cNvSpPr>
          <p:nvPr>
            <p:ph type="ftr" sz="quarter" idx="10"/>
          </p:nvPr>
        </p:nvSpPr>
        <p:spPr>
          <a:xfrm>
            <a:off x="3238500" y="6356350"/>
            <a:ext cx="6158126" cy="379980"/>
          </a:xfrm>
        </p:spPr>
        <p:txBody>
          <a:bodyPr/>
          <a:lstStyle/>
          <a:p>
            <a:r>
              <a:rPr lang="es-ES" dirty="0"/>
              <a:t>Elaborado por: Clara Janneth Santos-Martínez. Material Docente en Abierto, URJC</a:t>
            </a:r>
          </a:p>
        </p:txBody>
      </p:sp>
      <p:sp>
        <p:nvSpPr>
          <p:cNvPr id="5" name="Marcador de número de diapositiva 4">
            <a:extLst>
              <a:ext uri="{FF2B5EF4-FFF2-40B4-BE49-F238E27FC236}">
                <a16:creationId xmlns:a16="http://schemas.microsoft.com/office/drawing/2014/main" id="{B556A198-5E8A-F98D-3E8E-A0DEA39C629C}"/>
              </a:ext>
            </a:extLst>
          </p:cNvPr>
          <p:cNvSpPr>
            <a:spLocks noGrp="1"/>
          </p:cNvSpPr>
          <p:nvPr>
            <p:ph type="sldNum" sz="quarter" idx="11"/>
          </p:nvPr>
        </p:nvSpPr>
        <p:spPr/>
        <p:txBody>
          <a:bodyPr/>
          <a:lstStyle/>
          <a:p>
            <a:fld id="{EAB12A51-B90F-41A2-8418-3383866E81AA}" type="slidenum">
              <a:rPr lang="es-ES" smtClean="0"/>
              <a:t>3</a:t>
            </a:fld>
            <a:endParaRPr lang="es-ES"/>
          </a:p>
        </p:txBody>
      </p:sp>
    </p:spTree>
    <p:extLst>
      <p:ext uri="{BB962C8B-B14F-4D97-AF65-F5344CB8AC3E}">
        <p14:creationId xmlns:p14="http://schemas.microsoft.com/office/powerpoint/2010/main" val="1601344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18C500-4C52-EB41-7882-5FCA5D90BDCA}"/>
              </a:ext>
            </a:extLst>
          </p:cNvPr>
          <p:cNvSpPr>
            <a:spLocks noGrp="1"/>
          </p:cNvSpPr>
          <p:nvPr>
            <p:ph type="title"/>
          </p:nvPr>
        </p:nvSpPr>
        <p:spPr>
          <a:xfrm>
            <a:off x="1733550" y="558720"/>
            <a:ext cx="9849810" cy="615600"/>
          </a:xfrm>
        </p:spPr>
        <p:txBody>
          <a:bodyPr/>
          <a:lstStyle/>
          <a:p>
            <a:r>
              <a:rPr lang="es-ES" sz="3600" dirty="0"/>
              <a:t>Estructura de los Ejercicios en esta asignatura</a:t>
            </a:r>
          </a:p>
        </p:txBody>
      </p:sp>
      <p:sp>
        <p:nvSpPr>
          <p:cNvPr id="3" name="Marcador de pie de página 2">
            <a:extLst>
              <a:ext uri="{FF2B5EF4-FFF2-40B4-BE49-F238E27FC236}">
                <a16:creationId xmlns:a16="http://schemas.microsoft.com/office/drawing/2014/main" id="{15AF239E-8E9F-81FC-81AD-EAE05991B655}"/>
              </a:ext>
            </a:extLst>
          </p:cNvPr>
          <p:cNvSpPr>
            <a:spLocks noGrp="1"/>
          </p:cNvSpPr>
          <p:nvPr>
            <p:ph type="ftr" sz="quarter" idx="10"/>
          </p:nvPr>
        </p:nvSpPr>
        <p:spPr>
          <a:xfrm>
            <a:off x="3219450" y="6356350"/>
            <a:ext cx="6177176" cy="379980"/>
          </a:xfrm>
        </p:spPr>
        <p:txBody>
          <a:bodyPr/>
          <a:lstStyle/>
          <a:p>
            <a:r>
              <a:rPr lang="es-ES" dirty="0"/>
              <a:t>Elaborado por: Clara Janneth Santos-Martínez. Material Docente en Abierto, URJC</a:t>
            </a:r>
          </a:p>
        </p:txBody>
      </p:sp>
      <p:sp>
        <p:nvSpPr>
          <p:cNvPr id="4" name="Marcador de número de diapositiva 3">
            <a:extLst>
              <a:ext uri="{FF2B5EF4-FFF2-40B4-BE49-F238E27FC236}">
                <a16:creationId xmlns:a16="http://schemas.microsoft.com/office/drawing/2014/main" id="{068F6EA1-B8B4-5EAB-E972-2AE09C66235B}"/>
              </a:ext>
            </a:extLst>
          </p:cNvPr>
          <p:cNvSpPr>
            <a:spLocks noGrp="1"/>
          </p:cNvSpPr>
          <p:nvPr>
            <p:ph type="sldNum" sz="quarter" idx="11"/>
          </p:nvPr>
        </p:nvSpPr>
        <p:spPr/>
        <p:txBody>
          <a:bodyPr/>
          <a:lstStyle/>
          <a:p>
            <a:fld id="{EAB12A51-B90F-41A2-8418-3383866E81AA}" type="slidenum">
              <a:rPr lang="es-ES" smtClean="0"/>
              <a:t>4</a:t>
            </a:fld>
            <a:endParaRPr lang="es-ES"/>
          </a:p>
        </p:txBody>
      </p:sp>
      <p:sp>
        <p:nvSpPr>
          <p:cNvPr id="6" name="CuadroTexto 5">
            <a:extLst>
              <a:ext uri="{FF2B5EF4-FFF2-40B4-BE49-F238E27FC236}">
                <a16:creationId xmlns:a16="http://schemas.microsoft.com/office/drawing/2014/main" id="{06A09682-F702-4690-18D8-89FA6C69259D}"/>
              </a:ext>
            </a:extLst>
          </p:cNvPr>
          <p:cNvSpPr txBox="1"/>
          <p:nvPr/>
        </p:nvSpPr>
        <p:spPr>
          <a:xfrm>
            <a:off x="1304925" y="1379491"/>
            <a:ext cx="10496549" cy="5027017"/>
          </a:xfrm>
          <a:prstGeom prst="rect">
            <a:avLst/>
          </a:prstGeom>
          <a:noFill/>
        </p:spPr>
        <p:txBody>
          <a:bodyPr wrap="square" rtlCol="0">
            <a:spAutoFit/>
          </a:bodyPr>
          <a:lstStyle/>
          <a:p>
            <a:pPr>
              <a:lnSpc>
                <a:spcPct val="150000"/>
              </a:lnSpc>
            </a:pPr>
            <a:r>
              <a:rPr lang="es-ES" dirty="0"/>
              <a:t>Estrategia para la gestión de la información y el almacenamiento de los ejercicios y apuntes de la asignatura utilizando la Libreta Digital </a:t>
            </a:r>
            <a:r>
              <a:rPr lang="es-ES" dirty="0" err="1"/>
              <a:t>One</a:t>
            </a:r>
            <a:r>
              <a:rPr lang="es-ES" dirty="0"/>
              <a:t> Note (entorno Microsoft Office 365). Se trata de una plataforma que permite la organización del trabajo por temas y que se puede descargar en cualquier dispositivo (multiplataforma). </a:t>
            </a:r>
            <a:r>
              <a:rPr lang="es-ES" dirty="0" err="1"/>
              <a:t>One</a:t>
            </a:r>
            <a:r>
              <a:rPr lang="es-ES" dirty="0"/>
              <a:t> Note permite el trabajo colaborativo por lo que la integración aporta tanto al desarrollo de competencias de escritura como las de gestión de la información y, por supuesto, el desarrollo de competencias digitales. </a:t>
            </a:r>
          </a:p>
          <a:p>
            <a:pPr>
              <a:lnSpc>
                <a:spcPct val="150000"/>
              </a:lnSpc>
            </a:pPr>
            <a:r>
              <a:rPr lang="es-ES" dirty="0"/>
              <a:t>Los ejercicios que se presentan a continuación aportan a la aplicación práctica de marcos teóricos que se desarrollan en el temario y enfatizan algunos conceptos que los estudiantes deben manejar tanto en esta asignatura como en aquellas que con las que tiene conexión futura, a saber: Nuevas Tecnologías y Sociedad de la Información, Estructura del Sistema de Medios, Opinión Pública, Investigación de Audiencias, Psicología de la Comunicación y Métodos de Investigación en Comunicación. </a:t>
            </a:r>
          </a:p>
        </p:txBody>
      </p:sp>
    </p:spTree>
    <p:extLst>
      <p:ext uri="{BB962C8B-B14F-4D97-AF65-F5344CB8AC3E}">
        <p14:creationId xmlns:p14="http://schemas.microsoft.com/office/powerpoint/2010/main" val="3366586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4F7727-C43B-F94D-437C-B7E32874E0AD}"/>
              </a:ext>
            </a:extLst>
          </p:cNvPr>
          <p:cNvSpPr>
            <a:spLocks noGrp="1"/>
          </p:cNvSpPr>
          <p:nvPr>
            <p:ph type="title"/>
          </p:nvPr>
        </p:nvSpPr>
        <p:spPr>
          <a:xfrm>
            <a:off x="1805940" y="558720"/>
            <a:ext cx="9777420" cy="615600"/>
          </a:xfrm>
        </p:spPr>
        <p:txBody>
          <a:bodyPr/>
          <a:lstStyle/>
          <a:p>
            <a:r>
              <a:rPr lang="es-ES" dirty="0"/>
              <a:t>Tema 0. Revisión de conceptos</a:t>
            </a:r>
          </a:p>
        </p:txBody>
      </p:sp>
      <p:sp>
        <p:nvSpPr>
          <p:cNvPr id="4" name="CuadroTexto 3">
            <a:extLst>
              <a:ext uri="{FF2B5EF4-FFF2-40B4-BE49-F238E27FC236}">
                <a16:creationId xmlns:a16="http://schemas.microsoft.com/office/drawing/2014/main" id="{4FB30D12-9A90-2350-BADD-401B4219ECE0}"/>
              </a:ext>
            </a:extLst>
          </p:cNvPr>
          <p:cNvSpPr txBox="1"/>
          <p:nvPr/>
        </p:nvSpPr>
        <p:spPr>
          <a:xfrm>
            <a:off x="1711643" y="1859421"/>
            <a:ext cx="9512617" cy="2125005"/>
          </a:xfrm>
          <a:prstGeom prst="rect">
            <a:avLst/>
          </a:prstGeom>
          <a:noFill/>
        </p:spPr>
        <p:txBody>
          <a:bodyPr wrap="square">
            <a:spAutoFit/>
          </a:bodyPr>
          <a:lstStyle/>
          <a:p>
            <a:pPr algn="l" rtl="0" fontAlgn="base">
              <a:lnSpc>
                <a:spcPct val="150000"/>
              </a:lnSpc>
            </a:pPr>
            <a:r>
              <a:rPr lang="es-ES" sz="1800" b="0" i="0" dirty="0">
                <a:solidFill>
                  <a:srgbClr val="000000"/>
                </a:solidFill>
                <a:effectLst/>
                <a:latin typeface="Calibri" panose="020F0502020204030204" pitchFamily="34" charset="0"/>
              </a:rPr>
              <a:t>Elabore una tabla que permita revisar las </a:t>
            </a:r>
            <a:r>
              <a:rPr lang="es-ES" sz="1800" b="1" i="0" dirty="0">
                <a:solidFill>
                  <a:srgbClr val="FF0000"/>
                </a:solidFill>
                <a:effectLst/>
                <a:latin typeface="Calibri" panose="020F0502020204030204" pitchFamily="34" charset="0"/>
              </a:rPr>
              <a:t>Teorías de la Comunicación</a:t>
            </a:r>
            <a:r>
              <a:rPr lang="es-ES" sz="1800" b="0" i="0" dirty="0">
                <a:solidFill>
                  <a:srgbClr val="000000"/>
                </a:solidFill>
                <a:effectLst/>
                <a:latin typeface="Calibri" panose="020F0502020204030204" pitchFamily="34" charset="0"/>
              </a:rPr>
              <a:t> vistas durante el curso anterior. Tenga en cuenta los siguientes conceptos.  </a:t>
            </a:r>
          </a:p>
          <a:p>
            <a:pPr algn="l" rtl="0" fontAlgn="base">
              <a:lnSpc>
                <a:spcPct val="150000"/>
              </a:lnSpc>
            </a:pPr>
            <a:endParaRPr lang="es-ES" b="0" i="0" dirty="0">
              <a:solidFill>
                <a:srgbClr val="000000"/>
              </a:solidFill>
              <a:effectLst/>
              <a:latin typeface="Segoe UI" panose="020B0502040204020203" pitchFamily="34" charset="0"/>
            </a:endParaRPr>
          </a:p>
          <a:p>
            <a:pPr algn="l" rtl="0" fontAlgn="base">
              <a:lnSpc>
                <a:spcPct val="150000"/>
              </a:lnSpc>
            </a:pPr>
            <a:r>
              <a:rPr lang="es-ES" sz="1800" b="1" i="0" dirty="0">
                <a:solidFill>
                  <a:srgbClr val="000000"/>
                </a:solidFill>
                <a:effectLst/>
                <a:latin typeface="Calibri" panose="020F0502020204030204" pitchFamily="34" charset="0"/>
              </a:rPr>
              <a:t>Teoría / Principales conceptos / Principales Representantes / Descripción, características y/o aplicaciones</a:t>
            </a:r>
            <a:r>
              <a:rPr lang="es-ES" sz="1800" b="0" i="0" dirty="0">
                <a:solidFill>
                  <a:srgbClr val="000000"/>
                </a:solidFill>
                <a:effectLst/>
                <a:latin typeface="Calibri" panose="020F0502020204030204" pitchFamily="34" charset="0"/>
              </a:rPr>
              <a:t> </a:t>
            </a:r>
            <a:endParaRPr lang="es-ES" b="0" i="0" dirty="0">
              <a:solidFill>
                <a:srgbClr val="000000"/>
              </a:solidFill>
              <a:effectLst/>
              <a:latin typeface="Segoe UI" panose="020B0502040204020203" pitchFamily="34" charset="0"/>
            </a:endParaRPr>
          </a:p>
        </p:txBody>
      </p:sp>
      <p:sp>
        <p:nvSpPr>
          <p:cNvPr id="5" name="Marcador de pie de página 4">
            <a:extLst>
              <a:ext uri="{FF2B5EF4-FFF2-40B4-BE49-F238E27FC236}">
                <a16:creationId xmlns:a16="http://schemas.microsoft.com/office/drawing/2014/main" id="{5FB42582-D3CC-3870-8237-36413CFFB96D}"/>
              </a:ext>
            </a:extLst>
          </p:cNvPr>
          <p:cNvSpPr>
            <a:spLocks noGrp="1"/>
          </p:cNvSpPr>
          <p:nvPr>
            <p:ph type="ftr" sz="quarter" idx="10"/>
          </p:nvPr>
        </p:nvSpPr>
        <p:spPr>
          <a:xfrm>
            <a:off x="3257550" y="6356350"/>
            <a:ext cx="6139076" cy="379980"/>
          </a:xfrm>
        </p:spPr>
        <p:txBody>
          <a:bodyPr/>
          <a:lstStyle/>
          <a:p>
            <a:r>
              <a:rPr lang="es-ES" dirty="0"/>
              <a:t>Elaborado por: Clara Janneth Santos-Martínez. Material Docente en Abierto, URJC</a:t>
            </a:r>
          </a:p>
        </p:txBody>
      </p:sp>
      <p:sp>
        <p:nvSpPr>
          <p:cNvPr id="6" name="Marcador de número de diapositiva 5">
            <a:extLst>
              <a:ext uri="{FF2B5EF4-FFF2-40B4-BE49-F238E27FC236}">
                <a16:creationId xmlns:a16="http://schemas.microsoft.com/office/drawing/2014/main" id="{703337DD-2ECB-34A3-3A6A-CBC6AD6FBF6E}"/>
              </a:ext>
            </a:extLst>
          </p:cNvPr>
          <p:cNvSpPr>
            <a:spLocks noGrp="1"/>
          </p:cNvSpPr>
          <p:nvPr>
            <p:ph type="sldNum" sz="quarter" idx="11"/>
          </p:nvPr>
        </p:nvSpPr>
        <p:spPr/>
        <p:txBody>
          <a:bodyPr/>
          <a:lstStyle/>
          <a:p>
            <a:fld id="{EAB12A51-B90F-41A2-8418-3383866E81AA}" type="slidenum">
              <a:rPr lang="es-ES" smtClean="0"/>
              <a:t>5</a:t>
            </a:fld>
            <a:endParaRPr lang="es-ES"/>
          </a:p>
        </p:txBody>
      </p:sp>
    </p:spTree>
    <p:extLst>
      <p:ext uri="{BB962C8B-B14F-4D97-AF65-F5344CB8AC3E}">
        <p14:creationId xmlns:p14="http://schemas.microsoft.com/office/powerpoint/2010/main" val="3360319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86D20C-3E59-5621-F044-B146371FC74B}"/>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46FC20A6-2E8D-33D8-1523-EEF4EC75820C}"/>
              </a:ext>
            </a:extLst>
          </p:cNvPr>
          <p:cNvSpPr>
            <a:spLocks noGrp="1"/>
          </p:cNvSpPr>
          <p:nvPr>
            <p:ph type="title"/>
          </p:nvPr>
        </p:nvSpPr>
        <p:spPr>
          <a:xfrm>
            <a:off x="1805940" y="558720"/>
            <a:ext cx="9777420" cy="615600"/>
          </a:xfrm>
        </p:spPr>
        <p:txBody>
          <a:bodyPr/>
          <a:lstStyle/>
          <a:p>
            <a:r>
              <a:rPr lang="es-ES" dirty="0"/>
              <a:t>Tema 0. Revisión de conceptos</a:t>
            </a:r>
          </a:p>
        </p:txBody>
      </p:sp>
      <p:pic>
        <p:nvPicPr>
          <p:cNvPr id="1026" name="Picture 2" descr="Tabla&#10;&#10;Descripción generada automáticamente">
            <a:extLst>
              <a:ext uri="{FF2B5EF4-FFF2-40B4-BE49-F238E27FC236}">
                <a16:creationId xmlns:a16="http://schemas.microsoft.com/office/drawing/2014/main" id="{0829B4B4-CF68-1720-9686-E1F4054598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4441" y="1646188"/>
            <a:ext cx="6292317" cy="4420552"/>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5663E28F-1FB8-0E0D-4727-5581370C41A9}"/>
              </a:ext>
            </a:extLst>
          </p:cNvPr>
          <p:cNvSpPr txBox="1"/>
          <p:nvPr/>
        </p:nvSpPr>
        <p:spPr>
          <a:xfrm>
            <a:off x="1166761" y="1542425"/>
            <a:ext cx="4297680" cy="4524315"/>
          </a:xfrm>
          <a:prstGeom prst="rect">
            <a:avLst/>
          </a:prstGeom>
          <a:noFill/>
        </p:spPr>
        <p:txBody>
          <a:bodyPr wrap="square">
            <a:spAutoFit/>
          </a:bodyPr>
          <a:lstStyle/>
          <a:p>
            <a:pPr algn="l" fontAlgn="base"/>
            <a:r>
              <a:rPr lang="es-ES" sz="1600" b="0" i="0" dirty="0">
                <a:effectLst/>
              </a:rPr>
              <a:t>Perfiles Profesionales desde los Medios de Comunicación Masiva </a:t>
            </a:r>
          </a:p>
          <a:p>
            <a:pPr algn="l" rtl="0" fontAlgn="base">
              <a:buFont typeface="Arial" panose="020B0604020202020204" pitchFamily="34" charset="0"/>
              <a:buChar char="•"/>
            </a:pPr>
            <a:r>
              <a:rPr lang="es-ES" sz="1600" b="1" i="0" dirty="0">
                <a:solidFill>
                  <a:srgbClr val="000000"/>
                </a:solidFill>
                <a:effectLst/>
              </a:rPr>
              <a:t>Formular una investigación desde cada perspectiva:</a:t>
            </a:r>
            <a:r>
              <a:rPr lang="es-ES" sz="1600" b="0" i="0" dirty="0">
                <a:solidFill>
                  <a:srgbClr val="000000"/>
                </a:solidFill>
                <a:effectLst/>
              </a:rPr>
              <a:t> Funcionalista, Interpretativa, Crítica </a:t>
            </a:r>
          </a:p>
          <a:p>
            <a:pPr marL="742950" lvl="1" indent="-285750" algn="l" rtl="0" fontAlgn="base">
              <a:buFont typeface="Arial" panose="020B0604020202020204" pitchFamily="34" charset="0"/>
              <a:buChar char="•"/>
            </a:pPr>
            <a:r>
              <a:rPr lang="es-ES" sz="1600" b="0" i="0" dirty="0">
                <a:solidFill>
                  <a:srgbClr val="000000"/>
                </a:solidFill>
                <a:effectLst/>
              </a:rPr>
              <a:t>Pensar en ¿Qué investigo? - Tema: Pregunta de investigación. Pienso si esa pregunta de investigación resuelve alguna necesidad en mi población </a:t>
            </a:r>
          </a:p>
          <a:p>
            <a:pPr marL="742950" lvl="1" indent="-285750" algn="l" rtl="0" fontAlgn="base">
              <a:buFont typeface="Arial" panose="020B0604020202020204" pitchFamily="34" charset="0"/>
              <a:buChar char="•"/>
            </a:pPr>
            <a:r>
              <a:rPr lang="es-ES" sz="1600" b="0" i="0" dirty="0">
                <a:solidFill>
                  <a:srgbClr val="000000"/>
                </a:solidFill>
                <a:effectLst/>
              </a:rPr>
              <a:t>¿A quién? Población </a:t>
            </a:r>
          </a:p>
          <a:p>
            <a:pPr marL="742950" lvl="1" indent="-285750" algn="l" rtl="0" fontAlgn="base">
              <a:buFont typeface="Arial" panose="020B0604020202020204" pitchFamily="34" charset="0"/>
              <a:buChar char="•"/>
            </a:pPr>
            <a:r>
              <a:rPr lang="es-ES" sz="1600" b="0" i="0" dirty="0">
                <a:solidFill>
                  <a:srgbClr val="000000"/>
                </a:solidFill>
                <a:effectLst/>
              </a:rPr>
              <a:t>¿Cómo? - ¿Qué métodos y técnicas empleo? </a:t>
            </a:r>
          </a:p>
          <a:p>
            <a:pPr marL="742950" lvl="1" indent="-285750" algn="l" rtl="0" fontAlgn="base">
              <a:buFont typeface="Arial" panose="020B0604020202020204" pitchFamily="34" charset="0"/>
              <a:buChar char="•"/>
            </a:pPr>
            <a:r>
              <a:rPr lang="es-ES" sz="1600" b="0" i="0" dirty="0">
                <a:solidFill>
                  <a:srgbClr val="000000"/>
                </a:solidFill>
                <a:effectLst/>
              </a:rPr>
              <a:t>¿Dónde? Ejemplo: en un colegio, en una universidad, en Vallecas, en el Barrio Salamanca, en una ONG, en los clubes de fútbol, etc.  </a:t>
            </a:r>
          </a:p>
          <a:p>
            <a:pPr marL="742950" lvl="1" indent="-285750" algn="l" rtl="0" fontAlgn="base">
              <a:buFont typeface="Arial" panose="020B0604020202020204" pitchFamily="34" charset="0"/>
              <a:buChar char="•"/>
            </a:pPr>
            <a:r>
              <a:rPr lang="es-ES" sz="1600" b="0" i="0" dirty="0">
                <a:solidFill>
                  <a:srgbClr val="000000"/>
                </a:solidFill>
                <a:effectLst/>
              </a:rPr>
              <a:t>¿Dónde? </a:t>
            </a:r>
          </a:p>
        </p:txBody>
      </p:sp>
      <p:sp>
        <p:nvSpPr>
          <p:cNvPr id="6" name="Marcador de pie de página 5">
            <a:extLst>
              <a:ext uri="{FF2B5EF4-FFF2-40B4-BE49-F238E27FC236}">
                <a16:creationId xmlns:a16="http://schemas.microsoft.com/office/drawing/2014/main" id="{6C7D3F48-3AB8-A337-944B-C68AD6590E5E}"/>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7" name="Marcador de número de diapositiva 6">
            <a:extLst>
              <a:ext uri="{FF2B5EF4-FFF2-40B4-BE49-F238E27FC236}">
                <a16:creationId xmlns:a16="http://schemas.microsoft.com/office/drawing/2014/main" id="{B37D2978-06DC-2C70-F82E-0C07434B004B}"/>
              </a:ext>
            </a:extLst>
          </p:cNvPr>
          <p:cNvSpPr>
            <a:spLocks noGrp="1"/>
          </p:cNvSpPr>
          <p:nvPr>
            <p:ph type="sldNum" sz="quarter" idx="11"/>
          </p:nvPr>
        </p:nvSpPr>
        <p:spPr/>
        <p:txBody>
          <a:bodyPr/>
          <a:lstStyle/>
          <a:p>
            <a:fld id="{EAB12A51-B90F-41A2-8418-3383866E81AA}" type="slidenum">
              <a:rPr lang="es-ES" smtClean="0"/>
              <a:t>6</a:t>
            </a:fld>
            <a:endParaRPr lang="es-ES"/>
          </a:p>
        </p:txBody>
      </p:sp>
    </p:spTree>
    <p:extLst>
      <p:ext uri="{BB962C8B-B14F-4D97-AF65-F5344CB8AC3E}">
        <p14:creationId xmlns:p14="http://schemas.microsoft.com/office/powerpoint/2010/main" val="1166112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12F295-8B87-B7E0-4472-2355B010A7BA}"/>
              </a:ext>
            </a:extLst>
          </p:cNvPr>
          <p:cNvSpPr>
            <a:spLocks noGrp="1"/>
          </p:cNvSpPr>
          <p:nvPr>
            <p:ph type="title"/>
          </p:nvPr>
        </p:nvSpPr>
        <p:spPr>
          <a:xfrm>
            <a:off x="1707840" y="558720"/>
            <a:ext cx="9875520" cy="615600"/>
          </a:xfrm>
        </p:spPr>
        <p:txBody>
          <a:bodyPr/>
          <a:lstStyle/>
          <a:p>
            <a:r>
              <a:rPr lang="es-ES" sz="3600" dirty="0"/>
              <a:t>Tema 1. Sociedad de la Información</a:t>
            </a:r>
          </a:p>
        </p:txBody>
      </p:sp>
      <p:sp>
        <p:nvSpPr>
          <p:cNvPr id="3" name="Marcador de pie de página 2">
            <a:extLst>
              <a:ext uri="{FF2B5EF4-FFF2-40B4-BE49-F238E27FC236}">
                <a16:creationId xmlns:a16="http://schemas.microsoft.com/office/drawing/2014/main" id="{7FC8446B-B060-14B5-6DA3-B3D1D39E137C}"/>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4" name="Marcador de número de diapositiva 3">
            <a:extLst>
              <a:ext uri="{FF2B5EF4-FFF2-40B4-BE49-F238E27FC236}">
                <a16:creationId xmlns:a16="http://schemas.microsoft.com/office/drawing/2014/main" id="{9B485692-742B-CBD9-2CD9-10CAC8DB9AD3}"/>
              </a:ext>
            </a:extLst>
          </p:cNvPr>
          <p:cNvSpPr>
            <a:spLocks noGrp="1"/>
          </p:cNvSpPr>
          <p:nvPr>
            <p:ph type="sldNum" sz="quarter" idx="11"/>
          </p:nvPr>
        </p:nvSpPr>
        <p:spPr/>
        <p:txBody>
          <a:bodyPr/>
          <a:lstStyle/>
          <a:p>
            <a:fld id="{EAB12A51-B90F-41A2-8418-3383866E81AA}" type="slidenum">
              <a:rPr lang="es-ES" smtClean="0"/>
              <a:t>7</a:t>
            </a:fld>
            <a:endParaRPr lang="es-ES"/>
          </a:p>
        </p:txBody>
      </p:sp>
      <p:sp>
        <p:nvSpPr>
          <p:cNvPr id="6" name="CuadroTexto 5">
            <a:extLst>
              <a:ext uri="{FF2B5EF4-FFF2-40B4-BE49-F238E27FC236}">
                <a16:creationId xmlns:a16="http://schemas.microsoft.com/office/drawing/2014/main" id="{D49EEA5F-CF44-A82B-CF8D-2494B82457E7}"/>
              </a:ext>
            </a:extLst>
          </p:cNvPr>
          <p:cNvSpPr txBox="1"/>
          <p:nvPr/>
        </p:nvSpPr>
        <p:spPr>
          <a:xfrm>
            <a:off x="1707840" y="1581556"/>
            <a:ext cx="9379260" cy="4247317"/>
          </a:xfrm>
          <a:prstGeom prst="rect">
            <a:avLst/>
          </a:prstGeom>
          <a:noFill/>
        </p:spPr>
        <p:txBody>
          <a:bodyPr wrap="square">
            <a:spAutoFit/>
          </a:bodyPr>
          <a:lstStyle/>
          <a:p>
            <a:pPr algn="l" rtl="0" fontAlgn="base"/>
            <a:r>
              <a:rPr lang="es-ES" b="0" i="0" dirty="0">
                <a:solidFill>
                  <a:srgbClr val="000000"/>
                </a:solidFill>
                <a:effectLst/>
                <a:cs typeface="Arial" panose="020B0604020202020204" pitchFamily="34" charset="0"/>
              </a:rPr>
              <a:t>a) Revise los siguientes movimientos </a:t>
            </a:r>
            <a:r>
              <a:rPr lang="es-ES" b="1" i="0" dirty="0">
                <a:solidFill>
                  <a:srgbClr val="FF0000"/>
                </a:solidFill>
                <a:effectLst/>
                <a:cs typeface="Arial" panose="020B0604020202020204" pitchFamily="34" charset="0"/>
              </a:rPr>
              <a:t>antiglobalización</a:t>
            </a:r>
            <a:r>
              <a:rPr lang="es-ES" b="0" i="0" dirty="0">
                <a:solidFill>
                  <a:srgbClr val="000000"/>
                </a:solidFill>
                <a:effectLst/>
                <a:cs typeface="Arial" panose="020B0604020202020204" pitchFamily="34" charset="0"/>
              </a:rPr>
              <a:t>. Realice una tabla (4 filas; 2 columnas). En las columnas: defina el concepto y brinde ejemplos de cada situación a nivel mundial: </a:t>
            </a:r>
          </a:p>
          <a:p>
            <a:pPr algn="l" rtl="0" fontAlgn="base"/>
            <a:r>
              <a:rPr lang="es-ES" b="0" i="0" dirty="0">
                <a:solidFill>
                  <a:srgbClr val="000000"/>
                </a:solidFill>
                <a:effectLst/>
                <a:cs typeface="Arial" panose="020B0604020202020204" pitchFamily="34" charset="0"/>
              </a:rPr>
              <a:t>En las filas ubique cada uno de los movimientos: </a:t>
            </a:r>
          </a:p>
          <a:p>
            <a:pPr lvl="1" fontAlgn="base">
              <a:buFont typeface="+mj-lt"/>
              <a:buAutoNum type="arabicPeriod"/>
            </a:pPr>
            <a:r>
              <a:rPr lang="es-ES" b="0" i="0" dirty="0">
                <a:solidFill>
                  <a:srgbClr val="000000"/>
                </a:solidFill>
                <a:effectLst/>
                <a:cs typeface="Arial" panose="020B0604020202020204" pitchFamily="34" charset="0"/>
              </a:rPr>
              <a:t>Breve historia de los movimientos sociales surgidos a finales del siglo XX en crítica al proceso de globalización </a:t>
            </a:r>
          </a:p>
          <a:p>
            <a:pPr lvl="1" fontAlgn="base">
              <a:buFont typeface="+mj-lt"/>
              <a:buAutoNum type="arabicPeriod"/>
            </a:pPr>
            <a:r>
              <a:rPr lang="es-ES" b="0" i="0" dirty="0">
                <a:solidFill>
                  <a:srgbClr val="000000"/>
                </a:solidFill>
                <a:effectLst/>
                <a:cs typeface="Arial" panose="020B0604020202020204" pitchFamily="34" charset="0"/>
              </a:rPr>
              <a:t>Movimientos ecologistas que se oponen a la globalización que daña el medio ambiente y agota los recursos naturales. Abogan por prácticas más sostenibles. </a:t>
            </a:r>
          </a:p>
          <a:p>
            <a:pPr lvl="1" fontAlgn="base">
              <a:buFont typeface="+mj-lt"/>
              <a:buAutoNum type="arabicPeriod"/>
            </a:pPr>
            <a:r>
              <a:rPr lang="es-ES" b="0" i="0" dirty="0">
                <a:solidFill>
                  <a:srgbClr val="000000"/>
                </a:solidFill>
                <a:effectLst/>
                <a:cs typeface="Arial" panose="020B0604020202020204" pitchFamily="34" charset="0"/>
              </a:rPr>
              <a:t>Pueblos indígenas y comunidades campesinas que han resistido la globalización que amenaza sus tierras, culturas y formas de vida tradicionales </a:t>
            </a:r>
          </a:p>
          <a:p>
            <a:pPr lvl="1" fontAlgn="base">
              <a:buFont typeface="+mj-lt"/>
              <a:buAutoNum type="arabicPeriod"/>
            </a:pPr>
            <a:r>
              <a:rPr lang="es-ES" b="0" i="0" dirty="0">
                <a:solidFill>
                  <a:srgbClr val="000000"/>
                </a:solidFill>
                <a:effectLst/>
                <a:cs typeface="Arial" panose="020B0604020202020204" pitchFamily="34" charset="0"/>
              </a:rPr>
              <a:t>Movimientos de Justicia Global. Buscan alternativas más equitativas y sostenibles al sistema económico actual. </a:t>
            </a:r>
          </a:p>
          <a:p>
            <a:pPr fontAlgn="base"/>
            <a:r>
              <a:rPr lang="es-ES" dirty="0">
                <a:solidFill>
                  <a:srgbClr val="000000"/>
                </a:solidFill>
                <a:cs typeface="Arial" panose="020B0604020202020204" pitchFamily="34" charset="0"/>
              </a:rPr>
              <a:t>b) Finalmente, los estudiantes pueden realizar actividades creativas como la creación de afiches, canciones o poemas que expresen sus ideas sobre la globalización y los movimientos sociales.</a:t>
            </a:r>
          </a:p>
        </p:txBody>
      </p:sp>
    </p:spTree>
    <p:extLst>
      <p:ext uri="{BB962C8B-B14F-4D97-AF65-F5344CB8AC3E}">
        <p14:creationId xmlns:p14="http://schemas.microsoft.com/office/powerpoint/2010/main" val="4743390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8327AC-EA59-3243-B846-736B4FBA5757}"/>
              </a:ext>
            </a:extLst>
          </p:cNvPr>
          <p:cNvSpPr>
            <a:spLocks noGrp="1"/>
          </p:cNvSpPr>
          <p:nvPr>
            <p:ph type="title"/>
          </p:nvPr>
        </p:nvSpPr>
        <p:spPr>
          <a:xfrm>
            <a:off x="1695450" y="558720"/>
            <a:ext cx="9887910" cy="615600"/>
          </a:xfrm>
        </p:spPr>
        <p:txBody>
          <a:bodyPr/>
          <a:lstStyle/>
          <a:p>
            <a:r>
              <a:rPr lang="es-ES" sz="3600" dirty="0"/>
              <a:t>Teoría Matemática de la Información</a:t>
            </a:r>
          </a:p>
        </p:txBody>
      </p:sp>
      <p:sp>
        <p:nvSpPr>
          <p:cNvPr id="3" name="Marcador de pie de página 2">
            <a:extLst>
              <a:ext uri="{FF2B5EF4-FFF2-40B4-BE49-F238E27FC236}">
                <a16:creationId xmlns:a16="http://schemas.microsoft.com/office/drawing/2014/main" id="{74736D5D-9A93-E19F-E1C8-B4573BA21D1F}"/>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4" name="Marcador de número de diapositiva 3">
            <a:extLst>
              <a:ext uri="{FF2B5EF4-FFF2-40B4-BE49-F238E27FC236}">
                <a16:creationId xmlns:a16="http://schemas.microsoft.com/office/drawing/2014/main" id="{D975E695-B4C1-95E7-223B-7A27B0A43089}"/>
              </a:ext>
            </a:extLst>
          </p:cNvPr>
          <p:cNvSpPr>
            <a:spLocks noGrp="1"/>
          </p:cNvSpPr>
          <p:nvPr>
            <p:ph type="sldNum" sz="quarter" idx="11"/>
          </p:nvPr>
        </p:nvSpPr>
        <p:spPr/>
        <p:txBody>
          <a:bodyPr/>
          <a:lstStyle/>
          <a:p>
            <a:fld id="{EAB12A51-B90F-41A2-8418-3383866E81AA}" type="slidenum">
              <a:rPr lang="es-ES" smtClean="0"/>
              <a:t>8</a:t>
            </a:fld>
            <a:endParaRPr lang="es-ES"/>
          </a:p>
        </p:txBody>
      </p:sp>
      <p:sp>
        <p:nvSpPr>
          <p:cNvPr id="5" name="CuadroTexto 4">
            <a:extLst>
              <a:ext uri="{FF2B5EF4-FFF2-40B4-BE49-F238E27FC236}">
                <a16:creationId xmlns:a16="http://schemas.microsoft.com/office/drawing/2014/main" id="{D7529B70-E0F0-249E-B117-E5AC612E5DCB}"/>
              </a:ext>
            </a:extLst>
          </p:cNvPr>
          <p:cNvSpPr txBox="1"/>
          <p:nvPr/>
        </p:nvSpPr>
        <p:spPr>
          <a:xfrm>
            <a:off x="1419225" y="1400175"/>
            <a:ext cx="10267949" cy="4196020"/>
          </a:xfrm>
          <a:prstGeom prst="rect">
            <a:avLst/>
          </a:prstGeom>
          <a:noFill/>
        </p:spPr>
        <p:txBody>
          <a:bodyPr wrap="square" rtlCol="0">
            <a:spAutoFit/>
          </a:bodyPr>
          <a:lstStyle/>
          <a:p>
            <a:pPr algn="l" rtl="0" fontAlgn="base">
              <a:lnSpc>
                <a:spcPct val="150000"/>
              </a:lnSpc>
            </a:pPr>
            <a:r>
              <a:rPr lang="es-ES" sz="1800" b="0" i="0" dirty="0">
                <a:solidFill>
                  <a:srgbClr val="000000"/>
                </a:solidFill>
                <a:effectLst/>
              </a:rPr>
              <a:t>Previa lectura de los textos sobre las Teorías de la Información y la Representación, los estudiantes deberán reflexionar, en grupo, sobre lo siguiente:  </a:t>
            </a:r>
            <a:endParaRPr lang="es-ES" b="0" i="0" dirty="0">
              <a:solidFill>
                <a:srgbClr val="000000"/>
              </a:solidFill>
              <a:effectLst/>
            </a:endParaRPr>
          </a:p>
          <a:p>
            <a:pPr algn="l" rtl="0" fontAlgn="base">
              <a:lnSpc>
                <a:spcPct val="150000"/>
              </a:lnSpc>
            </a:pPr>
            <a:r>
              <a:rPr lang="es-ES" sz="1800" b="0" i="0" dirty="0">
                <a:solidFill>
                  <a:srgbClr val="000000"/>
                </a:solidFill>
                <a:effectLst/>
              </a:rPr>
              <a:t>De acuerdo con el texto de Gonzalo Abril, la </a:t>
            </a:r>
            <a:r>
              <a:rPr lang="es-ES" sz="1800" b="0" i="0" dirty="0">
                <a:solidFill>
                  <a:srgbClr val="FF0000"/>
                </a:solidFill>
                <a:effectLst/>
              </a:rPr>
              <a:t>información </a:t>
            </a:r>
            <a:r>
              <a:rPr lang="es-ES" sz="1800" b="0" i="0" dirty="0">
                <a:solidFill>
                  <a:srgbClr val="000000"/>
                </a:solidFill>
                <a:effectLst/>
              </a:rPr>
              <a:t>es una medida (estadística) de la frecuencia relativa, o de la probabilidad de ocurrencia, de una señal o de un mensaje. En este sentido la información de que se ocupa la Teoría de la Información no es sino un grado de novedad o imprevisibilidad. (2021, p. 17). </a:t>
            </a:r>
            <a:endParaRPr lang="es-ES" b="0" i="0" dirty="0">
              <a:solidFill>
                <a:srgbClr val="000000"/>
              </a:solidFill>
              <a:effectLst/>
            </a:endParaRPr>
          </a:p>
          <a:p>
            <a:pPr algn="l" rtl="0" fontAlgn="base">
              <a:lnSpc>
                <a:spcPct val="150000"/>
              </a:lnSpc>
            </a:pPr>
            <a:r>
              <a:rPr lang="es-ES" sz="1800" b="1" i="0" dirty="0">
                <a:solidFill>
                  <a:srgbClr val="000000"/>
                </a:solidFill>
                <a:effectLst/>
              </a:rPr>
              <a:t>A)</a:t>
            </a:r>
            <a:r>
              <a:rPr lang="es-ES" sz="1800" b="0" i="0" dirty="0">
                <a:solidFill>
                  <a:srgbClr val="000000"/>
                </a:solidFill>
                <a:effectLst/>
              </a:rPr>
              <a:t> Reflexione con su grupo y responda utilizando  </a:t>
            </a:r>
            <a:r>
              <a:rPr lang="es-ES" sz="1800" b="0" i="1" dirty="0" err="1">
                <a:solidFill>
                  <a:srgbClr val="000000"/>
                </a:solidFill>
                <a:effectLst/>
              </a:rPr>
              <a:t>One</a:t>
            </a:r>
            <a:r>
              <a:rPr lang="es-ES" sz="1800" b="0" i="1" dirty="0">
                <a:solidFill>
                  <a:srgbClr val="000000"/>
                </a:solidFill>
                <a:effectLst/>
              </a:rPr>
              <a:t> Note </a:t>
            </a:r>
            <a:r>
              <a:rPr lang="es-ES" sz="1800" b="0" i="0" dirty="0">
                <a:solidFill>
                  <a:srgbClr val="000000"/>
                </a:solidFill>
                <a:effectLst/>
              </a:rPr>
              <a:t>a lo siguiente: </a:t>
            </a:r>
            <a:endParaRPr lang="es-ES" b="0" i="0" dirty="0">
              <a:solidFill>
                <a:srgbClr val="000000"/>
              </a:solidFill>
              <a:effectLst/>
            </a:endParaRPr>
          </a:p>
          <a:p>
            <a:pPr marL="285750" indent="-285750" algn="l" rtl="0" fontAlgn="base">
              <a:lnSpc>
                <a:spcPct val="150000"/>
              </a:lnSpc>
              <a:buFont typeface="Arial" panose="020B0604020202020204" pitchFamily="34" charset="0"/>
              <a:buChar char="•"/>
            </a:pPr>
            <a:r>
              <a:rPr lang="es-ES" sz="1800" b="0" i="0" dirty="0">
                <a:solidFill>
                  <a:srgbClr val="000000"/>
                </a:solidFill>
                <a:effectLst/>
              </a:rPr>
              <a:t> Defina el término “Entropía” y el término “Redundancia” y de 3 ejemplos sobre aplicaciones de la Teoría de la Información en la comunicación audiovisual.</a:t>
            </a:r>
            <a:endParaRPr lang="es-ES" b="0" i="0" dirty="0">
              <a:solidFill>
                <a:srgbClr val="000000"/>
              </a:solidFill>
              <a:effectLst/>
            </a:endParaRPr>
          </a:p>
          <a:p>
            <a:pPr algn="l" rtl="0" fontAlgn="base">
              <a:lnSpc>
                <a:spcPct val="150000"/>
              </a:lnSpc>
            </a:pPr>
            <a:endParaRPr lang="es-ES" dirty="0"/>
          </a:p>
        </p:txBody>
      </p:sp>
    </p:spTree>
    <p:extLst>
      <p:ext uri="{BB962C8B-B14F-4D97-AF65-F5344CB8AC3E}">
        <p14:creationId xmlns:p14="http://schemas.microsoft.com/office/powerpoint/2010/main" val="11244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7BCEF-15F4-DDD8-BF3E-3F803B3957EF}"/>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044B25BF-9859-78FA-604E-4E293F9B2DD5}"/>
              </a:ext>
            </a:extLst>
          </p:cNvPr>
          <p:cNvSpPr>
            <a:spLocks noGrp="1"/>
          </p:cNvSpPr>
          <p:nvPr>
            <p:ph type="title"/>
          </p:nvPr>
        </p:nvSpPr>
        <p:spPr>
          <a:xfrm>
            <a:off x="1695450" y="558720"/>
            <a:ext cx="9887910" cy="615600"/>
          </a:xfrm>
        </p:spPr>
        <p:txBody>
          <a:bodyPr/>
          <a:lstStyle/>
          <a:p>
            <a:r>
              <a:rPr lang="es-ES" sz="3600" dirty="0"/>
              <a:t>Teoría Matemática de la Información</a:t>
            </a:r>
          </a:p>
        </p:txBody>
      </p:sp>
      <p:sp>
        <p:nvSpPr>
          <p:cNvPr id="3" name="Marcador de pie de página 2">
            <a:extLst>
              <a:ext uri="{FF2B5EF4-FFF2-40B4-BE49-F238E27FC236}">
                <a16:creationId xmlns:a16="http://schemas.microsoft.com/office/drawing/2014/main" id="{1F5B3647-995E-DF3E-589C-F94F90F3BFAD}"/>
              </a:ext>
            </a:extLst>
          </p:cNvPr>
          <p:cNvSpPr>
            <a:spLocks noGrp="1"/>
          </p:cNvSpPr>
          <p:nvPr>
            <p:ph type="ftr" sz="quarter" idx="10"/>
          </p:nvPr>
        </p:nvSpPr>
        <p:spPr/>
        <p:txBody>
          <a:bodyPr/>
          <a:lstStyle/>
          <a:p>
            <a:r>
              <a:rPr lang="es-ES"/>
              <a:t>Elaborado por: Clara Janneth Santos-Martínez. Material Docente en Abierto, URJC</a:t>
            </a:r>
            <a:endParaRPr lang="es-ES" dirty="0"/>
          </a:p>
        </p:txBody>
      </p:sp>
      <p:sp>
        <p:nvSpPr>
          <p:cNvPr id="4" name="Marcador de número de diapositiva 3">
            <a:extLst>
              <a:ext uri="{FF2B5EF4-FFF2-40B4-BE49-F238E27FC236}">
                <a16:creationId xmlns:a16="http://schemas.microsoft.com/office/drawing/2014/main" id="{4BF962F5-7807-A028-6015-924BB80588F4}"/>
              </a:ext>
            </a:extLst>
          </p:cNvPr>
          <p:cNvSpPr>
            <a:spLocks noGrp="1"/>
          </p:cNvSpPr>
          <p:nvPr>
            <p:ph type="sldNum" sz="quarter" idx="11"/>
          </p:nvPr>
        </p:nvSpPr>
        <p:spPr/>
        <p:txBody>
          <a:bodyPr/>
          <a:lstStyle/>
          <a:p>
            <a:fld id="{EAB12A51-B90F-41A2-8418-3383866E81AA}" type="slidenum">
              <a:rPr lang="es-ES" smtClean="0"/>
              <a:t>9</a:t>
            </a:fld>
            <a:endParaRPr lang="es-ES"/>
          </a:p>
        </p:txBody>
      </p:sp>
      <p:sp>
        <p:nvSpPr>
          <p:cNvPr id="5" name="CuadroTexto 4">
            <a:extLst>
              <a:ext uri="{FF2B5EF4-FFF2-40B4-BE49-F238E27FC236}">
                <a16:creationId xmlns:a16="http://schemas.microsoft.com/office/drawing/2014/main" id="{B6A53068-4897-585D-751D-512F7ED81238}"/>
              </a:ext>
            </a:extLst>
          </p:cNvPr>
          <p:cNvSpPr txBox="1"/>
          <p:nvPr/>
        </p:nvSpPr>
        <p:spPr>
          <a:xfrm>
            <a:off x="1419225" y="1400175"/>
            <a:ext cx="10448925" cy="4573047"/>
          </a:xfrm>
          <a:prstGeom prst="rect">
            <a:avLst/>
          </a:prstGeom>
          <a:noFill/>
        </p:spPr>
        <p:txBody>
          <a:bodyPr wrap="square" rtlCol="0">
            <a:spAutoFit/>
          </a:bodyPr>
          <a:lstStyle/>
          <a:p>
            <a:pPr algn="l" rtl="0" fontAlgn="base">
              <a:lnSpc>
                <a:spcPct val="150000"/>
              </a:lnSpc>
            </a:pPr>
            <a:r>
              <a:rPr lang="es-ES" sz="1800" b="0" i="0" dirty="0">
                <a:solidFill>
                  <a:srgbClr val="000000"/>
                </a:solidFill>
                <a:effectLst/>
              </a:rPr>
              <a:t>Previa lectura de los textos sobre las Teorías de la Información, los estudiantes deberán reflexionar, en grupo, sobre lo siguiente:  </a:t>
            </a:r>
            <a:endParaRPr lang="es-ES" b="0" i="0" dirty="0">
              <a:solidFill>
                <a:srgbClr val="000000"/>
              </a:solidFill>
              <a:effectLst/>
            </a:endParaRPr>
          </a:p>
          <a:p>
            <a:pPr algn="l" rtl="0" fontAlgn="base">
              <a:lnSpc>
                <a:spcPts val="2242"/>
              </a:lnSpc>
            </a:pPr>
            <a:r>
              <a:rPr lang="es-ES" sz="1800" b="0" i="0" dirty="0">
                <a:solidFill>
                  <a:srgbClr val="000000"/>
                </a:solidFill>
                <a:effectLst/>
              </a:rPr>
              <a:t>El sistema </a:t>
            </a:r>
            <a:r>
              <a:rPr lang="es-ES" sz="1800" b="0" i="1" dirty="0" err="1">
                <a:solidFill>
                  <a:srgbClr val="000000"/>
                </a:solidFill>
                <a:effectLst/>
              </a:rPr>
              <a:t>VioGen</a:t>
            </a:r>
            <a:r>
              <a:rPr lang="es-ES" dirty="0">
                <a:solidFill>
                  <a:srgbClr val="000000"/>
                </a:solidFill>
              </a:rPr>
              <a:t> </a:t>
            </a:r>
            <a:r>
              <a:rPr lang="es-ES" sz="1800" b="0" i="0" dirty="0">
                <a:solidFill>
                  <a:srgbClr val="000000"/>
                </a:solidFill>
                <a:effectLst/>
              </a:rPr>
              <a:t>es un ejemplo sobre cómo la Teoría de la Información contribuye a la sociedad ya que  contribuye a mejorar la protección y seguimiento de las víctimas de violencia de género de varias maneras: </a:t>
            </a:r>
            <a:endParaRPr lang="es-ES" b="0" i="0" dirty="0">
              <a:solidFill>
                <a:srgbClr val="000000"/>
              </a:solidFill>
              <a:effectLst/>
            </a:endParaRPr>
          </a:p>
          <a:p>
            <a:pPr algn="l" rtl="0" fontAlgn="base">
              <a:lnSpc>
                <a:spcPts val="2242"/>
              </a:lnSpc>
            </a:pPr>
            <a:r>
              <a:rPr lang="es-ES" sz="1800" b="1" i="0" dirty="0">
                <a:solidFill>
                  <a:srgbClr val="000000"/>
                </a:solidFill>
                <a:effectLst/>
              </a:rPr>
              <a:t>- Integración de datos:</a:t>
            </a:r>
            <a:r>
              <a:rPr lang="es-ES" sz="1800" b="0" i="0" dirty="0">
                <a:solidFill>
                  <a:srgbClr val="000000"/>
                </a:solidFill>
                <a:effectLst/>
              </a:rPr>
              <a:t> uso de una base de datos centralizada que tiene información de varias instituciones con competencia en violencia de género </a:t>
            </a:r>
            <a:endParaRPr lang="es-ES" b="0" i="0" dirty="0">
              <a:solidFill>
                <a:srgbClr val="000000"/>
              </a:solidFill>
              <a:effectLst/>
            </a:endParaRPr>
          </a:p>
          <a:p>
            <a:pPr algn="l" rtl="0" fontAlgn="base">
              <a:lnSpc>
                <a:spcPts val="2242"/>
              </a:lnSpc>
            </a:pPr>
            <a:r>
              <a:rPr lang="es-ES" sz="1800" b="1" i="0" dirty="0">
                <a:solidFill>
                  <a:srgbClr val="000000"/>
                </a:solidFill>
                <a:effectLst/>
              </a:rPr>
              <a:t>- Predicción de riesgos: </a:t>
            </a:r>
            <a:r>
              <a:rPr lang="es-ES" sz="1800" b="0" i="0" dirty="0">
                <a:solidFill>
                  <a:srgbClr val="000000"/>
                </a:solidFill>
                <a:effectLst/>
              </a:rPr>
              <a:t>el sistema utiliza algoritmos para evaluar y predecir el nivel de riesgo de las víctimas, permitiendo una protección más efectiva. </a:t>
            </a:r>
            <a:endParaRPr lang="es-ES" b="0" i="0" dirty="0">
              <a:solidFill>
                <a:srgbClr val="000000"/>
              </a:solidFill>
              <a:effectLst/>
            </a:endParaRPr>
          </a:p>
          <a:p>
            <a:pPr algn="l" rtl="0" fontAlgn="base">
              <a:lnSpc>
                <a:spcPts val="2242"/>
              </a:lnSpc>
            </a:pPr>
            <a:r>
              <a:rPr lang="es-ES" sz="1800" b="1" i="0" dirty="0">
                <a:solidFill>
                  <a:srgbClr val="000000"/>
                </a:solidFill>
                <a:effectLst/>
              </a:rPr>
              <a:t>- Alertas automatizadas:</a:t>
            </a:r>
            <a:r>
              <a:rPr lang="es-ES" sz="1800" b="0" i="0" dirty="0">
                <a:solidFill>
                  <a:srgbClr val="000000"/>
                </a:solidFill>
                <a:effectLst/>
              </a:rPr>
              <a:t> El sistema incluye un "Subsistema de Notificaciones Automatizadas" que emite avisos cuando se detecta alguna situación que pueda poner en peligro a la víctima. </a:t>
            </a:r>
          </a:p>
          <a:p>
            <a:pPr algn="l" rtl="0" fontAlgn="base">
              <a:lnSpc>
                <a:spcPts val="2242"/>
              </a:lnSpc>
            </a:pPr>
            <a:endParaRPr lang="es-ES" sz="1800" b="0" i="0" dirty="0">
              <a:solidFill>
                <a:srgbClr val="000000"/>
              </a:solidFill>
              <a:effectLst/>
            </a:endParaRPr>
          </a:p>
          <a:p>
            <a:pPr fontAlgn="base">
              <a:lnSpc>
                <a:spcPts val="2242"/>
              </a:lnSpc>
            </a:pPr>
            <a:r>
              <a:rPr lang="es-ES" sz="1800" b="1" i="0" dirty="0">
                <a:solidFill>
                  <a:srgbClr val="000000"/>
                </a:solidFill>
                <a:effectLst/>
              </a:rPr>
              <a:t>A)</a:t>
            </a:r>
            <a:r>
              <a:rPr lang="es-ES" sz="1800" b="0" i="0" dirty="0">
                <a:solidFill>
                  <a:srgbClr val="000000"/>
                </a:solidFill>
                <a:effectLst/>
              </a:rPr>
              <a:t> Reflexione con su grupo y responda a lo siguiente utilizando  </a:t>
            </a:r>
            <a:r>
              <a:rPr lang="es-ES" sz="1800" b="0" i="1" dirty="0" err="1">
                <a:solidFill>
                  <a:srgbClr val="000000"/>
                </a:solidFill>
                <a:effectLst/>
              </a:rPr>
              <a:t>One</a:t>
            </a:r>
            <a:r>
              <a:rPr lang="es-ES" sz="1800" b="0" i="1" dirty="0">
                <a:solidFill>
                  <a:srgbClr val="000000"/>
                </a:solidFill>
                <a:effectLst/>
              </a:rPr>
              <a:t> Note</a:t>
            </a:r>
            <a:r>
              <a:rPr lang="es-ES" sz="1800" b="0" i="0" dirty="0">
                <a:solidFill>
                  <a:srgbClr val="000000"/>
                </a:solidFill>
                <a:effectLst/>
              </a:rPr>
              <a:t>: </a:t>
            </a:r>
            <a:endParaRPr lang="es-ES" b="0" i="0" dirty="0">
              <a:solidFill>
                <a:srgbClr val="000000"/>
              </a:solidFill>
              <a:effectLst/>
            </a:endParaRPr>
          </a:p>
          <a:p>
            <a:pPr fontAlgn="base">
              <a:lnSpc>
                <a:spcPts val="2242"/>
              </a:lnSpc>
            </a:pPr>
            <a:r>
              <a:rPr lang="es-ES" sz="1800" b="0" i="0" dirty="0">
                <a:solidFill>
                  <a:srgbClr val="000000"/>
                </a:solidFill>
                <a:effectLst/>
              </a:rPr>
              <a:t>De 3 ejemplos prácticos de cómo las Teorías de la Información contribuyen en el ámbito de la salud mental. </a:t>
            </a:r>
            <a:endParaRPr lang="es-ES" b="0" i="0" dirty="0">
              <a:solidFill>
                <a:srgbClr val="000000"/>
              </a:solidFill>
              <a:effectLst/>
            </a:endParaRPr>
          </a:p>
        </p:txBody>
      </p:sp>
    </p:spTree>
    <p:extLst>
      <p:ext uri="{BB962C8B-B14F-4D97-AF65-F5344CB8AC3E}">
        <p14:creationId xmlns:p14="http://schemas.microsoft.com/office/powerpoint/2010/main" val="3056040461"/>
      </p:ext>
    </p:extLst>
  </p:cSld>
  <p:clrMapOvr>
    <a:masterClrMapping/>
  </p:clrMapOvr>
</p:sld>
</file>

<file path=ppt/theme/theme1.xml><?xml version="1.0" encoding="utf-8"?>
<a:theme xmlns:a="http://schemas.openxmlformats.org/drawingml/2006/main" name="Portadas Temas Impares">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10.xml><?xml version="1.0" encoding="utf-8"?>
<a:theme xmlns:a="http://schemas.openxmlformats.org/drawingml/2006/main" name="6_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1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Portada Temas Pares">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3.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4.xml><?xml version="1.0" encoding="utf-8"?>
<a:theme xmlns:a="http://schemas.openxmlformats.org/drawingml/2006/main" name="Tema nuevo y Tabla de Contenido ">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5.xml><?xml version="1.0" encoding="utf-8"?>
<a:theme xmlns:a="http://schemas.openxmlformats.org/drawingml/2006/main" name="1_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6.xml><?xml version="1.0" encoding="utf-8"?>
<a:theme xmlns:a="http://schemas.openxmlformats.org/drawingml/2006/main" name="2_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7.xml><?xml version="1.0" encoding="utf-8"?>
<a:theme xmlns:a="http://schemas.openxmlformats.org/drawingml/2006/main" name="3_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8.xml><?xml version="1.0" encoding="utf-8"?>
<a:theme xmlns:a="http://schemas.openxmlformats.org/drawingml/2006/main" name="4_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9.xml><?xml version="1.0" encoding="utf-8"?>
<a:theme xmlns:a="http://schemas.openxmlformats.org/drawingml/2006/main" name="5_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Plantilla URJC1</Template>
  <TotalTime>139</TotalTime>
  <Words>2565</Words>
  <Application>Microsoft Office PowerPoint</Application>
  <PresentationFormat>Panorámica</PresentationFormat>
  <Paragraphs>165</Paragraphs>
  <Slides>19</Slides>
  <Notes>0</Notes>
  <HiddenSlides>0</HiddenSlides>
  <MMClips>0</MMClips>
  <ScaleCrop>false</ScaleCrop>
  <HeadingPairs>
    <vt:vector size="6" baseType="variant">
      <vt:variant>
        <vt:lpstr>Fuentes usadas</vt:lpstr>
      </vt:variant>
      <vt:variant>
        <vt:i4>8</vt:i4>
      </vt:variant>
      <vt:variant>
        <vt:lpstr>Tema</vt:lpstr>
      </vt:variant>
      <vt:variant>
        <vt:i4>10</vt:i4>
      </vt:variant>
      <vt:variant>
        <vt:lpstr>Títulos de diapositiva</vt:lpstr>
      </vt:variant>
      <vt:variant>
        <vt:i4>19</vt:i4>
      </vt:variant>
    </vt:vector>
  </HeadingPairs>
  <TitlesOfParts>
    <vt:vector size="37" baseType="lpstr">
      <vt:lpstr>Aptos</vt:lpstr>
      <vt:lpstr>Arial</vt:lpstr>
      <vt:lpstr>Calibri</vt:lpstr>
      <vt:lpstr>Neue Haas Grotesk Text Pro</vt:lpstr>
      <vt:lpstr>Segoe UI</vt:lpstr>
      <vt:lpstr>Symbol</vt:lpstr>
      <vt:lpstr>Times New Roman</vt:lpstr>
      <vt:lpstr>Wingdings</vt:lpstr>
      <vt:lpstr>Portadas Temas Impares</vt:lpstr>
      <vt:lpstr>Portada Temas Pares</vt:lpstr>
      <vt:lpstr>Office</vt:lpstr>
      <vt:lpstr>Tema nuevo y Tabla de Contenido </vt:lpstr>
      <vt:lpstr>1_Office</vt:lpstr>
      <vt:lpstr>2_Office</vt:lpstr>
      <vt:lpstr>3_Office</vt:lpstr>
      <vt:lpstr>4_Office</vt:lpstr>
      <vt:lpstr>5_Office</vt:lpstr>
      <vt:lpstr>6_Office</vt:lpstr>
      <vt:lpstr>Ejercicios de Teoría de la Información en Abierto</vt:lpstr>
      <vt:lpstr>Ejercicios de Teoría de la Información en Abierto</vt:lpstr>
      <vt:lpstr>Contenidos de Ejercicios en Abierto</vt:lpstr>
      <vt:lpstr>Estructura de los Ejercicios en esta asignatura</vt:lpstr>
      <vt:lpstr>Tema 0. Revisión de conceptos</vt:lpstr>
      <vt:lpstr>Tema 0. Revisión de conceptos</vt:lpstr>
      <vt:lpstr>Tema 1. Sociedad de la Información</vt:lpstr>
      <vt:lpstr>Teoría Matemática de la Información</vt:lpstr>
      <vt:lpstr>Teoría Matemática de la Información</vt:lpstr>
      <vt:lpstr>La Representación. Stuart Hall</vt:lpstr>
      <vt:lpstr>Denotación y Connotación. Roland Barthes</vt:lpstr>
      <vt:lpstr>El mito. Roland Barthes</vt:lpstr>
      <vt:lpstr>Tema 2. Dimensiones del lenguaje</vt:lpstr>
      <vt:lpstr>Tema 2. Hegemonía, poder e ideología</vt:lpstr>
      <vt:lpstr>Tema 3. Cultura visual Imaginarios colectivos</vt:lpstr>
      <vt:lpstr>Tema 4. Nuevas formas de trabajo.  Nuevos sujetos colectivos</vt:lpstr>
      <vt:lpstr>Tema 4. Discurso informativo</vt:lpstr>
      <vt:lpstr>Tema 5</vt:lpstr>
      <vt:lpstr>FIN</vt:lpstr>
    </vt:vector>
  </TitlesOfParts>
  <Company>Universidad Rey Juan Carlos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Clara Janneth Santos Martínez</dc:creator>
  <cp:keywords>Asignatura en Abierto;Teoría de la Información en Abierto;URJC;Ejercicios Teoría de la Información en Abierto</cp:keywords>
  <cp:lastModifiedBy>Clara Janneth Santos Martínez</cp:lastModifiedBy>
  <cp:revision>35</cp:revision>
  <dcterms:created xsi:type="dcterms:W3CDTF">2025-02-20T16:54:00Z</dcterms:created>
  <dcterms:modified xsi:type="dcterms:W3CDTF">2025-02-21T10:46:22Z</dcterms:modified>
</cp:coreProperties>
</file>