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drawing2.xml" ContentType="application/vnd.ms-office.drawingml.diagramDrawing+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Default Extension="gif" ContentType="image/gif"/>
  <Override PartName="/ppt/diagrams/layout2.xml" ContentType="application/vnd.openxmlformats-officedocument.drawingml.diagramLayout+xml"/>
  <Default Extension="doc" ContentType="application/msword"/>
  <Override PartName="/ppt/diagrams/layout1.xml" ContentType="application/vnd.openxmlformats-officedocument.drawingml.diagramLayout+xml"/>
  <Override PartName="/ppt/diagrams/data2.xml" ContentType="application/vnd.openxmlformats-officedocument.drawingml.diagramData+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diagrams/colors2.xml" ContentType="application/vnd.openxmlformats-officedocument.drawingml.diagramColors+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Default Extension="jpeg" ContentType="image/jpeg"/>
  <Override PartName="/ppt/slideLayouts/slideLayout3.xml" ContentType="application/vnd.openxmlformats-officedocument.presentationml.slideLayout+xml"/>
  <Default Extension="emf" ContentType="image/x-emf"/>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8"/>
  </p:notesMasterIdLst>
  <p:handoutMasterIdLst>
    <p:handoutMasterId r:id="rId29"/>
  </p:handoutMasterIdLst>
  <p:sldIdLst>
    <p:sldId id="256" r:id="rId2"/>
    <p:sldId id="315" r:id="rId3"/>
    <p:sldId id="257" r:id="rId4"/>
    <p:sldId id="301" r:id="rId5"/>
    <p:sldId id="302" r:id="rId6"/>
    <p:sldId id="304" r:id="rId7"/>
    <p:sldId id="309" r:id="rId8"/>
    <p:sldId id="305" r:id="rId9"/>
    <p:sldId id="306" r:id="rId10"/>
    <p:sldId id="307" r:id="rId11"/>
    <p:sldId id="308" r:id="rId12"/>
    <p:sldId id="314" r:id="rId13"/>
    <p:sldId id="311" r:id="rId14"/>
    <p:sldId id="258" r:id="rId15"/>
    <p:sldId id="259" r:id="rId16"/>
    <p:sldId id="290" r:id="rId17"/>
    <p:sldId id="291" r:id="rId18"/>
    <p:sldId id="261" r:id="rId19"/>
    <p:sldId id="266" r:id="rId20"/>
    <p:sldId id="293" r:id="rId21"/>
    <p:sldId id="294" r:id="rId22"/>
    <p:sldId id="295" r:id="rId23"/>
    <p:sldId id="296" r:id="rId24"/>
    <p:sldId id="289" r:id="rId25"/>
    <p:sldId id="263" r:id="rId26"/>
    <p:sldId id="264" r:id="rId27"/>
  </p:sldIdLst>
  <p:sldSz cx="9144000" cy="6858000" type="screen4x3"/>
  <p:notesSz cx="6797675" cy="9926638"/>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3300"/>
    <a:srgbClr val="FF3300"/>
  </p:clrMru>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8799B23B-EC83-4686-B30A-512413B5E67A}" styleName="Estilo claro 3 - Acento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775DCB02-9BB8-47FD-8907-85C794F793BA}" styleName="Estilo temático 1 - Énfasis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78863" autoAdjust="0"/>
  </p:normalViewPr>
  <p:slideViewPr>
    <p:cSldViewPr>
      <p:cViewPr varScale="1">
        <p:scale>
          <a:sx n="66" d="100"/>
          <a:sy n="66" d="100"/>
        </p:scale>
        <p:origin x="-552" y="-10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402"/>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83DB41A-511F-405D-B2C9-D501777690DA}" type="doc">
      <dgm:prSet loTypeId="urn:microsoft.com/office/officeart/2005/8/layout/cycle1" loCatId="cycle" qsTypeId="urn:microsoft.com/office/officeart/2005/8/quickstyle/simple5" qsCatId="simple" csTypeId="urn:microsoft.com/office/officeart/2005/8/colors/accent1_2" csCatId="accent1" phldr="1"/>
      <dgm:spPr/>
      <dgm:t>
        <a:bodyPr/>
        <a:lstStyle/>
        <a:p>
          <a:endParaRPr lang="es-ES"/>
        </a:p>
      </dgm:t>
    </dgm:pt>
    <dgm:pt modelId="{CEC5D95F-B5FC-465F-888F-9189A0B38C77}">
      <dgm:prSet phldrT="[Texto]" custT="1"/>
      <dgm:spPr/>
      <dgm:t>
        <a:bodyPr/>
        <a:lstStyle/>
        <a:p>
          <a:r>
            <a:rPr lang="es-ES_tradnl" sz="2800" b="1" u="sng" dirty="0" smtClean="0"/>
            <a:t>INACTIVIDAD</a:t>
          </a:r>
          <a:endParaRPr lang="es-ES" sz="2400" b="1" u="sng" dirty="0"/>
        </a:p>
      </dgm:t>
    </dgm:pt>
    <dgm:pt modelId="{46369AC9-5F5E-443C-945A-49E03BF57326}" type="parTrans" cxnId="{D17CA83B-89C4-4BC4-91FB-244384A5DE26}">
      <dgm:prSet/>
      <dgm:spPr/>
      <dgm:t>
        <a:bodyPr/>
        <a:lstStyle/>
        <a:p>
          <a:endParaRPr lang="es-ES"/>
        </a:p>
      </dgm:t>
    </dgm:pt>
    <dgm:pt modelId="{502364F2-51F1-41FB-A2C7-9E0009F5987C}" type="sibTrans" cxnId="{D17CA83B-89C4-4BC4-91FB-244384A5DE26}">
      <dgm:prSet/>
      <dgm:spPr/>
      <dgm:t>
        <a:bodyPr/>
        <a:lstStyle/>
        <a:p>
          <a:endParaRPr lang="es-ES"/>
        </a:p>
      </dgm:t>
    </dgm:pt>
    <dgm:pt modelId="{7211808C-9DF0-41D3-A785-3CDB41EC3F34}">
      <dgm:prSet phldrT="[Texto]" custT="1"/>
      <dgm:spPr/>
      <dgm:t>
        <a:bodyPr/>
        <a:lstStyle/>
        <a:p>
          <a:r>
            <a:rPr lang="es-ES_tradnl" sz="2800" b="1" dirty="0" smtClean="0"/>
            <a:t>DESUSO</a:t>
          </a:r>
          <a:endParaRPr lang="es-ES" sz="2800" b="1" dirty="0"/>
        </a:p>
      </dgm:t>
    </dgm:pt>
    <dgm:pt modelId="{8DDB7DF2-DC3D-4EA5-AEB6-6D606C0749B1}" type="parTrans" cxnId="{254DA9ED-DE2D-46E9-8799-C5A2F17B1552}">
      <dgm:prSet/>
      <dgm:spPr/>
      <dgm:t>
        <a:bodyPr/>
        <a:lstStyle/>
        <a:p>
          <a:endParaRPr lang="es-ES"/>
        </a:p>
      </dgm:t>
    </dgm:pt>
    <dgm:pt modelId="{1927C7CB-5B2F-4F0A-8435-57C81438F122}" type="sibTrans" cxnId="{254DA9ED-DE2D-46E9-8799-C5A2F17B1552}">
      <dgm:prSet/>
      <dgm:spPr/>
      <dgm:t>
        <a:bodyPr/>
        <a:lstStyle/>
        <a:p>
          <a:endParaRPr lang="es-ES"/>
        </a:p>
      </dgm:t>
    </dgm:pt>
    <dgm:pt modelId="{228F6762-A3E4-4586-A3E8-7C92D85B5C57}">
      <dgm:prSet phldrT="[Texto]" custT="1"/>
      <dgm:spPr/>
      <dgm:t>
        <a:bodyPr/>
        <a:lstStyle/>
        <a:p>
          <a:r>
            <a:rPr lang="es-ES_tradnl" sz="2800" b="1" dirty="0" smtClean="0"/>
            <a:t>DEBILIDAD</a:t>
          </a:r>
          <a:endParaRPr lang="es-ES" sz="2800" b="1" dirty="0"/>
        </a:p>
      </dgm:t>
    </dgm:pt>
    <dgm:pt modelId="{F6AF7E14-7C74-4FA4-BCFC-5EF6FB1AE770}" type="parTrans" cxnId="{EDB1B5F9-F1C7-408D-8C13-CA9C06ECF64A}">
      <dgm:prSet/>
      <dgm:spPr/>
      <dgm:t>
        <a:bodyPr/>
        <a:lstStyle/>
        <a:p>
          <a:endParaRPr lang="es-ES"/>
        </a:p>
      </dgm:t>
    </dgm:pt>
    <dgm:pt modelId="{4128F488-48B3-424B-B1DE-AF66D987D27D}" type="sibTrans" cxnId="{EDB1B5F9-F1C7-408D-8C13-CA9C06ECF64A}">
      <dgm:prSet/>
      <dgm:spPr/>
      <dgm:t>
        <a:bodyPr/>
        <a:lstStyle/>
        <a:p>
          <a:endParaRPr lang="es-ES"/>
        </a:p>
      </dgm:t>
    </dgm:pt>
    <dgm:pt modelId="{4A84000D-7292-49CF-B7A7-8AAAB92D036C}">
      <dgm:prSet phldrT="[Texto]" custT="1"/>
      <dgm:spPr/>
      <dgm:t>
        <a:bodyPr/>
        <a:lstStyle/>
        <a:p>
          <a:r>
            <a:rPr lang="es-ES_tradnl" sz="2800" b="1" dirty="0" smtClean="0"/>
            <a:t>SOBREESFUERZO</a:t>
          </a:r>
          <a:r>
            <a:rPr lang="es-ES_tradnl" sz="2400" b="1" dirty="0" smtClean="0"/>
            <a:t> </a:t>
          </a:r>
          <a:r>
            <a:rPr lang="es-ES_tradnl" sz="2800" b="1" dirty="0" smtClean="0"/>
            <a:t>MUSCULAR</a:t>
          </a:r>
          <a:endParaRPr lang="es-ES" sz="2400" b="1" dirty="0"/>
        </a:p>
      </dgm:t>
    </dgm:pt>
    <dgm:pt modelId="{D169F44C-647D-4C77-957D-6D54A68D05B0}" type="parTrans" cxnId="{DA04448B-9FF4-4349-8CDE-8D19A2BF0D10}">
      <dgm:prSet/>
      <dgm:spPr/>
      <dgm:t>
        <a:bodyPr/>
        <a:lstStyle/>
        <a:p>
          <a:endParaRPr lang="es-ES"/>
        </a:p>
      </dgm:t>
    </dgm:pt>
    <dgm:pt modelId="{31B42EFC-629D-4A29-9ABE-9AE865E77DD1}" type="sibTrans" cxnId="{DA04448B-9FF4-4349-8CDE-8D19A2BF0D10}">
      <dgm:prSet/>
      <dgm:spPr/>
      <dgm:t>
        <a:bodyPr/>
        <a:lstStyle/>
        <a:p>
          <a:endParaRPr lang="es-ES"/>
        </a:p>
      </dgm:t>
    </dgm:pt>
    <dgm:pt modelId="{73EAA9BA-4400-4F40-9A2A-E73069C61DC3}">
      <dgm:prSet phldrT="[Texto]" custT="1"/>
      <dgm:spPr/>
      <dgm:t>
        <a:bodyPr/>
        <a:lstStyle/>
        <a:p>
          <a:r>
            <a:rPr lang="es-ES_tradnl" sz="2800" b="1" dirty="0" smtClean="0">
              <a:solidFill>
                <a:srgbClr val="FF0000"/>
              </a:solidFill>
            </a:rPr>
            <a:t>MÁS DOLOR</a:t>
          </a:r>
          <a:endParaRPr lang="es-ES" sz="2800" b="1" dirty="0">
            <a:solidFill>
              <a:srgbClr val="FF0000"/>
            </a:solidFill>
          </a:endParaRPr>
        </a:p>
      </dgm:t>
    </dgm:pt>
    <dgm:pt modelId="{8967FC49-9CC6-4569-8D8A-83CD529DCCC0}" type="parTrans" cxnId="{13573742-85E3-4B49-AE1E-F088889D9209}">
      <dgm:prSet/>
      <dgm:spPr/>
      <dgm:t>
        <a:bodyPr/>
        <a:lstStyle/>
        <a:p>
          <a:endParaRPr lang="es-ES"/>
        </a:p>
      </dgm:t>
    </dgm:pt>
    <dgm:pt modelId="{337DAD09-5393-45C6-B414-BF47CED15B9F}" type="sibTrans" cxnId="{13573742-85E3-4B49-AE1E-F088889D9209}">
      <dgm:prSet/>
      <dgm:spPr/>
      <dgm:t>
        <a:bodyPr/>
        <a:lstStyle/>
        <a:p>
          <a:endParaRPr lang="es-ES"/>
        </a:p>
      </dgm:t>
    </dgm:pt>
    <dgm:pt modelId="{05B6D4A8-2CC3-4742-950B-1DDB9F11260C}" type="pres">
      <dgm:prSet presAssocID="{783DB41A-511F-405D-B2C9-D501777690DA}" presName="cycle" presStyleCnt="0">
        <dgm:presLayoutVars>
          <dgm:dir/>
          <dgm:resizeHandles val="exact"/>
        </dgm:presLayoutVars>
      </dgm:prSet>
      <dgm:spPr/>
      <dgm:t>
        <a:bodyPr/>
        <a:lstStyle/>
        <a:p>
          <a:endParaRPr lang="es-ES"/>
        </a:p>
      </dgm:t>
    </dgm:pt>
    <dgm:pt modelId="{1690ADDF-4755-42FB-80C0-0B461A1771F7}" type="pres">
      <dgm:prSet presAssocID="{CEC5D95F-B5FC-465F-888F-9189A0B38C77}" presName="dummy" presStyleCnt="0"/>
      <dgm:spPr/>
    </dgm:pt>
    <dgm:pt modelId="{D93E4A63-5889-4FC5-9747-8CDC82F9E841}" type="pres">
      <dgm:prSet presAssocID="{CEC5D95F-B5FC-465F-888F-9189A0B38C77}" presName="node" presStyleLbl="revTx" presStyleIdx="0" presStyleCnt="5" custScaleX="211987" custRadScaleRad="107345" custRadScaleInc="27755">
        <dgm:presLayoutVars>
          <dgm:bulletEnabled val="1"/>
        </dgm:presLayoutVars>
      </dgm:prSet>
      <dgm:spPr/>
      <dgm:t>
        <a:bodyPr/>
        <a:lstStyle/>
        <a:p>
          <a:endParaRPr lang="es-ES"/>
        </a:p>
      </dgm:t>
    </dgm:pt>
    <dgm:pt modelId="{AA680072-CAB3-4339-8FA2-128C4BD6572B}" type="pres">
      <dgm:prSet presAssocID="{502364F2-51F1-41FB-A2C7-9E0009F5987C}" presName="sibTrans" presStyleLbl="node1" presStyleIdx="0" presStyleCnt="5"/>
      <dgm:spPr/>
      <dgm:t>
        <a:bodyPr/>
        <a:lstStyle/>
        <a:p>
          <a:endParaRPr lang="es-ES"/>
        </a:p>
      </dgm:t>
    </dgm:pt>
    <dgm:pt modelId="{CF64B69A-9BAC-458E-813F-FBDA800FA3FE}" type="pres">
      <dgm:prSet presAssocID="{7211808C-9DF0-41D3-A785-3CDB41EC3F34}" presName="dummy" presStyleCnt="0"/>
      <dgm:spPr/>
    </dgm:pt>
    <dgm:pt modelId="{435C7DD1-CFAA-4E35-BFEE-7F5A73DC4DC0}" type="pres">
      <dgm:prSet presAssocID="{7211808C-9DF0-41D3-A785-3CDB41EC3F34}" presName="node" presStyleLbl="revTx" presStyleIdx="1" presStyleCnt="5" custScaleX="190574">
        <dgm:presLayoutVars>
          <dgm:bulletEnabled val="1"/>
        </dgm:presLayoutVars>
      </dgm:prSet>
      <dgm:spPr/>
      <dgm:t>
        <a:bodyPr/>
        <a:lstStyle/>
        <a:p>
          <a:endParaRPr lang="es-ES"/>
        </a:p>
      </dgm:t>
    </dgm:pt>
    <dgm:pt modelId="{34BFB215-4521-4836-B1BC-61DCD2F7E6B9}" type="pres">
      <dgm:prSet presAssocID="{1927C7CB-5B2F-4F0A-8435-57C81438F122}" presName="sibTrans" presStyleLbl="node1" presStyleIdx="1" presStyleCnt="5" custScaleX="105569" custScaleY="95622" custLinFactNeighborX="10909" custLinFactNeighborY="-4986"/>
      <dgm:spPr/>
      <dgm:t>
        <a:bodyPr/>
        <a:lstStyle/>
        <a:p>
          <a:endParaRPr lang="es-ES"/>
        </a:p>
      </dgm:t>
    </dgm:pt>
    <dgm:pt modelId="{FC06CD9A-460A-4AB2-992D-CC1BE7FB3890}" type="pres">
      <dgm:prSet presAssocID="{228F6762-A3E4-4586-A3E8-7C92D85B5C57}" presName="dummy" presStyleCnt="0"/>
      <dgm:spPr/>
    </dgm:pt>
    <dgm:pt modelId="{B065E12B-C997-45F6-AFEE-19750A018B25}" type="pres">
      <dgm:prSet presAssocID="{228F6762-A3E4-4586-A3E8-7C92D85B5C57}" presName="node" presStyleLbl="revTx" presStyleIdx="2" presStyleCnt="5" custScaleX="166881">
        <dgm:presLayoutVars>
          <dgm:bulletEnabled val="1"/>
        </dgm:presLayoutVars>
      </dgm:prSet>
      <dgm:spPr/>
      <dgm:t>
        <a:bodyPr/>
        <a:lstStyle/>
        <a:p>
          <a:endParaRPr lang="es-ES"/>
        </a:p>
      </dgm:t>
    </dgm:pt>
    <dgm:pt modelId="{2A84D65F-5546-47EB-A3E4-53EC9FB597AA}" type="pres">
      <dgm:prSet presAssocID="{4128F488-48B3-424B-B1DE-AF66D987D27D}" presName="sibTrans" presStyleLbl="node1" presStyleIdx="2" presStyleCnt="5" custLinFactNeighborX="-5507" custLinFactNeighborY="986"/>
      <dgm:spPr/>
      <dgm:t>
        <a:bodyPr/>
        <a:lstStyle/>
        <a:p>
          <a:endParaRPr lang="es-ES"/>
        </a:p>
      </dgm:t>
    </dgm:pt>
    <dgm:pt modelId="{FE5F25DF-867F-4C07-BF4B-831C786D66AD}" type="pres">
      <dgm:prSet presAssocID="{4A84000D-7292-49CF-B7A7-8AAAB92D036C}" presName="dummy" presStyleCnt="0"/>
      <dgm:spPr/>
    </dgm:pt>
    <dgm:pt modelId="{046B76A0-61DB-41EC-B12F-F5BEDE707F20}" type="pres">
      <dgm:prSet presAssocID="{4A84000D-7292-49CF-B7A7-8AAAB92D036C}" presName="node" presStyleLbl="revTx" presStyleIdx="3" presStyleCnt="5" custScaleX="242295" custRadScaleRad="101722" custRadScaleInc="-4268">
        <dgm:presLayoutVars>
          <dgm:bulletEnabled val="1"/>
        </dgm:presLayoutVars>
      </dgm:prSet>
      <dgm:spPr/>
      <dgm:t>
        <a:bodyPr/>
        <a:lstStyle/>
        <a:p>
          <a:endParaRPr lang="es-ES"/>
        </a:p>
      </dgm:t>
    </dgm:pt>
    <dgm:pt modelId="{2BAB7D0E-0143-43E3-B556-0B6A0FB3E4F5}" type="pres">
      <dgm:prSet presAssocID="{31B42EFC-629D-4A29-9ABE-9AE865E77DD1}" presName="sibTrans" presStyleLbl="node1" presStyleIdx="3" presStyleCnt="5" custLinFactNeighborX="-4925" custLinFactNeighborY="432"/>
      <dgm:spPr/>
      <dgm:t>
        <a:bodyPr/>
        <a:lstStyle/>
        <a:p>
          <a:endParaRPr lang="es-ES"/>
        </a:p>
      </dgm:t>
    </dgm:pt>
    <dgm:pt modelId="{75047E3E-7956-4337-AB3A-F091B9CDF1B8}" type="pres">
      <dgm:prSet presAssocID="{73EAA9BA-4400-4F40-9A2A-E73069C61DC3}" presName="dummy" presStyleCnt="0"/>
      <dgm:spPr/>
    </dgm:pt>
    <dgm:pt modelId="{4290FA69-34C7-4342-A04F-DE9B7428EF8C}" type="pres">
      <dgm:prSet presAssocID="{73EAA9BA-4400-4F40-9A2A-E73069C61DC3}" presName="node" presStyleLbl="revTx" presStyleIdx="4" presStyleCnt="5" custScaleX="142889" custRadScaleRad="103921" custRadScaleInc="-19046">
        <dgm:presLayoutVars>
          <dgm:bulletEnabled val="1"/>
        </dgm:presLayoutVars>
      </dgm:prSet>
      <dgm:spPr/>
      <dgm:t>
        <a:bodyPr/>
        <a:lstStyle/>
        <a:p>
          <a:endParaRPr lang="es-ES"/>
        </a:p>
      </dgm:t>
    </dgm:pt>
    <dgm:pt modelId="{5C08DDB2-69DA-48DD-B821-AE28FF1456F1}" type="pres">
      <dgm:prSet presAssocID="{337DAD09-5393-45C6-B414-BF47CED15B9F}" presName="sibTrans" presStyleLbl="node1" presStyleIdx="4" presStyleCnt="5" custLinFactNeighborX="-1591" custLinFactNeighborY="8051"/>
      <dgm:spPr/>
      <dgm:t>
        <a:bodyPr/>
        <a:lstStyle/>
        <a:p>
          <a:endParaRPr lang="es-ES"/>
        </a:p>
      </dgm:t>
    </dgm:pt>
  </dgm:ptLst>
  <dgm:cxnLst>
    <dgm:cxn modelId="{88C624FF-B062-4266-BB1E-ADA451047192}" type="presOf" srcId="{4A84000D-7292-49CF-B7A7-8AAAB92D036C}" destId="{046B76A0-61DB-41EC-B12F-F5BEDE707F20}" srcOrd="0" destOrd="0" presId="urn:microsoft.com/office/officeart/2005/8/layout/cycle1"/>
    <dgm:cxn modelId="{254DA9ED-DE2D-46E9-8799-C5A2F17B1552}" srcId="{783DB41A-511F-405D-B2C9-D501777690DA}" destId="{7211808C-9DF0-41D3-A785-3CDB41EC3F34}" srcOrd="1" destOrd="0" parTransId="{8DDB7DF2-DC3D-4EA5-AEB6-6D606C0749B1}" sibTransId="{1927C7CB-5B2F-4F0A-8435-57C81438F122}"/>
    <dgm:cxn modelId="{109A03E9-832A-4A96-8E16-B012E47A67FD}" type="presOf" srcId="{502364F2-51F1-41FB-A2C7-9E0009F5987C}" destId="{AA680072-CAB3-4339-8FA2-128C4BD6572B}" srcOrd="0" destOrd="0" presId="urn:microsoft.com/office/officeart/2005/8/layout/cycle1"/>
    <dgm:cxn modelId="{D189B096-9793-451B-B741-E2CA42C4F1D1}" type="presOf" srcId="{CEC5D95F-B5FC-465F-888F-9189A0B38C77}" destId="{D93E4A63-5889-4FC5-9747-8CDC82F9E841}" srcOrd="0" destOrd="0" presId="urn:microsoft.com/office/officeart/2005/8/layout/cycle1"/>
    <dgm:cxn modelId="{107A0492-2D42-4892-94D2-4074933785EB}" type="presOf" srcId="{783DB41A-511F-405D-B2C9-D501777690DA}" destId="{05B6D4A8-2CC3-4742-950B-1DDB9F11260C}" srcOrd="0" destOrd="0" presId="urn:microsoft.com/office/officeart/2005/8/layout/cycle1"/>
    <dgm:cxn modelId="{D17CA83B-89C4-4BC4-91FB-244384A5DE26}" srcId="{783DB41A-511F-405D-B2C9-D501777690DA}" destId="{CEC5D95F-B5FC-465F-888F-9189A0B38C77}" srcOrd="0" destOrd="0" parTransId="{46369AC9-5F5E-443C-945A-49E03BF57326}" sibTransId="{502364F2-51F1-41FB-A2C7-9E0009F5987C}"/>
    <dgm:cxn modelId="{EDB1B5F9-F1C7-408D-8C13-CA9C06ECF64A}" srcId="{783DB41A-511F-405D-B2C9-D501777690DA}" destId="{228F6762-A3E4-4586-A3E8-7C92D85B5C57}" srcOrd="2" destOrd="0" parTransId="{F6AF7E14-7C74-4FA4-BCFC-5EF6FB1AE770}" sibTransId="{4128F488-48B3-424B-B1DE-AF66D987D27D}"/>
    <dgm:cxn modelId="{CC4156B7-C5E7-4525-A5EA-6A2CAFD838F1}" type="presOf" srcId="{73EAA9BA-4400-4F40-9A2A-E73069C61DC3}" destId="{4290FA69-34C7-4342-A04F-DE9B7428EF8C}" srcOrd="0" destOrd="0" presId="urn:microsoft.com/office/officeart/2005/8/layout/cycle1"/>
    <dgm:cxn modelId="{83DCC241-71DE-4A08-8B3A-99B1750F75AD}" type="presOf" srcId="{31B42EFC-629D-4A29-9ABE-9AE865E77DD1}" destId="{2BAB7D0E-0143-43E3-B556-0B6A0FB3E4F5}" srcOrd="0" destOrd="0" presId="urn:microsoft.com/office/officeart/2005/8/layout/cycle1"/>
    <dgm:cxn modelId="{C7A096A9-A5AF-43BA-A09C-927222574681}" type="presOf" srcId="{337DAD09-5393-45C6-B414-BF47CED15B9F}" destId="{5C08DDB2-69DA-48DD-B821-AE28FF1456F1}" srcOrd="0" destOrd="0" presId="urn:microsoft.com/office/officeart/2005/8/layout/cycle1"/>
    <dgm:cxn modelId="{13573742-85E3-4B49-AE1E-F088889D9209}" srcId="{783DB41A-511F-405D-B2C9-D501777690DA}" destId="{73EAA9BA-4400-4F40-9A2A-E73069C61DC3}" srcOrd="4" destOrd="0" parTransId="{8967FC49-9CC6-4569-8D8A-83CD529DCCC0}" sibTransId="{337DAD09-5393-45C6-B414-BF47CED15B9F}"/>
    <dgm:cxn modelId="{C84B7E2C-DF1D-47E8-BBBC-10FE364FB3DC}" type="presOf" srcId="{1927C7CB-5B2F-4F0A-8435-57C81438F122}" destId="{34BFB215-4521-4836-B1BC-61DCD2F7E6B9}" srcOrd="0" destOrd="0" presId="urn:microsoft.com/office/officeart/2005/8/layout/cycle1"/>
    <dgm:cxn modelId="{DA04448B-9FF4-4349-8CDE-8D19A2BF0D10}" srcId="{783DB41A-511F-405D-B2C9-D501777690DA}" destId="{4A84000D-7292-49CF-B7A7-8AAAB92D036C}" srcOrd="3" destOrd="0" parTransId="{D169F44C-647D-4C77-957D-6D54A68D05B0}" sibTransId="{31B42EFC-629D-4A29-9ABE-9AE865E77DD1}"/>
    <dgm:cxn modelId="{3B9D21C6-78E2-4602-9F04-0914A5574FCA}" type="presOf" srcId="{228F6762-A3E4-4586-A3E8-7C92D85B5C57}" destId="{B065E12B-C997-45F6-AFEE-19750A018B25}" srcOrd="0" destOrd="0" presId="urn:microsoft.com/office/officeart/2005/8/layout/cycle1"/>
    <dgm:cxn modelId="{4C2EAA92-D930-4AC6-ACAB-5918BF4B622B}" type="presOf" srcId="{4128F488-48B3-424B-B1DE-AF66D987D27D}" destId="{2A84D65F-5546-47EB-A3E4-53EC9FB597AA}" srcOrd="0" destOrd="0" presId="urn:microsoft.com/office/officeart/2005/8/layout/cycle1"/>
    <dgm:cxn modelId="{13EA4B68-F6F9-4CE6-9B3A-10CF966D09E3}" type="presOf" srcId="{7211808C-9DF0-41D3-A785-3CDB41EC3F34}" destId="{435C7DD1-CFAA-4E35-BFEE-7F5A73DC4DC0}" srcOrd="0" destOrd="0" presId="urn:microsoft.com/office/officeart/2005/8/layout/cycle1"/>
    <dgm:cxn modelId="{DEA58ACE-3BF3-434B-9E02-0B94FD830018}" type="presParOf" srcId="{05B6D4A8-2CC3-4742-950B-1DDB9F11260C}" destId="{1690ADDF-4755-42FB-80C0-0B461A1771F7}" srcOrd="0" destOrd="0" presId="urn:microsoft.com/office/officeart/2005/8/layout/cycle1"/>
    <dgm:cxn modelId="{0DCC9634-AEE1-4737-BA45-1B508EB2AFDC}" type="presParOf" srcId="{05B6D4A8-2CC3-4742-950B-1DDB9F11260C}" destId="{D93E4A63-5889-4FC5-9747-8CDC82F9E841}" srcOrd="1" destOrd="0" presId="urn:microsoft.com/office/officeart/2005/8/layout/cycle1"/>
    <dgm:cxn modelId="{8CE31F18-FD05-4E0C-B253-D5AC2EB7FB57}" type="presParOf" srcId="{05B6D4A8-2CC3-4742-950B-1DDB9F11260C}" destId="{AA680072-CAB3-4339-8FA2-128C4BD6572B}" srcOrd="2" destOrd="0" presId="urn:microsoft.com/office/officeart/2005/8/layout/cycle1"/>
    <dgm:cxn modelId="{57DDD902-1B03-445B-B220-22833F75B556}" type="presParOf" srcId="{05B6D4A8-2CC3-4742-950B-1DDB9F11260C}" destId="{CF64B69A-9BAC-458E-813F-FBDA800FA3FE}" srcOrd="3" destOrd="0" presId="urn:microsoft.com/office/officeart/2005/8/layout/cycle1"/>
    <dgm:cxn modelId="{DE3BA709-A5B2-444F-8CD3-2577B0D2593D}" type="presParOf" srcId="{05B6D4A8-2CC3-4742-950B-1DDB9F11260C}" destId="{435C7DD1-CFAA-4E35-BFEE-7F5A73DC4DC0}" srcOrd="4" destOrd="0" presId="urn:microsoft.com/office/officeart/2005/8/layout/cycle1"/>
    <dgm:cxn modelId="{7D15A131-379E-43D9-A7E6-B54ECEB11E7D}" type="presParOf" srcId="{05B6D4A8-2CC3-4742-950B-1DDB9F11260C}" destId="{34BFB215-4521-4836-B1BC-61DCD2F7E6B9}" srcOrd="5" destOrd="0" presId="urn:microsoft.com/office/officeart/2005/8/layout/cycle1"/>
    <dgm:cxn modelId="{D3404F90-5237-4061-A96B-43C597AAC315}" type="presParOf" srcId="{05B6D4A8-2CC3-4742-950B-1DDB9F11260C}" destId="{FC06CD9A-460A-4AB2-992D-CC1BE7FB3890}" srcOrd="6" destOrd="0" presId="urn:microsoft.com/office/officeart/2005/8/layout/cycle1"/>
    <dgm:cxn modelId="{D4A2FEDD-534B-402E-9EAC-BC3A7753185E}" type="presParOf" srcId="{05B6D4A8-2CC3-4742-950B-1DDB9F11260C}" destId="{B065E12B-C997-45F6-AFEE-19750A018B25}" srcOrd="7" destOrd="0" presId="urn:microsoft.com/office/officeart/2005/8/layout/cycle1"/>
    <dgm:cxn modelId="{C2729B2F-7BE9-4872-A4D4-43B86673662A}" type="presParOf" srcId="{05B6D4A8-2CC3-4742-950B-1DDB9F11260C}" destId="{2A84D65F-5546-47EB-A3E4-53EC9FB597AA}" srcOrd="8" destOrd="0" presId="urn:microsoft.com/office/officeart/2005/8/layout/cycle1"/>
    <dgm:cxn modelId="{F50EF1F4-4084-4B66-A0A7-4B1B7F5ABDD7}" type="presParOf" srcId="{05B6D4A8-2CC3-4742-950B-1DDB9F11260C}" destId="{FE5F25DF-867F-4C07-BF4B-831C786D66AD}" srcOrd="9" destOrd="0" presId="urn:microsoft.com/office/officeart/2005/8/layout/cycle1"/>
    <dgm:cxn modelId="{C115E9EA-D65C-46D0-841B-436BA37C7163}" type="presParOf" srcId="{05B6D4A8-2CC3-4742-950B-1DDB9F11260C}" destId="{046B76A0-61DB-41EC-B12F-F5BEDE707F20}" srcOrd="10" destOrd="0" presId="urn:microsoft.com/office/officeart/2005/8/layout/cycle1"/>
    <dgm:cxn modelId="{5BEA34CE-0618-4C7D-BF1E-0AEF989E9ED2}" type="presParOf" srcId="{05B6D4A8-2CC3-4742-950B-1DDB9F11260C}" destId="{2BAB7D0E-0143-43E3-B556-0B6A0FB3E4F5}" srcOrd="11" destOrd="0" presId="urn:microsoft.com/office/officeart/2005/8/layout/cycle1"/>
    <dgm:cxn modelId="{F361FEEB-9136-411E-8785-AAA48B575CFD}" type="presParOf" srcId="{05B6D4A8-2CC3-4742-950B-1DDB9F11260C}" destId="{75047E3E-7956-4337-AB3A-F091B9CDF1B8}" srcOrd="12" destOrd="0" presId="urn:microsoft.com/office/officeart/2005/8/layout/cycle1"/>
    <dgm:cxn modelId="{ED0107BA-ED29-4872-91DB-7104789A3A0D}" type="presParOf" srcId="{05B6D4A8-2CC3-4742-950B-1DDB9F11260C}" destId="{4290FA69-34C7-4342-A04F-DE9B7428EF8C}" srcOrd="13" destOrd="0" presId="urn:microsoft.com/office/officeart/2005/8/layout/cycle1"/>
    <dgm:cxn modelId="{CB0F98D0-1D9B-4351-AF57-169976DFC934}" type="presParOf" srcId="{05B6D4A8-2CC3-4742-950B-1DDB9F11260C}" destId="{5C08DDB2-69DA-48DD-B821-AE28FF1456F1}" srcOrd="14" destOrd="0" presId="urn:microsoft.com/office/officeart/2005/8/layout/cycle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83DB41A-511F-405D-B2C9-D501777690DA}" type="doc">
      <dgm:prSet loTypeId="urn:microsoft.com/office/officeart/2005/8/layout/cycle1" loCatId="cycle" qsTypeId="urn:microsoft.com/office/officeart/2005/8/quickstyle/simple5" qsCatId="simple" csTypeId="urn:microsoft.com/office/officeart/2005/8/colors/accent1_2" csCatId="accent1" phldr="1"/>
      <dgm:spPr/>
      <dgm:t>
        <a:bodyPr/>
        <a:lstStyle/>
        <a:p>
          <a:endParaRPr lang="es-ES"/>
        </a:p>
      </dgm:t>
    </dgm:pt>
    <dgm:pt modelId="{CEC5D95F-B5FC-465F-888F-9189A0B38C77}">
      <dgm:prSet phldrT="[Texto]" custT="1"/>
      <dgm:spPr/>
      <dgm:t>
        <a:bodyPr/>
        <a:lstStyle/>
        <a:p>
          <a:r>
            <a:rPr lang="es-ES_tradnl" sz="2800" b="1" u="sng" dirty="0" smtClean="0"/>
            <a:t>ACTIVIDAD</a:t>
          </a:r>
          <a:endParaRPr lang="es-ES" sz="2400" b="1" u="sng" dirty="0"/>
        </a:p>
      </dgm:t>
    </dgm:pt>
    <dgm:pt modelId="{46369AC9-5F5E-443C-945A-49E03BF57326}" type="parTrans" cxnId="{D17CA83B-89C4-4BC4-91FB-244384A5DE26}">
      <dgm:prSet/>
      <dgm:spPr/>
      <dgm:t>
        <a:bodyPr/>
        <a:lstStyle/>
        <a:p>
          <a:endParaRPr lang="es-ES"/>
        </a:p>
      </dgm:t>
    </dgm:pt>
    <dgm:pt modelId="{502364F2-51F1-41FB-A2C7-9E0009F5987C}" type="sibTrans" cxnId="{D17CA83B-89C4-4BC4-91FB-244384A5DE26}">
      <dgm:prSet/>
      <dgm:spPr/>
      <dgm:t>
        <a:bodyPr/>
        <a:lstStyle/>
        <a:p>
          <a:endParaRPr lang="es-ES"/>
        </a:p>
      </dgm:t>
    </dgm:pt>
    <dgm:pt modelId="{7211808C-9DF0-41D3-A785-3CDB41EC3F34}">
      <dgm:prSet phldrT="[Texto]" custT="1"/>
      <dgm:spPr/>
      <dgm:t>
        <a:bodyPr/>
        <a:lstStyle/>
        <a:p>
          <a:r>
            <a:rPr lang="es-ES_tradnl" sz="2800" b="1" dirty="0" smtClean="0"/>
            <a:t>FORTALEZA Y FLEXIBILIDAD</a:t>
          </a:r>
          <a:endParaRPr lang="es-ES" sz="2800" b="1" dirty="0"/>
        </a:p>
      </dgm:t>
    </dgm:pt>
    <dgm:pt modelId="{8DDB7DF2-DC3D-4EA5-AEB6-6D606C0749B1}" type="parTrans" cxnId="{254DA9ED-DE2D-46E9-8799-C5A2F17B1552}">
      <dgm:prSet/>
      <dgm:spPr/>
      <dgm:t>
        <a:bodyPr/>
        <a:lstStyle/>
        <a:p>
          <a:endParaRPr lang="es-ES"/>
        </a:p>
      </dgm:t>
    </dgm:pt>
    <dgm:pt modelId="{1927C7CB-5B2F-4F0A-8435-57C81438F122}" type="sibTrans" cxnId="{254DA9ED-DE2D-46E9-8799-C5A2F17B1552}">
      <dgm:prSet/>
      <dgm:spPr/>
      <dgm:t>
        <a:bodyPr/>
        <a:lstStyle/>
        <a:p>
          <a:endParaRPr lang="es-ES"/>
        </a:p>
      </dgm:t>
    </dgm:pt>
    <dgm:pt modelId="{228F6762-A3E4-4586-A3E8-7C92D85B5C57}">
      <dgm:prSet phldrT="[Texto]" custT="1"/>
      <dgm:spPr/>
      <dgm:t>
        <a:bodyPr/>
        <a:lstStyle/>
        <a:p>
          <a:r>
            <a:rPr lang="es-ES_tradnl" sz="2800" b="1" dirty="0" smtClean="0"/>
            <a:t>MEJORA POSTURA</a:t>
          </a:r>
          <a:endParaRPr lang="es-ES" sz="2800" b="1" dirty="0"/>
        </a:p>
      </dgm:t>
    </dgm:pt>
    <dgm:pt modelId="{F6AF7E14-7C74-4FA4-BCFC-5EF6FB1AE770}" type="parTrans" cxnId="{EDB1B5F9-F1C7-408D-8C13-CA9C06ECF64A}">
      <dgm:prSet/>
      <dgm:spPr/>
      <dgm:t>
        <a:bodyPr/>
        <a:lstStyle/>
        <a:p>
          <a:endParaRPr lang="es-ES"/>
        </a:p>
      </dgm:t>
    </dgm:pt>
    <dgm:pt modelId="{4128F488-48B3-424B-B1DE-AF66D987D27D}" type="sibTrans" cxnId="{EDB1B5F9-F1C7-408D-8C13-CA9C06ECF64A}">
      <dgm:prSet/>
      <dgm:spPr/>
      <dgm:t>
        <a:bodyPr/>
        <a:lstStyle/>
        <a:p>
          <a:endParaRPr lang="es-ES"/>
        </a:p>
      </dgm:t>
    </dgm:pt>
    <dgm:pt modelId="{4A84000D-7292-49CF-B7A7-8AAAB92D036C}">
      <dgm:prSet phldrT="[Texto]" custT="1"/>
      <dgm:spPr/>
      <dgm:t>
        <a:bodyPr/>
        <a:lstStyle/>
        <a:p>
          <a:r>
            <a:rPr lang="es-ES_tradnl" sz="2800" b="1" dirty="0" smtClean="0"/>
            <a:t>MENOR TENSIÓN MUSCULAR</a:t>
          </a:r>
          <a:endParaRPr lang="es-ES" sz="2800" b="1" dirty="0"/>
        </a:p>
      </dgm:t>
    </dgm:pt>
    <dgm:pt modelId="{D169F44C-647D-4C77-957D-6D54A68D05B0}" type="parTrans" cxnId="{DA04448B-9FF4-4349-8CDE-8D19A2BF0D10}">
      <dgm:prSet/>
      <dgm:spPr/>
      <dgm:t>
        <a:bodyPr/>
        <a:lstStyle/>
        <a:p>
          <a:endParaRPr lang="es-ES"/>
        </a:p>
      </dgm:t>
    </dgm:pt>
    <dgm:pt modelId="{31B42EFC-629D-4A29-9ABE-9AE865E77DD1}" type="sibTrans" cxnId="{DA04448B-9FF4-4349-8CDE-8D19A2BF0D10}">
      <dgm:prSet/>
      <dgm:spPr/>
      <dgm:t>
        <a:bodyPr/>
        <a:lstStyle/>
        <a:p>
          <a:endParaRPr lang="es-ES"/>
        </a:p>
      </dgm:t>
    </dgm:pt>
    <dgm:pt modelId="{73EAA9BA-4400-4F40-9A2A-E73069C61DC3}">
      <dgm:prSet phldrT="[Texto]" custT="1"/>
      <dgm:spPr/>
      <dgm:t>
        <a:bodyPr/>
        <a:lstStyle/>
        <a:p>
          <a:r>
            <a:rPr lang="es-ES_tradnl" sz="2800" b="1" dirty="0" smtClean="0">
              <a:solidFill>
                <a:srgbClr val="FF0000"/>
              </a:solidFill>
            </a:rPr>
            <a:t>MENOS DOLOR</a:t>
          </a:r>
          <a:endParaRPr lang="es-ES" sz="2800" b="1" dirty="0">
            <a:solidFill>
              <a:srgbClr val="FF0000"/>
            </a:solidFill>
          </a:endParaRPr>
        </a:p>
      </dgm:t>
    </dgm:pt>
    <dgm:pt modelId="{8967FC49-9CC6-4569-8D8A-83CD529DCCC0}" type="parTrans" cxnId="{13573742-85E3-4B49-AE1E-F088889D9209}">
      <dgm:prSet/>
      <dgm:spPr/>
      <dgm:t>
        <a:bodyPr/>
        <a:lstStyle/>
        <a:p>
          <a:endParaRPr lang="es-ES"/>
        </a:p>
      </dgm:t>
    </dgm:pt>
    <dgm:pt modelId="{337DAD09-5393-45C6-B414-BF47CED15B9F}" type="sibTrans" cxnId="{13573742-85E3-4B49-AE1E-F088889D9209}">
      <dgm:prSet/>
      <dgm:spPr/>
      <dgm:t>
        <a:bodyPr/>
        <a:lstStyle/>
        <a:p>
          <a:endParaRPr lang="es-ES"/>
        </a:p>
      </dgm:t>
    </dgm:pt>
    <dgm:pt modelId="{05B6D4A8-2CC3-4742-950B-1DDB9F11260C}" type="pres">
      <dgm:prSet presAssocID="{783DB41A-511F-405D-B2C9-D501777690DA}" presName="cycle" presStyleCnt="0">
        <dgm:presLayoutVars>
          <dgm:dir/>
          <dgm:resizeHandles val="exact"/>
        </dgm:presLayoutVars>
      </dgm:prSet>
      <dgm:spPr/>
      <dgm:t>
        <a:bodyPr/>
        <a:lstStyle/>
        <a:p>
          <a:endParaRPr lang="es-ES"/>
        </a:p>
      </dgm:t>
    </dgm:pt>
    <dgm:pt modelId="{1690ADDF-4755-42FB-80C0-0B461A1771F7}" type="pres">
      <dgm:prSet presAssocID="{CEC5D95F-B5FC-465F-888F-9189A0B38C77}" presName="dummy" presStyleCnt="0"/>
      <dgm:spPr/>
    </dgm:pt>
    <dgm:pt modelId="{D93E4A63-5889-4FC5-9747-8CDC82F9E841}" type="pres">
      <dgm:prSet presAssocID="{CEC5D95F-B5FC-465F-888F-9189A0B38C77}" presName="node" presStyleLbl="revTx" presStyleIdx="0" presStyleCnt="5" custScaleX="211987">
        <dgm:presLayoutVars>
          <dgm:bulletEnabled val="1"/>
        </dgm:presLayoutVars>
      </dgm:prSet>
      <dgm:spPr/>
      <dgm:t>
        <a:bodyPr/>
        <a:lstStyle/>
        <a:p>
          <a:endParaRPr lang="es-ES"/>
        </a:p>
      </dgm:t>
    </dgm:pt>
    <dgm:pt modelId="{AA680072-CAB3-4339-8FA2-128C4BD6572B}" type="pres">
      <dgm:prSet presAssocID="{502364F2-51F1-41FB-A2C7-9E0009F5987C}" presName="sibTrans" presStyleLbl="node1" presStyleIdx="0" presStyleCnt="5"/>
      <dgm:spPr/>
      <dgm:t>
        <a:bodyPr/>
        <a:lstStyle/>
        <a:p>
          <a:endParaRPr lang="es-ES"/>
        </a:p>
      </dgm:t>
    </dgm:pt>
    <dgm:pt modelId="{CF64B69A-9BAC-458E-813F-FBDA800FA3FE}" type="pres">
      <dgm:prSet presAssocID="{7211808C-9DF0-41D3-A785-3CDB41EC3F34}" presName="dummy" presStyleCnt="0"/>
      <dgm:spPr/>
    </dgm:pt>
    <dgm:pt modelId="{435C7DD1-CFAA-4E35-BFEE-7F5A73DC4DC0}" type="pres">
      <dgm:prSet presAssocID="{7211808C-9DF0-41D3-A785-3CDB41EC3F34}" presName="node" presStyleLbl="revTx" presStyleIdx="1" presStyleCnt="5" custScaleX="270939">
        <dgm:presLayoutVars>
          <dgm:bulletEnabled val="1"/>
        </dgm:presLayoutVars>
      </dgm:prSet>
      <dgm:spPr/>
      <dgm:t>
        <a:bodyPr/>
        <a:lstStyle/>
        <a:p>
          <a:endParaRPr lang="es-ES"/>
        </a:p>
      </dgm:t>
    </dgm:pt>
    <dgm:pt modelId="{34BFB215-4521-4836-B1BC-61DCD2F7E6B9}" type="pres">
      <dgm:prSet presAssocID="{1927C7CB-5B2F-4F0A-8435-57C81438F122}" presName="sibTrans" presStyleLbl="node1" presStyleIdx="1" presStyleCnt="5" custLinFactNeighborX="3913" custLinFactNeighborY="3303"/>
      <dgm:spPr/>
      <dgm:t>
        <a:bodyPr/>
        <a:lstStyle/>
        <a:p>
          <a:endParaRPr lang="es-ES"/>
        </a:p>
      </dgm:t>
    </dgm:pt>
    <dgm:pt modelId="{FC06CD9A-460A-4AB2-992D-CC1BE7FB3890}" type="pres">
      <dgm:prSet presAssocID="{228F6762-A3E4-4586-A3E8-7C92D85B5C57}" presName="dummy" presStyleCnt="0"/>
      <dgm:spPr/>
    </dgm:pt>
    <dgm:pt modelId="{B065E12B-C997-45F6-AFEE-19750A018B25}" type="pres">
      <dgm:prSet presAssocID="{228F6762-A3E4-4586-A3E8-7C92D85B5C57}" presName="node" presStyleLbl="revTx" presStyleIdx="2" presStyleCnt="5" custScaleX="194629">
        <dgm:presLayoutVars>
          <dgm:bulletEnabled val="1"/>
        </dgm:presLayoutVars>
      </dgm:prSet>
      <dgm:spPr/>
      <dgm:t>
        <a:bodyPr/>
        <a:lstStyle/>
        <a:p>
          <a:endParaRPr lang="es-ES"/>
        </a:p>
      </dgm:t>
    </dgm:pt>
    <dgm:pt modelId="{2A84D65F-5546-47EB-A3E4-53EC9FB597AA}" type="pres">
      <dgm:prSet presAssocID="{4128F488-48B3-424B-B1DE-AF66D987D27D}" presName="sibTrans" presStyleLbl="node1" presStyleIdx="2" presStyleCnt="5" custLinFactNeighborX="-5377" custLinFactNeighborY="4864"/>
      <dgm:spPr/>
      <dgm:t>
        <a:bodyPr/>
        <a:lstStyle/>
        <a:p>
          <a:endParaRPr lang="es-ES"/>
        </a:p>
      </dgm:t>
    </dgm:pt>
    <dgm:pt modelId="{FE5F25DF-867F-4C07-BF4B-831C786D66AD}" type="pres">
      <dgm:prSet presAssocID="{4A84000D-7292-49CF-B7A7-8AAAB92D036C}" presName="dummy" presStyleCnt="0"/>
      <dgm:spPr/>
    </dgm:pt>
    <dgm:pt modelId="{046B76A0-61DB-41EC-B12F-F5BEDE707F20}" type="pres">
      <dgm:prSet presAssocID="{4A84000D-7292-49CF-B7A7-8AAAB92D036C}" presName="node" presStyleLbl="revTx" presStyleIdx="3" presStyleCnt="5" custScaleX="278397" custRadScaleRad="101722" custRadScaleInc="-4268">
        <dgm:presLayoutVars>
          <dgm:bulletEnabled val="1"/>
        </dgm:presLayoutVars>
      </dgm:prSet>
      <dgm:spPr/>
      <dgm:t>
        <a:bodyPr/>
        <a:lstStyle/>
        <a:p>
          <a:endParaRPr lang="es-ES"/>
        </a:p>
      </dgm:t>
    </dgm:pt>
    <dgm:pt modelId="{2BAB7D0E-0143-43E3-B556-0B6A0FB3E4F5}" type="pres">
      <dgm:prSet presAssocID="{31B42EFC-629D-4A29-9ABE-9AE865E77DD1}" presName="sibTrans" presStyleLbl="node1" presStyleIdx="3" presStyleCnt="5" custLinFactNeighborX="-4925" custLinFactNeighborY="432"/>
      <dgm:spPr/>
      <dgm:t>
        <a:bodyPr/>
        <a:lstStyle/>
        <a:p>
          <a:endParaRPr lang="es-ES"/>
        </a:p>
      </dgm:t>
    </dgm:pt>
    <dgm:pt modelId="{75047E3E-7956-4337-AB3A-F091B9CDF1B8}" type="pres">
      <dgm:prSet presAssocID="{73EAA9BA-4400-4F40-9A2A-E73069C61DC3}" presName="dummy" presStyleCnt="0"/>
      <dgm:spPr/>
    </dgm:pt>
    <dgm:pt modelId="{4290FA69-34C7-4342-A04F-DE9B7428EF8C}" type="pres">
      <dgm:prSet presAssocID="{73EAA9BA-4400-4F40-9A2A-E73069C61DC3}" presName="node" presStyleLbl="revTx" presStyleIdx="4" presStyleCnt="5" custScaleX="142889" custRadScaleRad="103921" custRadScaleInc="-19046">
        <dgm:presLayoutVars>
          <dgm:bulletEnabled val="1"/>
        </dgm:presLayoutVars>
      </dgm:prSet>
      <dgm:spPr/>
      <dgm:t>
        <a:bodyPr/>
        <a:lstStyle/>
        <a:p>
          <a:endParaRPr lang="es-ES"/>
        </a:p>
      </dgm:t>
    </dgm:pt>
    <dgm:pt modelId="{5C08DDB2-69DA-48DD-B821-AE28FF1456F1}" type="pres">
      <dgm:prSet presAssocID="{337DAD09-5393-45C6-B414-BF47CED15B9F}" presName="sibTrans" presStyleLbl="node1" presStyleIdx="4" presStyleCnt="5" custLinFactNeighborX="1638" custLinFactNeighborY="7086"/>
      <dgm:spPr/>
      <dgm:t>
        <a:bodyPr/>
        <a:lstStyle/>
        <a:p>
          <a:endParaRPr lang="es-ES"/>
        </a:p>
      </dgm:t>
    </dgm:pt>
  </dgm:ptLst>
  <dgm:cxnLst>
    <dgm:cxn modelId="{47128715-AF60-4BD2-BF95-54B07C4B4D49}" type="presOf" srcId="{228F6762-A3E4-4586-A3E8-7C92D85B5C57}" destId="{B065E12B-C997-45F6-AFEE-19750A018B25}" srcOrd="0" destOrd="0" presId="urn:microsoft.com/office/officeart/2005/8/layout/cycle1"/>
    <dgm:cxn modelId="{4FC185F9-ACEB-49BD-BFA8-848DE0AAE009}" type="presOf" srcId="{337DAD09-5393-45C6-B414-BF47CED15B9F}" destId="{5C08DDB2-69DA-48DD-B821-AE28FF1456F1}" srcOrd="0" destOrd="0" presId="urn:microsoft.com/office/officeart/2005/8/layout/cycle1"/>
    <dgm:cxn modelId="{F075340F-F56C-4B16-B01D-85255C820CE7}" type="presOf" srcId="{31B42EFC-629D-4A29-9ABE-9AE865E77DD1}" destId="{2BAB7D0E-0143-43E3-B556-0B6A0FB3E4F5}" srcOrd="0" destOrd="0" presId="urn:microsoft.com/office/officeart/2005/8/layout/cycle1"/>
    <dgm:cxn modelId="{0B417C55-3B97-430E-96A2-E09AAF937346}" type="presOf" srcId="{4128F488-48B3-424B-B1DE-AF66D987D27D}" destId="{2A84D65F-5546-47EB-A3E4-53EC9FB597AA}" srcOrd="0" destOrd="0" presId="urn:microsoft.com/office/officeart/2005/8/layout/cycle1"/>
    <dgm:cxn modelId="{254DA9ED-DE2D-46E9-8799-C5A2F17B1552}" srcId="{783DB41A-511F-405D-B2C9-D501777690DA}" destId="{7211808C-9DF0-41D3-A785-3CDB41EC3F34}" srcOrd="1" destOrd="0" parTransId="{8DDB7DF2-DC3D-4EA5-AEB6-6D606C0749B1}" sibTransId="{1927C7CB-5B2F-4F0A-8435-57C81438F122}"/>
    <dgm:cxn modelId="{676C86F5-AD6A-4D65-B08F-FF1011275207}" type="presOf" srcId="{73EAA9BA-4400-4F40-9A2A-E73069C61DC3}" destId="{4290FA69-34C7-4342-A04F-DE9B7428EF8C}" srcOrd="0" destOrd="0" presId="urn:microsoft.com/office/officeart/2005/8/layout/cycle1"/>
    <dgm:cxn modelId="{EB558C2F-AD28-4488-A237-0FCB8E4956FE}" type="presOf" srcId="{7211808C-9DF0-41D3-A785-3CDB41EC3F34}" destId="{435C7DD1-CFAA-4E35-BFEE-7F5A73DC4DC0}" srcOrd="0" destOrd="0" presId="urn:microsoft.com/office/officeart/2005/8/layout/cycle1"/>
    <dgm:cxn modelId="{2F61DA32-3056-4F7E-AE13-955B75E4E838}" type="presOf" srcId="{CEC5D95F-B5FC-465F-888F-9189A0B38C77}" destId="{D93E4A63-5889-4FC5-9747-8CDC82F9E841}" srcOrd="0" destOrd="0" presId="urn:microsoft.com/office/officeart/2005/8/layout/cycle1"/>
    <dgm:cxn modelId="{0FFFF8F7-4475-4228-B09F-31ABC7EC2F44}" type="presOf" srcId="{783DB41A-511F-405D-B2C9-D501777690DA}" destId="{05B6D4A8-2CC3-4742-950B-1DDB9F11260C}" srcOrd="0" destOrd="0" presId="urn:microsoft.com/office/officeart/2005/8/layout/cycle1"/>
    <dgm:cxn modelId="{D17CA83B-89C4-4BC4-91FB-244384A5DE26}" srcId="{783DB41A-511F-405D-B2C9-D501777690DA}" destId="{CEC5D95F-B5FC-465F-888F-9189A0B38C77}" srcOrd="0" destOrd="0" parTransId="{46369AC9-5F5E-443C-945A-49E03BF57326}" sibTransId="{502364F2-51F1-41FB-A2C7-9E0009F5987C}"/>
    <dgm:cxn modelId="{EDB1B5F9-F1C7-408D-8C13-CA9C06ECF64A}" srcId="{783DB41A-511F-405D-B2C9-D501777690DA}" destId="{228F6762-A3E4-4586-A3E8-7C92D85B5C57}" srcOrd="2" destOrd="0" parTransId="{F6AF7E14-7C74-4FA4-BCFC-5EF6FB1AE770}" sibTransId="{4128F488-48B3-424B-B1DE-AF66D987D27D}"/>
    <dgm:cxn modelId="{EBFB848E-E837-485F-AD8E-D4E243778A07}" type="presOf" srcId="{4A84000D-7292-49CF-B7A7-8AAAB92D036C}" destId="{046B76A0-61DB-41EC-B12F-F5BEDE707F20}" srcOrd="0" destOrd="0" presId="urn:microsoft.com/office/officeart/2005/8/layout/cycle1"/>
    <dgm:cxn modelId="{122CF93F-409E-421C-B894-7A50A2BC0F08}" type="presOf" srcId="{1927C7CB-5B2F-4F0A-8435-57C81438F122}" destId="{34BFB215-4521-4836-B1BC-61DCD2F7E6B9}" srcOrd="0" destOrd="0" presId="urn:microsoft.com/office/officeart/2005/8/layout/cycle1"/>
    <dgm:cxn modelId="{13573742-85E3-4B49-AE1E-F088889D9209}" srcId="{783DB41A-511F-405D-B2C9-D501777690DA}" destId="{73EAA9BA-4400-4F40-9A2A-E73069C61DC3}" srcOrd="4" destOrd="0" parTransId="{8967FC49-9CC6-4569-8D8A-83CD529DCCC0}" sibTransId="{337DAD09-5393-45C6-B414-BF47CED15B9F}"/>
    <dgm:cxn modelId="{DA04448B-9FF4-4349-8CDE-8D19A2BF0D10}" srcId="{783DB41A-511F-405D-B2C9-D501777690DA}" destId="{4A84000D-7292-49CF-B7A7-8AAAB92D036C}" srcOrd="3" destOrd="0" parTransId="{D169F44C-647D-4C77-957D-6D54A68D05B0}" sibTransId="{31B42EFC-629D-4A29-9ABE-9AE865E77DD1}"/>
    <dgm:cxn modelId="{0238DC4E-08A1-4647-8B7B-12B73F3D18D4}" type="presOf" srcId="{502364F2-51F1-41FB-A2C7-9E0009F5987C}" destId="{AA680072-CAB3-4339-8FA2-128C4BD6572B}" srcOrd="0" destOrd="0" presId="urn:microsoft.com/office/officeart/2005/8/layout/cycle1"/>
    <dgm:cxn modelId="{38CE0AEF-56D8-4FFF-8D3F-49A965A43988}" type="presParOf" srcId="{05B6D4A8-2CC3-4742-950B-1DDB9F11260C}" destId="{1690ADDF-4755-42FB-80C0-0B461A1771F7}" srcOrd="0" destOrd="0" presId="urn:microsoft.com/office/officeart/2005/8/layout/cycle1"/>
    <dgm:cxn modelId="{DCAF3096-D710-4120-A6C1-C83F340769EE}" type="presParOf" srcId="{05B6D4A8-2CC3-4742-950B-1DDB9F11260C}" destId="{D93E4A63-5889-4FC5-9747-8CDC82F9E841}" srcOrd="1" destOrd="0" presId="urn:microsoft.com/office/officeart/2005/8/layout/cycle1"/>
    <dgm:cxn modelId="{E8279202-1266-44ED-9DDE-E7E55292A85F}" type="presParOf" srcId="{05B6D4A8-2CC3-4742-950B-1DDB9F11260C}" destId="{AA680072-CAB3-4339-8FA2-128C4BD6572B}" srcOrd="2" destOrd="0" presId="urn:microsoft.com/office/officeart/2005/8/layout/cycle1"/>
    <dgm:cxn modelId="{60A46907-5BCE-415D-B97F-C0F618D3DE2F}" type="presParOf" srcId="{05B6D4A8-2CC3-4742-950B-1DDB9F11260C}" destId="{CF64B69A-9BAC-458E-813F-FBDA800FA3FE}" srcOrd="3" destOrd="0" presId="urn:microsoft.com/office/officeart/2005/8/layout/cycle1"/>
    <dgm:cxn modelId="{97BBB658-A072-4838-B9EF-45F3A93F5B84}" type="presParOf" srcId="{05B6D4A8-2CC3-4742-950B-1DDB9F11260C}" destId="{435C7DD1-CFAA-4E35-BFEE-7F5A73DC4DC0}" srcOrd="4" destOrd="0" presId="urn:microsoft.com/office/officeart/2005/8/layout/cycle1"/>
    <dgm:cxn modelId="{D8E66A99-BA93-4797-9109-9005F7CA5914}" type="presParOf" srcId="{05B6D4A8-2CC3-4742-950B-1DDB9F11260C}" destId="{34BFB215-4521-4836-B1BC-61DCD2F7E6B9}" srcOrd="5" destOrd="0" presId="urn:microsoft.com/office/officeart/2005/8/layout/cycle1"/>
    <dgm:cxn modelId="{B117F658-7737-42F1-90E5-2E2AB3B05F21}" type="presParOf" srcId="{05B6D4A8-2CC3-4742-950B-1DDB9F11260C}" destId="{FC06CD9A-460A-4AB2-992D-CC1BE7FB3890}" srcOrd="6" destOrd="0" presId="urn:microsoft.com/office/officeart/2005/8/layout/cycle1"/>
    <dgm:cxn modelId="{1CB80F42-3F68-41C0-9B45-E9B32B957E9C}" type="presParOf" srcId="{05B6D4A8-2CC3-4742-950B-1DDB9F11260C}" destId="{B065E12B-C997-45F6-AFEE-19750A018B25}" srcOrd="7" destOrd="0" presId="urn:microsoft.com/office/officeart/2005/8/layout/cycle1"/>
    <dgm:cxn modelId="{62E5F5B0-E2C4-4280-8081-70B420366DC6}" type="presParOf" srcId="{05B6D4A8-2CC3-4742-950B-1DDB9F11260C}" destId="{2A84D65F-5546-47EB-A3E4-53EC9FB597AA}" srcOrd="8" destOrd="0" presId="urn:microsoft.com/office/officeart/2005/8/layout/cycle1"/>
    <dgm:cxn modelId="{9BE13334-03A0-4460-9A7F-871E3056C5FD}" type="presParOf" srcId="{05B6D4A8-2CC3-4742-950B-1DDB9F11260C}" destId="{FE5F25DF-867F-4C07-BF4B-831C786D66AD}" srcOrd="9" destOrd="0" presId="urn:microsoft.com/office/officeart/2005/8/layout/cycle1"/>
    <dgm:cxn modelId="{65773154-4FE6-4F3D-B0A1-C22D72BE2D4F}" type="presParOf" srcId="{05B6D4A8-2CC3-4742-950B-1DDB9F11260C}" destId="{046B76A0-61DB-41EC-B12F-F5BEDE707F20}" srcOrd="10" destOrd="0" presId="urn:microsoft.com/office/officeart/2005/8/layout/cycle1"/>
    <dgm:cxn modelId="{5E037CD0-5EF8-4A9C-A494-402EA625BCDC}" type="presParOf" srcId="{05B6D4A8-2CC3-4742-950B-1DDB9F11260C}" destId="{2BAB7D0E-0143-43E3-B556-0B6A0FB3E4F5}" srcOrd="11" destOrd="0" presId="urn:microsoft.com/office/officeart/2005/8/layout/cycle1"/>
    <dgm:cxn modelId="{D04CF545-395E-458F-8083-4BD2430F5F73}" type="presParOf" srcId="{05B6D4A8-2CC3-4742-950B-1DDB9F11260C}" destId="{75047E3E-7956-4337-AB3A-F091B9CDF1B8}" srcOrd="12" destOrd="0" presId="urn:microsoft.com/office/officeart/2005/8/layout/cycle1"/>
    <dgm:cxn modelId="{46D8A4DA-1FE9-43A5-9531-EC2D47F572CD}" type="presParOf" srcId="{05B6D4A8-2CC3-4742-950B-1DDB9F11260C}" destId="{4290FA69-34C7-4342-A04F-DE9B7428EF8C}" srcOrd="13" destOrd="0" presId="urn:microsoft.com/office/officeart/2005/8/layout/cycle1"/>
    <dgm:cxn modelId="{694E14CA-7192-4DC7-B8FE-C2E3481BDF38}" type="presParOf" srcId="{05B6D4A8-2CC3-4742-950B-1DDB9F11260C}" destId="{5C08DDB2-69DA-48DD-B821-AE28FF1456F1}" srcOrd="14" destOrd="0" presId="urn:microsoft.com/office/officeart/2005/8/layout/cycle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93E4A63-5889-4FC5-9747-8CDC82F9E841}">
      <dsp:nvSpPr>
        <dsp:cNvPr id="0" name=""/>
        <dsp:cNvSpPr/>
      </dsp:nvSpPr>
      <dsp:spPr>
        <a:xfrm>
          <a:off x="4392490" y="72003"/>
          <a:ext cx="2455144" cy="115815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5560" tIns="35560" rIns="35560" bIns="35560" numCol="1" spcCol="1270" anchor="ctr" anchorCtr="0">
          <a:noAutofit/>
        </a:bodyPr>
        <a:lstStyle/>
        <a:p>
          <a:pPr lvl="0" algn="ctr" defTabSz="1244600">
            <a:lnSpc>
              <a:spcPct val="90000"/>
            </a:lnSpc>
            <a:spcBef>
              <a:spcPct val="0"/>
            </a:spcBef>
            <a:spcAft>
              <a:spcPct val="35000"/>
            </a:spcAft>
          </a:pPr>
          <a:r>
            <a:rPr lang="es-ES_tradnl" sz="2800" b="1" u="sng" kern="1200" dirty="0" smtClean="0"/>
            <a:t>INACTIVIDAD</a:t>
          </a:r>
          <a:endParaRPr lang="es-ES" sz="2400" b="1" u="sng" kern="1200" dirty="0"/>
        </a:p>
      </dsp:txBody>
      <dsp:txXfrm>
        <a:off x="4392490" y="72003"/>
        <a:ext cx="2455144" cy="1158157"/>
      </dsp:txXfrm>
    </dsp:sp>
    <dsp:sp modelId="{AA680072-CAB3-4339-8FA2-128C4BD6572B}">
      <dsp:nvSpPr>
        <dsp:cNvPr id="0" name=""/>
        <dsp:cNvSpPr/>
      </dsp:nvSpPr>
      <dsp:spPr>
        <a:xfrm>
          <a:off x="2072060" y="-296748"/>
          <a:ext cx="4343564" cy="4343564"/>
        </a:xfrm>
        <a:prstGeom prst="circularArrow">
          <a:avLst>
            <a:gd name="adj1" fmla="val 5199"/>
            <a:gd name="adj2" fmla="val 335860"/>
            <a:gd name="adj3" fmla="val 226293"/>
            <a:gd name="adj4" fmla="val 20426999"/>
            <a:gd name="adj5" fmla="val 6066"/>
          </a:avLst>
        </a:prstGeom>
        <a:gradFill rotWithShape="0">
          <a:gsLst>
            <a:gs pos="0">
              <a:schemeClr val="accent1">
                <a:hueOff val="0"/>
                <a:satOff val="0"/>
                <a:lumOff val="0"/>
                <a:alphaOff val="0"/>
                <a:tint val="60000"/>
                <a:satMod val="160000"/>
              </a:schemeClr>
            </a:gs>
            <a:gs pos="46000">
              <a:schemeClr val="accent1">
                <a:hueOff val="0"/>
                <a:satOff val="0"/>
                <a:lumOff val="0"/>
                <a:alphaOff val="0"/>
                <a:tint val="86000"/>
                <a:satMod val="160000"/>
              </a:schemeClr>
            </a:gs>
            <a:gs pos="100000">
              <a:schemeClr val="accent1">
                <a:hueOff val="0"/>
                <a:satOff val="0"/>
                <a:lumOff val="0"/>
                <a:alphaOff val="0"/>
                <a:shade val="40000"/>
                <a:satMod val="160000"/>
              </a:schemeClr>
            </a:gs>
          </a:gsLst>
          <a:path path="circle">
            <a:fillToRect l="50000" t="155000" r="50000" b="-55000"/>
          </a:path>
        </a:gradFill>
        <a:ln>
          <a:noFill/>
        </a:ln>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accent1">
              <a:hueOff val="0"/>
              <a:satOff val="0"/>
              <a:lumOff val="0"/>
              <a:alphaOff val="0"/>
            </a:schemeClr>
          </a:contourClr>
        </a:sp3d>
      </dsp:spPr>
      <dsp:style>
        <a:lnRef idx="0">
          <a:scrgbClr r="0" g="0" b="0"/>
        </a:lnRef>
        <a:fillRef idx="3">
          <a:scrgbClr r="0" g="0" b="0"/>
        </a:fillRef>
        <a:effectRef idx="3">
          <a:scrgbClr r="0" g="0" b="0"/>
        </a:effectRef>
        <a:fontRef idx="minor">
          <a:schemeClr val="lt1"/>
        </a:fontRef>
      </dsp:style>
    </dsp:sp>
    <dsp:sp modelId="{435C7DD1-CFAA-4E35-BFEE-7F5A73DC4DC0}">
      <dsp:nvSpPr>
        <dsp:cNvPr id="0" name=""/>
        <dsp:cNvSpPr/>
      </dsp:nvSpPr>
      <dsp:spPr>
        <a:xfrm>
          <a:off x="4947432" y="2188761"/>
          <a:ext cx="2207147" cy="115815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5560" tIns="35560" rIns="35560" bIns="35560" numCol="1" spcCol="1270" anchor="ctr" anchorCtr="0">
          <a:noAutofit/>
        </a:bodyPr>
        <a:lstStyle/>
        <a:p>
          <a:pPr lvl="0" algn="ctr" defTabSz="1244600">
            <a:lnSpc>
              <a:spcPct val="90000"/>
            </a:lnSpc>
            <a:spcBef>
              <a:spcPct val="0"/>
            </a:spcBef>
            <a:spcAft>
              <a:spcPct val="35000"/>
            </a:spcAft>
          </a:pPr>
          <a:r>
            <a:rPr lang="es-ES_tradnl" sz="2800" b="1" kern="1200" dirty="0" smtClean="0"/>
            <a:t>DESUSO</a:t>
          </a:r>
          <a:endParaRPr lang="es-ES" sz="2800" b="1" kern="1200" dirty="0"/>
        </a:p>
      </dsp:txBody>
      <dsp:txXfrm>
        <a:off x="4947432" y="2188761"/>
        <a:ext cx="2207147" cy="1158157"/>
      </dsp:txXfrm>
    </dsp:sp>
    <dsp:sp modelId="{34BFB215-4521-4836-B1BC-61DCD2F7E6B9}">
      <dsp:nvSpPr>
        <dsp:cNvPr id="0" name=""/>
        <dsp:cNvSpPr/>
      </dsp:nvSpPr>
      <dsp:spPr>
        <a:xfrm>
          <a:off x="2399315" y="-120944"/>
          <a:ext cx="4585458" cy="4153403"/>
        </a:xfrm>
        <a:prstGeom prst="circularArrow">
          <a:avLst>
            <a:gd name="adj1" fmla="val 5199"/>
            <a:gd name="adj2" fmla="val 335860"/>
            <a:gd name="adj3" fmla="val 3258345"/>
            <a:gd name="adj4" fmla="val 2253228"/>
            <a:gd name="adj5" fmla="val 6066"/>
          </a:avLst>
        </a:prstGeom>
        <a:gradFill rotWithShape="0">
          <a:gsLst>
            <a:gs pos="0">
              <a:schemeClr val="accent1">
                <a:hueOff val="0"/>
                <a:satOff val="0"/>
                <a:lumOff val="0"/>
                <a:alphaOff val="0"/>
                <a:tint val="60000"/>
                <a:satMod val="160000"/>
              </a:schemeClr>
            </a:gs>
            <a:gs pos="46000">
              <a:schemeClr val="accent1">
                <a:hueOff val="0"/>
                <a:satOff val="0"/>
                <a:lumOff val="0"/>
                <a:alphaOff val="0"/>
                <a:tint val="86000"/>
                <a:satMod val="160000"/>
              </a:schemeClr>
            </a:gs>
            <a:gs pos="100000">
              <a:schemeClr val="accent1">
                <a:hueOff val="0"/>
                <a:satOff val="0"/>
                <a:lumOff val="0"/>
                <a:alphaOff val="0"/>
                <a:shade val="40000"/>
                <a:satMod val="160000"/>
              </a:schemeClr>
            </a:gs>
          </a:gsLst>
          <a:path path="circle">
            <a:fillToRect l="50000" t="155000" r="50000" b="-55000"/>
          </a:path>
        </a:gradFill>
        <a:ln>
          <a:noFill/>
        </a:ln>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accent1">
              <a:hueOff val="0"/>
              <a:satOff val="0"/>
              <a:lumOff val="0"/>
              <a:alphaOff val="0"/>
            </a:schemeClr>
          </a:contourClr>
        </a:sp3d>
      </dsp:spPr>
      <dsp:style>
        <a:lnRef idx="0">
          <a:scrgbClr r="0" g="0" b="0"/>
        </a:lnRef>
        <a:fillRef idx="3">
          <a:scrgbClr r="0" g="0" b="0"/>
        </a:fillRef>
        <a:effectRef idx="3">
          <a:scrgbClr r="0" g="0" b="0"/>
        </a:effectRef>
        <a:fontRef idx="minor">
          <a:schemeClr val="lt1"/>
        </a:fontRef>
      </dsp:style>
    </dsp:sp>
    <dsp:sp modelId="{B065E12B-C997-45F6-AFEE-19750A018B25}">
      <dsp:nvSpPr>
        <dsp:cNvPr id="0" name=""/>
        <dsp:cNvSpPr/>
      </dsp:nvSpPr>
      <dsp:spPr>
        <a:xfrm>
          <a:off x="3251831" y="3520369"/>
          <a:ext cx="1932745" cy="115815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5560" tIns="35560" rIns="35560" bIns="35560" numCol="1" spcCol="1270" anchor="ctr" anchorCtr="0">
          <a:noAutofit/>
        </a:bodyPr>
        <a:lstStyle/>
        <a:p>
          <a:pPr lvl="0" algn="ctr" defTabSz="1244600">
            <a:lnSpc>
              <a:spcPct val="90000"/>
            </a:lnSpc>
            <a:spcBef>
              <a:spcPct val="0"/>
            </a:spcBef>
            <a:spcAft>
              <a:spcPct val="35000"/>
            </a:spcAft>
          </a:pPr>
          <a:r>
            <a:rPr lang="es-ES_tradnl" sz="2800" b="1" kern="1200" dirty="0" smtClean="0"/>
            <a:t>DEBILIDAD</a:t>
          </a:r>
          <a:endParaRPr lang="es-ES" sz="2800" b="1" kern="1200" dirty="0"/>
        </a:p>
      </dsp:txBody>
      <dsp:txXfrm>
        <a:off x="3251831" y="3520369"/>
        <a:ext cx="1932745" cy="1158157"/>
      </dsp:txXfrm>
    </dsp:sp>
    <dsp:sp modelId="{2A84D65F-5546-47EB-A3E4-53EC9FB597AA}">
      <dsp:nvSpPr>
        <dsp:cNvPr id="0" name=""/>
        <dsp:cNvSpPr/>
      </dsp:nvSpPr>
      <dsp:spPr>
        <a:xfrm>
          <a:off x="1728182" y="-1"/>
          <a:ext cx="4343564" cy="4343564"/>
        </a:xfrm>
        <a:prstGeom prst="circularArrow">
          <a:avLst>
            <a:gd name="adj1" fmla="val 5199"/>
            <a:gd name="adj2" fmla="val 335860"/>
            <a:gd name="adj3" fmla="val 8010877"/>
            <a:gd name="adj4" fmla="val 7044950"/>
            <a:gd name="adj5" fmla="val 6066"/>
          </a:avLst>
        </a:prstGeom>
        <a:gradFill rotWithShape="0">
          <a:gsLst>
            <a:gs pos="0">
              <a:schemeClr val="accent1">
                <a:hueOff val="0"/>
                <a:satOff val="0"/>
                <a:lumOff val="0"/>
                <a:alphaOff val="0"/>
                <a:tint val="60000"/>
                <a:satMod val="160000"/>
              </a:schemeClr>
            </a:gs>
            <a:gs pos="46000">
              <a:schemeClr val="accent1">
                <a:hueOff val="0"/>
                <a:satOff val="0"/>
                <a:lumOff val="0"/>
                <a:alphaOff val="0"/>
                <a:tint val="86000"/>
                <a:satMod val="160000"/>
              </a:schemeClr>
            </a:gs>
            <a:gs pos="100000">
              <a:schemeClr val="accent1">
                <a:hueOff val="0"/>
                <a:satOff val="0"/>
                <a:lumOff val="0"/>
                <a:alphaOff val="0"/>
                <a:shade val="40000"/>
                <a:satMod val="160000"/>
              </a:schemeClr>
            </a:gs>
          </a:gsLst>
          <a:path path="circle">
            <a:fillToRect l="50000" t="155000" r="50000" b="-55000"/>
          </a:path>
        </a:gradFill>
        <a:ln>
          <a:noFill/>
        </a:ln>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accent1">
              <a:hueOff val="0"/>
              <a:satOff val="0"/>
              <a:lumOff val="0"/>
              <a:alphaOff val="0"/>
            </a:schemeClr>
          </a:contourClr>
        </a:sp3d>
      </dsp:spPr>
      <dsp:style>
        <a:lnRef idx="0">
          <a:scrgbClr r="0" g="0" b="0"/>
        </a:lnRef>
        <a:fillRef idx="3">
          <a:scrgbClr r="0" g="0" b="0"/>
        </a:fillRef>
        <a:effectRef idx="3">
          <a:scrgbClr r="0" g="0" b="0"/>
        </a:effectRef>
        <a:fontRef idx="minor">
          <a:schemeClr val="lt1"/>
        </a:fontRef>
      </dsp:style>
    </dsp:sp>
    <dsp:sp modelId="{046B76A0-61DB-41EC-B12F-F5BEDE707F20}">
      <dsp:nvSpPr>
        <dsp:cNvPr id="0" name=""/>
        <dsp:cNvSpPr/>
      </dsp:nvSpPr>
      <dsp:spPr>
        <a:xfrm>
          <a:off x="961890" y="2232248"/>
          <a:ext cx="2806158" cy="115815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5560" tIns="35560" rIns="35560" bIns="35560" numCol="1" spcCol="1270" anchor="ctr" anchorCtr="0">
          <a:noAutofit/>
        </a:bodyPr>
        <a:lstStyle/>
        <a:p>
          <a:pPr lvl="0" algn="ctr" defTabSz="1244600">
            <a:lnSpc>
              <a:spcPct val="90000"/>
            </a:lnSpc>
            <a:spcBef>
              <a:spcPct val="0"/>
            </a:spcBef>
            <a:spcAft>
              <a:spcPct val="35000"/>
            </a:spcAft>
          </a:pPr>
          <a:r>
            <a:rPr lang="es-ES_tradnl" sz="2800" b="1" kern="1200" dirty="0" smtClean="0"/>
            <a:t>SOBREESFUERZO</a:t>
          </a:r>
          <a:r>
            <a:rPr lang="es-ES_tradnl" sz="2400" b="1" kern="1200" dirty="0" smtClean="0"/>
            <a:t> </a:t>
          </a:r>
          <a:r>
            <a:rPr lang="es-ES_tradnl" sz="2800" b="1" kern="1200" dirty="0" smtClean="0"/>
            <a:t>MUSCULAR</a:t>
          </a:r>
          <a:endParaRPr lang="es-ES" sz="2400" b="1" kern="1200" dirty="0"/>
        </a:p>
      </dsp:txBody>
      <dsp:txXfrm>
        <a:off x="961890" y="2232248"/>
        <a:ext cx="2806158" cy="1158157"/>
      </dsp:txXfrm>
    </dsp:sp>
    <dsp:sp modelId="{2BAB7D0E-0143-43E3-B556-0B6A0FB3E4F5}">
      <dsp:nvSpPr>
        <dsp:cNvPr id="0" name=""/>
        <dsp:cNvSpPr/>
      </dsp:nvSpPr>
      <dsp:spPr>
        <a:xfrm>
          <a:off x="1794304" y="-71812"/>
          <a:ext cx="4343564" cy="4343564"/>
        </a:xfrm>
        <a:prstGeom prst="circularArrow">
          <a:avLst>
            <a:gd name="adj1" fmla="val 5199"/>
            <a:gd name="adj2" fmla="val 335860"/>
            <a:gd name="adj3" fmla="val 12036544"/>
            <a:gd name="adj4" fmla="val 10530282"/>
            <a:gd name="adj5" fmla="val 6066"/>
          </a:avLst>
        </a:prstGeom>
        <a:gradFill rotWithShape="0">
          <a:gsLst>
            <a:gs pos="0">
              <a:schemeClr val="accent1">
                <a:hueOff val="0"/>
                <a:satOff val="0"/>
                <a:lumOff val="0"/>
                <a:alphaOff val="0"/>
                <a:tint val="60000"/>
                <a:satMod val="160000"/>
              </a:schemeClr>
            </a:gs>
            <a:gs pos="46000">
              <a:schemeClr val="accent1">
                <a:hueOff val="0"/>
                <a:satOff val="0"/>
                <a:lumOff val="0"/>
                <a:alphaOff val="0"/>
                <a:tint val="86000"/>
                <a:satMod val="160000"/>
              </a:schemeClr>
            </a:gs>
            <a:gs pos="100000">
              <a:schemeClr val="accent1">
                <a:hueOff val="0"/>
                <a:satOff val="0"/>
                <a:lumOff val="0"/>
                <a:alphaOff val="0"/>
                <a:shade val="40000"/>
                <a:satMod val="160000"/>
              </a:schemeClr>
            </a:gs>
          </a:gsLst>
          <a:path path="circle">
            <a:fillToRect l="50000" t="155000" r="50000" b="-55000"/>
          </a:path>
        </a:gradFill>
        <a:ln>
          <a:noFill/>
        </a:ln>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accent1">
              <a:hueOff val="0"/>
              <a:satOff val="0"/>
              <a:lumOff val="0"/>
              <a:alphaOff val="0"/>
            </a:schemeClr>
          </a:contourClr>
        </a:sp3d>
      </dsp:spPr>
      <dsp:style>
        <a:lnRef idx="0">
          <a:scrgbClr r="0" g="0" b="0"/>
        </a:lnRef>
        <a:fillRef idx="3">
          <a:scrgbClr r="0" g="0" b="0"/>
        </a:fillRef>
        <a:effectRef idx="3">
          <a:scrgbClr r="0" g="0" b="0"/>
        </a:effectRef>
        <a:fontRef idx="minor">
          <a:schemeClr val="lt1"/>
        </a:fontRef>
      </dsp:style>
    </dsp:sp>
    <dsp:sp modelId="{4290FA69-34C7-4342-A04F-DE9B7428EF8C}">
      <dsp:nvSpPr>
        <dsp:cNvPr id="0" name=""/>
        <dsp:cNvSpPr/>
      </dsp:nvSpPr>
      <dsp:spPr>
        <a:xfrm>
          <a:off x="2088238" y="72009"/>
          <a:ext cx="1654880" cy="115815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5560" tIns="35560" rIns="35560" bIns="35560" numCol="1" spcCol="1270" anchor="ctr" anchorCtr="0">
          <a:noAutofit/>
        </a:bodyPr>
        <a:lstStyle/>
        <a:p>
          <a:pPr lvl="0" algn="ctr" defTabSz="1244600">
            <a:lnSpc>
              <a:spcPct val="90000"/>
            </a:lnSpc>
            <a:spcBef>
              <a:spcPct val="0"/>
            </a:spcBef>
            <a:spcAft>
              <a:spcPct val="35000"/>
            </a:spcAft>
          </a:pPr>
          <a:r>
            <a:rPr lang="es-ES_tradnl" sz="2800" b="1" kern="1200" dirty="0" smtClean="0">
              <a:solidFill>
                <a:srgbClr val="FF0000"/>
              </a:solidFill>
            </a:rPr>
            <a:t>MÁS DOLOR</a:t>
          </a:r>
          <a:endParaRPr lang="es-ES" sz="2800" b="1" kern="1200" dirty="0">
            <a:solidFill>
              <a:srgbClr val="FF0000"/>
            </a:solidFill>
          </a:endParaRPr>
        </a:p>
      </dsp:txBody>
      <dsp:txXfrm>
        <a:off x="2088238" y="72009"/>
        <a:ext cx="1654880" cy="1158157"/>
      </dsp:txXfrm>
    </dsp:sp>
    <dsp:sp modelId="{5C08DDB2-69DA-48DD-B821-AE28FF1456F1}">
      <dsp:nvSpPr>
        <dsp:cNvPr id="0" name=""/>
        <dsp:cNvSpPr/>
      </dsp:nvSpPr>
      <dsp:spPr>
        <a:xfrm>
          <a:off x="2160234" y="216033"/>
          <a:ext cx="4343564" cy="4343564"/>
        </a:xfrm>
        <a:prstGeom prst="circularArrow">
          <a:avLst>
            <a:gd name="adj1" fmla="val 5199"/>
            <a:gd name="adj2" fmla="val 335860"/>
            <a:gd name="adj3" fmla="val 15848740"/>
            <a:gd name="adj4" fmla="val 15002106"/>
            <a:gd name="adj5" fmla="val 6066"/>
          </a:avLst>
        </a:prstGeom>
        <a:gradFill rotWithShape="0">
          <a:gsLst>
            <a:gs pos="0">
              <a:schemeClr val="accent1">
                <a:hueOff val="0"/>
                <a:satOff val="0"/>
                <a:lumOff val="0"/>
                <a:alphaOff val="0"/>
                <a:tint val="60000"/>
                <a:satMod val="160000"/>
              </a:schemeClr>
            </a:gs>
            <a:gs pos="46000">
              <a:schemeClr val="accent1">
                <a:hueOff val="0"/>
                <a:satOff val="0"/>
                <a:lumOff val="0"/>
                <a:alphaOff val="0"/>
                <a:tint val="86000"/>
                <a:satMod val="160000"/>
              </a:schemeClr>
            </a:gs>
            <a:gs pos="100000">
              <a:schemeClr val="accent1">
                <a:hueOff val="0"/>
                <a:satOff val="0"/>
                <a:lumOff val="0"/>
                <a:alphaOff val="0"/>
                <a:shade val="40000"/>
                <a:satMod val="160000"/>
              </a:schemeClr>
            </a:gs>
          </a:gsLst>
          <a:path path="circle">
            <a:fillToRect l="50000" t="155000" r="50000" b="-55000"/>
          </a:path>
        </a:gradFill>
        <a:ln>
          <a:noFill/>
        </a:ln>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accent1">
              <a:hueOff val="0"/>
              <a:satOff val="0"/>
              <a:lumOff val="0"/>
              <a:alphaOff val="0"/>
            </a:schemeClr>
          </a:contourClr>
        </a:sp3d>
      </dsp:spPr>
      <dsp:style>
        <a:lnRef idx="0">
          <a:scrgbClr r="0" g="0" b="0"/>
        </a:lnRef>
        <a:fillRef idx="3">
          <a:scrgbClr r="0" g="0" b="0"/>
        </a:fillRef>
        <a:effectRef idx="3">
          <a:scrgbClr r="0" g="0" b="0"/>
        </a:effectRef>
        <a:fontRef idx="minor">
          <a:schemeClr val="lt1"/>
        </a:fontRef>
      </dsp:style>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93E4A63-5889-4FC5-9747-8CDC82F9E841}">
      <dsp:nvSpPr>
        <dsp:cNvPr id="0" name=""/>
        <dsp:cNvSpPr/>
      </dsp:nvSpPr>
      <dsp:spPr>
        <a:xfrm>
          <a:off x="3995207" y="34173"/>
          <a:ext cx="2455144" cy="115815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5560" tIns="35560" rIns="35560" bIns="35560" numCol="1" spcCol="1270" anchor="ctr" anchorCtr="0">
          <a:noAutofit/>
        </a:bodyPr>
        <a:lstStyle/>
        <a:p>
          <a:pPr lvl="0" algn="ctr" defTabSz="1244600">
            <a:lnSpc>
              <a:spcPct val="90000"/>
            </a:lnSpc>
            <a:spcBef>
              <a:spcPct val="0"/>
            </a:spcBef>
            <a:spcAft>
              <a:spcPct val="35000"/>
            </a:spcAft>
          </a:pPr>
          <a:r>
            <a:rPr lang="es-ES_tradnl" sz="2800" b="1" u="sng" kern="1200" dirty="0" smtClean="0"/>
            <a:t>ACTIVIDAD</a:t>
          </a:r>
          <a:endParaRPr lang="es-ES" sz="2400" b="1" u="sng" kern="1200" dirty="0"/>
        </a:p>
      </dsp:txBody>
      <dsp:txXfrm>
        <a:off x="3995207" y="34173"/>
        <a:ext cx="2455144" cy="1158157"/>
      </dsp:txXfrm>
    </dsp:sp>
    <dsp:sp modelId="{AA680072-CAB3-4339-8FA2-128C4BD6572B}">
      <dsp:nvSpPr>
        <dsp:cNvPr id="0" name=""/>
        <dsp:cNvSpPr/>
      </dsp:nvSpPr>
      <dsp:spPr>
        <a:xfrm>
          <a:off x="1918263" y="544"/>
          <a:ext cx="4343564" cy="4343564"/>
        </a:xfrm>
        <a:prstGeom prst="circularArrow">
          <a:avLst>
            <a:gd name="adj1" fmla="val 5199"/>
            <a:gd name="adj2" fmla="val 335860"/>
            <a:gd name="adj3" fmla="val 21293457"/>
            <a:gd name="adj4" fmla="val 19766051"/>
            <a:gd name="adj5" fmla="val 6066"/>
          </a:avLst>
        </a:prstGeom>
        <a:gradFill rotWithShape="0">
          <a:gsLst>
            <a:gs pos="0">
              <a:schemeClr val="accent1">
                <a:hueOff val="0"/>
                <a:satOff val="0"/>
                <a:lumOff val="0"/>
                <a:alphaOff val="0"/>
                <a:tint val="60000"/>
                <a:satMod val="160000"/>
              </a:schemeClr>
            </a:gs>
            <a:gs pos="46000">
              <a:schemeClr val="accent1">
                <a:hueOff val="0"/>
                <a:satOff val="0"/>
                <a:lumOff val="0"/>
                <a:alphaOff val="0"/>
                <a:tint val="86000"/>
                <a:satMod val="160000"/>
              </a:schemeClr>
            </a:gs>
            <a:gs pos="100000">
              <a:schemeClr val="accent1">
                <a:hueOff val="0"/>
                <a:satOff val="0"/>
                <a:lumOff val="0"/>
                <a:alphaOff val="0"/>
                <a:shade val="40000"/>
                <a:satMod val="160000"/>
              </a:schemeClr>
            </a:gs>
          </a:gsLst>
          <a:path path="circle">
            <a:fillToRect l="50000" t="155000" r="50000" b="-55000"/>
          </a:path>
        </a:gradFill>
        <a:ln>
          <a:noFill/>
        </a:ln>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accent1">
              <a:hueOff val="0"/>
              <a:satOff val="0"/>
              <a:lumOff val="0"/>
              <a:alphaOff val="0"/>
            </a:schemeClr>
          </a:contourClr>
        </a:sp3d>
      </dsp:spPr>
      <dsp:style>
        <a:lnRef idx="0">
          <a:scrgbClr r="0" g="0" b="0"/>
        </a:lnRef>
        <a:fillRef idx="3">
          <a:scrgbClr r="0" g="0" b="0"/>
        </a:fillRef>
        <a:effectRef idx="3">
          <a:scrgbClr r="0" g="0" b="0"/>
        </a:effectRef>
        <a:fontRef idx="minor">
          <a:schemeClr val="lt1"/>
        </a:fontRef>
      </dsp:style>
    </dsp:sp>
    <dsp:sp modelId="{435C7DD1-CFAA-4E35-BFEE-7F5A73DC4DC0}">
      <dsp:nvSpPr>
        <dsp:cNvPr id="0" name=""/>
        <dsp:cNvSpPr/>
      </dsp:nvSpPr>
      <dsp:spPr>
        <a:xfrm>
          <a:off x="4353896" y="2188761"/>
          <a:ext cx="3137901" cy="115815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5560" tIns="35560" rIns="35560" bIns="35560" numCol="1" spcCol="1270" anchor="ctr" anchorCtr="0">
          <a:noAutofit/>
        </a:bodyPr>
        <a:lstStyle/>
        <a:p>
          <a:pPr lvl="0" algn="ctr" defTabSz="1244600">
            <a:lnSpc>
              <a:spcPct val="90000"/>
            </a:lnSpc>
            <a:spcBef>
              <a:spcPct val="0"/>
            </a:spcBef>
            <a:spcAft>
              <a:spcPct val="35000"/>
            </a:spcAft>
          </a:pPr>
          <a:r>
            <a:rPr lang="es-ES_tradnl" sz="2800" b="1" kern="1200" dirty="0" smtClean="0"/>
            <a:t>FORTALEZA Y FLEXIBILIDAD</a:t>
          </a:r>
          <a:endParaRPr lang="es-ES" sz="2800" b="1" kern="1200" dirty="0"/>
        </a:p>
      </dsp:txBody>
      <dsp:txXfrm>
        <a:off x="4353896" y="2188761"/>
        <a:ext cx="3137901" cy="1158157"/>
      </dsp:txXfrm>
    </dsp:sp>
    <dsp:sp modelId="{34BFB215-4521-4836-B1BC-61DCD2F7E6B9}">
      <dsp:nvSpPr>
        <dsp:cNvPr id="0" name=""/>
        <dsp:cNvSpPr/>
      </dsp:nvSpPr>
      <dsp:spPr>
        <a:xfrm>
          <a:off x="2088227" y="144012"/>
          <a:ext cx="4343564" cy="4343564"/>
        </a:xfrm>
        <a:prstGeom prst="circularArrow">
          <a:avLst>
            <a:gd name="adj1" fmla="val 5199"/>
            <a:gd name="adj2" fmla="val 335860"/>
            <a:gd name="adj3" fmla="val 2916643"/>
            <a:gd name="adj4" fmla="val 2253228"/>
            <a:gd name="adj5" fmla="val 6066"/>
          </a:avLst>
        </a:prstGeom>
        <a:gradFill rotWithShape="0">
          <a:gsLst>
            <a:gs pos="0">
              <a:schemeClr val="accent1">
                <a:hueOff val="0"/>
                <a:satOff val="0"/>
                <a:lumOff val="0"/>
                <a:alphaOff val="0"/>
                <a:tint val="60000"/>
                <a:satMod val="160000"/>
              </a:schemeClr>
            </a:gs>
            <a:gs pos="46000">
              <a:schemeClr val="accent1">
                <a:hueOff val="0"/>
                <a:satOff val="0"/>
                <a:lumOff val="0"/>
                <a:alphaOff val="0"/>
                <a:tint val="86000"/>
                <a:satMod val="160000"/>
              </a:schemeClr>
            </a:gs>
            <a:gs pos="100000">
              <a:schemeClr val="accent1">
                <a:hueOff val="0"/>
                <a:satOff val="0"/>
                <a:lumOff val="0"/>
                <a:alphaOff val="0"/>
                <a:shade val="40000"/>
                <a:satMod val="160000"/>
              </a:schemeClr>
            </a:gs>
          </a:gsLst>
          <a:path path="circle">
            <a:fillToRect l="50000" t="155000" r="50000" b="-55000"/>
          </a:path>
        </a:gradFill>
        <a:ln>
          <a:noFill/>
        </a:ln>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accent1">
              <a:hueOff val="0"/>
              <a:satOff val="0"/>
              <a:lumOff val="0"/>
              <a:alphaOff val="0"/>
            </a:schemeClr>
          </a:contourClr>
        </a:sp3d>
      </dsp:spPr>
      <dsp:style>
        <a:lnRef idx="0">
          <a:scrgbClr r="0" g="0" b="0"/>
        </a:lnRef>
        <a:fillRef idx="3">
          <a:scrgbClr r="0" g="0" b="0"/>
        </a:fillRef>
        <a:effectRef idx="3">
          <a:scrgbClr r="0" g="0" b="0"/>
        </a:effectRef>
        <a:fontRef idx="minor">
          <a:schemeClr val="lt1"/>
        </a:fontRef>
      </dsp:style>
    </dsp:sp>
    <dsp:sp modelId="{B065E12B-C997-45F6-AFEE-19750A018B25}">
      <dsp:nvSpPr>
        <dsp:cNvPr id="0" name=""/>
        <dsp:cNvSpPr/>
      </dsp:nvSpPr>
      <dsp:spPr>
        <a:xfrm>
          <a:off x="2962990" y="3520369"/>
          <a:ext cx="2254111" cy="115815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5560" tIns="35560" rIns="35560" bIns="35560" numCol="1" spcCol="1270" anchor="ctr" anchorCtr="0">
          <a:noAutofit/>
        </a:bodyPr>
        <a:lstStyle/>
        <a:p>
          <a:pPr lvl="0" algn="ctr" defTabSz="1244600">
            <a:lnSpc>
              <a:spcPct val="90000"/>
            </a:lnSpc>
            <a:spcBef>
              <a:spcPct val="0"/>
            </a:spcBef>
            <a:spcAft>
              <a:spcPct val="35000"/>
            </a:spcAft>
          </a:pPr>
          <a:r>
            <a:rPr lang="es-ES_tradnl" sz="2800" b="1" kern="1200" dirty="0" smtClean="0"/>
            <a:t>MEJORA POSTURA</a:t>
          </a:r>
          <a:endParaRPr lang="es-ES" sz="2800" b="1" kern="1200" dirty="0"/>
        </a:p>
      </dsp:txBody>
      <dsp:txXfrm>
        <a:off x="2962990" y="3520369"/>
        <a:ext cx="2254111" cy="1158157"/>
      </dsp:txXfrm>
    </dsp:sp>
    <dsp:sp modelId="{2A84D65F-5546-47EB-A3E4-53EC9FB597AA}">
      <dsp:nvSpPr>
        <dsp:cNvPr id="0" name=""/>
        <dsp:cNvSpPr/>
      </dsp:nvSpPr>
      <dsp:spPr>
        <a:xfrm>
          <a:off x="1584169" y="144028"/>
          <a:ext cx="4343564" cy="4343564"/>
        </a:xfrm>
        <a:prstGeom prst="circularArrow">
          <a:avLst>
            <a:gd name="adj1" fmla="val 5199"/>
            <a:gd name="adj2" fmla="val 335860"/>
            <a:gd name="adj3" fmla="val 7952844"/>
            <a:gd name="adj4" fmla="val 7331152"/>
            <a:gd name="adj5" fmla="val 6066"/>
          </a:avLst>
        </a:prstGeom>
        <a:gradFill rotWithShape="0">
          <a:gsLst>
            <a:gs pos="0">
              <a:schemeClr val="accent1">
                <a:hueOff val="0"/>
                <a:satOff val="0"/>
                <a:lumOff val="0"/>
                <a:alphaOff val="0"/>
                <a:tint val="60000"/>
                <a:satMod val="160000"/>
              </a:schemeClr>
            </a:gs>
            <a:gs pos="46000">
              <a:schemeClr val="accent1">
                <a:hueOff val="0"/>
                <a:satOff val="0"/>
                <a:lumOff val="0"/>
                <a:alphaOff val="0"/>
                <a:tint val="86000"/>
                <a:satMod val="160000"/>
              </a:schemeClr>
            </a:gs>
            <a:gs pos="100000">
              <a:schemeClr val="accent1">
                <a:hueOff val="0"/>
                <a:satOff val="0"/>
                <a:lumOff val="0"/>
                <a:alphaOff val="0"/>
                <a:shade val="40000"/>
                <a:satMod val="160000"/>
              </a:schemeClr>
            </a:gs>
          </a:gsLst>
          <a:path path="circle">
            <a:fillToRect l="50000" t="155000" r="50000" b="-55000"/>
          </a:path>
        </a:gradFill>
        <a:ln>
          <a:noFill/>
        </a:ln>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accent1">
              <a:hueOff val="0"/>
              <a:satOff val="0"/>
              <a:lumOff val="0"/>
              <a:alphaOff val="0"/>
            </a:schemeClr>
          </a:contourClr>
        </a:sp3d>
      </dsp:spPr>
      <dsp:style>
        <a:lnRef idx="0">
          <a:scrgbClr r="0" g="0" b="0"/>
        </a:lnRef>
        <a:fillRef idx="3">
          <a:scrgbClr r="0" g="0" b="0"/>
        </a:fillRef>
        <a:effectRef idx="3">
          <a:scrgbClr r="0" g="0" b="0"/>
        </a:effectRef>
        <a:fontRef idx="minor">
          <a:schemeClr val="lt1"/>
        </a:fontRef>
      </dsp:style>
    </dsp:sp>
    <dsp:sp modelId="{046B76A0-61DB-41EC-B12F-F5BEDE707F20}">
      <dsp:nvSpPr>
        <dsp:cNvPr id="0" name=""/>
        <dsp:cNvSpPr/>
      </dsp:nvSpPr>
      <dsp:spPr>
        <a:xfrm>
          <a:off x="624672" y="2232248"/>
          <a:ext cx="3224277" cy="115815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5560" tIns="35560" rIns="35560" bIns="35560" numCol="1" spcCol="1270" anchor="ctr" anchorCtr="0">
          <a:noAutofit/>
        </a:bodyPr>
        <a:lstStyle/>
        <a:p>
          <a:pPr lvl="0" algn="ctr" defTabSz="1244600">
            <a:lnSpc>
              <a:spcPct val="90000"/>
            </a:lnSpc>
            <a:spcBef>
              <a:spcPct val="0"/>
            </a:spcBef>
            <a:spcAft>
              <a:spcPct val="35000"/>
            </a:spcAft>
          </a:pPr>
          <a:r>
            <a:rPr lang="es-ES_tradnl" sz="2800" b="1" kern="1200" dirty="0" smtClean="0"/>
            <a:t>MENOR TENSIÓN MUSCULAR</a:t>
          </a:r>
          <a:endParaRPr lang="es-ES" sz="2800" b="1" kern="1200" dirty="0"/>
        </a:p>
      </dsp:txBody>
      <dsp:txXfrm>
        <a:off x="624672" y="2232248"/>
        <a:ext cx="3224277" cy="1158157"/>
      </dsp:txXfrm>
    </dsp:sp>
    <dsp:sp modelId="{2BAB7D0E-0143-43E3-B556-0B6A0FB3E4F5}">
      <dsp:nvSpPr>
        <dsp:cNvPr id="0" name=""/>
        <dsp:cNvSpPr/>
      </dsp:nvSpPr>
      <dsp:spPr>
        <a:xfrm>
          <a:off x="1666145" y="-71812"/>
          <a:ext cx="4343564" cy="4343564"/>
        </a:xfrm>
        <a:prstGeom prst="circularArrow">
          <a:avLst>
            <a:gd name="adj1" fmla="val 5199"/>
            <a:gd name="adj2" fmla="val 335860"/>
            <a:gd name="adj3" fmla="val 12036544"/>
            <a:gd name="adj4" fmla="val 10530282"/>
            <a:gd name="adj5" fmla="val 6066"/>
          </a:avLst>
        </a:prstGeom>
        <a:gradFill rotWithShape="0">
          <a:gsLst>
            <a:gs pos="0">
              <a:schemeClr val="accent1">
                <a:hueOff val="0"/>
                <a:satOff val="0"/>
                <a:lumOff val="0"/>
                <a:alphaOff val="0"/>
                <a:tint val="60000"/>
                <a:satMod val="160000"/>
              </a:schemeClr>
            </a:gs>
            <a:gs pos="46000">
              <a:schemeClr val="accent1">
                <a:hueOff val="0"/>
                <a:satOff val="0"/>
                <a:lumOff val="0"/>
                <a:alphaOff val="0"/>
                <a:tint val="86000"/>
                <a:satMod val="160000"/>
              </a:schemeClr>
            </a:gs>
            <a:gs pos="100000">
              <a:schemeClr val="accent1">
                <a:hueOff val="0"/>
                <a:satOff val="0"/>
                <a:lumOff val="0"/>
                <a:alphaOff val="0"/>
                <a:shade val="40000"/>
                <a:satMod val="160000"/>
              </a:schemeClr>
            </a:gs>
          </a:gsLst>
          <a:path path="circle">
            <a:fillToRect l="50000" t="155000" r="50000" b="-55000"/>
          </a:path>
        </a:gradFill>
        <a:ln>
          <a:noFill/>
        </a:ln>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accent1">
              <a:hueOff val="0"/>
              <a:satOff val="0"/>
              <a:lumOff val="0"/>
              <a:alphaOff val="0"/>
            </a:schemeClr>
          </a:contourClr>
        </a:sp3d>
      </dsp:spPr>
      <dsp:style>
        <a:lnRef idx="0">
          <a:scrgbClr r="0" g="0" b="0"/>
        </a:lnRef>
        <a:fillRef idx="3">
          <a:scrgbClr r="0" g="0" b="0"/>
        </a:fillRef>
        <a:effectRef idx="3">
          <a:scrgbClr r="0" g="0" b="0"/>
        </a:effectRef>
        <a:fontRef idx="minor">
          <a:schemeClr val="lt1"/>
        </a:fontRef>
      </dsp:style>
    </dsp:sp>
    <dsp:sp modelId="{4290FA69-34C7-4342-A04F-DE9B7428EF8C}">
      <dsp:nvSpPr>
        <dsp:cNvPr id="0" name=""/>
        <dsp:cNvSpPr/>
      </dsp:nvSpPr>
      <dsp:spPr>
        <a:xfrm>
          <a:off x="1960079" y="72009"/>
          <a:ext cx="1654880" cy="115815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5560" tIns="35560" rIns="35560" bIns="35560" numCol="1" spcCol="1270" anchor="ctr" anchorCtr="0">
          <a:noAutofit/>
        </a:bodyPr>
        <a:lstStyle/>
        <a:p>
          <a:pPr lvl="0" algn="ctr" defTabSz="1244600">
            <a:lnSpc>
              <a:spcPct val="90000"/>
            </a:lnSpc>
            <a:spcBef>
              <a:spcPct val="0"/>
            </a:spcBef>
            <a:spcAft>
              <a:spcPct val="35000"/>
            </a:spcAft>
          </a:pPr>
          <a:r>
            <a:rPr lang="es-ES_tradnl" sz="2800" b="1" kern="1200" dirty="0" smtClean="0">
              <a:solidFill>
                <a:srgbClr val="FF0000"/>
              </a:solidFill>
            </a:rPr>
            <a:t>MENOS DOLOR</a:t>
          </a:r>
          <a:endParaRPr lang="es-ES" sz="2800" b="1" kern="1200" dirty="0">
            <a:solidFill>
              <a:srgbClr val="FF0000"/>
            </a:solidFill>
          </a:endParaRPr>
        </a:p>
      </dsp:txBody>
      <dsp:txXfrm>
        <a:off x="1960079" y="72009"/>
        <a:ext cx="1654880" cy="1158157"/>
      </dsp:txXfrm>
    </dsp:sp>
    <dsp:sp modelId="{5C08DDB2-69DA-48DD-B821-AE28FF1456F1}">
      <dsp:nvSpPr>
        <dsp:cNvPr id="0" name=""/>
        <dsp:cNvSpPr/>
      </dsp:nvSpPr>
      <dsp:spPr>
        <a:xfrm>
          <a:off x="1600054" y="288026"/>
          <a:ext cx="4343564" cy="4343564"/>
        </a:xfrm>
        <a:prstGeom prst="circularArrow">
          <a:avLst>
            <a:gd name="adj1" fmla="val 5199"/>
            <a:gd name="adj2" fmla="val 335860"/>
            <a:gd name="adj3" fmla="val 16391591"/>
            <a:gd name="adj4" fmla="val 16047018"/>
            <a:gd name="adj5" fmla="val 6066"/>
          </a:avLst>
        </a:prstGeom>
        <a:gradFill rotWithShape="0">
          <a:gsLst>
            <a:gs pos="0">
              <a:schemeClr val="accent1">
                <a:hueOff val="0"/>
                <a:satOff val="0"/>
                <a:lumOff val="0"/>
                <a:alphaOff val="0"/>
                <a:tint val="60000"/>
                <a:satMod val="160000"/>
              </a:schemeClr>
            </a:gs>
            <a:gs pos="46000">
              <a:schemeClr val="accent1">
                <a:hueOff val="0"/>
                <a:satOff val="0"/>
                <a:lumOff val="0"/>
                <a:alphaOff val="0"/>
                <a:tint val="86000"/>
                <a:satMod val="160000"/>
              </a:schemeClr>
            </a:gs>
            <a:gs pos="100000">
              <a:schemeClr val="accent1">
                <a:hueOff val="0"/>
                <a:satOff val="0"/>
                <a:lumOff val="0"/>
                <a:alphaOff val="0"/>
                <a:shade val="40000"/>
                <a:satMod val="160000"/>
              </a:schemeClr>
            </a:gs>
          </a:gsLst>
          <a:path path="circle">
            <a:fillToRect l="50000" t="155000" r="50000" b="-55000"/>
          </a:path>
        </a:gradFill>
        <a:ln>
          <a:noFill/>
        </a:ln>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accent1">
              <a:hueOff val="0"/>
              <a:satOff val="0"/>
              <a:lumOff val="0"/>
              <a:alphaOff val="0"/>
            </a:schemeClr>
          </a:contourClr>
        </a:sp3d>
      </dsp:spPr>
      <dsp:style>
        <a:lnRef idx="0">
          <a:scrgbClr r="0" g="0" b="0"/>
        </a:lnRef>
        <a:fillRef idx="3">
          <a:scrgbClr r="0" g="0" b="0"/>
        </a:fillRef>
        <a:effectRef idx="3">
          <a:scrgbClr r="0" g="0" b="0"/>
        </a:effectRef>
        <a:fontRef idx="minor">
          <a:schemeClr val="lt1"/>
        </a:fontRef>
      </dsp:style>
    </dsp:sp>
  </dsp:spTree>
</dsp:drawing>
</file>

<file path=ppt/diagrams/layout1.xml><?xml version="1.0" encoding="utf-8"?>
<dgm:layoutDef xmlns:dgm="http://schemas.openxmlformats.org/drawingml/2006/diagram" xmlns:a="http://schemas.openxmlformats.org/drawingml/2006/main" uniqueId="urn:microsoft.com/office/officeart/2005/8/layout/cycle1">
  <dgm:title val=""/>
  <dgm:desc val=""/>
  <dgm:catLst>
    <dgm:cat type="cycle" pri="2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alg type="cycle">
          <dgm:param type="stAng" val="0"/>
          <dgm:param type="spanAng" val="360"/>
        </dgm:alg>
      </dgm:if>
      <dgm:else name="Name2">
        <dgm:alg type="cycle">
          <dgm:param type="stAng" val="0"/>
          <dgm:param type="spanAng" val="-360"/>
        </dgm:alg>
      </dgm:else>
    </dgm:choose>
    <dgm:shape xmlns:r="http://schemas.openxmlformats.org/officeDocument/2006/relationships" r:blip="">
      <dgm:adjLst/>
    </dgm:shape>
    <dgm:presOf/>
    <dgm:choose name="Name3">
      <dgm:if name="Name4" func="var" arg="dir" op="equ" val="norm">
        <dgm:constrLst>
          <dgm:constr type="diam" val="1"/>
          <dgm:constr type="w" for="ch" forName="node" refType="w"/>
          <dgm:constr type="w" for="ch" ptType="sibTrans" refType="w" refFor="ch" refForName="node" fact="0.5"/>
          <dgm:constr type="h" for="ch" ptType="sibTrans" op="equ"/>
          <dgm:constr type="diam" for="ch" ptType="sibTrans" refType="diam" op="equ"/>
          <dgm:constr type="sibSp" refType="w" refFor="ch" refForName="node" fact="0.15"/>
          <dgm:constr type="w" for="ch" forName="dummy" refType="sibSp" fact="2.8"/>
          <dgm:constr type="primFontSz" for="ch" forName="node" op="equ" val="65"/>
        </dgm:constrLst>
      </dgm:if>
      <dgm:else name="Name5">
        <dgm:constrLst>
          <dgm:constr type="diam" val="1"/>
          <dgm:constr type="w" for="ch" forName="node" refType="w"/>
          <dgm:constr type="w" for="ch" ptType="sibTrans" refType="w" refFor="ch" refForName="node" fact="0.5"/>
          <dgm:constr type="h" for="ch" ptType="sibTrans" op="equ"/>
          <dgm:constr type="diam" for="ch" ptType="sibTrans" refType="diam" op="equ" fact="-1"/>
          <dgm:constr type="sibSp" refType="w" refFor="ch" refForName="node" fact="0.15"/>
          <dgm:constr type="w" for="ch" forName="dummy" refType="sibSp" fact="2.8"/>
          <dgm:constr type="primFontSz" for="ch" forName="node" op="equ" val="65"/>
        </dgm:constrLst>
      </dgm:else>
    </dgm:choose>
    <dgm:ruleLst>
      <dgm:rule type="diam" val="INF" fact="NaN" max="NaN"/>
    </dgm:ruleLst>
    <dgm:forEach name="nodesForEach" axis="ch" ptType="node">
      <dgm:choose name="Name6">
        <dgm:if name="Name7" axis="par ch" ptType="doc node" func="cnt" op="gt" val="1">
          <dgm:layoutNode name="dummy">
            <dgm:alg type="sp"/>
            <dgm:shape xmlns:r="http://schemas.openxmlformats.org/officeDocument/2006/relationships" r:blip="">
              <dgm:adjLst/>
            </dgm:shape>
            <dgm:presOf/>
            <dgm:constrLst>
              <dgm:constr type="h" refType="w"/>
            </dgm:constrLst>
            <dgm:ruleLst/>
          </dgm:layoutNode>
        </dgm:if>
        <dgm:else name="Name8"/>
      </dgm:choose>
      <dgm:layoutNode name="node" styleLbl="revTx">
        <dgm:varLst>
          <dgm:bulletEnabled val="1"/>
        </dgm:varLst>
        <dgm:alg type="tx">
          <dgm:param type="txAnchorVertCh" val="mid"/>
        </dgm:alg>
        <dgm:shape xmlns:r="http://schemas.openxmlformats.org/officeDocument/2006/relationships" type="rect"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Name11" axis="followSib" ptType="sibTrans" hideLastTrans="0" cnt="1">
            <dgm:layoutNode name="sibTrans" styleLbl="node1">
              <dgm:alg type="conn">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begPad"/>
                <dgm:constr type="endPad"/>
              </dgm:constrLst>
              <dgm:ruleLst/>
            </dgm:layoutNode>
          </dgm:forEach>
        </dgm:if>
        <dgm:else name="Name12"/>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cycle1">
  <dgm:title val=""/>
  <dgm:desc val=""/>
  <dgm:catLst>
    <dgm:cat type="cycle" pri="2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alg type="cycle">
          <dgm:param type="stAng" val="0"/>
          <dgm:param type="spanAng" val="360"/>
        </dgm:alg>
      </dgm:if>
      <dgm:else name="Name2">
        <dgm:alg type="cycle">
          <dgm:param type="stAng" val="0"/>
          <dgm:param type="spanAng" val="-360"/>
        </dgm:alg>
      </dgm:else>
    </dgm:choose>
    <dgm:shape xmlns:r="http://schemas.openxmlformats.org/officeDocument/2006/relationships" r:blip="">
      <dgm:adjLst/>
    </dgm:shape>
    <dgm:presOf/>
    <dgm:choose name="Name3">
      <dgm:if name="Name4" func="var" arg="dir" op="equ" val="norm">
        <dgm:constrLst>
          <dgm:constr type="diam" val="1"/>
          <dgm:constr type="w" for="ch" forName="node" refType="w"/>
          <dgm:constr type="w" for="ch" ptType="sibTrans" refType="w" refFor="ch" refForName="node" fact="0.5"/>
          <dgm:constr type="h" for="ch" ptType="sibTrans" op="equ"/>
          <dgm:constr type="diam" for="ch" ptType="sibTrans" refType="diam" op="equ"/>
          <dgm:constr type="sibSp" refType="w" refFor="ch" refForName="node" fact="0.15"/>
          <dgm:constr type="w" for="ch" forName="dummy" refType="sibSp" fact="2.8"/>
          <dgm:constr type="primFontSz" for="ch" forName="node" op="equ" val="65"/>
        </dgm:constrLst>
      </dgm:if>
      <dgm:else name="Name5">
        <dgm:constrLst>
          <dgm:constr type="diam" val="1"/>
          <dgm:constr type="w" for="ch" forName="node" refType="w"/>
          <dgm:constr type="w" for="ch" ptType="sibTrans" refType="w" refFor="ch" refForName="node" fact="0.5"/>
          <dgm:constr type="h" for="ch" ptType="sibTrans" op="equ"/>
          <dgm:constr type="diam" for="ch" ptType="sibTrans" refType="diam" op="equ" fact="-1"/>
          <dgm:constr type="sibSp" refType="w" refFor="ch" refForName="node" fact="0.15"/>
          <dgm:constr type="w" for="ch" forName="dummy" refType="sibSp" fact="2.8"/>
          <dgm:constr type="primFontSz" for="ch" forName="node" op="equ" val="65"/>
        </dgm:constrLst>
      </dgm:else>
    </dgm:choose>
    <dgm:ruleLst>
      <dgm:rule type="diam" val="INF" fact="NaN" max="NaN"/>
    </dgm:ruleLst>
    <dgm:forEach name="nodesForEach" axis="ch" ptType="node">
      <dgm:choose name="Name6">
        <dgm:if name="Name7" axis="par ch" ptType="doc node" func="cnt" op="gt" val="1">
          <dgm:layoutNode name="dummy">
            <dgm:alg type="sp"/>
            <dgm:shape xmlns:r="http://schemas.openxmlformats.org/officeDocument/2006/relationships" r:blip="">
              <dgm:adjLst/>
            </dgm:shape>
            <dgm:presOf/>
            <dgm:constrLst>
              <dgm:constr type="h" refType="w"/>
            </dgm:constrLst>
            <dgm:ruleLst/>
          </dgm:layoutNode>
        </dgm:if>
        <dgm:else name="Name8"/>
      </dgm:choose>
      <dgm:layoutNode name="node" styleLbl="revTx">
        <dgm:varLst>
          <dgm:bulletEnabled val="1"/>
        </dgm:varLst>
        <dgm:alg type="tx">
          <dgm:param type="txAnchorVertCh" val="mid"/>
        </dgm:alg>
        <dgm:shape xmlns:r="http://schemas.openxmlformats.org/officeDocument/2006/relationships" type="rect"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Name11" axis="followSib" ptType="sibTrans" hideLastTrans="0" cnt="1">
            <dgm:layoutNode name="sibTrans" styleLbl="node1">
              <dgm:alg type="conn">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begPad"/>
                <dgm:constr type="endPad"/>
              </dgm:constrLst>
              <dgm:ruleLst/>
            </dgm:layoutNode>
          </dgm:forEach>
        </dgm:if>
        <dgm:else name="Name12"/>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3.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lang="es-ES"/>
          </a:p>
        </p:txBody>
      </p:sp>
      <p:sp>
        <p:nvSpPr>
          <p:cNvPr id="3" name="2 Marcador de fecha"/>
          <p:cNvSpPr>
            <a:spLocks noGrp="1"/>
          </p:cNvSpPr>
          <p:nvPr>
            <p:ph type="dt" sz="quarter" idx="1"/>
          </p:nvPr>
        </p:nvSpPr>
        <p:spPr>
          <a:xfrm>
            <a:off x="3849688" y="0"/>
            <a:ext cx="2946400" cy="496888"/>
          </a:xfrm>
          <a:prstGeom prst="rect">
            <a:avLst/>
          </a:prstGeom>
        </p:spPr>
        <p:txBody>
          <a:bodyPr vert="horz" lIns="91440" tIns="45720" rIns="91440" bIns="45720" rtlCol="0"/>
          <a:lstStyle>
            <a:lvl1pPr algn="r">
              <a:defRPr sz="1200"/>
            </a:lvl1pPr>
          </a:lstStyle>
          <a:p>
            <a:fld id="{320CC919-B2A5-407A-BEF7-0275E2F29FBB}" type="datetimeFigureOut">
              <a:rPr lang="es-ES" smtClean="0"/>
              <a:pPr/>
              <a:t>16/04/2012</a:t>
            </a:fld>
            <a:endParaRPr lang="es-ES"/>
          </a:p>
        </p:txBody>
      </p:sp>
      <p:sp>
        <p:nvSpPr>
          <p:cNvPr id="4" name="3 Marcador de pie de página"/>
          <p:cNvSpPr>
            <a:spLocks noGrp="1"/>
          </p:cNvSpPr>
          <p:nvPr>
            <p:ph type="ftr" sz="quarter" idx="2"/>
          </p:nvPr>
        </p:nvSpPr>
        <p:spPr>
          <a:xfrm>
            <a:off x="0" y="9428163"/>
            <a:ext cx="2946400" cy="496887"/>
          </a:xfrm>
          <a:prstGeom prst="rect">
            <a:avLst/>
          </a:prstGeom>
        </p:spPr>
        <p:txBody>
          <a:bodyPr vert="horz" lIns="91440" tIns="45720" rIns="91440" bIns="45720" rtlCol="0" anchor="b"/>
          <a:lstStyle>
            <a:lvl1pPr algn="l">
              <a:defRPr sz="1200"/>
            </a:lvl1pPr>
          </a:lstStyle>
          <a:p>
            <a:endParaRPr lang="es-ES"/>
          </a:p>
        </p:txBody>
      </p:sp>
      <p:sp>
        <p:nvSpPr>
          <p:cNvPr id="5" name="4 Marcador de número de diapositiva"/>
          <p:cNvSpPr>
            <a:spLocks noGrp="1"/>
          </p:cNvSpPr>
          <p:nvPr>
            <p:ph type="sldNum" sz="quarter" idx="3"/>
          </p:nvPr>
        </p:nvSpPr>
        <p:spPr>
          <a:xfrm>
            <a:off x="3849688" y="9428163"/>
            <a:ext cx="2946400" cy="496887"/>
          </a:xfrm>
          <a:prstGeom prst="rect">
            <a:avLst/>
          </a:prstGeom>
        </p:spPr>
        <p:txBody>
          <a:bodyPr vert="horz" lIns="91440" tIns="45720" rIns="91440" bIns="45720" rtlCol="0" anchor="b"/>
          <a:lstStyle>
            <a:lvl1pPr algn="r">
              <a:defRPr sz="1200"/>
            </a:lvl1pPr>
          </a:lstStyle>
          <a:p>
            <a:fld id="{C58C036C-99DC-4274-9C4C-4A72BE250625}" type="slidenum">
              <a:rPr lang="es-ES" smtClean="0"/>
              <a:pPr/>
              <a:t>‹Nº›</a:t>
            </a:fld>
            <a:endParaRPr lang="es-E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es-ES"/>
          </a:p>
        </p:txBody>
      </p:sp>
      <p:sp>
        <p:nvSpPr>
          <p:cNvPr id="3" name="2 Marcador de fecha"/>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200"/>
            </a:lvl1pPr>
          </a:lstStyle>
          <a:p>
            <a:fld id="{47D809EF-1CAB-41C2-92C3-9DFF02A2E292}" type="datetimeFigureOut">
              <a:rPr lang="es-ES" smtClean="0"/>
              <a:pPr/>
              <a:t>16/04/2012</a:t>
            </a:fld>
            <a:endParaRPr lang="es-ES"/>
          </a:p>
        </p:txBody>
      </p:sp>
      <p:sp>
        <p:nvSpPr>
          <p:cNvPr id="4" name="3 Marcador de imagen de diapositiva"/>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es-ES"/>
          </a:p>
        </p:txBody>
      </p:sp>
      <p:sp>
        <p:nvSpPr>
          <p:cNvPr id="5" name="4 Marcador de notas"/>
          <p:cNvSpPr>
            <a:spLocks noGrp="1"/>
          </p:cNvSpPr>
          <p:nvPr>
            <p:ph type="body" sz="quarter" idx="3"/>
          </p:nvPr>
        </p:nvSpPr>
        <p:spPr>
          <a:xfrm>
            <a:off x="679768" y="4715153"/>
            <a:ext cx="5438140" cy="4466987"/>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6" name="5 Marcador de pie de página"/>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vl1pPr>
          </a:lstStyle>
          <a:p>
            <a:endParaRPr lang="es-ES"/>
          </a:p>
        </p:txBody>
      </p:sp>
      <p:sp>
        <p:nvSpPr>
          <p:cNvPr id="7" name="6 Marcador de número de diapositiva"/>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a:defRPr sz="1200"/>
            </a:lvl1pPr>
          </a:lstStyle>
          <a:p>
            <a:fld id="{EDBC25C0-B440-4149-8F79-88A974194FD6}" type="slidenum">
              <a:rPr lang="es-ES" smtClean="0"/>
              <a:pPr/>
              <a:t>‹Nº›</a:t>
            </a:fld>
            <a:endParaRPr lang="es-E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7" name="6 Triángulo isósceles"/>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7 Título"/>
          <p:cNvSpPr>
            <a:spLocks noGrp="1"/>
          </p:cNvSpPr>
          <p:nvPr>
            <p:ph type="ctrTitle"/>
          </p:nvPr>
        </p:nvSpPr>
        <p:spPr>
          <a:xfrm>
            <a:off x="540544" y="776288"/>
            <a:ext cx="8062912" cy="1470025"/>
          </a:xfrm>
        </p:spPr>
        <p:txBody>
          <a:bodyPr anchor="b">
            <a:normAutofit/>
          </a:bodyPr>
          <a:lstStyle>
            <a:lvl1pPr algn="r">
              <a:defRPr sz="4400"/>
            </a:lvl1pPr>
          </a:lstStyle>
          <a:p>
            <a:r>
              <a:rPr kumimoji="0" lang="es-ES" smtClean="0"/>
              <a:t>Haga clic para modificar el estilo de título del patrón</a:t>
            </a:r>
            <a:endParaRPr kumimoji="0" lang="en-US"/>
          </a:p>
        </p:txBody>
      </p:sp>
      <p:sp>
        <p:nvSpPr>
          <p:cNvPr id="9" name="8 Subtítulo"/>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
        <p:nvSpPr>
          <p:cNvPr id="28" name="27 Marcador de fecha"/>
          <p:cNvSpPr>
            <a:spLocks noGrp="1"/>
          </p:cNvSpPr>
          <p:nvPr>
            <p:ph type="dt" sz="half" idx="10"/>
          </p:nvPr>
        </p:nvSpPr>
        <p:spPr>
          <a:xfrm>
            <a:off x="1371600" y="6012656"/>
            <a:ext cx="5791200" cy="365125"/>
          </a:xfrm>
        </p:spPr>
        <p:txBody>
          <a:bodyPr tIns="0" bIns="0" anchor="t"/>
          <a:lstStyle>
            <a:lvl1pPr algn="r">
              <a:defRPr sz="1000"/>
            </a:lvl1pPr>
          </a:lstStyle>
          <a:p>
            <a:fld id="{790742BE-39C9-424D-859C-FCC90F22FB30}" type="datetimeFigureOut">
              <a:rPr lang="es-ES" smtClean="0"/>
              <a:pPr/>
              <a:t>16/04/2012</a:t>
            </a:fld>
            <a:endParaRPr lang="es-ES"/>
          </a:p>
        </p:txBody>
      </p:sp>
      <p:sp>
        <p:nvSpPr>
          <p:cNvPr id="17" name="16 Marcador de pie de página"/>
          <p:cNvSpPr>
            <a:spLocks noGrp="1"/>
          </p:cNvSpPr>
          <p:nvPr>
            <p:ph type="ftr" sz="quarter" idx="11"/>
          </p:nvPr>
        </p:nvSpPr>
        <p:spPr>
          <a:xfrm>
            <a:off x="1371600" y="5650704"/>
            <a:ext cx="5791200" cy="365125"/>
          </a:xfrm>
        </p:spPr>
        <p:txBody>
          <a:bodyPr tIns="0" bIns="0" anchor="b"/>
          <a:lstStyle>
            <a:lvl1pPr algn="r">
              <a:defRPr sz="1100"/>
            </a:lvl1pPr>
          </a:lstStyle>
          <a:p>
            <a:endParaRPr lang="es-ES"/>
          </a:p>
        </p:txBody>
      </p:sp>
      <p:sp>
        <p:nvSpPr>
          <p:cNvPr id="29" name="28 Marcador de número de diapositiva"/>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06444175-D674-4484-96BD-A7807A2F57C5}" type="slidenum">
              <a:rPr lang="es-ES" smtClean="0"/>
              <a:pPr/>
              <a:t>‹Nº›</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790742BE-39C9-424D-859C-FCC90F22FB30}" type="datetimeFigureOut">
              <a:rPr lang="es-ES" smtClean="0"/>
              <a:pPr/>
              <a:t>16/04/2012</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06444175-D674-4484-96BD-A7807A2F57C5}" type="slidenum">
              <a:rPr lang="es-ES" smtClean="0"/>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781800" y="381000"/>
            <a:ext cx="1905000" cy="5486400"/>
          </a:xfrm>
        </p:spPr>
        <p:txBody>
          <a:bodyPr vert="eaVer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381000"/>
            <a:ext cx="6248400" cy="5486400"/>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790742BE-39C9-424D-859C-FCC90F22FB30}" type="datetimeFigureOut">
              <a:rPr lang="es-ES" smtClean="0"/>
              <a:pPr/>
              <a:t>16/04/2012</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06444175-D674-4484-96BD-A7807A2F57C5}" type="slidenum">
              <a:rPr lang="es-ES" smtClean="0"/>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267494"/>
            <a:ext cx="8229600" cy="1399032"/>
          </a:xfrm>
        </p:spPr>
        <p:txBody>
          <a:bodyPr/>
          <a:lstStyle/>
          <a:p>
            <a:r>
              <a:rPr kumimoji="0" lang="es-ES" smtClean="0"/>
              <a:t>Haga clic para modificar el estilo de título del patrón</a:t>
            </a:r>
            <a:endParaRPr kumimoji="0" lang="en-US"/>
          </a:p>
        </p:txBody>
      </p:sp>
      <p:sp>
        <p:nvSpPr>
          <p:cNvPr id="3" name="2 Marcador de contenido"/>
          <p:cNvSpPr>
            <a:spLocks noGrp="1"/>
          </p:cNvSpPr>
          <p:nvPr>
            <p:ph idx="1"/>
          </p:nvPr>
        </p:nvSpPr>
        <p:spPr>
          <a:xfrm>
            <a:off x="457200" y="1882808"/>
            <a:ext cx="8229600" cy="45720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a:xfrm>
            <a:off x="4791456" y="6480048"/>
            <a:ext cx="2133600" cy="301752"/>
          </a:xfrm>
        </p:spPr>
        <p:txBody>
          <a:bodyPr/>
          <a:lstStyle/>
          <a:p>
            <a:fld id="{790742BE-39C9-424D-859C-FCC90F22FB30}" type="datetimeFigureOut">
              <a:rPr lang="es-ES" smtClean="0"/>
              <a:pPr/>
              <a:t>16/04/2012</a:t>
            </a:fld>
            <a:endParaRPr lang="es-ES"/>
          </a:p>
        </p:txBody>
      </p:sp>
      <p:sp>
        <p:nvSpPr>
          <p:cNvPr id="5" name="4 Marcador de pie de página"/>
          <p:cNvSpPr>
            <a:spLocks noGrp="1"/>
          </p:cNvSpPr>
          <p:nvPr>
            <p:ph type="ftr" sz="quarter" idx="11"/>
          </p:nvPr>
        </p:nvSpPr>
        <p:spPr>
          <a:xfrm>
            <a:off x="457200" y="6480969"/>
            <a:ext cx="4260056" cy="300831"/>
          </a:xfrm>
        </p:spPr>
        <p:txBody>
          <a:bodyPr/>
          <a:lstStyle/>
          <a:p>
            <a:endParaRPr lang="es-ES"/>
          </a:p>
        </p:txBody>
      </p:sp>
      <p:sp>
        <p:nvSpPr>
          <p:cNvPr id="6" name="5 Marcador de número de diapositiva"/>
          <p:cNvSpPr>
            <a:spLocks noGrp="1"/>
          </p:cNvSpPr>
          <p:nvPr>
            <p:ph type="sldNum" sz="quarter" idx="12"/>
          </p:nvPr>
        </p:nvSpPr>
        <p:spPr/>
        <p:txBody>
          <a:bodyPr/>
          <a:lstStyle/>
          <a:p>
            <a:fld id="{06444175-D674-4484-96BD-A7807A2F57C5}" type="slidenum">
              <a:rPr lang="es-ES" smtClean="0"/>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9" name="8 Triángulo rectángulo"/>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a:solidFill>
                <a:schemeClr val="lt1"/>
              </a:solidFill>
              <a:latin typeface="+mn-lt"/>
              <a:ea typeface="+mn-ea"/>
              <a:cs typeface="+mn-cs"/>
            </a:endParaRPr>
          </a:p>
        </p:txBody>
      </p:sp>
      <p:sp>
        <p:nvSpPr>
          <p:cNvPr id="8" name="7 Triángulo isósceles"/>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3 Marcador de fecha"/>
          <p:cNvSpPr>
            <a:spLocks noGrp="1"/>
          </p:cNvSpPr>
          <p:nvPr>
            <p:ph type="dt" sz="half" idx="10"/>
          </p:nvPr>
        </p:nvSpPr>
        <p:spPr>
          <a:xfrm>
            <a:off x="6955632" y="6477000"/>
            <a:ext cx="2133600" cy="304800"/>
          </a:xfrm>
        </p:spPr>
        <p:txBody>
          <a:bodyPr/>
          <a:lstStyle/>
          <a:p>
            <a:fld id="{790742BE-39C9-424D-859C-FCC90F22FB30}" type="datetimeFigureOut">
              <a:rPr lang="es-ES" smtClean="0"/>
              <a:pPr/>
              <a:t>16/04/2012</a:t>
            </a:fld>
            <a:endParaRPr lang="es-ES"/>
          </a:p>
        </p:txBody>
      </p:sp>
      <p:sp>
        <p:nvSpPr>
          <p:cNvPr id="5" name="4 Marcador de pie de página"/>
          <p:cNvSpPr>
            <a:spLocks noGrp="1"/>
          </p:cNvSpPr>
          <p:nvPr>
            <p:ph type="ftr" sz="quarter" idx="11"/>
          </p:nvPr>
        </p:nvSpPr>
        <p:spPr>
          <a:xfrm>
            <a:off x="2619376" y="6480969"/>
            <a:ext cx="4260056" cy="300831"/>
          </a:xfrm>
        </p:spPr>
        <p:txBody>
          <a:bodyPr/>
          <a:lstStyle/>
          <a:p>
            <a:endParaRPr lang="es-ES"/>
          </a:p>
        </p:txBody>
      </p:sp>
      <p:sp>
        <p:nvSpPr>
          <p:cNvPr id="6" name="5 Marcador de número de diapositiva"/>
          <p:cNvSpPr>
            <a:spLocks noGrp="1"/>
          </p:cNvSpPr>
          <p:nvPr>
            <p:ph type="sldNum" sz="quarter" idx="12"/>
          </p:nvPr>
        </p:nvSpPr>
        <p:spPr>
          <a:xfrm>
            <a:off x="8451056" y="809624"/>
            <a:ext cx="502920" cy="300831"/>
          </a:xfrm>
        </p:spPr>
        <p:txBody>
          <a:bodyPr/>
          <a:lstStyle/>
          <a:p>
            <a:fld id="{06444175-D674-4484-96BD-A7807A2F57C5}" type="slidenum">
              <a:rPr lang="es-ES" smtClean="0"/>
              <a:pPr/>
              <a:t>‹Nº›</a:t>
            </a:fld>
            <a:endParaRPr lang="es-ES"/>
          </a:p>
        </p:txBody>
      </p:sp>
      <p:cxnSp>
        <p:nvCxnSpPr>
          <p:cNvPr id="11" name="10 Conector recto"/>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9 Conector recto"/>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1 Título"/>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marL="0" algn="l">
              <a:defRPr/>
            </a:lvl1pPr>
          </a:lstStyle>
          <a:p>
            <a:r>
              <a:rPr kumimoji="0" lang="es-ES" smtClean="0"/>
              <a:t>Haga clic para modificar el estilo de título del patrón</a:t>
            </a:r>
            <a:endParaRPr kumimoji="0" lang="en-US"/>
          </a:p>
        </p:txBody>
      </p:sp>
      <p:sp>
        <p:nvSpPr>
          <p:cNvPr id="3" name="2 Marcador de contenido"/>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a:xfrm>
            <a:off x="4791456" y="6480969"/>
            <a:ext cx="2133600" cy="301752"/>
          </a:xfrm>
        </p:spPr>
        <p:txBody>
          <a:bodyPr/>
          <a:lstStyle/>
          <a:p>
            <a:fld id="{790742BE-39C9-424D-859C-FCC90F22FB30}" type="datetimeFigureOut">
              <a:rPr lang="es-ES" smtClean="0"/>
              <a:pPr/>
              <a:t>16/04/2012</a:t>
            </a:fld>
            <a:endParaRPr lang="es-ES"/>
          </a:p>
        </p:txBody>
      </p:sp>
      <p:sp>
        <p:nvSpPr>
          <p:cNvPr id="6" name="5 Marcador de pie de página"/>
          <p:cNvSpPr>
            <a:spLocks noGrp="1"/>
          </p:cNvSpPr>
          <p:nvPr>
            <p:ph type="ftr" sz="quarter" idx="11"/>
          </p:nvPr>
        </p:nvSpPr>
        <p:spPr>
          <a:xfrm>
            <a:off x="457200" y="6480969"/>
            <a:ext cx="4260056" cy="301752"/>
          </a:xfrm>
        </p:spPr>
        <p:txBody>
          <a:bodyPr/>
          <a:lstStyle/>
          <a:p>
            <a:endParaRPr lang="es-ES"/>
          </a:p>
        </p:txBody>
      </p:sp>
      <p:sp>
        <p:nvSpPr>
          <p:cNvPr id="7" name="6 Marcador de número de diapositiva"/>
          <p:cNvSpPr>
            <a:spLocks noGrp="1"/>
          </p:cNvSpPr>
          <p:nvPr>
            <p:ph type="sldNum" sz="quarter" idx="12"/>
          </p:nvPr>
        </p:nvSpPr>
        <p:spPr>
          <a:xfrm>
            <a:off x="7589520" y="6480969"/>
            <a:ext cx="502920" cy="301752"/>
          </a:xfrm>
        </p:spPr>
        <p:txBody>
          <a:bodyPr/>
          <a:lstStyle/>
          <a:p>
            <a:fld id="{06444175-D674-4484-96BD-A7807A2F57C5}" type="slidenum">
              <a:rPr lang="es-ES" smtClean="0"/>
              <a:pPr/>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5" name="4 Marcador de contenido"/>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6" name="5 Marcador de contenido"/>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0"/>
          </p:nvPr>
        </p:nvSpPr>
        <p:spPr>
          <a:xfrm>
            <a:off x="4791456" y="6480969"/>
            <a:ext cx="2130552" cy="301752"/>
          </a:xfrm>
        </p:spPr>
        <p:txBody>
          <a:bodyPr/>
          <a:lstStyle/>
          <a:p>
            <a:fld id="{790742BE-39C9-424D-859C-FCC90F22FB30}" type="datetimeFigureOut">
              <a:rPr lang="es-ES" smtClean="0"/>
              <a:pPr/>
              <a:t>16/04/2012</a:t>
            </a:fld>
            <a:endParaRPr lang="es-ES"/>
          </a:p>
        </p:txBody>
      </p:sp>
      <p:sp>
        <p:nvSpPr>
          <p:cNvPr id="8" name="7 Marcador de pie de página"/>
          <p:cNvSpPr>
            <a:spLocks noGrp="1"/>
          </p:cNvSpPr>
          <p:nvPr>
            <p:ph type="ftr" sz="quarter" idx="11"/>
          </p:nvPr>
        </p:nvSpPr>
        <p:spPr>
          <a:xfrm>
            <a:off x="457200" y="6480969"/>
            <a:ext cx="4261104" cy="301752"/>
          </a:xfrm>
        </p:spPr>
        <p:txBody>
          <a:bodyPr/>
          <a:lstStyle/>
          <a:p>
            <a:endParaRPr lang="es-ES"/>
          </a:p>
        </p:txBody>
      </p:sp>
      <p:sp>
        <p:nvSpPr>
          <p:cNvPr id="9" name="8 Marcador de número de diapositiva"/>
          <p:cNvSpPr>
            <a:spLocks noGrp="1"/>
          </p:cNvSpPr>
          <p:nvPr>
            <p:ph type="sldNum" sz="quarter" idx="12"/>
          </p:nvPr>
        </p:nvSpPr>
        <p:spPr>
          <a:xfrm>
            <a:off x="7589520" y="6483096"/>
            <a:ext cx="502920" cy="301752"/>
          </a:xfrm>
        </p:spPr>
        <p:txBody>
          <a:bodyPr/>
          <a:lstStyle>
            <a:lvl1pPr algn="ctr">
              <a:defRPr/>
            </a:lvl1pPr>
          </a:lstStyle>
          <a:p>
            <a:fld id="{06444175-D674-4484-96BD-A7807A2F57C5}" type="slidenum">
              <a:rPr lang="es-ES" smtClean="0"/>
              <a:pPr/>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b="0"/>
            </a:lvl1pPr>
          </a:lstStyle>
          <a:p>
            <a:r>
              <a:rPr kumimoji="0" lang="es-ES" smtClean="0"/>
              <a:t>Haga clic para modificar el estilo de título del patrón</a:t>
            </a:r>
            <a:endParaRPr kumimoji="0" lang="en-US"/>
          </a:p>
        </p:txBody>
      </p:sp>
      <p:sp>
        <p:nvSpPr>
          <p:cNvPr id="3" name="2 Marcador de fecha"/>
          <p:cNvSpPr>
            <a:spLocks noGrp="1"/>
          </p:cNvSpPr>
          <p:nvPr>
            <p:ph type="dt" sz="half" idx="10"/>
          </p:nvPr>
        </p:nvSpPr>
        <p:spPr/>
        <p:txBody>
          <a:bodyPr/>
          <a:lstStyle/>
          <a:p>
            <a:fld id="{790742BE-39C9-424D-859C-FCC90F22FB30}" type="datetimeFigureOut">
              <a:rPr lang="es-ES" smtClean="0"/>
              <a:pPr/>
              <a:t>16/04/2012</a:t>
            </a:fld>
            <a:endParaRPr lang="es-ES"/>
          </a:p>
        </p:txBody>
      </p:sp>
      <p:sp>
        <p:nvSpPr>
          <p:cNvPr id="4" name="3 Marcador de pie de página"/>
          <p:cNvSpPr>
            <a:spLocks noGrp="1"/>
          </p:cNvSpPr>
          <p:nvPr>
            <p:ph type="ftr" sz="quarter" idx="11"/>
          </p:nvPr>
        </p:nvSpPr>
        <p:spPr/>
        <p:txBody>
          <a:bodyPr/>
          <a:lstStyle/>
          <a:p>
            <a:endParaRPr lang="es-ES"/>
          </a:p>
        </p:txBody>
      </p:sp>
      <p:sp>
        <p:nvSpPr>
          <p:cNvPr id="5" name="4 Marcador de número de diapositiva"/>
          <p:cNvSpPr>
            <a:spLocks noGrp="1"/>
          </p:cNvSpPr>
          <p:nvPr>
            <p:ph type="sldNum" sz="quarter" idx="12"/>
          </p:nvPr>
        </p:nvSpPr>
        <p:spPr/>
        <p:txBody>
          <a:bodyPr/>
          <a:lstStyle/>
          <a:p>
            <a:fld id="{06444175-D674-4484-96BD-A7807A2F57C5}" type="slidenum">
              <a:rPr lang="es-ES" smtClean="0"/>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a:xfrm>
            <a:off x="4791456" y="6480969"/>
            <a:ext cx="2133600" cy="301752"/>
          </a:xfrm>
        </p:spPr>
        <p:txBody>
          <a:bodyPr/>
          <a:lstStyle/>
          <a:p>
            <a:fld id="{790742BE-39C9-424D-859C-FCC90F22FB30}" type="datetimeFigureOut">
              <a:rPr lang="es-ES" smtClean="0"/>
              <a:pPr/>
              <a:t>16/04/2012</a:t>
            </a:fld>
            <a:endParaRPr lang="es-ES"/>
          </a:p>
        </p:txBody>
      </p:sp>
      <p:sp>
        <p:nvSpPr>
          <p:cNvPr id="3" name="2 Marcador de pie de página"/>
          <p:cNvSpPr>
            <a:spLocks noGrp="1"/>
          </p:cNvSpPr>
          <p:nvPr>
            <p:ph type="ftr" sz="quarter" idx="11"/>
          </p:nvPr>
        </p:nvSpPr>
        <p:spPr>
          <a:xfrm>
            <a:off x="457200" y="6481890"/>
            <a:ext cx="4260056" cy="300831"/>
          </a:xfrm>
        </p:spPr>
        <p:txBody>
          <a:bodyPr/>
          <a:lstStyle/>
          <a:p>
            <a:endParaRPr lang="es-ES"/>
          </a:p>
        </p:txBody>
      </p:sp>
      <p:sp>
        <p:nvSpPr>
          <p:cNvPr id="4" name="3 Marcador de número de diapositiva"/>
          <p:cNvSpPr>
            <a:spLocks noGrp="1"/>
          </p:cNvSpPr>
          <p:nvPr>
            <p:ph type="sldNum" sz="quarter" idx="12"/>
          </p:nvPr>
        </p:nvSpPr>
        <p:spPr>
          <a:xfrm>
            <a:off x="7589520" y="6480969"/>
            <a:ext cx="502920" cy="301752"/>
          </a:xfrm>
        </p:spPr>
        <p:txBody>
          <a:bodyPr/>
          <a:lstStyle/>
          <a:p>
            <a:fld id="{06444175-D674-4484-96BD-A7807A2F57C5}" type="slidenum">
              <a:rPr lang="es-ES" smtClean="0"/>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es-ES" smtClean="0"/>
              <a:t>Haga clic para modificar el estilo de texto del patrón</a:t>
            </a:r>
          </a:p>
        </p:txBody>
      </p:sp>
      <p:sp>
        <p:nvSpPr>
          <p:cNvPr id="4" name="3 Marcador de contenido"/>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a:xfrm>
            <a:off x="6278976" y="6556248"/>
            <a:ext cx="2133600" cy="301752"/>
          </a:xfrm>
        </p:spPr>
        <p:txBody>
          <a:bodyPr/>
          <a:lstStyle>
            <a:lvl1pPr>
              <a:defRPr sz="900"/>
            </a:lvl1pPr>
          </a:lstStyle>
          <a:p>
            <a:fld id="{790742BE-39C9-424D-859C-FCC90F22FB30}" type="datetimeFigureOut">
              <a:rPr lang="es-ES" smtClean="0"/>
              <a:pPr/>
              <a:t>16/04/2012</a:t>
            </a:fld>
            <a:endParaRPr lang="es-ES"/>
          </a:p>
        </p:txBody>
      </p:sp>
      <p:sp>
        <p:nvSpPr>
          <p:cNvPr id="6" name="5 Marcador de pie de página"/>
          <p:cNvSpPr>
            <a:spLocks noGrp="1"/>
          </p:cNvSpPr>
          <p:nvPr>
            <p:ph type="ftr" sz="quarter" idx="11"/>
          </p:nvPr>
        </p:nvSpPr>
        <p:spPr>
          <a:xfrm>
            <a:off x="1135856" y="6556248"/>
            <a:ext cx="5143120" cy="301752"/>
          </a:xfrm>
        </p:spPr>
        <p:txBody>
          <a:bodyPr/>
          <a:lstStyle>
            <a:lvl1pPr>
              <a:defRPr sz="900"/>
            </a:lvl1pPr>
          </a:lstStyle>
          <a:p>
            <a:endParaRPr lang="es-ES"/>
          </a:p>
        </p:txBody>
      </p:sp>
      <p:sp>
        <p:nvSpPr>
          <p:cNvPr id="7" name="6 Marcador de número de diapositiva"/>
          <p:cNvSpPr>
            <a:spLocks noGrp="1"/>
          </p:cNvSpPr>
          <p:nvPr>
            <p:ph type="sldNum" sz="quarter" idx="12"/>
          </p:nvPr>
        </p:nvSpPr>
        <p:spPr>
          <a:xfrm>
            <a:off x="8410576" y="6556248"/>
            <a:ext cx="502920" cy="301752"/>
          </a:xfrm>
        </p:spPr>
        <p:txBody>
          <a:bodyPr/>
          <a:lstStyle>
            <a:lvl1pPr>
              <a:defRPr sz="900"/>
            </a:lvl1pPr>
          </a:lstStyle>
          <a:p>
            <a:fld id="{06444175-D674-4484-96BD-A7807A2F57C5}" type="slidenum">
              <a:rPr lang="es-ES" smtClean="0"/>
              <a:pPr/>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es-ES" smtClean="0"/>
              <a:t>Haga clic para modificar el estilo de título del patrón</a:t>
            </a:r>
            <a:endParaRPr kumimoji="0" lang="en-US"/>
          </a:p>
        </p:txBody>
      </p:sp>
      <p:sp>
        <p:nvSpPr>
          <p:cNvPr id="3" name="2 Marcador de posición de imagen"/>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es-ES" smtClean="0"/>
              <a:t>Haga clic en el icono para agregar una imagen</a:t>
            </a:r>
            <a:endParaRPr kumimoji="0" lang="en-US" dirty="0"/>
          </a:p>
        </p:txBody>
      </p:sp>
      <p:sp>
        <p:nvSpPr>
          <p:cNvPr id="4" name="3 Marcador de texto"/>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es-ES" smtClean="0"/>
              <a:t>Haga clic para modificar el estilo de texto del patrón</a:t>
            </a:r>
          </a:p>
        </p:txBody>
      </p:sp>
      <p:sp>
        <p:nvSpPr>
          <p:cNvPr id="5" name="4 Marcador de fecha"/>
          <p:cNvSpPr>
            <a:spLocks noGrp="1"/>
          </p:cNvSpPr>
          <p:nvPr>
            <p:ph type="dt" sz="half" idx="10"/>
          </p:nvPr>
        </p:nvSpPr>
        <p:spPr>
          <a:xfrm>
            <a:off x="6108192" y="6556248"/>
            <a:ext cx="2103120" cy="301752"/>
          </a:xfrm>
        </p:spPr>
        <p:txBody>
          <a:bodyPr/>
          <a:lstStyle>
            <a:lvl1pPr>
              <a:defRPr sz="900"/>
            </a:lvl1pPr>
          </a:lstStyle>
          <a:p>
            <a:fld id="{790742BE-39C9-424D-859C-FCC90F22FB30}" type="datetimeFigureOut">
              <a:rPr lang="es-ES" smtClean="0"/>
              <a:pPr/>
              <a:t>16/04/2012</a:t>
            </a:fld>
            <a:endParaRPr lang="es-ES"/>
          </a:p>
        </p:txBody>
      </p:sp>
      <p:sp>
        <p:nvSpPr>
          <p:cNvPr id="6" name="5 Marcador de pie de página"/>
          <p:cNvSpPr>
            <a:spLocks noGrp="1"/>
          </p:cNvSpPr>
          <p:nvPr>
            <p:ph type="ftr" sz="quarter" idx="11"/>
          </p:nvPr>
        </p:nvSpPr>
        <p:spPr>
          <a:xfrm>
            <a:off x="1170432" y="6557169"/>
            <a:ext cx="4948072" cy="301752"/>
          </a:xfrm>
        </p:spPr>
        <p:txBody>
          <a:bodyPr/>
          <a:lstStyle>
            <a:lvl1pPr>
              <a:defRPr sz="900"/>
            </a:lvl1pPr>
          </a:lstStyle>
          <a:p>
            <a:endParaRPr lang="es-ES"/>
          </a:p>
        </p:txBody>
      </p:sp>
      <p:sp>
        <p:nvSpPr>
          <p:cNvPr id="7" name="6 Marcador de número de diapositiva"/>
          <p:cNvSpPr>
            <a:spLocks noGrp="1"/>
          </p:cNvSpPr>
          <p:nvPr>
            <p:ph type="sldNum" sz="quarter" idx="12"/>
          </p:nvPr>
        </p:nvSpPr>
        <p:spPr>
          <a:xfrm>
            <a:off x="8217192" y="6556248"/>
            <a:ext cx="365760" cy="301752"/>
          </a:xfrm>
        </p:spPr>
        <p:txBody>
          <a:bodyPr/>
          <a:lstStyle>
            <a:lvl1pPr algn="ctr">
              <a:defRPr sz="900"/>
            </a:lvl1pPr>
          </a:lstStyle>
          <a:p>
            <a:fld id="{06444175-D674-4484-96BD-A7807A2F57C5}" type="slidenum">
              <a:rPr lang="es-ES" smtClean="0"/>
              <a:pPr/>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2">
            <a:lumMod val="10000"/>
          </a:schemeClr>
        </a:solidFill>
        <a:effectLst/>
      </p:bgPr>
    </p:bg>
    <p:spTree>
      <p:nvGrpSpPr>
        <p:cNvPr id="1" name=""/>
        <p:cNvGrpSpPr/>
        <p:nvPr/>
      </p:nvGrpSpPr>
      <p:grpSpPr>
        <a:xfrm>
          <a:off x="0" y="0"/>
          <a:ext cx="0" cy="0"/>
          <a:chOff x="0" y="0"/>
          <a:chExt cx="0" cy="0"/>
        </a:xfrm>
      </p:grpSpPr>
      <p:sp>
        <p:nvSpPr>
          <p:cNvPr id="11" name="10 Triángulo rectángulo"/>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8" name="7 Conector recto"/>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8 Conector recto"/>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21 Marcador de título"/>
          <p:cNvSpPr>
            <a:spLocks noGrp="1"/>
          </p:cNvSpPr>
          <p:nvPr>
            <p:ph type="title"/>
          </p:nvPr>
        </p:nvSpPr>
        <p:spPr>
          <a:xfrm>
            <a:off x="457200" y="267494"/>
            <a:ext cx="8229600" cy="1399032"/>
          </a:xfrm>
          <a:prstGeom prst="rect">
            <a:avLst/>
          </a:prstGeom>
        </p:spPr>
        <p:txBody>
          <a:bodyPr vert="horz" anchor="ctr">
            <a:normAutofit/>
          </a:bodyPr>
          <a:lstStyle/>
          <a:p>
            <a:r>
              <a:rPr kumimoji="0" lang="es-ES" smtClean="0"/>
              <a:t>Haga clic para modificar el estilo de título del patrón</a:t>
            </a:r>
            <a:endParaRPr kumimoji="0" lang="en-US"/>
          </a:p>
        </p:txBody>
      </p:sp>
      <p:sp>
        <p:nvSpPr>
          <p:cNvPr id="13" name="12 Marcador de texto"/>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4" name="13 Marcador de fecha"/>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790742BE-39C9-424D-859C-FCC90F22FB30}" type="datetimeFigureOut">
              <a:rPr lang="es-ES" smtClean="0"/>
              <a:pPr/>
              <a:t>16/04/2012</a:t>
            </a:fld>
            <a:endParaRPr lang="es-ES"/>
          </a:p>
        </p:txBody>
      </p:sp>
      <p:sp>
        <p:nvSpPr>
          <p:cNvPr id="3" name="2 Marcador de pie de página"/>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lang="es-ES"/>
          </a:p>
        </p:txBody>
      </p:sp>
      <p:sp>
        <p:nvSpPr>
          <p:cNvPr id="23" name="22 Marcador de número de diapositiva"/>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06444175-D674-4484-96BD-A7807A2F57C5}" type="slidenum">
              <a:rPr lang="es-ES" smtClean="0"/>
              <a:pPr/>
              <a:t>‹Nº›</a:t>
            </a:fld>
            <a:endParaRPr lang="es-E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12.gi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8" Type="http://schemas.openxmlformats.org/officeDocument/2006/relationships/image" Target="../media/image18.jpeg"/><Relationship Id="rId3" Type="http://schemas.openxmlformats.org/officeDocument/2006/relationships/image" Target="../media/image14.emf"/><Relationship Id="rId7" Type="http://schemas.openxmlformats.org/officeDocument/2006/relationships/hyperlink" Target="http://www.google.es/imgres?imgurl=http://es.dreamstime.com/hombre-anaranjado-con-la-lupa-thumb2995849.jpg&amp;imgrefurl=http://es.dreamstime.com/im-aacutegenes-de-archivo-libres-de-regal-iacuteas-hombre-anaranjado-con-la-lupa-image2995849&amp;usg=__oyxi2qmKnE_Rdb-K0p0hJfAPJvI=&amp;h=300&amp;w=300&amp;sz=35&amp;hl=es&amp;start=6&amp;itbs=1&amp;tbnid=i-kIz2sR1z8-CM:&amp;tbnh=116&amp;tbnw=116&amp;prev=/images?q=LUPA&amp;hl=es&amp;gbv=2&amp;tbs=isch:1" TargetMode="External"/><Relationship Id="rId12" Type="http://schemas.openxmlformats.org/officeDocument/2006/relationships/image" Target="../media/image20.jpeg"/><Relationship Id="rId2" Type="http://schemas.openxmlformats.org/officeDocument/2006/relationships/image" Target="../media/image13.emf"/><Relationship Id="rId1" Type="http://schemas.openxmlformats.org/officeDocument/2006/relationships/slideLayout" Target="../slideLayouts/slideLayout4.xml"/><Relationship Id="rId6" Type="http://schemas.openxmlformats.org/officeDocument/2006/relationships/image" Target="../media/image17.emf"/><Relationship Id="rId11" Type="http://schemas.openxmlformats.org/officeDocument/2006/relationships/hyperlink" Target="http://www.google.es/imgres?imgurl=http://www.ortosoluciones.com/images/stories/alimentacion/h5505detalles.jpg&amp;imgrefurl=http://www.ortosoluciones.com/es/ayudas-vida-diaria/comer/cuchillo-rocker.html&amp;usg=__LoJNE1-qJ1tMGSk7sIxzmkw-_1E=&amp;h=198&amp;w=440&amp;sz=31&amp;hl=es&amp;start=1&amp;itbs=1&amp;tbnid=lOkRLG5yAp3oKM:&amp;tbnh=57&amp;tbnw=127&amp;prev=/images?q=CUCHILLO+ANGULADO&amp;hl=es&amp;gbv=2&amp;tbs=isch:1" TargetMode="External"/><Relationship Id="rId5" Type="http://schemas.openxmlformats.org/officeDocument/2006/relationships/image" Target="../media/image16.emf"/><Relationship Id="rId10" Type="http://schemas.openxmlformats.org/officeDocument/2006/relationships/image" Target="../media/image19.jpeg"/><Relationship Id="rId4" Type="http://schemas.openxmlformats.org/officeDocument/2006/relationships/image" Target="../media/image15.emf"/><Relationship Id="rId9" Type="http://schemas.openxmlformats.org/officeDocument/2006/relationships/hyperlink" Target="http://www.google.es/imgres?imgurl=http://www.andotel.com/images/TELECOM_TECLAS_GRANDES.gif&amp;imgrefurl=http://donvendo.com/product/DECT-TECLAS-GRANDES-DUO-TELECOM-7038.html&amp;usg=__5ya6XylofZdziCiMiuuYhIHJrak=&amp;h=640&amp;w=800&amp;sz=192&amp;hl=es&amp;start=1&amp;itbs=1&amp;tbnid=wxx-tiz271h_BM:&amp;tbnh=114&amp;tbnw=143&amp;prev=/images?q=TELEFONO+CON+BOTONES+GRANDES&amp;hl=es&amp;gbv=2&amp;tbs=isch:1" TargetMode="External"/></Relationships>
</file>

<file path=ppt/slides/_rels/slide14.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2.xml"/><Relationship Id="rId4" Type="http://schemas.openxmlformats.org/officeDocument/2006/relationships/image" Target="../media/image23.jpeg"/></Relationships>
</file>

<file path=ppt/slides/_rels/slide15.xml.rels><?xml version="1.0" encoding="UTF-8" standalone="yes"?>
<Relationships xmlns="http://schemas.openxmlformats.org/package/2006/relationships"><Relationship Id="rId2" Type="http://schemas.openxmlformats.org/officeDocument/2006/relationships/image" Target="../media/image24.emf"/><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3.jpeg"/><Relationship Id="rId1" Type="http://schemas.openxmlformats.org/officeDocument/2006/relationships/slideLayout" Target="../slideLayouts/slideLayout2.xml"/><Relationship Id="rId5" Type="http://schemas.openxmlformats.org/officeDocument/2006/relationships/image" Target="../media/image22.jpeg"/><Relationship Id="rId4" Type="http://schemas.openxmlformats.org/officeDocument/2006/relationships/image" Target="../media/image26.jpeg"/></Relationships>
</file>

<file path=ppt/slides/_rels/slide18.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oleObject" Target="../embeddings/Documento_de_Microsoft_Office_Word_97-20031.doc"/><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5.png"/><Relationship Id="rId4" Type="http://schemas.openxmlformats.org/officeDocument/2006/relationships/image" Target="../media/image4.wmf"/></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4.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3.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4.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6.w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8.emf"/><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0" y="836712"/>
            <a:ext cx="9144000" cy="4104456"/>
          </a:xfrm>
        </p:spPr>
        <p:txBody>
          <a:bodyPr>
            <a:normAutofit/>
          </a:bodyPr>
          <a:lstStyle/>
          <a:p>
            <a:pPr algn="ctr"/>
            <a:r>
              <a:rPr lang="es-ES" sz="6000" b="1" dirty="0" smtClean="0"/>
              <a:t/>
            </a:r>
            <a:br>
              <a:rPr lang="es-ES" sz="6000" b="1" dirty="0" smtClean="0"/>
            </a:br>
            <a:r>
              <a:rPr lang="es-ES" sz="6000" b="1" dirty="0" smtClean="0"/>
              <a:t>ESCUCHANDO AL DOLOR</a:t>
            </a:r>
            <a:endParaRPr lang="es-ES" sz="6000" b="1" dirty="0"/>
          </a:p>
        </p:txBody>
      </p:sp>
      <p:sp>
        <p:nvSpPr>
          <p:cNvPr id="3" name="2 Subtítulo"/>
          <p:cNvSpPr>
            <a:spLocks noGrp="1"/>
          </p:cNvSpPr>
          <p:nvPr>
            <p:ph idx="1"/>
          </p:nvPr>
        </p:nvSpPr>
        <p:spPr>
          <a:xfrm>
            <a:off x="457200" y="4941168"/>
            <a:ext cx="8329642" cy="1631104"/>
          </a:xfrm>
        </p:spPr>
        <p:txBody>
          <a:bodyPr>
            <a:normAutofit/>
          </a:bodyPr>
          <a:lstStyle/>
          <a:p>
            <a:pPr algn="r">
              <a:buNone/>
            </a:pPr>
            <a:r>
              <a:rPr lang="es-ES" sz="3600" b="1" dirty="0" smtClean="0"/>
              <a:t>Miriam </a:t>
            </a:r>
            <a:r>
              <a:rPr lang="es-ES" sz="3600" b="1" dirty="0" smtClean="0"/>
              <a:t>A</a:t>
            </a:r>
            <a:r>
              <a:rPr lang="es-ES" sz="3600" b="1" dirty="0" smtClean="0"/>
              <a:t>lonso </a:t>
            </a:r>
            <a:r>
              <a:rPr lang="es-ES" sz="3600" b="1" dirty="0" smtClean="0"/>
              <a:t>F</a:t>
            </a:r>
            <a:r>
              <a:rPr lang="es-ES" sz="3600" b="1" dirty="0" smtClean="0"/>
              <a:t>ernández</a:t>
            </a:r>
            <a:endParaRPr lang="es-ES" sz="3600" b="1" dirty="0" smtClean="0"/>
          </a:p>
        </p:txBody>
      </p:sp>
      <p:pic>
        <p:nvPicPr>
          <p:cNvPr id="1026" name="Picture 2"/>
          <p:cNvPicPr>
            <a:picLocks noChangeAspect="1" noChangeArrowheads="1"/>
          </p:cNvPicPr>
          <p:nvPr/>
        </p:nvPicPr>
        <p:blipFill>
          <a:blip r:embed="rId2" cstate="print"/>
          <a:srcRect/>
          <a:stretch>
            <a:fillRect/>
          </a:stretch>
        </p:blipFill>
        <p:spPr bwMode="auto">
          <a:xfrm>
            <a:off x="6643702" y="357166"/>
            <a:ext cx="2000264" cy="1000132"/>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half" idx="1"/>
          </p:nvPr>
        </p:nvSpPr>
        <p:spPr>
          <a:xfrm>
            <a:off x="0" y="0"/>
            <a:ext cx="9144000" cy="2924944"/>
          </a:xfrm>
        </p:spPr>
        <p:txBody>
          <a:bodyPr>
            <a:normAutofit/>
          </a:bodyPr>
          <a:lstStyle/>
          <a:p>
            <a:pPr>
              <a:buNone/>
            </a:pPr>
            <a:endParaRPr lang="es-ES" dirty="0" smtClean="0"/>
          </a:p>
          <a:p>
            <a:pPr>
              <a:buNone/>
            </a:pPr>
            <a:r>
              <a:rPr lang="es-ES_tradnl" dirty="0" smtClean="0"/>
              <a:t>	</a:t>
            </a:r>
            <a:r>
              <a:rPr lang="es-ES_tradnl" sz="5100" b="1" dirty="0" smtClean="0">
                <a:solidFill>
                  <a:srgbClr val="FFFF00"/>
                </a:solidFill>
              </a:rPr>
              <a:t>PRIORIZAR/ ELEGIR</a:t>
            </a:r>
            <a:endParaRPr lang="es-ES" b="1" dirty="0" smtClean="0">
              <a:solidFill>
                <a:srgbClr val="FFFF00"/>
              </a:solidFill>
            </a:endParaRPr>
          </a:p>
          <a:p>
            <a:endParaRPr lang="es-ES" dirty="0" smtClean="0"/>
          </a:p>
          <a:p>
            <a:pPr>
              <a:buNone/>
            </a:pPr>
            <a:r>
              <a:rPr lang="es-ES" dirty="0" smtClean="0"/>
              <a:t>	Cuando me cueste mucho esfuerzo realizar </a:t>
            </a:r>
            <a:r>
              <a:rPr lang="es-ES" b="1" dirty="0" smtClean="0"/>
              <a:t>LA MISMA CANTIDAD </a:t>
            </a:r>
            <a:r>
              <a:rPr lang="es-ES" dirty="0" smtClean="0"/>
              <a:t>de actividades que hacía antes…</a:t>
            </a:r>
          </a:p>
        </p:txBody>
      </p:sp>
      <p:sp>
        <p:nvSpPr>
          <p:cNvPr id="4" name="3 Marcador de contenido"/>
          <p:cNvSpPr>
            <a:spLocks noGrp="1"/>
          </p:cNvSpPr>
          <p:nvPr>
            <p:ph sz="half" idx="2"/>
          </p:nvPr>
        </p:nvSpPr>
        <p:spPr>
          <a:xfrm>
            <a:off x="0" y="3068960"/>
            <a:ext cx="9144000" cy="3789041"/>
          </a:xfrm>
        </p:spPr>
        <p:txBody>
          <a:bodyPr>
            <a:normAutofit/>
          </a:bodyPr>
          <a:lstStyle/>
          <a:p>
            <a:pPr lvl="1"/>
            <a:r>
              <a:rPr lang="es-ES" b="1" dirty="0" smtClean="0"/>
              <a:t>SELECCIONO AQUELLAS QUE MÁS ME GUSTEN Y QUE ME ES POSIBLE REALIZAR (PRIORIZO ACTIVIDADES)</a:t>
            </a:r>
          </a:p>
          <a:p>
            <a:pPr lvl="1">
              <a:buNone/>
            </a:pPr>
            <a:endParaRPr lang="es-ES" b="1" dirty="0" smtClean="0"/>
          </a:p>
          <a:p>
            <a:r>
              <a:rPr lang="es-ES" b="1" dirty="0" smtClean="0"/>
              <a:t>¡OJO!</a:t>
            </a:r>
          </a:p>
          <a:p>
            <a:pPr lvl="1"/>
            <a:r>
              <a:rPr lang="es-ES" dirty="0" smtClean="0"/>
              <a:t>Priorizar no es abandonar</a:t>
            </a:r>
          </a:p>
          <a:p>
            <a:pPr lvl="1"/>
            <a:r>
              <a:rPr lang="es-ES" dirty="0" smtClean="0"/>
              <a:t>Priorizar es centrarme en lo que me gusta , pero no abandonar lo que no me gusta</a:t>
            </a:r>
            <a:endParaRPr lang="es-ES" dirty="0"/>
          </a:p>
        </p:txBody>
      </p:sp>
      <p:pic>
        <p:nvPicPr>
          <p:cNvPr id="6" name="Picture 3"/>
          <p:cNvPicPr>
            <a:picLocks noChangeAspect="1" noChangeArrowheads="1"/>
          </p:cNvPicPr>
          <p:nvPr/>
        </p:nvPicPr>
        <p:blipFill>
          <a:blip r:embed="rId2" cstate="print"/>
          <a:srcRect/>
          <a:stretch>
            <a:fillRect/>
          </a:stretch>
        </p:blipFill>
        <p:spPr bwMode="auto">
          <a:xfrm>
            <a:off x="7020272" y="260648"/>
            <a:ext cx="1643074" cy="1141666"/>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half" idx="1"/>
          </p:nvPr>
        </p:nvSpPr>
        <p:spPr>
          <a:xfrm>
            <a:off x="0" y="188639"/>
            <a:ext cx="9144000" cy="6383633"/>
          </a:xfrm>
        </p:spPr>
        <p:txBody>
          <a:bodyPr>
            <a:normAutofit/>
          </a:bodyPr>
          <a:lstStyle/>
          <a:p>
            <a:pPr>
              <a:buNone/>
            </a:pPr>
            <a:r>
              <a:rPr lang="es-ES_tradnl" sz="3600" b="1" dirty="0" smtClean="0">
                <a:solidFill>
                  <a:srgbClr val="FFFF00"/>
                </a:solidFill>
              </a:rPr>
              <a:t>MEJORAR ACTIVIDADES/ PRACTICAR</a:t>
            </a:r>
          </a:p>
          <a:p>
            <a:pPr>
              <a:buNone/>
            </a:pPr>
            <a:endParaRPr lang="es-ES_tradnl" sz="3600" b="1" dirty="0" smtClean="0">
              <a:solidFill>
                <a:srgbClr val="FFFF00"/>
              </a:solidFill>
            </a:endParaRPr>
          </a:p>
          <a:p>
            <a:pPr>
              <a:buNone/>
            </a:pPr>
            <a:endParaRPr lang="es-ES" sz="3600" b="1" dirty="0" smtClean="0">
              <a:solidFill>
                <a:srgbClr val="FFFF00"/>
              </a:solidFill>
            </a:endParaRPr>
          </a:p>
          <a:p>
            <a:endParaRPr lang="es-ES" sz="2800" dirty="0" smtClean="0"/>
          </a:p>
          <a:p>
            <a:r>
              <a:rPr lang="es-ES" sz="2800" dirty="0" smtClean="0"/>
              <a:t>¿Cómo podemos </a:t>
            </a:r>
            <a:r>
              <a:rPr lang="es-ES" sz="2800" b="1" dirty="0" smtClean="0"/>
              <a:t>mejorar nuestra eficacia </a:t>
            </a:r>
            <a:r>
              <a:rPr lang="es-ES" sz="2800" dirty="0" smtClean="0"/>
              <a:t>en las actividades que realizamos?</a:t>
            </a:r>
          </a:p>
          <a:p>
            <a:pPr lvl="1"/>
            <a:r>
              <a:rPr lang="es-ES" sz="2800" dirty="0" smtClean="0"/>
              <a:t>Con motivación</a:t>
            </a:r>
          </a:p>
          <a:p>
            <a:pPr lvl="1"/>
            <a:r>
              <a:rPr lang="es-ES" sz="2800" dirty="0" smtClean="0"/>
              <a:t>Dedicándole tiempo</a:t>
            </a:r>
          </a:p>
          <a:p>
            <a:pPr lvl="1"/>
            <a:r>
              <a:rPr lang="es-ES" sz="2800" dirty="0" smtClean="0"/>
              <a:t>Preguntando a expertos (cursos)</a:t>
            </a:r>
          </a:p>
          <a:p>
            <a:pPr lvl="1"/>
            <a:r>
              <a:rPr lang="es-ES" sz="2800" dirty="0" smtClean="0"/>
              <a:t>PRACTICANDO</a:t>
            </a:r>
            <a:endParaRPr lang="es-ES" sz="2800" dirty="0"/>
          </a:p>
        </p:txBody>
      </p:sp>
      <p:pic>
        <p:nvPicPr>
          <p:cNvPr id="37890" name="Picture 2"/>
          <p:cNvPicPr>
            <a:picLocks noChangeAspect="1" noChangeArrowheads="1"/>
          </p:cNvPicPr>
          <p:nvPr/>
        </p:nvPicPr>
        <p:blipFill>
          <a:blip r:embed="rId2" cstate="print"/>
          <a:srcRect/>
          <a:stretch>
            <a:fillRect/>
          </a:stretch>
        </p:blipFill>
        <p:spPr bwMode="auto">
          <a:xfrm>
            <a:off x="6732240" y="908720"/>
            <a:ext cx="2163219" cy="1220539"/>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Título"/>
          <p:cNvSpPr>
            <a:spLocks noGrp="1"/>
          </p:cNvSpPr>
          <p:nvPr>
            <p:ph type="title"/>
          </p:nvPr>
        </p:nvSpPr>
        <p:spPr>
          <a:xfrm>
            <a:off x="0" y="0"/>
            <a:ext cx="9144000" cy="1484784"/>
          </a:xfrm>
        </p:spPr>
        <p:txBody>
          <a:bodyPr>
            <a:noAutofit/>
          </a:bodyPr>
          <a:lstStyle/>
          <a:p>
            <a:pPr marL="484632" lvl="1" algn="l" rtl="0">
              <a:spcBef>
                <a:spcPct val="0"/>
              </a:spcBef>
            </a:pPr>
            <a:r>
              <a:rPr lang="es-ES_tradnl" sz="3200" b="1" dirty="0" smtClean="0">
                <a:solidFill>
                  <a:srgbClr val="FFFF00"/>
                </a:solidFill>
              </a:rPr>
              <a:t>BUSCAR AYUDAS A MIS LIMITACIONES</a:t>
            </a:r>
            <a:r>
              <a:rPr lang="es-ES" sz="8000" b="1" dirty="0" smtClean="0">
                <a:solidFill>
                  <a:srgbClr val="FFFF00"/>
                </a:solidFill>
              </a:rPr>
              <a:t/>
            </a:r>
            <a:br>
              <a:rPr lang="es-ES" sz="8000" b="1" dirty="0" smtClean="0">
                <a:solidFill>
                  <a:srgbClr val="FFFF00"/>
                </a:solidFill>
              </a:rPr>
            </a:br>
            <a:endParaRPr lang="es-ES" sz="2000" dirty="0"/>
          </a:p>
        </p:txBody>
      </p:sp>
      <p:sp>
        <p:nvSpPr>
          <p:cNvPr id="6" name="5 Marcador de contenido"/>
          <p:cNvSpPr>
            <a:spLocks noGrp="1"/>
          </p:cNvSpPr>
          <p:nvPr>
            <p:ph idx="1"/>
          </p:nvPr>
        </p:nvSpPr>
        <p:spPr>
          <a:xfrm>
            <a:off x="0" y="1196752"/>
            <a:ext cx="9144000" cy="5661248"/>
          </a:xfrm>
        </p:spPr>
        <p:txBody>
          <a:bodyPr>
            <a:normAutofit fontScale="47500" lnSpcReduction="20000"/>
          </a:bodyPr>
          <a:lstStyle/>
          <a:p>
            <a:pPr lvl="1">
              <a:buNone/>
            </a:pPr>
            <a:endParaRPr lang="es-ES" sz="3800" dirty="0" smtClean="0"/>
          </a:p>
          <a:p>
            <a:pPr lvl="1">
              <a:buNone/>
            </a:pPr>
            <a:r>
              <a:rPr lang="es-ES" sz="3800" dirty="0" smtClean="0"/>
              <a:t>	</a:t>
            </a:r>
            <a:r>
              <a:rPr lang="es-ES" sz="5900" dirty="0" smtClean="0"/>
              <a:t>Cuando me cueste mucho esfuerzo realizar </a:t>
            </a:r>
            <a:r>
              <a:rPr lang="es-ES" sz="5900" b="1" dirty="0" smtClean="0"/>
              <a:t>LA MISMA ACTIVIDAD </a:t>
            </a:r>
            <a:r>
              <a:rPr lang="es-ES" sz="5900" dirty="0" smtClean="0"/>
              <a:t>que hacía antes</a:t>
            </a:r>
            <a:endParaRPr lang="es-ES" sz="5100" dirty="0" smtClean="0"/>
          </a:p>
          <a:p>
            <a:pPr lvl="1">
              <a:buNone/>
            </a:pPr>
            <a:endParaRPr lang="es-ES_tradnl" sz="5100" dirty="0" smtClean="0"/>
          </a:p>
          <a:p>
            <a:pPr lvl="1">
              <a:buNone/>
            </a:pPr>
            <a:endParaRPr lang="es-ES_tradnl" sz="5100" dirty="0" smtClean="0"/>
          </a:p>
          <a:p>
            <a:pPr lvl="1">
              <a:buNone/>
            </a:pPr>
            <a:endParaRPr lang="es-ES_tradnl" sz="5100" dirty="0" smtClean="0"/>
          </a:p>
          <a:p>
            <a:pPr lvl="1">
              <a:buNone/>
            </a:pPr>
            <a:endParaRPr lang="es-ES_tradnl" sz="5100" dirty="0" smtClean="0"/>
          </a:p>
          <a:p>
            <a:pPr>
              <a:buNone/>
            </a:pPr>
            <a:endParaRPr lang="es-ES" dirty="0" smtClean="0"/>
          </a:p>
          <a:p>
            <a:r>
              <a:rPr lang="es-ES" sz="4400" dirty="0" smtClean="0"/>
              <a:t>Motivos por los que dejamos de hacer actividades</a:t>
            </a:r>
          </a:p>
          <a:p>
            <a:pPr lvl="1"/>
            <a:r>
              <a:rPr lang="es-ES" sz="4400" dirty="0" smtClean="0"/>
              <a:t>Dificultad en los movimientos</a:t>
            </a:r>
          </a:p>
          <a:p>
            <a:pPr lvl="1"/>
            <a:r>
              <a:rPr lang="es-ES" sz="4400" dirty="0" smtClean="0"/>
              <a:t>Nos cuesta hacer algún paso de la actividad(al comienzo o al final)</a:t>
            </a:r>
          </a:p>
          <a:p>
            <a:pPr lvl="1"/>
            <a:r>
              <a:rPr lang="es-ES" sz="4400" dirty="0" smtClean="0"/>
              <a:t>Problemas en el entorno</a:t>
            </a:r>
          </a:p>
          <a:p>
            <a:endParaRPr lang="es-ES" sz="3100" dirty="0" smtClean="0"/>
          </a:p>
          <a:p>
            <a:endParaRPr lang="es-ES" sz="3100" dirty="0" smtClean="0"/>
          </a:p>
          <a:p>
            <a:pPr algn="ctr">
              <a:buNone/>
            </a:pPr>
            <a:r>
              <a:rPr lang="es-ES" sz="3100" dirty="0" smtClean="0"/>
              <a:t>	</a:t>
            </a:r>
            <a:r>
              <a:rPr lang="es-ES" sz="5200" b="1" dirty="0" smtClean="0"/>
              <a:t>¡NECESITAMOS AYUDA!</a:t>
            </a:r>
            <a:endParaRPr lang="es-ES" dirty="0"/>
          </a:p>
        </p:txBody>
      </p:sp>
      <p:pic>
        <p:nvPicPr>
          <p:cNvPr id="7" name="main_image" descr="click to zoom"/>
          <p:cNvPicPr/>
          <p:nvPr/>
        </p:nvPicPr>
        <p:blipFill>
          <a:blip r:embed="rId2" cstate="print"/>
          <a:srcRect/>
          <a:stretch>
            <a:fillRect/>
          </a:stretch>
        </p:blipFill>
        <p:spPr bwMode="auto">
          <a:xfrm>
            <a:off x="5724128" y="2348880"/>
            <a:ext cx="2786082" cy="144016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16"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diamond(in)">
                                      <p:cBhvr>
                                        <p:cTn id="7"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0" y="0"/>
            <a:ext cx="9144000" cy="1399032"/>
          </a:xfrm>
        </p:spPr>
        <p:txBody>
          <a:bodyPr>
            <a:normAutofit/>
          </a:bodyPr>
          <a:lstStyle/>
          <a:p>
            <a:pPr algn="ctr"/>
            <a:r>
              <a:rPr lang="es-ES" sz="3600" b="1" dirty="0" smtClean="0">
                <a:solidFill>
                  <a:srgbClr val="FFFF00"/>
                </a:solidFill>
              </a:rPr>
              <a:t>BUSCAR AYUDAS A MIS LIMITACIONES</a:t>
            </a:r>
            <a:endParaRPr lang="es-ES" sz="4000" dirty="0">
              <a:solidFill>
                <a:srgbClr val="FFFF00"/>
              </a:solidFill>
            </a:endParaRPr>
          </a:p>
        </p:txBody>
      </p:sp>
      <p:sp>
        <p:nvSpPr>
          <p:cNvPr id="3" name="2 Marcador de contenido"/>
          <p:cNvSpPr>
            <a:spLocks noGrp="1"/>
          </p:cNvSpPr>
          <p:nvPr>
            <p:ph sz="half" idx="1"/>
          </p:nvPr>
        </p:nvSpPr>
        <p:spPr>
          <a:xfrm>
            <a:off x="0" y="1268760"/>
            <a:ext cx="4038600" cy="4525963"/>
          </a:xfrm>
        </p:spPr>
        <p:txBody>
          <a:bodyPr/>
          <a:lstStyle/>
          <a:p>
            <a:endParaRPr lang="es-ES" dirty="0" smtClean="0"/>
          </a:p>
          <a:p>
            <a:r>
              <a:rPr lang="es-ES" sz="3200" b="1" dirty="0" smtClean="0"/>
              <a:t>TIPOS DE AYUDAS</a:t>
            </a:r>
          </a:p>
          <a:p>
            <a:endParaRPr lang="es-ES" sz="3200" b="1" dirty="0" smtClean="0"/>
          </a:p>
          <a:p>
            <a:pPr lvl="1"/>
            <a:r>
              <a:rPr lang="es-ES" sz="3200" b="1" dirty="0" smtClean="0"/>
              <a:t>HUMANAS</a:t>
            </a:r>
          </a:p>
          <a:p>
            <a:pPr lvl="1"/>
            <a:r>
              <a:rPr lang="es-ES" sz="3200" b="1" dirty="0" smtClean="0"/>
              <a:t>MATERIALES</a:t>
            </a:r>
          </a:p>
          <a:p>
            <a:pPr lvl="1"/>
            <a:endParaRPr lang="es-ES" sz="3200" b="1" dirty="0"/>
          </a:p>
        </p:txBody>
      </p:sp>
      <p:pic>
        <p:nvPicPr>
          <p:cNvPr id="3075" name="Picture 3"/>
          <p:cNvPicPr>
            <a:picLocks noGrp="1" noChangeAspect="1" noChangeArrowheads="1"/>
          </p:cNvPicPr>
          <p:nvPr>
            <p:ph sz="half" idx="2"/>
          </p:nvPr>
        </p:nvPicPr>
        <p:blipFill>
          <a:blip r:embed="rId2" cstate="print"/>
          <a:srcRect/>
          <a:stretch>
            <a:fillRect/>
          </a:stretch>
        </p:blipFill>
        <p:spPr bwMode="auto">
          <a:xfrm>
            <a:off x="4716016" y="1556792"/>
            <a:ext cx="1995502" cy="1289834"/>
          </a:xfrm>
          <a:prstGeom prst="rect">
            <a:avLst/>
          </a:prstGeom>
          <a:noFill/>
          <a:ln w="9525">
            <a:noFill/>
            <a:miter lim="800000"/>
            <a:headEnd/>
            <a:tailEnd/>
          </a:ln>
          <a:effectLst/>
        </p:spPr>
      </p:pic>
      <p:pic>
        <p:nvPicPr>
          <p:cNvPr id="3076" name="Picture 4"/>
          <p:cNvPicPr>
            <a:picLocks noChangeAspect="1" noChangeArrowheads="1"/>
          </p:cNvPicPr>
          <p:nvPr/>
        </p:nvPicPr>
        <p:blipFill>
          <a:blip r:embed="rId3" cstate="print"/>
          <a:srcRect/>
          <a:stretch>
            <a:fillRect/>
          </a:stretch>
        </p:blipFill>
        <p:spPr bwMode="auto">
          <a:xfrm>
            <a:off x="6804248" y="1484784"/>
            <a:ext cx="1781175" cy="1371600"/>
          </a:xfrm>
          <a:prstGeom prst="rect">
            <a:avLst/>
          </a:prstGeom>
          <a:noFill/>
          <a:ln w="9525">
            <a:noFill/>
            <a:miter lim="800000"/>
            <a:headEnd/>
            <a:tailEnd/>
          </a:ln>
          <a:effectLst/>
        </p:spPr>
      </p:pic>
      <p:pic>
        <p:nvPicPr>
          <p:cNvPr id="8" name="Picture 2"/>
          <p:cNvPicPr>
            <a:picLocks noChangeAspect="1" noChangeArrowheads="1"/>
          </p:cNvPicPr>
          <p:nvPr/>
        </p:nvPicPr>
        <p:blipFill>
          <a:blip r:embed="rId4" cstate="print"/>
          <a:srcRect/>
          <a:stretch>
            <a:fillRect/>
          </a:stretch>
        </p:blipFill>
        <p:spPr bwMode="auto">
          <a:xfrm>
            <a:off x="251520" y="5229200"/>
            <a:ext cx="1857388" cy="1356133"/>
          </a:xfrm>
          <a:prstGeom prst="rect">
            <a:avLst/>
          </a:prstGeom>
          <a:noFill/>
          <a:ln w="9525">
            <a:noFill/>
            <a:miter lim="800000"/>
            <a:headEnd/>
            <a:tailEnd/>
          </a:ln>
          <a:effectLst/>
        </p:spPr>
      </p:pic>
      <p:pic>
        <p:nvPicPr>
          <p:cNvPr id="9" name="Picture 3"/>
          <p:cNvPicPr>
            <a:picLocks noChangeAspect="1" noChangeArrowheads="1"/>
          </p:cNvPicPr>
          <p:nvPr/>
        </p:nvPicPr>
        <p:blipFill>
          <a:blip r:embed="rId5" cstate="print"/>
          <a:srcRect/>
          <a:stretch>
            <a:fillRect/>
          </a:stretch>
        </p:blipFill>
        <p:spPr bwMode="auto">
          <a:xfrm>
            <a:off x="2123728" y="4077072"/>
            <a:ext cx="1809750" cy="1876425"/>
          </a:xfrm>
          <a:prstGeom prst="rect">
            <a:avLst/>
          </a:prstGeom>
          <a:noFill/>
          <a:ln w="9525">
            <a:noFill/>
            <a:miter lim="800000"/>
            <a:headEnd/>
            <a:tailEnd/>
          </a:ln>
          <a:effectLst/>
        </p:spPr>
      </p:pic>
      <p:pic>
        <p:nvPicPr>
          <p:cNvPr id="10" name="Picture 4"/>
          <p:cNvPicPr>
            <a:picLocks noChangeAspect="1" noChangeArrowheads="1"/>
          </p:cNvPicPr>
          <p:nvPr/>
        </p:nvPicPr>
        <p:blipFill>
          <a:blip r:embed="rId6" cstate="print"/>
          <a:srcRect/>
          <a:stretch>
            <a:fillRect/>
          </a:stretch>
        </p:blipFill>
        <p:spPr bwMode="auto">
          <a:xfrm>
            <a:off x="3923928" y="3212976"/>
            <a:ext cx="2000264" cy="1441184"/>
          </a:xfrm>
          <a:prstGeom prst="rect">
            <a:avLst/>
          </a:prstGeom>
          <a:noFill/>
          <a:ln w="9525">
            <a:noFill/>
            <a:miter lim="800000"/>
            <a:headEnd/>
            <a:tailEnd/>
          </a:ln>
          <a:effectLst/>
        </p:spPr>
      </p:pic>
      <p:pic>
        <p:nvPicPr>
          <p:cNvPr id="11" name="Picture 6" descr="http://t0.gstatic.com/images?q=tbn:i-kIz2sR1z8-CM:http://es.dreamstime.com/hombre-anaranjado-con-la-lupa-thumb2995849.jpg">
            <a:hlinkClick r:id="rId7"/>
          </p:cNvPr>
          <p:cNvPicPr>
            <a:picLocks noChangeAspect="1" noChangeArrowheads="1"/>
          </p:cNvPicPr>
          <p:nvPr/>
        </p:nvPicPr>
        <p:blipFill>
          <a:blip r:embed="rId8" cstate="print"/>
          <a:srcRect/>
          <a:stretch>
            <a:fillRect/>
          </a:stretch>
        </p:blipFill>
        <p:spPr bwMode="auto">
          <a:xfrm>
            <a:off x="3995936" y="4824404"/>
            <a:ext cx="1428760" cy="2033596"/>
          </a:xfrm>
          <a:prstGeom prst="rect">
            <a:avLst/>
          </a:prstGeom>
          <a:noFill/>
        </p:spPr>
      </p:pic>
      <p:pic>
        <p:nvPicPr>
          <p:cNvPr id="12" name="Picture 10" descr="http://t2.gstatic.com/images?q=tbn:wxx-tiz271h_BM:http://www.andotel.com/images/TELECOM_TECLAS_GRANDES.gif">
            <a:hlinkClick r:id="rId9"/>
          </p:cNvPr>
          <p:cNvPicPr>
            <a:picLocks noChangeAspect="1" noChangeArrowheads="1"/>
          </p:cNvPicPr>
          <p:nvPr/>
        </p:nvPicPr>
        <p:blipFill>
          <a:blip r:embed="rId10" cstate="print"/>
          <a:srcRect/>
          <a:stretch>
            <a:fillRect/>
          </a:stretch>
        </p:blipFill>
        <p:spPr bwMode="auto">
          <a:xfrm>
            <a:off x="5910490" y="5143488"/>
            <a:ext cx="3233510" cy="1714512"/>
          </a:xfrm>
          <a:prstGeom prst="rect">
            <a:avLst/>
          </a:prstGeom>
          <a:noFill/>
        </p:spPr>
      </p:pic>
      <p:pic>
        <p:nvPicPr>
          <p:cNvPr id="13" name="Picture 7" descr="http://t1.gstatic.com/images?q=tbn:lOkRLG5yAp3oKM:http://www.ortosoluciones.com/images/stories/alimentacion/h5505detalles.jpg">
            <a:hlinkClick r:id="rId11"/>
          </p:cNvPr>
          <p:cNvPicPr>
            <a:picLocks noChangeAspect="1" noChangeArrowheads="1"/>
          </p:cNvPicPr>
          <p:nvPr/>
        </p:nvPicPr>
        <p:blipFill>
          <a:blip r:embed="rId12" cstate="print"/>
          <a:srcRect/>
          <a:stretch>
            <a:fillRect/>
          </a:stretch>
        </p:blipFill>
        <p:spPr bwMode="auto">
          <a:xfrm>
            <a:off x="6588224" y="3284984"/>
            <a:ext cx="2286016" cy="1685934"/>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3" end="3"/>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075"/>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076"/>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8"/>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0"/>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9"/>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12"/>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11"/>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0" y="0"/>
            <a:ext cx="8964488" cy="1052736"/>
          </a:xfrm>
        </p:spPr>
        <p:txBody>
          <a:bodyPr>
            <a:normAutofit/>
          </a:bodyPr>
          <a:lstStyle/>
          <a:p>
            <a:r>
              <a:rPr lang="es-ES" sz="3600" b="1" dirty="0" smtClean="0"/>
              <a:t>DOLOR AGUDO VS DOLOR CRÓNICO</a:t>
            </a:r>
            <a:endParaRPr lang="es-ES" sz="3600" b="1" dirty="0"/>
          </a:p>
        </p:txBody>
      </p:sp>
      <p:sp>
        <p:nvSpPr>
          <p:cNvPr id="3" name="2 Marcador de contenido"/>
          <p:cNvSpPr>
            <a:spLocks noGrp="1"/>
          </p:cNvSpPr>
          <p:nvPr>
            <p:ph idx="1"/>
          </p:nvPr>
        </p:nvSpPr>
        <p:spPr>
          <a:xfrm>
            <a:off x="-540568" y="1412776"/>
            <a:ext cx="4752528" cy="5000660"/>
          </a:xfrm>
        </p:spPr>
        <p:txBody>
          <a:bodyPr>
            <a:normAutofit/>
          </a:bodyPr>
          <a:lstStyle/>
          <a:p>
            <a:pPr lvl="1">
              <a:lnSpc>
                <a:spcPct val="80000"/>
              </a:lnSpc>
            </a:pPr>
            <a:endParaRPr lang="es-ES" sz="2400" dirty="0" smtClean="0">
              <a:solidFill>
                <a:schemeClr val="hlink"/>
              </a:solidFill>
            </a:endParaRPr>
          </a:p>
          <a:p>
            <a:pPr lvl="1"/>
            <a:r>
              <a:rPr lang="es-ES" sz="3200" b="1" dirty="0" smtClean="0"/>
              <a:t>Apartarnos del peligro</a:t>
            </a:r>
          </a:p>
          <a:p>
            <a:pPr lvl="1"/>
            <a:r>
              <a:rPr lang="es-ES" sz="3200" b="1" dirty="0" smtClean="0"/>
              <a:t>Búsqueda sitio seguro</a:t>
            </a:r>
          </a:p>
          <a:p>
            <a:pPr lvl="1"/>
            <a:r>
              <a:rPr lang="es-ES" sz="3200" b="1" dirty="0" smtClean="0"/>
              <a:t>Cura</a:t>
            </a:r>
          </a:p>
        </p:txBody>
      </p:sp>
      <p:pic>
        <p:nvPicPr>
          <p:cNvPr id="19460" name="Picture 4" descr="http://t2.gstatic.com/images?q=tbn:ANd9GcSa8NcJVgVxL2cJhNZk7lmP6EL7OIBVVUbaozw6Fv3e8-PBRQkU"/>
          <p:cNvPicPr>
            <a:picLocks noChangeAspect="1" noChangeArrowheads="1"/>
          </p:cNvPicPr>
          <p:nvPr/>
        </p:nvPicPr>
        <p:blipFill>
          <a:blip r:embed="rId2" cstate="print"/>
          <a:srcRect/>
          <a:stretch>
            <a:fillRect/>
          </a:stretch>
        </p:blipFill>
        <p:spPr bwMode="auto">
          <a:xfrm>
            <a:off x="0" y="5010149"/>
            <a:ext cx="1475656" cy="1847851"/>
          </a:xfrm>
          <a:prstGeom prst="rect">
            <a:avLst/>
          </a:prstGeom>
          <a:noFill/>
        </p:spPr>
      </p:pic>
      <p:pic>
        <p:nvPicPr>
          <p:cNvPr id="19462" name="Picture 6" descr="http://2.bp.blogspot.com/_EwYBmGNlqWc/S_jc98YElGI/AAAAAAAAC_c/QwSWhzATykY/s400/leguas-de-fuego.jpg"/>
          <p:cNvPicPr>
            <a:picLocks noChangeAspect="1" noChangeArrowheads="1"/>
          </p:cNvPicPr>
          <p:nvPr/>
        </p:nvPicPr>
        <p:blipFill>
          <a:blip r:embed="rId3" cstate="print"/>
          <a:srcRect/>
          <a:stretch>
            <a:fillRect/>
          </a:stretch>
        </p:blipFill>
        <p:spPr bwMode="auto">
          <a:xfrm>
            <a:off x="1475656" y="5013176"/>
            <a:ext cx="1800200" cy="1844824"/>
          </a:xfrm>
          <a:prstGeom prst="rect">
            <a:avLst/>
          </a:prstGeom>
          <a:noFill/>
        </p:spPr>
      </p:pic>
      <p:pic>
        <p:nvPicPr>
          <p:cNvPr id="19466" name="Picture 10" descr="http://us.123rf.com/400wm/400/400/eraxion/eraxion0706/eraxion070600350/1066877-dolorosa-espina-dorsal.jpg"/>
          <p:cNvPicPr>
            <a:picLocks noChangeAspect="1" noChangeArrowheads="1"/>
          </p:cNvPicPr>
          <p:nvPr/>
        </p:nvPicPr>
        <p:blipFill>
          <a:blip r:embed="rId4" cstate="print">
            <a:duotone>
              <a:prstClr val="black"/>
              <a:schemeClr val="accent1">
                <a:tint val="45000"/>
                <a:satMod val="400000"/>
              </a:schemeClr>
            </a:duotone>
          </a:blip>
          <a:srcRect/>
          <a:stretch>
            <a:fillRect/>
          </a:stretch>
        </p:blipFill>
        <p:spPr bwMode="auto">
          <a:xfrm>
            <a:off x="4283968" y="1124744"/>
            <a:ext cx="4540746" cy="5409432"/>
          </a:xfrm>
          <a:prstGeom prst="rect">
            <a:avLst/>
          </a:prstGeom>
          <a:noFill/>
        </p:spPr>
      </p:pic>
      <p:sp>
        <p:nvSpPr>
          <p:cNvPr id="10" name="9 Flecha derecha"/>
          <p:cNvSpPr/>
          <p:nvPr/>
        </p:nvSpPr>
        <p:spPr>
          <a:xfrm rot="16200000">
            <a:off x="6263608" y="2673496"/>
            <a:ext cx="978408" cy="185160"/>
          </a:xfrm>
          <a:prstGeom prst="rightArrow">
            <a:avLst/>
          </a:prstGeom>
          <a:solidFill>
            <a:schemeClr val="accent4">
              <a:lumMod val="60000"/>
              <a:lumOff val="40000"/>
            </a:schemeClr>
          </a:solidFill>
          <a:ln>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2" name="11 Flecha derecha"/>
          <p:cNvSpPr/>
          <p:nvPr/>
        </p:nvSpPr>
        <p:spPr>
          <a:xfrm>
            <a:off x="3347864" y="5733256"/>
            <a:ext cx="834392" cy="484632"/>
          </a:xfrm>
          <a:prstGeom prst="rightArrow">
            <a:avLst/>
          </a:prstGeom>
          <a:solidFill>
            <a:schemeClr val="accent4">
              <a:lumMod val="60000"/>
              <a:lumOff val="40000"/>
            </a:schemeClr>
          </a:solidFill>
          <a:ln>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3" name="12 Flecha derecha"/>
          <p:cNvSpPr/>
          <p:nvPr/>
        </p:nvSpPr>
        <p:spPr>
          <a:xfrm rot="17475513" flipV="1">
            <a:off x="4480345" y="4912945"/>
            <a:ext cx="978408" cy="163440"/>
          </a:xfrm>
          <a:prstGeom prst="rightArrow">
            <a:avLst/>
          </a:prstGeom>
          <a:solidFill>
            <a:schemeClr val="accent4">
              <a:lumMod val="60000"/>
              <a:lumOff val="40000"/>
            </a:schemeClr>
          </a:solidFill>
          <a:ln>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4" name="13 Flecha derecha"/>
          <p:cNvSpPr/>
          <p:nvPr/>
        </p:nvSpPr>
        <p:spPr>
          <a:xfrm rot="19323983">
            <a:off x="5321162" y="3708969"/>
            <a:ext cx="978408" cy="196600"/>
          </a:xfrm>
          <a:prstGeom prst="rightArrow">
            <a:avLst/>
          </a:prstGeom>
          <a:solidFill>
            <a:schemeClr val="accent4">
              <a:lumMod val="60000"/>
              <a:lumOff val="40000"/>
            </a:schemeClr>
          </a:solidFill>
          <a:ln>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5" name="14 Flecha derecha"/>
          <p:cNvSpPr/>
          <p:nvPr/>
        </p:nvSpPr>
        <p:spPr>
          <a:xfrm rot="5400000">
            <a:off x="5945292" y="2775788"/>
            <a:ext cx="978408" cy="124592"/>
          </a:xfrm>
          <a:prstGeom prst="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6" name="15 Elipse"/>
          <p:cNvSpPr/>
          <p:nvPr/>
        </p:nvSpPr>
        <p:spPr>
          <a:xfrm>
            <a:off x="6300192" y="1628800"/>
            <a:ext cx="648072" cy="482352"/>
          </a:xfrm>
          <a:prstGeom prst="ellipse">
            <a:avLst/>
          </a:prstGeom>
          <a:solidFill>
            <a:schemeClr val="accent4">
              <a:lumMod val="60000"/>
              <a:lumOff val="40000"/>
            </a:schemeClr>
          </a:solidFill>
          <a:ln>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8" name="17 Flecha derecha"/>
          <p:cNvSpPr/>
          <p:nvPr/>
        </p:nvSpPr>
        <p:spPr>
          <a:xfrm rot="8361223">
            <a:off x="5145359" y="3515597"/>
            <a:ext cx="978408" cy="132976"/>
          </a:xfrm>
          <a:prstGeom prst="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9" name="18 Flecha derecha"/>
          <p:cNvSpPr/>
          <p:nvPr/>
        </p:nvSpPr>
        <p:spPr>
          <a:xfrm rot="6734435">
            <a:off x="4261371" y="4845993"/>
            <a:ext cx="978408" cy="141360"/>
          </a:xfrm>
          <a:prstGeom prst="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0" name="19 Flecha derecha"/>
          <p:cNvSpPr/>
          <p:nvPr/>
        </p:nvSpPr>
        <p:spPr>
          <a:xfrm rot="10800000">
            <a:off x="3347864" y="5229200"/>
            <a:ext cx="766936" cy="437776"/>
          </a:xfrm>
          <a:prstGeom prst="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946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946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946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3"/>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4"/>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6"/>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5"/>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8"/>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19"/>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20"/>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3">
                                            <p:txEl>
                                              <p:pRg st="1" end="1"/>
                                            </p:txEl>
                                          </p:spTgt>
                                        </p:tgtEl>
                                        <p:attrNameLst>
                                          <p:attrName>style.visibility</p:attrName>
                                        </p:attrNameLst>
                                      </p:cBhvr>
                                      <p:to>
                                        <p:strVal val="visible"/>
                                      </p:to>
                                    </p:set>
                                  </p:childTnLst>
                                </p:cTn>
                              </p:par>
                              <p:par>
                                <p:cTn id="55" presetID="1" presetClass="entr" presetSubtype="0" fill="hold" nodeType="withEffect">
                                  <p:stCondLst>
                                    <p:cond delay="0"/>
                                  </p:stCondLst>
                                  <p:childTnLst>
                                    <p:set>
                                      <p:cBhvr>
                                        <p:cTn id="56" dur="1" fill="hold">
                                          <p:stCondLst>
                                            <p:cond delay="0"/>
                                          </p:stCondLst>
                                        </p:cTn>
                                        <p:tgtEl>
                                          <p:spTgt spid="3">
                                            <p:txEl>
                                              <p:pRg st="2" end="2"/>
                                            </p:txEl>
                                          </p:spTgt>
                                        </p:tgtEl>
                                        <p:attrNameLst>
                                          <p:attrName>style.visibility</p:attrName>
                                        </p:attrNameLst>
                                      </p:cBhvr>
                                      <p:to>
                                        <p:strVal val="visible"/>
                                      </p:to>
                                    </p:set>
                                  </p:childTnLst>
                                </p:cTn>
                              </p:par>
                              <p:par>
                                <p:cTn id="57" presetID="1" presetClass="entr" presetSubtype="0" fill="hold" nodeType="withEffect">
                                  <p:stCondLst>
                                    <p:cond delay="0"/>
                                  </p:stCondLst>
                                  <p:childTnLst>
                                    <p:set>
                                      <p:cBhvr>
                                        <p:cTn id="5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2" grpId="0" animBg="1"/>
      <p:bldP spid="13" grpId="0" animBg="1"/>
      <p:bldP spid="14" grpId="0" animBg="1"/>
      <p:bldP spid="15" grpId="0" animBg="1"/>
      <p:bldP spid="16" grpId="0" animBg="1"/>
      <p:bldP spid="18" grpId="0" animBg="1"/>
      <p:bldP spid="19" grpId="0" animBg="1"/>
      <p:bldP spid="20"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95536" y="0"/>
            <a:ext cx="8229600" cy="1399032"/>
          </a:xfrm>
        </p:spPr>
        <p:txBody>
          <a:bodyPr>
            <a:normAutofit/>
          </a:bodyPr>
          <a:lstStyle/>
          <a:p>
            <a:pPr algn="ctr"/>
            <a:r>
              <a:rPr lang="es-ES" sz="4400" b="1" dirty="0" smtClean="0"/>
              <a:t>LA TEORÍA DE LA PUERTA</a:t>
            </a:r>
            <a:endParaRPr lang="es-ES" sz="4400" b="1" dirty="0"/>
          </a:p>
        </p:txBody>
      </p:sp>
      <p:sp>
        <p:nvSpPr>
          <p:cNvPr id="3" name="2 Marcador de contenido"/>
          <p:cNvSpPr>
            <a:spLocks noGrp="1"/>
          </p:cNvSpPr>
          <p:nvPr>
            <p:ph sz="half" idx="1"/>
          </p:nvPr>
        </p:nvSpPr>
        <p:spPr>
          <a:xfrm>
            <a:off x="4283968" y="1916832"/>
            <a:ext cx="4680520" cy="4525963"/>
          </a:xfrm>
          <a:ln w="28575">
            <a:solidFill>
              <a:schemeClr val="accent6">
                <a:lumMod val="60000"/>
                <a:lumOff val="40000"/>
              </a:schemeClr>
            </a:solidFill>
          </a:ln>
        </p:spPr>
        <p:txBody>
          <a:bodyPr>
            <a:normAutofit/>
          </a:bodyPr>
          <a:lstStyle/>
          <a:p>
            <a:endParaRPr lang="es-ES" b="1" dirty="0" smtClean="0">
              <a:solidFill>
                <a:schemeClr val="accent6">
                  <a:lumMod val="50000"/>
                </a:schemeClr>
              </a:solidFill>
            </a:endParaRPr>
          </a:p>
          <a:p>
            <a:pPr marL="578358" indent="-514350">
              <a:buFont typeface="+mj-lt"/>
              <a:buAutoNum type="arabicPeriod"/>
            </a:pPr>
            <a:r>
              <a:rPr lang="es-ES" sz="2800" b="1" dirty="0" smtClean="0"/>
              <a:t>Va a conocer a su nieta recién nacida</a:t>
            </a:r>
          </a:p>
          <a:p>
            <a:pPr marL="578358" indent="-514350">
              <a:buFont typeface="+mj-lt"/>
              <a:buAutoNum type="arabicPeriod"/>
            </a:pPr>
            <a:r>
              <a:rPr lang="es-ES" sz="2800" b="1" dirty="0" smtClean="0"/>
              <a:t>Va al médico debido a operación importante</a:t>
            </a:r>
          </a:p>
          <a:p>
            <a:pPr marL="578358" indent="-514350">
              <a:buFont typeface="+mj-lt"/>
              <a:buAutoNum type="arabicPeriod"/>
            </a:pPr>
            <a:r>
              <a:rPr lang="es-ES" sz="2800" b="1" dirty="0" smtClean="0"/>
              <a:t>Va a cuidar de su nieto, gravemente enfermo</a:t>
            </a:r>
          </a:p>
          <a:p>
            <a:endParaRPr lang="es-ES" dirty="0"/>
          </a:p>
        </p:txBody>
      </p:sp>
      <p:sp>
        <p:nvSpPr>
          <p:cNvPr id="10" name="9 Marcador de contenido"/>
          <p:cNvSpPr>
            <a:spLocks noGrp="1"/>
          </p:cNvSpPr>
          <p:nvPr>
            <p:ph sz="half" idx="2"/>
          </p:nvPr>
        </p:nvSpPr>
        <p:spPr>
          <a:xfrm>
            <a:off x="0" y="2332037"/>
            <a:ext cx="4038600" cy="4525963"/>
          </a:xfrm>
        </p:spPr>
        <p:txBody>
          <a:bodyPr/>
          <a:lstStyle/>
          <a:p>
            <a:r>
              <a:rPr lang="es-ES" sz="2800" b="1" dirty="0" smtClean="0"/>
              <a:t>Francisco se pilla la mano con la puerta del coche</a:t>
            </a:r>
          </a:p>
          <a:p>
            <a:endParaRPr lang="es-ES" dirty="0" smtClean="0"/>
          </a:p>
          <a:p>
            <a:endParaRPr lang="es-ES" dirty="0" smtClean="0"/>
          </a:p>
          <a:p>
            <a:endParaRPr lang="es-ES" dirty="0" smtClean="0"/>
          </a:p>
          <a:p>
            <a:endParaRPr lang="es-ES" dirty="0" smtClean="0"/>
          </a:p>
          <a:p>
            <a:endParaRPr lang="es-ES" dirty="0"/>
          </a:p>
        </p:txBody>
      </p:sp>
      <p:pic>
        <p:nvPicPr>
          <p:cNvPr id="18434" name="Picture 2"/>
          <p:cNvPicPr>
            <a:picLocks noChangeAspect="1" noChangeArrowheads="1"/>
          </p:cNvPicPr>
          <p:nvPr/>
        </p:nvPicPr>
        <p:blipFill>
          <a:blip r:embed="rId2" cstate="print"/>
          <a:srcRect/>
          <a:stretch>
            <a:fillRect/>
          </a:stretch>
        </p:blipFill>
        <p:spPr bwMode="auto">
          <a:xfrm>
            <a:off x="395536" y="4077072"/>
            <a:ext cx="3352800" cy="1428750"/>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843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bg/>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95536" y="0"/>
            <a:ext cx="8229600" cy="1399032"/>
          </a:xfrm>
        </p:spPr>
        <p:txBody>
          <a:bodyPr>
            <a:normAutofit/>
          </a:bodyPr>
          <a:lstStyle/>
          <a:p>
            <a:pPr algn="ctr"/>
            <a:r>
              <a:rPr lang="es-ES" sz="4400" b="1" dirty="0" smtClean="0"/>
              <a:t>LA TEORÍA DE LA PUERTA</a:t>
            </a:r>
            <a:endParaRPr lang="es-ES" sz="4400" b="1" dirty="0"/>
          </a:p>
        </p:txBody>
      </p:sp>
      <p:sp>
        <p:nvSpPr>
          <p:cNvPr id="3" name="2 Marcador de contenido"/>
          <p:cNvSpPr>
            <a:spLocks noGrp="1"/>
          </p:cNvSpPr>
          <p:nvPr>
            <p:ph sz="half" idx="1"/>
          </p:nvPr>
        </p:nvSpPr>
        <p:spPr>
          <a:xfrm>
            <a:off x="4283968" y="1196752"/>
            <a:ext cx="4860032" cy="5400600"/>
          </a:xfrm>
          <a:ln w="28575">
            <a:solidFill>
              <a:schemeClr val="accent6">
                <a:lumMod val="60000"/>
                <a:lumOff val="40000"/>
              </a:schemeClr>
            </a:solidFill>
          </a:ln>
        </p:spPr>
        <p:txBody>
          <a:bodyPr>
            <a:normAutofit fontScale="70000" lnSpcReduction="20000"/>
          </a:bodyPr>
          <a:lstStyle/>
          <a:p>
            <a:endParaRPr lang="es-ES" b="1" dirty="0" smtClean="0">
              <a:solidFill>
                <a:schemeClr val="accent6">
                  <a:lumMod val="50000"/>
                </a:schemeClr>
              </a:solidFill>
            </a:endParaRPr>
          </a:p>
          <a:p>
            <a:pPr marL="578358" indent="-514350">
              <a:buFont typeface="+mj-lt"/>
              <a:buAutoNum type="arabicPeriod"/>
            </a:pPr>
            <a:r>
              <a:rPr lang="es-ES" sz="3100" b="1" dirty="0" smtClean="0"/>
              <a:t>Pilar acude al taller de fisioterapia obligada. No le gusta hacer ejercicio, pero todas las mañanas el fisioterapeuta va a su cuarto a buscarla para recordarle que el ejercicio es fundamental para su salud y para no perder más movilidad. A regañadientes, Pilar baja a la gimnasia.</a:t>
            </a:r>
          </a:p>
          <a:p>
            <a:pPr marL="578358" indent="-514350">
              <a:buFont typeface="+mj-lt"/>
              <a:buAutoNum type="arabicPeriod"/>
            </a:pPr>
            <a:r>
              <a:rPr lang="es-ES" sz="3100" b="1" dirty="0" smtClean="0"/>
              <a:t>Pilar no se pierde nunca los talleres. Es consciente de que el ejercicio es importante para no perder más movilidad.</a:t>
            </a:r>
          </a:p>
          <a:p>
            <a:pPr>
              <a:buNone/>
            </a:pPr>
            <a:endParaRPr lang="es-ES" b="1" dirty="0" smtClean="0"/>
          </a:p>
          <a:p>
            <a:endParaRPr lang="es-ES" dirty="0"/>
          </a:p>
        </p:txBody>
      </p:sp>
      <p:sp>
        <p:nvSpPr>
          <p:cNvPr id="10" name="9 Marcador de contenido"/>
          <p:cNvSpPr>
            <a:spLocks noGrp="1"/>
          </p:cNvSpPr>
          <p:nvPr>
            <p:ph sz="half" idx="2"/>
          </p:nvPr>
        </p:nvSpPr>
        <p:spPr>
          <a:xfrm>
            <a:off x="0" y="1412776"/>
            <a:ext cx="4038600" cy="5445224"/>
          </a:xfrm>
        </p:spPr>
        <p:txBody>
          <a:bodyPr>
            <a:normAutofit fontScale="70000" lnSpcReduction="20000"/>
          </a:bodyPr>
          <a:lstStyle/>
          <a:p>
            <a:r>
              <a:rPr lang="es-ES" sz="3300" b="1" dirty="0" smtClean="0"/>
              <a:t>Pilar, 87 años. Últimamente ha perdido bastante movilidad para la marcha, por lo que acude regularmente al taller de fisioterapia a realizar ejercicios. Ayer, mientras el fisioterapeuta le estaba ayudando a que ejercitase las rodillas se hizo daño en un giro.</a:t>
            </a:r>
          </a:p>
          <a:p>
            <a:endParaRPr lang="es-ES" dirty="0" smtClean="0"/>
          </a:p>
          <a:p>
            <a:endParaRPr lang="es-ES" dirty="0" smtClean="0"/>
          </a:p>
          <a:p>
            <a:endParaRPr lang="es-ES" dirty="0" smtClean="0"/>
          </a:p>
          <a:p>
            <a:endParaRPr lang="es-E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Picture 10" descr="http://us.123rf.com/400wm/400/400/eraxion/eraxion0706/eraxion070600350/1066877-dolorosa-espina-dorsal.jpg"/>
          <p:cNvPicPr>
            <a:picLocks noChangeAspect="1" noChangeArrowheads="1"/>
          </p:cNvPicPr>
          <p:nvPr/>
        </p:nvPicPr>
        <p:blipFill>
          <a:blip r:embed="rId2" cstate="print">
            <a:duotone>
              <a:schemeClr val="bg2">
                <a:shade val="45000"/>
                <a:satMod val="135000"/>
              </a:schemeClr>
              <a:prstClr val="white"/>
            </a:duotone>
          </a:blip>
          <a:srcRect/>
          <a:stretch>
            <a:fillRect/>
          </a:stretch>
        </p:blipFill>
        <p:spPr bwMode="auto">
          <a:xfrm>
            <a:off x="5364088" y="1844824"/>
            <a:ext cx="3280350" cy="5013176"/>
          </a:xfrm>
          <a:prstGeom prst="rect">
            <a:avLst/>
          </a:prstGeom>
          <a:noFill/>
        </p:spPr>
      </p:pic>
      <p:sp>
        <p:nvSpPr>
          <p:cNvPr id="2" name="1 Título"/>
          <p:cNvSpPr>
            <a:spLocks noGrp="1"/>
          </p:cNvSpPr>
          <p:nvPr>
            <p:ph type="title"/>
          </p:nvPr>
        </p:nvSpPr>
        <p:spPr>
          <a:xfrm>
            <a:off x="0" y="0"/>
            <a:ext cx="8964488" cy="1052736"/>
          </a:xfrm>
        </p:spPr>
        <p:txBody>
          <a:bodyPr>
            <a:normAutofit/>
          </a:bodyPr>
          <a:lstStyle/>
          <a:p>
            <a:pPr algn="ctr"/>
            <a:r>
              <a:rPr lang="es-ES" sz="4400" b="1" dirty="0" smtClean="0"/>
              <a:t>LA TEORÍA DE LA PUERTA</a:t>
            </a:r>
            <a:endParaRPr lang="es-ES" sz="4400" b="1" dirty="0"/>
          </a:p>
        </p:txBody>
      </p:sp>
      <p:pic>
        <p:nvPicPr>
          <p:cNvPr id="19466" name="Picture 10" descr="http://us.123rf.com/400wm/400/400/eraxion/eraxion0706/eraxion070600350/1066877-dolorosa-espina-dorsal.jpg"/>
          <p:cNvPicPr>
            <a:picLocks noChangeAspect="1" noChangeArrowheads="1"/>
          </p:cNvPicPr>
          <p:nvPr/>
        </p:nvPicPr>
        <p:blipFill>
          <a:blip r:embed="rId2" cstate="print">
            <a:duotone>
              <a:schemeClr val="bg2">
                <a:shade val="45000"/>
                <a:satMod val="135000"/>
              </a:schemeClr>
              <a:prstClr val="white"/>
            </a:duotone>
          </a:blip>
          <a:srcRect/>
          <a:stretch>
            <a:fillRect/>
          </a:stretch>
        </p:blipFill>
        <p:spPr bwMode="auto">
          <a:xfrm>
            <a:off x="755576" y="1844824"/>
            <a:ext cx="3096343" cy="5013176"/>
          </a:xfrm>
          <a:prstGeom prst="rect">
            <a:avLst/>
          </a:prstGeom>
          <a:noFill/>
        </p:spPr>
      </p:pic>
      <p:sp>
        <p:nvSpPr>
          <p:cNvPr id="10" name="9 Flecha derecha"/>
          <p:cNvSpPr/>
          <p:nvPr/>
        </p:nvSpPr>
        <p:spPr>
          <a:xfrm rot="17910948">
            <a:off x="5032667" y="4855899"/>
            <a:ext cx="1692379" cy="41608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6" name="15 Elipse"/>
          <p:cNvSpPr/>
          <p:nvPr/>
        </p:nvSpPr>
        <p:spPr>
          <a:xfrm>
            <a:off x="2051720" y="2348880"/>
            <a:ext cx="648072" cy="482352"/>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pic>
        <p:nvPicPr>
          <p:cNvPr id="35842" name="Picture 2" descr="http://www.educima.com/mantener-la-puerta-abierta-t15182.jpg"/>
          <p:cNvPicPr>
            <a:picLocks noChangeAspect="1" noChangeArrowheads="1"/>
          </p:cNvPicPr>
          <p:nvPr/>
        </p:nvPicPr>
        <p:blipFill>
          <a:blip r:embed="rId3" cstate="print"/>
          <a:srcRect/>
          <a:stretch>
            <a:fillRect/>
          </a:stretch>
        </p:blipFill>
        <p:spPr bwMode="auto">
          <a:xfrm>
            <a:off x="827584" y="3284984"/>
            <a:ext cx="2987824" cy="937643"/>
          </a:xfrm>
          <a:prstGeom prst="rect">
            <a:avLst/>
          </a:prstGeom>
          <a:solidFill>
            <a:schemeClr val="accent4">
              <a:lumMod val="60000"/>
              <a:lumOff val="40000"/>
            </a:schemeClr>
          </a:solidFill>
          <a:ln w="76200">
            <a:solidFill>
              <a:schemeClr val="accent4">
                <a:lumMod val="60000"/>
                <a:lumOff val="40000"/>
              </a:schemeClr>
            </a:solidFill>
          </a:ln>
        </p:spPr>
      </p:pic>
      <p:pic>
        <p:nvPicPr>
          <p:cNvPr id="35844" name="Picture 4" descr="http://t0.gstatic.com/images?q=tbn:ANd9GcSeIf0u2YxelRt8vRaCJyeyhPn6qf3jxNzi0XUYbSJ-I2rqinkXIZyIWBaE"/>
          <p:cNvPicPr>
            <a:picLocks noChangeAspect="1" noChangeArrowheads="1"/>
          </p:cNvPicPr>
          <p:nvPr/>
        </p:nvPicPr>
        <p:blipFill>
          <a:blip r:embed="rId4" cstate="print"/>
          <a:srcRect/>
          <a:stretch>
            <a:fillRect/>
          </a:stretch>
        </p:blipFill>
        <p:spPr bwMode="auto">
          <a:xfrm>
            <a:off x="6228184" y="3068960"/>
            <a:ext cx="1656184" cy="1064518"/>
          </a:xfrm>
          <a:prstGeom prst="rect">
            <a:avLst/>
          </a:prstGeom>
          <a:noFill/>
          <a:ln w="76200">
            <a:solidFill>
              <a:schemeClr val="accent4">
                <a:lumMod val="60000"/>
                <a:lumOff val="40000"/>
              </a:schemeClr>
            </a:solidFill>
          </a:ln>
        </p:spPr>
      </p:pic>
      <p:pic>
        <p:nvPicPr>
          <p:cNvPr id="22" name="Picture 6" descr="http://2.bp.blogspot.com/_EwYBmGNlqWc/S_jc98YElGI/AAAAAAAAC_c/QwSWhzATykY/s400/leguas-de-fuego.jpg"/>
          <p:cNvPicPr>
            <a:picLocks noChangeAspect="1" noChangeArrowheads="1"/>
          </p:cNvPicPr>
          <p:nvPr/>
        </p:nvPicPr>
        <p:blipFill>
          <a:blip r:embed="rId5" cstate="print"/>
          <a:srcRect/>
          <a:stretch>
            <a:fillRect/>
          </a:stretch>
        </p:blipFill>
        <p:spPr bwMode="auto">
          <a:xfrm>
            <a:off x="4067944" y="5013176"/>
            <a:ext cx="1008112" cy="1844824"/>
          </a:xfrm>
          <a:prstGeom prst="rect">
            <a:avLst/>
          </a:prstGeom>
          <a:noFill/>
        </p:spPr>
      </p:pic>
      <p:sp>
        <p:nvSpPr>
          <p:cNvPr id="23" name="22 Elipse"/>
          <p:cNvSpPr/>
          <p:nvPr/>
        </p:nvSpPr>
        <p:spPr>
          <a:xfrm>
            <a:off x="6732240" y="2276872"/>
            <a:ext cx="648072" cy="482352"/>
          </a:xfrm>
          <a:prstGeom prst="ellipse">
            <a:avLst/>
          </a:prstGeom>
          <a:solidFill>
            <a:schemeClr val="accent1">
              <a:lumMod val="75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4" name="23 Flecha derecha"/>
          <p:cNvSpPr/>
          <p:nvPr/>
        </p:nvSpPr>
        <p:spPr>
          <a:xfrm rot="14824422">
            <a:off x="2512663" y="4882781"/>
            <a:ext cx="1712680" cy="41608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584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1"/>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0"/>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5844"/>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6" grpId="0" animBg="1"/>
      <p:bldP spid="23" grpId="0" animBg="1"/>
      <p:bldP spid="24"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0" y="260648"/>
            <a:ext cx="8913168" cy="1399032"/>
          </a:xfrm>
          <a:ln>
            <a:noFill/>
          </a:ln>
        </p:spPr>
        <p:txBody>
          <a:bodyPr>
            <a:noAutofit/>
          </a:bodyPr>
          <a:lstStyle/>
          <a:p>
            <a:pPr algn="ctr"/>
            <a:r>
              <a:rPr lang="es-ES" sz="4000" b="1" dirty="0" smtClean="0"/>
              <a:t>FACTORES QUE </a:t>
            </a:r>
            <a:r>
              <a:rPr lang="es-ES" sz="4800" b="1" dirty="0" smtClean="0">
                <a:solidFill>
                  <a:schemeClr val="accent1"/>
                </a:solidFill>
              </a:rPr>
              <a:t>ABREN</a:t>
            </a:r>
            <a:r>
              <a:rPr lang="es-ES" sz="4000" b="1" dirty="0" smtClean="0">
                <a:solidFill>
                  <a:srgbClr val="FF0000"/>
                </a:solidFill>
              </a:rPr>
              <a:t> </a:t>
            </a:r>
            <a:r>
              <a:rPr lang="es-ES" sz="4000" b="1" dirty="0" smtClean="0"/>
              <a:t>O </a:t>
            </a:r>
            <a:r>
              <a:rPr lang="es-ES" sz="4800" b="1" dirty="0" smtClean="0">
                <a:solidFill>
                  <a:schemeClr val="accent1"/>
                </a:solidFill>
              </a:rPr>
              <a:t>CIERRAN</a:t>
            </a:r>
            <a:r>
              <a:rPr lang="es-ES" sz="4800" b="1" dirty="0" smtClean="0"/>
              <a:t> </a:t>
            </a:r>
            <a:r>
              <a:rPr lang="es-ES" sz="4000" b="1" dirty="0" smtClean="0"/>
              <a:t>LA PUERTA</a:t>
            </a:r>
            <a:endParaRPr lang="es-ES" sz="4000" b="1" dirty="0"/>
          </a:p>
        </p:txBody>
      </p:sp>
      <p:sp>
        <p:nvSpPr>
          <p:cNvPr id="3" name="2 Marcador de contenido"/>
          <p:cNvSpPr>
            <a:spLocks noGrp="1"/>
          </p:cNvSpPr>
          <p:nvPr>
            <p:ph idx="1"/>
          </p:nvPr>
        </p:nvSpPr>
        <p:spPr>
          <a:xfrm>
            <a:off x="-468560" y="2209912"/>
            <a:ext cx="8208912" cy="4648088"/>
          </a:xfrm>
        </p:spPr>
        <p:txBody>
          <a:bodyPr>
            <a:normAutofit/>
          </a:bodyPr>
          <a:lstStyle/>
          <a:p>
            <a:pPr>
              <a:buNone/>
            </a:pPr>
            <a:r>
              <a:rPr lang="es-ES" sz="3200" b="1" dirty="0" smtClean="0"/>
              <a:t>                 </a:t>
            </a:r>
            <a:r>
              <a:rPr lang="es-ES" sz="4400" b="1" dirty="0" smtClean="0">
                <a:solidFill>
                  <a:srgbClr val="FFFF00"/>
                </a:solidFill>
              </a:rPr>
              <a:t>FÍSICOS:</a:t>
            </a:r>
            <a:endParaRPr lang="es-ES" sz="3200" b="1" dirty="0" smtClean="0">
              <a:solidFill>
                <a:srgbClr val="FFFF00"/>
              </a:solidFill>
            </a:endParaRPr>
          </a:p>
          <a:p>
            <a:pPr>
              <a:buNone/>
            </a:pPr>
            <a:endParaRPr lang="es-ES" sz="3200" b="1" dirty="0" smtClean="0"/>
          </a:p>
          <a:p>
            <a:pPr lvl="1"/>
            <a:r>
              <a:rPr lang="es-ES" sz="3600" b="1" dirty="0" smtClean="0"/>
              <a:t>Posturas inadecuadas</a:t>
            </a:r>
          </a:p>
          <a:p>
            <a:pPr lvl="1"/>
            <a:r>
              <a:rPr lang="es-ES" sz="3600" b="1" dirty="0" smtClean="0"/>
              <a:t>La tensión muscular</a:t>
            </a:r>
            <a:endParaRPr lang="es-ES" sz="3200" b="1" dirty="0"/>
          </a:p>
        </p:txBody>
      </p:sp>
      <p:pic>
        <p:nvPicPr>
          <p:cNvPr id="7" name="Picture 2" descr="http://www.educima.com/mantener-la-puerta-abierta-t15182.jpg"/>
          <p:cNvPicPr>
            <a:picLocks noChangeAspect="1" noChangeArrowheads="1"/>
          </p:cNvPicPr>
          <p:nvPr/>
        </p:nvPicPr>
        <p:blipFill>
          <a:blip r:embed="rId2" cstate="print"/>
          <a:srcRect/>
          <a:stretch>
            <a:fillRect/>
          </a:stretch>
        </p:blipFill>
        <p:spPr bwMode="auto">
          <a:xfrm>
            <a:off x="6588224" y="2420888"/>
            <a:ext cx="2376264" cy="3385915"/>
          </a:xfrm>
          <a:prstGeom prst="rect">
            <a:avLst/>
          </a:prstGeom>
          <a:solidFill>
            <a:schemeClr val="accent4">
              <a:lumMod val="60000"/>
              <a:lumOff val="40000"/>
            </a:schemeClr>
          </a:solidFill>
          <a:ln w="76200">
            <a:solidFill>
              <a:schemeClr val="accent4">
                <a:lumMod val="60000"/>
                <a:lumOff val="40000"/>
              </a:schemeClr>
            </a:solidFill>
          </a:ln>
        </p:spPr>
      </p:pic>
      <p:sp>
        <p:nvSpPr>
          <p:cNvPr id="8" name="7 Flecha derecha"/>
          <p:cNvSpPr/>
          <p:nvPr/>
        </p:nvSpPr>
        <p:spPr>
          <a:xfrm>
            <a:off x="5220072" y="4149080"/>
            <a:ext cx="1008112" cy="41608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1 Título"/>
          <p:cNvSpPr>
            <a:spLocks noGrp="1"/>
          </p:cNvSpPr>
          <p:nvPr>
            <p:ph type="title"/>
          </p:nvPr>
        </p:nvSpPr>
        <p:spPr>
          <a:xfrm>
            <a:off x="467544" y="0"/>
            <a:ext cx="8229600" cy="1399032"/>
          </a:xfrm>
        </p:spPr>
        <p:txBody>
          <a:bodyPr>
            <a:noAutofit/>
          </a:bodyPr>
          <a:lstStyle/>
          <a:p>
            <a:pPr algn="ctr"/>
            <a:r>
              <a:rPr lang="es-ES" sz="4000" b="1" dirty="0" smtClean="0"/>
              <a:t>FACTORES QUE </a:t>
            </a:r>
            <a:r>
              <a:rPr lang="es-ES" sz="4800" b="1" dirty="0" smtClean="0">
                <a:solidFill>
                  <a:schemeClr val="accent1"/>
                </a:solidFill>
              </a:rPr>
              <a:t>ABREN</a:t>
            </a:r>
            <a:r>
              <a:rPr lang="es-ES" sz="4000" b="1" dirty="0" smtClean="0"/>
              <a:t> O </a:t>
            </a:r>
            <a:r>
              <a:rPr lang="es-ES" sz="4800" b="1" dirty="0" smtClean="0">
                <a:solidFill>
                  <a:schemeClr val="accent1"/>
                </a:solidFill>
              </a:rPr>
              <a:t>CIERRAN</a:t>
            </a:r>
            <a:r>
              <a:rPr lang="es-ES" sz="4800" b="1" dirty="0" smtClean="0"/>
              <a:t> </a:t>
            </a:r>
            <a:r>
              <a:rPr lang="es-ES" sz="4000" b="1" dirty="0" smtClean="0"/>
              <a:t>LA PUERTA</a:t>
            </a:r>
            <a:endParaRPr lang="es-ES" sz="4000" b="1" dirty="0"/>
          </a:p>
        </p:txBody>
      </p:sp>
      <p:sp>
        <p:nvSpPr>
          <p:cNvPr id="3" name="2 Marcador de contenido"/>
          <p:cNvSpPr>
            <a:spLocks noGrp="1"/>
          </p:cNvSpPr>
          <p:nvPr>
            <p:ph sz="half" idx="1"/>
          </p:nvPr>
        </p:nvSpPr>
        <p:spPr>
          <a:xfrm>
            <a:off x="0" y="1722437"/>
            <a:ext cx="5148064" cy="5135563"/>
          </a:xfrm>
        </p:spPr>
        <p:txBody>
          <a:bodyPr>
            <a:normAutofit fontScale="70000" lnSpcReduction="20000"/>
          </a:bodyPr>
          <a:lstStyle/>
          <a:p>
            <a:pPr algn="ctr">
              <a:buNone/>
            </a:pPr>
            <a:r>
              <a:rPr lang="es-ES" sz="4800" b="1" dirty="0" smtClean="0">
                <a:solidFill>
                  <a:srgbClr val="FFFF00"/>
                </a:solidFill>
              </a:rPr>
              <a:t>SOCIALES:</a:t>
            </a:r>
          </a:p>
          <a:p>
            <a:pPr algn="ctr">
              <a:buNone/>
            </a:pPr>
            <a:endParaRPr lang="es-ES" sz="4800" b="1" dirty="0" smtClean="0">
              <a:solidFill>
                <a:srgbClr val="FF0000"/>
              </a:solidFill>
            </a:endParaRPr>
          </a:p>
          <a:p>
            <a:pPr>
              <a:buNone/>
            </a:pPr>
            <a:r>
              <a:rPr lang="es-ES_tradnl" sz="3400" dirty="0" smtClean="0">
                <a:solidFill>
                  <a:schemeClr val="tx1">
                    <a:lumMod val="95000"/>
                  </a:schemeClr>
                </a:solidFill>
              </a:rPr>
              <a:t> 	Rebeca padece dolor desde hace muchos años. Aunque hace ya unos años que vive en la residencia, no tiene </a:t>
            </a:r>
            <a:r>
              <a:rPr lang="es-ES_tradnl" sz="3400" dirty="0" err="1" smtClean="0">
                <a:solidFill>
                  <a:schemeClr val="tx1">
                    <a:lumMod val="95000"/>
                  </a:schemeClr>
                </a:solidFill>
              </a:rPr>
              <a:t>much@s</a:t>
            </a:r>
            <a:r>
              <a:rPr lang="es-ES_tradnl" sz="3400" dirty="0" smtClean="0">
                <a:solidFill>
                  <a:schemeClr val="tx1">
                    <a:lumMod val="95000"/>
                  </a:schemeClr>
                </a:solidFill>
              </a:rPr>
              <a:t> </a:t>
            </a:r>
            <a:r>
              <a:rPr lang="es-ES_tradnl" sz="3400" dirty="0" err="1" smtClean="0">
                <a:solidFill>
                  <a:schemeClr val="tx1">
                    <a:lumMod val="95000"/>
                  </a:schemeClr>
                </a:solidFill>
              </a:rPr>
              <a:t>amig@s</a:t>
            </a:r>
            <a:r>
              <a:rPr lang="es-ES_tradnl" sz="3400" dirty="0" smtClean="0">
                <a:solidFill>
                  <a:schemeClr val="tx1">
                    <a:lumMod val="95000"/>
                  </a:schemeClr>
                </a:solidFill>
              </a:rPr>
              <a:t> con los que hablar  distraerse. En aquellos momentos en los que siente más dolor, Rebeca se queda en su habitación. Esto le entristece bastante ya que nadie suele preguntarle cómo se encuentra, o por qué no baja al salón común”</a:t>
            </a:r>
            <a:endParaRPr lang="es-ES" sz="4800" b="1" dirty="0" smtClean="0">
              <a:solidFill>
                <a:srgbClr val="FF0000"/>
              </a:solidFill>
            </a:endParaRPr>
          </a:p>
          <a:p>
            <a:pPr lvl="1"/>
            <a:endParaRPr lang="es-ES" dirty="0" smtClean="0"/>
          </a:p>
          <a:p>
            <a:pPr lvl="1">
              <a:buNone/>
            </a:pPr>
            <a:endParaRPr lang="es-ES" dirty="0" smtClean="0"/>
          </a:p>
          <a:p>
            <a:pPr lvl="2">
              <a:buNone/>
            </a:pPr>
            <a:endParaRPr lang="es-ES" dirty="0" smtClean="0"/>
          </a:p>
        </p:txBody>
      </p:sp>
      <p:sp>
        <p:nvSpPr>
          <p:cNvPr id="6" name="5 Marcador de contenido"/>
          <p:cNvSpPr>
            <a:spLocks noGrp="1"/>
          </p:cNvSpPr>
          <p:nvPr>
            <p:ph sz="half" idx="2"/>
          </p:nvPr>
        </p:nvSpPr>
        <p:spPr>
          <a:xfrm>
            <a:off x="5105400" y="1916832"/>
            <a:ext cx="4038600" cy="4237931"/>
          </a:xfrm>
        </p:spPr>
        <p:txBody>
          <a:bodyPr>
            <a:normAutofit fontScale="70000" lnSpcReduction="20000"/>
          </a:bodyPr>
          <a:lstStyle/>
          <a:p>
            <a:pPr marL="448056" lvl="1" indent="-384048">
              <a:buSzPct val="80000"/>
              <a:buNone/>
            </a:pPr>
            <a:r>
              <a:rPr lang="es-ES" sz="4000" b="1" dirty="0" smtClean="0"/>
              <a:t>       </a:t>
            </a:r>
            <a:r>
              <a:rPr lang="es-ES" sz="4600" b="1" dirty="0" smtClean="0"/>
              <a:t>Apoyo social </a:t>
            </a:r>
            <a:endParaRPr lang="es-ES" sz="4000" b="1" dirty="0" smtClean="0"/>
          </a:p>
          <a:p>
            <a:endParaRPr lang="es-ES" dirty="0"/>
          </a:p>
        </p:txBody>
      </p:sp>
      <p:pic>
        <p:nvPicPr>
          <p:cNvPr id="9" name="Picture 4" descr="http://t0.gstatic.com/images?q=tbn:ANd9GcSeIf0u2YxelRt8vRaCJyeyhPn6qf3jxNzi0XUYbSJ-I2rqinkXIZyIWBaE"/>
          <p:cNvPicPr>
            <a:picLocks noChangeAspect="1" noChangeArrowheads="1"/>
          </p:cNvPicPr>
          <p:nvPr/>
        </p:nvPicPr>
        <p:blipFill>
          <a:blip r:embed="rId2" cstate="print"/>
          <a:srcRect/>
          <a:stretch>
            <a:fillRect/>
          </a:stretch>
        </p:blipFill>
        <p:spPr bwMode="auto">
          <a:xfrm>
            <a:off x="5580112" y="3761656"/>
            <a:ext cx="3240360" cy="3096344"/>
          </a:xfrm>
          <a:prstGeom prst="rect">
            <a:avLst/>
          </a:prstGeom>
          <a:noFill/>
          <a:ln w="76200">
            <a:solidFill>
              <a:schemeClr val="accent4">
                <a:lumMod val="60000"/>
                <a:lumOff val="40000"/>
              </a:schemeClr>
            </a:solidFill>
          </a:ln>
        </p:spPr>
      </p:pic>
      <p:sp>
        <p:nvSpPr>
          <p:cNvPr id="10" name="9 Flecha derecha"/>
          <p:cNvSpPr/>
          <p:nvPr/>
        </p:nvSpPr>
        <p:spPr>
          <a:xfrm rot="5400000">
            <a:off x="6738272" y="2918912"/>
            <a:ext cx="980088" cy="41608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6">
                                            <p:txEl>
                                              <p:pRg st="0" end="0"/>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1285860"/>
            <a:ext cx="8229600" cy="5168948"/>
          </a:xfrm>
        </p:spPr>
        <p:txBody>
          <a:bodyPr/>
          <a:lstStyle/>
          <a:p>
            <a:r>
              <a:rPr lang="es-ES" dirty="0" smtClean="0"/>
              <a:t>¿qué intensidad de dolor has tenido durante la última semana?</a:t>
            </a:r>
          </a:p>
          <a:p>
            <a:endParaRPr lang="es-ES" dirty="0" smtClean="0"/>
          </a:p>
          <a:p>
            <a:endParaRPr lang="es-ES" dirty="0" smtClean="0"/>
          </a:p>
          <a:p>
            <a:endParaRPr lang="es-ES" dirty="0" smtClean="0"/>
          </a:p>
          <a:p>
            <a:r>
              <a:rPr lang="es-ES" dirty="0" smtClean="0"/>
              <a:t>¿cómo te has sentido durante la última semana?</a:t>
            </a:r>
            <a:endParaRPr lang="es-ES" dirty="0"/>
          </a:p>
        </p:txBody>
      </p:sp>
      <p:graphicFrame>
        <p:nvGraphicFramePr>
          <p:cNvPr id="1026" name="Object 2"/>
          <p:cNvGraphicFramePr>
            <a:graphicFrameLocks noChangeAspect="1"/>
          </p:cNvGraphicFramePr>
          <p:nvPr/>
        </p:nvGraphicFramePr>
        <p:xfrm>
          <a:off x="1785918" y="2285992"/>
          <a:ext cx="7056322" cy="1647064"/>
        </p:xfrm>
        <a:graphic>
          <a:graphicData uri="http://schemas.openxmlformats.org/presentationml/2006/ole">
            <p:oleObj spid="_x0000_s1026" name="Document" r:id="rId3" imgW="7436673" imgH="4177973" progId="Word.Document.8">
              <p:embed/>
            </p:oleObj>
          </a:graphicData>
        </a:graphic>
      </p:graphicFrame>
      <p:pic>
        <p:nvPicPr>
          <p:cNvPr id="5" name="Picture 2" descr="C:\Documents and Settings\Chicho\Configuración local\Archivos temporales de Internet\Content.IE5\80AOP59X\MCj00787950000[1].wmf"/>
          <p:cNvPicPr>
            <a:picLocks noChangeAspect="1" noChangeArrowheads="1"/>
          </p:cNvPicPr>
          <p:nvPr/>
        </p:nvPicPr>
        <p:blipFill>
          <a:blip r:embed="rId4" cstate="print"/>
          <a:srcRect/>
          <a:stretch>
            <a:fillRect/>
          </a:stretch>
        </p:blipFill>
        <p:spPr bwMode="auto">
          <a:xfrm>
            <a:off x="214282" y="4005257"/>
            <a:ext cx="1554546" cy="2852743"/>
          </a:xfrm>
          <a:prstGeom prst="rect">
            <a:avLst/>
          </a:prstGeom>
          <a:noFill/>
        </p:spPr>
      </p:pic>
      <p:pic>
        <p:nvPicPr>
          <p:cNvPr id="6" name="Picture 4"/>
          <p:cNvPicPr>
            <a:picLocks noChangeAspect="1" noChangeArrowheads="1"/>
          </p:cNvPicPr>
          <p:nvPr/>
        </p:nvPicPr>
        <p:blipFill>
          <a:blip r:embed="rId5" cstate="print"/>
          <a:srcRect/>
          <a:stretch>
            <a:fillRect/>
          </a:stretch>
        </p:blipFill>
        <p:spPr bwMode="auto">
          <a:xfrm>
            <a:off x="1979712" y="5229200"/>
            <a:ext cx="6696744" cy="129614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lgn="ctr"/>
            <a:r>
              <a:rPr lang="es-ES" sz="4400" b="1" dirty="0" smtClean="0"/>
              <a:t>FACTORES QUE </a:t>
            </a:r>
            <a:r>
              <a:rPr lang="es-ES" sz="5400" b="1" dirty="0" smtClean="0">
                <a:solidFill>
                  <a:schemeClr val="accent1"/>
                </a:solidFill>
              </a:rPr>
              <a:t>ABREN</a:t>
            </a:r>
            <a:r>
              <a:rPr lang="es-ES" sz="4400" b="1" dirty="0" smtClean="0"/>
              <a:t> O </a:t>
            </a:r>
            <a:r>
              <a:rPr lang="es-ES" sz="5400" b="1" dirty="0" smtClean="0">
                <a:solidFill>
                  <a:schemeClr val="accent1"/>
                </a:solidFill>
              </a:rPr>
              <a:t>CIERRAN</a:t>
            </a:r>
            <a:r>
              <a:rPr lang="es-ES" sz="5400" b="1" dirty="0" smtClean="0"/>
              <a:t> </a:t>
            </a:r>
            <a:r>
              <a:rPr lang="es-ES" sz="4400" b="1" dirty="0" smtClean="0"/>
              <a:t>LA PUERTA</a:t>
            </a:r>
            <a:endParaRPr lang="es-ES" dirty="0"/>
          </a:p>
        </p:txBody>
      </p:sp>
      <p:sp>
        <p:nvSpPr>
          <p:cNvPr id="3" name="2 Marcador de contenido"/>
          <p:cNvSpPr>
            <a:spLocks noGrp="1"/>
          </p:cNvSpPr>
          <p:nvPr>
            <p:ph sz="half" idx="1"/>
          </p:nvPr>
        </p:nvSpPr>
        <p:spPr/>
        <p:txBody>
          <a:bodyPr>
            <a:normAutofit fontScale="70000" lnSpcReduction="20000"/>
          </a:bodyPr>
          <a:lstStyle/>
          <a:p>
            <a:r>
              <a:rPr lang="es-ES_tradnl" sz="3200" b="1" dirty="0" smtClean="0">
                <a:solidFill>
                  <a:srgbClr val="FFFF00"/>
                </a:solidFill>
              </a:rPr>
              <a:t>EMOCIONALES:</a:t>
            </a:r>
          </a:p>
          <a:p>
            <a:endParaRPr lang="es-ES_tradnl" dirty="0" smtClean="0"/>
          </a:p>
          <a:p>
            <a:pPr>
              <a:buNone/>
            </a:pPr>
            <a:r>
              <a:rPr lang="es-ES_tradnl" sz="4000" dirty="0" smtClean="0"/>
              <a:t>Ansiedad</a:t>
            </a:r>
            <a:endParaRPr lang="es-ES_tradnl" sz="4000" b="1" dirty="0" smtClean="0">
              <a:solidFill>
                <a:srgbClr val="FF0000"/>
              </a:solidFill>
            </a:endParaRPr>
          </a:p>
          <a:p>
            <a:pPr>
              <a:buNone/>
            </a:pPr>
            <a:r>
              <a:rPr lang="es-ES_tradnl" sz="4000" dirty="0" smtClean="0"/>
              <a:t>Preocupación</a:t>
            </a:r>
            <a:endParaRPr lang="es-ES_tradnl" sz="4000" b="1" dirty="0" smtClean="0">
              <a:solidFill>
                <a:srgbClr val="FF0000"/>
              </a:solidFill>
            </a:endParaRPr>
          </a:p>
          <a:p>
            <a:pPr>
              <a:buNone/>
            </a:pPr>
            <a:r>
              <a:rPr lang="es-ES_tradnl" sz="4000" dirty="0" smtClean="0"/>
              <a:t>Alegría</a:t>
            </a:r>
            <a:endParaRPr lang="es-ES_tradnl" sz="4000" b="1" dirty="0" smtClean="0">
              <a:solidFill>
                <a:schemeClr val="accent2"/>
              </a:solidFill>
            </a:endParaRPr>
          </a:p>
          <a:p>
            <a:pPr>
              <a:buNone/>
            </a:pPr>
            <a:r>
              <a:rPr lang="es-ES_tradnl" sz="4000" dirty="0" smtClean="0"/>
              <a:t>Tristeza</a:t>
            </a:r>
            <a:endParaRPr lang="es-ES_tradnl" sz="4000" b="1" dirty="0" smtClean="0">
              <a:solidFill>
                <a:srgbClr val="FF0000"/>
              </a:solidFill>
            </a:endParaRPr>
          </a:p>
          <a:p>
            <a:pPr>
              <a:buNone/>
            </a:pPr>
            <a:r>
              <a:rPr lang="es-ES_tradnl" sz="4000" dirty="0" smtClean="0"/>
              <a:t>Depresión</a:t>
            </a:r>
            <a:endParaRPr lang="es-ES_tradnl" sz="4000" b="1" dirty="0" smtClean="0">
              <a:solidFill>
                <a:srgbClr val="FF0000"/>
              </a:solidFill>
            </a:endParaRPr>
          </a:p>
          <a:p>
            <a:pPr>
              <a:buNone/>
            </a:pPr>
            <a:r>
              <a:rPr lang="es-ES_tradnl" sz="4000" dirty="0" smtClean="0"/>
              <a:t>Tranquilidad</a:t>
            </a:r>
            <a:endParaRPr lang="es-ES_tradnl" sz="4000" b="1" dirty="0" smtClean="0">
              <a:solidFill>
                <a:schemeClr val="accent2"/>
              </a:solidFill>
            </a:endParaRPr>
          </a:p>
          <a:p>
            <a:pPr>
              <a:buNone/>
            </a:pPr>
            <a:r>
              <a:rPr lang="es-ES_tradnl" sz="4000" dirty="0" smtClean="0"/>
              <a:t>Ira</a:t>
            </a:r>
            <a:endParaRPr lang="es-ES_tradnl" sz="4000" b="1" dirty="0" smtClean="0">
              <a:solidFill>
                <a:srgbClr val="FF0000"/>
              </a:solidFill>
            </a:endParaRPr>
          </a:p>
          <a:p>
            <a:pPr>
              <a:buNone/>
            </a:pPr>
            <a:r>
              <a:rPr lang="es-ES_tradnl" sz="4000" dirty="0" smtClean="0"/>
              <a:t>Ilusión </a:t>
            </a:r>
            <a:endParaRPr lang="es-ES_tradnl" sz="4000" b="1" dirty="0" smtClean="0">
              <a:solidFill>
                <a:schemeClr val="accent2"/>
              </a:solidFill>
            </a:endParaRPr>
          </a:p>
          <a:p>
            <a:pPr>
              <a:buNone/>
            </a:pPr>
            <a:r>
              <a:rPr lang="es-ES_tradnl" sz="4000" dirty="0" smtClean="0"/>
              <a:t>Optimismo </a:t>
            </a:r>
            <a:endParaRPr lang="es-ES_tradnl" sz="4000" b="1" dirty="0" smtClean="0">
              <a:solidFill>
                <a:schemeClr val="accent2"/>
              </a:solidFill>
            </a:endParaRPr>
          </a:p>
        </p:txBody>
      </p:sp>
      <p:sp>
        <p:nvSpPr>
          <p:cNvPr id="7" name="6 Marcador de contenido"/>
          <p:cNvSpPr>
            <a:spLocks noGrp="1"/>
          </p:cNvSpPr>
          <p:nvPr>
            <p:ph sz="half" idx="2"/>
          </p:nvPr>
        </p:nvSpPr>
        <p:spPr>
          <a:xfrm>
            <a:off x="4648200" y="1722437"/>
            <a:ext cx="4244280" cy="4525963"/>
          </a:xfrm>
        </p:spPr>
        <p:txBody>
          <a:bodyPr>
            <a:normAutofit fontScale="70000" lnSpcReduction="20000"/>
          </a:bodyPr>
          <a:lstStyle/>
          <a:p>
            <a:endParaRPr lang="es-ES_tradnl" dirty="0" smtClean="0"/>
          </a:p>
          <a:p>
            <a:endParaRPr lang="es-ES_tradnl" dirty="0" smtClean="0"/>
          </a:p>
          <a:p>
            <a:r>
              <a:rPr lang="es-ES_tradnl" sz="4000" b="1" dirty="0" smtClean="0">
                <a:solidFill>
                  <a:srgbClr val="FF0000"/>
                </a:solidFill>
              </a:rPr>
              <a:t>ABRE</a:t>
            </a:r>
          </a:p>
          <a:p>
            <a:r>
              <a:rPr lang="es-ES_tradnl" sz="4000" b="1" dirty="0" smtClean="0">
                <a:solidFill>
                  <a:srgbClr val="FF0000"/>
                </a:solidFill>
              </a:rPr>
              <a:t>ABRE</a:t>
            </a:r>
          </a:p>
          <a:p>
            <a:r>
              <a:rPr lang="es-ES_tradnl" sz="4000" b="1" dirty="0" smtClean="0">
                <a:solidFill>
                  <a:schemeClr val="accent2"/>
                </a:solidFill>
              </a:rPr>
              <a:t>CIERRA</a:t>
            </a:r>
          </a:p>
          <a:p>
            <a:r>
              <a:rPr lang="es-ES_tradnl" sz="4000" b="1" dirty="0" smtClean="0">
                <a:solidFill>
                  <a:srgbClr val="FF0000"/>
                </a:solidFill>
              </a:rPr>
              <a:t>ABRE</a:t>
            </a:r>
          </a:p>
          <a:p>
            <a:r>
              <a:rPr lang="es-ES_tradnl" sz="4000" b="1" dirty="0" smtClean="0">
                <a:solidFill>
                  <a:srgbClr val="FF0000"/>
                </a:solidFill>
              </a:rPr>
              <a:t>ABRE</a:t>
            </a:r>
          </a:p>
          <a:p>
            <a:r>
              <a:rPr lang="es-ES_tradnl" sz="4000" b="1" dirty="0" smtClean="0">
                <a:solidFill>
                  <a:schemeClr val="accent2"/>
                </a:solidFill>
              </a:rPr>
              <a:t>CIERRA</a:t>
            </a:r>
          </a:p>
          <a:p>
            <a:r>
              <a:rPr lang="es-ES_tradnl" sz="4000" b="1" dirty="0" smtClean="0">
                <a:solidFill>
                  <a:srgbClr val="FF0000"/>
                </a:solidFill>
              </a:rPr>
              <a:t>ABRE</a:t>
            </a:r>
          </a:p>
          <a:p>
            <a:r>
              <a:rPr lang="es-ES_tradnl" sz="4000" b="1" dirty="0" smtClean="0">
                <a:solidFill>
                  <a:schemeClr val="accent2"/>
                </a:solidFill>
              </a:rPr>
              <a:t>CIERRA</a:t>
            </a:r>
          </a:p>
          <a:p>
            <a:r>
              <a:rPr lang="es-ES_tradnl" sz="4000" b="1" dirty="0" smtClean="0">
                <a:solidFill>
                  <a:schemeClr val="accent2"/>
                </a:solidFill>
              </a:rPr>
              <a:t>CIERRA</a:t>
            </a:r>
            <a:endParaRPr lang="es-ES" sz="4000" b="1" dirty="0">
              <a:solidFill>
                <a:schemeClr val="accent2"/>
              </a:solidFill>
            </a:endParaRPr>
          </a:p>
        </p:txBody>
      </p:sp>
      <p:cxnSp>
        <p:nvCxnSpPr>
          <p:cNvPr id="9" name="8 Conector recto de flecha"/>
          <p:cNvCxnSpPr/>
          <p:nvPr/>
        </p:nvCxnSpPr>
        <p:spPr>
          <a:xfrm>
            <a:off x="2483768" y="2564904"/>
            <a:ext cx="2160240" cy="1588"/>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3" name="12 Conector recto de flecha"/>
          <p:cNvCxnSpPr/>
          <p:nvPr/>
        </p:nvCxnSpPr>
        <p:spPr>
          <a:xfrm>
            <a:off x="1763688" y="5517232"/>
            <a:ext cx="3024336" cy="1588"/>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4" name="13 Conector recto de flecha"/>
          <p:cNvCxnSpPr/>
          <p:nvPr/>
        </p:nvCxnSpPr>
        <p:spPr>
          <a:xfrm>
            <a:off x="2627784" y="5949280"/>
            <a:ext cx="2160240" cy="1588"/>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6" name="15 Conector recto de flecha"/>
          <p:cNvCxnSpPr/>
          <p:nvPr/>
        </p:nvCxnSpPr>
        <p:spPr>
          <a:xfrm>
            <a:off x="2771800" y="4653136"/>
            <a:ext cx="2016224" cy="1588"/>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7" name="16 Conector recto de flecha"/>
          <p:cNvCxnSpPr/>
          <p:nvPr/>
        </p:nvCxnSpPr>
        <p:spPr>
          <a:xfrm>
            <a:off x="1475656" y="5157192"/>
            <a:ext cx="3312368" cy="1588"/>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3" name="22 Conector recto de flecha"/>
          <p:cNvCxnSpPr/>
          <p:nvPr/>
        </p:nvCxnSpPr>
        <p:spPr>
          <a:xfrm>
            <a:off x="2051720" y="3861048"/>
            <a:ext cx="2664296" cy="1588"/>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4" name="23 Conector recto de flecha"/>
          <p:cNvCxnSpPr/>
          <p:nvPr/>
        </p:nvCxnSpPr>
        <p:spPr>
          <a:xfrm>
            <a:off x="2483768" y="4293096"/>
            <a:ext cx="2304256" cy="1588"/>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7" name="26 Conector recto de flecha"/>
          <p:cNvCxnSpPr/>
          <p:nvPr/>
        </p:nvCxnSpPr>
        <p:spPr>
          <a:xfrm>
            <a:off x="3203848" y="2924944"/>
            <a:ext cx="1584176" cy="1588"/>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8" name="27 Conector recto de flecha"/>
          <p:cNvCxnSpPr/>
          <p:nvPr/>
        </p:nvCxnSpPr>
        <p:spPr>
          <a:xfrm>
            <a:off x="2051720" y="3429000"/>
            <a:ext cx="2736304" cy="1588"/>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27"/>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7">
                                            <p:txEl>
                                              <p:pRg st="3" end="3"/>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28"/>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7">
                                            <p:txEl>
                                              <p:pRg st="4" end="4"/>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23"/>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7">
                                            <p:txEl>
                                              <p:pRg st="5" end="5"/>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24"/>
                                        </p:tgtEl>
                                        <p:attrNameLst>
                                          <p:attrName>style.visibility</p:attrName>
                                        </p:attrNameLst>
                                      </p:cBhvr>
                                      <p:to>
                                        <p:strVal val="visible"/>
                                      </p:to>
                                    </p:set>
                                  </p:childTnLst>
                                </p:cTn>
                              </p:par>
                              <p:par>
                                <p:cTn id="51" presetID="1" presetClass="entr" presetSubtype="0" fill="hold" nodeType="withEffect">
                                  <p:stCondLst>
                                    <p:cond delay="0"/>
                                  </p:stCondLst>
                                  <p:childTnLst>
                                    <p:set>
                                      <p:cBhvr>
                                        <p:cTn id="52" dur="1" fill="hold">
                                          <p:stCondLst>
                                            <p:cond delay="0"/>
                                          </p:stCondLst>
                                        </p:cTn>
                                        <p:tgtEl>
                                          <p:spTgt spid="7">
                                            <p:txEl>
                                              <p:pRg st="6" end="6"/>
                                            </p:txEl>
                                          </p:spTgt>
                                        </p:tgtEl>
                                        <p:attrNameLst>
                                          <p:attrName>style.visibility</p:attrName>
                                        </p:attrNameLst>
                                      </p:cBhvr>
                                      <p:to>
                                        <p:strVal val="visible"/>
                                      </p:to>
                                    </p:set>
                                  </p:childTnLst>
                                </p:cTn>
                              </p:par>
                            </p:childTnLst>
                          </p:cTn>
                        </p:par>
                      </p:childTnLst>
                    </p:cTn>
                  </p:par>
                  <p:par>
                    <p:cTn id="53" fill="hold">
                      <p:stCondLst>
                        <p:cond delay="indefinite"/>
                      </p:stCondLst>
                      <p:childTnLst>
                        <p:par>
                          <p:cTn id="54" fill="hold">
                            <p:stCondLst>
                              <p:cond delay="0"/>
                            </p:stCondLst>
                            <p:childTnLst>
                              <p:par>
                                <p:cTn id="55" presetID="1" presetClass="entr" presetSubtype="0" fill="hold" nodeType="clickEffect">
                                  <p:stCondLst>
                                    <p:cond delay="0"/>
                                  </p:stCondLst>
                                  <p:childTnLst>
                                    <p:set>
                                      <p:cBhvr>
                                        <p:cTn id="56"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57" fill="hold">
                      <p:stCondLst>
                        <p:cond delay="indefinite"/>
                      </p:stCondLst>
                      <p:childTnLst>
                        <p:par>
                          <p:cTn id="58" fill="hold">
                            <p:stCondLst>
                              <p:cond delay="0"/>
                            </p:stCondLst>
                            <p:childTnLst>
                              <p:par>
                                <p:cTn id="59" presetID="1" presetClass="entr" presetSubtype="0" fill="hold" nodeType="clickEffect">
                                  <p:stCondLst>
                                    <p:cond delay="0"/>
                                  </p:stCondLst>
                                  <p:childTnLst>
                                    <p:set>
                                      <p:cBhvr>
                                        <p:cTn id="60" dur="1" fill="hold">
                                          <p:stCondLst>
                                            <p:cond delay="0"/>
                                          </p:stCondLst>
                                        </p:cTn>
                                        <p:tgtEl>
                                          <p:spTgt spid="16"/>
                                        </p:tgtEl>
                                        <p:attrNameLst>
                                          <p:attrName>style.visibility</p:attrName>
                                        </p:attrNameLst>
                                      </p:cBhvr>
                                      <p:to>
                                        <p:strVal val="visible"/>
                                      </p:to>
                                    </p:set>
                                  </p:childTnLst>
                                </p:cTn>
                              </p:par>
                              <p:par>
                                <p:cTn id="61" presetID="1" presetClass="entr" presetSubtype="0" fill="hold" nodeType="withEffect">
                                  <p:stCondLst>
                                    <p:cond delay="0"/>
                                  </p:stCondLst>
                                  <p:childTnLst>
                                    <p:set>
                                      <p:cBhvr>
                                        <p:cTn id="62" dur="1" fill="hold">
                                          <p:stCondLst>
                                            <p:cond delay="0"/>
                                          </p:stCondLst>
                                        </p:cTn>
                                        <p:tgtEl>
                                          <p:spTgt spid="7">
                                            <p:txEl>
                                              <p:pRg st="7" end="7"/>
                                            </p:txEl>
                                          </p:spTgt>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nodeType="clickEffect">
                                  <p:stCondLst>
                                    <p:cond delay="0"/>
                                  </p:stCondLst>
                                  <p:childTnLst>
                                    <p:set>
                                      <p:cBhvr>
                                        <p:cTn id="66"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nodeType="clickEffect">
                                  <p:stCondLst>
                                    <p:cond delay="0"/>
                                  </p:stCondLst>
                                  <p:childTnLst>
                                    <p:set>
                                      <p:cBhvr>
                                        <p:cTn id="70" dur="1" fill="hold">
                                          <p:stCondLst>
                                            <p:cond delay="0"/>
                                          </p:stCondLst>
                                        </p:cTn>
                                        <p:tgtEl>
                                          <p:spTgt spid="17"/>
                                        </p:tgtEl>
                                        <p:attrNameLst>
                                          <p:attrName>style.visibility</p:attrName>
                                        </p:attrNameLst>
                                      </p:cBhvr>
                                      <p:to>
                                        <p:strVal val="visible"/>
                                      </p:to>
                                    </p:set>
                                  </p:childTnLst>
                                </p:cTn>
                              </p:par>
                              <p:par>
                                <p:cTn id="71" presetID="1" presetClass="entr" presetSubtype="0" fill="hold" nodeType="withEffect">
                                  <p:stCondLst>
                                    <p:cond delay="0"/>
                                  </p:stCondLst>
                                  <p:childTnLst>
                                    <p:set>
                                      <p:cBhvr>
                                        <p:cTn id="72" dur="1" fill="hold">
                                          <p:stCondLst>
                                            <p:cond delay="0"/>
                                          </p:stCondLst>
                                        </p:cTn>
                                        <p:tgtEl>
                                          <p:spTgt spid="7">
                                            <p:txEl>
                                              <p:pRg st="8" end="8"/>
                                            </p:txEl>
                                          </p:spTgt>
                                        </p:tgtEl>
                                        <p:attrNameLst>
                                          <p:attrName>style.visibility</p:attrName>
                                        </p:attrNameLst>
                                      </p:cBhvr>
                                      <p:to>
                                        <p:strVal val="visible"/>
                                      </p:to>
                                    </p:set>
                                  </p:childTnLst>
                                </p:cTn>
                              </p:par>
                            </p:childTnLst>
                          </p:cTn>
                        </p:par>
                      </p:childTnLst>
                    </p:cTn>
                  </p:par>
                  <p:par>
                    <p:cTn id="73" fill="hold">
                      <p:stCondLst>
                        <p:cond delay="indefinite"/>
                      </p:stCondLst>
                      <p:childTnLst>
                        <p:par>
                          <p:cTn id="74" fill="hold">
                            <p:stCondLst>
                              <p:cond delay="0"/>
                            </p:stCondLst>
                            <p:childTnLst>
                              <p:par>
                                <p:cTn id="75" presetID="1" presetClass="entr" presetSubtype="0" fill="hold" nodeType="clickEffect">
                                  <p:stCondLst>
                                    <p:cond delay="0"/>
                                  </p:stCondLst>
                                  <p:childTnLst>
                                    <p:set>
                                      <p:cBhvr>
                                        <p:cTn id="76"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77" fill="hold">
                      <p:stCondLst>
                        <p:cond delay="indefinite"/>
                      </p:stCondLst>
                      <p:childTnLst>
                        <p:par>
                          <p:cTn id="78" fill="hold">
                            <p:stCondLst>
                              <p:cond delay="0"/>
                            </p:stCondLst>
                            <p:childTnLst>
                              <p:par>
                                <p:cTn id="79" presetID="1" presetClass="entr" presetSubtype="0" fill="hold" nodeType="clickEffect">
                                  <p:stCondLst>
                                    <p:cond delay="0"/>
                                  </p:stCondLst>
                                  <p:childTnLst>
                                    <p:set>
                                      <p:cBhvr>
                                        <p:cTn id="80" dur="1" fill="hold">
                                          <p:stCondLst>
                                            <p:cond delay="0"/>
                                          </p:stCondLst>
                                        </p:cTn>
                                        <p:tgtEl>
                                          <p:spTgt spid="13"/>
                                        </p:tgtEl>
                                        <p:attrNameLst>
                                          <p:attrName>style.visibility</p:attrName>
                                        </p:attrNameLst>
                                      </p:cBhvr>
                                      <p:to>
                                        <p:strVal val="visible"/>
                                      </p:to>
                                    </p:set>
                                  </p:childTnLst>
                                </p:cTn>
                              </p:par>
                              <p:par>
                                <p:cTn id="81" presetID="1" presetClass="entr" presetSubtype="0" fill="hold" nodeType="withEffect">
                                  <p:stCondLst>
                                    <p:cond delay="0"/>
                                  </p:stCondLst>
                                  <p:childTnLst>
                                    <p:set>
                                      <p:cBhvr>
                                        <p:cTn id="82" dur="1" fill="hold">
                                          <p:stCondLst>
                                            <p:cond delay="0"/>
                                          </p:stCondLst>
                                        </p:cTn>
                                        <p:tgtEl>
                                          <p:spTgt spid="7">
                                            <p:txEl>
                                              <p:pRg st="9" end="9"/>
                                            </p:txEl>
                                          </p:spTgt>
                                        </p:tgtEl>
                                        <p:attrNameLst>
                                          <p:attrName>style.visibility</p:attrName>
                                        </p:attrNameLst>
                                      </p:cBhvr>
                                      <p:to>
                                        <p:strVal val="visible"/>
                                      </p:to>
                                    </p:set>
                                  </p:childTnLst>
                                </p:cTn>
                              </p:par>
                            </p:childTnLst>
                          </p:cTn>
                        </p:par>
                      </p:childTnLst>
                    </p:cTn>
                  </p:par>
                  <p:par>
                    <p:cTn id="83" fill="hold">
                      <p:stCondLst>
                        <p:cond delay="indefinite"/>
                      </p:stCondLst>
                      <p:childTnLst>
                        <p:par>
                          <p:cTn id="84" fill="hold">
                            <p:stCondLst>
                              <p:cond delay="0"/>
                            </p:stCondLst>
                            <p:childTnLst>
                              <p:par>
                                <p:cTn id="85" presetID="1" presetClass="entr" presetSubtype="0" fill="hold" nodeType="clickEffect">
                                  <p:stCondLst>
                                    <p:cond delay="0"/>
                                  </p:stCondLst>
                                  <p:childTnLst>
                                    <p:set>
                                      <p:cBhvr>
                                        <p:cTn id="86"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par>
                    <p:cTn id="87" fill="hold">
                      <p:stCondLst>
                        <p:cond delay="indefinite"/>
                      </p:stCondLst>
                      <p:childTnLst>
                        <p:par>
                          <p:cTn id="88" fill="hold">
                            <p:stCondLst>
                              <p:cond delay="0"/>
                            </p:stCondLst>
                            <p:childTnLst>
                              <p:par>
                                <p:cTn id="89" presetID="1" presetClass="entr" presetSubtype="0" fill="hold" nodeType="clickEffect">
                                  <p:stCondLst>
                                    <p:cond delay="0"/>
                                  </p:stCondLst>
                                  <p:childTnLst>
                                    <p:set>
                                      <p:cBhvr>
                                        <p:cTn id="90" dur="1" fill="hold">
                                          <p:stCondLst>
                                            <p:cond delay="0"/>
                                          </p:stCondLst>
                                        </p:cTn>
                                        <p:tgtEl>
                                          <p:spTgt spid="14"/>
                                        </p:tgtEl>
                                        <p:attrNameLst>
                                          <p:attrName>style.visibility</p:attrName>
                                        </p:attrNameLst>
                                      </p:cBhvr>
                                      <p:to>
                                        <p:strVal val="visible"/>
                                      </p:to>
                                    </p:set>
                                  </p:childTnLst>
                                </p:cTn>
                              </p:par>
                              <p:par>
                                <p:cTn id="91" presetID="1" presetClass="entr" presetSubtype="0" fill="hold" nodeType="withEffect">
                                  <p:stCondLst>
                                    <p:cond delay="0"/>
                                  </p:stCondLst>
                                  <p:childTnLst>
                                    <p:set>
                                      <p:cBhvr>
                                        <p:cTn id="92" dur="1" fill="hold">
                                          <p:stCondLst>
                                            <p:cond delay="0"/>
                                          </p:stCondLst>
                                        </p:cTn>
                                        <p:tgtEl>
                                          <p:spTgt spid="7">
                                            <p:txEl>
                                              <p:pRg st="10" end="10"/>
                                            </p:txEl>
                                          </p:spTgt>
                                        </p:tgtEl>
                                        <p:attrNameLst>
                                          <p:attrName>style.visibility</p:attrName>
                                        </p:attrNameLst>
                                      </p:cBhvr>
                                      <p:to>
                                        <p:strVal val="visible"/>
                                      </p:to>
                                    </p:set>
                                  </p:childTnLst>
                                </p:cTn>
                              </p:par>
                            </p:childTnLst>
                          </p:cTn>
                        </p:par>
                      </p:childTnLst>
                    </p:cTn>
                  </p:par>
                  <p:par>
                    <p:cTn id="93" fill="hold">
                      <p:stCondLst>
                        <p:cond delay="indefinite"/>
                      </p:stCondLst>
                      <p:childTnLst>
                        <p:par>
                          <p:cTn id="94" fill="hold">
                            <p:stCondLst>
                              <p:cond delay="0"/>
                            </p:stCondLst>
                            <p:childTnLst>
                              <p:par>
                                <p:cTn id="95" presetID="1" presetClass="exit" presetSubtype="0" fill="hold" nodeType="clickEffect">
                                  <p:stCondLst>
                                    <p:cond delay="0"/>
                                  </p:stCondLst>
                                  <p:childTnLst>
                                    <p:set>
                                      <p:cBhvr>
                                        <p:cTn id="96" dur="1" fill="hold">
                                          <p:stCondLst>
                                            <p:cond delay="0"/>
                                          </p:stCondLst>
                                        </p:cTn>
                                        <p:tgtEl>
                                          <p:spTgt spid="3">
                                            <p:txEl>
                                              <p:pRg st="2" end="2"/>
                                            </p:txEl>
                                          </p:spTgt>
                                        </p:tgtEl>
                                        <p:attrNameLst>
                                          <p:attrName>style.visibility</p:attrName>
                                        </p:attrNameLst>
                                      </p:cBhvr>
                                      <p:to>
                                        <p:strVal val="hidden"/>
                                      </p:to>
                                    </p:set>
                                  </p:childTnLst>
                                </p:cTn>
                              </p:par>
                              <p:par>
                                <p:cTn id="97" presetID="1" presetClass="exit" presetSubtype="0" fill="hold" nodeType="withEffect">
                                  <p:stCondLst>
                                    <p:cond delay="0"/>
                                  </p:stCondLst>
                                  <p:childTnLst>
                                    <p:set>
                                      <p:cBhvr>
                                        <p:cTn id="98" dur="1" fill="hold">
                                          <p:stCondLst>
                                            <p:cond delay="0"/>
                                          </p:stCondLst>
                                        </p:cTn>
                                        <p:tgtEl>
                                          <p:spTgt spid="3">
                                            <p:txEl>
                                              <p:pRg st="3" end="3"/>
                                            </p:txEl>
                                          </p:spTgt>
                                        </p:tgtEl>
                                        <p:attrNameLst>
                                          <p:attrName>style.visibility</p:attrName>
                                        </p:attrNameLst>
                                      </p:cBhvr>
                                      <p:to>
                                        <p:strVal val="hidden"/>
                                      </p:to>
                                    </p:set>
                                  </p:childTnLst>
                                </p:cTn>
                              </p:par>
                              <p:par>
                                <p:cTn id="99" presetID="1" presetClass="exit" presetSubtype="0" fill="hold" nodeType="withEffect">
                                  <p:stCondLst>
                                    <p:cond delay="0"/>
                                  </p:stCondLst>
                                  <p:childTnLst>
                                    <p:set>
                                      <p:cBhvr>
                                        <p:cTn id="100" dur="1" fill="hold">
                                          <p:stCondLst>
                                            <p:cond delay="0"/>
                                          </p:stCondLst>
                                        </p:cTn>
                                        <p:tgtEl>
                                          <p:spTgt spid="9"/>
                                        </p:tgtEl>
                                        <p:attrNameLst>
                                          <p:attrName>style.visibility</p:attrName>
                                        </p:attrNameLst>
                                      </p:cBhvr>
                                      <p:to>
                                        <p:strVal val="hidden"/>
                                      </p:to>
                                    </p:set>
                                  </p:childTnLst>
                                </p:cTn>
                              </p:par>
                              <p:par>
                                <p:cTn id="101" presetID="1" presetClass="exit" presetSubtype="0" fill="hold" nodeType="withEffect">
                                  <p:stCondLst>
                                    <p:cond delay="0"/>
                                  </p:stCondLst>
                                  <p:childTnLst>
                                    <p:set>
                                      <p:cBhvr>
                                        <p:cTn id="102" dur="1" fill="hold">
                                          <p:stCondLst>
                                            <p:cond delay="0"/>
                                          </p:stCondLst>
                                        </p:cTn>
                                        <p:tgtEl>
                                          <p:spTgt spid="27"/>
                                        </p:tgtEl>
                                        <p:attrNameLst>
                                          <p:attrName>style.visibility</p:attrName>
                                        </p:attrNameLst>
                                      </p:cBhvr>
                                      <p:to>
                                        <p:strVal val="hidden"/>
                                      </p:to>
                                    </p:set>
                                  </p:childTnLst>
                                </p:cTn>
                              </p:par>
                              <p:par>
                                <p:cTn id="103" presetID="1" presetClass="exit" presetSubtype="0" fill="hold" nodeType="withEffect">
                                  <p:stCondLst>
                                    <p:cond delay="0"/>
                                  </p:stCondLst>
                                  <p:childTnLst>
                                    <p:set>
                                      <p:cBhvr>
                                        <p:cTn id="104" dur="1" fill="hold">
                                          <p:stCondLst>
                                            <p:cond delay="0"/>
                                          </p:stCondLst>
                                        </p:cTn>
                                        <p:tgtEl>
                                          <p:spTgt spid="7">
                                            <p:txEl>
                                              <p:pRg st="2" end="2"/>
                                            </p:txEl>
                                          </p:spTgt>
                                        </p:tgtEl>
                                        <p:attrNameLst>
                                          <p:attrName>style.visibility</p:attrName>
                                        </p:attrNameLst>
                                      </p:cBhvr>
                                      <p:to>
                                        <p:strVal val="hidden"/>
                                      </p:to>
                                    </p:set>
                                  </p:childTnLst>
                                </p:cTn>
                              </p:par>
                              <p:par>
                                <p:cTn id="105" presetID="1" presetClass="exit" presetSubtype="0" fill="hold" nodeType="withEffect">
                                  <p:stCondLst>
                                    <p:cond delay="0"/>
                                  </p:stCondLst>
                                  <p:childTnLst>
                                    <p:set>
                                      <p:cBhvr>
                                        <p:cTn id="106" dur="1" fill="hold">
                                          <p:stCondLst>
                                            <p:cond delay="0"/>
                                          </p:stCondLst>
                                        </p:cTn>
                                        <p:tgtEl>
                                          <p:spTgt spid="7">
                                            <p:txEl>
                                              <p:pRg st="3" end="3"/>
                                            </p:txEl>
                                          </p:spTgt>
                                        </p:tgtEl>
                                        <p:attrNameLst>
                                          <p:attrName>style.visibility</p:attrName>
                                        </p:attrNameLst>
                                      </p:cBhvr>
                                      <p:to>
                                        <p:strVal val="hidden"/>
                                      </p:to>
                                    </p:set>
                                  </p:childTnLst>
                                </p:cTn>
                              </p:par>
                              <p:par>
                                <p:cTn id="107" presetID="1" presetClass="exit" presetSubtype="0" fill="hold" nodeType="withEffect">
                                  <p:stCondLst>
                                    <p:cond delay="0"/>
                                  </p:stCondLst>
                                  <p:childTnLst>
                                    <p:set>
                                      <p:cBhvr>
                                        <p:cTn id="108" dur="1" fill="hold">
                                          <p:stCondLst>
                                            <p:cond delay="0"/>
                                          </p:stCondLst>
                                        </p:cTn>
                                        <p:tgtEl>
                                          <p:spTgt spid="3">
                                            <p:txEl>
                                              <p:pRg st="5" end="5"/>
                                            </p:txEl>
                                          </p:spTgt>
                                        </p:tgtEl>
                                        <p:attrNameLst>
                                          <p:attrName>style.visibility</p:attrName>
                                        </p:attrNameLst>
                                      </p:cBhvr>
                                      <p:to>
                                        <p:strVal val="hidden"/>
                                      </p:to>
                                    </p:set>
                                  </p:childTnLst>
                                </p:cTn>
                              </p:par>
                              <p:par>
                                <p:cTn id="109" presetID="1" presetClass="exit" presetSubtype="0" fill="hold" nodeType="withEffect">
                                  <p:stCondLst>
                                    <p:cond delay="0"/>
                                  </p:stCondLst>
                                  <p:childTnLst>
                                    <p:set>
                                      <p:cBhvr>
                                        <p:cTn id="110" dur="1" fill="hold">
                                          <p:stCondLst>
                                            <p:cond delay="0"/>
                                          </p:stCondLst>
                                        </p:cTn>
                                        <p:tgtEl>
                                          <p:spTgt spid="3">
                                            <p:txEl>
                                              <p:pRg st="6" end="6"/>
                                            </p:txEl>
                                          </p:spTgt>
                                        </p:tgtEl>
                                        <p:attrNameLst>
                                          <p:attrName>style.visibility</p:attrName>
                                        </p:attrNameLst>
                                      </p:cBhvr>
                                      <p:to>
                                        <p:strVal val="hidden"/>
                                      </p:to>
                                    </p:set>
                                  </p:childTnLst>
                                </p:cTn>
                              </p:par>
                              <p:par>
                                <p:cTn id="111" presetID="1" presetClass="exit" presetSubtype="0" fill="hold" nodeType="withEffect">
                                  <p:stCondLst>
                                    <p:cond delay="0"/>
                                  </p:stCondLst>
                                  <p:childTnLst>
                                    <p:set>
                                      <p:cBhvr>
                                        <p:cTn id="112" dur="1" fill="hold">
                                          <p:stCondLst>
                                            <p:cond delay="0"/>
                                          </p:stCondLst>
                                        </p:cTn>
                                        <p:tgtEl>
                                          <p:spTgt spid="23"/>
                                        </p:tgtEl>
                                        <p:attrNameLst>
                                          <p:attrName>style.visibility</p:attrName>
                                        </p:attrNameLst>
                                      </p:cBhvr>
                                      <p:to>
                                        <p:strVal val="hidden"/>
                                      </p:to>
                                    </p:set>
                                  </p:childTnLst>
                                </p:cTn>
                              </p:par>
                              <p:par>
                                <p:cTn id="113" presetID="1" presetClass="exit" presetSubtype="0" fill="hold" nodeType="withEffect">
                                  <p:stCondLst>
                                    <p:cond delay="0"/>
                                  </p:stCondLst>
                                  <p:childTnLst>
                                    <p:set>
                                      <p:cBhvr>
                                        <p:cTn id="114" dur="1" fill="hold">
                                          <p:stCondLst>
                                            <p:cond delay="0"/>
                                          </p:stCondLst>
                                        </p:cTn>
                                        <p:tgtEl>
                                          <p:spTgt spid="24"/>
                                        </p:tgtEl>
                                        <p:attrNameLst>
                                          <p:attrName>style.visibility</p:attrName>
                                        </p:attrNameLst>
                                      </p:cBhvr>
                                      <p:to>
                                        <p:strVal val="hidden"/>
                                      </p:to>
                                    </p:set>
                                  </p:childTnLst>
                                </p:cTn>
                              </p:par>
                              <p:par>
                                <p:cTn id="115" presetID="1" presetClass="exit" presetSubtype="0" fill="hold" nodeType="withEffect">
                                  <p:stCondLst>
                                    <p:cond delay="0"/>
                                  </p:stCondLst>
                                  <p:childTnLst>
                                    <p:set>
                                      <p:cBhvr>
                                        <p:cTn id="116" dur="1" fill="hold">
                                          <p:stCondLst>
                                            <p:cond delay="0"/>
                                          </p:stCondLst>
                                        </p:cTn>
                                        <p:tgtEl>
                                          <p:spTgt spid="7">
                                            <p:txEl>
                                              <p:pRg st="5" end="5"/>
                                            </p:txEl>
                                          </p:spTgt>
                                        </p:tgtEl>
                                        <p:attrNameLst>
                                          <p:attrName>style.visibility</p:attrName>
                                        </p:attrNameLst>
                                      </p:cBhvr>
                                      <p:to>
                                        <p:strVal val="hidden"/>
                                      </p:to>
                                    </p:set>
                                  </p:childTnLst>
                                </p:cTn>
                              </p:par>
                              <p:par>
                                <p:cTn id="117" presetID="1" presetClass="exit" presetSubtype="0" fill="hold" nodeType="withEffect">
                                  <p:stCondLst>
                                    <p:cond delay="0"/>
                                  </p:stCondLst>
                                  <p:childTnLst>
                                    <p:set>
                                      <p:cBhvr>
                                        <p:cTn id="118" dur="1" fill="hold">
                                          <p:stCondLst>
                                            <p:cond delay="0"/>
                                          </p:stCondLst>
                                        </p:cTn>
                                        <p:tgtEl>
                                          <p:spTgt spid="7">
                                            <p:txEl>
                                              <p:pRg st="6" end="6"/>
                                            </p:txEl>
                                          </p:spTgt>
                                        </p:tgtEl>
                                        <p:attrNameLst>
                                          <p:attrName>style.visibility</p:attrName>
                                        </p:attrNameLst>
                                      </p:cBhvr>
                                      <p:to>
                                        <p:strVal val="hidden"/>
                                      </p:to>
                                    </p:set>
                                  </p:childTnLst>
                                </p:cTn>
                              </p:par>
                              <p:par>
                                <p:cTn id="119" presetID="1" presetClass="exit" presetSubtype="0" fill="hold" nodeType="withEffect">
                                  <p:stCondLst>
                                    <p:cond delay="0"/>
                                  </p:stCondLst>
                                  <p:childTnLst>
                                    <p:set>
                                      <p:cBhvr>
                                        <p:cTn id="120" dur="1" fill="hold">
                                          <p:stCondLst>
                                            <p:cond delay="0"/>
                                          </p:stCondLst>
                                        </p:cTn>
                                        <p:tgtEl>
                                          <p:spTgt spid="3">
                                            <p:txEl>
                                              <p:pRg st="8" end="8"/>
                                            </p:txEl>
                                          </p:spTgt>
                                        </p:tgtEl>
                                        <p:attrNameLst>
                                          <p:attrName>style.visibility</p:attrName>
                                        </p:attrNameLst>
                                      </p:cBhvr>
                                      <p:to>
                                        <p:strVal val="hidden"/>
                                      </p:to>
                                    </p:set>
                                  </p:childTnLst>
                                </p:cTn>
                              </p:par>
                              <p:par>
                                <p:cTn id="121" presetID="1" presetClass="exit" presetSubtype="0" fill="hold" nodeType="withEffect">
                                  <p:stCondLst>
                                    <p:cond delay="0"/>
                                  </p:stCondLst>
                                  <p:childTnLst>
                                    <p:set>
                                      <p:cBhvr>
                                        <p:cTn id="122" dur="1" fill="hold">
                                          <p:stCondLst>
                                            <p:cond delay="0"/>
                                          </p:stCondLst>
                                        </p:cTn>
                                        <p:tgtEl>
                                          <p:spTgt spid="17"/>
                                        </p:tgtEl>
                                        <p:attrNameLst>
                                          <p:attrName>style.visibility</p:attrName>
                                        </p:attrNameLst>
                                      </p:cBhvr>
                                      <p:to>
                                        <p:strVal val="hidden"/>
                                      </p:to>
                                    </p:set>
                                  </p:childTnLst>
                                </p:cTn>
                              </p:par>
                              <p:par>
                                <p:cTn id="123" presetID="1" presetClass="exit" presetSubtype="0" fill="hold" nodeType="withEffect">
                                  <p:stCondLst>
                                    <p:cond delay="0"/>
                                  </p:stCondLst>
                                  <p:childTnLst>
                                    <p:set>
                                      <p:cBhvr>
                                        <p:cTn id="124" dur="1" fill="hold">
                                          <p:stCondLst>
                                            <p:cond delay="0"/>
                                          </p:stCondLst>
                                        </p:cTn>
                                        <p:tgtEl>
                                          <p:spTgt spid="7">
                                            <p:txEl>
                                              <p:pRg st="8" end="8"/>
                                            </p:tx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0"/>
            <a:ext cx="8229600" cy="1399032"/>
          </a:xfrm>
        </p:spPr>
        <p:txBody>
          <a:bodyPr>
            <a:normAutofit fontScale="90000"/>
          </a:bodyPr>
          <a:lstStyle/>
          <a:p>
            <a:pPr algn="ctr"/>
            <a:r>
              <a:rPr lang="es-ES" sz="4000" b="1" dirty="0" smtClean="0"/>
              <a:t>FACTORES QUE </a:t>
            </a:r>
            <a:r>
              <a:rPr lang="es-ES" sz="4800" b="1" dirty="0" smtClean="0">
                <a:solidFill>
                  <a:schemeClr val="accent1"/>
                </a:solidFill>
              </a:rPr>
              <a:t>ABREN</a:t>
            </a:r>
            <a:r>
              <a:rPr lang="es-ES" sz="4000" b="1" dirty="0" smtClean="0"/>
              <a:t> O </a:t>
            </a:r>
            <a:r>
              <a:rPr lang="es-ES" sz="4800" b="1" dirty="0" smtClean="0">
                <a:solidFill>
                  <a:schemeClr val="accent1"/>
                </a:solidFill>
              </a:rPr>
              <a:t>CIERRAN</a:t>
            </a:r>
            <a:r>
              <a:rPr lang="es-ES" sz="4800" b="1" dirty="0" smtClean="0"/>
              <a:t> </a:t>
            </a:r>
            <a:r>
              <a:rPr lang="es-ES" sz="4000" b="1" dirty="0" smtClean="0"/>
              <a:t>LA PUERTA</a:t>
            </a:r>
            <a:endParaRPr lang="es-ES" dirty="0"/>
          </a:p>
        </p:txBody>
      </p:sp>
      <p:sp>
        <p:nvSpPr>
          <p:cNvPr id="3" name="2 Marcador de contenido"/>
          <p:cNvSpPr>
            <a:spLocks noGrp="1"/>
          </p:cNvSpPr>
          <p:nvPr>
            <p:ph sz="half" idx="1"/>
          </p:nvPr>
        </p:nvSpPr>
        <p:spPr>
          <a:xfrm>
            <a:off x="0" y="1412776"/>
            <a:ext cx="6732240" cy="2952328"/>
          </a:xfrm>
        </p:spPr>
        <p:txBody>
          <a:bodyPr>
            <a:noAutofit/>
          </a:bodyPr>
          <a:lstStyle/>
          <a:p>
            <a:r>
              <a:rPr lang="es-ES_tradnl" sz="2000" b="1" dirty="0" smtClean="0">
                <a:solidFill>
                  <a:srgbClr val="FFFF00"/>
                </a:solidFill>
              </a:rPr>
              <a:t>MENTALES:</a:t>
            </a:r>
          </a:p>
          <a:p>
            <a:pPr>
              <a:buNone/>
            </a:pPr>
            <a:r>
              <a:rPr lang="es-ES_tradnl" sz="2000" dirty="0" smtClean="0"/>
              <a:t>	Isabel lleva cuatro meses viviendo en una residencia para personas mayores. Sus familiares le animaron a que ingresara en la residencia ya que en su casa tenía muchas dificultades para vivir sola. Isabel pasa mucho tiempo sentada en un banco del parque, inmersa en sus propios pensamientos.  </a:t>
            </a:r>
            <a:endParaRPr lang="es-ES" sz="2000" dirty="0"/>
          </a:p>
        </p:txBody>
      </p:sp>
      <p:sp>
        <p:nvSpPr>
          <p:cNvPr id="4" name="3 Marcador de contenido"/>
          <p:cNvSpPr>
            <a:spLocks noGrp="1"/>
          </p:cNvSpPr>
          <p:nvPr>
            <p:ph sz="half" idx="2"/>
          </p:nvPr>
        </p:nvSpPr>
        <p:spPr>
          <a:xfrm>
            <a:off x="683568" y="3927301"/>
            <a:ext cx="5904656" cy="2930699"/>
          </a:xfrm>
        </p:spPr>
        <p:txBody>
          <a:bodyPr>
            <a:normAutofit fontScale="92500" lnSpcReduction="10000"/>
          </a:bodyPr>
          <a:lstStyle/>
          <a:p>
            <a:r>
              <a:rPr lang="es-ES_tradnl" dirty="0" smtClean="0"/>
              <a:t>“Ya  no tienen tiempo ni de llamarme por teléfono para preguntarme qué tal me encuentro. Cada día siento más dolor en la cadera”.</a:t>
            </a:r>
          </a:p>
          <a:p>
            <a:r>
              <a:rPr lang="es-ES_tradnl" dirty="0" smtClean="0"/>
              <a:t>“El dolor que siento es insoportable, ni sentada en el banco consigo alivio”</a:t>
            </a:r>
            <a:endParaRPr lang="es-ES" dirty="0"/>
          </a:p>
        </p:txBody>
      </p:sp>
      <p:pic>
        <p:nvPicPr>
          <p:cNvPr id="5" name="Picture 2" descr="http://www.educima.com/mantener-la-puerta-abierta-t15182.jpg"/>
          <p:cNvPicPr>
            <a:picLocks noChangeAspect="1" noChangeArrowheads="1"/>
          </p:cNvPicPr>
          <p:nvPr/>
        </p:nvPicPr>
        <p:blipFill>
          <a:blip r:embed="rId2" cstate="print"/>
          <a:srcRect/>
          <a:stretch>
            <a:fillRect/>
          </a:stretch>
        </p:blipFill>
        <p:spPr bwMode="auto">
          <a:xfrm>
            <a:off x="6876256" y="1916832"/>
            <a:ext cx="2016224" cy="4608512"/>
          </a:xfrm>
          <a:prstGeom prst="rect">
            <a:avLst/>
          </a:prstGeom>
          <a:solidFill>
            <a:schemeClr val="accent4">
              <a:lumMod val="60000"/>
              <a:lumOff val="40000"/>
            </a:schemeClr>
          </a:solidFill>
          <a:ln w="76200">
            <a:solidFill>
              <a:schemeClr val="accent4">
                <a:lumMod val="60000"/>
                <a:lumOff val="40000"/>
              </a:schemeClr>
            </a:solidFill>
          </a:ln>
        </p:spPr>
      </p:pic>
      <p:sp>
        <p:nvSpPr>
          <p:cNvPr id="6" name="5 Flecha derecha"/>
          <p:cNvSpPr/>
          <p:nvPr/>
        </p:nvSpPr>
        <p:spPr>
          <a:xfrm>
            <a:off x="5724128" y="3933056"/>
            <a:ext cx="1008112" cy="41608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0"/>
            <a:ext cx="8229600" cy="1399032"/>
          </a:xfrm>
        </p:spPr>
        <p:txBody>
          <a:bodyPr>
            <a:normAutofit fontScale="90000"/>
          </a:bodyPr>
          <a:lstStyle/>
          <a:p>
            <a:pPr algn="ctr"/>
            <a:r>
              <a:rPr lang="es-ES" sz="4000" b="1" dirty="0" smtClean="0"/>
              <a:t>FACTORES QUE </a:t>
            </a:r>
            <a:r>
              <a:rPr lang="es-ES" sz="4800" b="1" dirty="0" smtClean="0">
                <a:solidFill>
                  <a:schemeClr val="accent1"/>
                </a:solidFill>
              </a:rPr>
              <a:t>ABREN</a:t>
            </a:r>
            <a:r>
              <a:rPr lang="es-ES" sz="4000" b="1" dirty="0" smtClean="0"/>
              <a:t> O </a:t>
            </a:r>
            <a:r>
              <a:rPr lang="es-ES" sz="4800" b="1" dirty="0" smtClean="0">
                <a:solidFill>
                  <a:schemeClr val="accent1"/>
                </a:solidFill>
              </a:rPr>
              <a:t>CIERRAN</a:t>
            </a:r>
            <a:r>
              <a:rPr lang="es-ES" sz="4800" b="1" dirty="0" smtClean="0"/>
              <a:t> </a:t>
            </a:r>
            <a:r>
              <a:rPr lang="es-ES" sz="4000" b="1" dirty="0" smtClean="0"/>
              <a:t>LA PUERTA</a:t>
            </a:r>
            <a:endParaRPr lang="es-ES" dirty="0"/>
          </a:p>
        </p:txBody>
      </p:sp>
      <p:sp>
        <p:nvSpPr>
          <p:cNvPr id="3" name="2 Marcador de contenido"/>
          <p:cNvSpPr>
            <a:spLocks noGrp="1"/>
          </p:cNvSpPr>
          <p:nvPr>
            <p:ph sz="half" idx="1"/>
          </p:nvPr>
        </p:nvSpPr>
        <p:spPr>
          <a:xfrm>
            <a:off x="0" y="1412776"/>
            <a:ext cx="6732240" cy="2952328"/>
          </a:xfrm>
        </p:spPr>
        <p:txBody>
          <a:bodyPr>
            <a:noAutofit/>
          </a:bodyPr>
          <a:lstStyle/>
          <a:p>
            <a:r>
              <a:rPr lang="es-ES_tradnl" sz="3200" b="1" dirty="0" smtClean="0">
                <a:solidFill>
                  <a:srgbClr val="FFFF00"/>
                </a:solidFill>
              </a:rPr>
              <a:t>ACTITUDINALES:</a:t>
            </a:r>
          </a:p>
          <a:p>
            <a:pPr>
              <a:buNone/>
            </a:pPr>
            <a:r>
              <a:rPr lang="es-ES_tradnl" sz="2000" dirty="0" smtClean="0"/>
              <a:t>	I</a:t>
            </a:r>
            <a:endParaRPr lang="es-ES" sz="2000" dirty="0"/>
          </a:p>
        </p:txBody>
      </p:sp>
      <p:graphicFrame>
        <p:nvGraphicFramePr>
          <p:cNvPr id="8" name="7 Diagrama"/>
          <p:cNvGraphicFramePr/>
          <p:nvPr/>
        </p:nvGraphicFramePr>
        <p:xfrm>
          <a:off x="683568" y="1988840"/>
          <a:ext cx="8136904" cy="46805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0"/>
            <a:ext cx="8229600" cy="1399032"/>
          </a:xfrm>
        </p:spPr>
        <p:txBody>
          <a:bodyPr>
            <a:normAutofit fontScale="90000"/>
          </a:bodyPr>
          <a:lstStyle/>
          <a:p>
            <a:pPr algn="ctr"/>
            <a:r>
              <a:rPr lang="es-ES" sz="4000" b="1" dirty="0" smtClean="0"/>
              <a:t>FACTORES QUE </a:t>
            </a:r>
            <a:r>
              <a:rPr lang="es-ES" sz="4800" b="1" dirty="0" smtClean="0">
                <a:solidFill>
                  <a:schemeClr val="accent1"/>
                </a:solidFill>
              </a:rPr>
              <a:t>ABREN</a:t>
            </a:r>
            <a:r>
              <a:rPr lang="es-ES" sz="4000" b="1" dirty="0" smtClean="0"/>
              <a:t> O </a:t>
            </a:r>
            <a:r>
              <a:rPr lang="es-ES" sz="4800" b="1" dirty="0" smtClean="0">
                <a:solidFill>
                  <a:schemeClr val="accent1"/>
                </a:solidFill>
              </a:rPr>
              <a:t>CIERRAN</a:t>
            </a:r>
            <a:r>
              <a:rPr lang="es-ES" sz="4800" b="1" dirty="0" smtClean="0"/>
              <a:t> </a:t>
            </a:r>
            <a:r>
              <a:rPr lang="es-ES" sz="4000" b="1" dirty="0" smtClean="0"/>
              <a:t>LA PUERTA</a:t>
            </a:r>
            <a:endParaRPr lang="es-ES" dirty="0"/>
          </a:p>
        </p:txBody>
      </p:sp>
      <p:sp>
        <p:nvSpPr>
          <p:cNvPr id="3" name="2 Marcador de contenido"/>
          <p:cNvSpPr>
            <a:spLocks noGrp="1"/>
          </p:cNvSpPr>
          <p:nvPr>
            <p:ph sz="half" idx="1"/>
          </p:nvPr>
        </p:nvSpPr>
        <p:spPr>
          <a:xfrm>
            <a:off x="0" y="1412776"/>
            <a:ext cx="6732240" cy="2952328"/>
          </a:xfrm>
        </p:spPr>
        <p:txBody>
          <a:bodyPr>
            <a:noAutofit/>
          </a:bodyPr>
          <a:lstStyle/>
          <a:p>
            <a:r>
              <a:rPr lang="es-ES_tradnl" sz="3200" b="1" dirty="0" smtClean="0">
                <a:solidFill>
                  <a:srgbClr val="FFFF00"/>
                </a:solidFill>
              </a:rPr>
              <a:t>ACTITUDINALES:</a:t>
            </a:r>
          </a:p>
          <a:p>
            <a:pPr>
              <a:buNone/>
            </a:pPr>
            <a:r>
              <a:rPr lang="es-ES_tradnl" sz="2000" dirty="0" smtClean="0"/>
              <a:t>	I</a:t>
            </a:r>
            <a:endParaRPr lang="es-ES" sz="2000" dirty="0"/>
          </a:p>
        </p:txBody>
      </p:sp>
      <p:graphicFrame>
        <p:nvGraphicFramePr>
          <p:cNvPr id="8" name="7 Diagrama"/>
          <p:cNvGraphicFramePr/>
          <p:nvPr/>
        </p:nvGraphicFramePr>
        <p:xfrm>
          <a:off x="683568" y="1988840"/>
          <a:ext cx="8136904" cy="46805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0"/>
            <a:ext cx="8229600" cy="1399032"/>
          </a:xfrm>
        </p:spPr>
        <p:txBody>
          <a:bodyPr>
            <a:normAutofit/>
          </a:bodyPr>
          <a:lstStyle/>
          <a:p>
            <a:pPr algn="ctr"/>
            <a:r>
              <a:rPr lang="es-ES_tradnl" sz="5400" b="1" dirty="0" smtClean="0"/>
              <a:t>LOS MEDICAMENTOS</a:t>
            </a:r>
            <a:endParaRPr lang="es-ES" sz="5400" b="1" dirty="0"/>
          </a:p>
        </p:txBody>
      </p:sp>
      <p:sp>
        <p:nvSpPr>
          <p:cNvPr id="8" name="7 Marcador de contenido"/>
          <p:cNvSpPr>
            <a:spLocks noGrp="1"/>
          </p:cNvSpPr>
          <p:nvPr>
            <p:ph sz="half" idx="1"/>
          </p:nvPr>
        </p:nvSpPr>
        <p:spPr>
          <a:xfrm>
            <a:off x="0" y="1412776"/>
            <a:ext cx="9144000" cy="5184576"/>
          </a:xfrm>
        </p:spPr>
        <p:txBody>
          <a:bodyPr>
            <a:normAutofit lnSpcReduction="10000"/>
          </a:bodyPr>
          <a:lstStyle/>
          <a:p>
            <a:r>
              <a:rPr lang="es-ES_tradnl" sz="2800" b="1" dirty="0" smtClean="0">
                <a:solidFill>
                  <a:srgbClr val="FFFF00"/>
                </a:solidFill>
              </a:rPr>
              <a:t>Tolerancia: </a:t>
            </a:r>
            <a:r>
              <a:rPr lang="es-ES_tradnl" dirty="0" smtClean="0"/>
              <a:t>el organismo se acostumbra al efecto del medicamento.</a:t>
            </a:r>
          </a:p>
          <a:p>
            <a:pPr lvl="1"/>
            <a:r>
              <a:rPr lang="es-ES_tradnl" dirty="0" smtClean="0"/>
              <a:t>Cada vez se necesita más cantidad de medicamento</a:t>
            </a:r>
            <a:r>
              <a:rPr lang="es-ES_tradnl" b="1" dirty="0" smtClean="0">
                <a:solidFill>
                  <a:srgbClr val="00B050"/>
                </a:solidFill>
              </a:rPr>
              <a:t>.</a:t>
            </a:r>
          </a:p>
          <a:p>
            <a:pPr lvl="1">
              <a:buNone/>
            </a:pPr>
            <a:endParaRPr lang="es-ES_tradnl" b="1" dirty="0" smtClean="0">
              <a:solidFill>
                <a:srgbClr val="00B050"/>
              </a:solidFill>
            </a:endParaRPr>
          </a:p>
          <a:p>
            <a:r>
              <a:rPr lang="es-ES_tradnl" b="1" dirty="0" smtClean="0">
                <a:solidFill>
                  <a:srgbClr val="FFFF00"/>
                </a:solidFill>
              </a:rPr>
              <a:t>Adicción:</a:t>
            </a:r>
          </a:p>
          <a:p>
            <a:pPr lvl="1"/>
            <a:r>
              <a:rPr lang="es-ES_tradnl" dirty="0" smtClean="0"/>
              <a:t>Consumir más medicación de la recetada.</a:t>
            </a:r>
          </a:p>
          <a:p>
            <a:pPr lvl="1"/>
            <a:r>
              <a:rPr lang="es-ES_tradnl" dirty="0" smtClean="0"/>
              <a:t>No cumplir con el tratamiento.</a:t>
            </a:r>
          </a:p>
          <a:p>
            <a:pPr lvl="1"/>
            <a:r>
              <a:rPr lang="es-ES_tradnl" dirty="0" smtClean="0"/>
              <a:t>Agotar pronto la medicación.</a:t>
            </a:r>
          </a:p>
          <a:p>
            <a:pPr lvl="1"/>
            <a:r>
              <a:rPr lang="es-ES_tradnl" dirty="0" smtClean="0"/>
              <a:t>Buscar excusas para conseguir más medicación.</a:t>
            </a:r>
          </a:p>
          <a:p>
            <a:pPr lvl="1"/>
            <a:r>
              <a:rPr lang="es-ES_tradnl" dirty="0" smtClean="0"/>
              <a:t>No sentirse ligeramente preocupado por loe efectos de la medicación.</a:t>
            </a:r>
          </a:p>
          <a:p>
            <a:pPr lvl="1"/>
            <a:r>
              <a:rPr lang="es-ES_tradnl" dirty="0" smtClean="0"/>
              <a:t>Quejas continuas de dolor excesivo.</a:t>
            </a:r>
          </a:p>
          <a:p>
            <a:endParaRPr lang="es-ES_tradnl" dirty="0" smtClean="0"/>
          </a:p>
          <a:p>
            <a:endParaRPr lang="es-E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8">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8">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8">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8">
                                            <p:txEl>
                                              <p:pRg st="6" end="6"/>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8">
                                            <p:txEl>
                                              <p:pRg st="7" end="7"/>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8">
                                            <p:txEl>
                                              <p:pRg st="8" end="8"/>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8">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0" y="0"/>
            <a:ext cx="9144000" cy="1166484"/>
          </a:xfrm>
        </p:spPr>
        <p:txBody>
          <a:bodyPr>
            <a:noAutofit/>
          </a:bodyPr>
          <a:lstStyle/>
          <a:p>
            <a:pPr algn="ctr"/>
            <a:r>
              <a:rPr lang="es-ES_tradnl" sz="5400" b="1" dirty="0" smtClean="0"/>
              <a:t>LOS MEDICAMENTOS</a:t>
            </a:r>
            <a:endParaRPr lang="es-ES" sz="5400" b="1" dirty="0"/>
          </a:p>
        </p:txBody>
      </p:sp>
      <p:sp>
        <p:nvSpPr>
          <p:cNvPr id="5" name="4 Marcador de contenido"/>
          <p:cNvSpPr>
            <a:spLocks noGrp="1"/>
          </p:cNvSpPr>
          <p:nvPr>
            <p:ph idx="1"/>
          </p:nvPr>
        </p:nvSpPr>
        <p:spPr>
          <a:xfrm>
            <a:off x="0" y="1196752"/>
            <a:ext cx="9144000" cy="5258056"/>
          </a:xfrm>
        </p:spPr>
        <p:txBody>
          <a:bodyPr/>
          <a:lstStyle/>
          <a:p>
            <a:pPr lvl="1">
              <a:buFont typeface="Wingdings" pitchFamily="2" charset="2"/>
              <a:buChar char="v"/>
            </a:pPr>
            <a:r>
              <a:rPr lang="es-ES_tradnl" dirty="0" smtClean="0"/>
              <a:t> </a:t>
            </a:r>
            <a:r>
              <a:rPr lang="es-ES_tradnl" sz="2800" b="1" dirty="0" smtClean="0">
                <a:solidFill>
                  <a:srgbClr val="FFFF00"/>
                </a:solidFill>
              </a:rPr>
              <a:t>Dependencia: </a:t>
            </a:r>
            <a:r>
              <a:rPr lang="es-ES_tradnl" sz="2800" dirty="0" smtClean="0"/>
              <a:t>necesidad físico-psíquica de ingerir el fármaco.</a:t>
            </a:r>
          </a:p>
          <a:p>
            <a:pPr lvl="1">
              <a:buFont typeface="Wingdings" pitchFamily="2" charset="2"/>
              <a:buChar char="v"/>
            </a:pPr>
            <a:r>
              <a:rPr lang="es-ES_tradnl" sz="2800" b="1" dirty="0" smtClean="0">
                <a:solidFill>
                  <a:srgbClr val="FFFF00"/>
                </a:solidFill>
              </a:rPr>
              <a:t>Efectos secundarios: </a:t>
            </a:r>
          </a:p>
          <a:p>
            <a:pPr lvl="2">
              <a:buNone/>
            </a:pPr>
            <a:endParaRPr lang="es-ES_tradnl" dirty="0" smtClean="0"/>
          </a:p>
          <a:p>
            <a:pPr lvl="1"/>
            <a:endParaRPr lang="es-ES" dirty="0"/>
          </a:p>
        </p:txBody>
      </p:sp>
      <p:graphicFrame>
        <p:nvGraphicFramePr>
          <p:cNvPr id="4" name="3 Tabla"/>
          <p:cNvGraphicFramePr>
            <a:graphicFrameLocks noGrp="1"/>
          </p:cNvGraphicFramePr>
          <p:nvPr/>
        </p:nvGraphicFramePr>
        <p:xfrm>
          <a:off x="1979712" y="2924944"/>
          <a:ext cx="3624064" cy="3505200"/>
        </p:xfrm>
        <a:graphic>
          <a:graphicData uri="http://schemas.openxmlformats.org/drawingml/2006/table">
            <a:tbl>
              <a:tblPr firstRow="1" bandRow="1">
                <a:tableStyleId>{5C22544A-7EE6-4342-B048-85BDC9FD1C3A}</a:tableStyleId>
              </a:tblPr>
              <a:tblGrid>
                <a:gridCol w="3624064"/>
              </a:tblGrid>
              <a:tr h="370840">
                <a:tc>
                  <a:txBody>
                    <a:bodyPr/>
                    <a:lstStyle/>
                    <a:p>
                      <a:pPr algn="ctr"/>
                      <a:r>
                        <a:rPr lang="es-ES_tradnl" dirty="0" smtClean="0">
                          <a:solidFill>
                            <a:sysClr val="windowText" lastClr="000000"/>
                          </a:solidFill>
                        </a:rPr>
                        <a:t>EFECTOS</a:t>
                      </a:r>
                      <a:r>
                        <a:rPr lang="es-ES_tradnl" baseline="0" dirty="0" smtClean="0">
                          <a:solidFill>
                            <a:sysClr val="windowText" lastClr="000000"/>
                          </a:solidFill>
                        </a:rPr>
                        <a:t> SECUNDARIOS DE LOS OPIOIDES</a:t>
                      </a:r>
                      <a:endParaRPr lang="es-ES" dirty="0">
                        <a:solidFill>
                          <a:sysClr val="windowText" lastClr="000000"/>
                        </a:solidFill>
                      </a:endParaRPr>
                    </a:p>
                  </a:txBody>
                  <a:tcPr/>
                </a:tc>
              </a:tr>
              <a:tr h="370840">
                <a:tc>
                  <a:txBody>
                    <a:bodyPr/>
                    <a:lstStyle/>
                    <a:p>
                      <a:pPr algn="ctr"/>
                      <a:r>
                        <a:rPr lang="es-ES_tradnl" dirty="0" smtClean="0"/>
                        <a:t>Erupciones</a:t>
                      </a:r>
                    </a:p>
                    <a:p>
                      <a:pPr algn="ctr"/>
                      <a:r>
                        <a:rPr lang="es-ES_tradnl" dirty="0" smtClean="0"/>
                        <a:t>Náuseas/ vómitos</a:t>
                      </a:r>
                      <a:endParaRPr lang="es-ES" dirty="0"/>
                    </a:p>
                  </a:txBody>
                  <a:tcPr/>
                </a:tc>
              </a:tr>
              <a:tr h="370840">
                <a:tc>
                  <a:txBody>
                    <a:bodyPr/>
                    <a:lstStyle/>
                    <a:p>
                      <a:pPr algn="ctr"/>
                      <a:r>
                        <a:rPr lang="es-ES_tradnl" dirty="0" smtClean="0"/>
                        <a:t>Estreñimiento</a:t>
                      </a:r>
                      <a:endParaRPr lang="es-ES" dirty="0"/>
                    </a:p>
                  </a:txBody>
                  <a:tcPr/>
                </a:tc>
              </a:tr>
              <a:tr h="370840">
                <a:tc>
                  <a:txBody>
                    <a:bodyPr/>
                    <a:lstStyle/>
                    <a:p>
                      <a:pPr algn="ctr"/>
                      <a:r>
                        <a:rPr lang="es-ES_tradnl" dirty="0" smtClean="0"/>
                        <a:t>Sedación</a:t>
                      </a:r>
                      <a:endParaRPr lang="es-ES" dirty="0"/>
                    </a:p>
                  </a:txBody>
                  <a:tcPr/>
                </a:tc>
              </a:tr>
              <a:tr h="370840">
                <a:tc>
                  <a:txBody>
                    <a:bodyPr/>
                    <a:lstStyle/>
                    <a:p>
                      <a:pPr algn="ctr"/>
                      <a:r>
                        <a:rPr lang="es-ES_tradnl" dirty="0" smtClean="0"/>
                        <a:t>Mareo</a:t>
                      </a:r>
                      <a:endParaRPr lang="es-ES" dirty="0"/>
                    </a:p>
                  </a:txBody>
                  <a:tcPr/>
                </a:tc>
              </a:tr>
              <a:tr h="370840">
                <a:tc>
                  <a:txBody>
                    <a:bodyPr/>
                    <a:lstStyle/>
                    <a:p>
                      <a:pPr algn="ctr"/>
                      <a:r>
                        <a:rPr lang="es-ES_tradnl" dirty="0" smtClean="0"/>
                        <a:t>Deterioro cognitivo</a:t>
                      </a:r>
                      <a:endParaRPr lang="es-ES" dirty="0"/>
                    </a:p>
                  </a:txBody>
                  <a:tcPr/>
                </a:tc>
              </a:tr>
              <a:tr h="370840">
                <a:tc>
                  <a:txBody>
                    <a:bodyPr/>
                    <a:lstStyle/>
                    <a:p>
                      <a:pPr algn="ctr"/>
                      <a:r>
                        <a:rPr lang="es-ES_tradnl" dirty="0" smtClean="0"/>
                        <a:t>Depresión respiratoria</a:t>
                      </a:r>
                      <a:endParaRPr lang="es-ES" dirty="0"/>
                    </a:p>
                  </a:txBody>
                  <a:tcPr/>
                </a:tc>
              </a:tr>
              <a:tr h="370840">
                <a:tc>
                  <a:txBody>
                    <a:bodyPr/>
                    <a:lstStyle/>
                    <a:p>
                      <a:pPr algn="ctr"/>
                      <a:r>
                        <a:rPr lang="es-ES_tradnl" dirty="0" smtClean="0"/>
                        <a:t>Retención urinaria</a:t>
                      </a:r>
                      <a:endParaRPr lang="es-ES" dirty="0"/>
                    </a:p>
                  </a:txBody>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contenido"/>
          <p:cNvSpPr>
            <a:spLocks noGrp="1"/>
          </p:cNvSpPr>
          <p:nvPr>
            <p:ph sz="half" idx="1"/>
          </p:nvPr>
        </p:nvSpPr>
        <p:spPr>
          <a:xfrm>
            <a:off x="0" y="0"/>
            <a:ext cx="2314600" cy="6858000"/>
          </a:xfrm>
        </p:spPr>
        <p:txBody>
          <a:bodyPr>
            <a:normAutofit fontScale="92500" lnSpcReduction="20000"/>
          </a:bodyPr>
          <a:lstStyle/>
          <a:p>
            <a:pPr>
              <a:buNone/>
            </a:pPr>
            <a:r>
              <a:rPr lang="es-ES_tradnl" sz="2800" b="1" dirty="0" smtClean="0"/>
              <a:t>	</a:t>
            </a:r>
          </a:p>
          <a:p>
            <a:pPr>
              <a:buNone/>
            </a:pPr>
            <a:endParaRPr lang="es-ES_tradnl" sz="2800" b="1" dirty="0" smtClean="0"/>
          </a:p>
          <a:p>
            <a:pPr>
              <a:buNone/>
            </a:pPr>
            <a:endParaRPr lang="es-ES_tradnl" sz="2800" b="1" dirty="0" smtClean="0"/>
          </a:p>
          <a:p>
            <a:pPr>
              <a:buNone/>
            </a:pPr>
            <a:endParaRPr lang="es-ES_tradnl" sz="2800" b="1" dirty="0" smtClean="0"/>
          </a:p>
          <a:p>
            <a:pPr>
              <a:buNone/>
            </a:pPr>
            <a:endParaRPr lang="es-ES_tradnl" sz="2800" b="1" dirty="0" smtClean="0"/>
          </a:p>
          <a:p>
            <a:pPr>
              <a:buNone/>
            </a:pPr>
            <a:endParaRPr lang="es-ES_tradnl" sz="2800" b="1" dirty="0" smtClean="0"/>
          </a:p>
          <a:p>
            <a:pPr>
              <a:buNone/>
            </a:pPr>
            <a:endParaRPr lang="es-ES_tradnl" sz="2800" b="1" dirty="0" smtClean="0"/>
          </a:p>
          <a:p>
            <a:pPr>
              <a:buNone/>
            </a:pPr>
            <a:endParaRPr lang="es-ES_tradnl" sz="2800" b="1" dirty="0" smtClean="0"/>
          </a:p>
        </p:txBody>
      </p:sp>
      <p:sp>
        <p:nvSpPr>
          <p:cNvPr id="6" name="5 Marcador de contenido"/>
          <p:cNvSpPr>
            <a:spLocks noGrp="1"/>
          </p:cNvSpPr>
          <p:nvPr>
            <p:ph sz="half" idx="2"/>
          </p:nvPr>
        </p:nvSpPr>
        <p:spPr>
          <a:xfrm>
            <a:off x="2483768" y="332656"/>
            <a:ext cx="4320480" cy="6192688"/>
          </a:xfrm>
        </p:spPr>
        <p:txBody>
          <a:bodyPr>
            <a:normAutofit fontScale="92500" lnSpcReduction="20000"/>
          </a:bodyPr>
          <a:lstStyle/>
          <a:p>
            <a:r>
              <a:rPr lang="es-ES_tradnl" b="1" dirty="0" smtClean="0"/>
              <a:t>TENSIÓN MUSCULAR</a:t>
            </a:r>
          </a:p>
          <a:p>
            <a:pPr>
              <a:buNone/>
            </a:pPr>
            <a:endParaRPr lang="es-ES_tradnl" b="1" dirty="0" smtClean="0"/>
          </a:p>
          <a:p>
            <a:r>
              <a:rPr lang="es-ES_tradnl" b="1" dirty="0" smtClean="0"/>
              <a:t>AISLAMIENTO</a:t>
            </a:r>
          </a:p>
          <a:p>
            <a:pPr>
              <a:buNone/>
            </a:pPr>
            <a:endParaRPr lang="es-ES_tradnl" b="1" dirty="0" smtClean="0"/>
          </a:p>
          <a:p>
            <a:r>
              <a:rPr lang="es-ES_tradnl" b="1" dirty="0" smtClean="0"/>
              <a:t>TRISTEZA</a:t>
            </a:r>
            <a:r>
              <a:rPr lang="es-ES" b="1" dirty="0" smtClean="0"/>
              <a:t>,ENFADO, ETC.</a:t>
            </a:r>
          </a:p>
          <a:p>
            <a:pPr>
              <a:buNone/>
            </a:pPr>
            <a:endParaRPr lang="es-ES" b="1" dirty="0" smtClean="0"/>
          </a:p>
          <a:p>
            <a:r>
              <a:rPr lang="es-ES_tradnl" b="1" dirty="0" smtClean="0"/>
              <a:t>CENTRARME EN EL DOLOR</a:t>
            </a:r>
          </a:p>
          <a:p>
            <a:pPr>
              <a:buNone/>
            </a:pPr>
            <a:endParaRPr lang="es-ES_tradnl" b="1" dirty="0" smtClean="0"/>
          </a:p>
          <a:p>
            <a:r>
              <a:rPr lang="es-ES_tradnl" b="1" dirty="0" smtClean="0"/>
              <a:t>PENSAMIENTOS NEGATIVOS</a:t>
            </a:r>
          </a:p>
          <a:p>
            <a:pPr>
              <a:buNone/>
            </a:pPr>
            <a:endParaRPr lang="es-ES_tradnl" b="1" dirty="0" smtClean="0"/>
          </a:p>
          <a:p>
            <a:r>
              <a:rPr lang="es-ES_tradnl" b="1" dirty="0" smtClean="0"/>
              <a:t>POCA ACTIVIDAD</a:t>
            </a:r>
          </a:p>
          <a:p>
            <a:pPr>
              <a:buNone/>
            </a:pPr>
            <a:endParaRPr lang="es-ES_tradnl" b="1" dirty="0" smtClean="0"/>
          </a:p>
          <a:p>
            <a:r>
              <a:rPr lang="es-ES_tradnl" b="1" dirty="0" smtClean="0"/>
              <a:t>MEDICAMENTOS</a:t>
            </a:r>
            <a:r>
              <a:rPr lang="es-ES_tradnl" b="1" dirty="0" smtClean="0">
                <a:sym typeface="Wingdings" pitchFamily="2" charset="2"/>
              </a:rPr>
              <a:t></a:t>
            </a:r>
          </a:p>
          <a:p>
            <a:pPr>
              <a:buNone/>
            </a:pPr>
            <a:r>
              <a:rPr lang="es-ES_tradnl" b="1" dirty="0" smtClean="0">
                <a:sym typeface="Wingdings" pitchFamily="2" charset="2"/>
              </a:rPr>
              <a:t>	</a:t>
            </a:r>
            <a:r>
              <a:rPr lang="es-ES_tradnl" b="1" dirty="0" smtClean="0">
                <a:sym typeface="Wingdings" pitchFamily="2" charset="2"/>
              </a:rPr>
              <a:t>TOLERANCIA</a:t>
            </a:r>
            <a:r>
              <a:rPr lang="es-ES_tradnl" b="1" dirty="0" smtClean="0">
                <a:sym typeface="Wingdings" pitchFamily="2" charset="2"/>
              </a:rPr>
              <a:t>, ADICCIÓN, EFECTOS SECUNDARIOS</a:t>
            </a:r>
            <a:endParaRPr lang="es-ES_tradnl" b="1" dirty="0" smtClean="0"/>
          </a:p>
        </p:txBody>
      </p:sp>
      <p:sp>
        <p:nvSpPr>
          <p:cNvPr id="8" name="7 Rectángulo"/>
          <p:cNvSpPr/>
          <p:nvPr/>
        </p:nvSpPr>
        <p:spPr>
          <a:xfrm>
            <a:off x="0" y="2204864"/>
            <a:ext cx="1728192" cy="1944216"/>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_tradnl" sz="2800" b="1" dirty="0" smtClean="0">
                <a:solidFill>
                  <a:sysClr val="windowText" lastClr="000000"/>
                </a:solidFill>
              </a:rPr>
              <a:t>DOLOR</a:t>
            </a:r>
            <a:endParaRPr lang="es-ES" sz="2800" b="1" dirty="0" smtClean="0">
              <a:solidFill>
                <a:sysClr val="windowText" lastClr="000000"/>
              </a:solidFill>
            </a:endParaRPr>
          </a:p>
          <a:p>
            <a:pPr algn="ctr"/>
            <a:endParaRPr lang="es-ES" dirty="0"/>
          </a:p>
        </p:txBody>
      </p:sp>
      <p:sp>
        <p:nvSpPr>
          <p:cNvPr id="10" name="9 Rectángulo"/>
          <p:cNvSpPr/>
          <p:nvPr/>
        </p:nvSpPr>
        <p:spPr>
          <a:xfrm>
            <a:off x="7293496" y="2132856"/>
            <a:ext cx="1850504" cy="2016224"/>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_tradnl" sz="2800" b="1" dirty="0" smtClean="0">
                <a:solidFill>
                  <a:sysClr val="windowText" lastClr="000000"/>
                </a:solidFill>
              </a:rPr>
              <a:t>MAYOR DOLOR</a:t>
            </a:r>
            <a:endParaRPr lang="es-ES" sz="2800" b="1" dirty="0" smtClean="0">
              <a:solidFill>
                <a:sysClr val="windowText" lastClr="000000"/>
              </a:solidFill>
            </a:endParaRPr>
          </a:p>
          <a:p>
            <a:pPr algn="ctr"/>
            <a:endParaRPr lang="es-ES" dirty="0"/>
          </a:p>
        </p:txBody>
      </p:sp>
      <p:sp>
        <p:nvSpPr>
          <p:cNvPr id="11" name="10 Flecha derecha"/>
          <p:cNvSpPr/>
          <p:nvPr/>
        </p:nvSpPr>
        <p:spPr>
          <a:xfrm>
            <a:off x="1835696" y="1268760"/>
            <a:ext cx="576064" cy="3816424"/>
          </a:xfrm>
          <a:prstGeom prst="rightArrow">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ln>
                <a:solidFill>
                  <a:schemeClr val="accent2"/>
                </a:solidFill>
              </a:ln>
            </a:endParaRPr>
          </a:p>
        </p:txBody>
      </p:sp>
      <p:sp>
        <p:nvSpPr>
          <p:cNvPr id="12" name="11 Flecha derecha"/>
          <p:cNvSpPr/>
          <p:nvPr/>
        </p:nvSpPr>
        <p:spPr>
          <a:xfrm>
            <a:off x="6156176" y="1412776"/>
            <a:ext cx="936104" cy="3816424"/>
          </a:xfrm>
          <a:prstGeom prst="rightArrow">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ln>
                <a:solidFill>
                  <a:schemeClr val="accent2"/>
                </a:solidFill>
              </a:ln>
            </a:endParaRPr>
          </a:p>
        </p:txBody>
      </p:sp>
      <p:pic>
        <p:nvPicPr>
          <p:cNvPr id="13" name="Picture 2" descr="http://www.educima.com/mantener-la-puerta-abierta-t15182.jpg"/>
          <p:cNvPicPr>
            <a:picLocks noChangeAspect="1" noChangeArrowheads="1"/>
          </p:cNvPicPr>
          <p:nvPr/>
        </p:nvPicPr>
        <p:blipFill>
          <a:blip r:embed="rId2" cstate="print"/>
          <a:srcRect/>
          <a:stretch>
            <a:fillRect/>
          </a:stretch>
        </p:blipFill>
        <p:spPr bwMode="auto">
          <a:xfrm>
            <a:off x="6948264" y="4437112"/>
            <a:ext cx="2016224" cy="2232248"/>
          </a:xfrm>
          <a:prstGeom prst="rect">
            <a:avLst/>
          </a:prstGeom>
          <a:solidFill>
            <a:schemeClr val="accent4">
              <a:lumMod val="60000"/>
              <a:lumOff val="40000"/>
            </a:schemeClr>
          </a:solidFill>
          <a:ln w="76200">
            <a:solidFill>
              <a:schemeClr val="accent4">
                <a:lumMod val="60000"/>
                <a:lumOff val="40000"/>
              </a:schemeClr>
            </a:solid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6">
                                            <p:txEl>
                                              <p:pRg st="2" end="2"/>
                                            </p:txEl>
                                          </p:spTgt>
                                        </p:tgtEl>
                                        <p:attrNameLst>
                                          <p:attrName>style.visibility</p:attrName>
                                        </p:attrNameLst>
                                      </p:cBhvr>
                                      <p:to>
                                        <p:strVal val="visible"/>
                                      </p:to>
                                    </p:set>
                                    <p:anim calcmode="lin" valueType="num">
                                      <p:cBhvr additive="base">
                                        <p:cTn id="13"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6">
                                            <p:txEl>
                                              <p:pRg st="4" end="4"/>
                                            </p:txEl>
                                          </p:spTgt>
                                        </p:tgtEl>
                                        <p:attrNameLst>
                                          <p:attrName>style.visibility</p:attrName>
                                        </p:attrNameLst>
                                      </p:cBhvr>
                                      <p:to>
                                        <p:strVal val="visible"/>
                                      </p:to>
                                    </p:set>
                                    <p:anim calcmode="lin" valueType="num">
                                      <p:cBhvr additive="base">
                                        <p:cTn id="19"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6">
                                            <p:txEl>
                                              <p:pRg st="6" end="6"/>
                                            </p:txEl>
                                          </p:spTgt>
                                        </p:tgtEl>
                                        <p:attrNameLst>
                                          <p:attrName>style.visibility</p:attrName>
                                        </p:attrNameLst>
                                      </p:cBhvr>
                                      <p:to>
                                        <p:strVal val="visible"/>
                                      </p:to>
                                    </p:set>
                                    <p:anim calcmode="lin" valueType="num">
                                      <p:cBhvr additive="base">
                                        <p:cTn id="25" dur="500" fill="hold"/>
                                        <p:tgtEl>
                                          <p:spTgt spid="6">
                                            <p:txEl>
                                              <p:pRg st="6" end="6"/>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6">
                                            <p:txEl>
                                              <p:pRg st="8" end="8"/>
                                            </p:txEl>
                                          </p:spTgt>
                                        </p:tgtEl>
                                        <p:attrNameLst>
                                          <p:attrName>style.visibility</p:attrName>
                                        </p:attrNameLst>
                                      </p:cBhvr>
                                      <p:to>
                                        <p:strVal val="visible"/>
                                      </p:to>
                                    </p:set>
                                    <p:anim calcmode="lin" valueType="num">
                                      <p:cBhvr additive="base">
                                        <p:cTn id="31" dur="500" fill="hold"/>
                                        <p:tgtEl>
                                          <p:spTgt spid="6">
                                            <p:txEl>
                                              <p:pRg st="8" end="8"/>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6">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6">
                                            <p:txEl>
                                              <p:pRg st="10" end="10"/>
                                            </p:txEl>
                                          </p:spTgt>
                                        </p:tgtEl>
                                        <p:attrNameLst>
                                          <p:attrName>style.visibility</p:attrName>
                                        </p:attrNameLst>
                                      </p:cBhvr>
                                      <p:to>
                                        <p:strVal val="visible"/>
                                      </p:to>
                                    </p:set>
                                    <p:anim calcmode="lin" valueType="num">
                                      <p:cBhvr additive="base">
                                        <p:cTn id="37" dur="500" fill="hold"/>
                                        <p:tgtEl>
                                          <p:spTgt spid="6">
                                            <p:txEl>
                                              <p:pRg st="10" end="10"/>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6">
                                            <p:txEl>
                                              <p:pRg st="10" end="10"/>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6">
                                            <p:txEl>
                                              <p:pRg st="12" end="12"/>
                                            </p:txEl>
                                          </p:spTgt>
                                        </p:tgtEl>
                                        <p:attrNameLst>
                                          <p:attrName>style.visibility</p:attrName>
                                        </p:attrNameLst>
                                      </p:cBhvr>
                                      <p:to>
                                        <p:strVal val="visible"/>
                                      </p:to>
                                    </p:set>
                                    <p:anim calcmode="lin" valueType="num">
                                      <p:cBhvr additive="base">
                                        <p:cTn id="43" dur="500" fill="hold"/>
                                        <p:tgtEl>
                                          <p:spTgt spid="6">
                                            <p:txEl>
                                              <p:pRg st="12" end="12"/>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6">
                                            <p:txEl>
                                              <p:pRg st="12" end="12"/>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6">
                                            <p:txEl>
                                              <p:pRg st="13" end="13"/>
                                            </p:txEl>
                                          </p:spTgt>
                                        </p:tgtEl>
                                        <p:attrNameLst>
                                          <p:attrName>style.visibility</p:attrName>
                                        </p:attrNameLst>
                                      </p:cBhvr>
                                      <p:to>
                                        <p:strVal val="visible"/>
                                      </p:to>
                                    </p:set>
                                    <p:anim calcmode="lin" valueType="num">
                                      <p:cBhvr additive="base">
                                        <p:cTn id="49" dur="500" fill="hold"/>
                                        <p:tgtEl>
                                          <p:spTgt spid="6">
                                            <p:txEl>
                                              <p:pRg st="13" end="13"/>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6">
                                            <p:txEl>
                                              <p:pRg st="13" end="1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z="4400" b="1" dirty="0" smtClean="0"/>
              <a:t>ESCUCHANDO AL DOLOR</a:t>
            </a:r>
            <a:endParaRPr lang="es-ES" b="1" dirty="0"/>
          </a:p>
        </p:txBody>
      </p:sp>
      <p:sp>
        <p:nvSpPr>
          <p:cNvPr id="6" name="5 Marcador de contenido"/>
          <p:cNvSpPr>
            <a:spLocks noGrp="1"/>
          </p:cNvSpPr>
          <p:nvPr>
            <p:ph idx="1"/>
          </p:nvPr>
        </p:nvSpPr>
        <p:spPr/>
        <p:txBody>
          <a:bodyPr/>
          <a:lstStyle/>
          <a:p>
            <a:endParaRPr lang="es-ES" b="1" dirty="0" smtClean="0">
              <a:solidFill>
                <a:srgbClr val="002060"/>
              </a:solidFill>
            </a:endParaRPr>
          </a:p>
          <a:p>
            <a:pPr>
              <a:buNone/>
            </a:pPr>
            <a:endParaRPr lang="es-ES" b="1" dirty="0" smtClean="0">
              <a:solidFill>
                <a:srgbClr val="002060"/>
              </a:solidFill>
            </a:endParaRPr>
          </a:p>
        </p:txBody>
      </p:sp>
      <p:pic>
        <p:nvPicPr>
          <p:cNvPr id="2052" name="Picture 4" descr="C:\Documents and Settings\Chicho\Configuración local\Archivos temporales de Internet\Content.IE5\5EXQU1BC\MCj04398590000[1].wmf"/>
          <p:cNvPicPr>
            <a:picLocks noChangeAspect="1" noChangeArrowheads="1"/>
          </p:cNvPicPr>
          <p:nvPr/>
        </p:nvPicPr>
        <p:blipFill>
          <a:blip r:embed="rId2" cstate="print"/>
          <a:srcRect/>
          <a:stretch>
            <a:fillRect/>
          </a:stretch>
        </p:blipFill>
        <p:spPr bwMode="auto">
          <a:xfrm>
            <a:off x="1763688" y="2132856"/>
            <a:ext cx="5688632" cy="4000528"/>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79512" y="214290"/>
            <a:ext cx="8784976" cy="928694"/>
          </a:xfrm>
        </p:spPr>
        <p:txBody>
          <a:bodyPr>
            <a:normAutofit fontScale="90000"/>
          </a:bodyPr>
          <a:lstStyle/>
          <a:p>
            <a:pPr algn="ctr"/>
            <a:r>
              <a:rPr lang="es-ES" b="1" dirty="0" smtClean="0"/>
              <a:t>MITOS SOBRE LA EDAD Y LAS PERSONAS MAYORES</a:t>
            </a:r>
            <a:endParaRPr lang="es-ES" b="1" dirty="0"/>
          </a:p>
        </p:txBody>
      </p:sp>
      <p:sp>
        <p:nvSpPr>
          <p:cNvPr id="3" name="2 Marcador de contenido"/>
          <p:cNvSpPr>
            <a:spLocks noGrp="1"/>
          </p:cNvSpPr>
          <p:nvPr>
            <p:ph idx="1"/>
          </p:nvPr>
        </p:nvSpPr>
        <p:spPr>
          <a:xfrm>
            <a:off x="0" y="1285860"/>
            <a:ext cx="9144000" cy="5143536"/>
          </a:xfrm>
        </p:spPr>
        <p:txBody>
          <a:bodyPr>
            <a:normAutofit fontScale="92500" lnSpcReduction="10000"/>
          </a:bodyPr>
          <a:lstStyle/>
          <a:p>
            <a:pPr>
              <a:buNone/>
            </a:pPr>
            <a:endParaRPr lang="es-ES" b="1" dirty="0" smtClean="0"/>
          </a:p>
          <a:p>
            <a:pPr>
              <a:buNone/>
            </a:pPr>
            <a:r>
              <a:rPr lang="es-ES" b="1" dirty="0" smtClean="0"/>
              <a:t>La vista y el oído empeoran en la vejez  </a:t>
            </a:r>
          </a:p>
          <a:p>
            <a:pPr algn="r">
              <a:buNone/>
            </a:pPr>
            <a:r>
              <a:rPr lang="es-ES" b="1" dirty="0" smtClean="0"/>
              <a:t>            						VERDADERO</a:t>
            </a:r>
          </a:p>
          <a:p>
            <a:pPr>
              <a:buNone/>
            </a:pPr>
            <a:endParaRPr lang="es-ES" b="1" dirty="0" smtClean="0"/>
          </a:p>
          <a:p>
            <a:pPr>
              <a:buNone/>
            </a:pPr>
            <a:r>
              <a:rPr lang="es-ES" b="1" dirty="0" smtClean="0"/>
              <a:t>La fuerza física disminuye con la edad	</a:t>
            </a:r>
          </a:p>
          <a:p>
            <a:pPr algn="r">
              <a:buNone/>
            </a:pPr>
            <a:r>
              <a:rPr lang="es-ES" b="1" dirty="0" smtClean="0"/>
              <a:t>							VERDADERO</a:t>
            </a:r>
          </a:p>
          <a:p>
            <a:pPr>
              <a:buNone/>
            </a:pPr>
            <a:r>
              <a:rPr lang="es-ES" b="1" dirty="0" smtClean="0"/>
              <a:t>Las personas mayores suelen tener menos accidentes que las más jóvenes  	</a:t>
            </a:r>
          </a:p>
          <a:p>
            <a:pPr algn="r">
              <a:buNone/>
            </a:pPr>
            <a:r>
              <a:rPr lang="es-ES" b="1" dirty="0" smtClean="0"/>
              <a:t>VERDADERO</a:t>
            </a:r>
          </a:p>
          <a:p>
            <a:pPr algn="r">
              <a:buNone/>
            </a:pPr>
            <a:endParaRPr lang="es-ES" b="1" dirty="0" smtClean="0"/>
          </a:p>
          <a:p>
            <a:pPr>
              <a:buNone/>
            </a:pPr>
            <a:r>
              <a:rPr lang="es-ES" b="1" dirty="0" smtClean="0"/>
              <a:t>		</a:t>
            </a:r>
            <a:endParaRPr lang="es-ES" b="1" dirty="0"/>
          </a:p>
        </p:txBody>
      </p:sp>
      <p:pic>
        <p:nvPicPr>
          <p:cNvPr id="5" name="4 Imagen"/>
          <p:cNvPicPr/>
          <p:nvPr/>
        </p:nvPicPr>
        <p:blipFill>
          <a:blip r:embed="rId2" cstate="print"/>
          <a:srcRect/>
          <a:stretch>
            <a:fillRect/>
          </a:stretch>
        </p:blipFill>
        <p:spPr bwMode="auto">
          <a:xfrm>
            <a:off x="4643438" y="5429264"/>
            <a:ext cx="2071702" cy="1285884"/>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 presetClass="entr" presetSubtype="10"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blinds(horizontal)">
                                      <p:cBhvr>
                                        <p:cTn id="13" dur="500"/>
                                        <p:tgtEl>
                                          <p:spTgt spid="3">
                                            <p:txEl>
                                              <p:pRg st="2" end="2"/>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nodeType="clickEffect">
                                  <p:stCondLst>
                                    <p:cond delay="0"/>
                                  </p:stCondLst>
                                  <p:childTnLst>
                                    <p:set>
                                      <p:cBhvr>
                                        <p:cTn id="17" dur="1" fill="hold">
                                          <p:stCondLst>
                                            <p:cond delay="0"/>
                                          </p:stCondLst>
                                        </p:cTn>
                                        <p:tgtEl>
                                          <p:spTgt spid="3">
                                            <p:txEl>
                                              <p:pRg st="4" end="4"/>
                                            </p:txEl>
                                          </p:spTgt>
                                        </p:tgtEl>
                                        <p:attrNameLst>
                                          <p:attrName>style.visibility</p:attrName>
                                        </p:attrNameLst>
                                      </p:cBhvr>
                                      <p:to>
                                        <p:strVal val="visible"/>
                                      </p:to>
                                    </p:set>
                                    <p:anim calcmode="lin" valueType="num">
                                      <p:cBhvr additive="base">
                                        <p:cTn id="18"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3" presetClass="entr" presetSubtype="10" fill="hold" nodeType="clickEffect">
                                  <p:stCondLst>
                                    <p:cond delay="0"/>
                                  </p:stCondLst>
                                  <p:childTnLst>
                                    <p:set>
                                      <p:cBhvr>
                                        <p:cTn id="23" dur="1" fill="hold">
                                          <p:stCondLst>
                                            <p:cond delay="0"/>
                                          </p:stCondLst>
                                        </p:cTn>
                                        <p:tgtEl>
                                          <p:spTgt spid="3">
                                            <p:txEl>
                                              <p:pRg st="5" end="5"/>
                                            </p:txEl>
                                          </p:spTgt>
                                        </p:tgtEl>
                                        <p:attrNameLst>
                                          <p:attrName>style.visibility</p:attrName>
                                        </p:attrNameLst>
                                      </p:cBhvr>
                                      <p:to>
                                        <p:strVal val="visible"/>
                                      </p:to>
                                    </p:set>
                                    <p:animEffect transition="in" filter="blinds(horizontal)">
                                      <p:cBhvr>
                                        <p:cTn id="24" dur="500"/>
                                        <p:tgtEl>
                                          <p:spTgt spid="3">
                                            <p:txEl>
                                              <p:pRg st="5" end="5"/>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nodeType="clickEffect">
                                  <p:stCondLst>
                                    <p:cond delay="0"/>
                                  </p:stCondLst>
                                  <p:childTnLst>
                                    <p:set>
                                      <p:cBhvr>
                                        <p:cTn id="28" dur="1" fill="hold">
                                          <p:stCondLst>
                                            <p:cond delay="0"/>
                                          </p:stCondLst>
                                        </p:cTn>
                                        <p:tgtEl>
                                          <p:spTgt spid="3">
                                            <p:txEl>
                                              <p:pRg st="6" end="6"/>
                                            </p:txEl>
                                          </p:spTgt>
                                        </p:tgtEl>
                                        <p:attrNameLst>
                                          <p:attrName>style.visibility</p:attrName>
                                        </p:attrNameLst>
                                      </p:cBhvr>
                                      <p:to>
                                        <p:strVal val="visible"/>
                                      </p:to>
                                    </p:set>
                                    <p:anim calcmode="lin" valueType="num">
                                      <p:cBhvr additive="base">
                                        <p:cTn id="29"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3" presetClass="entr" presetSubtype="10" fill="hold"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animEffect transition="in" filter="blinds(horizontal)">
                                      <p:cBhvr>
                                        <p:cTn id="35"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67494"/>
            <a:ext cx="8229600" cy="1232680"/>
          </a:xfrm>
        </p:spPr>
        <p:txBody>
          <a:bodyPr>
            <a:normAutofit fontScale="90000"/>
          </a:bodyPr>
          <a:lstStyle/>
          <a:p>
            <a:pPr algn="ctr"/>
            <a:r>
              <a:rPr lang="es-ES" b="1" dirty="0" smtClean="0"/>
              <a:t>MITOS SOBRE LA EDAD Y LAS PERSONAS MAYORES</a:t>
            </a:r>
            <a:endParaRPr lang="es-ES" dirty="0"/>
          </a:p>
        </p:txBody>
      </p:sp>
      <p:sp>
        <p:nvSpPr>
          <p:cNvPr id="3" name="2 Marcador de contenido"/>
          <p:cNvSpPr>
            <a:spLocks noGrp="1"/>
          </p:cNvSpPr>
          <p:nvPr>
            <p:ph idx="1"/>
          </p:nvPr>
        </p:nvSpPr>
        <p:spPr>
          <a:xfrm>
            <a:off x="214282" y="1714488"/>
            <a:ext cx="8472518" cy="4857784"/>
          </a:xfrm>
        </p:spPr>
        <p:txBody>
          <a:bodyPr>
            <a:normAutofit fontScale="92500" lnSpcReduction="10000"/>
          </a:bodyPr>
          <a:lstStyle/>
          <a:p>
            <a:pPr>
              <a:buNone/>
            </a:pPr>
            <a:r>
              <a:rPr lang="es-ES" b="1" dirty="0" smtClean="0"/>
              <a:t> </a:t>
            </a:r>
          </a:p>
          <a:p>
            <a:pPr>
              <a:buNone/>
            </a:pPr>
            <a:r>
              <a:rPr lang="es-ES" b="1" dirty="0" smtClean="0"/>
              <a:t>Hacer ejercicio físico regular puede perjudicar la salud</a:t>
            </a:r>
          </a:p>
          <a:p>
            <a:pPr algn="r">
              <a:buNone/>
            </a:pPr>
            <a:r>
              <a:rPr lang="es-ES" b="1" dirty="0" smtClean="0"/>
              <a:t>					FALSO</a:t>
            </a:r>
          </a:p>
          <a:p>
            <a:pPr>
              <a:buNone/>
            </a:pPr>
            <a:r>
              <a:rPr lang="es-ES" b="1" dirty="0" smtClean="0"/>
              <a:t>En la vejez, se hace muy difícil cambiar</a:t>
            </a:r>
          </a:p>
          <a:p>
            <a:pPr algn="r">
              <a:buNone/>
            </a:pPr>
            <a:r>
              <a:rPr lang="es-ES" b="1" dirty="0" smtClean="0"/>
              <a:t>							FALSO</a:t>
            </a:r>
          </a:p>
          <a:p>
            <a:pPr>
              <a:buNone/>
            </a:pPr>
            <a:r>
              <a:rPr lang="es-ES" b="1" dirty="0" smtClean="0"/>
              <a:t>Las personas mayores pueden aprender aproximadamente tanto como las más jóvenes si están motivadas 	</a:t>
            </a:r>
          </a:p>
          <a:p>
            <a:pPr algn="r">
              <a:buNone/>
            </a:pPr>
            <a:r>
              <a:rPr lang="es-ES" b="1" dirty="0" smtClean="0"/>
              <a:t>							VERDADERO</a:t>
            </a:r>
          </a:p>
          <a:p>
            <a:pPr>
              <a:buNone/>
            </a:pPr>
            <a:endParaRPr lang="es-ES" dirty="0" smtClean="0"/>
          </a:p>
          <a:p>
            <a:endParaRPr lang="es-E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 presetClass="entr" presetSubtype="10"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blinds(horizontal)">
                                      <p:cBhvr>
                                        <p:cTn id="13" dur="500"/>
                                        <p:tgtEl>
                                          <p:spTgt spid="3">
                                            <p:txEl>
                                              <p:pRg st="2" end="2"/>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nodeType="click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 calcmode="lin" valueType="num">
                                      <p:cBhvr additive="base">
                                        <p:cTn id="18"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3" presetClass="entr" presetSubtype="10" fill="hold" nodeType="clickEffect">
                                  <p:stCondLst>
                                    <p:cond delay="0"/>
                                  </p:stCondLst>
                                  <p:childTnLst>
                                    <p:set>
                                      <p:cBhvr>
                                        <p:cTn id="23" dur="1" fill="hold">
                                          <p:stCondLst>
                                            <p:cond delay="0"/>
                                          </p:stCondLst>
                                        </p:cTn>
                                        <p:tgtEl>
                                          <p:spTgt spid="3">
                                            <p:txEl>
                                              <p:pRg st="4" end="4"/>
                                            </p:txEl>
                                          </p:spTgt>
                                        </p:tgtEl>
                                        <p:attrNameLst>
                                          <p:attrName>style.visibility</p:attrName>
                                        </p:attrNameLst>
                                      </p:cBhvr>
                                      <p:to>
                                        <p:strVal val="visible"/>
                                      </p:to>
                                    </p:set>
                                    <p:animEffect transition="in" filter="blinds(horizontal)">
                                      <p:cBhvr>
                                        <p:cTn id="24" dur="500"/>
                                        <p:tgtEl>
                                          <p:spTgt spid="3">
                                            <p:txEl>
                                              <p:pRg st="4" end="4"/>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nodeType="clickEffect">
                                  <p:stCondLst>
                                    <p:cond delay="0"/>
                                  </p:stCondLst>
                                  <p:childTnLst>
                                    <p:set>
                                      <p:cBhvr>
                                        <p:cTn id="28" dur="1" fill="hold">
                                          <p:stCondLst>
                                            <p:cond delay="0"/>
                                          </p:stCondLst>
                                        </p:cTn>
                                        <p:tgtEl>
                                          <p:spTgt spid="3">
                                            <p:txEl>
                                              <p:pRg st="5" end="5"/>
                                            </p:txEl>
                                          </p:spTgt>
                                        </p:tgtEl>
                                        <p:attrNameLst>
                                          <p:attrName>style.visibility</p:attrName>
                                        </p:attrNameLst>
                                      </p:cBhvr>
                                      <p:to>
                                        <p:strVal val="visible"/>
                                      </p:to>
                                    </p:set>
                                    <p:anim calcmode="lin" valueType="num">
                                      <p:cBhvr additive="base">
                                        <p:cTn id="29"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3" presetClass="entr" presetSubtype="10" fill="hold" nodeType="clickEffect">
                                  <p:stCondLst>
                                    <p:cond delay="0"/>
                                  </p:stCondLst>
                                  <p:childTnLst>
                                    <p:set>
                                      <p:cBhvr>
                                        <p:cTn id="34" dur="1" fill="hold">
                                          <p:stCondLst>
                                            <p:cond delay="0"/>
                                          </p:stCondLst>
                                        </p:cTn>
                                        <p:tgtEl>
                                          <p:spTgt spid="3">
                                            <p:txEl>
                                              <p:pRg st="6" end="6"/>
                                            </p:txEl>
                                          </p:spTgt>
                                        </p:tgtEl>
                                        <p:attrNameLst>
                                          <p:attrName>style.visibility</p:attrName>
                                        </p:attrNameLst>
                                      </p:cBhvr>
                                      <p:to>
                                        <p:strVal val="visible"/>
                                      </p:to>
                                    </p:set>
                                    <p:animEffect transition="in" filter="blinds(horizontal)">
                                      <p:cBhvr>
                                        <p:cTn id="35"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 b="1" dirty="0" smtClean="0"/>
              <a:t>MITOS SOBRE LA EDAD Y LAS PERSONAS MAYORES</a:t>
            </a:r>
            <a:endParaRPr lang="es-ES" dirty="0"/>
          </a:p>
        </p:txBody>
      </p:sp>
      <p:sp>
        <p:nvSpPr>
          <p:cNvPr id="3" name="2 Marcador de contenido"/>
          <p:cNvSpPr>
            <a:spLocks noGrp="1"/>
          </p:cNvSpPr>
          <p:nvPr>
            <p:ph idx="1"/>
          </p:nvPr>
        </p:nvSpPr>
        <p:spPr>
          <a:xfrm>
            <a:off x="0" y="1928802"/>
            <a:ext cx="8829676" cy="4929198"/>
          </a:xfrm>
        </p:spPr>
        <p:txBody>
          <a:bodyPr>
            <a:normAutofit fontScale="47500" lnSpcReduction="20000"/>
          </a:bodyPr>
          <a:lstStyle/>
          <a:p>
            <a:pPr>
              <a:buNone/>
            </a:pPr>
            <a:endParaRPr lang="es-ES" b="1" dirty="0" smtClean="0"/>
          </a:p>
          <a:p>
            <a:pPr>
              <a:buNone/>
            </a:pPr>
            <a:r>
              <a:rPr lang="es-ES" sz="5100" b="1" dirty="0" smtClean="0"/>
              <a:t>Las personas mayores son más infelices que las más jóvenes				</a:t>
            </a:r>
          </a:p>
          <a:p>
            <a:pPr algn="r">
              <a:buNone/>
            </a:pPr>
            <a:r>
              <a:rPr lang="es-ES" sz="5100" b="1" dirty="0" smtClean="0"/>
              <a:t>FALSO</a:t>
            </a:r>
          </a:p>
          <a:p>
            <a:pPr>
              <a:buNone/>
            </a:pPr>
            <a:r>
              <a:rPr lang="es-ES" sz="5100" b="1" dirty="0" smtClean="0"/>
              <a:t>Los sentimientos de soledad se producen cuando no tienes familia</a:t>
            </a:r>
          </a:p>
          <a:p>
            <a:pPr algn="r">
              <a:buNone/>
            </a:pPr>
            <a:r>
              <a:rPr lang="es-ES" sz="5100" b="1" dirty="0" smtClean="0"/>
              <a:t>			FALSO</a:t>
            </a:r>
          </a:p>
          <a:p>
            <a:pPr>
              <a:buNone/>
            </a:pPr>
            <a:r>
              <a:rPr lang="es-ES" sz="5100" b="1" dirty="0" smtClean="0"/>
              <a:t>En general, las personas mayores tienen menos amigos que las más jóvenes	</a:t>
            </a:r>
          </a:p>
          <a:p>
            <a:pPr algn="r">
              <a:buNone/>
            </a:pPr>
            <a:r>
              <a:rPr lang="es-ES" sz="5100" b="1" dirty="0" smtClean="0"/>
              <a:t>FALSO</a:t>
            </a:r>
          </a:p>
          <a:p>
            <a:pPr algn="r">
              <a:buNone/>
            </a:pPr>
            <a:endParaRPr lang="es-ES" sz="5100" b="1" dirty="0" smtClean="0"/>
          </a:p>
          <a:p>
            <a:pPr algn="r">
              <a:buNone/>
            </a:pPr>
            <a:endParaRPr lang="es-ES" b="1" dirty="0" smtClean="0"/>
          </a:p>
          <a:p>
            <a:pPr algn="r">
              <a:buNone/>
            </a:pPr>
            <a:endParaRPr lang="es-ES" b="1" dirty="0" smtClean="0"/>
          </a:p>
          <a:p>
            <a:pPr>
              <a:buNone/>
            </a:pPr>
            <a:r>
              <a:rPr lang="es-ES" dirty="0" smtClean="0"/>
              <a:t>	</a:t>
            </a:r>
            <a:endParaRPr lang="es-E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 presetClass="entr" presetSubtype="10"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blinds(horizontal)">
                                      <p:cBhvr>
                                        <p:cTn id="13" dur="500"/>
                                        <p:tgtEl>
                                          <p:spTgt spid="3">
                                            <p:txEl>
                                              <p:pRg st="2" end="2"/>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nodeType="click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 calcmode="lin" valueType="num">
                                      <p:cBhvr additive="base">
                                        <p:cTn id="18"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3" presetClass="entr" presetSubtype="10" fill="hold" nodeType="clickEffect">
                                  <p:stCondLst>
                                    <p:cond delay="0"/>
                                  </p:stCondLst>
                                  <p:childTnLst>
                                    <p:set>
                                      <p:cBhvr>
                                        <p:cTn id="23" dur="1" fill="hold">
                                          <p:stCondLst>
                                            <p:cond delay="0"/>
                                          </p:stCondLst>
                                        </p:cTn>
                                        <p:tgtEl>
                                          <p:spTgt spid="3">
                                            <p:txEl>
                                              <p:pRg st="4" end="4"/>
                                            </p:txEl>
                                          </p:spTgt>
                                        </p:tgtEl>
                                        <p:attrNameLst>
                                          <p:attrName>style.visibility</p:attrName>
                                        </p:attrNameLst>
                                      </p:cBhvr>
                                      <p:to>
                                        <p:strVal val="visible"/>
                                      </p:to>
                                    </p:set>
                                    <p:animEffect transition="in" filter="blinds(horizontal)">
                                      <p:cBhvr>
                                        <p:cTn id="24" dur="500"/>
                                        <p:tgtEl>
                                          <p:spTgt spid="3">
                                            <p:txEl>
                                              <p:pRg st="4" end="4"/>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nodeType="clickEffect">
                                  <p:stCondLst>
                                    <p:cond delay="0"/>
                                  </p:stCondLst>
                                  <p:childTnLst>
                                    <p:set>
                                      <p:cBhvr>
                                        <p:cTn id="28" dur="1" fill="hold">
                                          <p:stCondLst>
                                            <p:cond delay="0"/>
                                          </p:stCondLst>
                                        </p:cTn>
                                        <p:tgtEl>
                                          <p:spTgt spid="3">
                                            <p:txEl>
                                              <p:pRg st="5" end="5"/>
                                            </p:txEl>
                                          </p:spTgt>
                                        </p:tgtEl>
                                        <p:attrNameLst>
                                          <p:attrName>style.visibility</p:attrName>
                                        </p:attrNameLst>
                                      </p:cBhvr>
                                      <p:to>
                                        <p:strVal val="visible"/>
                                      </p:to>
                                    </p:set>
                                    <p:anim calcmode="lin" valueType="num">
                                      <p:cBhvr additive="base">
                                        <p:cTn id="29"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3" presetClass="entr" presetSubtype="10" fill="hold" nodeType="clickEffect">
                                  <p:stCondLst>
                                    <p:cond delay="0"/>
                                  </p:stCondLst>
                                  <p:childTnLst>
                                    <p:set>
                                      <p:cBhvr>
                                        <p:cTn id="34" dur="1" fill="hold">
                                          <p:stCondLst>
                                            <p:cond delay="0"/>
                                          </p:stCondLst>
                                        </p:cTn>
                                        <p:tgtEl>
                                          <p:spTgt spid="3">
                                            <p:txEl>
                                              <p:pRg st="6" end="6"/>
                                            </p:txEl>
                                          </p:spTgt>
                                        </p:tgtEl>
                                        <p:attrNameLst>
                                          <p:attrName>style.visibility</p:attrName>
                                        </p:attrNameLst>
                                      </p:cBhvr>
                                      <p:to>
                                        <p:strVal val="visible"/>
                                      </p:to>
                                    </p:set>
                                    <p:animEffect transition="in" filter="blinds(horizontal)">
                                      <p:cBhvr>
                                        <p:cTn id="35"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85720" y="267494"/>
            <a:ext cx="8643998" cy="1018366"/>
          </a:xfrm>
        </p:spPr>
        <p:txBody>
          <a:bodyPr>
            <a:normAutofit/>
          </a:bodyPr>
          <a:lstStyle/>
          <a:p>
            <a:pPr algn="ctr"/>
            <a:r>
              <a:rPr lang="es-ES" sz="3600" b="1" dirty="0" smtClean="0"/>
              <a:t>ENVEJECIMIENTO CON ÉXITO</a:t>
            </a:r>
            <a:endParaRPr lang="es-ES" sz="3600" dirty="0"/>
          </a:p>
        </p:txBody>
      </p:sp>
      <p:sp>
        <p:nvSpPr>
          <p:cNvPr id="3" name="2 Marcador de contenido"/>
          <p:cNvSpPr>
            <a:spLocks noGrp="1"/>
          </p:cNvSpPr>
          <p:nvPr>
            <p:ph sz="half" idx="1"/>
          </p:nvPr>
        </p:nvSpPr>
        <p:spPr>
          <a:xfrm>
            <a:off x="214282" y="1285861"/>
            <a:ext cx="4281518" cy="4962540"/>
          </a:xfrm>
        </p:spPr>
        <p:txBody>
          <a:bodyPr/>
          <a:lstStyle/>
          <a:p>
            <a:r>
              <a:rPr lang="es-ES" dirty="0" smtClean="0"/>
              <a:t>A medida que nos hacemos mayores nos encontramos con más limitaciones:</a:t>
            </a:r>
          </a:p>
          <a:p>
            <a:pPr lvl="1"/>
            <a:r>
              <a:rPr lang="es-ES" dirty="0" smtClean="0"/>
              <a:t>Velocidad</a:t>
            </a:r>
          </a:p>
          <a:p>
            <a:pPr lvl="1"/>
            <a:r>
              <a:rPr lang="es-ES" dirty="0" smtClean="0"/>
              <a:t>Mayor </a:t>
            </a:r>
            <a:r>
              <a:rPr lang="es-ES" dirty="0" err="1" smtClean="0"/>
              <a:t>fatigabilidad</a:t>
            </a:r>
            <a:endParaRPr lang="es-ES" dirty="0" smtClean="0"/>
          </a:p>
          <a:p>
            <a:pPr lvl="1"/>
            <a:r>
              <a:rPr lang="es-ES" dirty="0" smtClean="0"/>
              <a:t>Dificultad en algunos movimientos</a:t>
            </a:r>
          </a:p>
          <a:p>
            <a:pPr lvl="1"/>
            <a:r>
              <a:rPr lang="es-ES" dirty="0" smtClean="0"/>
              <a:t>Limitaciones relacionadas con el dolor…</a:t>
            </a:r>
          </a:p>
        </p:txBody>
      </p:sp>
      <p:sp>
        <p:nvSpPr>
          <p:cNvPr id="4" name="3 Marcador de contenido"/>
          <p:cNvSpPr>
            <a:spLocks noGrp="1"/>
          </p:cNvSpPr>
          <p:nvPr>
            <p:ph sz="half" idx="2"/>
          </p:nvPr>
        </p:nvSpPr>
        <p:spPr>
          <a:xfrm>
            <a:off x="5786446" y="2571744"/>
            <a:ext cx="3143272" cy="3676656"/>
          </a:xfrm>
        </p:spPr>
        <p:txBody>
          <a:bodyPr/>
          <a:lstStyle/>
          <a:p>
            <a:pPr>
              <a:buNone/>
            </a:pPr>
            <a:r>
              <a:rPr lang="es-ES" dirty="0" smtClean="0"/>
              <a:t>	</a:t>
            </a:r>
            <a:r>
              <a:rPr lang="es-ES" b="1" dirty="0" smtClean="0"/>
              <a:t>NO PODEMOS HACER TANTAS COSAS COMO ANTES</a:t>
            </a:r>
            <a:endParaRPr lang="es-ES" b="1" dirty="0"/>
          </a:p>
        </p:txBody>
      </p:sp>
      <p:sp>
        <p:nvSpPr>
          <p:cNvPr id="5" name="4 Flecha derecha"/>
          <p:cNvSpPr/>
          <p:nvPr/>
        </p:nvSpPr>
        <p:spPr>
          <a:xfrm>
            <a:off x="4643438" y="3071810"/>
            <a:ext cx="978408"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pic>
        <p:nvPicPr>
          <p:cNvPr id="2051" name="Picture 3"/>
          <p:cNvPicPr>
            <a:picLocks noChangeAspect="1" noChangeArrowheads="1"/>
          </p:cNvPicPr>
          <p:nvPr/>
        </p:nvPicPr>
        <p:blipFill>
          <a:blip r:embed="rId2" cstate="print"/>
          <a:srcRect/>
          <a:stretch>
            <a:fillRect/>
          </a:stretch>
        </p:blipFill>
        <p:spPr bwMode="auto">
          <a:xfrm>
            <a:off x="7143768" y="4286256"/>
            <a:ext cx="1543049" cy="1809750"/>
          </a:xfrm>
          <a:prstGeom prst="rect">
            <a:avLst/>
          </a:prstGeom>
          <a:noFill/>
          <a:ln w="9525">
            <a:noFill/>
            <a:miter lim="800000"/>
            <a:headEnd/>
            <a:tailEnd/>
          </a:ln>
          <a:effectLst/>
        </p:spPr>
      </p:pic>
      <p:pic>
        <p:nvPicPr>
          <p:cNvPr id="2052" name="Picture 4"/>
          <p:cNvPicPr>
            <a:picLocks noChangeAspect="1" noChangeArrowheads="1"/>
          </p:cNvPicPr>
          <p:nvPr/>
        </p:nvPicPr>
        <p:blipFill>
          <a:blip r:embed="rId3" cstate="print"/>
          <a:srcRect/>
          <a:stretch>
            <a:fillRect/>
          </a:stretch>
        </p:blipFill>
        <p:spPr bwMode="auto">
          <a:xfrm>
            <a:off x="4929190" y="4643446"/>
            <a:ext cx="1428760" cy="1456775"/>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additive="base">
                                        <p:cTn id="1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 calcmode="lin" valueType="num">
                                      <p:cBhvr additive="base">
                                        <p:cTn id="2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8" presetClass="entr" presetSubtype="16" fill="hold" grpId="0" nodeType="clickEffect">
                                  <p:stCondLst>
                                    <p:cond delay="0"/>
                                  </p:stCondLst>
                                  <p:childTnLst>
                                    <p:set>
                                      <p:cBhvr>
                                        <p:cTn id="30" dur="1" fill="hold">
                                          <p:stCondLst>
                                            <p:cond delay="0"/>
                                          </p:stCondLst>
                                        </p:cTn>
                                        <p:tgtEl>
                                          <p:spTgt spid="5"/>
                                        </p:tgtEl>
                                        <p:attrNameLst>
                                          <p:attrName>style.visibility</p:attrName>
                                        </p:attrNameLst>
                                      </p:cBhvr>
                                      <p:to>
                                        <p:strVal val="visible"/>
                                      </p:to>
                                    </p:set>
                                    <p:animEffect transition="in" filter="diamond(in)">
                                      <p:cBhvr>
                                        <p:cTn id="31" dur="2000"/>
                                        <p:tgtEl>
                                          <p:spTgt spid="5"/>
                                        </p:tgtEl>
                                      </p:cBhvr>
                                    </p:animEffect>
                                  </p:childTnLst>
                                </p:cTn>
                              </p:par>
                              <p:par>
                                <p:cTn id="32" presetID="2" presetClass="entr" presetSubtype="4" fill="hold" nodeType="withEffect">
                                  <p:stCondLst>
                                    <p:cond delay="0"/>
                                  </p:stCondLst>
                                  <p:childTnLst>
                                    <p:set>
                                      <p:cBhvr>
                                        <p:cTn id="33" dur="1" fill="hold">
                                          <p:stCondLst>
                                            <p:cond delay="0"/>
                                          </p:stCondLst>
                                        </p:cTn>
                                        <p:tgtEl>
                                          <p:spTgt spid="4">
                                            <p:txEl>
                                              <p:pRg st="0" end="0"/>
                                            </p:txEl>
                                          </p:spTgt>
                                        </p:tgtEl>
                                        <p:attrNameLst>
                                          <p:attrName>style.visibility</p:attrName>
                                        </p:attrNameLst>
                                      </p:cBhvr>
                                      <p:to>
                                        <p:strVal val="visible"/>
                                      </p:to>
                                    </p:set>
                                    <p:anim calcmode="lin" valueType="num">
                                      <p:cBhvr additive="base">
                                        <p:cTn id="34"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35" dur="500" fill="hold"/>
                                        <p:tgtEl>
                                          <p:spTgt spid="4">
                                            <p:txEl>
                                              <p:pRg st="0" end="0"/>
                                            </p:txEl>
                                          </p:spTgt>
                                        </p:tgtEl>
                                        <p:attrNameLst>
                                          <p:attrName>ppt_y</p:attrName>
                                        </p:attrNameLst>
                                      </p:cBhvr>
                                      <p:tavLst>
                                        <p:tav tm="0">
                                          <p:val>
                                            <p:strVal val="1+#ppt_h/2"/>
                                          </p:val>
                                        </p:tav>
                                        <p:tav tm="100000">
                                          <p:val>
                                            <p:strVal val="#ppt_y"/>
                                          </p:val>
                                        </p:tav>
                                      </p:tavLst>
                                    </p:anim>
                                  </p:childTnLst>
                                </p:cTn>
                              </p:par>
                              <p:par>
                                <p:cTn id="36" presetID="8" presetClass="entr" presetSubtype="16" fill="hold" nodeType="withEffect">
                                  <p:stCondLst>
                                    <p:cond delay="0"/>
                                  </p:stCondLst>
                                  <p:childTnLst>
                                    <p:set>
                                      <p:cBhvr>
                                        <p:cTn id="37" dur="1" fill="hold">
                                          <p:stCondLst>
                                            <p:cond delay="0"/>
                                          </p:stCondLst>
                                        </p:cTn>
                                        <p:tgtEl>
                                          <p:spTgt spid="2052"/>
                                        </p:tgtEl>
                                        <p:attrNameLst>
                                          <p:attrName>style.visibility</p:attrName>
                                        </p:attrNameLst>
                                      </p:cBhvr>
                                      <p:to>
                                        <p:strVal val="visible"/>
                                      </p:to>
                                    </p:set>
                                    <p:animEffect transition="in" filter="diamond(in)">
                                      <p:cBhvr>
                                        <p:cTn id="38" dur="2000"/>
                                        <p:tgtEl>
                                          <p:spTgt spid="2052"/>
                                        </p:tgtEl>
                                      </p:cBhvr>
                                    </p:animEffect>
                                  </p:childTnLst>
                                </p:cTn>
                              </p:par>
                              <p:par>
                                <p:cTn id="39" presetID="8" presetClass="entr" presetSubtype="16" fill="hold" nodeType="withEffect">
                                  <p:stCondLst>
                                    <p:cond delay="0"/>
                                  </p:stCondLst>
                                  <p:childTnLst>
                                    <p:set>
                                      <p:cBhvr>
                                        <p:cTn id="40" dur="1" fill="hold">
                                          <p:stCondLst>
                                            <p:cond delay="0"/>
                                          </p:stCondLst>
                                        </p:cTn>
                                        <p:tgtEl>
                                          <p:spTgt spid="2051"/>
                                        </p:tgtEl>
                                        <p:attrNameLst>
                                          <p:attrName>style.visibility</p:attrName>
                                        </p:attrNameLst>
                                      </p:cBhvr>
                                      <p:to>
                                        <p:strVal val="visible"/>
                                      </p:to>
                                    </p:set>
                                    <p:animEffect transition="in" filter="diamond(in)">
                                      <p:cBhvr>
                                        <p:cTn id="41" dur="2000"/>
                                        <p:tgtEl>
                                          <p:spTgt spid="20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0"/>
            <a:ext cx="8229600" cy="1399032"/>
          </a:xfrm>
        </p:spPr>
        <p:txBody>
          <a:bodyPr>
            <a:normAutofit/>
          </a:bodyPr>
          <a:lstStyle/>
          <a:p>
            <a:pPr algn="ctr"/>
            <a:r>
              <a:rPr lang="es-ES" sz="3600" b="1" dirty="0" smtClean="0"/>
              <a:t>ENVEJECIMIENTO CON ÉXITO</a:t>
            </a:r>
            <a:endParaRPr lang="es-ES" sz="3600" dirty="0"/>
          </a:p>
        </p:txBody>
      </p:sp>
      <p:sp>
        <p:nvSpPr>
          <p:cNvPr id="4" name="3 Marcador de contenido"/>
          <p:cNvSpPr>
            <a:spLocks noGrp="1"/>
          </p:cNvSpPr>
          <p:nvPr>
            <p:ph sz="half" idx="1"/>
          </p:nvPr>
        </p:nvSpPr>
        <p:spPr>
          <a:xfrm>
            <a:off x="214282" y="1722437"/>
            <a:ext cx="4281518" cy="4525963"/>
          </a:xfrm>
        </p:spPr>
        <p:txBody>
          <a:bodyPr>
            <a:normAutofit lnSpcReduction="10000"/>
          </a:bodyPr>
          <a:lstStyle/>
          <a:p>
            <a:r>
              <a:rPr lang="es-ES" b="1" dirty="0" smtClean="0"/>
              <a:t>¿ QUÉ HAGO NORMALMENTE CUANDO ME ENCUENTRO CON UNA DIFICULTAD?</a:t>
            </a:r>
          </a:p>
          <a:p>
            <a:r>
              <a:rPr lang="es-ES" dirty="0" smtClean="0"/>
              <a:t>Por ejemplo: no tener fuerza para levantar una bandeja con platos.</a:t>
            </a:r>
            <a:endParaRPr lang="es-ES" dirty="0"/>
          </a:p>
        </p:txBody>
      </p:sp>
      <p:sp>
        <p:nvSpPr>
          <p:cNvPr id="6" name="5 Marcador de contenido"/>
          <p:cNvSpPr>
            <a:spLocks noGrp="1"/>
          </p:cNvSpPr>
          <p:nvPr>
            <p:ph sz="half" idx="2"/>
          </p:nvPr>
        </p:nvSpPr>
        <p:spPr>
          <a:xfrm>
            <a:off x="4648200" y="1722437"/>
            <a:ext cx="4210080" cy="4921273"/>
          </a:xfrm>
        </p:spPr>
        <p:txBody>
          <a:bodyPr>
            <a:normAutofit lnSpcReduction="10000"/>
          </a:bodyPr>
          <a:lstStyle/>
          <a:p>
            <a:r>
              <a:rPr lang="es-ES" b="1" dirty="0" smtClean="0"/>
              <a:t>INSISTIR:</a:t>
            </a:r>
            <a:r>
              <a:rPr lang="es-ES" dirty="0" smtClean="0"/>
              <a:t>” Si antes podía ahora lo tengo que conseguir como sea”</a:t>
            </a:r>
          </a:p>
          <a:p>
            <a:r>
              <a:rPr lang="es-ES" b="1" dirty="0" smtClean="0"/>
              <a:t>ABANDONAR:</a:t>
            </a:r>
            <a:r>
              <a:rPr lang="es-ES" dirty="0" smtClean="0"/>
              <a:t> “Soy mayor, ya no lo puedo conseguir”</a:t>
            </a:r>
          </a:p>
          <a:p>
            <a:r>
              <a:rPr lang="es-ES" b="1" dirty="0" smtClean="0"/>
              <a:t>ADAPTARTE:</a:t>
            </a:r>
            <a:r>
              <a:rPr lang="es-ES" dirty="0" smtClean="0"/>
              <a:t>” Voy a ver cómo puedo seguir haciéndolo sin olvidarme de mis dificultades”</a:t>
            </a:r>
            <a:endParaRPr lang="es-E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95536" y="0"/>
            <a:ext cx="8229600" cy="1399032"/>
          </a:xfrm>
        </p:spPr>
        <p:txBody>
          <a:bodyPr>
            <a:normAutofit/>
          </a:bodyPr>
          <a:lstStyle/>
          <a:p>
            <a:pPr algn="ctr"/>
            <a:r>
              <a:rPr lang="es-ES" sz="3600" b="1" dirty="0" smtClean="0"/>
              <a:t>ENVEJECIMIENTO CON ÉXITO</a:t>
            </a:r>
            <a:endParaRPr lang="es-ES" sz="3600" dirty="0"/>
          </a:p>
        </p:txBody>
      </p:sp>
      <p:sp>
        <p:nvSpPr>
          <p:cNvPr id="4" name="3 Marcador de contenido"/>
          <p:cNvSpPr>
            <a:spLocks noGrp="1"/>
          </p:cNvSpPr>
          <p:nvPr>
            <p:ph sz="half" idx="1"/>
          </p:nvPr>
        </p:nvSpPr>
        <p:spPr>
          <a:xfrm>
            <a:off x="0" y="1722437"/>
            <a:ext cx="5000628" cy="4921273"/>
          </a:xfrm>
        </p:spPr>
        <p:txBody>
          <a:bodyPr>
            <a:normAutofit lnSpcReduction="10000"/>
          </a:bodyPr>
          <a:lstStyle/>
          <a:p>
            <a:pPr lvl="1"/>
            <a:endParaRPr lang="es-ES" dirty="0" smtClean="0"/>
          </a:p>
          <a:p>
            <a:endParaRPr lang="es-ES" dirty="0" smtClean="0"/>
          </a:p>
        </p:txBody>
      </p:sp>
      <p:sp>
        <p:nvSpPr>
          <p:cNvPr id="6" name="5 Marcador de contenido"/>
          <p:cNvSpPr>
            <a:spLocks noGrp="1"/>
          </p:cNvSpPr>
          <p:nvPr>
            <p:ph sz="half" idx="2"/>
          </p:nvPr>
        </p:nvSpPr>
        <p:spPr>
          <a:xfrm>
            <a:off x="642910" y="1714489"/>
            <a:ext cx="8286808" cy="2857520"/>
          </a:xfrm>
        </p:spPr>
        <p:txBody>
          <a:bodyPr>
            <a:normAutofit lnSpcReduction="10000"/>
          </a:bodyPr>
          <a:lstStyle/>
          <a:p>
            <a:r>
              <a:rPr lang="es-ES" sz="3200" b="1" dirty="0" smtClean="0"/>
              <a:t>¿CÓMO CONSIGO ADAPTARME?</a:t>
            </a:r>
          </a:p>
          <a:p>
            <a:endParaRPr lang="es-ES" sz="3200" b="1" dirty="0" smtClean="0"/>
          </a:p>
          <a:p>
            <a:pPr lvl="1"/>
            <a:r>
              <a:rPr lang="es-ES" sz="3200" b="1" dirty="0" smtClean="0"/>
              <a:t>Priorizar/elegir actividades</a:t>
            </a:r>
          </a:p>
          <a:p>
            <a:pPr lvl="1"/>
            <a:r>
              <a:rPr lang="es-ES" sz="3200" b="1" dirty="0" smtClean="0"/>
              <a:t>Mejorar actividades/practicar</a:t>
            </a:r>
          </a:p>
          <a:p>
            <a:pPr lvl="1"/>
            <a:r>
              <a:rPr lang="es-ES" sz="3200" b="1" dirty="0" smtClean="0"/>
              <a:t>Buscar ayudas a mis limitaciones</a:t>
            </a:r>
          </a:p>
          <a:p>
            <a:endParaRPr lang="es-E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Brío">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Brío">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Brío">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1382</TotalTime>
  <Words>719</Words>
  <Application>Microsoft Office PowerPoint</Application>
  <PresentationFormat>Presentación en pantalla (4:3)</PresentationFormat>
  <Paragraphs>219</Paragraphs>
  <Slides>26</Slides>
  <Notes>0</Notes>
  <HiddenSlides>0</HiddenSlides>
  <MMClips>0</MMClips>
  <ScaleCrop>false</ScaleCrop>
  <HeadingPairs>
    <vt:vector size="6" baseType="variant">
      <vt:variant>
        <vt:lpstr>Tema</vt:lpstr>
      </vt:variant>
      <vt:variant>
        <vt:i4>1</vt:i4>
      </vt:variant>
      <vt:variant>
        <vt:lpstr>Servidores OLE incrustados</vt:lpstr>
      </vt:variant>
      <vt:variant>
        <vt:i4>1</vt:i4>
      </vt:variant>
      <vt:variant>
        <vt:lpstr>Títulos de diapositiva</vt:lpstr>
      </vt:variant>
      <vt:variant>
        <vt:i4>26</vt:i4>
      </vt:variant>
    </vt:vector>
  </HeadingPairs>
  <TitlesOfParts>
    <vt:vector size="28" baseType="lpstr">
      <vt:lpstr>Brío</vt:lpstr>
      <vt:lpstr>Document</vt:lpstr>
      <vt:lpstr> ESCUCHANDO AL DOLOR</vt:lpstr>
      <vt:lpstr>Diapositiva 2</vt:lpstr>
      <vt:lpstr>ESCUCHANDO AL DOLOR</vt:lpstr>
      <vt:lpstr>MITOS SOBRE LA EDAD Y LAS PERSONAS MAYORES</vt:lpstr>
      <vt:lpstr>MITOS SOBRE LA EDAD Y LAS PERSONAS MAYORES</vt:lpstr>
      <vt:lpstr>MITOS SOBRE LA EDAD Y LAS PERSONAS MAYORES</vt:lpstr>
      <vt:lpstr>ENVEJECIMIENTO CON ÉXITO</vt:lpstr>
      <vt:lpstr>ENVEJECIMIENTO CON ÉXITO</vt:lpstr>
      <vt:lpstr>ENVEJECIMIENTO CON ÉXITO</vt:lpstr>
      <vt:lpstr>Diapositiva 10</vt:lpstr>
      <vt:lpstr>Diapositiva 11</vt:lpstr>
      <vt:lpstr>BUSCAR AYUDAS A MIS LIMITACIONES </vt:lpstr>
      <vt:lpstr>BUSCAR AYUDAS A MIS LIMITACIONES</vt:lpstr>
      <vt:lpstr>DOLOR AGUDO VS DOLOR CRÓNICO</vt:lpstr>
      <vt:lpstr>LA TEORÍA DE LA PUERTA</vt:lpstr>
      <vt:lpstr>LA TEORÍA DE LA PUERTA</vt:lpstr>
      <vt:lpstr>LA TEORÍA DE LA PUERTA</vt:lpstr>
      <vt:lpstr>FACTORES QUE ABREN O CIERRAN LA PUERTA</vt:lpstr>
      <vt:lpstr>FACTORES QUE ABREN O CIERRAN LA PUERTA</vt:lpstr>
      <vt:lpstr>FACTORES QUE ABREN O CIERRAN LA PUERTA</vt:lpstr>
      <vt:lpstr>FACTORES QUE ABREN O CIERRAN LA PUERTA</vt:lpstr>
      <vt:lpstr>FACTORES QUE ABREN O CIERRAN LA PUERTA</vt:lpstr>
      <vt:lpstr>FACTORES QUE ABREN O CIERRAN LA PUERTA</vt:lpstr>
      <vt:lpstr>LOS MEDICAMENTOS</vt:lpstr>
      <vt:lpstr>LOS MEDICAMENTOS</vt:lpstr>
      <vt:lpstr>Diapositiva 26</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SESIÓN 1</dc:title>
  <dc:creator>Chicho</dc:creator>
  <cp:lastModifiedBy>FCS</cp:lastModifiedBy>
  <cp:revision>126</cp:revision>
  <dcterms:created xsi:type="dcterms:W3CDTF">2010-03-23T11:05:55Z</dcterms:created>
  <dcterms:modified xsi:type="dcterms:W3CDTF">2012-04-16T09:01:12Z</dcterms:modified>
</cp:coreProperties>
</file>