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3"/>
  </p:sldMasterIdLst>
  <p:notesMasterIdLst>
    <p:notesMasterId r:id="rId8"/>
  </p:notesMasterIdLst>
  <p:handoutMasterIdLst>
    <p:handoutMasterId r:id="rId9"/>
  </p:handoutMasterIdLst>
  <p:sldIdLst>
    <p:sldId id="299" r:id="rId4"/>
    <p:sldId id="300" r:id="rId5"/>
    <p:sldId id="304" r:id="rId6"/>
    <p:sldId id="301"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7" userDrawn="1">
          <p15:clr>
            <a:srgbClr val="A4A3A4"/>
          </p15:clr>
        </p15:guide>
        <p15:guide id="2" pos="4143"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7B41035-FF0E-33EA-AFF9-502C94899BC0}" name="Jaime Urquiza Fuentes" initials="JF" userId="S::jaime.urquiza@urjc.es::995d1a9d-37b1-4345-a419-4255391eab36" providerId="AD"/>
  <p188:author id="{8C176581-AF16-07EE-B4CC-DD904EC0385B}" name="M. Irene RM" initials="MR" userId="c4750ab788067f0e"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B0017"/>
    <a:srgbClr val="555555"/>
    <a:srgbClr val="F588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1827C96-BB7D-4609-AB8A-BA06FDE32399}" v="1" dt="2025-07-15T08:53:28.373"/>
  </p1510:revLst>
</p1510:revInfo>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7AC3CCA-C797-4891-BE02-D94E43425B78}" styleName="Estilo medio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0505E3EF-67EA-436B-97B2-0124C06EBD24}" styleName="Estilo medio 4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695" autoAdjust="0"/>
    <p:restoredTop sz="89886" autoAdjust="0"/>
  </p:normalViewPr>
  <p:slideViewPr>
    <p:cSldViewPr snapToGrid="0" snapToObjects="1">
      <p:cViewPr>
        <p:scale>
          <a:sx n="33" d="100"/>
          <a:sy n="33" d="100"/>
        </p:scale>
        <p:origin x="2236" y="488"/>
      </p:cViewPr>
      <p:guideLst>
        <p:guide orient="horz" pos="2137"/>
        <p:guide pos="414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showGuides="1">
      <p:cViewPr varScale="1">
        <p:scale>
          <a:sx n="45" d="100"/>
          <a:sy n="45" d="100"/>
        </p:scale>
        <p:origin x="2760" y="6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Master" Target="slideMasters/slideMaster1.xml"/><Relationship Id="rId7"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customXml" Target="../customXml/item2.xml"/><Relationship Id="rId16"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3.xml"/><Relationship Id="rId11" Type="http://schemas.openxmlformats.org/officeDocument/2006/relationships/viewProps" Target="viewProps.xml"/><Relationship Id="rId5" Type="http://schemas.openxmlformats.org/officeDocument/2006/relationships/slide" Target="slides/slide2.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handoutMaster" Target="handoutMasters/handoutMaster1.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cisco Molina Rueda" userId="1eef1b4c-d107-4123-8afa-196e3427291a" providerId="ADAL" clId="{D1827C96-BB7D-4609-AB8A-BA06FDE32399}"/>
    <pc:docChg chg="modSld">
      <pc:chgData name="Francisco Molina Rueda" userId="1eef1b4c-d107-4123-8afa-196e3427291a" providerId="ADAL" clId="{D1827C96-BB7D-4609-AB8A-BA06FDE32399}" dt="2025-07-15T08:54:38.942" v="254" actId="20577"/>
      <pc:docMkLst>
        <pc:docMk/>
      </pc:docMkLst>
      <pc:sldChg chg="modSp mod">
        <pc:chgData name="Francisco Molina Rueda" userId="1eef1b4c-d107-4123-8afa-196e3427291a" providerId="ADAL" clId="{D1827C96-BB7D-4609-AB8A-BA06FDE32399}" dt="2025-07-15T08:54:38.942" v="254" actId="20577"/>
        <pc:sldMkLst>
          <pc:docMk/>
          <pc:sldMk cId="1185659664" sldId="299"/>
        </pc:sldMkLst>
        <pc:spChg chg="mod">
          <ac:chgData name="Francisco Molina Rueda" userId="1eef1b4c-d107-4123-8afa-196e3427291a" providerId="ADAL" clId="{D1827C96-BB7D-4609-AB8A-BA06FDE32399}" dt="2025-07-15T08:54:38.942" v="254" actId="20577"/>
          <ac:spMkLst>
            <pc:docMk/>
            <pc:sldMk cId="1185659664" sldId="299"/>
            <ac:spMk id="14" creationId="{EB903162-0B27-5844-AFEC-E6EAE104F947}"/>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4" name="Marcador de pie de página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Marcador de número de diapositiva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D769DC2-2835-EE46-9C87-8763FF910ABA}" type="slidenum">
              <a:rPr lang="es-ES_tradnl" smtClean="0"/>
              <a:t>‹Nº›</a:t>
            </a:fld>
            <a:endParaRPr lang="es-ES_tradnl"/>
          </a:p>
        </p:txBody>
      </p:sp>
      <p:sp>
        <p:nvSpPr>
          <p:cNvPr id="6" name="Marcador de fecha 5"/>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9538F2A-FC27-6E46-AC77-2DDCA5BCF37F}" type="datetimeFigureOut">
              <a:rPr lang="es-ES_tradnl" smtClean="0"/>
              <a:t>15/07/2025</a:t>
            </a:fld>
            <a:endParaRPr lang="es-ES_tradnl"/>
          </a:p>
        </p:txBody>
      </p:sp>
    </p:spTree>
    <p:extLst>
      <p:ext uri="{BB962C8B-B14F-4D97-AF65-F5344CB8AC3E}">
        <p14:creationId xmlns:p14="http://schemas.microsoft.com/office/powerpoint/2010/main" val="18562663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474409-8FC9-8F44-8207-3FFF324C1BA3}" type="datetimeFigureOut">
              <a:rPr lang="es-ES_tradnl" smtClean="0"/>
              <a:t>15/07/2025</a:t>
            </a:fld>
            <a:endParaRPr lang="es-ES_tradn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_tradn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4237D2-687A-124A-BCD6-3235C319251A}" type="slidenum">
              <a:rPr lang="es-ES_tradnl" smtClean="0"/>
              <a:t>‹Nº›</a:t>
            </a:fld>
            <a:endParaRPr lang="es-ES_tradnl"/>
          </a:p>
        </p:txBody>
      </p:sp>
    </p:spTree>
    <p:extLst>
      <p:ext uri="{BB962C8B-B14F-4D97-AF65-F5344CB8AC3E}">
        <p14:creationId xmlns:p14="http://schemas.microsoft.com/office/powerpoint/2010/main" val="6203769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874237D2-687A-124A-BCD6-3235C319251A}" type="slidenum">
              <a:rPr lang="es-ES_tradnl" smtClean="0"/>
              <a:t>1</a:t>
            </a:fld>
            <a:endParaRPr lang="es-ES_tradnl"/>
          </a:p>
        </p:txBody>
      </p:sp>
    </p:spTree>
    <p:extLst>
      <p:ext uri="{BB962C8B-B14F-4D97-AF65-F5344CB8AC3E}">
        <p14:creationId xmlns:p14="http://schemas.microsoft.com/office/powerpoint/2010/main" val="111037332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874237D2-687A-124A-BCD6-3235C319251A}" type="slidenum">
              <a:rPr lang="es-ES_tradnl" smtClean="0"/>
              <a:t>2</a:t>
            </a:fld>
            <a:endParaRPr lang="es-ES_tradnl"/>
          </a:p>
        </p:txBody>
      </p:sp>
    </p:spTree>
    <p:extLst>
      <p:ext uri="{BB962C8B-B14F-4D97-AF65-F5344CB8AC3E}">
        <p14:creationId xmlns:p14="http://schemas.microsoft.com/office/powerpoint/2010/main" val="20531761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rtada A">
    <p:bg>
      <p:bgPr>
        <a:solidFill>
          <a:schemeClr val="tx1">
            <a:lumMod val="85000"/>
            <a:lumOff val="15000"/>
          </a:schemeClr>
        </a:solidFill>
        <a:effectLst/>
      </p:bgPr>
    </p:bg>
    <p:spTree>
      <p:nvGrpSpPr>
        <p:cNvPr id="1" name=""/>
        <p:cNvGrpSpPr/>
        <p:nvPr/>
      </p:nvGrpSpPr>
      <p:grpSpPr>
        <a:xfrm>
          <a:off x="0" y="0"/>
          <a:ext cx="0" cy="0"/>
          <a:chOff x="0" y="0"/>
          <a:chExt cx="0" cy="0"/>
        </a:xfrm>
      </p:grpSpPr>
      <p:sp>
        <p:nvSpPr>
          <p:cNvPr id="24" name="Rectángulo 23"/>
          <p:cNvSpPr/>
          <p:nvPr userDrawn="1"/>
        </p:nvSpPr>
        <p:spPr>
          <a:xfrm>
            <a:off x="2477109" y="3369864"/>
            <a:ext cx="7631719" cy="118512"/>
          </a:xfrm>
          <a:prstGeom prst="rect">
            <a:avLst/>
          </a:prstGeom>
          <a:solidFill>
            <a:srgbClr val="CB0017"/>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ES_tradnl" sz="1800" b="0" i="0" dirty="0">
              <a:latin typeface="Inter" panose="02000503000000020004" pitchFamily="2" charset="0"/>
            </a:endParaRPr>
          </a:p>
        </p:txBody>
      </p:sp>
      <p:sp>
        <p:nvSpPr>
          <p:cNvPr id="25" name="Title 1">
            <a:extLst>
              <a:ext uri="{FF2B5EF4-FFF2-40B4-BE49-F238E27FC236}">
                <a16:creationId xmlns:a16="http://schemas.microsoft.com/office/drawing/2014/main" id="{3151E02C-1ACE-E04A-B6E9-8B41EF027812}"/>
              </a:ext>
            </a:extLst>
          </p:cNvPr>
          <p:cNvSpPr>
            <a:spLocks noGrp="1"/>
          </p:cNvSpPr>
          <p:nvPr>
            <p:ph type="ctrTitle" hasCustomPrompt="1"/>
          </p:nvPr>
        </p:nvSpPr>
        <p:spPr>
          <a:xfrm>
            <a:off x="2477109" y="206152"/>
            <a:ext cx="7631719" cy="3163712"/>
          </a:xfrm>
          <a:noFill/>
        </p:spPr>
        <p:txBody>
          <a:bodyPr vert="horz" lIns="91440" tIns="45720" rIns="91440" bIns="45720" rtlCol="0" anchor="b" anchorCtr="0">
            <a:noAutofit/>
          </a:bodyPr>
          <a:lstStyle>
            <a:lvl1pPr algn="l" defTabSz="914400" rtl="0" eaLnBrk="1" latinLnBrk="0" hangingPunct="1">
              <a:lnSpc>
                <a:spcPts val="4410"/>
              </a:lnSpc>
              <a:spcBef>
                <a:spcPct val="0"/>
              </a:spcBef>
              <a:buNone/>
              <a:defRPr sz="4400" b="1" i="0" kern="1200">
                <a:solidFill>
                  <a:schemeClr val="bg1"/>
                </a:solidFill>
                <a:latin typeface="Inter" panose="02000503000000020004" pitchFamily="2" charset="0"/>
                <a:ea typeface="+mj-ea"/>
                <a:cs typeface="+mj-cs"/>
              </a:defRPr>
            </a:lvl1pPr>
          </a:lstStyle>
          <a:p>
            <a:r>
              <a:rPr lang="es-ES_tradnl" noProof="0" dirty="0"/>
              <a:t>[Título de la presentación]</a:t>
            </a:r>
          </a:p>
        </p:txBody>
      </p:sp>
      <p:sp>
        <p:nvSpPr>
          <p:cNvPr id="26" name="Subtitle 2">
            <a:extLst>
              <a:ext uri="{FF2B5EF4-FFF2-40B4-BE49-F238E27FC236}">
                <a16:creationId xmlns:a16="http://schemas.microsoft.com/office/drawing/2014/main" id="{D67545C0-EE17-7A4C-8913-424F4F7996C4}"/>
              </a:ext>
            </a:extLst>
          </p:cNvPr>
          <p:cNvSpPr>
            <a:spLocks noGrp="1"/>
          </p:cNvSpPr>
          <p:nvPr>
            <p:ph type="subTitle" idx="1" hasCustomPrompt="1"/>
          </p:nvPr>
        </p:nvSpPr>
        <p:spPr>
          <a:xfrm>
            <a:off x="2477108" y="3588207"/>
            <a:ext cx="6054261" cy="404756"/>
          </a:xfrm>
        </p:spPr>
        <p:txBody>
          <a:bodyPr vert="horz" lIns="91440" tIns="45720" rIns="91440" bIns="45720" rtlCol="0">
            <a:noAutofit/>
          </a:bodyPr>
          <a:lstStyle>
            <a:lvl1pPr marL="0" indent="0" algn="l" defTabSz="914400" rtl="0" eaLnBrk="1" latinLnBrk="0" hangingPunct="1">
              <a:lnSpc>
                <a:spcPts val="2410"/>
              </a:lnSpc>
              <a:spcBef>
                <a:spcPts val="0"/>
              </a:spcBef>
              <a:buClr>
                <a:schemeClr val="accent1"/>
              </a:buClr>
              <a:buSzPct val="100000"/>
              <a:buFont typeface="Wingdings 2" pitchFamily="18" charset="2"/>
              <a:buNone/>
              <a:defRPr sz="2000" b="0" i="0" kern="1200" baseline="0">
                <a:solidFill>
                  <a:schemeClr val="bg1"/>
                </a:solidFill>
                <a:latin typeface="Inter" panose="02000503000000020004" pitchFamily="2" charset="0"/>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dirty="0"/>
              <a:t>Nombre </a:t>
            </a:r>
            <a:r>
              <a:rPr lang="es-ES_tradnl" noProof="0" dirty="0"/>
              <a:t>Apellidos</a:t>
            </a:r>
          </a:p>
        </p:txBody>
      </p:sp>
      <p:pic>
        <p:nvPicPr>
          <p:cNvPr id="8" name="Imagen 7"/>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120"/>
            <a:ext cx="2316554" cy="6858000"/>
          </a:xfrm>
          <a:prstGeom prst="rect">
            <a:avLst/>
          </a:prstGeom>
        </p:spPr>
      </p:pic>
      <p:pic>
        <p:nvPicPr>
          <p:cNvPr id="10" name="Imagen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65487" y="5737248"/>
            <a:ext cx="2086680" cy="790877"/>
          </a:xfrm>
          <a:prstGeom prst="rect">
            <a:avLst/>
          </a:prstGeom>
        </p:spPr>
      </p:pic>
      <p:sp>
        <p:nvSpPr>
          <p:cNvPr id="9" name="Vertical Text Placeholder 2">
            <a:extLst>
              <a:ext uri="{FF2B5EF4-FFF2-40B4-BE49-F238E27FC236}">
                <a16:creationId xmlns:a16="http://schemas.microsoft.com/office/drawing/2014/main" id="{C4B8D894-4646-9941-8257-E857F93BBFB5}"/>
              </a:ext>
            </a:extLst>
          </p:cNvPr>
          <p:cNvSpPr>
            <a:spLocks noGrp="1"/>
          </p:cNvSpPr>
          <p:nvPr>
            <p:ph type="body" orient="vert" idx="23" hasCustomPrompt="1"/>
          </p:nvPr>
        </p:nvSpPr>
        <p:spPr>
          <a:xfrm>
            <a:off x="2477108" y="4211307"/>
            <a:ext cx="7631719" cy="1146002"/>
          </a:xfrm>
        </p:spPr>
        <p:txBody>
          <a:bodyPr vert="horz">
            <a:normAutofit/>
          </a:bodyPr>
          <a:lstStyle>
            <a:lvl1pPr marL="0" indent="0">
              <a:buNone/>
              <a:defRPr sz="1800" b="0" i="0">
                <a:solidFill>
                  <a:schemeClr val="bg1"/>
                </a:solidFill>
                <a:latin typeface="Inter" panose="02000503000000020004" pitchFamily="2" charset="0"/>
                <a:ea typeface="Helvetica" charset="0"/>
                <a:cs typeface="Helvetica" charset="0"/>
              </a:defRPr>
            </a:lvl1pPr>
            <a:lvl2pPr marL="228600" indent="0">
              <a:buNone/>
              <a:defRPr b="0" i="0">
                <a:solidFill>
                  <a:schemeClr val="tx2"/>
                </a:solidFill>
                <a:latin typeface="Helvetica" charset="0"/>
                <a:ea typeface="Helvetica" charset="0"/>
                <a:cs typeface="Helvetica" charset="0"/>
              </a:defRPr>
            </a:lvl2pPr>
            <a:lvl3pPr marL="457200" indent="0">
              <a:buNone/>
              <a:defRPr b="0" i="0">
                <a:solidFill>
                  <a:schemeClr val="tx2"/>
                </a:solidFill>
                <a:latin typeface="Helvetica" charset="0"/>
                <a:ea typeface="Helvetica" charset="0"/>
                <a:cs typeface="Helvetica" charset="0"/>
              </a:defRPr>
            </a:lvl3pPr>
            <a:lvl4pPr marL="685800" indent="0">
              <a:buNone/>
              <a:defRPr b="0" i="0">
                <a:solidFill>
                  <a:schemeClr val="tx2"/>
                </a:solidFill>
                <a:latin typeface="Helvetica" charset="0"/>
                <a:ea typeface="Helvetica" charset="0"/>
                <a:cs typeface="Helvetica" charset="0"/>
              </a:defRPr>
            </a:lvl4pPr>
            <a:lvl5pPr marL="914400" indent="0">
              <a:buNone/>
              <a:defRPr b="0" i="0">
                <a:solidFill>
                  <a:schemeClr val="tx2"/>
                </a:solidFill>
                <a:latin typeface="Helvetica" charset="0"/>
                <a:ea typeface="Helvetica" charset="0"/>
                <a:cs typeface="Helvetica" charset="0"/>
              </a:defRPr>
            </a:lvl5pPr>
          </a:lstStyle>
          <a:p>
            <a:pPr lvl="0"/>
            <a:r>
              <a:rPr lang="es-ES" dirty="0"/>
              <a:t>Descripción</a:t>
            </a:r>
            <a:endParaRPr dirty="0"/>
          </a:p>
        </p:txBody>
      </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Introducción_A">
    <p:spTree>
      <p:nvGrpSpPr>
        <p:cNvPr id="1" name=""/>
        <p:cNvGrpSpPr/>
        <p:nvPr/>
      </p:nvGrpSpPr>
      <p:grpSpPr>
        <a:xfrm>
          <a:off x="0" y="0"/>
          <a:ext cx="0" cy="0"/>
          <a:chOff x="0" y="0"/>
          <a:chExt cx="0" cy="0"/>
        </a:xfrm>
      </p:grpSpPr>
      <p:sp>
        <p:nvSpPr>
          <p:cNvPr id="12" name="Vertical Text Placeholder 2"/>
          <p:cNvSpPr>
            <a:spLocks noGrp="1"/>
          </p:cNvSpPr>
          <p:nvPr>
            <p:ph type="body" orient="vert" idx="23"/>
          </p:nvPr>
        </p:nvSpPr>
        <p:spPr>
          <a:xfrm>
            <a:off x="1056000" y="1408671"/>
            <a:ext cx="10080000" cy="4939693"/>
          </a:xfrm>
        </p:spPr>
        <p:txBody>
          <a:bodyPr vert="horz" numCol="1"/>
          <a:lstStyle>
            <a:lvl1pPr>
              <a:defRPr sz="1800" b="0" i="0">
                <a:solidFill>
                  <a:srgbClr val="555555"/>
                </a:solidFill>
                <a:latin typeface="Helvetica" charset="0"/>
                <a:ea typeface="Helvetica" charset="0"/>
                <a:cs typeface="Helvetica" charset="0"/>
              </a:defRPr>
            </a:lvl1pPr>
            <a:lvl2pPr>
              <a:defRPr b="0" i="0">
                <a:solidFill>
                  <a:srgbClr val="555555"/>
                </a:solidFill>
                <a:latin typeface="Helvetica" charset="0"/>
                <a:ea typeface="Helvetica" charset="0"/>
                <a:cs typeface="Helvetica" charset="0"/>
              </a:defRPr>
            </a:lvl2pPr>
            <a:lvl3pPr>
              <a:defRPr b="0" i="0">
                <a:solidFill>
                  <a:srgbClr val="555555"/>
                </a:solidFill>
                <a:latin typeface="Helvetica" charset="0"/>
                <a:ea typeface="Helvetica" charset="0"/>
                <a:cs typeface="Helvetica" charset="0"/>
              </a:defRPr>
            </a:lvl3pPr>
            <a:lvl4pPr>
              <a:defRPr b="0" i="0">
                <a:solidFill>
                  <a:srgbClr val="555555"/>
                </a:solidFill>
                <a:latin typeface="Helvetica" charset="0"/>
                <a:ea typeface="Helvetica" charset="0"/>
                <a:cs typeface="Helvetica" charset="0"/>
              </a:defRPr>
            </a:lvl4pPr>
            <a:lvl5pPr>
              <a:defRPr b="0" i="0">
                <a:solidFill>
                  <a:srgbClr val="555555"/>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32"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7" name="Grupo 16">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8" name="Rectángulo 17">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9" name="Rectángulo 18">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0" name="Rectángulo 19">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extLst>
      <p:ext uri="{BB962C8B-B14F-4D97-AF65-F5344CB8AC3E}">
        <p14:creationId xmlns:p14="http://schemas.microsoft.com/office/powerpoint/2010/main" val="1172026780"/>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ubtítulo y texto">
    <p:spTree>
      <p:nvGrpSpPr>
        <p:cNvPr id="1" name=""/>
        <p:cNvGrpSpPr/>
        <p:nvPr/>
      </p:nvGrpSpPr>
      <p:grpSpPr>
        <a:xfrm>
          <a:off x="0" y="0"/>
          <a:ext cx="0" cy="0"/>
          <a:chOff x="0" y="0"/>
          <a:chExt cx="0" cy="0"/>
        </a:xfrm>
      </p:grpSpPr>
      <p:sp>
        <p:nvSpPr>
          <p:cNvPr id="13" name="Rectángulo 12"/>
          <p:cNvSpPr/>
          <p:nvPr userDrawn="1"/>
        </p:nvSpPr>
        <p:spPr>
          <a:xfrm>
            <a:off x="1056000" y="1334531"/>
            <a:ext cx="4567365" cy="656245"/>
          </a:xfrm>
          <a:prstGeom prst="rect">
            <a:avLst/>
          </a:prstGeom>
          <a:solidFill>
            <a:srgbClr val="555555"/>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24" name="Vertical Text Placeholder 2"/>
          <p:cNvSpPr>
            <a:spLocks noGrp="1"/>
          </p:cNvSpPr>
          <p:nvPr>
            <p:ph type="body" orient="vert" idx="25" hasCustomPrompt="1"/>
          </p:nvPr>
        </p:nvSpPr>
        <p:spPr>
          <a:xfrm>
            <a:off x="1056000" y="1408219"/>
            <a:ext cx="4406931" cy="508860"/>
          </a:xfrm>
        </p:spPr>
        <p:txBody>
          <a:bodyPr vert="horz">
            <a:noAutofit/>
          </a:bodyPr>
          <a:lstStyle>
            <a:lvl1pPr marL="0" indent="0" algn="ctr">
              <a:lnSpc>
                <a:spcPts val="1810"/>
              </a:lnSpc>
              <a:buNone/>
              <a:defRPr sz="1800" b="0" i="0" baseline="0">
                <a:solidFill>
                  <a:schemeClr val="bg1"/>
                </a:solidFill>
                <a:latin typeface="Inter" panose="02000503000000020004" pitchFamily="2"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_tradnl" dirty="0"/>
              <a:t>Clic para </a:t>
            </a:r>
            <a:r>
              <a:rPr lang="es-ES_tradnl" dirty="0" err="1"/>
              <a:t>Subt</a:t>
            </a:r>
            <a:r>
              <a:rPr lang="es-ES" dirty="0" err="1"/>
              <a:t>ítulo</a:t>
            </a:r>
            <a:endParaRPr dirty="0"/>
          </a:p>
        </p:txBody>
      </p:sp>
      <p:sp>
        <p:nvSpPr>
          <p:cNvPr id="20" name="Vertical Text Placeholder 2"/>
          <p:cNvSpPr>
            <a:spLocks noGrp="1"/>
          </p:cNvSpPr>
          <p:nvPr>
            <p:ph type="body" orient="vert" idx="22"/>
          </p:nvPr>
        </p:nvSpPr>
        <p:spPr>
          <a:xfrm>
            <a:off x="1056000" y="2073944"/>
            <a:ext cx="10080000" cy="4131989"/>
          </a:xfrm>
        </p:spPr>
        <p:txBody>
          <a:bodyPr vert="horz" numCol="1"/>
          <a:lstStyle>
            <a:lvl1pPr marL="0" indent="0" algn="ctr">
              <a:buNone/>
              <a:defRPr sz="1800" b="0" i="0">
                <a:solidFill>
                  <a:srgbClr val="555555"/>
                </a:solidFill>
                <a:latin typeface="Helvetica" charset="0"/>
                <a:ea typeface="Helvetica" charset="0"/>
                <a:cs typeface="Helvetica" charset="0"/>
              </a:defRPr>
            </a:lvl1pPr>
            <a:lvl2pPr algn="ctr">
              <a:defRPr b="0" i="0">
                <a:solidFill>
                  <a:schemeClr val="tx2"/>
                </a:solidFill>
                <a:latin typeface="Helvetica" charset="0"/>
                <a:ea typeface="Helvetica" charset="0"/>
                <a:cs typeface="Helvetica" charset="0"/>
              </a:defRPr>
            </a:lvl2pPr>
            <a:lvl3pPr algn="ctr">
              <a:defRPr b="0" i="0">
                <a:solidFill>
                  <a:schemeClr val="tx2"/>
                </a:solidFill>
                <a:latin typeface="Helvetica" charset="0"/>
                <a:ea typeface="Helvetica" charset="0"/>
                <a:cs typeface="Helvetica" charset="0"/>
              </a:defRPr>
            </a:lvl3pPr>
            <a:lvl4pPr algn="ctr">
              <a:defRPr b="0" i="0">
                <a:solidFill>
                  <a:schemeClr val="tx2"/>
                </a:solidFill>
                <a:latin typeface="Helvetica" charset="0"/>
                <a:ea typeface="Helvetica" charset="0"/>
                <a:cs typeface="Helvetica" charset="0"/>
              </a:defRPr>
            </a:lvl4pPr>
            <a:lvl5pPr algn="ctr">
              <a:defRPr b="0" i="0">
                <a:solidFill>
                  <a:schemeClr val="tx2"/>
                </a:solidFill>
                <a:latin typeface="Helvetica" charset="0"/>
                <a:ea typeface="Helvetica" charset="0"/>
                <a:cs typeface="Helvetica" charset="0"/>
              </a:defRPr>
            </a:lvl5pPr>
          </a:lstStyle>
          <a:p>
            <a:pPr lvl="0"/>
            <a:r>
              <a:rPr lang="es-ES"/>
              <a:t>Haga clic para modificar los estilos de texto del patrón</a:t>
            </a:r>
          </a:p>
        </p:txBody>
      </p:sp>
      <p:sp>
        <p:nvSpPr>
          <p:cNvPr id="32"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1" name="Grupo 10">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2" name="Rectángulo 11">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4" name="Rectángulo 13">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5" name="Rectángulo 14">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Imagen y texto explicativo">
    <p:spTree>
      <p:nvGrpSpPr>
        <p:cNvPr id="1" name=""/>
        <p:cNvGrpSpPr/>
        <p:nvPr/>
      </p:nvGrpSpPr>
      <p:grpSpPr>
        <a:xfrm>
          <a:off x="0" y="0"/>
          <a:ext cx="0" cy="0"/>
          <a:chOff x="0" y="0"/>
          <a:chExt cx="0" cy="0"/>
        </a:xfrm>
      </p:grpSpPr>
      <p:sp>
        <p:nvSpPr>
          <p:cNvPr id="18" name="Rectángulo 17"/>
          <p:cNvSpPr/>
          <p:nvPr userDrawn="1"/>
        </p:nvSpPr>
        <p:spPr>
          <a:xfrm>
            <a:off x="5655380" y="1295638"/>
            <a:ext cx="5463451" cy="5052725"/>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19" name="Picture Placeholder 8"/>
          <p:cNvSpPr>
            <a:spLocks noGrp="1"/>
          </p:cNvSpPr>
          <p:nvPr>
            <p:ph type="pic" sz="quarter" idx="18"/>
          </p:nvPr>
        </p:nvSpPr>
        <p:spPr>
          <a:xfrm>
            <a:off x="5758707" y="1352877"/>
            <a:ext cx="5255101" cy="4943561"/>
          </a:xfrm>
        </p:spPr>
        <p:txBody>
          <a:bodyPr/>
          <a:lstStyle>
            <a:lvl1pPr>
              <a:buNone/>
              <a:defRPr/>
            </a:lvl1pPr>
          </a:lstStyle>
          <a:p>
            <a:r>
              <a:rPr lang="es-ES"/>
              <a:t>Haga clic en el icono para agregar una imagen</a:t>
            </a:r>
            <a:endParaRPr dirty="0"/>
          </a:p>
        </p:txBody>
      </p:sp>
      <p:sp>
        <p:nvSpPr>
          <p:cNvPr id="27" name="Vertical Text Placeholder 2"/>
          <p:cNvSpPr>
            <a:spLocks noGrp="1"/>
          </p:cNvSpPr>
          <p:nvPr>
            <p:ph type="body" orient="vert" idx="23"/>
          </p:nvPr>
        </p:nvSpPr>
        <p:spPr>
          <a:xfrm>
            <a:off x="1056000" y="3430509"/>
            <a:ext cx="4342863" cy="2917854"/>
          </a:xfrm>
        </p:spPr>
        <p:txBody>
          <a:bodyPr vert="horz" numCol="1"/>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24" name="Title 1"/>
          <p:cNvSpPr>
            <a:spLocks noGrp="1"/>
          </p:cNvSpPr>
          <p:nvPr>
            <p:ph type="title" hasCustomPrompt="1"/>
          </p:nvPr>
        </p:nvSpPr>
        <p:spPr>
          <a:xfrm>
            <a:off x="1056000" y="240701"/>
            <a:ext cx="10080000" cy="989447"/>
          </a:xfrm>
          <a:noFill/>
        </p:spPr>
        <p:txBody>
          <a:bodyPr/>
          <a:lstStyle>
            <a:lvl1pPr>
              <a:lnSpc>
                <a:spcPts val="3600"/>
              </a:lnSpc>
              <a:defRPr dirty="0"/>
            </a:lvl1pPr>
          </a:lstStyle>
          <a:p>
            <a:r>
              <a:rPr lang="es-ES_tradnl" dirty="0"/>
              <a:t>Clic para </a:t>
            </a:r>
            <a:br>
              <a:rPr lang="es-ES_tradnl" dirty="0"/>
            </a:br>
            <a:r>
              <a:rPr lang="es-ES_tradnl" dirty="0"/>
              <a:t>editar título</a:t>
            </a:r>
            <a:endParaRPr dirty="0"/>
          </a:p>
        </p:txBody>
      </p:sp>
      <p:grpSp>
        <p:nvGrpSpPr>
          <p:cNvPr id="11" name="Grupo 10">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2" name="Rectángulo 11">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3" name="Rectángulo 12">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5" name="Rectángulo 14">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Imagen y texto">
    <p:spTree>
      <p:nvGrpSpPr>
        <p:cNvPr id="1" name=""/>
        <p:cNvGrpSpPr/>
        <p:nvPr/>
      </p:nvGrpSpPr>
      <p:grpSpPr>
        <a:xfrm>
          <a:off x="0" y="0"/>
          <a:ext cx="0" cy="0"/>
          <a:chOff x="0" y="0"/>
          <a:chExt cx="0" cy="0"/>
        </a:xfrm>
      </p:grpSpPr>
      <p:sp>
        <p:nvSpPr>
          <p:cNvPr id="28" name="Rectángulo 27"/>
          <p:cNvSpPr/>
          <p:nvPr userDrawn="1"/>
        </p:nvSpPr>
        <p:spPr>
          <a:xfrm>
            <a:off x="2511321" y="1355864"/>
            <a:ext cx="7169359" cy="2735078"/>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29" name="Picture Placeholder 8"/>
          <p:cNvSpPr>
            <a:spLocks noGrp="1"/>
          </p:cNvSpPr>
          <p:nvPr>
            <p:ph type="pic" sz="quarter" idx="18"/>
          </p:nvPr>
        </p:nvSpPr>
        <p:spPr>
          <a:xfrm>
            <a:off x="2648023" y="1416602"/>
            <a:ext cx="6895955" cy="2545143"/>
          </a:xfrm>
        </p:spPr>
        <p:txBody>
          <a:bodyPr/>
          <a:lstStyle>
            <a:lvl1pPr>
              <a:buNone/>
              <a:defRPr>
                <a:solidFill>
                  <a:srgbClr val="555555"/>
                </a:solidFill>
              </a:defRPr>
            </a:lvl1pPr>
          </a:lstStyle>
          <a:p>
            <a:r>
              <a:rPr lang="es-ES"/>
              <a:t>Haga clic en el icono para agregar una imagen</a:t>
            </a:r>
            <a:endParaRPr dirty="0"/>
          </a:p>
        </p:txBody>
      </p:sp>
      <p:sp>
        <p:nvSpPr>
          <p:cNvPr id="36" name="Vertical Text Placeholder 2"/>
          <p:cNvSpPr>
            <a:spLocks noGrp="1"/>
          </p:cNvSpPr>
          <p:nvPr>
            <p:ph type="body" orient="vert" idx="23"/>
          </p:nvPr>
        </p:nvSpPr>
        <p:spPr>
          <a:xfrm>
            <a:off x="1056000" y="4172727"/>
            <a:ext cx="10080000" cy="2343501"/>
          </a:xfrm>
        </p:spPr>
        <p:txBody>
          <a:bodyPr vert="horz" numCol="2"/>
          <a:lstStyle>
            <a:lvl1pPr>
              <a:defRPr sz="1800" b="0" i="0">
                <a:solidFill>
                  <a:srgbClr val="555555"/>
                </a:solidFill>
                <a:latin typeface="Helvetica" charset="0"/>
                <a:ea typeface="Helvetica" charset="0"/>
                <a:cs typeface="Helvetica" charset="0"/>
              </a:defRPr>
            </a:lvl1pPr>
            <a:lvl2pPr>
              <a:defRPr b="0" i="0">
                <a:solidFill>
                  <a:srgbClr val="555555"/>
                </a:solidFill>
                <a:latin typeface="Helvetica" charset="0"/>
                <a:ea typeface="Helvetica" charset="0"/>
                <a:cs typeface="Helvetica" charset="0"/>
              </a:defRPr>
            </a:lvl2pPr>
            <a:lvl3pPr>
              <a:defRPr b="0" i="0">
                <a:solidFill>
                  <a:srgbClr val="555555"/>
                </a:solidFill>
                <a:latin typeface="Helvetica" charset="0"/>
                <a:ea typeface="Helvetica" charset="0"/>
                <a:cs typeface="Helvetica" charset="0"/>
              </a:defRPr>
            </a:lvl3pPr>
            <a:lvl4pPr>
              <a:defRPr b="0" i="0">
                <a:solidFill>
                  <a:srgbClr val="555555"/>
                </a:solidFill>
                <a:latin typeface="Helvetica" charset="0"/>
                <a:ea typeface="Helvetica" charset="0"/>
                <a:cs typeface="Helvetica" charset="0"/>
              </a:defRPr>
            </a:lvl4pPr>
            <a:lvl5pPr>
              <a:defRPr b="0" i="0">
                <a:solidFill>
                  <a:srgbClr val="555555"/>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21"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1" name="Grupo 10">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2" name="Rectángulo 11">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3" name="Rectángulo 12">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9" name="Rectángulo 18">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magen y pie de foto">
    <p:spTree>
      <p:nvGrpSpPr>
        <p:cNvPr id="1" name=""/>
        <p:cNvGrpSpPr/>
        <p:nvPr/>
      </p:nvGrpSpPr>
      <p:grpSpPr>
        <a:xfrm>
          <a:off x="0" y="0"/>
          <a:ext cx="0" cy="0"/>
          <a:chOff x="0" y="0"/>
          <a:chExt cx="0" cy="0"/>
        </a:xfrm>
      </p:grpSpPr>
      <p:sp>
        <p:nvSpPr>
          <p:cNvPr id="19" name="Rectángulo 18"/>
          <p:cNvSpPr/>
          <p:nvPr userDrawn="1"/>
        </p:nvSpPr>
        <p:spPr>
          <a:xfrm>
            <a:off x="1056000" y="1485473"/>
            <a:ext cx="8916999" cy="4485409"/>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8" name="Rectángulo 7"/>
          <p:cNvSpPr/>
          <p:nvPr userDrawn="1"/>
        </p:nvSpPr>
        <p:spPr>
          <a:xfrm>
            <a:off x="5389516" y="4161368"/>
            <a:ext cx="5746484" cy="2188304"/>
          </a:xfrm>
          <a:prstGeom prst="rect">
            <a:avLst/>
          </a:prstGeom>
          <a:solidFill>
            <a:srgbClr val="55555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20" name="Picture Placeholder 8"/>
          <p:cNvSpPr>
            <a:spLocks noGrp="1"/>
          </p:cNvSpPr>
          <p:nvPr>
            <p:ph type="pic" sz="quarter" idx="20"/>
          </p:nvPr>
        </p:nvSpPr>
        <p:spPr>
          <a:xfrm>
            <a:off x="1263444" y="1526261"/>
            <a:ext cx="8487920" cy="2875277"/>
          </a:xfrm>
        </p:spPr>
        <p:txBody>
          <a:bodyPr/>
          <a:lstStyle>
            <a:lvl1pPr>
              <a:buNone/>
              <a:defRPr/>
            </a:lvl1pPr>
          </a:lstStyle>
          <a:p>
            <a:r>
              <a:rPr lang="es-ES"/>
              <a:t>Haga clic en el icono para agregar una imagen</a:t>
            </a:r>
            <a:endParaRPr dirty="0"/>
          </a:p>
        </p:txBody>
      </p:sp>
      <p:sp>
        <p:nvSpPr>
          <p:cNvPr id="45" name="Vertical Text Placeholder 2"/>
          <p:cNvSpPr>
            <a:spLocks noGrp="1"/>
          </p:cNvSpPr>
          <p:nvPr>
            <p:ph type="body" orient="vert" idx="22"/>
          </p:nvPr>
        </p:nvSpPr>
        <p:spPr>
          <a:xfrm>
            <a:off x="5558858" y="4288017"/>
            <a:ext cx="5424751" cy="1938190"/>
          </a:xfrm>
          <a:noFill/>
        </p:spPr>
        <p:txBody>
          <a:bodyPr vert="horz"/>
          <a:lstStyle>
            <a:lvl1pPr>
              <a:defRPr sz="1800" b="0" i="0">
                <a:solidFill>
                  <a:schemeClr val="bg1"/>
                </a:solidFill>
                <a:latin typeface="Helvetica" charset="0"/>
                <a:ea typeface="Helvetica" charset="0"/>
                <a:cs typeface="Helvetica" charset="0"/>
              </a:defRPr>
            </a:lvl1pPr>
            <a:lvl2pPr>
              <a:defRPr b="0" i="0">
                <a:solidFill>
                  <a:schemeClr val="bg1"/>
                </a:solidFill>
                <a:latin typeface="Helvetica" charset="0"/>
                <a:ea typeface="Helvetica" charset="0"/>
                <a:cs typeface="Helvetica" charset="0"/>
              </a:defRPr>
            </a:lvl2pPr>
            <a:lvl3pPr>
              <a:defRPr b="0" i="0">
                <a:solidFill>
                  <a:schemeClr val="bg1"/>
                </a:solidFill>
                <a:latin typeface="Helvetica" charset="0"/>
                <a:ea typeface="Helvetica" charset="0"/>
                <a:cs typeface="Helvetica" charset="0"/>
              </a:defRPr>
            </a:lvl3pPr>
            <a:lvl4pPr>
              <a:defRPr b="0" i="0">
                <a:solidFill>
                  <a:schemeClr val="bg1"/>
                </a:solidFill>
                <a:latin typeface="Helvetica" charset="0"/>
                <a:ea typeface="Helvetica" charset="0"/>
                <a:cs typeface="Helvetica" charset="0"/>
              </a:defRPr>
            </a:lvl4pPr>
            <a:lvl5pPr>
              <a:defRPr b="0" i="0">
                <a:solidFill>
                  <a:schemeClr val="bg1"/>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30"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2" name="Grupo 11">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3" name="Rectángulo 12">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4" name="Rectángulo 13">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5" name="Rectángulo 14">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os imágenes y dos textos">
    <p:spTree>
      <p:nvGrpSpPr>
        <p:cNvPr id="1" name=""/>
        <p:cNvGrpSpPr/>
        <p:nvPr/>
      </p:nvGrpSpPr>
      <p:grpSpPr>
        <a:xfrm>
          <a:off x="0" y="0"/>
          <a:ext cx="0" cy="0"/>
          <a:chOff x="0" y="0"/>
          <a:chExt cx="0" cy="0"/>
        </a:xfrm>
      </p:grpSpPr>
      <p:sp>
        <p:nvSpPr>
          <p:cNvPr id="23" name="Rectángulo 22"/>
          <p:cNvSpPr/>
          <p:nvPr userDrawn="1"/>
        </p:nvSpPr>
        <p:spPr>
          <a:xfrm>
            <a:off x="6263075" y="4053731"/>
            <a:ext cx="4872925" cy="2471941"/>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24" name="Picture Placeholder 8"/>
          <p:cNvSpPr>
            <a:spLocks noGrp="1"/>
          </p:cNvSpPr>
          <p:nvPr>
            <p:ph type="pic" sz="quarter" idx="18"/>
          </p:nvPr>
        </p:nvSpPr>
        <p:spPr>
          <a:xfrm>
            <a:off x="6355958" y="4096970"/>
            <a:ext cx="4687096" cy="2368684"/>
          </a:xfrm>
        </p:spPr>
        <p:txBody>
          <a:bodyPr/>
          <a:lstStyle>
            <a:lvl1pPr>
              <a:buNone/>
              <a:defRPr/>
            </a:lvl1pPr>
          </a:lstStyle>
          <a:p>
            <a:r>
              <a:rPr lang="es-ES"/>
              <a:t>Haga clic en el icono para agregar una imagen</a:t>
            </a:r>
            <a:endParaRPr dirty="0"/>
          </a:p>
        </p:txBody>
      </p:sp>
      <p:sp>
        <p:nvSpPr>
          <p:cNvPr id="31" name="Rectángulo 30"/>
          <p:cNvSpPr/>
          <p:nvPr userDrawn="1"/>
        </p:nvSpPr>
        <p:spPr>
          <a:xfrm flipV="1">
            <a:off x="1056000" y="3825096"/>
            <a:ext cx="10080000" cy="4571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43" name="Rectángulo 42"/>
          <p:cNvSpPr/>
          <p:nvPr userDrawn="1"/>
        </p:nvSpPr>
        <p:spPr>
          <a:xfrm>
            <a:off x="1056000" y="1303957"/>
            <a:ext cx="4373651" cy="2381432"/>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44" name="Picture Placeholder 8"/>
          <p:cNvSpPr>
            <a:spLocks noGrp="1"/>
          </p:cNvSpPr>
          <p:nvPr>
            <p:ph type="pic" sz="quarter" idx="20"/>
          </p:nvPr>
        </p:nvSpPr>
        <p:spPr>
          <a:xfrm>
            <a:off x="1161228" y="1326296"/>
            <a:ext cx="4163195" cy="2281955"/>
          </a:xfrm>
        </p:spPr>
        <p:txBody>
          <a:bodyPr/>
          <a:lstStyle>
            <a:lvl1pPr>
              <a:buNone/>
              <a:defRPr/>
            </a:lvl1pPr>
          </a:lstStyle>
          <a:p>
            <a:r>
              <a:rPr lang="es-ES"/>
              <a:t>Haga clic en el icono para agregar una imagen</a:t>
            </a:r>
            <a:endParaRPr dirty="0"/>
          </a:p>
        </p:txBody>
      </p:sp>
      <p:sp>
        <p:nvSpPr>
          <p:cNvPr id="52" name="Vertical Text Placeholder 2"/>
          <p:cNvSpPr>
            <a:spLocks noGrp="1"/>
          </p:cNvSpPr>
          <p:nvPr>
            <p:ph type="body" orient="vert" idx="23"/>
          </p:nvPr>
        </p:nvSpPr>
        <p:spPr>
          <a:xfrm>
            <a:off x="5765672" y="1284795"/>
            <a:ext cx="5370328" cy="2332082"/>
          </a:xfrm>
        </p:spPr>
        <p:txBody>
          <a:bodyPr vert="horz"/>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56" name="Vertical Text Placeholder 2"/>
          <p:cNvSpPr>
            <a:spLocks noGrp="1"/>
          </p:cNvSpPr>
          <p:nvPr>
            <p:ph type="body" orient="vert" idx="25"/>
          </p:nvPr>
        </p:nvSpPr>
        <p:spPr>
          <a:xfrm>
            <a:off x="1056000" y="4058843"/>
            <a:ext cx="4827496" cy="2420716"/>
          </a:xfrm>
        </p:spPr>
        <p:txBody>
          <a:bodyPr vert="horz"/>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30"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5" name="Grupo 14">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6" name="Rectángulo 15">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7" name="Rectángulo 16">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8" name="Rectángulo 17">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os imágenes y pie de foto">
    <p:spTree>
      <p:nvGrpSpPr>
        <p:cNvPr id="1" name=""/>
        <p:cNvGrpSpPr/>
        <p:nvPr/>
      </p:nvGrpSpPr>
      <p:grpSpPr>
        <a:xfrm>
          <a:off x="0" y="0"/>
          <a:ext cx="0" cy="0"/>
          <a:chOff x="0" y="0"/>
          <a:chExt cx="0" cy="0"/>
        </a:xfrm>
      </p:grpSpPr>
      <p:sp>
        <p:nvSpPr>
          <p:cNvPr id="6" name="Rectángulo 5"/>
          <p:cNvSpPr/>
          <p:nvPr userDrawn="1"/>
        </p:nvSpPr>
        <p:spPr>
          <a:xfrm>
            <a:off x="1100438" y="1329112"/>
            <a:ext cx="4568935" cy="4415724"/>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9" name="Text Placeholder 2"/>
          <p:cNvSpPr>
            <a:spLocks noGrp="1"/>
          </p:cNvSpPr>
          <p:nvPr>
            <p:ph type="body" idx="14" hasCustomPrompt="1"/>
          </p:nvPr>
        </p:nvSpPr>
        <p:spPr>
          <a:xfrm>
            <a:off x="1100440" y="5817360"/>
            <a:ext cx="4568933"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0" name="Text Placeholder 2"/>
          <p:cNvSpPr>
            <a:spLocks noGrp="1"/>
          </p:cNvSpPr>
          <p:nvPr>
            <p:ph type="body" idx="15" hasCustomPrompt="1"/>
          </p:nvPr>
        </p:nvSpPr>
        <p:spPr>
          <a:xfrm>
            <a:off x="6567067" y="5817360"/>
            <a:ext cx="4568933" cy="52012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1" name="Picture Placeholder 8"/>
          <p:cNvSpPr>
            <a:spLocks noGrp="1"/>
          </p:cNvSpPr>
          <p:nvPr>
            <p:ph type="pic" sz="quarter" idx="17"/>
          </p:nvPr>
        </p:nvSpPr>
        <p:spPr>
          <a:xfrm>
            <a:off x="1189355" y="1374153"/>
            <a:ext cx="4394697" cy="4320323"/>
          </a:xfrm>
        </p:spPr>
        <p:txBody>
          <a:bodyPr/>
          <a:lstStyle>
            <a:lvl1pPr>
              <a:buNone/>
              <a:defRPr/>
            </a:lvl1pPr>
          </a:lstStyle>
          <a:p>
            <a:r>
              <a:rPr lang="es-ES"/>
              <a:t>Haga clic en el icono para agregar una imagen</a:t>
            </a:r>
            <a:endParaRPr dirty="0"/>
          </a:p>
        </p:txBody>
      </p:sp>
      <p:sp>
        <p:nvSpPr>
          <p:cNvPr id="12" name="Rectángulo 11"/>
          <p:cNvSpPr/>
          <p:nvPr userDrawn="1"/>
        </p:nvSpPr>
        <p:spPr>
          <a:xfrm>
            <a:off x="6578154" y="1329112"/>
            <a:ext cx="4568935" cy="4415724"/>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13" name="Picture Placeholder 8"/>
          <p:cNvSpPr>
            <a:spLocks noGrp="1"/>
          </p:cNvSpPr>
          <p:nvPr>
            <p:ph type="pic" sz="quarter" idx="18"/>
          </p:nvPr>
        </p:nvSpPr>
        <p:spPr>
          <a:xfrm>
            <a:off x="6667071" y="1374153"/>
            <a:ext cx="4394697" cy="4320323"/>
          </a:xfrm>
        </p:spPr>
        <p:txBody>
          <a:bodyPr/>
          <a:lstStyle>
            <a:lvl1pPr>
              <a:buNone/>
              <a:defRPr/>
            </a:lvl1pPr>
          </a:lstStyle>
          <a:p>
            <a:r>
              <a:rPr lang="es-ES"/>
              <a:t>Haga clic en el icono para agregar una imagen</a:t>
            </a:r>
            <a:endParaRPr dirty="0"/>
          </a:p>
        </p:txBody>
      </p:sp>
      <p:sp>
        <p:nvSpPr>
          <p:cNvPr id="24"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4" name="Grupo 13">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5" name="Rectángulo 14">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6" name="Rectángulo 15">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0" name="Rectángulo 19">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extLst>
      <p:ext uri="{BB962C8B-B14F-4D97-AF65-F5344CB8AC3E}">
        <p14:creationId xmlns:p14="http://schemas.microsoft.com/office/powerpoint/2010/main" val="93891190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os objetos con texto">
    <p:spTree>
      <p:nvGrpSpPr>
        <p:cNvPr id="1" name=""/>
        <p:cNvGrpSpPr/>
        <p:nvPr/>
      </p:nvGrpSpPr>
      <p:grpSpPr>
        <a:xfrm>
          <a:off x="0" y="0"/>
          <a:ext cx="0" cy="0"/>
          <a:chOff x="0" y="0"/>
          <a:chExt cx="0" cy="0"/>
        </a:xfrm>
      </p:grpSpPr>
      <p:sp>
        <p:nvSpPr>
          <p:cNvPr id="26" name="Content Placeholder 2"/>
          <p:cNvSpPr>
            <a:spLocks noGrp="1"/>
          </p:cNvSpPr>
          <p:nvPr>
            <p:ph idx="1"/>
          </p:nvPr>
        </p:nvSpPr>
        <p:spPr>
          <a:xfrm>
            <a:off x="1056000" y="1299095"/>
            <a:ext cx="4316100" cy="1579003"/>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1" name="Rectángulo 30"/>
          <p:cNvSpPr/>
          <p:nvPr userDrawn="1"/>
        </p:nvSpPr>
        <p:spPr>
          <a:xfrm rot="5400000" flipV="1">
            <a:off x="3509181" y="3850862"/>
            <a:ext cx="5173638" cy="70107"/>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33" name="Content Placeholder 2"/>
          <p:cNvSpPr>
            <a:spLocks noGrp="1"/>
          </p:cNvSpPr>
          <p:nvPr>
            <p:ph idx="24"/>
          </p:nvPr>
        </p:nvSpPr>
        <p:spPr>
          <a:xfrm>
            <a:off x="6819900" y="4867981"/>
            <a:ext cx="4320921" cy="1604754"/>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5" name="Vertical Text Placeholder 2"/>
          <p:cNvSpPr>
            <a:spLocks noGrp="1"/>
          </p:cNvSpPr>
          <p:nvPr>
            <p:ph type="body" orient="vert" idx="25"/>
          </p:nvPr>
        </p:nvSpPr>
        <p:spPr>
          <a:xfrm>
            <a:off x="1056000" y="2997200"/>
            <a:ext cx="4307678" cy="3475530"/>
          </a:xfrm>
        </p:spPr>
        <p:txBody>
          <a:bodyPr vert="horz" numCol="1"/>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38" name="Vertical Text Placeholder 2"/>
          <p:cNvSpPr>
            <a:spLocks noGrp="1"/>
          </p:cNvSpPr>
          <p:nvPr>
            <p:ph type="body" orient="vert" idx="27"/>
          </p:nvPr>
        </p:nvSpPr>
        <p:spPr>
          <a:xfrm>
            <a:off x="6819900" y="1302173"/>
            <a:ext cx="4320921" cy="3449779"/>
          </a:xfrm>
        </p:spPr>
        <p:txBody>
          <a:bodyPr vert="horz" numCol="1"/>
          <a:lstStyle>
            <a:lvl1pPr>
              <a:defRPr sz="1800" b="0" i="0">
                <a:solidFill>
                  <a:schemeClr val="tx2"/>
                </a:solidFill>
                <a:latin typeface="Helvetica"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24"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3" name="Grupo 12">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4" name="Rectángulo 13">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5" name="Rectángulo 14">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6" name="Rectángulo 15">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ítulo, imágenes y texto">
    <p:spTree>
      <p:nvGrpSpPr>
        <p:cNvPr id="1" name=""/>
        <p:cNvGrpSpPr/>
        <p:nvPr/>
      </p:nvGrpSpPr>
      <p:grpSpPr>
        <a:xfrm>
          <a:off x="0" y="0"/>
          <a:ext cx="0" cy="0"/>
          <a:chOff x="0" y="0"/>
          <a:chExt cx="0" cy="0"/>
        </a:xfrm>
      </p:grpSpPr>
      <p:sp>
        <p:nvSpPr>
          <p:cNvPr id="6" name="Rectángulo 5"/>
          <p:cNvSpPr/>
          <p:nvPr userDrawn="1"/>
        </p:nvSpPr>
        <p:spPr>
          <a:xfrm>
            <a:off x="1056000" y="3533777"/>
            <a:ext cx="3334657" cy="2694028"/>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15" name="Picture Placeholder 8"/>
          <p:cNvSpPr>
            <a:spLocks noGrp="1"/>
          </p:cNvSpPr>
          <p:nvPr>
            <p:ph type="pic" sz="quarter" idx="17"/>
          </p:nvPr>
        </p:nvSpPr>
        <p:spPr>
          <a:xfrm>
            <a:off x="1101624" y="3573611"/>
            <a:ext cx="3243408" cy="2597715"/>
          </a:xfrm>
        </p:spPr>
        <p:txBody>
          <a:bodyPr/>
          <a:lstStyle>
            <a:lvl1pPr>
              <a:buNone/>
              <a:defRPr>
                <a:solidFill>
                  <a:srgbClr val="555555"/>
                </a:solidFill>
              </a:defRPr>
            </a:lvl1pPr>
          </a:lstStyle>
          <a:p>
            <a:r>
              <a:rPr lang="es-ES"/>
              <a:t>Haga clic en el icono para agregar una imagen</a:t>
            </a:r>
            <a:endParaRPr dirty="0"/>
          </a:p>
        </p:txBody>
      </p:sp>
      <p:sp>
        <p:nvSpPr>
          <p:cNvPr id="16" name="Rectángulo 15"/>
          <p:cNvSpPr/>
          <p:nvPr userDrawn="1"/>
        </p:nvSpPr>
        <p:spPr>
          <a:xfrm>
            <a:off x="4546143" y="3533777"/>
            <a:ext cx="3334657" cy="2694028"/>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17" name="Picture Placeholder 8"/>
          <p:cNvSpPr>
            <a:spLocks noGrp="1"/>
          </p:cNvSpPr>
          <p:nvPr>
            <p:ph type="pic" sz="quarter" idx="18"/>
          </p:nvPr>
        </p:nvSpPr>
        <p:spPr>
          <a:xfrm>
            <a:off x="4570024" y="3573611"/>
            <a:ext cx="3243408" cy="2597715"/>
          </a:xfrm>
        </p:spPr>
        <p:txBody>
          <a:bodyPr/>
          <a:lstStyle>
            <a:lvl1pPr>
              <a:buNone/>
              <a:defRPr>
                <a:solidFill>
                  <a:srgbClr val="555555"/>
                </a:solidFill>
              </a:defRPr>
            </a:lvl1pPr>
          </a:lstStyle>
          <a:p>
            <a:r>
              <a:rPr lang="es-ES"/>
              <a:t>Haga clic en el icono para agregar una imagen</a:t>
            </a:r>
            <a:endParaRPr dirty="0"/>
          </a:p>
        </p:txBody>
      </p:sp>
      <p:sp>
        <p:nvSpPr>
          <p:cNvPr id="18" name="Rectángulo 17"/>
          <p:cNvSpPr/>
          <p:nvPr userDrawn="1"/>
        </p:nvSpPr>
        <p:spPr>
          <a:xfrm>
            <a:off x="8151552" y="1337202"/>
            <a:ext cx="2985943" cy="4888979"/>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19" name="Picture Placeholder 8"/>
          <p:cNvSpPr>
            <a:spLocks noGrp="1"/>
          </p:cNvSpPr>
          <p:nvPr>
            <p:ph type="pic" sz="quarter" idx="19"/>
          </p:nvPr>
        </p:nvSpPr>
        <p:spPr>
          <a:xfrm>
            <a:off x="8232784" y="1393763"/>
            <a:ext cx="2780631" cy="4777553"/>
          </a:xfrm>
        </p:spPr>
        <p:txBody>
          <a:bodyPr/>
          <a:lstStyle>
            <a:lvl1pPr>
              <a:buNone/>
              <a:defRPr>
                <a:solidFill>
                  <a:srgbClr val="555555"/>
                </a:solidFill>
              </a:defRPr>
            </a:lvl1pPr>
          </a:lstStyle>
          <a:p>
            <a:r>
              <a:rPr lang="es-ES"/>
              <a:t>Haga clic en el icono para agregar una imagen</a:t>
            </a:r>
            <a:endParaRPr dirty="0"/>
          </a:p>
        </p:txBody>
      </p:sp>
      <p:sp>
        <p:nvSpPr>
          <p:cNvPr id="26" name="Vertical Text Placeholder 2"/>
          <p:cNvSpPr>
            <a:spLocks noGrp="1"/>
          </p:cNvSpPr>
          <p:nvPr>
            <p:ph type="body" orient="vert" idx="22"/>
          </p:nvPr>
        </p:nvSpPr>
        <p:spPr>
          <a:xfrm>
            <a:off x="1056000" y="1337202"/>
            <a:ext cx="6818001" cy="2088902"/>
          </a:xfrm>
        </p:spPr>
        <p:txBody>
          <a:bodyPr vert="horz"/>
          <a:lstStyle>
            <a:lvl1pPr>
              <a:defRPr sz="1800" b="0" i="0">
                <a:solidFill>
                  <a:srgbClr val="555555"/>
                </a:solidFill>
                <a:latin typeface="Helvetica" charset="0"/>
                <a:ea typeface="Helvetica" charset="0"/>
                <a:cs typeface="Helvetica" charset="0"/>
              </a:defRPr>
            </a:lvl1pPr>
            <a:lvl2pPr>
              <a:defRPr b="0" i="0">
                <a:solidFill>
                  <a:srgbClr val="555555"/>
                </a:solidFill>
                <a:latin typeface="Helvetica" charset="0"/>
                <a:ea typeface="Helvetica" charset="0"/>
                <a:cs typeface="Helvetica" charset="0"/>
              </a:defRPr>
            </a:lvl2pPr>
            <a:lvl3pPr>
              <a:defRPr b="0" i="0">
                <a:solidFill>
                  <a:srgbClr val="555555"/>
                </a:solidFill>
                <a:latin typeface="Helvetica" charset="0"/>
                <a:ea typeface="Helvetica" charset="0"/>
                <a:cs typeface="Helvetica" charset="0"/>
              </a:defRPr>
            </a:lvl3pPr>
            <a:lvl4pPr>
              <a:defRPr b="0" i="0">
                <a:solidFill>
                  <a:srgbClr val="555555"/>
                </a:solidFill>
                <a:latin typeface="Helvetica" charset="0"/>
                <a:ea typeface="Helvetica" charset="0"/>
                <a:cs typeface="Helvetica" charset="0"/>
              </a:defRPr>
            </a:lvl4pPr>
            <a:lvl5pPr>
              <a:defRPr b="0" i="0">
                <a:solidFill>
                  <a:srgbClr val="555555"/>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32"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20" name="Grupo 19">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21" name="Rectángulo 20">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2" name="Rectángulo 21">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3" name="Rectángulo 22">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extLst>
      <p:ext uri="{BB962C8B-B14F-4D97-AF65-F5344CB8AC3E}">
        <p14:creationId xmlns:p14="http://schemas.microsoft.com/office/powerpoint/2010/main" val="106205523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o y tres imágenes">
    <p:spTree>
      <p:nvGrpSpPr>
        <p:cNvPr id="1" name=""/>
        <p:cNvGrpSpPr/>
        <p:nvPr/>
      </p:nvGrpSpPr>
      <p:grpSpPr>
        <a:xfrm>
          <a:off x="0" y="0"/>
          <a:ext cx="0" cy="0"/>
          <a:chOff x="0" y="0"/>
          <a:chExt cx="0" cy="0"/>
        </a:xfrm>
      </p:grpSpPr>
      <p:sp>
        <p:nvSpPr>
          <p:cNvPr id="43" name="Rectángulo 42"/>
          <p:cNvSpPr/>
          <p:nvPr userDrawn="1"/>
        </p:nvSpPr>
        <p:spPr>
          <a:xfrm>
            <a:off x="1056000" y="3932462"/>
            <a:ext cx="10080000" cy="2332249"/>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44" name="Picture Placeholder 8"/>
          <p:cNvSpPr>
            <a:spLocks noGrp="1"/>
          </p:cNvSpPr>
          <p:nvPr>
            <p:ph type="pic" sz="quarter" idx="19"/>
          </p:nvPr>
        </p:nvSpPr>
        <p:spPr>
          <a:xfrm>
            <a:off x="1220880" y="4036359"/>
            <a:ext cx="3148016" cy="2112822"/>
          </a:xfrm>
        </p:spPr>
        <p:txBody>
          <a:bodyPr/>
          <a:lstStyle>
            <a:lvl1pPr>
              <a:buNone/>
              <a:defRPr/>
            </a:lvl1pPr>
          </a:lstStyle>
          <a:p>
            <a:r>
              <a:rPr lang="es-ES"/>
              <a:t>Haga clic en el icono para agregar una imagen</a:t>
            </a:r>
            <a:endParaRPr dirty="0"/>
          </a:p>
        </p:txBody>
      </p:sp>
      <p:sp>
        <p:nvSpPr>
          <p:cNvPr id="52" name="Picture Placeholder 8"/>
          <p:cNvSpPr>
            <a:spLocks noGrp="1"/>
          </p:cNvSpPr>
          <p:nvPr>
            <p:ph type="pic" sz="quarter" idx="23"/>
          </p:nvPr>
        </p:nvSpPr>
        <p:spPr>
          <a:xfrm>
            <a:off x="4514348" y="4023407"/>
            <a:ext cx="3148016" cy="2112822"/>
          </a:xfrm>
        </p:spPr>
        <p:txBody>
          <a:bodyPr/>
          <a:lstStyle>
            <a:lvl1pPr>
              <a:buNone/>
              <a:defRPr/>
            </a:lvl1pPr>
          </a:lstStyle>
          <a:p>
            <a:r>
              <a:rPr lang="es-ES"/>
              <a:t>Haga clic en el icono para agregar una imagen</a:t>
            </a:r>
            <a:endParaRPr dirty="0"/>
          </a:p>
        </p:txBody>
      </p:sp>
      <p:sp>
        <p:nvSpPr>
          <p:cNvPr id="53" name="Picture Placeholder 8"/>
          <p:cNvSpPr>
            <a:spLocks noGrp="1"/>
          </p:cNvSpPr>
          <p:nvPr>
            <p:ph type="pic" sz="quarter" idx="24"/>
          </p:nvPr>
        </p:nvSpPr>
        <p:spPr>
          <a:xfrm>
            <a:off x="7803648" y="4023498"/>
            <a:ext cx="3148016" cy="2112822"/>
          </a:xfrm>
        </p:spPr>
        <p:txBody>
          <a:bodyPr/>
          <a:lstStyle>
            <a:lvl1pPr>
              <a:buNone/>
              <a:defRPr/>
            </a:lvl1pPr>
          </a:lstStyle>
          <a:p>
            <a:r>
              <a:rPr lang="es-ES"/>
              <a:t>Haga clic en el icono para agregar una imagen</a:t>
            </a:r>
            <a:endParaRPr dirty="0"/>
          </a:p>
        </p:txBody>
      </p:sp>
      <p:sp>
        <p:nvSpPr>
          <p:cNvPr id="55" name="Rectángulo 54"/>
          <p:cNvSpPr/>
          <p:nvPr userDrawn="1"/>
        </p:nvSpPr>
        <p:spPr>
          <a:xfrm>
            <a:off x="1056000" y="3788668"/>
            <a:ext cx="10080000" cy="50941"/>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23" name="Vertical Text Placeholder 2"/>
          <p:cNvSpPr>
            <a:spLocks noGrp="1"/>
          </p:cNvSpPr>
          <p:nvPr>
            <p:ph type="body" orient="vert" idx="25"/>
          </p:nvPr>
        </p:nvSpPr>
        <p:spPr>
          <a:xfrm>
            <a:off x="1056000" y="1365877"/>
            <a:ext cx="10080000" cy="2329951"/>
          </a:xfrm>
        </p:spPr>
        <p:txBody>
          <a:bodyPr vert="horz"/>
          <a:lstStyle>
            <a:lvl1pPr>
              <a:defRPr sz="1800" b="0" i="0">
                <a:solidFill>
                  <a:srgbClr val="555555"/>
                </a:solidFill>
                <a:latin typeface="Helvetica" charset="0"/>
                <a:ea typeface="Helvetica" charset="0"/>
                <a:cs typeface="Helvetica" charset="0"/>
              </a:defRPr>
            </a:lvl1pPr>
            <a:lvl2pPr>
              <a:defRPr b="0" i="0">
                <a:solidFill>
                  <a:srgbClr val="555555"/>
                </a:solidFill>
                <a:latin typeface="Helvetica" charset="0"/>
                <a:ea typeface="Helvetica" charset="0"/>
                <a:cs typeface="Helvetica" charset="0"/>
              </a:defRPr>
            </a:lvl2pPr>
            <a:lvl3pPr>
              <a:defRPr b="0" i="0">
                <a:solidFill>
                  <a:srgbClr val="555555"/>
                </a:solidFill>
                <a:latin typeface="Helvetica" charset="0"/>
                <a:ea typeface="Helvetica" charset="0"/>
                <a:cs typeface="Helvetica" charset="0"/>
              </a:defRPr>
            </a:lvl3pPr>
            <a:lvl4pPr>
              <a:defRPr b="0" i="0">
                <a:solidFill>
                  <a:srgbClr val="555555"/>
                </a:solidFill>
                <a:latin typeface="Helvetica" charset="0"/>
                <a:ea typeface="Helvetica" charset="0"/>
                <a:cs typeface="Helvetica" charset="0"/>
              </a:defRPr>
            </a:lvl4pPr>
            <a:lvl5pPr>
              <a:defRPr b="0" i="0">
                <a:solidFill>
                  <a:srgbClr val="555555"/>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dirty="0"/>
          </a:p>
        </p:txBody>
      </p:sp>
      <p:sp>
        <p:nvSpPr>
          <p:cNvPr id="28"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4" name="Grupo 13">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5" name="Rectángulo 14">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6" name="Rectángulo 15">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7" name="Rectángulo 16">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ortada B">
    <p:bg>
      <p:bgPr>
        <a:solidFill>
          <a:schemeClr val="bg1"/>
        </a:solidFill>
        <a:effectLst/>
      </p:bgPr>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4269606" cy="6858000"/>
          </a:xfrm>
          <a:prstGeom prst="rect">
            <a:avLst/>
          </a:prstGeom>
        </p:spPr>
      </p:pic>
      <p:sp>
        <p:nvSpPr>
          <p:cNvPr id="8" name="Rectángulo 7"/>
          <p:cNvSpPr/>
          <p:nvPr userDrawn="1"/>
        </p:nvSpPr>
        <p:spPr>
          <a:xfrm>
            <a:off x="2477109" y="3369864"/>
            <a:ext cx="7631719" cy="118512"/>
          </a:xfrm>
          <a:prstGeom prst="rect">
            <a:avLst/>
          </a:prstGeom>
          <a:solidFill>
            <a:srgbClr val="CB0017"/>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s-ES_tradnl" sz="1800" b="0" i="0" dirty="0">
              <a:latin typeface="Inter" panose="02000503000000020004" pitchFamily="2" charset="0"/>
            </a:endParaRPr>
          </a:p>
        </p:txBody>
      </p:sp>
      <p:sp>
        <p:nvSpPr>
          <p:cNvPr id="22" name="Title 1">
            <a:extLst>
              <a:ext uri="{FF2B5EF4-FFF2-40B4-BE49-F238E27FC236}">
                <a16:creationId xmlns:a16="http://schemas.microsoft.com/office/drawing/2014/main" id="{3151E02C-1ACE-E04A-B6E9-8B41EF027812}"/>
              </a:ext>
            </a:extLst>
          </p:cNvPr>
          <p:cNvSpPr>
            <a:spLocks noGrp="1"/>
          </p:cNvSpPr>
          <p:nvPr>
            <p:ph type="ctrTitle" hasCustomPrompt="1"/>
          </p:nvPr>
        </p:nvSpPr>
        <p:spPr>
          <a:xfrm>
            <a:off x="2477109" y="206152"/>
            <a:ext cx="7631719" cy="3163712"/>
          </a:xfrm>
          <a:noFill/>
        </p:spPr>
        <p:txBody>
          <a:bodyPr vert="horz" lIns="91440" tIns="45720" rIns="91440" bIns="45720" rtlCol="0" anchor="b" anchorCtr="0">
            <a:noAutofit/>
          </a:bodyPr>
          <a:lstStyle>
            <a:lvl1pPr algn="l" defTabSz="914400" rtl="0" eaLnBrk="1" latinLnBrk="0" hangingPunct="1">
              <a:lnSpc>
                <a:spcPts val="4410"/>
              </a:lnSpc>
              <a:spcBef>
                <a:spcPct val="0"/>
              </a:spcBef>
              <a:buNone/>
              <a:defRPr sz="4400" b="1" i="0" kern="1200">
                <a:solidFill>
                  <a:srgbClr val="555555"/>
                </a:solidFill>
                <a:latin typeface="Inter" panose="02000503000000020004" pitchFamily="2" charset="0"/>
                <a:ea typeface="+mj-ea"/>
                <a:cs typeface="+mj-cs"/>
              </a:defRPr>
            </a:lvl1pPr>
          </a:lstStyle>
          <a:p>
            <a:r>
              <a:rPr lang="es-ES_tradnl" noProof="0" dirty="0"/>
              <a:t>[Título de la presentación]</a:t>
            </a:r>
          </a:p>
        </p:txBody>
      </p:sp>
      <p:sp>
        <p:nvSpPr>
          <p:cNvPr id="23" name="Subtitle 2">
            <a:extLst>
              <a:ext uri="{FF2B5EF4-FFF2-40B4-BE49-F238E27FC236}">
                <a16:creationId xmlns:a16="http://schemas.microsoft.com/office/drawing/2014/main" id="{D67545C0-EE17-7A4C-8913-424F4F7996C4}"/>
              </a:ext>
            </a:extLst>
          </p:cNvPr>
          <p:cNvSpPr>
            <a:spLocks noGrp="1"/>
          </p:cNvSpPr>
          <p:nvPr>
            <p:ph type="subTitle" idx="1" hasCustomPrompt="1"/>
          </p:nvPr>
        </p:nvSpPr>
        <p:spPr>
          <a:xfrm>
            <a:off x="2477108" y="3588207"/>
            <a:ext cx="6054261" cy="404756"/>
          </a:xfrm>
        </p:spPr>
        <p:txBody>
          <a:bodyPr vert="horz" lIns="91440" tIns="45720" rIns="91440" bIns="45720" rtlCol="0">
            <a:noAutofit/>
          </a:bodyPr>
          <a:lstStyle>
            <a:lvl1pPr marL="0" indent="0" algn="l" defTabSz="914400" rtl="0" eaLnBrk="1" latinLnBrk="0" hangingPunct="1">
              <a:lnSpc>
                <a:spcPts val="2410"/>
              </a:lnSpc>
              <a:spcBef>
                <a:spcPts val="0"/>
              </a:spcBef>
              <a:buClr>
                <a:schemeClr val="accent1"/>
              </a:buClr>
              <a:buSzPct val="100000"/>
              <a:buFont typeface="Wingdings 2" pitchFamily="18" charset="2"/>
              <a:buNone/>
              <a:defRPr sz="2000" b="0" i="0" kern="1200" baseline="0">
                <a:solidFill>
                  <a:srgbClr val="555555"/>
                </a:solidFill>
                <a:latin typeface="Inter" panose="02000503000000020004" pitchFamily="2" charset="0"/>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dirty="0"/>
              <a:t>Nombre </a:t>
            </a:r>
            <a:r>
              <a:rPr lang="es-ES_tradnl" noProof="0" dirty="0"/>
              <a:t>Apellidos</a:t>
            </a:r>
          </a:p>
        </p:txBody>
      </p:sp>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99517" y="5747640"/>
            <a:ext cx="2018621" cy="765082"/>
          </a:xfrm>
          <a:prstGeom prst="rect">
            <a:avLst/>
          </a:prstGeom>
        </p:spPr>
      </p:pic>
      <p:sp>
        <p:nvSpPr>
          <p:cNvPr id="13" name="Vertical Text Placeholder 2">
            <a:extLst>
              <a:ext uri="{FF2B5EF4-FFF2-40B4-BE49-F238E27FC236}">
                <a16:creationId xmlns:a16="http://schemas.microsoft.com/office/drawing/2014/main" id="{FFE7F265-44E3-884B-BE17-A7F308E26036}"/>
              </a:ext>
            </a:extLst>
          </p:cNvPr>
          <p:cNvSpPr>
            <a:spLocks noGrp="1"/>
          </p:cNvSpPr>
          <p:nvPr>
            <p:ph type="body" orient="vert" idx="23" hasCustomPrompt="1"/>
          </p:nvPr>
        </p:nvSpPr>
        <p:spPr>
          <a:xfrm>
            <a:off x="2477108" y="4211307"/>
            <a:ext cx="7631719" cy="1156760"/>
          </a:xfrm>
        </p:spPr>
        <p:txBody>
          <a:bodyPr vert="horz">
            <a:normAutofit/>
          </a:bodyPr>
          <a:lstStyle>
            <a:lvl1pPr marL="0" indent="0">
              <a:buNone/>
              <a:defRPr sz="1600" b="0" i="0">
                <a:solidFill>
                  <a:srgbClr val="555555"/>
                </a:solidFill>
                <a:latin typeface="Inter" panose="02000503000000020004" pitchFamily="2" charset="0"/>
                <a:ea typeface="Helvetica" charset="0"/>
                <a:cs typeface="Helvetica" charset="0"/>
              </a:defRPr>
            </a:lvl1pPr>
            <a:lvl2pPr marL="228600" indent="0">
              <a:buNone/>
              <a:defRPr b="0" i="0">
                <a:solidFill>
                  <a:schemeClr val="tx2"/>
                </a:solidFill>
                <a:latin typeface="Helvetica" charset="0"/>
                <a:ea typeface="Helvetica" charset="0"/>
                <a:cs typeface="Helvetica" charset="0"/>
              </a:defRPr>
            </a:lvl2pPr>
            <a:lvl3pPr marL="457200" indent="0">
              <a:buNone/>
              <a:defRPr b="0" i="0">
                <a:solidFill>
                  <a:schemeClr val="tx2"/>
                </a:solidFill>
                <a:latin typeface="Helvetica" charset="0"/>
                <a:ea typeface="Helvetica" charset="0"/>
                <a:cs typeface="Helvetica" charset="0"/>
              </a:defRPr>
            </a:lvl3pPr>
            <a:lvl4pPr marL="685800" indent="0">
              <a:buNone/>
              <a:defRPr b="0" i="0">
                <a:solidFill>
                  <a:schemeClr val="tx2"/>
                </a:solidFill>
                <a:latin typeface="Helvetica" charset="0"/>
                <a:ea typeface="Helvetica" charset="0"/>
                <a:cs typeface="Helvetica" charset="0"/>
              </a:defRPr>
            </a:lvl4pPr>
            <a:lvl5pPr marL="914400" indent="0">
              <a:buNone/>
              <a:defRPr b="0" i="0">
                <a:solidFill>
                  <a:schemeClr val="tx2"/>
                </a:solidFill>
                <a:latin typeface="Helvetica" charset="0"/>
                <a:ea typeface="Helvetica" charset="0"/>
                <a:cs typeface="Helvetica" charset="0"/>
              </a:defRPr>
            </a:lvl5pPr>
          </a:lstStyle>
          <a:p>
            <a:pPr lvl="0"/>
            <a:r>
              <a:rPr lang="es-ES" dirty="0"/>
              <a:t>Descripción</a:t>
            </a:r>
            <a:endParaRPr dirty="0"/>
          </a:p>
        </p:txBody>
      </p:sp>
    </p:spTree>
    <p:extLst>
      <p:ext uri="{BB962C8B-B14F-4D97-AF65-F5344CB8AC3E}">
        <p14:creationId xmlns:p14="http://schemas.microsoft.com/office/powerpoint/2010/main" val="1030458112"/>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Evolución, Tres objetos">
    <p:spTree>
      <p:nvGrpSpPr>
        <p:cNvPr id="1" name=""/>
        <p:cNvGrpSpPr/>
        <p:nvPr/>
      </p:nvGrpSpPr>
      <p:grpSpPr>
        <a:xfrm>
          <a:off x="0" y="0"/>
          <a:ext cx="0" cy="0"/>
          <a:chOff x="0" y="0"/>
          <a:chExt cx="0" cy="0"/>
        </a:xfrm>
      </p:grpSpPr>
      <p:sp>
        <p:nvSpPr>
          <p:cNvPr id="27" name="Content Placeholder 2"/>
          <p:cNvSpPr>
            <a:spLocks noGrp="1"/>
          </p:cNvSpPr>
          <p:nvPr>
            <p:ph idx="24"/>
          </p:nvPr>
        </p:nvSpPr>
        <p:spPr>
          <a:xfrm>
            <a:off x="8359029" y="2525080"/>
            <a:ext cx="2776971" cy="3381046"/>
          </a:xfrm>
        </p:spPr>
        <p:txBody>
          <a:bodyPr>
            <a:normAutofit/>
          </a:bodyPr>
          <a:lstStyle>
            <a:lvl1pPr>
              <a:defRPr sz="1800">
                <a:solidFill>
                  <a:srgbClr val="555555"/>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1" name="Vertical Text Placeholder 2"/>
          <p:cNvSpPr>
            <a:spLocks noGrp="1"/>
          </p:cNvSpPr>
          <p:nvPr>
            <p:ph type="body" orient="vert" idx="25"/>
          </p:nvPr>
        </p:nvSpPr>
        <p:spPr>
          <a:xfrm>
            <a:off x="1056000" y="1329113"/>
            <a:ext cx="10080000" cy="1087517"/>
          </a:xfrm>
        </p:spPr>
        <p:txBody>
          <a:bodyPr vert="horz"/>
          <a:lstStyle>
            <a:lvl1pPr>
              <a:defRPr sz="1800" b="0" i="0">
                <a:solidFill>
                  <a:srgbClr val="555555"/>
                </a:solidFill>
                <a:latin typeface="Helvetica" charset="0"/>
                <a:ea typeface="Helvetica" charset="0"/>
                <a:cs typeface="Helvetica" charset="0"/>
              </a:defRPr>
            </a:lvl1pPr>
            <a:lvl2pPr>
              <a:defRPr b="0" i="0">
                <a:solidFill>
                  <a:srgbClr val="555555"/>
                </a:solidFill>
                <a:latin typeface="Helvetica" charset="0"/>
                <a:ea typeface="Helvetica" charset="0"/>
                <a:cs typeface="Helvetica" charset="0"/>
              </a:defRPr>
            </a:lvl2pPr>
            <a:lvl3pPr>
              <a:defRPr b="0" i="0">
                <a:solidFill>
                  <a:srgbClr val="555555"/>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
              <a:t>Haga clic para modificar los estilos de texto del patrón</a:t>
            </a:r>
          </a:p>
          <a:p>
            <a:pPr lvl="1"/>
            <a:r>
              <a:rPr lang="es-ES"/>
              <a:t>Segundo nivel</a:t>
            </a:r>
          </a:p>
          <a:p>
            <a:pPr lvl="2"/>
            <a:r>
              <a:rPr lang="es-ES"/>
              <a:t>Tercer nivel</a:t>
            </a:r>
          </a:p>
        </p:txBody>
      </p:sp>
      <p:sp>
        <p:nvSpPr>
          <p:cNvPr id="32" name="Content Placeholder 2"/>
          <p:cNvSpPr>
            <a:spLocks noGrp="1"/>
          </p:cNvSpPr>
          <p:nvPr>
            <p:ph idx="26"/>
          </p:nvPr>
        </p:nvSpPr>
        <p:spPr>
          <a:xfrm>
            <a:off x="4707514" y="2525080"/>
            <a:ext cx="2776971" cy="3381046"/>
          </a:xfrm>
        </p:spPr>
        <p:txBody>
          <a:bodyPr>
            <a:normAutofit/>
          </a:bodyPr>
          <a:lstStyle>
            <a:lvl1pPr>
              <a:defRPr sz="1800">
                <a:solidFill>
                  <a:srgbClr val="555555"/>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cxnSp>
        <p:nvCxnSpPr>
          <p:cNvPr id="33" name="Conector recto de flecha 32"/>
          <p:cNvCxnSpPr/>
          <p:nvPr userDrawn="1"/>
        </p:nvCxnSpPr>
        <p:spPr>
          <a:xfrm>
            <a:off x="4051082" y="4182652"/>
            <a:ext cx="58942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4" name="Content Placeholder 2"/>
          <p:cNvSpPr>
            <a:spLocks noGrp="1"/>
          </p:cNvSpPr>
          <p:nvPr>
            <p:ph idx="27"/>
          </p:nvPr>
        </p:nvSpPr>
        <p:spPr>
          <a:xfrm>
            <a:off x="1056000" y="2525080"/>
            <a:ext cx="2776971" cy="3381046"/>
          </a:xfrm>
        </p:spPr>
        <p:txBody>
          <a:bodyPr>
            <a:normAutofit/>
          </a:bodyPr>
          <a:lstStyle>
            <a:lvl1pPr>
              <a:defRPr sz="1800">
                <a:solidFill>
                  <a:srgbClr val="555555"/>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cxnSp>
        <p:nvCxnSpPr>
          <p:cNvPr id="35" name="Conector recto de flecha 34"/>
          <p:cNvCxnSpPr/>
          <p:nvPr userDrawn="1"/>
        </p:nvCxnSpPr>
        <p:spPr>
          <a:xfrm>
            <a:off x="7689174" y="4192839"/>
            <a:ext cx="589421"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7"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4" name="Grupo 13">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5" name="Rectángulo 14">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6" name="Rectángulo 15">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7" name="Rectángulo 16">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atro imágenes">
    <p:spTree>
      <p:nvGrpSpPr>
        <p:cNvPr id="1" name=""/>
        <p:cNvGrpSpPr/>
        <p:nvPr/>
      </p:nvGrpSpPr>
      <p:grpSpPr>
        <a:xfrm>
          <a:off x="0" y="0"/>
          <a:ext cx="0" cy="0"/>
          <a:chOff x="0" y="0"/>
          <a:chExt cx="0" cy="0"/>
        </a:xfrm>
      </p:grpSpPr>
      <p:sp>
        <p:nvSpPr>
          <p:cNvPr id="18" name="Rectángulo 17"/>
          <p:cNvSpPr/>
          <p:nvPr userDrawn="1"/>
        </p:nvSpPr>
        <p:spPr>
          <a:xfrm>
            <a:off x="1051439" y="1322362"/>
            <a:ext cx="4855768" cy="1786134"/>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19" name="Picture Placeholder 8"/>
          <p:cNvSpPr>
            <a:spLocks noGrp="1"/>
          </p:cNvSpPr>
          <p:nvPr>
            <p:ph type="pic" sz="quarter" idx="17"/>
          </p:nvPr>
        </p:nvSpPr>
        <p:spPr>
          <a:xfrm>
            <a:off x="1161075" y="1403586"/>
            <a:ext cx="4636497" cy="1637186"/>
          </a:xfrm>
        </p:spPr>
        <p:txBody>
          <a:bodyPr/>
          <a:lstStyle>
            <a:lvl1pPr>
              <a:buNone/>
              <a:defRPr>
                <a:solidFill>
                  <a:srgbClr val="555555"/>
                </a:solidFill>
              </a:defRPr>
            </a:lvl1pPr>
          </a:lstStyle>
          <a:p>
            <a:r>
              <a:rPr lang="es-ES"/>
              <a:t>Haga clic en el icono para agregar una imagen</a:t>
            </a:r>
            <a:endParaRPr dirty="0"/>
          </a:p>
        </p:txBody>
      </p:sp>
      <p:sp>
        <p:nvSpPr>
          <p:cNvPr id="21" name="Rectángulo 20"/>
          <p:cNvSpPr/>
          <p:nvPr userDrawn="1"/>
        </p:nvSpPr>
        <p:spPr>
          <a:xfrm rot="5400000" flipV="1">
            <a:off x="5438757" y="2103064"/>
            <a:ext cx="1305104" cy="64783"/>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23" name="Rectángulo 22"/>
          <p:cNvSpPr/>
          <p:nvPr userDrawn="1"/>
        </p:nvSpPr>
        <p:spPr>
          <a:xfrm rot="10800000" flipV="1">
            <a:off x="7336444" y="3787603"/>
            <a:ext cx="2374668" cy="49300"/>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31" name="Text Placeholder 2"/>
          <p:cNvSpPr>
            <a:spLocks noGrp="1"/>
          </p:cNvSpPr>
          <p:nvPr>
            <p:ph type="body" idx="24" hasCustomPrompt="1"/>
          </p:nvPr>
        </p:nvSpPr>
        <p:spPr>
          <a:xfrm>
            <a:off x="6265764" y="3205188"/>
            <a:ext cx="4848613" cy="48060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47"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sp>
        <p:nvSpPr>
          <p:cNvPr id="48" name="Rectángulo 47"/>
          <p:cNvSpPr/>
          <p:nvPr userDrawn="1"/>
        </p:nvSpPr>
        <p:spPr>
          <a:xfrm>
            <a:off x="6280232" y="1328791"/>
            <a:ext cx="4855768" cy="1786134"/>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49" name="Picture Placeholder 8"/>
          <p:cNvSpPr>
            <a:spLocks noGrp="1"/>
          </p:cNvSpPr>
          <p:nvPr>
            <p:ph type="pic" sz="quarter" idx="27"/>
          </p:nvPr>
        </p:nvSpPr>
        <p:spPr>
          <a:xfrm>
            <a:off x="6389868" y="1398924"/>
            <a:ext cx="4636497" cy="1637186"/>
          </a:xfrm>
        </p:spPr>
        <p:txBody>
          <a:bodyPr/>
          <a:lstStyle>
            <a:lvl1pPr>
              <a:buNone/>
              <a:defRPr>
                <a:solidFill>
                  <a:srgbClr val="555555"/>
                </a:solidFill>
              </a:defRPr>
            </a:lvl1pPr>
          </a:lstStyle>
          <a:p>
            <a:r>
              <a:rPr lang="es-ES"/>
              <a:t>Haga clic en el icono para agregar una imagen</a:t>
            </a:r>
            <a:endParaRPr dirty="0"/>
          </a:p>
        </p:txBody>
      </p:sp>
      <p:sp>
        <p:nvSpPr>
          <p:cNvPr id="50" name="Rectángulo 49"/>
          <p:cNvSpPr/>
          <p:nvPr userDrawn="1"/>
        </p:nvSpPr>
        <p:spPr>
          <a:xfrm rot="10800000" flipV="1">
            <a:off x="2480888" y="3783126"/>
            <a:ext cx="2374668" cy="49300"/>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51" name="Text Placeholder 2"/>
          <p:cNvSpPr>
            <a:spLocks noGrp="1"/>
          </p:cNvSpPr>
          <p:nvPr>
            <p:ph type="body" idx="28" hasCustomPrompt="1"/>
          </p:nvPr>
        </p:nvSpPr>
        <p:spPr>
          <a:xfrm>
            <a:off x="1056000" y="3200711"/>
            <a:ext cx="4848613" cy="48060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64" name="Rectángulo 63"/>
          <p:cNvSpPr/>
          <p:nvPr userDrawn="1"/>
        </p:nvSpPr>
        <p:spPr>
          <a:xfrm>
            <a:off x="1046619" y="4122745"/>
            <a:ext cx="4855768" cy="1786134"/>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65" name="Picture Placeholder 8"/>
          <p:cNvSpPr>
            <a:spLocks noGrp="1"/>
          </p:cNvSpPr>
          <p:nvPr>
            <p:ph type="pic" sz="quarter" idx="29"/>
          </p:nvPr>
        </p:nvSpPr>
        <p:spPr>
          <a:xfrm>
            <a:off x="1156255" y="4192878"/>
            <a:ext cx="4636497" cy="1637186"/>
          </a:xfrm>
        </p:spPr>
        <p:txBody>
          <a:bodyPr/>
          <a:lstStyle>
            <a:lvl1pPr>
              <a:buNone/>
              <a:defRPr>
                <a:solidFill>
                  <a:srgbClr val="555555"/>
                </a:solidFill>
              </a:defRPr>
            </a:lvl1pPr>
          </a:lstStyle>
          <a:p>
            <a:r>
              <a:rPr lang="es-ES"/>
              <a:t>Haga clic en el icono para agregar una imagen</a:t>
            </a:r>
            <a:endParaRPr dirty="0"/>
          </a:p>
        </p:txBody>
      </p:sp>
      <p:sp>
        <p:nvSpPr>
          <p:cNvPr id="66" name="Rectángulo 65"/>
          <p:cNvSpPr/>
          <p:nvPr userDrawn="1"/>
        </p:nvSpPr>
        <p:spPr>
          <a:xfrm rot="5400000" flipV="1">
            <a:off x="5438757" y="4892356"/>
            <a:ext cx="1305104" cy="64783"/>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67" name="Text Placeholder 2"/>
          <p:cNvSpPr>
            <a:spLocks noGrp="1"/>
          </p:cNvSpPr>
          <p:nvPr>
            <p:ph type="body" idx="30" hasCustomPrompt="1"/>
          </p:nvPr>
        </p:nvSpPr>
        <p:spPr>
          <a:xfrm>
            <a:off x="6256383" y="5983489"/>
            <a:ext cx="4848613" cy="48060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68" name="Rectángulo 67"/>
          <p:cNvSpPr/>
          <p:nvPr userDrawn="1"/>
        </p:nvSpPr>
        <p:spPr>
          <a:xfrm>
            <a:off x="6256382" y="4118083"/>
            <a:ext cx="4855768" cy="1786134"/>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69" name="Picture Placeholder 8"/>
          <p:cNvSpPr>
            <a:spLocks noGrp="1"/>
          </p:cNvSpPr>
          <p:nvPr>
            <p:ph type="pic" sz="quarter" idx="31"/>
          </p:nvPr>
        </p:nvSpPr>
        <p:spPr>
          <a:xfrm>
            <a:off x="6366018" y="4188216"/>
            <a:ext cx="4636497" cy="1637186"/>
          </a:xfrm>
        </p:spPr>
        <p:txBody>
          <a:bodyPr/>
          <a:lstStyle>
            <a:lvl1pPr>
              <a:buNone/>
              <a:defRPr>
                <a:solidFill>
                  <a:srgbClr val="555555"/>
                </a:solidFill>
              </a:defRPr>
            </a:lvl1pPr>
          </a:lstStyle>
          <a:p>
            <a:r>
              <a:rPr lang="es-ES"/>
              <a:t>Haga clic en el icono para agregar una imagen</a:t>
            </a:r>
            <a:endParaRPr dirty="0"/>
          </a:p>
        </p:txBody>
      </p:sp>
      <p:sp>
        <p:nvSpPr>
          <p:cNvPr id="70" name="Text Placeholder 2"/>
          <p:cNvSpPr>
            <a:spLocks noGrp="1"/>
          </p:cNvSpPr>
          <p:nvPr>
            <p:ph type="body" idx="32" hasCustomPrompt="1"/>
          </p:nvPr>
        </p:nvSpPr>
        <p:spPr>
          <a:xfrm>
            <a:off x="1046619" y="5979012"/>
            <a:ext cx="4848613" cy="480600"/>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grpSp>
        <p:nvGrpSpPr>
          <p:cNvPr id="24" name="Grupo 23">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25" name="Rectángulo 24">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6" name="Rectángulo 25">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7" name="Rectángulo 26">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4 objetos con título">
    <p:spTree>
      <p:nvGrpSpPr>
        <p:cNvPr id="1" name=""/>
        <p:cNvGrpSpPr/>
        <p:nvPr/>
      </p:nvGrpSpPr>
      <p:grpSpPr>
        <a:xfrm>
          <a:off x="0" y="0"/>
          <a:ext cx="0" cy="0"/>
          <a:chOff x="0" y="0"/>
          <a:chExt cx="0" cy="0"/>
        </a:xfrm>
      </p:grpSpPr>
      <p:sp>
        <p:nvSpPr>
          <p:cNvPr id="5" name="Rectángulo 4"/>
          <p:cNvSpPr/>
          <p:nvPr userDrawn="1"/>
        </p:nvSpPr>
        <p:spPr>
          <a:xfrm rot="5400000" flipV="1">
            <a:off x="5473978" y="5064301"/>
            <a:ext cx="1244044" cy="609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6" name="Rectángulo 5"/>
          <p:cNvSpPr/>
          <p:nvPr userDrawn="1"/>
        </p:nvSpPr>
        <p:spPr>
          <a:xfrm rot="5400000" flipV="1">
            <a:off x="5473978" y="2208211"/>
            <a:ext cx="1244044" cy="6095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7" name="Rectángulo 6"/>
          <p:cNvSpPr/>
          <p:nvPr userDrawn="1"/>
        </p:nvSpPr>
        <p:spPr>
          <a:xfrm rot="10800000" flipV="1">
            <a:off x="2574403" y="3781382"/>
            <a:ext cx="2234396" cy="4571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8" name="Rectángulo 7"/>
          <p:cNvSpPr/>
          <p:nvPr userDrawn="1"/>
        </p:nvSpPr>
        <p:spPr>
          <a:xfrm rot="10800000" flipV="1">
            <a:off x="7383202" y="3781382"/>
            <a:ext cx="2234396" cy="45719"/>
          </a:xfrm>
          <a:prstGeom prst="rect">
            <a:avLst/>
          </a:prstGeom>
          <a:solidFill>
            <a:srgbClr val="CB0017"/>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9" name="Text Placeholder 2"/>
          <p:cNvSpPr>
            <a:spLocks noGrp="1"/>
          </p:cNvSpPr>
          <p:nvPr>
            <p:ph type="body" idx="14" hasCustomPrompt="1"/>
          </p:nvPr>
        </p:nvSpPr>
        <p:spPr>
          <a:xfrm>
            <a:off x="1056000" y="3340540"/>
            <a:ext cx="4462520" cy="383731"/>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6" name="Text Placeholder 2"/>
          <p:cNvSpPr>
            <a:spLocks noGrp="1"/>
          </p:cNvSpPr>
          <p:nvPr>
            <p:ph type="body" idx="24" hasCustomPrompt="1"/>
          </p:nvPr>
        </p:nvSpPr>
        <p:spPr>
          <a:xfrm>
            <a:off x="6601155" y="3340540"/>
            <a:ext cx="4278119" cy="383731"/>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7" name="Text Placeholder 2"/>
          <p:cNvSpPr>
            <a:spLocks noGrp="1"/>
          </p:cNvSpPr>
          <p:nvPr>
            <p:ph type="body" idx="25" hasCustomPrompt="1"/>
          </p:nvPr>
        </p:nvSpPr>
        <p:spPr>
          <a:xfrm>
            <a:off x="1056000" y="6009584"/>
            <a:ext cx="4530391" cy="383731"/>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18" name="Text Placeholder 2"/>
          <p:cNvSpPr>
            <a:spLocks noGrp="1"/>
          </p:cNvSpPr>
          <p:nvPr>
            <p:ph type="body" idx="26" hasCustomPrompt="1"/>
          </p:nvPr>
        </p:nvSpPr>
        <p:spPr>
          <a:xfrm>
            <a:off x="6530560" y="6009584"/>
            <a:ext cx="4394699" cy="383731"/>
          </a:xfrm>
        </p:spPr>
        <p:txBody>
          <a:bodyPr anchor="t" anchorCtr="0">
            <a:normAutofit/>
          </a:bodyPr>
          <a:lstStyle>
            <a:lvl1pPr marL="0" indent="0" algn="l">
              <a:spcBef>
                <a:spcPts val="0"/>
              </a:spcBef>
              <a:buNone/>
              <a:defRPr sz="1400" b="0" i="0">
                <a:solidFill>
                  <a:schemeClr val="tx1">
                    <a:lumMod val="50000"/>
                    <a:lumOff val="50000"/>
                  </a:schemeClr>
                </a:solidFill>
                <a:latin typeface="Helvetica" charset="0"/>
                <a:ea typeface="Helvetica" charset="0"/>
                <a:cs typeface="Helvetica"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dirty="0"/>
              <a:t>Pie de Foto / Texto</a:t>
            </a:r>
          </a:p>
        </p:txBody>
      </p:sp>
      <p:sp>
        <p:nvSpPr>
          <p:cNvPr id="27" name="Content Placeholder 2"/>
          <p:cNvSpPr>
            <a:spLocks noGrp="1"/>
          </p:cNvSpPr>
          <p:nvPr>
            <p:ph idx="1"/>
          </p:nvPr>
        </p:nvSpPr>
        <p:spPr>
          <a:xfrm>
            <a:off x="1056000" y="1447798"/>
            <a:ext cx="4462520" cy="1635861"/>
          </a:xfrm>
        </p:spPr>
        <p:txBody>
          <a:bodyPr>
            <a:normAutofit/>
          </a:bodyPr>
          <a:lstStyle>
            <a:lvl1pPr>
              <a:defRPr sz="1800">
                <a:solidFill>
                  <a:srgbClr val="555555"/>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29" name="Content Placeholder 2"/>
          <p:cNvSpPr>
            <a:spLocks noGrp="1"/>
          </p:cNvSpPr>
          <p:nvPr>
            <p:ph idx="27"/>
          </p:nvPr>
        </p:nvSpPr>
        <p:spPr>
          <a:xfrm>
            <a:off x="6601157" y="1441863"/>
            <a:ext cx="4278119" cy="1635861"/>
          </a:xfrm>
        </p:spPr>
        <p:txBody>
          <a:bodyPr>
            <a:normAutofit/>
          </a:bodyPr>
          <a:lstStyle>
            <a:lvl1pPr>
              <a:defRPr sz="1800">
                <a:solidFill>
                  <a:srgbClr val="555555"/>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1" name="Content Placeholder 2"/>
          <p:cNvSpPr>
            <a:spLocks noGrp="1"/>
          </p:cNvSpPr>
          <p:nvPr>
            <p:ph idx="28"/>
          </p:nvPr>
        </p:nvSpPr>
        <p:spPr>
          <a:xfrm>
            <a:off x="1056000" y="4131385"/>
            <a:ext cx="4530389" cy="1635861"/>
          </a:xfrm>
        </p:spPr>
        <p:txBody>
          <a:bodyPr>
            <a:normAutofit/>
          </a:bodyPr>
          <a:lstStyle>
            <a:lvl1pPr>
              <a:defRPr sz="1800">
                <a:solidFill>
                  <a:srgbClr val="555555"/>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3" name="Content Placeholder 2"/>
          <p:cNvSpPr>
            <a:spLocks noGrp="1"/>
          </p:cNvSpPr>
          <p:nvPr>
            <p:ph idx="29"/>
          </p:nvPr>
        </p:nvSpPr>
        <p:spPr>
          <a:xfrm>
            <a:off x="6670643" y="4110906"/>
            <a:ext cx="4278119" cy="1635861"/>
          </a:xfrm>
        </p:spPr>
        <p:txBody>
          <a:bodyPr>
            <a:normAutofit/>
          </a:bodyPr>
          <a:lstStyle>
            <a:lvl1pPr>
              <a:defRPr sz="1800">
                <a:solidFill>
                  <a:srgbClr val="555555"/>
                </a:solidFill>
              </a:defRPr>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marL="228600" marR="0" lvl="0" indent="-228600" algn="l" defTabSz="914400" rtl="0" eaLnBrk="1" fontAlgn="auto" latinLnBrk="0" hangingPunct="1">
              <a:lnSpc>
                <a:spcPct val="100000"/>
              </a:lnSpc>
              <a:spcBef>
                <a:spcPts val="1800"/>
              </a:spcBef>
              <a:spcAft>
                <a:spcPts val="0"/>
              </a:spcAft>
              <a:buClr>
                <a:schemeClr val="accent1"/>
              </a:buClr>
              <a:buSzPct val="100000"/>
              <a:buFont typeface="Arial"/>
              <a:buNone/>
              <a:tabLst/>
              <a:defRPr/>
            </a:pPr>
            <a:r>
              <a:rPr lang="es-ES"/>
              <a:t>Haga clic para modificar los estilos de texto del patrón</a:t>
            </a:r>
          </a:p>
        </p:txBody>
      </p:sp>
      <p:sp>
        <p:nvSpPr>
          <p:cNvPr id="37"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20" name="Grupo 19">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21" name="Rectángulo 20">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2" name="Rectángulo 21">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3" name="Rectángulo 22">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raportada A">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3" name="Imagen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25205" y="-727363"/>
            <a:ext cx="12442410" cy="8305466"/>
          </a:xfrm>
          <a:prstGeom prst="rect">
            <a:avLst/>
          </a:prstGeom>
        </p:spPr>
      </p:pic>
      <p:pic>
        <p:nvPicPr>
          <p:cNvPr id="6" name="Imagen 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62421" y="5772818"/>
            <a:ext cx="2515810" cy="542591"/>
          </a:xfrm>
          <a:prstGeom prst="rect">
            <a:avLst/>
          </a:prstGeom>
        </p:spPr>
      </p:pic>
    </p:spTree>
    <p:extLst>
      <p:ext uri="{BB962C8B-B14F-4D97-AF65-F5344CB8AC3E}">
        <p14:creationId xmlns:p14="http://schemas.microsoft.com/office/powerpoint/2010/main" val="76065708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ntraportada A">
    <p:bg>
      <p:bgPr>
        <a:solidFill>
          <a:schemeClr val="tx1">
            <a:lumMod val="85000"/>
            <a:lumOff val="15000"/>
          </a:schemeClr>
        </a:solidFill>
        <a:effectLst/>
      </p:bgPr>
    </p:bg>
    <p:spTree>
      <p:nvGrpSpPr>
        <p:cNvPr id="1" name=""/>
        <p:cNvGrpSpPr/>
        <p:nvPr/>
      </p:nvGrpSpPr>
      <p:grpSpPr>
        <a:xfrm>
          <a:off x="0" y="0"/>
          <a:ext cx="0" cy="0"/>
          <a:chOff x="0" y="0"/>
          <a:chExt cx="0" cy="0"/>
        </a:xfrm>
      </p:grpSpPr>
      <p:pic>
        <p:nvPicPr>
          <p:cNvPr id="4" name="Imagen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34682" y="-727363"/>
            <a:ext cx="12461364" cy="8305466"/>
          </a:xfrm>
          <a:prstGeom prst="rect">
            <a:avLst/>
          </a:prstGeom>
        </p:spPr>
      </p:pic>
      <p:pic>
        <p:nvPicPr>
          <p:cNvPr id="7" name="Imagen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62421" y="5776342"/>
            <a:ext cx="2515810" cy="535543"/>
          </a:xfrm>
          <a:prstGeom prst="rect">
            <a:avLst/>
          </a:prstGeom>
        </p:spPr>
      </p:pic>
    </p:spTree>
    <p:extLst>
      <p:ext uri="{BB962C8B-B14F-4D97-AF65-F5344CB8AC3E}">
        <p14:creationId xmlns:p14="http://schemas.microsoft.com/office/powerpoint/2010/main" val="421396765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ntroducción_A">
    <p:spTree>
      <p:nvGrpSpPr>
        <p:cNvPr id="1" name=""/>
        <p:cNvGrpSpPr/>
        <p:nvPr/>
      </p:nvGrpSpPr>
      <p:grpSpPr>
        <a:xfrm>
          <a:off x="0" y="0"/>
          <a:ext cx="0" cy="0"/>
          <a:chOff x="0" y="0"/>
          <a:chExt cx="0" cy="0"/>
        </a:xfrm>
      </p:grpSpPr>
      <p:sp>
        <p:nvSpPr>
          <p:cNvPr id="16" name="Vertical Text Placeholder 2"/>
          <p:cNvSpPr>
            <a:spLocks noGrp="1"/>
          </p:cNvSpPr>
          <p:nvPr>
            <p:ph type="body" orient="vert" idx="22"/>
          </p:nvPr>
        </p:nvSpPr>
        <p:spPr>
          <a:xfrm>
            <a:off x="1092186" y="1401258"/>
            <a:ext cx="10080000" cy="5060098"/>
          </a:xfrm>
        </p:spPr>
        <p:txBody>
          <a:bodyPr vert="horz" numCol="1"/>
          <a:lstStyle>
            <a:lvl1pPr marL="0" indent="0" algn="l">
              <a:buNone/>
              <a:defRPr sz="1800" b="0" i="0">
                <a:solidFill>
                  <a:srgbClr val="555555"/>
                </a:solidFill>
                <a:latin typeface="Helvetica" charset="0"/>
                <a:ea typeface="Helvetica" charset="0"/>
                <a:cs typeface="Helvetica" charset="0"/>
              </a:defRPr>
            </a:lvl1pPr>
            <a:lvl2pPr algn="ctr">
              <a:defRPr b="0" i="0">
                <a:solidFill>
                  <a:schemeClr val="tx2"/>
                </a:solidFill>
                <a:latin typeface="Helvetica" charset="0"/>
                <a:ea typeface="Helvetica" charset="0"/>
                <a:cs typeface="Helvetica" charset="0"/>
              </a:defRPr>
            </a:lvl2pPr>
            <a:lvl3pPr algn="ctr">
              <a:defRPr b="0" i="0">
                <a:solidFill>
                  <a:schemeClr val="tx2"/>
                </a:solidFill>
                <a:latin typeface="Helvetica" charset="0"/>
                <a:ea typeface="Helvetica" charset="0"/>
                <a:cs typeface="Helvetica" charset="0"/>
              </a:defRPr>
            </a:lvl3pPr>
            <a:lvl4pPr algn="ctr">
              <a:defRPr b="0" i="0">
                <a:solidFill>
                  <a:schemeClr val="tx2"/>
                </a:solidFill>
                <a:latin typeface="Helvetica" charset="0"/>
                <a:ea typeface="Helvetica" charset="0"/>
                <a:cs typeface="Helvetica" charset="0"/>
              </a:defRPr>
            </a:lvl4pPr>
            <a:lvl5pPr algn="ctr">
              <a:defRPr b="0" i="0">
                <a:solidFill>
                  <a:schemeClr val="tx2"/>
                </a:solidFill>
                <a:latin typeface="Helvetica" charset="0"/>
                <a:ea typeface="Helvetica" charset="0"/>
                <a:cs typeface="Helvetica" charset="0"/>
              </a:defRPr>
            </a:lvl5pPr>
          </a:lstStyle>
          <a:p>
            <a:pPr lvl="0"/>
            <a:r>
              <a:rPr lang="es-ES"/>
              <a:t>Haga clic para modificar los estilos de texto del patrón</a:t>
            </a:r>
          </a:p>
        </p:txBody>
      </p:sp>
      <p:sp>
        <p:nvSpPr>
          <p:cNvPr id="29" name="Title 1"/>
          <p:cNvSpPr>
            <a:spLocks noGrp="1"/>
          </p:cNvSpPr>
          <p:nvPr>
            <p:ph type="title" hasCustomPrompt="1"/>
          </p:nvPr>
        </p:nvSpPr>
        <p:spPr>
          <a:xfrm>
            <a:off x="1092186" y="240700"/>
            <a:ext cx="10080000" cy="1015937"/>
          </a:xfrm>
        </p:spPr>
        <p:txBody>
          <a:bodyPr/>
          <a:lstStyle>
            <a:lvl1pPr>
              <a:lnSpc>
                <a:spcPts val="3600"/>
              </a:lnSpc>
              <a:defRPr sz="3200">
                <a:solidFill>
                  <a:srgbClr val="555555"/>
                </a:solidFill>
              </a:defRPr>
            </a:lvl1pPr>
          </a:lstStyle>
          <a:p>
            <a:r>
              <a:rPr lang="es-ES_tradnl" dirty="0"/>
              <a:t>Clic para editar título</a:t>
            </a:r>
            <a:endParaRPr dirty="0"/>
          </a:p>
        </p:txBody>
      </p:sp>
      <p:grpSp>
        <p:nvGrpSpPr>
          <p:cNvPr id="12" name="Grupo 11">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3" name="Rectángulo 12">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4" name="Rectángulo 13">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5" name="Rectángulo 14">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ntrada de sección">
    <p:spTree>
      <p:nvGrpSpPr>
        <p:cNvPr id="1" name=""/>
        <p:cNvGrpSpPr/>
        <p:nvPr/>
      </p:nvGrpSpPr>
      <p:grpSpPr>
        <a:xfrm>
          <a:off x="0" y="0"/>
          <a:ext cx="0" cy="0"/>
          <a:chOff x="0" y="0"/>
          <a:chExt cx="0" cy="0"/>
        </a:xfrm>
      </p:grpSpPr>
      <p:sp>
        <p:nvSpPr>
          <p:cNvPr id="23" name="Rectángulo 22"/>
          <p:cNvSpPr/>
          <p:nvPr userDrawn="1"/>
        </p:nvSpPr>
        <p:spPr>
          <a:xfrm>
            <a:off x="1061469" y="1274957"/>
            <a:ext cx="4646376" cy="782141"/>
          </a:xfrm>
          <a:prstGeom prst="rect">
            <a:avLst/>
          </a:prstGeom>
          <a:solidFill>
            <a:srgbClr val="555555"/>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36" name="Rectángulo 35">
            <a:extLst>
              <a:ext uri="{FF2B5EF4-FFF2-40B4-BE49-F238E27FC236}">
                <a16:creationId xmlns:a16="http://schemas.microsoft.com/office/drawing/2014/main" id="{8A479F19-73EC-5247-B2F0-5B9BD8219B14}"/>
              </a:ext>
            </a:extLst>
          </p:cNvPr>
          <p:cNvSpPr/>
          <p:nvPr userDrawn="1"/>
        </p:nvSpPr>
        <p:spPr>
          <a:xfrm>
            <a:off x="5944088" y="1288687"/>
            <a:ext cx="5191912" cy="5152011"/>
          </a:xfrm>
          <a:prstGeom prst="rect">
            <a:avLst/>
          </a:prstGeom>
          <a:solidFill>
            <a:schemeClr val="bg2"/>
          </a:solidFill>
          <a:ln>
            <a:noFill/>
          </a:ln>
          <a:effectLst>
            <a:innerShdw>
              <a:srgbClr val="FFFFFF"/>
            </a:inn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_tradnl" sz="1800" b="0" i="0" dirty="0">
              <a:latin typeface="Inter" panose="02000503000000020004" pitchFamily="2" charset="0"/>
            </a:endParaRPr>
          </a:p>
        </p:txBody>
      </p:sp>
      <p:sp>
        <p:nvSpPr>
          <p:cNvPr id="17" name="Picture Placeholder 8"/>
          <p:cNvSpPr>
            <a:spLocks noGrp="1"/>
          </p:cNvSpPr>
          <p:nvPr>
            <p:ph type="pic" sz="quarter" idx="17"/>
          </p:nvPr>
        </p:nvSpPr>
        <p:spPr>
          <a:xfrm>
            <a:off x="5944091" y="1282263"/>
            <a:ext cx="5191909" cy="5143456"/>
          </a:xfrm>
        </p:spPr>
        <p:txBody>
          <a:bodyPr/>
          <a:lstStyle>
            <a:lvl1pPr>
              <a:buNone/>
              <a:defRPr>
                <a:solidFill>
                  <a:srgbClr val="555555"/>
                </a:solidFill>
              </a:defRPr>
            </a:lvl1pPr>
          </a:lstStyle>
          <a:p>
            <a:r>
              <a:rPr lang="es-ES"/>
              <a:t>Haga clic en el icono para agregar una imagen</a:t>
            </a:r>
            <a:endParaRPr dirty="0"/>
          </a:p>
        </p:txBody>
      </p:sp>
      <p:sp>
        <p:nvSpPr>
          <p:cNvPr id="34" name="Vertical Text Placeholder 2"/>
          <p:cNvSpPr>
            <a:spLocks noGrp="1"/>
          </p:cNvSpPr>
          <p:nvPr>
            <p:ph type="body" orient="vert" idx="23" hasCustomPrompt="1"/>
          </p:nvPr>
        </p:nvSpPr>
        <p:spPr>
          <a:xfrm>
            <a:off x="1061469" y="2198036"/>
            <a:ext cx="4646373" cy="4227683"/>
          </a:xfrm>
        </p:spPr>
        <p:txBody>
          <a:bodyPr vert="horz">
            <a:normAutofit/>
          </a:bodyPr>
          <a:lstStyle>
            <a:lvl1pPr marL="0" indent="0">
              <a:buNone/>
              <a:defRPr sz="1600" b="0" i="0">
                <a:solidFill>
                  <a:srgbClr val="555555"/>
                </a:solidFill>
                <a:latin typeface="Inter" panose="02000503000000020004" pitchFamily="2" charset="0"/>
                <a:ea typeface="Helvetica" charset="0"/>
                <a:cs typeface="Helvetica" charset="0"/>
              </a:defRPr>
            </a:lvl1pPr>
            <a:lvl2pPr marL="228600" indent="0">
              <a:buNone/>
              <a:defRPr b="0" i="0">
                <a:solidFill>
                  <a:schemeClr val="tx2"/>
                </a:solidFill>
                <a:latin typeface="Helvetica" charset="0"/>
                <a:ea typeface="Helvetica" charset="0"/>
                <a:cs typeface="Helvetica" charset="0"/>
              </a:defRPr>
            </a:lvl2pPr>
            <a:lvl3pPr marL="457200" indent="0">
              <a:buNone/>
              <a:defRPr b="0" i="0">
                <a:solidFill>
                  <a:schemeClr val="tx2"/>
                </a:solidFill>
                <a:latin typeface="Helvetica" charset="0"/>
                <a:ea typeface="Helvetica" charset="0"/>
                <a:cs typeface="Helvetica" charset="0"/>
              </a:defRPr>
            </a:lvl3pPr>
            <a:lvl4pPr marL="685800" indent="0">
              <a:buNone/>
              <a:defRPr b="0" i="0">
                <a:solidFill>
                  <a:schemeClr val="tx2"/>
                </a:solidFill>
                <a:latin typeface="Helvetica" charset="0"/>
                <a:ea typeface="Helvetica" charset="0"/>
                <a:cs typeface="Helvetica" charset="0"/>
              </a:defRPr>
            </a:lvl4pPr>
            <a:lvl5pPr marL="914400" indent="0">
              <a:buNone/>
              <a:defRPr b="0" i="0">
                <a:solidFill>
                  <a:schemeClr val="tx2"/>
                </a:solidFill>
                <a:latin typeface="Helvetica" charset="0"/>
                <a:ea typeface="Helvetica" charset="0"/>
                <a:cs typeface="Helvetica" charset="0"/>
              </a:defRPr>
            </a:lvl5pPr>
          </a:lstStyle>
          <a:p>
            <a:pPr lvl="0"/>
            <a:r>
              <a:rPr lang="es-ES" dirty="0"/>
              <a:t>Editar los estilos de texto del patrón</a:t>
            </a:r>
            <a:endParaRPr dirty="0"/>
          </a:p>
        </p:txBody>
      </p:sp>
      <p:sp>
        <p:nvSpPr>
          <p:cNvPr id="35" name="Vertical Text Placeholder 2"/>
          <p:cNvSpPr>
            <a:spLocks noGrp="1"/>
          </p:cNvSpPr>
          <p:nvPr>
            <p:ph type="body" orient="vert" idx="25" hasCustomPrompt="1"/>
          </p:nvPr>
        </p:nvSpPr>
        <p:spPr>
          <a:xfrm>
            <a:off x="1056000" y="1282263"/>
            <a:ext cx="4651845" cy="767530"/>
          </a:xfrm>
        </p:spPr>
        <p:txBody>
          <a:bodyPr vert="horz" anchor="ctr">
            <a:noAutofit/>
          </a:bodyPr>
          <a:lstStyle>
            <a:lvl1pPr marL="0" indent="0" algn="ctr">
              <a:lnSpc>
                <a:spcPts val="1810"/>
              </a:lnSpc>
              <a:buNone/>
              <a:defRPr sz="1800" b="0" i="0" baseline="0">
                <a:solidFill>
                  <a:schemeClr val="bg1"/>
                </a:solidFill>
                <a:latin typeface="Inter" panose="02000503000000020004" pitchFamily="2" charset="0"/>
                <a:ea typeface="Helvetica" charset="0"/>
                <a:cs typeface="Helvetica" charset="0"/>
              </a:defRPr>
            </a:lvl1pPr>
            <a:lvl2pPr>
              <a:defRPr b="0" i="0">
                <a:solidFill>
                  <a:schemeClr val="tx2"/>
                </a:solidFill>
                <a:latin typeface="Helvetica" charset="0"/>
                <a:ea typeface="Helvetica" charset="0"/>
                <a:cs typeface="Helvetica" charset="0"/>
              </a:defRPr>
            </a:lvl2pPr>
            <a:lvl3pPr>
              <a:defRPr b="0" i="0">
                <a:solidFill>
                  <a:schemeClr val="tx2"/>
                </a:solidFill>
                <a:latin typeface="Helvetica" charset="0"/>
                <a:ea typeface="Helvetica" charset="0"/>
                <a:cs typeface="Helvetica" charset="0"/>
              </a:defRPr>
            </a:lvl3pPr>
            <a:lvl4pPr>
              <a:defRPr b="0" i="0">
                <a:solidFill>
                  <a:schemeClr val="tx2"/>
                </a:solidFill>
                <a:latin typeface="Helvetica" charset="0"/>
                <a:ea typeface="Helvetica" charset="0"/>
                <a:cs typeface="Helvetica" charset="0"/>
              </a:defRPr>
            </a:lvl4pPr>
            <a:lvl5pPr>
              <a:defRPr b="0" i="0">
                <a:solidFill>
                  <a:schemeClr val="tx2"/>
                </a:solidFill>
                <a:latin typeface="Helvetica" charset="0"/>
                <a:ea typeface="Helvetica" charset="0"/>
                <a:cs typeface="Helvetica" charset="0"/>
              </a:defRPr>
            </a:lvl5pPr>
          </a:lstStyle>
          <a:p>
            <a:pPr lvl="0"/>
            <a:r>
              <a:rPr lang="es-ES_tradnl" noProof="0" dirty="0"/>
              <a:t>Clic para subtítulo</a:t>
            </a:r>
          </a:p>
        </p:txBody>
      </p:sp>
      <p:sp>
        <p:nvSpPr>
          <p:cNvPr id="20" name="Title 1">
            <a:extLst>
              <a:ext uri="{FF2B5EF4-FFF2-40B4-BE49-F238E27FC236}">
                <a16:creationId xmlns:a16="http://schemas.microsoft.com/office/drawing/2014/main" id="{7B84A25F-DA97-AD44-A896-3EBA52C1E3CB}"/>
              </a:ext>
            </a:extLst>
          </p:cNvPr>
          <p:cNvSpPr>
            <a:spLocks noGrp="1"/>
          </p:cNvSpPr>
          <p:nvPr>
            <p:ph type="title" hasCustomPrompt="1"/>
          </p:nvPr>
        </p:nvSpPr>
        <p:spPr>
          <a:xfrm>
            <a:off x="1056000" y="223290"/>
            <a:ext cx="10080000" cy="808547"/>
          </a:xfrm>
        </p:spPr>
        <p:txBody>
          <a:bodyPr/>
          <a:lstStyle>
            <a:lvl1pPr>
              <a:lnSpc>
                <a:spcPts val="3600"/>
              </a:lnSpc>
              <a:defRPr sz="3200">
                <a:solidFill>
                  <a:srgbClr val="555555"/>
                </a:solidFill>
              </a:defRPr>
            </a:lvl1pPr>
          </a:lstStyle>
          <a:p>
            <a:r>
              <a:rPr lang="es-ES_tradnl" dirty="0"/>
              <a:t>Clic para editar título</a:t>
            </a:r>
            <a:endParaRPr dirty="0"/>
          </a:p>
        </p:txBody>
      </p:sp>
      <p:grpSp>
        <p:nvGrpSpPr>
          <p:cNvPr id="14" name="Grupo 13">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8" name="Rectángulo 17">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1" name="Rectángulo 20">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22" name="Rectángulo 21">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Entrada de sección">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3CB2BA06-F62E-8242-BC70-0388320179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2284" y="-975518"/>
            <a:ext cx="12357110" cy="8238072"/>
          </a:xfrm>
          <a:prstGeom prst="rect">
            <a:avLst/>
          </a:prstGeom>
        </p:spPr>
      </p:pic>
      <p:sp>
        <p:nvSpPr>
          <p:cNvPr id="20" name="Title 1" descr="&lt;!-- Generator: Adobe Illustrator 22.0.1, SVG Export Plug-In  --&gt;&#10;&lt;svg version=&quot;1.1&quot;&#10;  xmlns=&quot;http://www.w3.org/2000/svg&quot; xmlns:xlink=&quot;http://www.w3.org/1999/xlink&quot; xmlns:a=&quot;http://ns.adobe.com/AdobeSVGViewerExtensions/3.0/&quot;&#10;  x=&quot;0px&quot; y=&quot;0px&quot; width=&quot;2381.4px&quot; height=&quot;671.3px&quot; viewBox=&quot;0 0 2381.4 671.3&quot; style=&quot;enable-background:new 0 0 2381.4 671.3;&quot;&#10;  xml:space=&quot;preserve&quot;&gt;&#10;&lt;style type=&quot;text/css&quot;&gt;&#10; .st0{fill:#FFFFFF;}&#10;&lt;/style&gt;&#10;&lt;defs&gt;&#10;&lt;/defs&gt;&#10;&lt;g&gt;&#10; &lt;g&gt;&#10;  &lt;path class=&quot;st0&quot; d=&quot;M40.4,172.2h196.1v34.6H40.4V172.2L40.4,172.2z M114.6,24.7c0,13.6,11.1,24.7,24.7,24.7&#10;   c13.6,0,24.7-11.1,24.7-24.7C164,11.1,152.9,0,139.3,0C125.6,0,114.6,11.1,114.6,24.7L114.6,24.7z M0,108.9&#10;   c0,22.3,18.1,40.4,40.4,40.4c22.3,0,40.4-18.1,40.4-40.4c0-22.3-18.1-40.4-40.4-40.4C18.1,68.5,0,86.6,0,108.9L0,108.9z M98,108.9&#10;   c0,22.3,18.1,40.4,40.4,40.4c22.3,0,40.4-18.1,40.4-40.4c0-22.3-18.1-40.4-40.4-40.4C116.1,68.5,98,86.6,98,108.9L98,108.9z&#10;    M196.1,108.9c0,22.3,18.1,40.4,40.4,40.4c22.3,0,40.4-18.1,40.4-40.4c0-22.3-18.1-40.4-40.4-40.4&#10;   C214.1,68.5,196.1,86.6,196.1,108.9L196.1,108.9z&quot;/&gt;&#10;  &lt;g&gt;&#10;   &lt;g&gt;&#10;    &lt;path class=&quot;st0&quot; d=&quot;M276.8,258.7v311.5h-68.3v-43.9h-1.2c-17.1,31.7-54.9,52.4-89.6,52.4C35.4,578.7,0,537.3,0,455V258.7h69.5&#10;     v189.5c0,55.5,22.6,75.6,60.4,75.6c57.9,0,77.4-37.2,77.4-86V258.7H276.8L276.8,258.7z M584.9,502.3&#10;     c-11.2-24.4-20.1-40.7-26.6-48.7c-6.5-8-14.8-15-24.8-20.8c8.4-4.5,13.6-8.4,20-14c6.4-5.7,13.2-12.9,19.2-23.7&#10;     c6.1-10.9,9.1-24.2,9.1-39.9c0-13.5-3.6-27.7-10.9-42.7c-7.3-15-19.1-27.7-35.6-38.2c-16.5-10.5-37.6-15.7-63.4-15.7l-125.3-0.1&#10;     V570h69.6V448.4h34.9c10.8,0,19.6,1.3,26.4,3.9c6.8,2.6,13.8,8.6,21,18c7.2,9.4,15.3,24.2,24.3,44.4l24.5,55.3h69.1L584.9,502.3&#10;     z M498.6,387.5c-8.5,5-22.4,5.8-45.3,5.8h-37.2v-75.1h36.7c21.3,0,36.6,0,46.1,5.7c9.4,5.7,14.2,18.6,14.2,33&#10;     C513.1,371.1,507.1,382.5,498.6,387.5z M728.1,258.4h-68.9v290.4c0,20.8-0.6,33.4-1.6,37.8c-1.4,5.6-3.9,9.8-7.3,12.5&#10;     c-3.4,2.7-7.9,4.4-13.4,5.2c-5.5,0.8-11.7,1.1-21.3,0.3v64.7c9.2,1.6,26.9,2.1,35.1,2.1c22.4,0,39.3-4.8,50.6-14.3&#10;     c11.3-9.5,18.6-23.5,21.9-37.7c3.2-14.2,4.9-37.5,4.9-57.8V258.4z M869.4,378.8C869.4,378.8,869.4,378.8,869.4,378.8&#10;     c25.4-61.4,110.3-89.2,205.4-19.4v-70.3c-41.7-22.2-81-30.4-114.8-30.4c-22.6,0-44.1,3.2-64.5,9.6&#10;     c-20.4,6.4-38.5,16.2-54.5,29.6c-16,13.3-28.4,30.1-37.2,50.3c-8.9,20.2-13.3,43.7-13.3,70.5c0,0,0,0.1,0,0.1c0,0,0,0.1,0,0.1&#10;     c0,26.8,4.4,50.3,13.3,70.5c8.9,20.2,21.3,36.9,37.2,50.3c15.9,13.3,34.1,23.2,54.5,29.6c20.4,6.4,41.9,9.6,64.5,9.6&#10;     c33.7,0,73.1-8.1,114.8-30.4V478c-95.2,69.8-180.1,42-205.4-19.4c0,0,0,0,0-0.1c-5-12.1-7.7-25.4-7.7-39.5l0,0&#10;     c0-0.1,0-0.2,0-0.3c0-0.1,0-0.2,0-0.3C861.9,405.4,864.4,390.8,869.4,378.8z&quot;/&gt;&#10;   &lt;/g&gt;&#10;  &lt;/g&gt;&#10; &lt;/g&gt;&#10;&lt;/g&gt;&#10;&lt;g id=&quot;dark-alone_1_&quot;&gt;&#10; &lt;g&gt;&#10;  &lt;polygon class=&quot;st0&quot; points=&quot;2088.3,258.4 2028.8,258.4 2028.8,258.4 2028.8,305.5 1887.6,305.5 1887.6,387.4 2022.8,387.4 &#10;   2022.8,434.4 1887.6,434.4 1887.6,523 2032,523 2032,570 2032,570 2088.3,570 2088.3,570 2088.3,258.4   &quot;/&gt;&#10;  &lt;path class=&quot;st0&quot; d=&quot;M2305.3,278.3c-25.3-13.2-54.1-19.9-86.5-19.9h162.7v120.1c-3.4-15.8-9.1-30.7-17.2-44.5&#10;   C2350.2,310.1,2330.6,291.5,2305.3,278.3z M2364.1,495.9c-14.1,23.6-34,41.8-59.9,54.8c-25.9,12.9-55.5,19.4-89,19.4c0,0,0,0,0,0&#10;   h166.2l0,0V451.4C2378,467.4,2372.2,482.2,2364.1,495.9z M2292.5,334.7c-20.3-19.5-47.6-29.2-82-29.2h-62V523h64&#10;   c33.3,0,60-10,80.2-30c20.2-20,30.2-46.2,30.2-78.6C2322.9,380.7,2312.8,354.2,2292.5,334.7z&quot;/&gt;&#10;  &lt;path class=&quot;st0&quot; d=&quot;M1355.6,380.5V258.4l0,0h129.6c0,0,0,0,0,0c-9.5,1.9-18.7,4.4-27.5,7.6c-1.7,0.6-3.4,1.2-5,1.9&#10;   c-0.1,0-0.2,0.1-0.4,0.1c-1.5,0.6-3.1,1.2-4.6,1.9c-0.5,0.2-1,0.4-1.5,0.7c-1.2,0.5-2.3,1-3.5,1.6c-1.7,0.8-3.4,1.6-5.1,2.5&#10;   c-26.7,13.5-47.7,32.8-62.9,57.8c-0.6,0.9-1.1,1.9-1.7,2.8c0,0,0,0.1-0.1,0.1c-0.9,1.6-1.8,3.1-2.6,4.7c-0.4,0.8-0.8,1.6-1.2,2.4&#10;   c-0.4,0.7-0.8,1.5-1.1,2.2c-0.5,1.1-1,2.1-1.5,3.2c-0.2,0.4-0.4,0.8-0.5,1.2c-0.6,1.3-1.1,2.5-1.7,3.8v0&#10;   C1360.6,361.8,1357.7,371,1355.6,380.5z M1461.5,565.1c-1-0.3-2.1-0.7-3.1-1c-0.7-0.2-1.3-0.4-2-0.7c-1.5-0.5-2.9-1-4.4-1.6&#10;   c-0.5-0.2-1.1-0.4-1.6-0.6c-1.2-0.5-2.5-1-3.7-1.5c-0.4-0.2-0.8-0.3-1.1-0.5c-1.6-0.7-3.1-1.3-4.6-2c-0.4-0.2-0.8-0.4-1.2-0.5&#10;   c-1.6-0.7-3.2-1.5-4.7-2.3c-25.9-13.1-46.2-31.9-61-56.5c-0.9-1.4-1.7-2.9-2.5-4.3c-0.1-0.2-0.2-0.4-0.3-0.6&#10;   c-0.8-1.4-1.5-2.8-2.3-4.3c-0.1-0.2-0.2-0.3-0.2-0.5c-1.6-3.1-3-6.2-4.4-9.4v0c-3.7-8.7-6.6-17.7-8.7-26.9V570l0,0h125.1&#10;   c0,0,0,0,0,0c-5.9-1.2-11.7-2.6-17.3-4.3C1462.8,565.5,1462.1,565.3,1461.5,565.1z M1827.4,258.4h-40.7h-27.6h-0.1l0,0&#10;   c1.4,3.7,2.2,7.8,2.2,12c0,18.7-15.2,33.9-33.9,33.9c-18.7,0-33.9-15.2-33.9-33.9c0-4.2,0.8-8.3,2.2-12h0h-0.1h-26.7h-98.4&#10;   c0,0,0,0,0,0c2,0.4,4.1,0.8,6.1,1.3c1.1,0.2,2.2,0.5,3.3,0.8c1.4,0.3,2.8,0.7,4.2,1.1c0.3,0.1,0.7,0.2,1,0.3&#10;   c1.4,0.4,2.8,0.8,4.3,1.2c0,0,0,0,0,0c1.5,0.4,3,0.9,4.5,1.4c0.3,0.1,0.6,0.2,0.9,0.3c1.5,0.5,2.9,0.9,4.4,1.5c0,0,0,0,0,0h0h0&#10;   c0,0,0,0,0,0c11.3,3.8,23.1,8.8,35.5,14.9v56.7c-2.4-1.4-4.8-2.7-7.1-4c-2.4-1.3-4.7-2.5-7-3.7c-2.3-1.2-4.6-2.3-6.9-3.4&#10;   c-1.1-0.5-2.3-1.1-3.4-1.6c-10.1-4.7-19.7-8.4-28.9-11.2c-16.3-4.9-33.3-7.4-51-7.4c-22.2,0-42.2,4.6-60,13.7&#10;   c-6.8,3.5-13,7.5-18.6,12.1c-2.7,2.2-5.2,4.4-7.6,6.8c0,0-0.1,0.1-0.1,0.1c-1.8,1.8-3.5,3.7-5.2,5.6c-3.7,4.3-7.1,9-10.1,14.1&#10;   c-6.2,10.4-10.4,21.5-12.7,33.4c-0.2,1.2-0.4,2.4-0.6,3.6c-1,6-1.4,12.2-1.4,18.6c0,15,2.5,28.8,7.6,41.5c0.7,1.7,1.4,3.3,2.1,4.9&#10;   c1.5,3.2,3.2,6.4,5,9.5c6.9,11.6,15.9,21.4,26.8,29.3c1.3,1,2.7,1.9,4.1,2.8c0.5,0.4,1.1,0.7,1.6,1c2.9,1.8,5.9,3.5,9,5.1&#10;   c5.6,2.8,11.4,5.2,17.4,7.1c2.4,0.8,4.8,1.5,7.3,2.1s5,1.2,7.5,1.7c3.8,0.7,7.7,1.3,11.7,1.7c5.3,0.6,10.7,0.8,16.3,0.8&#10;   c17.1,0,33.4-2.5,49-7.4c0.5-0.2,1-0.3,1.5-0.5c9.4-3.1,20.2-7.5,32.4-13.3c1.3-0.6,2.6-1.2,3.9-1.9c6.6-3.2,13.6-6.8,21-10.8&#10;   v56.7c-15.5,8.1-30,14.4-43.6,18.9c-2.1,0.7-4.3,1.4-6.4,2h0h0c0,0,0,0-0.1,0c0,0-0.1,0-0.1,0c0,0-0.1,0-0.1,0&#10;   c-1.9,0.6-3.7,1.1-5.6,1.6c-3.8,1-7.8,1.9-11.9,2.7h126.5V384.7h0.2V342h60.1v228h70.1V258.4L1827.4,258.4z&quot;/&gt;&#10; &lt;/g&gt;&#10;&lt;/g&gt;&#10;&lt;/svg&gt;&#10;">
            <a:extLst>
              <a:ext uri="{FF2B5EF4-FFF2-40B4-BE49-F238E27FC236}">
                <a16:creationId xmlns:a16="http://schemas.microsoft.com/office/drawing/2014/main" id="{7B84A25F-DA97-AD44-A896-3EBA52C1E3CB}"/>
              </a:ext>
            </a:extLst>
          </p:cNvPr>
          <p:cNvSpPr>
            <a:spLocks noGrp="1"/>
          </p:cNvSpPr>
          <p:nvPr>
            <p:ph type="title" hasCustomPrompt="1"/>
          </p:nvPr>
        </p:nvSpPr>
        <p:spPr>
          <a:xfrm>
            <a:off x="1339674" y="2625634"/>
            <a:ext cx="9512655" cy="1048215"/>
          </a:xfrm>
        </p:spPr>
        <p:txBody>
          <a:bodyPr anchor="ctr"/>
          <a:lstStyle>
            <a:lvl1pPr algn="ctr">
              <a:lnSpc>
                <a:spcPts val="3600"/>
              </a:lnSpc>
              <a:defRPr sz="3200">
                <a:solidFill>
                  <a:schemeClr val="bg1"/>
                </a:solidFill>
              </a:defRPr>
            </a:lvl1pPr>
          </a:lstStyle>
          <a:p>
            <a:r>
              <a:rPr lang="es-ES_tradnl" dirty="0"/>
              <a:t>Clic para editar título</a:t>
            </a:r>
            <a:endParaRPr dirty="0"/>
          </a:p>
        </p:txBody>
      </p:sp>
      <p:pic>
        <p:nvPicPr>
          <p:cNvPr id="5" name="Imagen 4"/>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62421" y="5778556"/>
            <a:ext cx="2515810" cy="531115"/>
          </a:xfrm>
          <a:prstGeom prst="rect">
            <a:avLst/>
          </a:prstGeom>
        </p:spPr>
      </p:pic>
    </p:spTree>
    <p:extLst>
      <p:ext uri="{BB962C8B-B14F-4D97-AF65-F5344CB8AC3E}">
        <p14:creationId xmlns:p14="http://schemas.microsoft.com/office/powerpoint/2010/main" val="3102437725"/>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Entrada de sección">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3CB2BA06-F62E-8242-BC70-03883201797E}"/>
              </a:ext>
            </a:extLst>
          </p:cNvPr>
          <p:cNvPicPr>
            <a:picLocks noChangeAspect="1"/>
          </p:cNvPicPr>
          <p:nvPr userDrawn="1"/>
        </p:nvPicPr>
        <p:blipFill>
          <a:blip r:embed="rId2" cstate="email">
            <a:extLst>
              <a:ext uri="{28A0092B-C50C-407E-A947-70E740481C1C}">
                <a14:useLocalDpi xmlns:a14="http://schemas.microsoft.com/office/drawing/2010/main" val="0"/>
              </a:ext>
            </a:extLst>
          </a:blip>
          <a:stretch/>
        </p:blipFill>
        <p:spPr>
          <a:xfrm>
            <a:off x="-135679" y="-727363"/>
            <a:ext cx="12463358" cy="8312726"/>
          </a:xfrm>
          <a:prstGeom prst="rect">
            <a:avLst/>
          </a:prstGeom>
        </p:spPr>
      </p:pic>
      <p:sp>
        <p:nvSpPr>
          <p:cNvPr id="20" name="Title 1" descr="&lt;!-- Generator: Adobe Illustrator 22.0.1, SVG Export Plug-In  --&gt;&#10;&lt;svg version=&quot;1.1&quot;&#10;  xmlns=&quot;http://www.w3.org/2000/svg&quot; xmlns:xlink=&quot;http://www.w3.org/1999/xlink&quot; xmlns:a=&quot;http://ns.adobe.com/AdobeSVGViewerExtensions/3.0/&quot;&#10;  x=&quot;0px&quot; y=&quot;0px&quot; width=&quot;2381.4px&quot; height=&quot;671.3px&quot; viewBox=&quot;0 0 2381.4 671.3&quot; style=&quot;enable-background:new 0 0 2381.4 671.3;&quot;&#10;  xml:space=&quot;preserve&quot;&gt;&#10;&lt;style type=&quot;text/css&quot;&gt;&#10; .st0{fill:#FFFFFF;}&#10;&lt;/style&gt;&#10;&lt;defs&gt;&#10;&lt;/defs&gt;&#10;&lt;g&gt;&#10; &lt;g&gt;&#10;  &lt;path class=&quot;st0&quot; d=&quot;M40.4,172.2h196.1v34.6H40.4V172.2L40.4,172.2z M114.6,24.7c0,13.6,11.1,24.7,24.7,24.7&#10;   c13.6,0,24.7-11.1,24.7-24.7C164,11.1,152.9,0,139.3,0C125.6,0,114.6,11.1,114.6,24.7L114.6,24.7z M0,108.9&#10;   c0,22.3,18.1,40.4,40.4,40.4c22.3,0,40.4-18.1,40.4-40.4c0-22.3-18.1-40.4-40.4-40.4C18.1,68.5,0,86.6,0,108.9L0,108.9z M98,108.9&#10;   c0,22.3,18.1,40.4,40.4,40.4c22.3,0,40.4-18.1,40.4-40.4c0-22.3-18.1-40.4-40.4-40.4C116.1,68.5,98,86.6,98,108.9L98,108.9z&#10;    M196.1,108.9c0,22.3,18.1,40.4,40.4,40.4c22.3,0,40.4-18.1,40.4-40.4c0-22.3-18.1-40.4-40.4-40.4&#10;   C214.1,68.5,196.1,86.6,196.1,108.9L196.1,108.9z&quot;/&gt;&#10;  &lt;g&gt;&#10;   &lt;g&gt;&#10;    &lt;path class=&quot;st0&quot; d=&quot;M276.8,258.7v311.5h-68.3v-43.9h-1.2c-17.1,31.7-54.9,52.4-89.6,52.4C35.4,578.7,0,537.3,0,455V258.7h69.5&#10;     v189.5c0,55.5,22.6,75.6,60.4,75.6c57.9,0,77.4-37.2,77.4-86V258.7H276.8L276.8,258.7z M584.9,502.3&#10;     c-11.2-24.4-20.1-40.7-26.6-48.7c-6.5-8-14.8-15-24.8-20.8c8.4-4.5,13.6-8.4,20-14c6.4-5.7,13.2-12.9,19.2-23.7&#10;     c6.1-10.9,9.1-24.2,9.1-39.9c0-13.5-3.6-27.7-10.9-42.7c-7.3-15-19.1-27.7-35.6-38.2c-16.5-10.5-37.6-15.7-63.4-15.7l-125.3-0.1&#10;     V570h69.6V448.4h34.9c10.8,0,19.6,1.3,26.4,3.9c6.8,2.6,13.8,8.6,21,18c7.2,9.4,15.3,24.2,24.3,44.4l24.5,55.3h69.1L584.9,502.3&#10;     z M498.6,387.5c-8.5,5-22.4,5.8-45.3,5.8h-37.2v-75.1h36.7c21.3,0,36.6,0,46.1,5.7c9.4,5.7,14.2,18.6,14.2,33&#10;     C513.1,371.1,507.1,382.5,498.6,387.5z M728.1,258.4h-68.9v290.4c0,20.8-0.6,33.4-1.6,37.8c-1.4,5.6-3.9,9.8-7.3,12.5&#10;     c-3.4,2.7-7.9,4.4-13.4,5.2c-5.5,0.8-11.7,1.1-21.3,0.3v64.7c9.2,1.6,26.9,2.1,35.1,2.1c22.4,0,39.3-4.8,50.6-14.3&#10;     c11.3-9.5,18.6-23.5,21.9-37.7c3.2-14.2,4.9-37.5,4.9-57.8V258.4z M869.4,378.8C869.4,378.8,869.4,378.8,869.4,378.8&#10;     c25.4-61.4,110.3-89.2,205.4-19.4v-70.3c-41.7-22.2-81-30.4-114.8-30.4c-22.6,0-44.1,3.2-64.5,9.6&#10;     c-20.4,6.4-38.5,16.2-54.5,29.6c-16,13.3-28.4,30.1-37.2,50.3c-8.9,20.2-13.3,43.7-13.3,70.5c0,0,0,0.1,0,0.1c0,0,0,0.1,0,0.1&#10;     c0,26.8,4.4,50.3,13.3,70.5c8.9,20.2,21.3,36.9,37.2,50.3c15.9,13.3,34.1,23.2,54.5,29.6c20.4,6.4,41.9,9.6,64.5,9.6&#10;     c33.7,0,73.1-8.1,114.8-30.4V478c-95.2,69.8-180.1,42-205.4-19.4c0,0,0,0,0-0.1c-5-12.1-7.7-25.4-7.7-39.5l0,0&#10;     c0-0.1,0-0.2,0-0.3c0-0.1,0-0.2,0-0.3C861.9,405.4,864.4,390.8,869.4,378.8z&quot;/&gt;&#10;   &lt;/g&gt;&#10;  &lt;/g&gt;&#10; &lt;/g&gt;&#10;&lt;/g&gt;&#10;&lt;g id=&quot;dark-alone_1_&quot;&gt;&#10; &lt;g&gt;&#10;  &lt;polygon class=&quot;st0&quot; points=&quot;2088.3,258.4 2028.8,258.4 2028.8,258.4 2028.8,305.5 1887.6,305.5 1887.6,387.4 2022.8,387.4 &#10;   2022.8,434.4 1887.6,434.4 1887.6,523 2032,523 2032,570 2032,570 2088.3,570 2088.3,570 2088.3,258.4   &quot;/&gt;&#10;  &lt;path class=&quot;st0&quot; d=&quot;M2305.3,278.3c-25.3-13.2-54.1-19.9-86.5-19.9h162.7v120.1c-3.4-15.8-9.1-30.7-17.2-44.5&#10;   C2350.2,310.1,2330.6,291.5,2305.3,278.3z M2364.1,495.9c-14.1,23.6-34,41.8-59.9,54.8c-25.9,12.9-55.5,19.4-89,19.4c0,0,0,0,0,0&#10;   h166.2l0,0V451.4C2378,467.4,2372.2,482.2,2364.1,495.9z M2292.5,334.7c-20.3-19.5-47.6-29.2-82-29.2h-62V523h64&#10;   c33.3,0,60-10,80.2-30c20.2-20,30.2-46.2,30.2-78.6C2322.9,380.7,2312.8,354.2,2292.5,334.7z&quot;/&gt;&#10;  &lt;path class=&quot;st0&quot; d=&quot;M1355.6,380.5V258.4l0,0h129.6c0,0,0,0,0,0c-9.5,1.9-18.7,4.4-27.5,7.6c-1.7,0.6-3.4,1.2-5,1.9&#10;   c-0.1,0-0.2,0.1-0.4,0.1c-1.5,0.6-3.1,1.2-4.6,1.9c-0.5,0.2-1,0.4-1.5,0.7c-1.2,0.5-2.3,1-3.5,1.6c-1.7,0.8-3.4,1.6-5.1,2.5&#10;   c-26.7,13.5-47.7,32.8-62.9,57.8c-0.6,0.9-1.1,1.9-1.7,2.8c0,0,0,0.1-0.1,0.1c-0.9,1.6-1.8,3.1-2.6,4.7c-0.4,0.8-0.8,1.6-1.2,2.4&#10;   c-0.4,0.7-0.8,1.5-1.1,2.2c-0.5,1.1-1,2.1-1.5,3.2c-0.2,0.4-0.4,0.8-0.5,1.2c-0.6,1.3-1.1,2.5-1.7,3.8v0&#10;   C1360.6,361.8,1357.7,371,1355.6,380.5z M1461.5,565.1c-1-0.3-2.1-0.7-3.1-1c-0.7-0.2-1.3-0.4-2-0.7c-1.5-0.5-2.9-1-4.4-1.6&#10;   c-0.5-0.2-1.1-0.4-1.6-0.6c-1.2-0.5-2.5-1-3.7-1.5c-0.4-0.2-0.8-0.3-1.1-0.5c-1.6-0.7-3.1-1.3-4.6-2c-0.4-0.2-0.8-0.4-1.2-0.5&#10;   c-1.6-0.7-3.2-1.5-4.7-2.3c-25.9-13.1-46.2-31.9-61-56.5c-0.9-1.4-1.7-2.9-2.5-4.3c-0.1-0.2-0.2-0.4-0.3-0.6&#10;   c-0.8-1.4-1.5-2.8-2.3-4.3c-0.1-0.2-0.2-0.3-0.2-0.5c-1.6-3.1-3-6.2-4.4-9.4v0c-3.7-8.7-6.6-17.7-8.7-26.9V570l0,0h125.1&#10;   c0,0,0,0,0,0c-5.9-1.2-11.7-2.6-17.3-4.3C1462.8,565.5,1462.1,565.3,1461.5,565.1z M1827.4,258.4h-40.7h-27.6h-0.1l0,0&#10;   c1.4,3.7,2.2,7.8,2.2,12c0,18.7-15.2,33.9-33.9,33.9c-18.7,0-33.9-15.2-33.9-33.9c0-4.2,0.8-8.3,2.2-12h0h-0.1h-26.7h-98.4&#10;   c0,0,0,0,0,0c2,0.4,4.1,0.8,6.1,1.3c1.1,0.2,2.2,0.5,3.3,0.8c1.4,0.3,2.8,0.7,4.2,1.1c0.3,0.1,0.7,0.2,1,0.3&#10;   c1.4,0.4,2.8,0.8,4.3,1.2c0,0,0,0,0,0c1.5,0.4,3,0.9,4.5,1.4c0.3,0.1,0.6,0.2,0.9,0.3c1.5,0.5,2.9,0.9,4.4,1.5c0,0,0,0,0,0h0h0&#10;   c0,0,0,0,0,0c11.3,3.8,23.1,8.8,35.5,14.9v56.7c-2.4-1.4-4.8-2.7-7.1-4c-2.4-1.3-4.7-2.5-7-3.7c-2.3-1.2-4.6-2.3-6.9-3.4&#10;   c-1.1-0.5-2.3-1.1-3.4-1.6c-10.1-4.7-19.7-8.4-28.9-11.2c-16.3-4.9-33.3-7.4-51-7.4c-22.2,0-42.2,4.6-60,13.7&#10;   c-6.8,3.5-13,7.5-18.6,12.1c-2.7,2.2-5.2,4.4-7.6,6.8c0,0-0.1,0.1-0.1,0.1c-1.8,1.8-3.5,3.7-5.2,5.6c-3.7,4.3-7.1,9-10.1,14.1&#10;   c-6.2,10.4-10.4,21.5-12.7,33.4c-0.2,1.2-0.4,2.4-0.6,3.6c-1,6-1.4,12.2-1.4,18.6c0,15,2.5,28.8,7.6,41.5c0.7,1.7,1.4,3.3,2.1,4.9&#10;   c1.5,3.2,3.2,6.4,5,9.5c6.9,11.6,15.9,21.4,26.8,29.3c1.3,1,2.7,1.9,4.1,2.8c0.5,0.4,1.1,0.7,1.6,1c2.9,1.8,5.9,3.5,9,5.1&#10;   c5.6,2.8,11.4,5.2,17.4,7.1c2.4,0.8,4.8,1.5,7.3,2.1s5,1.2,7.5,1.7c3.8,0.7,7.7,1.3,11.7,1.7c5.3,0.6,10.7,0.8,16.3,0.8&#10;   c17.1,0,33.4-2.5,49-7.4c0.5-0.2,1-0.3,1.5-0.5c9.4-3.1,20.2-7.5,32.4-13.3c1.3-0.6,2.6-1.2,3.9-1.9c6.6-3.2,13.6-6.8,21-10.8&#10;   v56.7c-15.5,8.1-30,14.4-43.6,18.9c-2.1,0.7-4.3,1.4-6.4,2h0h0c0,0,0,0-0.1,0c0,0-0.1,0-0.1,0c0,0-0.1,0-0.1,0&#10;   c-1.9,0.6-3.7,1.1-5.6,1.6c-3.8,1-7.8,1.9-11.9,2.7h126.5V384.7h0.2V342h60.1v228h70.1V258.4L1827.4,258.4z&quot;/&gt;&#10; &lt;/g&gt;&#10;&lt;/g&gt;&#10;&lt;/svg&gt;&#10;">
            <a:extLst>
              <a:ext uri="{FF2B5EF4-FFF2-40B4-BE49-F238E27FC236}">
                <a16:creationId xmlns:a16="http://schemas.microsoft.com/office/drawing/2014/main" id="{7B84A25F-DA97-AD44-A896-3EBA52C1E3CB}"/>
              </a:ext>
            </a:extLst>
          </p:cNvPr>
          <p:cNvSpPr>
            <a:spLocks noGrp="1"/>
          </p:cNvSpPr>
          <p:nvPr>
            <p:ph type="title" hasCustomPrompt="1"/>
          </p:nvPr>
        </p:nvSpPr>
        <p:spPr>
          <a:xfrm>
            <a:off x="1339674" y="2625634"/>
            <a:ext cx="9512655" cy="1048215"/>
          </a:xfrm>
        </p:spPr>
        <p:txBody>
          <a:bodyPr anchor="ctr"/>
          <a:lstStyle>
            <a:lvl1pPr algn="ctr">
              <a:lnSpc>
                <a:spcPts val="3600"/>
              </a:lnSpc>
              <a:defRPr sz="3200">
                <a:solidFill>
                  <a:schemeClr val="bg1"/>
                </a:solidFill>
              </a:defRPr>
            </a:lvl1pPr>
          </a:lstStyle>
          <a:p>
            <a:r>
              <a:rPr lang="es-ES_tradnl" dirty="0"/>
              <a:t>Clic para editar título</a:t>
            </a:r>
            <a:endParaRPr dirty="0"/>
          </a:p>
        </p:txBody>
      </p:sp>
      <p:pic>
        <p:nvPicPr>
          <p:cNvPr id="9" name="Imagen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62421" y="5776342"/>
            <a:ext cx="2515810" cy="535543"/>
          </a:xfrm>
          <a:prstGeom prst="rect">
            <a:avLst/>
          </a:prstGeom>
        </p:spPr>
      </p:pic>
    </p:spTree>
    <p:extLst>
      <p:ext uri="{BB962C8B-B14F-4D97-AF65-F5344CB8AC3E}">
        <p14:creationId xmlns:p14="http://schemas.microsoft.com/office/powerpoint/2010/main" val="387526393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Entrada de sección">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3CB2BA06-F62E-8242-BC70-03883201797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1187" y="-685800"/>
            <a:ext cx="12415840" cy="8277226"/>
          </a:xfrm>
          <a:prstGeom prst="rect">
            <a:avLst/>
          </a:prstGeom>
        </p:spPr>
      </p:pic>
      <p:sp>
        <p:nvSpPr>
          <p:cNvPr id="20" name="Title 1" descr="&lt;!-- Generator: Adobe Illustrator 22.0.1, SVG Export Plug-In  --&gt;&#10;&lt;svg version=&quot;1.1&quot;&#10;  xmlns=&quot;http://www.w3.org/2000/svg&quot; xmlns:xlink=&quot;http://www.w3.org/1999/xlink&quot; xmlns:a=&quot;http://ns.adobe.com/AdobeSVGViewerExtensions/3.0/&quot;&#10;  x=&quot;0px&quot; y=&quot;0px&quot; width=&quot;2381.4px&quot; height=&quot;671.3px&quot; viewBox=&quot;0 0 2381.4 671.3&quot; style=&quot;enable-background:new 0 0 2381.4 671.3;&quot;&#10;  xml:space=&quot;preserve&quot;&gt;&#10;&lt;style type=&quot;text/css&quot;&gt;&#10; .st0{fill:#FFFFFF;}&#10;&lt;/style&gt;&#10;&lt;defs&gt;&#10;&lt;/defs&gt;&#10;&lt;g&gt;&#10; &lt;g&gt;&#10;  &lt;path class=&quot;st0&quot; d=&quot;M40.4,172.2h196.1v34.6H40.4V172.2L40.4,172.2z M114.6,24.7c0,13.6,11.1,24.7,24.7,24.7&#10;   c13.6,0,24.7-11.1,24.7-24.7C164,11.1,152.9,0,139.3,0C125.6,0,114.6,11.1,114.6,24.7L114.6,24.7z M0,108.9&#10;   c0,22.3,18.1,40.4,40.4,40.4c22.3,0,40.4-18.1,40.4-40.4c0-22.3-18.1-40.4-40.4-40.4C18.1,68.5,0,86.6,0,108.9L0,108.9z M98,108.9&#10;   c0,22.3,18.1,40.4,40.4,40.4c22.3,0,40.4-18.1,40.4-40.4c0-22.3-18.1-40.4-40.4-40.4C116.1,68.5,98,86.6,98,108.9L98,108.9z&#10;    M196.1,108.9c0,22.3,18.1,40.4,40.4,40.4c22.3,0,40.4-18.1,40.4-40.4c0-22.3-18.1-40.4-40.4-40.4&#10;   C214.1,68.5,196.1,86.6,196.1,108.9L196.1,108.9z&quot;/&gt;&#10;  &lt;g&gt;&#10;   &lt;g&gt;&#10;    &lt;path class=&quot;st0&quot; d=&quot;M276.8,258.7v311.5h-68.3v-43.9h-1.2c-17.1,31.7-54.9,52.4-89.6,52.4C35.4,578.7,0,537.3,0,455V258.7h69.5&#10;     v189.5c0,55.5,22.6,75.6,60.4,75.6c57.9,0,77.4-37.2,77.4-86V258.7H276.8L276.8,258.7z M584.9,502.3&#10;     c-11.2-24.4-20.1-40.7-26.6-48.7c-6.5-8-14.8-15-24.8-20.8c8.4-4.5,13.6-8.4,20-14c6.4-5.7,13.2-12.9,19.2-23.7&#10;     c6.1-10.9,9.1-24.2,9.1-39.9c0-13.5-3.6-27.7-10.9-42.7c-7.3-15-19.1-27.7-35.6-38.2c-16.5-10.5-37.6-15.7-63.4-15.7l-125.3-0.1&#10;     V570h69.6V448.4h34.9c10.8,0,19.6,1.3,26.4,3.9c6.8,2.6,13.8,8.6,21,18c7.2,9.4,15.3,24.2,24.3,44.4l24.5,55.3h69.1L584.9,502.3&#10;     z M498.6,387.5c-8.5,5-22.4,5.8-45.3,5.8h-37.2v-75.1h36.7c21.3,0,36.6,0,46.1,5.7c9.4,5.7,14.2,18.6,14.2,33&#10;     C513.1,371.1,507.1,382.5,498.6,387.5z M728.1,258.4h-68.9v290.4c0,20.8-0.6,33.4-1.6,37.8c-1.4,5.6-3.9,9.8-7.3,12.5&#10;     c-3.4,2.7-7.9,4.4-13.4,5.2c-5.5,0.8-11.7,1.1-21.3,0.3v64.7c9.2,1.6,26.9,2.1,35.1,2.1c22.4,0,39.3-4.8,50.6-14.3&#10;     c11.3-9.5,18.6-23.5,21.9-37.7c3.2-14.2,4.9-37.5,4.9-57.8V258.4z M869.4,378.8C869.4,378.8,869.4,378.8,869.4,378.8&#10;     c25.4-61.4,110.3-89.2,205.4-19.4v-70.3c-41.7-22.2-81-30.4-114.8-30.4c-22.6,0-44.1,3.2-64.5,9.6&#10;     c-20.4,6.4-38.5,16.2-54.5,29.6c-16,13.3-28.4,30.1-37.2,50.3c-8.9,20.2-13.3,43.7-13.3,70.5c0,0,0,0.1,0,0.1c0,0,0,0.1,0,0.1&#10;     c0,26.8,4.4,50.3,13.3,70.5c8.9,20.2,21.3,36.9,37.2,50.3c15.9,13.3,34.1,23.2,54.5,29.6c20.4,6.4,41.9,9.6,64.5,9.6&#10;     c33.7,0,73.1-8.1,114.8-30.4V478c-95.2,69.8-180.1,42-205.4-19.4c0,0,0,0,0-0.1c-5-12.1-7.7-25.4-7.7-39.5l0,0&#10;     c0-0.1,0-0.2,0-0.3c0-0.1,0-0.2,0-0.3C861.9,405.4,864.4,390.8,869.4,378.8z&quot;/&gt;&#10;   &lt;/g&gt;&#10;  &lt;/g&gt;&#10; &lt;/g&gt;&#10;&lt;/g&gt;&#10;&lt;g id=&quot;dark-alone_1_&quot;&gt;&#10; &lt;g&gt;&#10;  &lt;polygon class=&quot;st0&quot; points=&quot;2088.3,258.4 2028.8,258.4 2028.8,258.4 2028.8,305.5 1887.6,305.5 1887.6,387.4 2022.8,387.4 &#10;   2022.8,434.4 1887.6,434.4 1887.6,523 2032,523 2032,570 2032,570 2088.3,570 2088.3,570 2088.3,258.4   &quot;/&gt;&#10;  &lt;path class=&quot;st0&quot; d=&quot;M2305.3,278.3c-25.3-13.2-54.1-19.9-86.5-19.9h162.7v120.1c-3.4-15.8-9.1-30.7-17.2-44.5&#10;   C2350.2,310.1,2330.6,291.5,2305.3,278.3z M2364.1,495.9c-14.1,23.6-34,41.8-59.9,54.8c-25.9,12.9-55.5,19.4-89,19.4c0,0,0,0,0,0&#10;   h166.2l0,0V451.4C2378,467.4,2372.2,482.2,2364.1,495.9z M2292.5,334.7c-20.3-19.5-47.6-29.2-82-29.2h-62V523h64&#10;   c33.3,0,60-10,80.2-30c20.2-20,30.2-46.2,30.2-78.6C2322.9,380.7,2312.8,354.2,2292.5,334.7z&quot;/&gt;&#10;  &lt;path class=&quot;st0&quot; d=&quot;M1355.6,380.5V258.4l0,0h129.6c0,0,0,0,0,0c-9.5,1.9-18.7,4.4-27.5,7.6c-1.7,0.6-3.4,1.2-5,1.9&#10;   c-0.1,0-0.2,0.1-0.4,0.1c-1.5,0.6-3.1,1.2-4.6,1.9c-0.5,0.2-1,0.4-1.5,0.7c-1.2,0.5-2.3,1-3.5,1.6c-1.7,0.8-3.4,1.6-5.1,2.5&#10;   c-26.7,13.5-47.7,32.8-62.9,57.8c-0.6,0.9-1.1,1.9-1.7,2.8c0,0,0,0.1-0.1,0.1c-0.9,1.6-1.8,3.1-2.6,4.7c-0.4,0.8-0.8,1.6-1.2,2.4&#10;   c-0.4,0.7-0.8,1.5-1.1,2.2c-0.5,1.1-1,2.1-1.5,3.2c-0.2,0.4-0.4,0.8-0.5,1.2c-0.6,1.3-1.1,2.5-1.7,3.8v0&#10;   C1360.6,361.8,1357.7,371,1355.6,380.5z M1461.5,565.1c-1-0.3-2.1-0.7-3.1-1c-0.7-0.2-1.3-0.4-2-0.7c-1.5-0.5-2.9-1-4.4-1.6&#10;   c-0.5-0.2-1.1-0.4-1.6-0.6c-1.2-0.5-2.5-1-3.7-1.5c-0.4-0.2-0.8-0.3-1.1-0.5c-1.6-0.7-3.1-1.3-4.6-2c-0.4-0.2-0.8-0.4-1.2-0.5&#10;   c-1.6-0.7-3.2-1.5-4.7-2.3c-25.9-13.1-46.2-31.9-61-56.5c-0.9-1.4-1.7-2.9-2.5-4.3c-0.1-0.2-0.2-0.4-0.3-0.6&#10;   c-0.8-1.4-1.5-2.8-2.3-4.3c-0.1-0.2-0.2-0.3-0.2-0.5c-1.6-3.1-3-6.2-4.4-9.4v0c-3.7-8.7-6.6-17.7-8.7-26.9V570l0,0h125.1&#10;   c0,0,0,0,0,0c-5.9-1.2-11.7-2.6-17.3-4.3C1462.8,565.5,1462.1,565.3,1461.5,565.1z M1827.4,258.4h-40.7h-27.6h-0.1l0,0&#10;   c1.4,3.7,2.2,7.8,2.2,12c0,18.7-15.2,33.9-33.9,33.9c-18.7,0-33.9-15.2-33.9-33.9c0-4.2,0.8-8.3,2.2-12h0h-0.1h-26.7h-98.4&#10;   c0,0,0,0,0,0c2,0.4,4.1,0.8,6.1,1.3c1.1,0.2,2.2,0.5,3.3,0.8c1.4,0.3,2.8,0.7,4.2,1.1c0.3,0.1,0.7,0.2,1,0.3&#10;   c1.4,0.4,2.8,0.8,4.3,1.2c0,0,0,0,0,0c1.5,0.4,3,0.9,4.5,1.4c0.3,0.1,0.6,0.2,0.9,0.3c1.5,0.5,2.9,0.9,4.4,1.5c0,0,0,0,0,0h0h0&#10;   c0,0,0,0,0,0c11.3,3.8,23.1,8.8,35.5,14.9v56.7c-2.4-1.4-4.8-2.7-7.1-4c-2.4-1.3-4.7-2.5-7-3.7c-2.3-1.2-4.6-2.3-6.9-3.4&#10;   c-1.1-0.5-2.3-1.1-3.4-1.6c-10.1-4.7-19.7-8.4-28.9-11.2c-16.3-4.9-33.3-7.4-51-7.4c-22.2,0-42.2,4.6-60,13.7&#10;   c-6.8,3.5-13,7.5-18.6,12.1c-2.7,2.2-5.2,4.4-7.6,6.8c0,0-0.1,0.1-0.1,0.1c-1.8,1.8-3.5,3.7-5.2,5.6c-3.7,4.3-7.1,9-10.1,14.1&#10;   c-6.2,10.4-10.4,21.5-12.7,33.4c-0.2,1.2-0.4,2.4-0.6,3.6c-1,6-1.4,12.2-1.4,18.6c0,15,2.5,28.8,7.6,41.5c0.7,1.7,1.4,3.3,2.1,4.9&#10;   c1.5,3.2,3.2,6.4,5,9.5c6.9,11.6,15.9,21.4,26.8,29.3c1.3,1,2.7,1.9,4.1,2.8c0.5,0.4,1.1,0.7,1.6,1c2.9,1.8,5.9,3.5,9,5.1&#10;   c5.6,2.8,11.4,5.2,17.4,7.1c2.4,0.8,4.8,1.5,7.3,2.1s5,1.2,7.5,1.7c3.8,0.7,7.7,1.3,11.7,1.7c5.3,0.6,10.7,0.8,16.3,0.8&#10;   c17.1,0,33.4-2.5,49-7.4c0.5-0.2,1-0.3,1.5-0.5c9.4-3.1,20.2-7.5,32.4-13.3c1.3-0.6,2.6-1.2,3.9-1.9c6.6-3.2,13.6-6.8,21-10.8&#10;   v56.7c-15.5,8.1-30,14.4-43.6,18.9c-2.1,0.7-4.3,1.4-6.4,2h0h0c0,0,0,0-0.1,0c0,0-0.1,0-0.1,0c0,0-0.1,0-0.1,0&#10;   c-1.9,0.6-3.7,1.1-5.6,1.6c-3.8,1-7.8,1.9-11.9,2.7h126.5V384.7h0.2V342h60.1v228h70.1V258.4L1827.4,258.4z&quot;/&gt;&#10; &lt;/g&gt;&#10;&lt;/g&gt;&#10;&lt;/svg&gt;&#10;">
            <a:extLst>
              <a:ext uri="{FF2B5EF4-FFF2-40B4-BE49-F238E27FC236}">
                <a16:creationId xmlns:a16="http://schemas.microsoft.com/office/drawing/2014/main" id="{7B84A25F-DA97-AD44-A896-3EBA52C1E3CB}"/>
              </a:ext>
            </a:extLst>
          </p:cNvPr>
          <p:cNvSpPr>
            <a:spLocks noGrp="1"/>
          </p:cNvSpPr>
          <p:nvPr>
            <p:ph type="title" hasCustomPrompt="1"/>
          </p:nvPr>
        </p:nvSpPr>
        <p:spPr>
          <a:xfrm>
            <a:off x="1339674" y="2625634"/>
            <a:ext cx="9512655" cy="1048215"/>
          </a:xfrm>
        </p:spPr>
        <p:txBody>
          <a:bodyPr anchor="ctr"/>
          <a:lstStyle>
            <a:lvl1pPr algn="ctr">
              <a:lnSpc>
                <a:spcPts val="3600"/>
              </a:lnSpc>
              <a:defRPr sz="3200">
                <a:solidFill>
                  <a:schemeClr val="bg1"/>
                </a:solidFill>
              </a:defRPr>
            </a:lvl1pPr>
          </a:lstStyle>
          <a:p>
            <a:r>
              <a:rPr lang="es-ES_tradnl" dirty="0"/>
              <a:t>Clic para editar título</a:t>
            </a:r>
            <a:endParaRPr dirty="0"/>
          </a:p>
        </p:txBody>
      </p:sp>
      <p:pic>
        <p:nvPicPr>
          <p:cNvPr id="8" name="Imagen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562421" y="5776342"/>
            <a:ext cx="2515810" cy="535543"/>
          </a:xfrm>
          <a:prstGeom prst="rect">
            <a:avLst/>
          </a:prstGeom>
        </p:spPr>
      </p:pic>
    </p:spTree>
    <p:extLst>
      <p:ext uri="{BB962C8B-B14F-4D97-AF65-F5344CB8AC3E}">
        <p14:creationId xmlns:p14="http://schemas.microsoft.com/office/powerpoint/2010/main" val="79344412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Introducción_A">
    <p:spTree>
      <p:nvGrpSpPr>
        <p:cNvPr id="1" name=""/>
        <p:cNvGrpSpPr/>
        <p:nvPr/>
      </p:nvGrpSpPr>
      <p:grpSpPr>
        <a:xfrm>
          <a:off x="0" y="0"/>
          <a:ext cx="0" cy="0"/>
          <a:chOff x="0" y="0"/>
          <a:chExt cx="0" cy="0"/>
        </a:xfrm>
      </p:grpSpPr>
      <p:sp>
        <p:nvSpPr>
          <p:cNvPr id="16" name="Vertical Text Placeholder 2"/>
          <p:cNvSpPr>
            <a:spLocks noGrp="1"/>
          </p:cNvSpPr>
          <p:nvPr>
            <p:ph type="body" orient="vert" idx="22"/>
          </p:nvPr>
        </p:nvSpPr>
        <p:spPr>
          <a:xfrm>
            <a:off x="1056000" y="1374768"/>
            <a:ext cx="10080000" cy="4993084"/>
          </a:xfrm>
        </p:spPr>
        <p:txBody>
          <a:bodyPr vert="horz" numCol="1"/>
          <a:lstStyle>
            <a:lvl1pPr marL="0" indent="0" algn="ctr">
              <a:buNone/>
              <a:defRPr sz="1800" b="0" i="0">
                <a:solidFill>
                  <a:srgbClr val="555555"/>
                </a:solidFill>
                <a:latin typeface="Helvetica" charset="0"/>
                <a:ea typeface="Helvetica" charset="0"/>
                <a:cs typeface="Helvetica" charset="0"/>
              </a:defRPr>
            </a:lvl1pPr>
            <a:lvl2pPr algn="ctr">
              <a:defRPr b="0" i="0">
                <a:solidFill>
                  <a:schemeClr val="tx2"/>
                </a:solidFill>
                <a:latin typeface="Helvetica" charset="0"/>
                <a:ea typeface="Helvetica" charset="0"/>
                <a:cs typeface="Helvetica" charset="0"/>
              </a:defRPr>
            </a:lvl2pPr>
            <a:lvl3pPr algn="ctr">
              <a:defRPr b="0" i="0">
                <a:solidFill>
                  <a:schemeClr val="tx2"/>
                </a:solidFill>
                <a:latin typeface="Helvetica" charset="0"/>
                <a:ea typeface="Helvetica" charset="0"/>
                <a:cs typeface="Helvetica" charset="0"/>
              </a:defRPr>
            </a:lvl3pPr>
            <a:lvl4pPr algn="ctr">
              <a:defRPr b="0" i="0">
                <a:solidFill>
                  <a:schemeClr val="tx2"/>
                </a:solidFill>
                <a:latin typeface="Helvetica" charset="0"/>
                <a:ea typeface="Helvetica" charset="0"/>
                <a:cs typeface="Helvetica" charset="0"/>
              </a:defRPr>
            </a:lvl4pPr>
            <a:lvl5pPr algn="ctr">
              <a:defRPr b="0" i="0">
                <a:solidFill>
                  <a:schemeClr val="tx2"/>
                </a:solidFill>
                <a:latin typeface="Helvetica" charset="0"/>
                <a:ea typeface="Helvetica" charset="0"/>
                <a:cs typeface="Helvetica" charset="0"/>
              </a:defRPr>
            </a:lvl5pPr>
          </a:lstStyle>
          <a:p>
            <a:pPr lvl="0"/>
            <a:r>
              <a:rPr lang="es-ES"/>
              <a:t>Haga clic para modificar los estilos de texto del patrón</a:t>
            </a:r>
          </a:p>
        </p:txBody>
      </p:sp>
      <p:sp>
        <p:nvSpPr>
          <p:cNvPr id="29"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9" name="Grupo 8">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3" name="Rectángulo 12">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4" name="Rectángulo 13">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5" name="Rectángulo 14">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extLst>
      <p:ext uri="{BB962C8B-B14F-4D97-AF65-F5344CB8AC3E}">
        <p14:creationId xmlns:p14="http://schemas.microsoft.com/office/powerpoint/2010/main" val="1382591968"/>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_Introducción_A">
    <p:spTree>
      <p:nvGrpSpPr>
        <p:cNvPr id="1" name=""/>
        <p:cNvGrpSpPr/>
        <p:nvPr/>
      </p:nvGrpSpPr>
      <p:grpSpPr>
        <a:xfrm>
          <a:off x="0" y="0"/>
          <a:ext cx="0" cy="0"/>
          <a:chOff x="0" y="0"/>
          <a:chExt cx="0" cy="0"/>
        </a:xfrm>
      </p:grpSpPr>
      <p:sp>
        <p:nvSpPr>
          <p:cNvPr id="16" name="Vertical Text Placeholder 2"/>
          <p:cNvSpPr>
            <a:spLocks noGrp="1"/>
          </p:cNvSpPr>
          <p:nvPr>
            <p:ph type="body" orient="vert" idx="22"/>
          </p:nvPr>
        </p:nvSpPr>
        <p:spPr>
          <a:xfrm>
            <a:off x="1056000" y="2375704"/>
            <a:ext cx="10080000" cy="4034199"/>
          </a:xfrm>
        </p:spPr>
        <p:txBody>
          <a:bodyPr vert="horz" numCol="1"/>
          <a:lstStyle>
            <a:lvl1pPr marL="0" indent="0" algn="ctr">
              <a:buNone/>
              <a:defRPr sz="1800" b="0" i="0">
                <a:solidFill>
                  <a:srgbClr val="555555"/>
                </a:solidFill>
                <a:latin typeface="Helvetica" charset="0"/>
                <a:ea typeface="Helvetica" charset="0"/>
                <a:cs typeface="Helvetica" charset="0"/>
              </a:defRPr>
            </a:lvl1pPr>
            <a:lvl2pPr algn="ctr">
              <a:defRPr b="0" i="0">
                <a:solidFill>
                  <a:schemeClr val="tx2"/>
                </a:solidFill>
                <a:latin typeface="Helvetica" charset="0"/>
                <a:ea typeface="Helvetica" charset="0"/>
                <a:cs typeface="Helvetica" charset="0"/>
              </a:defRPr>
            </a:lvl2pPr>
            <a:lvl3pPr algn="ctr">
              <a:defRPr b="0" i="0">
                <a:solidFill>
                  <a:schemeClr val="tx2"/>
                </a:solidFill>
                <a:latin typeface="Helvetica" charset="0"/>
                <a:ea typeface="Helvetica" charset="0"/>
                <a:cs typeface="Helvetica" charset="0"/>
              </a:defRPr>
            </a:lvl3pPr>
            <a:lvl4pPr algn="ctr">
              <a:defRPr b="0" i="0">
                <a:solidFill>
                  <a:schemeClr val="tx2"/>
                </a:solidFill>
                <a:latin typeface="Helvetica" charset="0"/>
                <a:ea typeface="Helvetica" charset="0"/>
                <a:cs typeface="Helvetica" charset="0"/>
              </a:defRPr>
            </a:lvl4pPr>
            <a:lvl5pPr algn="ctr">
              <a:defRPr b="0" i="0">
                <a:solidFill>
                  <a:schemeClr val="tx2"/>
                </a:solidFill>
                <a:latin typeface="Helvetica" charset="0"/>
                <a:ea typeface="Helvetica" charset="0"/>
                <a:cs typeface="Helvetica" charset="0"/>
              </a:defRPr>
            </a:lvl5pPr>
          </a:lstStyle>
          <a:p>
            <a:pPr lvl="0"/>
            <a:r>
              <a:rPr lang="es-ES"/>
              <a:t>Haga clic para modificar los estilos de texto del patrón</a:t>
            </a:r>
          </a:p>
        </p:txBody>
      </p:sp>
      <p:sp>
        <p:nvSpPr>
          <p:cNvPr id="3" name="Marcador de contenido 2">
            <a:extLst>
              <a:ext uri="{FF2B5EF4-FFF2-40B4-BE49-F238E27FC236}">
                <a16:creationId xmlns:a16="http://schemas.microsoft.com/office/drawing/2014/main" id="{B346C451-16E2-6D46-BF7D-F1DF7E2156EA}"/>
              </a:ext>
            </a:extLst>
          </p:cNvPr>
          <p:cNvSpPr>
            <a:spLocks noGrp="1"/>
          </p:cNvSpPr>
          <p:nvPr>
            <p:ph sz="quarter" idx="23"/>
          </p:nvPr>
        </p:nvSpPr>
        <p:spPr>
          <a:xfrm>
            <a:off x="1056000" y="1388113"/>
            <a:ext cx="10080000" cy="842963"/>
          </a:xfrm>
        </p:spPr>
        <p:txBody>
          <a:bodyPr/>
          <a:lstStyle>
            <a:lvl1pPr marL="0" indent="0">
              <a:buNone/>
              <a:defRPr>
                <a:solidFill>
                  <a:srgbClr val="555555"/>
                </a:solidFill>
              </a:defRPr>
            </a:lvl1pPr>
          </a:lstStyle>
          <a:p>
            <a:pPr lvl="0"/>
            <a:r>
              <a:rPr lang="es-ES"/>
              <a:t>Haga clic para modificar los estilos de texto del patrón</a:t>
            </a:r>
          </a:p>
        </p:txBody>
      </p:sp>
      <p:sp>
        <p:nvSpPr>
          <p:cNvPr id="28" name="Title 1"/>
          <p:cNvSpPr>
            <a:spLocks noGrp="1"/>
          </p:cNvSpPr>
          <p:nvPr>
            <p:ph type="title" hasCustomPrompt="1"/>
          </p:nvPr>
        </p:nvSpPr>
        <p:spPr>
          <a:xfrm>
            <a:off x="1056000" y="240701"/>
            <a:ext cx="10080000" cy="989447"/>
          </a:xfrm>
          <a:noFill/>
        </p:spPr>
        <p:txBody>
          <a:bodyPr/>
          <a:lstStyle>
            <a:lvl1pPr>
              <a:lnSpc>
                <a:spcPts val="3600"/>
              </a:lnSpc>
              <a:defRPr>
                <a:solidFill>
                  <a:srgbClr val="555555"/>
                </a:solidFill>
              </a:defRPr>
            </a:lvl1pPr>
          </a:lstStyle>
          <a:p>
            <a:r>
              <a:rPr lang="es-ES_tradnl" dirty="0"/>
              <a:t>Clic para </a:t>
            </a:r>
            <a:br>
              <a:rPr lang="es-ES_tradnl" dirty="0"/>
            </a:br>
            <a:r>
              <a:rPr lang="es-ES_tradnl" dirty="0"/>
              <a:t>editar título</a:t>
            </a:r>
            <a:endParaRPr dirty="0"/>
          </a:p>
        </p:txBody>
      </p:sp>
      <p:grpSp>
        <p:nvGrpSpPr>
          <p:cNvPr id="10" name="Grupo 9">
            <a:extLst>
              <a:ext uri="{FF2B5EF4-FFF2-40B4-BE49-F238E27FC236}">
                <a16:creationId xmlns:a16="http://schemas.microsoft.com/office/drawing/2014/main" id="{90EBB6B2-8219-AB47-914B-E116C1DA18C2}"/>
              </a:ext>
            </a:extLst>
          </p:cNvPr>
          <p:cNvGrpSpPr/>
          <p:nvPr userDrawn="1"/>
        </p:nvGrpSpPr>
        <p:grpSpPr>
          <a:xfrm rot="16200000">
            <a:off x="11544747" y="398896"/>
            <a:ext cx="936000" cy="138208"/>
            <a:chOff x="6507493" y="68943"/>
            <a:chExt cx="2636507" cy="100871"/>
          </a:xfrm>
        </p:grpSpPr>
        <p:sp>
          <p:nvSpPr>
            <p:cNvPr id="11" name="Rectángulo 10">
              <a:extLst>
                <a:ext uri="{FF2B5EF4-FFF2-40B4-BE49-F238E27FC236}">
                  <a16:creationId xmlns:a16="http://schemas.microsoft.com/office/drawing/2014/main" id="{45EACC30-A383-0347-81E7-50AF1A8DFAB7}"/>
                </a:ext>
              </a:extLst>
            </p:cNvPr>
            <p:cNvSpPr/>
            <p:nvPr userDrawn="1"/>
          </p:nvSpPr>
          <p:spPr>
            <a:xfrm flipV="1">
              <a:off x="6507493" y="68943"/>
              <a:ext cx="1246764" cy="100871"/>
            </a:xfrm>
            <a:prstGeom prst="rect">
              <a:avLst/>
            </a:prstGeom>
            <a:solidFill>
              <a:srgbClr val="CB0017"/>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2" name="Rectángulo 11">
              <a:extLst>
                <a:ext uri="{FF2B5EF4-FFF2-40B4-BE49-F238E27FC236}">
                  <a16:creationId xmlns:a16="http://schemas.microsoft.com/office/drawing/2014/main" id="{54F8EC15-9D1C-B444-AC51-537648F7FBEF}"/>
                </a:ext>
              </a:extLst>
            </p:cNvPr>
            <p:cNvSpPr/>
            <p:nvPr userDrawn="1"/>
          </p:nvSpPr>
          <p:spPr>
            <a:xfrm flipV="1">
              <a:off x="7867306" y="68943"/>
              <a:ext cx="536466" cy="100871"/>
            </a:xfrm>
            <a:prstGeom prst="rect">
              <a:avLst/>
            </a:prstGeom>
            <a:solidFill>
              <a:srgbClr val="F58800"/>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sp>
          <p:nvSpPr>
            <p:cNvPr id="13" name="Rectángulo 12">
              <a:extLst>
                <a:ext uri="{FF2B5EF4-FFF2-40B4-BE49-F238E27FC236}">
                  <a16:creationId xmlns:a16="http://schemas.microsoft.com/office/drawing/2014/main" id="{5564B25C-3757-EF48-8CE0-B340AFB65AE4}"/>
                </a:ext>
              </a:extLst>
            </p:cNvPr>
            <p:cNvSpPr/>
            <p:nvPr userDrawn="1"/>
          </p:nvSpPr>
          <p:spPr>
            <a:xfrm flipV="1">
              <a:off x="8515041" y="68943"/>
              <a:ext cx="628959" cy="100871"/>
            </a:xfrm>
            <a:prstGeom prst="rect">
              <a:avLst/>
            </a:prstGeom>
            <a:solidFill>
              <a:srgbClr val="55555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sz="1800" b="0" i="0" dirty="0">
                <a:latin typeface="Inter" panose="02000503000000020004" pitchFamily="2" charset="0"/>
              </a:endParaRPr>
            </a:p>
          </p:txBody>
        </p:sp>
      </p:grpSp>
    </p:spTree>
    <p:extLst>
      <p:ext uri="{BB962C8B-B14F-4D97-AF65-F5344CB8AC3E}">
        <p14:creationId xmlns:p14="http://schemas.microsoft.com/office/powerpoint/2010/main" val="2987855789"/>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99" y="914400"/>
            <a:ext cx="8677836" cy="1143000"/>
          </a:xfrm>
          <a:prstGeom prst="rect">
            <a:avLst/>
          </a:prstGeom>
        </p:spPr>
        <p:txBody>
          <a:bodyPr vert="horz" lIns="91440" tIns="45720" rIns="91440" bIns="45720" rtlCol="0" anchor="b" anchorCtr="0">
            <a:noAutofit/>
          </a:bodyPr>
          <a:lstStyle/>
          <a:p>
            <a:r>
              <a:rPr lang="es-ES_tradnl" dirty="0"/>
              <a:t>Clic para editar título</a:t>
            </a:r>
            <a:endParaRPr dirty="0"/>
          </a:p>
        </p:txBody>
      </p:sp>
      <p:sp>
        <p:nvSpPr>
          <p:cNvPr id="3" name="Text Placeholder 2"/>
          <p:cNvSpPr>
            <a:spLocks noGrp="1"/>
          </p:cNvSpPr>
          <p:nvPr>
            <p:ph type="body" idx="1"/>
          </p:nvPr>
        </p:nvSpPr>
        <p:spPr>
          <a:xfrm>
            <a:off x="609599" y="2209802"/>
            <a:ext cx="8677836" cy="3916363"/>
          </a:xfrm>
          <a:prstGeom prst="rect">
            <a:avLst/>
          </a:prstGeom>
        </p:spPr>
        <p:txBody>
          <a:bodyPr vert="horz" lIns="91440" tIns="45720" rIns="91440" bIns="45720" rtlCol="0">
            <a:normAutofit/>
          </a:bodyPr>
          <a:lstStyle/>
          <a:p>
            <a:pPr lvl="0"/>
            <a:r>
              <a:rPr lang="es-ES_tradnl" dirty="0"/>
              <a:t>Haga clic para modificar el estilo de texto del patrón</a:t>
            </a:r>
          </a:p>
          <a:p>
            <a:pPr lvl="1"/>
            <a:r>
              <a:rPr lang="es-ES_tradnl" dirty="0"/>
              <a:t>Segundo nivel</a:t>
            </a:r>
          </a:p>
          <a:p>
            <a:pPr lvl="2"/>
            <a:r>
              <a:rPr lang="es-ES_tradnl" dirty="0"/>
              <a:t>Tercer nivel</a:t>
            </a:r>
          </a:p>
          <a:p>
            <a:pPr lvl="3"/>
            <a:r>
              <a:rPr lang="es-ES_tradnl" dirty="0"/>
              <a:t>Cuarto nivel</a:t>
            </a:r>
          </a:p>
          <a:p>
            <a:pPr lvl="4"/>
            <a:r>
              <a:rPr lang="es-ES_tradnl" dirty="0"/>
              <a:t>Quinto nivel</a:t>
            </a:r>
            <a:endParaRPr dirty="0"/>
          </a:p>
        </p:txBody>
      </p:sp>
      <p:sp>
        <p:nvSpPr>
          <p:cNvPr id="4" name="Date Placeholder 3"/>
          <p:cNvSpPr>
            <a:spLocks noGrp="1"/>
          </p:cNvSpPr>
          <p:nvPr>
            <p:ph type="dt" sz="half" idx="2"/>
          </p:nvPr>
        </p:nvSpPr>
        <p:spPr>
          <a:xfrm>
            <a:off x="9598212" y="6356357"/>
            <a:ext cx="2336800" cy="365125"/>
          </a:xfrm>
          <a:prstGeom prst="rect">
            <a:avLst/>
          </a:prstGeom>
        </p:spPr>
        <p:txBody>
          <a:bodyPr vert="horz" lIns="91440" tIns="45720" rIns="91440" bIns="45720" rtlCol="0" anchor="ctr"/>
          <a:lstStyle>
            <a:lvl1pPr algn="r">
              <a:defRPr sz="1100" b="0" i="0">
                <a:solidFill>
                  <a:schemeClr val="tx2">
                    <a:lumMod val="60000"/>
                    <a:lumOff val="40000"/>
                  </a:schemeClr>
                </a:solidFill>
                <a:latin typeface="Inter" panose="02000503000000020004" pitchFamily="2" charset="0"/>
              </a:defRPr>
            </a:lvl1pPr>
          </a:lstStyle>
          <a:p>
            <a:endParaRPr lang="en-US" dirty="0"/>
          </a:p>
        </p:txBody>
      </p:sp>
      <p:sp>
        <p:nvSpPr>
          <p:cNvPr id="5" name="Footer Placeholder 4"/>
          <p:cNvSpPr>
            <a:spLocks noGrp="1"/>
          </p:cNvSpPr>
          <p:nvPr>
            <p:ph type="ftr" sz="quarter" idx="3"/>
          </p:nvPr>
        </p:nvSpPr>
        <p:spPr>
          <a:xfrm>
            <a:off x="233084" y="6356357"/>
            <a:ext cx="8009467" cy="365125"/>
          </a:xfrm>
          <a:prstGeom prst="rect">
            <a:avLst/>
          </a:prstGeom>
        </p:spPr>
        <p:txBody>
          <a:bodyPr vert="horz" lIns="91440" tIns="45720" rIns="91440" bIns="45720" rtlCol="0" anchor="ctr"/>
          <a:lstStyle>
            <a:lvl1pPr algn="l">
              <a:defRPr sz="1100" b="0" i="0">
                <a:solidFill>
                  <a:schemeClr val="tx2">
                    <a:lumMod val="60000"/>
                    <a:lumOff val="40000"/>
                  </a:schemeClr>
                </a:solidFill>
                <a:latin typeface="Inter" panose="02000503000000020004" pitchFamily="2" charset="0"/>
              </a:defRPr>
            </a:lvl1pPr>
          </a:lstStyle>
          <a:p>
            <a:r>
              <a:rPr lang="en-US" dirty="0"/>
              <a:t>[Pie de </a:t>
            </a:r>
            <a:r>
              <a:rPr lang="en-US" dirty="0" err="1"/>
              <a:t>Página</a:t>
            </a:r>
            <a:r>
              <a:rPr lang="en-US" dirty="0"/>
              <a:t>]</a:t>
            </a:r>
          </a:p>
        </p:txBody>
      </p:sp>
      <p:sp>
        <p:nvSpPr>
          <p:cNvPr id="6" name="Slide Number Placeholder 5"/>
          <p:cNvSpPr>
            <a:spLocks noGrp="1"/>
          </p:cNvSpPr>
          <p:nvPr>
            <p:ph type="sldNum" sz="quarter" idx="4"/>
          </p:nvPr>
        </p:nvSpPr>
        <p:spPr>
          <a:xfrm>
            <a:off x="11008660" y="361023"/>
            <a:ext cx="675341" cy="365125"/>
          </a:xfrm>
          <a:prstGeom prst="rect">
            <a:avLst/>
          </a:prstGeom>
        </p:spPr>
        <p:txBody>
          <a:bodyPr vert="horz" lIns="91440" tIns="45720" rIns="91440" bIns="45720" rtlCol="0" anchor="ctr"/>
          <a:lstStyle>
            <a:lvl1pPr algn="r">
              <a:defRPr sz="1600" b="0" i="0">
                <a:solidFill>
                  <a:srgbClr val="CB0017"/>
                </a:solidFill>
                <a:latin typeface="Inter" panose="02000503000000020004" pitchFamily="2" charset="0"/>
              </a:defRPr>
            </a:lvl1pPr>
          </a:lstStyle>
          <a:p>
            <a:fld id="{57AF16DE-A0D5-4438-950F-5B1E159C2C28}" type="slidenum">
              <a:rPr lang="en-US" smtClean="0"/>
              <a:pPr/>
              <a:t>‹Nº›</a:t>
            </a:fld>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85" r:id="rId2"/>
    <p:sldLayoutId id="2147483675" r:id="rId3"/>
    <p:sldLayoutId id="2147483665" r:id="rId4"/>
    <p:sldLayoutId id="2147483694" r:id="rId5"/>
    <p:sldLayoutId id="2147483695" r:id="rId6"/>
    <p:sldLayoutId id="2147483696" r:id="rId7"/>
    <p:sldLayoutId id="2147483691" r:id="rId8"/>
    <p:sldLayoutId id="2147483693" r:id="rId9"/>
    <p:sldLayoutId id="2147483697" r:id="rId10"/>
    <p:sldLayoutId id="2147483667" r:id="rId11"/>
    <p:sldLayoutId id="2147483672" r:id="rId12"/>
    <p:sldLayoutId id="2147483664" r:id="rId13"/>
    <p:sldLayoutId id="2147483670" r:id="rId14"/>
    <p:sldLayoutId id="2147483669" r:id="rId15"/>
    <p:sldLayoutId id="2147483684" r:id="rId16"/>
    <p:sldLayoutId id="2147483671" r:id="rId17"/>
    <p:sldLayoutId id="2147483683" r:id="rId18"/>
    <p:sldLayoutId id="2147483668" r:id="rId19"/>
    <p:sldLayoutId id="2147483666" r:id="rId20"/>
    <p:sldLayoutId id="2147483676" r:id="rId21"/>
    <p:sldLayoutId id="2147483677" r:id="rId22"/>
    <p:sldLayoutId id="2147483688" r:id="rId23"/>
    <p:sldLayoutId id="2147483698" r:id="rId24"/>
  </p:sldLayoutIdLst>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hf hdr="0" dt="0"/>
  <p:txStyles>
    <p:titleStyle>
      <a:lvl1pPr algn="l" defTabSz="914400" rtl="0" eaLnBrk="1" latinLnBrk="0" hangingPunct="1">
        <a:spcBef>
          <a:spcPct val="0"/>
        </a:spcBef>
        <a:buNone/>
        <a:defRPr sz="3600" b="1" i="0" kern="1200">
          <a:solidFill>
            <a:schemeClr val="accent1"/>
          </a:solidFill>
          <a:latin typeface="Inter" panose="02000503000000020004" pitchFamily="2" charset="0"/>
          <a:ea typeface="+mj-ea"/>
          <a:cs typeface="+mj-cs"/>
        </a:defRPr>
      </a:lvl1pPr>
    </p:titleStyle>
    <p:bodyStyle>
      <a:lvl1pPr marL="228600" indent="-228600" algn="l" defTabSz="914400" rtl="0" eaLnBrk="1" latinLnBrk="0" hangingPunct="1">
        <a:spcBef>
          <a:spcPts val="1800"/>
        </a:spcBef>
        <a:buClr>
          <a:schemeClr val="accent1"/>
        </a:buClr>
        <a:buSzPct val="100000"/>
        <a:buFont typeface="Arial"/>
        <a:buChar char="•"/>
        <a:defRPr sz="2000" b="0" i="0" kern="1200">
          <a:solidFill>
            <a:schemeClr val="tx2"/>
          </a:solidFill>
          <a:latin typeface="Inter" panose="02000503000000020004" pitchFamily="2" charset="0"/>
          <a:ea typeface="+mn-ea"/>
          <a:cs typeface="GillSans-Light"/>
        </a:defRPr>
      </a:lvl1pPr>
      <a:lvl2pPr marL="457200" indent="-228600" algn="l" defTabSz="914400" rtl="0" eaLnBrk="1" latinLnBrk="0" hangingPunct="1">
        <a:spcBef>
          <a:spcPts val="600"/>
        </a:spcBef>
        <a:buClr>
          <a:schemeClr val="accent1">
            <a:lumMod val="50000"/>
          </a:schemeClr>
        </a:buClr>
        <a:buSzPct val="100000"/>
        <a:buFont typeface="Arial"/>
        <a:buChar char="•"/>
        <a:defRPr sz="1800" kern="1200">
          <a:solidFill>
            <a:schemeClr val="tx2"/>
          </a:solidFill>
          <a:latin typeface="Inter" panose="02000503000000020004" pitchFamily="2" charset="0"/>
          <a:ea typeface="Inter" panose="02000503000000020004" pitchFamily="2" charset="0"/>
          <a:cs typeface="+mn-cs"/>
        </a:defRPr>
      </a:lvl2pPr>
      <a:lvl3pPr marL="685800" indent="-228600" algn="l" defTabSz="914400" rtl="0" eaLnBrk="1" latinLnBrk="0" hangingPunct="1">
        <a:spcBef>
          <a:spcPts val="600"/>
        </a:spcBef>
        <a:buClr>
          <a:schemeClr val="accent1"/>
        </a:buClr>
        <a:buSzPct val="100000"/>
        <a:buFont typeface="Arial"/>
        <a:buChar char="•"/>
        <a:defRPr sz="1800" b="0" i="0" kern="1200">
          <a:solidFill>
            <a:schemeClr val="tx2"/>
          </a:solidFill>
          <a:latin typeface="Inter" panose="02000503000000020004" pitchFamily="2" charset="0"/>
          <a:ea typeface="+mn-ea"/>
          <a:cs typeface="+mn-cs"/>
        </a:defRPr>
      </a:lvl3pPr>
      <a:lvl4pPr marL="914400" indent="-228600" algn="l" defTabSz="914400" rtl="0" eaLnBrk="1" latinLnBrk="0" hangingPunct="1">
        <a:spcBef>
          <a:spcPts val="600"/>
        </a:spcBef>
        <a:buClr>
          <a:schemeClr val="accent1">
            <a:lumMod val="50000"/>
          </a:schemeClr>
        </a:buClr>
        <a:buSzPct val="100000"/>
        <a:buFont typeface="Arial"/>
        <a:buChar char="•"/>
        <a:defRPr sz="1800" b="0" i="0" kern="1200">
          <a:solidFill>
            <a:schemeClr val="tx2"/>
          </a:solidFill>
          <a:latin typeface="Inter" panose="02000503000000020004" pitchFamily="2" charset="0"/>
          <a:ea typeface="+mn-ea"/>
          <a:cs typeface="+mn-cs"/>
        </a:defRPr>
      </a:lvl4pPr>
      <a:lvl5pPr marL="1143000" indent="-228600" algn="l" defTabSz="914400" rtl="0" eaLnBrk="1" latinLnBrk="0" hangingPunct="1">
        <a:spcBef>
          <a:spcPts val="600"/>
        </a:spcBef>
        <a:buClr>
          <a:schemeClr val="accent1"/>
        </a:buClr>
        <a:buSzPct val="100000"/>
        <a:buFont typeface="Arial"/>
        <a:buChar char="•"/>
        <a:defRPr sz="1800" b="0" i="0" kern="1200">
          <a:solidFill>
            <a:schemeClr val="tx2"/>
          </a:solidFill>
          <a:latin typeface="Inter" panose="02000503000000020004" pitchFamily="2" charset="0"/>
          <a:ea typeface="+mn-ea"/>
          <a:cs typeface="+mn-cs"/>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forms.office.com/Pages/ResponsePage.aspx?id=6sSEXw03nkuDDHVvi_G1H0wb7x4H0SNBivoZbjQnKRpUN1pDNDVIRTFKSVFJNkdFQjlJWjBBS0hURi4u"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creativecommons.org/licenses/by-sa/4.0/deed.es"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open.spotify.com/show/66CjlXI6PFAHWAbvc4gPw8?si=b4c8b665ba834084&amp;nd=1&amp;dlsi=e65d66149ddb4c11"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pKLNl9HM2-A" TargetMode="External"/><Relationship Id="rId2" Type="http://schemas.openxmlformats.org/officeDocument/2006/relationships/hyperlink" Target="https://open.spotify.com/show/66CjlXI6PFAHWAbvc4gPw8?si=b4c8b665ba834084" TargetMode="External"/><Relationship Id="rId1" Type="http://schemas.openxmlformats.org/officeDocument/2006/relationships/slideLayout" Target="../slideLayouts/slideLayout4.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ítulo 5"/>
          <p:cNvSpPr>
            <a:spLocks noGrp="1"/>
          </p:cNvSpPr>
          <p:nvPr>
            <p:ph type="ctrTitle"/>
          </p:nvPr>
        </p:nvSpPr>
        <p:spPr/>
        <p:txBody>
          <a:bodyPr/>
          <a:lstStyle/>
          <a:p>
            <a:pPr>
              <a:lnSpc>
                <a:spcPct val="90000"/>
              </a:lnSpc>
              <a:spcBef>
                <a:spcPts val="200"/>
              </a:spcBef>
              <a:spcAft>
                <a:spcPts val="2800"/>
              </a:spcAft>
            </a:pPr>
            <a:r>
              <a:rPr lang="es-ES_tradnl" sz="1800" b="1" cap="all" spc="75" dirty="0">
                <a:solidFill>
                  <a:srgbClr val="5A5A5A"/>
                </a:solidFill>
                <a:effectLst/>
                <a:latin typeface="Gill Sans MT" panose="020B0502020104020203" pitchFamily="34" charset="0"/>
                <a:ea typeface="Times New Roman" panose="02020603050405020304" pitchFamily="18" charset="0"/>
                <a:cs typeface="Times New Roman (Cuerpo en alfa"/>
              </a:rPr>
              <a:t>Explorando EL MOVIMIENTO HUMANO: Un Viaje por un laboratorio clínico que usa UNA tecnología de cine.</a:t>
            </a:r>
            <a:endParaRPr lang="es-ES" sz="1800" dirty="0">
              <a:solidFill>
                <a:srgbClr val="CB1B16"/>
              </a:solidFill>
              <a:effectLst/>
              <a:latin typeface="Gill Sans MT" panose="020B0502020104020203" pitchFamily="34" charset="0"/>
              <a:ea typeface="Times New Roman" panose="02020603050405020304" pitchFamily="18" charset="0"/>
              <a:cs typeface="Times New Roman" panose="02020603050405020304" pitchFamily="18" charset="0"/>
            </a:endParaRPr>
          </a:p>
        </p:txBody>
      </p:sp>
      <p:sp>
        <p:nvSpPr>
          <p:cNvPr id="7" name="Subtítulo 6"/>
          <p:cNvSpPr>
            <a:spLocks noGrp="1"/>
          </p:cNvSpPr>
          <p:nvPr>
            <p:ph type="subTitle" idx="1"/>
          </p:nvPr>
        </p:nvSpPr>
        <p:spPr>
          <a:xfrm>
            <a:off x="2477108" y="3588207"/>
            <a:ext cx="7631719" cy="596168"/>
          </a:xfrm>
        </p:spPr>
        <p:txBody>
          <a:bodyPr/>
          <a:lstStyle/>
          <a:p>
            <a:pPr algn="just">
              <a:lnSpc>
                <a:spcPct val="100000"/>
              </a:lnSpc>
            </a:pPr>
            <a:r>
              <a:rPr lang="es-ES" sz="1400" b="1" dirty="0">
                <a:latin typeface="Inter" panose="02000503000000020004" pitchFamily="2" charset="0"/>
                <a:ea typeface="Inter" panose="02000503000000020004" pitchFamily="2" charset="0"/>
              </a:rPr>
              <a:t>Grupo de Innovación Docente Consolidado Enseñanza del movimiento humano en Ciencias de la Salud. </a:t>
            </a:r>
            <a:r>
              <a:rPr lang="es-ES" sz="1400" b="1" dirty="0">
                <a:ea typeface="Inter" panose="02000503000000020004" pitchFamily="2" charset="0"/>
              </a:rPr>
              <a:t>PIE24_090.</a:t>
            </a:r>
            <a:endParaRPr lang="es-ES" sz="1400" b="1" dirty="0">
              <a:latin typeface="Inter" panose="02000503000000020004" pitchFamily="2" charset="0"/>
              <a:ea typeface="Inter" panose="02000503000000020004" pitchFamily="2" charset="0"/>
            </a:endParaRPr>
          </a:p>
        </p:txBody>
      </p:sp>
      <p:sp>
        <p:nvSpPr>
          <p:cNvPr id="14" name="Marcador de texto 13">
            <a:extLst>
              <a:ext uri="{FF2B5EF4-FFF2-40B4-BE49-F238E27FC236}">
                <a16:creationId xmlns:a16="http://schemas.microsoft.com/office/drawing/2014/main" id="{EB903162-0B27-5844-AFEC-E6EAE104F947}"/>
              </a:ext>
            </a:extLst>
          </p:cNvPr>
          <p:cNvSpPr>
            <a:spLocks noGrp="1"/>
          </p:cNvSpPr>
          <p:nvPr>
            <p:ph type="body" idx="23"/>
          </p:nvPr>
        </p:nvSpPr>
        <p:spPr>
          <a:xfrm>
            <a:off x="2477108" y="4236773"/>
            <a:ext cx="7631719" cy="1089676"/>
          </a:xfrm>
        </p:spPr>
        <p:txBody>
          <a:bodyPr>
            <a:normAutofit/>
          </a:bodyPr>
          <a:lstStyle/>
          <a:p>
            <a:pPr algn="just"/>
            <a:r>
              <a:rPr lang="es-ES" dirty="0">
                <a:ea typeface="Inter" panose="02000503000000020004" pitchFamily="2" charset="0"/>
              </a:rPr>
              <a:t>Molina Rueda F, Alguacil Diego IM, Cano de la Cuerda R, Carratalá Tejada M, Cuesta Gómez A, Fernández González P, Fernández Vázquez D, Güeita Rodríguez J, Palacios Ceña D, Miangolarra Page JC, Morales Cabezas MM, Navarro López V. </a:t>
            </a:r>
          </a:p>
        </p:txBody>
      </p:sp>
      <p:sp>
        <p:nvSpPr>
          <p:cNvPr id="2" name="Marcador de texto 13">
            <a:extLst>
              <a:ext uri="{FF2B5EF4-FFF2-40B4-BE49-F238E27FC236}">
                <a16:creationId xmlns:a16="http://schemas.microsoft.com/office/drawing/2014/main" id="{9B10246C-60CC-47C6-5E22-23B7D4D1C0A5}"/>
              </a:ext>
            </a:extLst>
          </p:cNvPr>
          <p:cNvSpPr txBox="1">
            <a:spLocks/>
          </p:cNvSpPr>
          <p:nvPr/>
        </p:nvSpPr>
        <p:spPr>
          <a:xfrm>
            <a:off x="6880143" y="206152"/>
            <a:ext cx="5103135" cy="470699"/>
          </a:xfrm>
          <a:prstGeom prst="rect">
            <a:avLst/>
          </a:prstGeom>
        </p:spPr>
        <p:txBody>
          <a:bodyPr vert="horz" lIns="91440" tIns="45720" rIns="91440" bIns="45720" rtlCol="0">
            <a:normAutofit/>
          </a:bodyPr>
          <a:lstStyle>
            <a:lvl1pPr marL="0" indent="0" algn="l" defTabSz="914400" rtl="0" eaLnBrk="1" latinLnBrk="0" hangingPunct="1">
              <a:spcBef>
                <a:spcPts val="1800"/>
              </a:spcBef>
              <a:buClr>
                <a:schemeClr val="accent1"/>
              </a:buClr>
              <a:buSzPct val="100000"/>
              <a:buFont typeface="Arial"/>
              <a:buNone/>
              <a:defRPr sz="1600" b="0" i="0" kern="1200">
                <a:solidFill>
                  <a:srgbClr val="555555"/>
                </a:solidFill>
                <a:latin typeface="Inter" panose="02000503000000020004" pitchFamily="2" charset="0"/>
                <a:ea typeface="Helvetica" charset="0"/>
                <a:cs typeface="Helvetica" charset="0"/>
              </a:defRPr>
            </a:lvl1pPr>
            <a:lvl2pPr marL="228600" indent="0" algn="l" defTabSz="914400" rtl="0" eaLnBrk="1" latinLnBrk="0" hangingPunct="1">
              <a:spcBef>
                <a:spcPts val="600"/>
              </a:spcBef>
              <a:buClr>
                <a:schemeClr val="accent1">
                  <a:lumMod val="50000"/>
                </a:schemeClr>
              </a:buClr>
              <a:buSzPct val="100000"/>
              <a:buFont typeface="Arial"/>
              <a:buNone/>
              <a:defRPr sz="1800" b="0" i="0" kern="1200">
                <a:solidFill>
                  <a:schemeClr val="tx2"/>
                </a:solidFill>
                <a:latin typeface="Helvetica" charset="0"/>
                <a:ea typeface="Helvetica" charset="0"/>
                <a:cs typeface="Helvetica" charset="0"/>
              </a:defRPr>
            </a:lvl2pPr>
            <a:lvl3pPr marL="457200" indent="0" algn="l" defTabSz="914400" rtl="0" eaLnBrk="1" latinLnBrk="0" hangingPunct="1">
              <a:spcBef>
                <a:spcPts val="600"/>
              </a:spcBef>
              <a:buClr>
                <a:schemeClr val="accent1"/>
              </a:buClr>
              <a:buSzPct val="100000"/>
              <a:buFont typeface="Arial"/>
              <a:buNone/>
              <a:defRPr sz="1800" b="0" i="0" kern="1200">
                <a:solidFill>
                  <a:schemeClr val="tx2"/>
                </a:solidFill>
                <a:latin typeface="Helvetica" charset="0"/>
                <a:ea typeface="Helvetica" charset="0"/>
                <a:cs typeface="Helvetica" charset="0"/>
              </a:defRPr>
            </a:lvl3pPr>
            <a:lvl4pPr marL="685800" indent="0" algn="l" defTabSz="914400" rtl="0" eaLnBrk="1" latinLnBrk="0" hangingPunct="1">
              <a:spcBef>
                <a:spcPts val="600"/>
              </a:spcBef>
              <a:buClr>
                <a:schemeClr val="accent1">
                  <a:lumMod val="50000"/>
                </a:schemeClr>
              </a:buClr>
              <a:buSzPct val="100000"/>
              <a:buFont typeface="Arial"/>
              <a:buNone/>
              <a:defRPr sz="1800" b="0" i="0" kern="1200">
                <a:solidFill>
                  <a:schemeClr val="tx2"/>
                </a:solidFill>
                <a:latin typeface="Helvetica" charset="0"/>
                <a:ea typeface="Helvetica" charset="0"/>
                <a:cs typeface="Helvetica" charset="0"/>
              </a:defRPr>
            </a:lvl4pPr>
            <a:lvl5pPr marL="914400" indent="0" algn="l" defTabSz="914400" rtl="0" eaLnBrk="1" latinLnBrk="0" hangingPunct="1">
              <a:spcBef>
                <a:spcPts val="600"/>
              </a:spcBef>
              <a:buClr>
                <a:schemeClr val="accent1"/>
              </a:buClr>
              <a:buSzPct val="100000"/>
              <a:buFont typeface="Arial"/>
              <a:buNone/>
              <a:defRPr sz="1800" b="0" i="0" kern="1200">
                <a:solidFill>
                  <a:schemeClr val="tx2"/>
                </a:solidFill>
                <a:latin typeface="Helvetica" charset="0"/>
                <a:ea typeface="Helvetica" charset="0"/>
                <a:cs typeface="Helvetica" charset="0"/>
              </a:defRPr>
            </a:lvl5pPr>
            <a:lvl6pPr marL="1377950"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6pPr>
            <a:lvl7pPr marL="1603375" indent="-228600" algn="l" defTabSz="914400" rtl="0" eaLnBrk="1" latinLnBrk="0" hangingPunct="1">
              <a:spcBef>
                <a:spcPct val="20000"/>
              </a:spcBef>
              <a:buClr>
                <a:schemeClr val="accent1"/>
              </a:buClr>
              <a:buFont typeface="Wingdings 2" pitchFamily="18" charset="2"/>
              <a:buChar char=""/>
              <a:defRPr lang="en-US" sz="1800" kern="1200" dirty="0" smtClean="0">
                <a:solidFill>
                  <a:schemeClr val="tx2"/>
                </a:solidFill>
                <a:latin typeface="+mn-lt"/>
                <a:ea typeface="+mn-ea"/>
                <a:cs typeface="+mn-cs"/>
              </a:defRPr>
            </a:lvl7pPr>
            <a:lvl8pPr marL="1830388" indent="-228600" algn="l" defTabSz="914400" rtl="0" eaLnBrk="1" latinLnBrk="0" hangingPunct="1">
              <a:spcBef>
                <a:spcPct val="20000"/>
              </a:spcBef>
              <a:buClr>
                <a:schemeClr val="accent1">
                  <a:lumMod val="50000"/>
                </a:schemeClr>
              </a:buClr>
              <a:buFont typeface="Wingdings 2" pitchFamily="18" charset="2"/>
              <a:buChar char=""/>
              <a:defRPr lang="en-US" sz="1800" kern="1200" dirty="0" smtClean="0">
                <a:solidFill>
                  <a:schemeClr val="tx2"/>
                </a:solidFill>
                <a:latin typeface="+mn-lt"/>
                <a:ea typeface="+mn-ea"/>
                <a:cs typeface="+mn-cs"/>
              </a:defRPr>
            </a:lvl8pPr>
            <a:lvl9pPr marL="2057400" indent="-228600" algn="l" defTabSz="914400" rtl="0" eaLnBrk="1" latinLnBrk="0" hangingPunct="1">
              <a:spcBef>
                <a:spcPct val="20000"/>
              </a:spcBef>
              <a:buClr>
                <a:schemeClr val="accent1"/>
              </a:buClr>
              <a:buFont typeface="Wingdings 2" pitchFamily="18" charset="2"/>
              <a:buChar char=""/>
              <a:defRPr lang="en-US" sz="1800" kern="1200" dirty="0">
                <a:solidFill>
                  <a:schemeClr val="tx2"/>
                </a:solidFill>
                <a:latin typeface="+mn-lt"/>
                <a:ea typeface="+mn-ea"/>
                <a:cs typeface="+mn-cs"/>
              </a:defRPr>
            </a:lvl9pPr>
          </a:lstStyle>
          <a:p>
            <a:pPr algn="r"/>
            <a:r>
              <a:rPr lang="es-ES" sz="1400" dirty="0">
                <a:ea typeface="Inter" panose="02000503000000020004" pitchFamily="2" charset="0"/>
              </a:rPr>
              <a:t>Convocatoria de Proyectos de Innovación Educativa 2024/25</a:t>
            </a:r>
          </a:p>
        </p:txBody>
      </p:sp>
      <p:sp>
        <p:nvSpPr>
          <p:cNvPr id="3" name="CuadroTexto 2">
            <a:extLst>
              <a:ext uri="{FF2B5EF4-FFF2-40B4-BE49-F238E27FC236}">
                <a16:creationId xmlns:a16="http://schemas.microsoft.com/office/drawing/2014/main" id="{AAF9D167-72AC-123C-60EA-42995C4DB099}"/>
              </a:ext>
            </a:extLst>
          </p:cNvPr>
          <p:cNvSpPr txBox="1"/>
          <p:nvPr/>
        </p:nvSpPr>
        <p:spPr>
          <a:xfrm>
            <a:off x="2477108" y="5386475"/>
            <a:ext cx="4862447" cy="987089"/>
          </a:xfrm>
          <a:prstGeom prst="rect">
            <a:avLst/>
          </a:prstGeom>
        </p:spPr>
        <p:txBody>
          <a:bodyPr vert="horz" lIns="91440" tIns="45720" rIns="91440" bIns="45720" rtlCol="0" anchor="ctr">
            <a:normAutofit/>
          </a:bodyPr>
          <a:lstStyle/>
          <a:p>
            <a:r>
              <a:rPr lang="en-US" sz="1100" spc="-5" dirty="0">
                <a:latin typeface="Inter" panose="02000503000000020004"/>
              </a:rPr>
              <a:t>©2025.</a:t>
            </a:r>
            <a:r>
              <a:rPr lang="en-US" sz="1100" spc="-25" dirty="0">
                <a:latin typeface="Inter" panose="02000503000000020004"/>
              </a:rPr>
              <a:t> </a:t>
            </a:r>
            <a:r>
              <a:rPr lang="en-US" sz="1100" dirty="0">
                <a:latin typeface="Inter" panose="02000503000000020004"/>
              </a:rPr>
              <a:t>Autor:</a:t>
            </a:r>
            <a:r>
              <a:rPr lang="en-US" sz="1100" spc="-15" dirty="0">
                <a:latin typeface="Inter" panose="02000503000000020004"/>
              </a:rPr>
              <a:t> </a:t>
            </a:r>
            <a:r>
              <a:rPr lang="en-US" sz="1100" spc="-5" dirty="0">
                <a:latin typeface="Inter" panose="02000503000000020004"/>
              </a:rPr>
              <a:t>Francisco</a:t>
            </a:r>
            <a:r>
              <a:rPr lang="en-US" sz="1100" spc="-20" dirty="0">
                <a:latin typeface="Inter" panose="02000503000000020004"/>
              </a:rPr>
              <a:t> </a:t>
            </a:r>
            <a:r>
              <a:rPr lang="en-US" sz="1100" dirty="0">
                <a:latin typeface="Inter" panose="02000503000000020004"/>
              </a:rPr>
              <a:t>Molina-Rueda.</a:t>
            </a:r>
          </a:p>
          <a:p>
            <a:r>
              <a:rPr lang="en-US" sz="1100" dirty="0" err="1">
                <a:latin typeface="Inter" panose="02000503000000020004"/>
              </a:rPr>
              <a:t>Algunos</a:t>
            </a:r>
            <a:r>
              <a:rPr lang="en-US" sz="1100" spc="-25" dirty="0">
                <a:latin typeface="Inter" panose="02000503000000020004"/>
              </a:rPr>
              <a:t> </a:t>
            </a:r>
            <a:r>
              <a:rPr lang="en-US" sz="1100" dirty="0">
                <a:latin typeface="Inter" panose="02000503000000020004"/>
              </a:rPr>
              <a:t>derechos</a:t>
            </a:r>
            <a:r>
              <a:rPr lang="en-US" sz="1100" spc="-30" dirty="0">
                <a:latin typeface="Inter" panose="02000503000000020004"/>
              </a:rPr>
              <a:t> </a:t>
            </a:r>
            <a:r>
              <a:rPr lang="en-US" sz="1100" dirty="0" err="1">
                <a:latin typeface="Inter" panose="02000503000000020004"/>
              </a:rPr>
              <a:t>reservados</a:t>
            </a:r>
            <a:r>
              <a:rPr lang="en-US" sz="1100" dirty="0">
                <a:latin typeface="Inter" panose="02000503000000020004"/>
              </a:rPr>
              <a:t>.</a:t>
            </a:r>
          </a:p>
          <a:p>
            <a:r>
              <a:rPr lang="en-US" sz="1100" dirty="0">
                <a:latin typeface="Inter" panose="02000503000000020004"/>
              </a:rPr>
              <a:t>Este</a:t>
            </a:r>
            <a:r>
              <a:rPr lang="en-US" sz="1100" spc="-15" dirty="0">
                <a:latin typeface="Inter" panose="02000503000000020004"/>
              </a:rPr>
              <a:t> </a:t>
            </a:r>
            <a:r>
              <a:rPr lang="en-US" sz="1100" dirty="0" err="1">
                <a:latin typeface="Inter" panose="02000503000000020004"/>
              </a:rPr>
              <a:t>documento</a:t>
            </a:r>
            <a:r>
              <a:rPr lang="en-US" sz="1100" spc="-15" dirty="0">
                <a:latin typeface="Inter" panose="02000503000000020004"/>
              </a:rPr>
              <a:t> </a:t>
            </a:r>
            <a:r>
              <a:rPr lang="en-US" sz="1100" dirty="0">
                <a:latin typeface="Inter" panose="02000503000000020004"/>
              </a:rPr>
              <a:t>se</a:t>
            </a:r>
            <a:r>
              <a:rPr lang="en-US" sz="1100" spc="-10" dirty="0">
                <a:latin typeface="Inter" panose="02000503000000020004"/>
              </a:rPr>
              <a:t> </a:t>
            </a:r>
            <a:r>
              <a:rPr lang="en-US" sz="1100" dirty="0" err="1">
                <a:latin typeface="Inter" panose="02000503000000020004"/>
              </a:rPr>
              <a:t>distribuye</a:t>
            </a:r>
            <a:r>
              <a:rPr lang="en-US" sz="1100" spc="-15" dirty="0">
                <a:latin typeface="Inter" panose="02000503000000020004"/>
              </a:rPr>
              <a:t> </a:t>
            </a:r>
            <a:r>
              <a:rPr lang="en-US" sz="1100" dirty="0">
                <a:latin typeface="Inter" panose="02000503000000020004"/>
              </a:rPr>
              <a:t>bajo</a:t>
            </a:r>
            <a:r>
              <a:rPr lang="en-US" sz="1100" spc="-10" dirty="0">
                <a:latin typeface="Inter" panose="02000503000000020004"/>
              </a:rPr>
              <a:t> </a:t>
            </a:r>
            <a:r>
              <a:rPr lang="en-US" sz="1100" spc="-5" dirty="0">
                <a:latin typeface="Inter" panose="02000503000000020004"/>
              </a:rPr>
              <a:t>la</a:t>
            </a:r>
            <a:r>
              <a:rPr lang="en-US" sz="1100" spc="-15" dirty="0">
                <a:latin typeface="Inter" panose="02000503000000020004"/>
              </a:rPr>
              <a:t> </a:t>
            </a:r>
            <a:r>
              <a:rPr lang="en-US" sz="1100" spc="-5" dirty="0" err="1">
                <a:latin typeface="Inter" panose="02000503000000020004"/>
              </a:rPr>
              <a:t>licencia</a:t>
            </a:r>
            <a:r>
              <a:rPr lang="en-US" sz="1100" spc="-5" dirty="0">
                <a:latin typeface="Inter" panose="02000503000000020004"/>
              </a:rPr>
              <a:t> </a:t>
            </a:r>
            <a:r>
              <a:rPr lang="en-US" sz="1100" spc="-5" dirty="0">
                <a:latin typeface="Inter" panose="02000503000000020004"/>
                <a:hlinkClick r:id="rId3"/>
              </a:rPr>
              <a:t>“Atribución-CompartirIgual</a:t>
            </a:r>
            <a:r>
              <a:rPr lang="en-US" sz="1100" dirty="0">
                <a:latin typeface="Inter" panose="02000503000000020004"/>
                <a:hlinkClick r:id="rId3"/>
              </a:rPr>
              <a:t> 4.0</a:t>
            </a:r>
            <a:r>
              <a:rPr lang="en-US" sz="1100" spc="5" dirty="0">
                <a:latin typeface="Inter" panose="02000503000000020004"/>
                <a:hlinkClick r:id="rId3"/>
              </a:rPr>
              <a:t> </a:t>
            </a:r>
            <a:r>
              <a:rPr lang="en-US" sz="1100" dirty="0">
                <a:latin typeface="Inter" panose="02000503000000020004"/>
                <a:hlinkClick r:id="rId3"/>
              </a:rPr>
              <a:t>Internacional” de</a:t>
            </a:r>
            <a:r>
              <a:rPr lang="en-US" sz="1100" spc="5" dirty="0">
                <a:latin typeface="Inter" panose="02000503000000020004"/>
                <a:hlinkClick r:id="rId3"/>
              </a:rPr>
              <a:t> </a:t>
            </a:r>
            <a:r>
              <a:rPr lang="en-US" sz="1100" dirty="0">
                <a:latin typeface="Inter" panose="02000503000000020004"/>
                <a:hlinkClick r:id="rId3"/>
              </a:rPr>
              <a:t>Creative Commons, </a:t>
            </a:r>
            <a:r>
              <a:rPr lang="en-US" sz="1100" spc="5" dirty="0">
                <a:latin typeface="Inter" panose="02000503000000020004"/>
              </a:rPr>
              <a:t> </a:t>
            </a:r>
            <a:r>
              <a:rPr lang="en-US" sz="1100" dirty="0">
                <a:latin typeface="Inter" panose="02000503000000020004"/>
              </a:rPr>
              <a:t>disponible</a:t>
            </a:r>
            <a:r>
              <a:rPr lang="en-US" sz="1100" spc="-50" dirty="0">
                <a:latin typeface="Inter" panose="02000503000000020004"/>
              </a:rPr>
              <a:t> </a:t>
            </a:r>
            <a:r>
              <a:rPr lang="en-US" sz="1100" dirty="0" err="1">
                <a:latin typeface="Inter" panose="02000503000000020004"/>
              </a:rPr>
              <a:t>en</a:t>
            </a:r>
            <a:r>
              <a:rPr lang="en-US" sz="1100" dirty="0">
                <a:latin typeface="Inter" panose="02000503000000020004"/>
              </a:rPr>
              <a:t>:</a:t>
            </a:r>
            <a:r>
              <a:rPr lang="en-US" sz="1100" spc="-40" dirty="0">
                <a:latin typeface="Inter" panose="02000503000000020004"/>
              </a:rPr>
              <a:t> </a:t>
            </a:r>
            <a:r>
              <a:rPr lang="en-US" sz="1100" dirty="0">
                <a:latin typeface="Inter" panose="02000503000000020004"/>
                <a:hlinkClick r:id="rId4"/>
              </a:rPr>
              <a:t>https://creativecommons.org/licenses/by-sa/4.0/deed.es</a:t>
            </a:r>
            <a:r>
              <a:rPr lang="en-US" sz="1100" dirty="0">
                <a:latin typeface="Inter" panose="02000503000000020004"/>
              </a:rPr>
              <a:t> </a:t>
            </a:r>
          </a:p>
        </p:txBody>
      </p:sp>
    </p:spTree>
    <p:extLst>
      <p:ext uri="{BB962C8B-B14F-4D97-AF65-F5344CB8AC3E}">
        <p14:creationId xmlns:p14="http://schemas.microsoft.com/office/powerpoint/2010/main" val="1185659664"/>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ítulo 4">
            <a:extLst>
              <a:ext uri="{FF2B5EF4-FFF2-40B4-BE49-F238E27FC236}">
                <a16:creationId xmlns:a16="http://schemas.microsoft.com/office/drawing/2014/main" id="{DF5D1F61-998A-F82F-E729-8FE180411900}"/>
              </a:ext>
            </a:extLst>
          </p:cNvPr>
          <p:cNvSpPr>
            <a:spLocks noGrp="1"/>
          </p:cNvSpPr>
          <p:nvPr>
            <p:ph type="title"/>
          </p:nvPr>
        </p:nvSpPr>
        <p:spPr>
          <a:xfrm>
            <a:off x="354977" y="195345"/>
            <a:ext cx="5741023" cy="866120"/>
          </a:xfrm>
        </p:spPr>
        <p:txBody>
          <a:bodyPr/>
          <a:lstStyle/>
          <a:p>
            <a:pPr>
              <a:lnSpc>
                <a:spcPct val="100000"/>
              </a:lnSpc>
            </a:pPr>
            <a:r>
              <a:rPr lang="es-ES" sz="2000" dirty="0"/>
              <a:t>Explorando el movimiento humano: un viaje por un laboratorio clínico que usa una tecnología de cine.</a:t>
            </a:r>
          </a:p>
        </p:txBody>
      </p:sp>
      <p:sp>
        <p:nvSpPr>
          <p:cNvPr id="8" name="CuadroTexto 7">
            <a:extLst>
              <a:ext uri="{FF2B5EF4-FFF2-40B4-BE49-F238E27FC236}">
                <a16:creationId xmlns:a16="http://schemas.microsoft.com/office/drawing/2014/main" id="{1CE0761E-4C8B-C295-AD32-809243538346}"/>
              </a:ext>
            </a:extLst>
          </p:cNvPr>
          <p:cNvSpPr txBox="1"/>
          <p:nvPr/>
        </p:nvSpPr>
        <p:spPr>
          <a:xfrm>
            <a:off x="8952835" y="726118"/>
            <a:ext cx="2895600" cy="307777"/>
          </a:xfrm>
          <a:prstGeom prst="rect">
            <a:avLst/>
          </a:prstGeom>
          <a:noFill/>
        </p:spPr>
        <p:txBody>
          <a:bodyPr wrap="square" rtlCol="0">
            <a:spAutoFit/>
          </a:bodyPr>
          <a:lstStyle/>
          <a:p>
            <a:pPr algn="r"/>
            <a:r>
              <a:rPr lang="es-ES" sz="1400" dirty="0"/>
              <a:t>INNOVACIÓN</a:t>
            </a:r>
          </a:p>
        </p:txBody>
      </p:sp>
      <p:sp>
        <p:nvSpPr>
          <p:cNvPr id="9" name="CuadroTexto 8">
            <a:extLst>
              <a:ext uri="{FF2B5EF4-FFF2-40B4-BE49-F238E27FC236}">
                <a16:creationId xmlns:a16="http://schemas.microsoft.com/office/drawing/2014/main" id="{AD1E3E48-7BEA-943B-05A8-6B1891C60A35}"/>
              </a:ext>
            </a:extLst>
          </p:cNvPr>
          <p:cNvSpPr txBox="1"/>
          <p:nvPr/>
        </p:nvSpPr>
        <p:spPr>
          <a:xfrm>
            <a:off x="7433974" y="937932"/>
            <a:ext cx="4302273" cy="1200329"/>
          </a:xfrm>
          <a:prstGeom prst="rect">
            <a:avLst/>
          </a:prstGeom>
          <a:noFill/>
        </p:spPr>
        <p:txBody>
          <a:bodyPr wrap="square" rtlCol="0">
            <a:spAutoFit/>
          </a:bodyPr>
          <a:lstStyle/>
          <a:p>
            <a:r>
              <a:rPr lang="es-ES" sz="1200" b="1" dirty="0"/>
              <a:t>Línea general del proyecto:  </a:t>
            </a:r>
          </a:p>
          <a:p>
            <a:r>
              <a:rPr lang="es-ES" sz="1200" dirty="0"/>
              <a:t>Modificar el método docente llevado a cabo hasta ahora para la explicación de las alteraciones del movimiento humano. 1) El entorno de aprendizaje será el LAMBECOM, un espacio singular dedicado principalmente a la investigación; 2) Material audiovisual; 3) Equipo interdisciplinar. </a:t>
            </a:r>
          </a:p>
        </p:txBody>
      </p:sp>
      <p:sp>
        <p:nvSpPr>
          <p:cNvPr id="10" name="Rectángulo: esquina doblada 9">
            <a:extLst>
              <a:ext uri="{FF2B5EF4-FFF2-40B4-BE49-F238E27FC236}">
                <a16:creationId xmlns:a16="http://schemas.microsoft.com/office/drawing/2014/main" id="{60B28552-BA49-991D-1D35-1982A5E2B27E}"/>
              </a:ext>
            </a:extLst>
          </p:cNvPr>
          <p:cNvSpPr/>
          <p:nvPr/>
        </p:nvSpPr>
        <p:spPr>
          <a:xfrm>
            <a:off x="7345757" y="723901"/>
            <a:ext cx="4519141" cy="1701736"/>
          </a:xfrm>
          <a:prstGeom prst="foldedCorner">
            <a:avLst/>
          </a:prstGeom>
          <a:noFill/>
          <a:ln w="19050" cap="flat" cmpd="sng" algn="ctr">
            <a:solidFill>
              <a:srgbClr val="CB0017"/>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s-ES">
              <a:solidFill>
                <a:schemeClr val="accent6"/>
              </a:solidFill>
            </a:endParaRPr>
          </a:p>
        </p:txBody>
      </p:sp>
      <p:sp>
        <p:nvSpPr>
          <p:cNvPr id="11" name="Rectángulo: esquinas redondeadas 10">
            <a:extLst>
              <a:ext uri="{FF2B5EF4-FFF2-40B4-BE49-F238E27FC236}">
                <a16:creationId xmlns:a16="http://schemas.microsoft.com/office/drawing/2014/main" id="{C8948860-2334-6A0D-CBD4-0CF7348B768C}"/>
              </a:ext>
            </a:extLst>
          </p:cNvPr>
          <p:cNvSpPr/>
          <p:nvPr/>
        </p:nvSpPr>
        <p:spPr>
          <a:xfrm>
            <a:off x="306699" y="1246002"/>
            <a:ext cx="6832230" cy="1125583"/>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dirty="0"/>
          </a:p>
        </p:txBody>
      </p:sp>
      <p:sp>
        <p:nvSpPr>
          <p:cNvPr id="12" name="CuadroTexto 11">
            <a:extLst>
              <a:ext uri="{FF2B5EF4-FFF2-40B4-BE49-F238E27FC236}">
                <a16:creationId xmlns:a16="http://schemas.microsoft.com/office/drawing/2014/main" id="{3AA75C1C-B422-5F92-983D-831828C4C1D0}"/>
              </a:ext>
            </a:extLst>
          </p:cNvPr>
          <p:cNvSpPr txBox="1"/>
          <p:nvPr/>
        </p:nvSpPr>
        <p:spPr>
          <a:xfrm>
            <a:off x="372856" y="1314439"/>
            <a:ext cx="2858102" cy="307777"/>
          </a:xfrm>
          <a:prstGeom prst="rect">
            <a:avLst/>
          </a:prstGeom>
          <a:noFill/>
        </p:spPr>
        <p:txBody>
          <a:bodyPr wrap="square" rtlCol="0">
            <a:spAutoFit/>
          </a:bodyPr>
          <a:lstStyle/>
          <a:p>
            <a:r>
              <a:rPr lang="es-ES" sz="1400" dirty="0"/>
              <a:t>OBJETIVO GENERAL</a:t>
            </a:r>
          </a:p>
        </p:txBody>
      </p:sp>
      <p:sp>
        <p:nvSpPr>
          <p:cNvPr id="13" name="CuadroTexto 12">
            <a:extLst>
              <a:ext uri="{FF2B5EF4-FFF2-40B4-BE49-F238E27FC236}">
                <a16:creationId xmlns:a16="http://schemas.microsoft.com/office/drawing/2014/main" id="{0287B75D-696A-D674-42E1-9212963778BC}"/>
              </a:ext>
            </a:extLst>
          </p:cNvPr>
          <p:cNvSpPr txBox="1"/>
          <p:nvPr/>
        </p:nvSpPr>
        <p:spPr>
          <a:xfrm>
            <a:off x="422054" y="1632846"/>
            <a:ext cx="6608018" cy="523220"/>
          </a:xfrm>
          <a:prstGeom prst="rect">
            <a:avLst/>
          </a:prstGeom>
          <a:noFill/>
        </p:spPr>
        <p:txBody>
          <a:bodyPr wrap="square" rtlCol="0">
            <a:spAutoFit/>
          </a:bodyPr>
          <a:lstStyle/>
          <a:p>
            <a:r>
              <a:rPr lang="es-ES" sz="1400" dirty="0"/>
              <a:t>Profundizar en el aprendizaje de las alteraciones del movimiento humano a través de la incursión de los estudiantes en un laboratorio de análisis instrumental del movimiento.</a:t>
            </a:r>
          </a:p>
        </p:txBody>
      </p:sp>
      <p:sp>
        <p:nvSpPr>
          <p:cNvPr id="21" name="Rectángulo: esquinas redondeadas 20">
            <a:extLst>
              <a:ext uri="{FF2B5EF4-FFF2-40B4-BE49-F238E27FC236}">
                <a16:creationId xmlns:a16="http://schemas.microsoft.com/office/drawing/2014/main" id="{6B6C4941-D899-A9F4-262F-55D662AF9FFF}"/>
              </a:ext>
            </a:extLst>
          </p:cNvPr>
          <p:cNvSpPr/>
          <p:nvPr/>
        </p:nvSpPr>
        <p:spPr>
          <a:xfrm>
            <a:off x="327102" y="2782927"/>
            <a:ext cx="6822978" cy="2215846"/>
          </a:xfrm>
          <a:prstGeom prst="roundRect">
            <a:avLst/>
          </a:prstGeom>
          <a:noFill/>
          <a:ln w="19050" cap="flat" cmpd="sng" algn="ctr">
            <a:solidFill>
              <a:schemeClr val="tx1">
                <a:lumMod val="50000"/>
                <a:lumOff val="5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s-ES" sz="1600"/>
          </a:p>
        </p:txBody>
      </p:sp>
      <p:sp>
        <p:nvSpPr>
          <p:cNvPr id="22" name="Rectángulo: esquinas redondeadas 21">
            <a:extLst>
              <a:ext uri="{FF2B5EF4-FFF2-40B4-BE49-F238E27FC236}">
                <a16:creationId xmlns:a16="http://schemas.microsoft.com/office/drawing/2014/main" id="{4F1F675C-79B8-E362-5895-9C3FE54DAA9C}"/>
              </a:ext>
            </a:extLst>
          </p:cNvPr>
          <p:cNvSpPr/>
          <p:nvPr/>
        </p:nvSpPr>
        <p:spPr>
          <a:xfrm>
            <a:off x="318316" y="5288076"/>
            <a:ext cx="2116769" cy="1342513"/>
          </a:xfrm>
          <a:prstGeom prst="roundRect">
            <a:avLst/>
          </a:prstGeom>
          <a:noFill/>
          <a:ln w="19050" cap="flat" cmpd="sng" algn="ctr">
            <a:solidFill>
              <a:schemeClr val="tx1">
                <a:lumMod val="50000"/>
                <a:lumOff val="5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s-ES"/>
          </a:p>
        </p:txBody>
      </p:sp>
      <p:sp>
        <p:nvSpPr>
          <p:cNvPr id="23" name="CuadroTexto 22">
            <a:extLst>
              <a:ext uri="{FF2B5EF4-FFF2-40B4-BE49-F238E27FC236}">
                <a16:creationId xmlns:a16="http://schemas.microsoft.com/office/drawing/2014/main" id="{5115B52F-E3D4-9791-7BDE-AA65FA326F48}"/>
              </a:ext>
            </a:extLst>
          </p:cNvPr>
          <p:cNvSpPr txBox="1"/>
          <p:nvPr/>
        </p:nvSpPr>
        <p:spPr>
          <a:xfrm>
            <a:off x="646043" y="2425637"/>
            <a:ext cx="6219332" cy="307777"/>
          </a:xfrm>
          <a:prstGeom prst="rect">
            <a:avLst/>
          </a:prstGeom>
          <a:noFill/>
        </p:spPr>
        <p:txBody>
          <a:bodyPr wrap="square" rtlCol="0">
            <a:spAutoFit/>
          </a:bodyPr>
          <a:lstStyle/>
          <a:p>
            <a:pPr algn="ctr"/>
            <a:r>
              <a:rPr lang="es-ES" sz="1400" dirty="0"/>
              <a:t>ACCIONES</a:t>
            </a:r>
          </a:p>
        </p:txBody>
      </p:sp>
      <p:sp>
        <p:nvSpPr>
          <p:cNvPr id="24" name="CuadroTexto 23">
            <a:extLst>
              <a:ext uri="{FF2B5EF4-FFF2-40B4-BE49-F238E27FC236}">
                <a16:creationId xmlns:a16="http://schemas.microsoft.com/office/drawing/2014/main" id="{DF2A713D-E36C-EC32-98D3-78D27E73FA1A}"/>
              </a:ext>
            </a:extLst>
          </p:cNvPr>
          <p:cNvSpPr txBox="1"/>
          <p:nvPr/>
        </p:nvSpPr>
        <p:spPr>
          <a:xfrm>
            <a:off x="506325" y="2823544"/>
            <a:ext cx="6577047" cy="2123658"/>
          </a:xfrm>
          <a:prstGeom prst="rect">
            <a:avLst/>
          </a:prstGeom>
          <a:noFill/>
        </p:spPr>
        <p:txBody>
          <a:bodyPr wrap="square" rtlCol="0">
            <a:spAutoFit/>
          </a:bodyPr>
          <a:lstStyle/>
          <a:p>
            <a:pPr marL="228600" indent="-228600">
              <a:buFont typeface="+mj-lt"/>
              <a:buAutoNum type="arabicPeriod"/>
            </a:pPr>
            <a:r>
              <a:rPr lang="es-ES" sz="1100" dirty="0"/>
              <a:t>Presentación del proyecto.</a:t>
            </a:r>
          </a:p>
          <a:p>
            <a:pPr marL="228600" indent="-228600">
              <a:buFont typeface="+mj-lt"/>
              <a:buAutoNum type="arabicPeriod"/>
            </a:pPr>
            <a:r>
              <a:rPr lang="es-ES" sz="1100" dirty="0"/>
              <a:t>Creación de contenidos audiovisuales: podcast en </a:t>
            </a:r>
            <a:r>
              <a:rPr lang="es-ES" sz="1100" dirty="0">
                <a:hlinkClick r:id="rId3"/>
              </a:rPr>
              <a:t>Spotify</a:t>
            </a:r>
            <a:r>
              <a:rPr lang="es-ES" sz="1100" dirty="0"/>
              <a:t>©. </a:t>
            </a:r>
            <a:r>
              <a:rPr lang="es-ES" sz="1100" b="1" dirty="0"/>
              <a:t>1312 escuchas.</a:t>
            </a:r>
          </a:p>
          <a:p>
            <a:pPr marL="228600" indent="-228600">
              <a:buFont typeface="+mj-lt"/>
              <a:buAutoNum type="arabicPeriod"/>
            </a:pPr>
            <a:r>
              <a:rPr lang="es-ES" sz="1100" dirty="0"/>
              <a:t>Seminarios teóricos: principales marchas atípicas, marcha típica, variables biomecánicas y protocolos de intervención.</a:t>
            </a:r>
          </a:p>
          <a:p>
            <a:pPr marL="228600" indent="-228600">
              <a:buFont typeface="+mj-lt"/>
              <a:buAutoNum type="arabicPeriod"/>
            </a:pPr>
            <a:r>
              <a:rPr lang="es-ES" sz="1100" dirty="0"/>
              <a:t>Seminarios prácticos: 2 semanas, 12 subgrupos. Organización de los grupos en el Laboratorio de Análisis del Movimiento, Biomecánica, Ergonomía y Control Motor.</a:t>
            </a:r>
          </a:p>
          <a:p>
            <a:pPr marL="228600" indent="-228600">
              <a:buFont typeface="+mj-lt"/>
              <a:buAutoNum type="arabicPeriod"/>
            </a:pPr>
            <a:r>
              <a:rPr lang="es-ES" sz="1100" dirty="0"/>
              <a:t>Informes de captura de análisis del movimiento e interpretación con los estudiantes.</a:t>
            </a:r>
          </a:p>
          <a:p>
            <a:pPr marL="228600" indent="-228600">
              <a:buFont typeface="+mj-lt"/>
              <a:buAutoNum type="arabicPeriod"/>
            </a:pPr>
            <a:r>
              <a:rPr lang="es-ES" sz="1100" dirty="0"/>
              <a:t>Evaluación continua de la actividad: control de asistencia y lista de control sobre la participación e interés mostrado por los estudiantes.</a:t>
            </a:r>
          </a:p>
          <a:p>
            <a:pPr marL="228600" indent="-228600">
              <a:buFont typeface="+mj-lt"/>
              <a:buAutoNum type="arabicPeriod"/>
            </a:pPr>
            <a:r>
              <a:rPr lang="es-ES" sz="1100" dirty="0"/>
              <a:t>Evaluación de la actividad. Microsoft </a:t>
            </a:r>
            <a:r>
              <a:rPr lang="es-ES" sz="1100" dirty="0" err="1"/>
              <a:t>forms</a:t>
            </a:r>
            <a:r>
              <a:rPr lang="es-ES" sz="1100" dirty="0"/>
              <a:t>.</a:t>
            </a:r>
          </a:p>
          <a:p>
            <a:r>
              <a:rPr lang="es-ES" sz="1100" b="1" dirty="0"/>
              <a:t>Presupuesto: </a:t>
            </a:r>
            <a:r>
              <a:rPr lang="es-ES" sz="1100" dirty="0"/>
              <a:t>625 euros. Ejecución de presupuesto en difusión y adquisición de material de promoción para los estudiantes.</a:t>
            </a:r>
            <a:endParaRPr lang="es-ES" sz="1100" b="1" dirty="0"/>
          </a:p>
        </p:txBody>
      </p:sp>
      <p:sp>
        <p:nvSpPr>
          <p:cNvPr id="25" name="CuadroTexto 24">
            <a:extLst>
              <a:ext uri="{FF2B5EF4-FFF2-40B4-BE49-F238E27FC236}">
                <a16:creationId xmlns:a16="http://schemas.microsoft.com/office/drawing/2014/main" id="{E61D0E99-182C-0A40-E6DC-B63B9DE23F83}"/>
              </a:ext>
            </a:extLst>
          </p:cNvPr>
          <p:cNvSpPr txBox="1"/>
          <p:nvPr/>
        </p:nvSpPr>
        <p:spPr>
          <a:xfrm>
            <a:off x="338902" y="4959414"/>
            <a:ext cx="6689339" cy="307777"/>
          </a:xfrm>
          <a:prstGeom prst="rect">
            <a:avLst/>
          </a:prstGeom>
          <a:noFill/>
        </p:spPr>
        <p:txBody>
          <a:bodyPr wrap="square" rtlCol="0">
            <a:spAutoFit/>
          </a:bodyPr>
          <a:lstStyle/>
          <a:p>
            <a:pPr algn="ctr"/>
            <a:r>
              <a:rPr lang="es-ES" sz="1400" dirty="0"/>
              <a:t>RECURSOS</a:t>
            </a:r>
          </a:p>
        </p:txBody>
      </p:sp>
      <p:sp>
        <p:nvSpPr>
          <p:cNvPr id="31" name="CuadroTexto 30">
            <a:extLst>
              <a:ext uri="{FF2B5EF4-FFF2-40B4-BE49-F238E27FC236}">
                <a16:creationId xmlns:a16="http://schemas.microsoft.com/office/drawing/2014/main" id="{FFCCB397-0A81-917B-6461-310ACCD160EE}"/>
              </a:ext>
            </a:extLst>
          </p:cNvPr>
          <p:cNvSpPr txBox="1"/>
          <p:nvPr/>
        </p:nvSpPr>
        <p:spPr>
          <a:xfrm>
            <a:off x="8904134" y="2425636"/>
            <a:ext cx="1458277" cy="307777"/>
          </a:xfrm>
          <a:prstGeom prst="rect">
            <a:avLst/>
          </a:prstGeom>
          <a:noFill/>
        </p:spPr>
        <p:txBody>
          <a:bodyPr wrap="square" rtlCol="0">
            <a:spAutoFit/>
          </a:bodyPr>
          <a:lstStyle/>
          <a:p>
            <a:pPr algn="ctr"/>
            <a:r>
              <a:rPr lang="es-ES" sz="1400" dirty="0"/>
              <a:t>EVALUACIÓN</a:t>
            </a:r>
          </a:p>
        </p:txBody>
      </p:sp>
      <p:sp>
        <p:nvSpPr>
          <p:cNvPr id="4" name="CuadroTexto 3">
            <a:extLst>
              <a:ext uri="{FF2B5EF4-FFF2-40B4-BE49-F238E27FC236}">
                <a16:creationId xmlns:a16="http://schemas.microsoft.com/office/drawing/2014/main" id="{102E67F7-1483-0A91-DD50-2663A81590E5}"/>
              </a:ext>
            </a:extLst>
          </p:cNvPr>
          <p:cNvSpPr txBox="1"/>
          <p:nvPr/>
        </p:nvSpPr>
        <p:spPr>
          <a:xfrm>
            <a:off x="582211" y="5571065"/>
            <a:ext cx="1588977" cy="646331"/>
          </a:xfrm>
          <a:prstGeom prst="rect">
            <a:avLst/>
          </a:prstGeom>
          <a:noFill/>
        </p:spPr>
        <p:txBody>
          <a:bodyPr wrap="square" rtlCol="0">
            <a:spAutoFit/>
          </a:bodyPr>
          <a:lstStyle/>
          <a:p>
            <a:pPr algn="ctr"/>
            <a:r>
              <a:rPr lang="es-ES" sz="1200" dirty="0"/>
              <a:t>TECNOLÓGICOS</a:t>
            </a:r>
          </a:p>
          <a:p>
            <a:pPr algn="ctr"/>
            <a:r>
              <a:rPr lang="es-ES" sz="1200" dirty="0"/>
              <a:t>URJC Online. </a:t>
            </a:r>
          </a:p>
          <a:p>
            <a:pPr algn="ctr"/>
            <a:r>
              <a:rPr lang="es-ES" sz="1200" dirty="0"/>
              <a:t>Spotify ©.</a:t>
            </a:r>
          </a:p>
        </p:txBody>
      </p:sp>
      <p:sp>
        <p:nvSpPr>
          <p:cNvPr id="6" name="CuadroTexto 5">
            <a:extLst>
              <a:ext uri="{FF2B5EF4-FFF2-40B4-BE49-F238E27FC236}">
                <a16:creationId xmlns:a16="http://schemas.microsoft.com/office/drawing/2014/main" id="{1E891B39-F555-AA61-C82E-A044DCC0B977}"/>
              </a:ext>
            </a:extLst>
          </p:cNvPr>
          <p:cNvSpPr txBox="1"/>
          <p:nvPr/>
        </p:nvSpPr>
        <p:spPr>
          <a:xfrm>
            <a:off x="2915732" y="5410115"/>
            <a:ext cx="1679953" cy="1015663"/>
          </a:xfrm>
          <a:prstGeom prst="rect">
            <a:avLst/>
          </a:prstGeom>
          <a:noFill/>
        </p:spPr>
        <p:txBody>
          <a:bodyPr wrap="square" rtlCol="0">
            <a:spAutoFit/>
          </a:bodyPr>
          <a:lstStyle/>
          <a:p>
            <a:pPr algn="ctr"/>
            <a:r>
              <a:rPr lang="es-ES" sz="1200" dirty="0"/>
              <a:t>MATERIALES</a:t>
            </a:r>
          </a:p>
          <a:p>
            <a:pPr algn="ctr"/>
            <a:r>
              <a:rPr lang="es-ES" sz="1200" dirty="0"/>
              <a:t>Tecnología para la captura del movimiento humano. Software específico.</a:t>
            </a:r>
          </a:p>
        </p:txBody>
      </p:sp>
      <p:sp>
        <p:nvSpPr>
          <p:cNvPr id="7" name="CuadroTexto 6">
            <a:extLst>
              <a:ext uri="{FF2B5EF4-FFF2-40B4-BE49-F238E27FC236}">
                <a16:creationId xmlns:a16="http://schemas.microsoft.com/office/drawing/2014/main" id="{178F302C-6672-5D49-FDCA-A29553728A3F}"/>
              </a:ext>
            </a:extLst>
          </p:cNvPr>
          <p:cNvSpPr txBox="1"/>
          <p:nvPr/>
        </p:nvSpPr>
        <p:spPr>
          <a:xfrm>
            <a:off x="5251718" y="5311789"/>
            <a:ext cx="1679953" cy="1200329"/>
          </a:xfrm>
          <a:prstGeom prst="rect">
            <a:avLst/>
          </a:prstGeom>
          <a:noFill/>
        </p:spPr>
        <p:txBody>
          <a:bodyPr wrap="square" rtlCol="0">
            <a:spAutoFit/>
          </a:bodyPr>
          <a:lstStyle/>
          <a:p>
            <a:pPr algn="ctr"/>
            <a:r>
              <a:rPr lang="es-ES" sz="1200" dirty="0"/>
              <a:t>ESPACIALES</a:t>
            </a:r>
          </a:p>
          <a:p>
            <a:pPr algn="ctr"/>
            <a:r>
              <a:rPr lang="es-ES" sz="1200" dirty="0"/>
              <a:t>LAMBECOM – Laboratorio de Análisis del Movimiento, Biomecánica, Ergonomía y Control Motor.</a:t>
            </a:r>
          </a:p>
        </p:txBody>
      </p:sp>
      <p:sp>
        <p:nvSpPr>
          <p:cNvPr id="14" name="CuadroTexto 13">
            <a:extLst>
              <a:ext uri="{FF2B5EF4-FFF2-40B4-BE49-F238E27FC236}">
                <a16:creationId xmlns:a16="http://schemas.microsoft.com/office/drawing/2014/main" id="{43C08956-7434-1D29-A7EF-785950AD782E}"/>
              </a:ext>
            </a:extLst>
          </p:cNvPr>
          <p:cNvSpPr txBox="1"/>
          <p:nvPr/>
        </p:nvSpPr>
        <p:spPr>
          <a:xfrm>
            <a:off x="9023448" y="5350685"/>
            <a:ext cx="2895600" cy="307777"/>
          </a:xfrm>
          <a:prstGeom prst="rect">
            <a:avLst/>
          </a:prstGeom>
          <a:noFill/>
        </p:spPr>
        <p:txBody>
          <a:bodyPr wrap="square" rtlCol="0">
            <a:spAutoFit/>
          </a:bodyPr>
          <a:lstStyle/>
          <a:p>
            <a:pPr algn="r"/>
            <a:r>
              <a:rPr lang="es-ES" sz="1400" dirty="0"/>
              <a:t>MEJORAS</a:t>
            </a:r>
          </a:p>
        </p:txBody>
      </p:sp>
      <p:sp>
        <p:nvSpPr>
          <p:cNvPr id="15" name="CuadroTexto 14">
            <a:extLst>
              <a:ext uri="{FF2B5EF4-FFF2-40B4-BE49-F238E27FC236}">
                <a16:creationId xmlns:a16="http://schemas.microsoft.com/office/drawing/2014/main" id="{7513DB84-A153-1D2F-5B1B-E4F0AF04EC7A}"/>
              </a:ext>
            </a:extLst>
          </p:cNvPr>
          <p:cNvSpPr txBox="1"/>
          <p:nvPr/>
        </p:nvSpPr>
        <p:spPr>
          <a:xfrm>
            <a:off x="7386703" y="5663399"/>
            <a:ext cx="4478196" cy="461665"/>
          </a:xfrm>
          <a:prstGeom prst="rect">
            <a:avLst/>
          </a:prstGeom>
          <a:noFill/>
        </p:spPr>
        <p:txBody>
          <a:bodyPr wrap="square" rtlCol="0">
            <a:spAutoFit/>
          </a:bodyPr>
          <a:lstStyle/>
          <a:p>
            <a:r>
              <a:rPr lang="es-ES" sz="1200" dirty="0"/>
              <a:t>Fomentar la participación de los estudiantes en los “podcast” y en la creación de contenidos. </a:t>
            </a:r>
          </a:p>
        </p:txBody>
      </p:sp>
      <p:sp>
        <p:nvSpPr>
          <p:cNvPr id="18" name="Rectángulo: esquina doblada 17">
            <a:extLst>
              <a:ext uri="{FF2B5EF4-FFF2-40B4-BE49-F238E27FC236}">
                <a16:creationId xmlns:a16="http://schemas.microsoft.com/office/drawing/2014/main" id="{42E465AC-395C-0465-1CDB-252EBBCCCFD5}"/>
              </a:ext>
            </a:extLst>
          </p:cNvPr>
          <p:cNvSpPr/>
          <p:nvPr/>
        </p:nvSpPr>
        <p:spPr>
          <a:xfrm>
            <a:off x="7345756" y="5300153"/>
            <a:ext cx="4534335" cy="1330436"/>
          </a:xfrm>
          <a:prstGeom prst="foldedCorner">
            <a:avLst/>
          </a:prstGeom>
          <a:noFill/>
          <a:ln w="19050" cap="flat" cmpd="sng" algn="ctr">
            <a:solidFill>
              <a:srgbClr val="CB0017"/>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s-ES">
              <a:solidFill>
                <a:schemeClr val="accent6"/>
              </a:solidFill>
            </a:endParaRPr>
          </a:p>
        </p:txBody>
      </p:sp>
      <p:graphicFrame>
        <p:nvGraphicFramePr>
          <p:cNvPr id="19" name="Tabla 18">
            <a:extLst>
              <a:ext uri="{FF2B5EF4-FFF2-40B4-BE49-F238E27FC236}">
                <a16:creationId xmlns:a16="http://schemas.microsoft.com/office/drawing/2014/main" id="{B2CD5C4B-0E34-ADAB-E54E-C7FBA7A05933}"/>
              </a:ext>
            </a:extLst>
          </p:cNvPr>
          <p:cNvGraphicFramePr>
            <a:graphicFrameLocks noGrp="1"/>
          </p:cNvGraphicFramePr>
          <p:nvPr>
            <p:extLst>
              <p:ext uri="{D42A27DB-BD31-4B8C-83A1-F6EECF244321}">
                <p14:modId xmlns:p14="http://schemas.microsoft.com/office/powerpoint/2010/main" val="2264403269"/>
              </p:ext>
            </p:extLst>
          </p:nvPr>
        </p:nvGraphicFramePr>
        <p:xfrm>
          <a:off x="7336971" y="2804285"/>
          <a:ext cx="4543121" cy="2009731"/>
        </p:xfrm>
        <a:graphic>
          <a:graphicData uri="http://schemas.openxmlformats.org/drawingml/2006/table">
            <a:tbl>
              <a:tblPr firstRow="1" bandRow="1">
                <a:tableStyleId>{17292A2E-F333-43FB-9621-5CBBE7FDCDCB}</a:tableStyleId>
              </a:tblPr>
              <a:tblGrid>
                <a:gridCol w="3135380">
                  <a:extLst>
                    <a:ext uri="{9D8B030D-6E8A-4147-A177-3AD203B41FA5}">
                      <a16:colId xmlns:a16="http://schemas.microsoft.com/office/drawing/2014/main" val="275779875"/>
                    </a:ext>
                  </a:extLst>
                </a:gridCol>
                <a:gridCol w="469247">
                  <a:extLst>
                    <a:ext uri="{9D8B030D-6E8A-4147-A177-3AD203B41FA5}">
                      <a16:colId xmlns:a16="http://schemas.microsoft.com/office/drawing/2014/main" val="4113565621"/>
                    </a:ext>
                  </a:extLst>
                </a:gridCol>
                <a:gridCol w="469247">
                  <a:extLst>
                    <a:ext uri="{9D8B030D-6E8A-4147-A177-3AD203B41FA5}">
                      <a16:colId xmlns:a16="http://schemas.microsoft.com/office/drawing/2014/main" val="1421494664"/>
                    </a:ext>
                  </a:extLst>
                </a:gridCol>
                <a:gridCol w="469247">
                  <a:extLst>
                    <a:ext uri="{9D8B030D-6E8A-4147-A177-3AD203B41FA5}">
                      <a16:colId xmlns:a16="http://schemas.microsoft.com/office/drawing/2014/main" val="1788194443"/>
                    </a:ext>
                  </a:extLst>
                </a:gridCol>
              </a:tblGrid>
              <a:tr h="515385">
                <a:tc>
                  <a:txBody>
                    <a:bodyPr/>
                    <a:lstStyle/>
                    <a:p>
                      <a:endParaRPr lang="es-ES" dirty="0"/>
                    </a:p>
                  </a:txBody>
                  <a:tcPr>
                    <a:solidFill>
                      <a:schemeClr val="accent4">
                        <a:lumMod val="20000"/>
                        <a:lumOff val="80000"/>
                      </a:schemeClr>
                    </a:solidFill>
                  </a:tcPr>
                </a:tc>
                <a:tc>
                  <a:txBody>
                    <a:bodyPr/>
                    <a:lstStyle/>
                    <a:p>
                      <a:endParaRPr lang="es-ES" dirty="0"/>
                    </a:p>
                  </a:txBody>
                  <a:tcPr>
                    <a:solidFill>
                      <a:schemeClr val="accent4">
                        <a:lumMod val="20000"/>
                        <a:lumOff val="80000"/>
                      </a:schemeClr>
                    </a:solidFill>
                  </a:tcPr>
                </a:tc>
                <a:tc>
                  <a:txBody>
                    <a:bodyPr/>
                    <a:lstStyle/>
                    <a:p>
                      <a:endParaRPr lang="es-ES" dirty="0"/>
                    </a:p>
                  </a:txBody>
                  <a:tcPr>
                    <a:solidFill>
                      <a:schemeClr val="accent4">
                        <a:lumMod val="20000"/>
                        <a:lumOff val="80000"/>
                      </a:schemeClr>
                    </a:solidFill>
                  </a:tcPr>
                </a:tc>
                <a:tc>
                  <a:txBody>
                    <a:bodyPr/>
                    <a:lstStyle/>
                    <a:p>
                      <a:endParaRPr lang="es-ES" dirty="0"/>
                    </a:p>
                  </a:txBody>
                  <a:tcPr>
                    <a:solidFill>
                      <a:schemeClr val="accent4">
                        <a:lumMod val="20000"/>
                        <a:lumOff val="80000"/>
                      </a:schemeClr>
                    </a:solidFill>
                  </a:tcPr>
                </a:tc>
                <a:extLst>
                  <a:ext uri="{0D108BD9-81ED-4DB2-BD59-A6C34878D82A}">
                    <a16:rowId xmlns:a16="http://schemas.microsoft.com/office/drawing/2014/main" val="3763194615"/>
                  </a:ext>
                </a:extLst>
              </a:tr>
              <a:tr h="566530">
                <a:tc>
                  <a:txBody>
                    <a:bodyPr/>
                    <a:lstStyle/>
                    <a:p>
                      <a:r>
                        <a:rPr lang="es-ES" sz="1200" dirty="0"/>
                        <a:t>Adecuación del diseño del proyecto a los resultados.</a:t>
                      </a:r>
                    </a:p>
                  </a:txBody>
                  <a:tcPr anchor="ctr"/>
                </a:tc>
                <a:tc>
                  <a:txBody>
                    <a:bodyPr/>
                    <a:lstStyle/>
                    <a:p>
                      <a:endParaRPr lang="es-ES"/>
                    </a:p>
                  </a:txBody>
                  <a:tcPr/>
                </a:tc>
                <a:tc>
                  <a:txBody>
                    <a:bodyPr/>
                    <a:lstStyle/>
                    <a:p>
                      <a:endParaRPr lang="es-ES"/>
                    </a:p>
                  </a:txBody>
                  <a:tcPr/>
                </a:tc>
                <a:tc>
                  <a:txBody>
                    <a:bodyPr/>
                    <a:lstStyle/>
                    <a:p>
                      <a:endParaRPr lang="es-ES" dirty="0"/>
                    </a:p>
                  </a:txBody>
                  <a:tcPr/>
                </a:tc>
                <a:extLst>
                  <a:ext uri="{0D108BD9-81ED-4DB2-BD59-A6C34878D82A}">
                    <a16:rowId xmlns:a16="http://schemas.microsoft.com/office/drawing/2014/main" val="1932650148"/>
                  </a:ext>
                </a:extLst>
              </a:tr>
              <a:tr h="477078">
                <a:tc>
                  <a:txBody>
                    <a:bodyPr/>
                    <a:lstStyle/>
                    <a:p>
                      <a:r>
                        <a:rPr lang="es-ES" sz="1200" dirty="0"/>
                        <a:t>Consecución de los objetivos.</a:t>
                      </a:r>
                    </a:p>
                  </a:txBody>
                  <a:tcPr anchor="ctr"/>
                </a:tc>
                <a:tc>
                  <a:txBody>
                    <a:bodyPr/>
                    <a:lstStyle/>
                    <a:p>
                      <a:endParaRPr lang="es-ES"/>
                    </a:p>
                  </a:txBody>
                  <a:tcPr/>
                </a:tc>
                <a:tc>
                  <a:txBody>
                    <a:bodyPr/>
                    <a:lstStyle/>
                    <a:p>
                      <a:endParaRPr lang="es-ES"/>
                    </a:p>
                  </a:txBody>
                  <a:tcPr/>
                </a:tc>
                <a:tc>
                  <a:txBody>
                    <a:bodyPr/>
                    <a:lstStyle/>
                    <a:p>
                      <a:endParaRPr lang="es-ES" dirty="0"/>
                    </a:p>
                  </a:txBody>
                  <a:tcPr/>
                </a:tc>
                <a:extLst>
                  <a:ext uri="{0D108BD9-81ED-4DB2-BD59-A6C34878D82A}">
                    <a16:rowId xmlns:a16="http://schemas.microsoft.com/office/drawing/2014/main" val="1310177391"/>
                  </a:ext>
                </a:extLst>
              </a:tr>
              <a:tr h="450738">
                <a:tc>
                  <a:txBody>
                    <a:bodyPr/>
                    <a:lstStyle/>
                    <a:p>
                      <a:r>
                        <a:rPr lang="es-ES" sz="1200" dirty="0"/>
                        <a:t>Valoración global</a:t>
                      </a:r>
                    </a:p>
                  </a:txBody>
                  <a:tcPr anchor="ctr"/>
                </a:tc>
                <a:tc>
                  <a:txBody>
                    <a:bodyPr/>
                    <a:lstStyle/>
                    <a:p>
                      <a:endParaRPr lang="es-ES" dirty="0"/>
                    </a:p>
                  </a:txBody>
                  <a:tcPr/>
                </a:tc>
                <a:tc>
                  <a:txBody>
                    <a:bodyPr/>
                    <a:lstStyle/>
                    <a:p>
                      <a:endParaRPr lang="es-ES" dirty="0"/>
                    </a:p>
                  </a:txBody>
                  <a:tcPr/>
                </a:tc>
                <a:tc>
                  <a:txBody>
                    <a:bodyPr/>
                    <a:lstStyle/>
                    <a:p>
                      <a:endParaRPr lang="es-ES" dirty="0"/>
                    </a:p>
                  </a:txBody>
                  <a:tcPr/>
                </a:tc>
                <a:extLst>
                  <a:ext uri="{0D108BD9-81ED-4DB2-BD59-A6C34878D82A}">
                    <a16:rowId xmlns:a16="http://schemas.microsoft.com/office/drawing/2014/main" val="1913497367"/>
                  </a:ext>
                </a:extLst>
              </a:tr>
            </a:tbl>
          </a:graphicData>
        </a:graphic>
      </p:graphicFrame>
      <p:sp>
        <p:nvSpPr>
          <p:cNvPr id="46" name="Elipse 45">
            <a:extLst>
              <a:ext uri="{FF2B5EF4-FFF2-40B4-BE49-F238E27FC236}">
                <a16:creationId xmlns:a16="http://schemas.microsoft.com/office/drawing/2014/main" id="{331850BC-E1E2-F9D6-0E22-54B8E56ED756}"/>
              </a:ext>
            </a:extLst>
          </p:cNvPr>
          <p:cNvSpPr/>
          <p:nvPr/>
        </p:nvSpPr>
        <p:spPr>
          <a:xfrm>
            <a:off x="10554807" y="2899731"/>
            <a:ext cx="345170" cy="303772"/>
          </a:xfrm>
          <a:prstGeom prst="ellipse">
            <a:avLst/>
          </a:prstGeom>
          <a:solidFill>
            <a:schemeClr val="accent2">
              <a:lumMod val="40000"/>
              <a:lumOff val="60000"/>
            </a:schemeClr>
          </a:solidFill>
          <a:ln>
            <a:solidFill>
              <a:schemeClr val="accent2">
                <a:lumMod val="40000"/>
                <a:lumOff val="60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20" name="Elipse 19">
            <a:extLst>
              <a:ext uri="{FF2B5EF4-FFF2-40B4-BE49-F238E27FC236}">
                <a16:creationId xmlns:a16="http://schemas.microsoft.com/office/drawing/2014/main" id="{AAA914D9-5B33-D854-C7F5-5D1FC355B03A}"/>
              </a:ext>
            </a:extLst>
          </p:cNvPr>
          <p:cNvSpPr/>
          <p:nvPr/>
        </p:nvSpPr>
        <p:spPr>
          <a:xfrm>
            <a:off x="11029036" y="2899731"/>
            <a:ext cx="345170" cy="303772"/>
          </a:xfrm>
          <a:prstGeom prst="ellipse">
            <a:avLst/>
          </a:prstGeom>
          <a:solidFill>
            <a:schemeClr val="accent4"/>
          </a:solidFill>
          <a:ln>
            <a:solidFill>
              <a:schemeClr val="accent4"/>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30" name="Elipse 29">
            <a:extLst>
              <a:ext uri="{FF2B5EF4-FFF2-40B4-BE49-F238E27FC236}">
                <a16:creationId xmlns:a16="http://schemas.microsoft.com/office/drawing/2014/main" id="{956B1FF4-C894-3BD1-E548-99A814389EC9}"/>
              </a:ext>
            </a:extLst>
          </p:cNvPr>
          <p:cNvSpPr/>
          <p:nvPr/>
        </p:nvSpPr>
        <p:spPr>
          <a:xfrm>
            <a:off x="11503265" y="2899731"/>
            <a:ext cx="345170" cy="303772"/>
          </a:xfrm>
          <a:prstGeom prst="ellipse">
            <a:avLst/>
          </a:prstGeom>
          <a:solidFill>
            <a:schemeClr val="accent1">
              <a:lumMod val="40000"/>
              <a:lumOff val="60000"/>
            </a:schemeClr>
          </a:solidFill>
          <a:ln>
            <a:solidFill>
              <a:schemeClr val="accent1">
                <a:lumMod val="40000"/>
                <a:lumOff val="60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28" name="Rectángulo: esquinas redondeadas 27">
            <a:extLst>
              <a:ext uri="{FF2B5EF4-FFF2-40B4-BE49-F238E27FC236}">
                <a16:creationId xmlns:a16="http://schemas.microsoft.com/office/drawing/2014/main" id="{3BAE2AC0-6D8F-D934-F776-F44E2246A96E}"/>
              </a:ext>
            </a:extLst>
          </p:cNvPr>
          <p:cNvSpPr/>
          <p:nvPr/>
        </p:nvSpPr>
        <p:spPr>
          <a:xfrm>
            <a:off x="5033311" y="5291676"/>
            <a:ext cx="2116769" cy="1342513"/>
          </a:xfrm>
          <a:prstGeom prst="roundRect">
            <a:avLst/>
          </a:prstGeom>
          <a:noFill/>
          <a:ln w="19050" cap="flat" cmpd="sng" algn="ctr">
            <a:solidFill>
              <a:schemeClr val="tx1">
                <a:lumMod val="50000"/>
                <a:lumOff val="5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s-ES"/>
          </a:p>
        </p:txBody>
      </p:sp>
      <p:sp>
        <p:nvSpPr>
          <p:cNvPr id="33" name="Rectángulo: esquinas redondeadas 32">
            <a:extLst>
              <a:ext uri="{FF2B5EF4-FFF2-40B4-BE49-F238E27FC236}">
                <a16:creationId xmlns:a16="http://schemas.microsoft.com/office/drawing/2014/main" id="{9CBE2867-A026-0D31-AA34-6D601502C476}"/>
              </a:ext>
            </a:extLst>
          </p:cNvPr>
          <p:cNvSpPr/>
          <p:nvPr/>
        </p:nvSpPr>
        <p:spPr>
          <a:xfrm>
            <a:off x="2680206" y="5283137"/>
            <a:ext cx="2116769" cy="1342513"/>
          </a:xfrm>
          <a:prstGeom prst="roundRect">
            <a:avLst/>
          </a:prstGeom>
          <a:noFill/>
          <a:ln w="19050" cap="flat" cmpd="sng" algn="ctr">
            <a:solidFill>
              <a:schemeClr val="tx1">
                <a:lumMod val="50000"/>
                <a:lumOff val="50000"/>
              </a:schemeClr>
            </a:solidFill>
            <a:prstDash val="solid"/>
            <a:round/>
            <a:headEnd type="none" w="med" len="med"/>
            <a:tailEnd type="none" w="med" len="med"/>
          </a:ln>
        </p:spPr>
        <p:style>
          <a:lnRef idx="0">
            <a:scrgbClr r="0" g="0" b="0"/>
          </a:lnRef>
          <a:fillRef idx="0">
            <a:scrgbClr r="0" g="0" b="0"/>
          </a:fillRef>
          <a:effectRef idx="0">
            <a:scrgbClr r="0" g="0" b="0"/>
          </a:effectRef>
          <a:fontRef idx="minor">
            <a:schemeClr val="dk1"/>
          </a:fontRef>
        </p:style>
        <p:txBody>
          <a:bodyPr rtlCol="0" anchor="ctr"/>
          <a:lstStyle/>
          <a:p>
            <a:pPr algn="ctr"/>
            <a:endParaRPr lang="es-ES"/>
          </a:p>
        </p:txBody>
      </p:sp>
      <p:sp>
        <p:nvSpPr>
          <p:cNvPr id="2" name="Elipse 1">
            <a:extLst>
              <a:ext uri="{FF2B5EF4-FFF2-40B4-BE49-F238E27FC236}">
                <a16:creationId xmlns:a16="http://schemas.microsoft.com/office/drawing/2014/main" id="{5E68C5F7-8274-2AEB-C566-EE617DC88F4D}"/>
              </a:ext>
            </a:extLst>
          </p:cNvPr>
          <p:cNvSpPr/>
          <p:nvPr/>
        </p:nvSpPr>
        <p:spPr>
          <a:xfrm>
            <a:off x="10554807" y="3439503"/>
            <a:ext cx="345170" cy="303772"/>
          </a:xfrm>
          <a:prstGeom prst="ellipse">
            <a:avLst/>
          </a:prstGeom>
          <a:solidFill>
            <a:schemeClr val="accent2">
              <a:lumMod val="40000"/>
              <a:lumOff val="60000"/>
            </a:schemeClr>
          </a:solidFill>
          <a:ln>
            <a:solidFill>
              <a:schemeClr val="accent2">
                <a:lumMod val="40000"/>
                <a:lumOff val="60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3" name="Elipse 2">
            <a:extLst>
              <a:ext uri="{FF2B5EF4-FFF2-40B4-BE49-F238E27FC236}">
                <a16:creationId xmlns:a16="http://schemas.microsoft.com/office/drawing/2014/main" id="{BB084869-DCB2-8795-057A-404C57763AFF}"/>
              </a:ext>
            </a:extLst>
          </p:cNvPr>
          <p:cNvSpPr/>
          <p:nvPr/>
        </p:nvSpPr>
        <p:spPr>
          <a:xfrm>
            <a:off x="10554807" y="3970037"/>
            <a:ext cx="345170" cy="303772"/>
          </a:xfrm>
          <a:prstGeom prst="ellipse">
            <a:avLst/>
          </a:prstGeom>
          <a:solidFill>
            <a:schemeClr val="accent2">
              <a:lumMod val="40000"/>
              <a:lumOff val="60000"/>
            </a:schemeClr>
          </a:solidFill>
          <a:ln>
            <a:solidFill>
              <a:schemeClr val="accent2">
                <a:lumMod val="40000"/>
                <a:lumOff val="60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
        <p:nvSpPr>
          <p:cNvPr id="16" name="Elipse 15">
            <a:extLst>
              <a:ext uri="{FF2B5EF4-FFF2-40B4-BE49-F238E27FC236}">
                <a16:creationId xmlns:a16="http://schemas.microsoft.com/office/drawing/2014/main" id="{E50E2830-FB4B-C97A-11A1-2FB28A3F7983}"/>
              </a:ext>
            </a:extLst>
          </p:cNvPr>
          <p:cNvSpPr/>
          <p:nvPr/>
        </p:nvSpPr>
        <p:spPr>
          <a:xfrm>
            <a:off x="10554807" y="4467018"/>
            <a:ext cx="345170" cy="303772"/>
          </a:xfrm>
          <a:prstGeom prst="ellipse">
            <a:avLst/>
          </a:prstGeom>
          <a:solidFill>
            <a:schemeClr val="accent2">
              <a:lumMod val="40000"/>
              <a:lumOff val="60000"/>
            </a:schemeClr>
          </a:solidFill>
          <a:ln>
            <a:solidFill>
              <a:schemeClr val="accent2">
                <a:lumMod val="40000"/>
                <a:lumOff val="60000"/>
              </a:schemeClr>
            </a:solid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38863707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1">
            <a:extLst>
              <a:ext uri="{FF2B5EF4-FFF2-40B4-BE49-F238E27FC236}">
                <a16:creationId xmlns:a16="http://schemas.microsoft.com/office/drawing/2014/main" id="{47929AB7-1CC9-7A16-EE17-3A1C035B3D98}"/>
              </a:ext>
            </a:extLst>
          </p:cNvPr>
          <p:cNvSpPr>
            <a:spLocks noGrp="1"/>
          </p:cNvSpPr>
          <p:nvPr>
            <p:ph type="pic" sz="quarter" idx="17"/>
          </p:nvPr>
        </p:nvSpPr>
        <p:spPr>
          <a:xfrm>
            <a:off x="5938622" y="1282263"/>
            <a:ext cx="5191909" cy="5143456"/>
          </a:xfrm>
        </p:spPr>
        <p:txBody>
          <a:bodyPr/>
          <a:lstStyle/>
          <a:p>
            <a:r>
              <a:rPr lang="es-ES" dirty="0" err="1"/>
              <a:t>Partipantes</a:t>
            </a:r>
            <a:r>
              <a:rPr lang="es-ES" dirty="0"/>
              <a:t> que respondieron a las </a:t>
            </a:r>
            <a:r>
              <a:rPr lang="es-ES" dirty="0" err="1"/>
              <a:t>escuentas</a:t>
            </a:r>
            <a:r>
              <a:rPr lang="es-ES" dirty="0"/>
              <a:t>: 58 estudiantes. Puntuaciones:</a:t>
            </a:r>
          </a:p>
        </p:txBody>
      </p:sp>
      <p:sp>
        <p:nvSpPr>
          <p:cNvPr id="4" name="Marcador de texto vertical 3">
            <a:extLst>
              <a:ext uri="{FF2B5EF4-FFF2-40B4-BE49-F238E27FC236}">
                <a16:creationId xmlns:a16="http://schemas.microsoft.com/office/drawing/2014/main" id="{A7443C9B-ABB3-FAE0-7B71-991983220057}"/>
              </a:ext>
            </a:extLst>
          </p:cNvPr>
          <p:cNvSpPr>
            <a:spLocks noGrp="1"/>
          </p:cNvSpPr>
          <p:nvPr>
            <p:ph type="body" orient="vert" idx="25"/>
          </p:nvPr>
        </p:nvSpPr>
        <p:spPr/>
        <p:txBody>
          <a:bodyPr/>
          <a:lstStyle/>
          <a:p>
            <a:r>
              <a:rPr lang="es-ES" b="1" dirty="0"/>
              <a:t>Resultados. </a:t>
            </a:r>
            <a:r>
              <a:rPr lang="es-ES" dirty="0"/>
              <a:t>Encuesta respondida a través de Microsoft </a:t>
            </a:r>
            <a:r>
              <a:rPr lang="es-ES" dirty="0" err="1"/>
              <a:t>forms</a:t>
            </a:r>
            <a:r>
              <a:rPr lang="es-ES" dirty="0"/>
              <a:t>.</a:t>
            </a:r>
          </a:p>
        </p:txBody>
      </p:sp>
      <p:graphicFrame>
        <p:nvGraphicFramePr>
          <p:cNvPr id="6" name="Tabla 5">
            <a:extLst>
              <a:ext uri="{FF2B5EF4-FFF2-40B4-BE49-F238E27FC236}">
                <a16:creationId xmlns:a16="http://schemas.microsoft.com/office/drawing/2014/main" id="{9693AF85-B761-C0CC-DFD2-71B265C3C3FF}"/>
              </a:ext>
            </a:extLst>
          </p:cNvPr>
          <p:cNvGraphicFramePr>
            <a:graphicFrameLocks noGrp="1"/>
          </p:cNvGraphicFramePr>
          <p:nvPr>
            <p:extLst>
              <p:ext uri="{D42A27DB-BD31-4B8C-83A1-F6EECF244321}">
                <p14:modId xmlns:p14="http://schemas.microsoft.com/office/powerpoint/2010/main" val="1269189682"/>
              </p:ext>
            </p:extLst>
          </p:nvPr>
        </p:nvGraphicFramePr>
        <p:xfrm>
          <a:off x="6555955" y="2388566"/>
          <a:ext cx="3957241" cy="3338146"/>
        </p:xfrm>
        <a:graphic>
          <a:graphicData uri="http://schemas.openxmlformats.org/drawingml/2006/table">
            <a:tbl>
              <a:tblPr firstRow="1" firstCol="1" lastRow="1" lastCol="1" bandRow="1" bandCol="1">
                <a:tableStyleId>{5940675A-B579-460E-94D1-54222C63F5DA}</a:tableStyleId>
              </a:tblPr>
              <a:tblGrid>
                <a:gridCol w="2710070">
                  <a:extLst>
                    <a:ext uri="{9D8B030D-6E8A-4147-A177-3AD203B41FA5}">
                      <a16:colId xmlns:a16="http://schemas.microsoft.com/office/drawing/2014/main" val="814636976"/>
                    </a:ext>
                  </a:extLst>
                </a:gridCol>
                <a:gridCol w="596348">
                  <a:extLst>
                    <a:ext uri="{9D8B030D-6E8A-4147-A177-3AD203B41FA5}">
                      <a16:colId xmlns:a16="http://schemas.microsoft.com/office/drawing/2014/main" val="3759157230"/>
                    </a:ext>
                  </a:extLst>
                </a:gridCol>
                <a:gridCol w="650823">
                  <a:extLst>
                    <a:ext uri="{9D8B030D-6E8A-4147-A177-3AD203B41FA5}">
                      <a16:colId xmlns:a16="http://schemas.microsoft.com/office/drawing/2014/main" val="348946752"/>
                    </a:ext>
                  </a:extLst>
                </a:gridCol>
              </a:tblGrid>
              <a:tr h="192719">
                <a:tc>
                  <a:txBody>
                    <a:bodyPr/>
                    <a:lstStyle/>
                    <a:p>
                      <a:pPr algn="l">
                        <a:spcBef>
                          <a:spcPts val="225"/>
                        </a:spcBef>
                        <a:buNone/>
                      </a:pPr>
                      <a:r>
                        <a:rPr lang="en-US" sz="1400" b="1" dirty="0">
                          <a:effectLst/>
                        </a:rPr>
                        <a:t> </a:t>
                      </a:r>
                      <a:r>
                        <a:rPr lang="en-US" sz="1400" b="1" dirty="0" err="1">
                          <a:effectLst/>
                        </a:rPr>
                        <a:t>Ítema</a:t>
                      </a:r>
                      <a:r>
                        <a:rPr lang="en-US" sz="1400" b="1" dirty="0">
                          <a:effectLst/>
                        </a:rPr>
                        <a:t> </a:t>
                      </a:r>
                      <a:r>
                        <a:rPr lang="en-US" sz="1400" b="1" dirty="0" err="1">
                          <a:effectLst/>
                        </a:rPr>
                        <a:t>evaluado</a:t>
                      </a:r>
                      <a:r>
                        <a:rPr lang="en-US" sz="1400" b="1" dirty="0">
                          <a:effectLst/>
                        </a:rPr>
                        <a:t>.</a:t>
                      </a:r>
                      <a:endParaRPr lang="es-ES" sz="1400" b="1"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indent="0" algn="l">
                        <a:spcBef>
                          <a:spcPts val="290"/>
                        </a:spcBef>
                        <a:buNone/>
                      </a:pPr>
                      <a:r>
                        <a:rPr lang="en-US" sz="1400" b="1" dirty="0">
                          <a:effectLst/>
                        </a:rPr>
                        <a:t>Media</a:t>
                      </a:r>
                      <a:endParaRPr lang="es-ES" sz="1400" b="1"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marR="138430" indent="0" algn="l">
                        <a:spcBef>
                          <a:spcPts val="290"/>
                        </a:spcBef>
                        <a:buNone/>
                      </a:pPr>
                      <a:r>
                        <a:rPr lang="en-US" sz="1400" b="1" dirty="0">
                          <a:effectLst/>
                        </a:rPr>
                        <a:t>DE</a:t>
                      </a:r>
                      <a:endParaRPr lang="es-ES" sz="1400" b="1"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908395"/>
                  </a:ext>
                </a:extLst>
              </a:tr>
              <a:tr h="385438">
                <a:tc>
                  <a:txBody>
                    <a:bodyPr/>
                    <a:lstStyle/>
                    <a:p>
                      <a:pPr algn="l">
                        <a:spcBef>
                          <a:spcPts val="225"/>
                        </a:spcBef>
                        <a:buNone/>
                      </a:pPr>
                      <a:r>
                        <a:rPr lang="en-US" sz="1400" dirty="0">
                          <a:effectLst/>
                        </a:rPr>
                        <a:t> </a:t>
                      </a:r>
                      <a:r>
                        <a:rPr lang="en-US" sz="1400" dirty="0" err="1">
                          <a:effectLst/>
                        </a:rPr>
                        <a:t>Metodología</a:t>
                      </a:r>
                      <a:r>
                        <a:rPr lang="en-US" sz="1400" dirty="0">
                          <a:effectLst/>
                        </a:rPr>
                        <a:t>.</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124460" algn="l">
                        <a:spcBef>
                          <a:spcPts val="225"/>
                        </a:spcBef>
                        <a:buNone/>
                      </a:pPr>
                      <a:r>
                        <a:rPr lang="en-US" sz="1400">
                          <a:effectLst/>
                        </a:rPr>
                        <a:t>4.91</a:t>
                      </a:r>
                      <a:endParaRPr lang="es-ES" sz="140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marR="132715" indent="0" algn="l">
                        <a:spcBef>
                          <a:spcPts val="225"/>
                        </a:spcBef>
                        <a:buNone/>
                        <a:tabLst>
                          <a:tab pos="179388" algn="l"/>
                        </a:tabLst>
                      </a:pPr>
                      <a:r>
                        <a:rPr lang="en-US" sz="1400" dirty="0">
                          <a:effectLst/>
                        </a:rPr>
                        <a:t>0.339</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924765656"/>
                  </a:ext>
                </a:extLst>
              </a:tr>
              <a:tr h="385438">
                <a:tc>
                  <a:txBody>
                    <a:bodyPr/>
                    <a:lstStyle/>
                    <a:p>
                      <a:pPr algn="l">
                        <a:spcBef>
                          <a:spcPts val="225"/>
                        </a:spcBef>
                        <a:buNone/>
                      </a:pPr>
                      <a:r>
                        <a:rPr lang="en-US" sz="1400" dirty="0">
                          <a:effectLst/>
                        </a:rPr>
                        <a:t> Profesorado.</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124460" algn="l">
                        <a:spcBef>
                          <a:spcPts val="225"/>
                        </a:spcBef>
                        <a:buNone/>
                      </a:pPr>
                      <a:r>
                        <a:rPr lang="en-US" sz="1400">
                          <a:effectLst/>
                        </a:rPr>
                        <a:t>4.97</a:t>
                      </a:r>
                      <a:endParaRPr lang="es-ES" sz="140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marR="132715" indent="0" algn="l">
                        <a:spcBef>
                          <a:spcPts val="225"/>
                        </a:spcBef>
                        <a:buNone/>
                      </a:pPr>
                      <a:r>
                        <a:rPr lang="en-US" sz="1400" dirty="0">
                          <a:effectLst/>
                        </a:rPr>
                        <a:t>0.184</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1961834556"/>
                  </a:ext>
                </a:extLst>
              </a:tr>
              <a:tr h="385438">
                <a:tc>
                  <a:txBody>
                    <a:bodyPr/>
                    <a:lstStyle/>
                    <a:p>
                      <a:pPr marL="0" marR="0" lvl="0" indent="0" algn="l" defTabSz="914400" rtl="0" eaLnBrk="1" fontAlgn="auto" latinLnBrk="0" hangingPunct="1">
                        <a:lnSpc>
                          <a:spcPct val="100000"/>
                        </a:lnSpc>
                        <a:spcBef>
                          <a:spcPts val="225"/>
                        </a:spcBef>
                        <a:spcAft>
                          <a:spcPts val="0"/>
                        </a:spcAft>
                        <a:buClrTx/>
                        <a:buSzTx/>
                        <a:buFontTx/>
                        <a:buNone/>
                        <a:tabLst/>
                        <a:defRPr/>
                      </a:pPr>
                      <a:r>
                        <a:rPr lang="en-US" sz="1400" dirty="0">
                          <a:effectLst/>
                        </a:rPr>
                        <a:t> </a:t>
                      </a:r>
                      <a:r>
                        <a:rPr lang="en-US" sz="1400" dirty="0" err="1">
                          <a:effectLst/>
                        </a:rPr>
                        <a:t>Interés</a:t>
                      </a:r>
                      <a:r>
                        <a:rPr lang="en-US" sz="1400" spc="-5" dirty="0">
                          <a:effectLst/>
                        </a:rPr>
                        <a:t> </a:t>
                      </a:r>
                      <a:r>
                        <a:rPr lang="en-US" sz="1400" dirty="0">
                          <a:effectLst/>
                        </a:rPr>
                        <a:t>de</a:t>
                      </a:r>
                      <a:r>
                        <a:rPr lang="en-US" sz="1400" spc="-5" dirty="0">
                          <a:effectLst/>
                        </a:rPr>
                        <a:t> </a:t>
                      </a:r>
                      <a:r>
                        <a:rPr lang="en-US" sz="1400" dirty="0">
                          <a:effectLst/>
                        </a:rPr>
                        <a:t>los</a:t>
                      </a:r>
                      <a:r>
                        <a:rPr lang="en-US" sz="1400" spc="-5" dirty="0">
                          <a:effectLst/>
                        </a:rPr>
                        <a:t> </a:t>
                      </a:r>
                      <a:r>
                        <a:rPr lang="en-US" sz="1400" dirty="0" err="1">
                          <a:effectLst/>
                        </a:rPr>
                        <a:t>contenidos</a:t>
                      </a:r>
                      <a:r>
                        <a:rPr lang="en-US" sz="1400" dirty="0">
                          <a:effectLst/>
                        </a:rPr>
                        <a:t>.</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124460" algn="l">
                        <a:spcBef>
                          <a:spcPts val="225"/>
                        </a:spcBef>
                        <a:buNone/>
                      </a:pPr>
                      <a:r>
                        <a:rPr lang="en-US" sz="1400">
                          <a:effectLst/>
                        </a:rPr>
                        <a:t>4.79</a:t>
                      </a:r>
                      <a:endParaRPr lang="es-ES" sz="140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marR="132715" indent="0" algn="l">
                        <a:spcBef>
                          <a:spcPts val="225"/>
                        </a:spcBef>
                        <a:buNone/>
                      </a:pPr>
                      <a:r>
                        <a:rPr lang="en-US" sz="1400" dirty="0">
                          <a:effectLst/>
                        </a:rPr>
                        <a:t>0.522</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960080182"/>
                  </a:ext>
                </a:extLst>
              </a:tr>
              <a:tr h="385438">
                <a:tc>
                  <a:txBody>
                    <a:bodyPr/>
                    <a:lstStyle/>
                    <a:p>
                      <a:pPr marL="0" marR="0" lvl="0" indent="0" algn="l" defTabSz="914400" rtl="0" eaLnBrk="1" fontAlgn="auto" latinLnBrk="0" hangingPunct="1">
                        <a:lnSpc>
                          <a:spcPct val="100000"/>
                        </a:lnSpc>
                        <a:spcBef>
                          <a:spcPts val="225"/>
                        </a:spcBef>
                        <a:spcAft>
                          <a:spcPts val="0"/>
                        </a:spcAft>
                        <a:buClrTx/>
                        <a:buSzTx/>
                        <a:buFontTx/>
                        <a:buNone/>
                        <a:tabLst/>
                        <a:defRPr/>
                      </a:pPr>
                      <a:r>
                        <a:rPr lang="en-US" sz="1400" dirty="0">
                          <a:effectLst/>
                        </a:rPr>
                        <a:t> </a:t>
                      </a:r>
                      <a:r>
                        <a:rPr lang="en-US" sz="1400" dirty="0" err="1">
                          <a:effectLst/>
                        </a:rPr>
                        <a:t>Espacios</a:t>
                      </a:r>
                      <a:r>
                        <a:rPr lang="en-US" sz="1400" spc="-5" dirty="0">
                          <a:effectLst/>
                        </a:rPr>
                        <a:t> </a:t>
                      </a:r>
                      <a:r>
                        <a:rPr lang="en-US" sz="1400" dirty="0">
                          <a:effectLst/>
                        </a:rPr>
                        <a:t>–</a:t>
                      </a:r>
                      <a:r>
                        <a:rPr lang="en-US" sz="1400" spc="-5" dirty="0">
                          <a:effectLst/>
                        </a:rPr>
                        <a:t> </a:t>
                      </a:r>
                      <a:r>
                        <a:rPr lang="en-US" sz="1400" dirty="0" err="1">
                          <a:effectLst/>
                        </a:rPr>
                        <a:t>instalaciones</a:t>
                      </a:r>
                      <a:r>
                        <a:rPr lang="en-US" sz="1400" dirty="0">
                          <a:effectLst/>
                        </a:rPr>
                        <a:t>.</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124460" algn="l">
                        <a:spcBef>
                          <a:spcPts val="225"/>
                        </a:spcBef>
                        <a:buNone/>
                      </a:pPr>
                      <a:r>
                        <a:rPr lang="en-US" sz="1400">
                          <a:effectLst/>
                        </a:rPr>
                        <a:t>4.86</a:t>
                      </a:r>
                      <a:endParaRPr lang="es-ES" sz="140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marR="132715" indent="0" algn="l">
                        <a:spcBef>
                          <a:spcPts val="225"/>
                        </a:spcBef>
                        <a:buNone/>
                      </a:pPr>
                      <a:r>
                        <a:rPr lang="en-US" sz="1400" dirty="0">
                          <a:effectLst/>
                        </a:rPr>
                        <a:t>0.437</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047751850"/>
                  </a:ext>
                </a:extLst>
              </a:tr>
              <a:tr h="385438">
                <a:tc>
                  <a:txBody>
                    <a:bodyPr/>
                    <a:lstStyle/>
                    <a:p>
                      <a:pPr marL="0" marR="0" lvl="0" indent="0" algn="l" defTabSz="914400" rtl="0" eaLnBrk="1" fontAlgn="auto" latinLnBrk="0" hangingPunct="1">
                        <a:lnSpc>
                          <a:spcPct val="100000"/>
                        </a:lnSpc>
                        <a:spcBef>
                          <a:spcPts val="225"/>
                        </a:spcBef>
                        <a:spcAft>
                          <a:spcPts val="0"/>
                        </a:spcAft>
                        <a:buClrTx/>
                        <a:buSzTx/>
                        <a:buFontTx/>
                        <a:buNone/>
                        <a:tabLst/>
                        <a:defRPr/>
                      </a:pPr>
                      <a:r>
                        <a:rPr lang="en-US" sz="1400" dirty="0">
                          <a:effectLst/>
                        </a:rPr>
                        <a:t> </a:t>
                      </a:r>
                      <a:r>
                        <a:rPr lang="en-US" sz="1400" dirty="0" err="1">
                          <a:effectLst/>
                        </a:rPr>
                        <a:t>Distribución</a:t>
                      </a:r>
                      <a:r>
                        <a:rPr lang="en-US" sz="1400" dirty="0">
                          <a:effectLst/>
                        </a:rPr>
                        <a:t> de los </a:t>
                      </a:r>
                      <a:r>
                        <a:rPr lang="en-US" sz="1400" dirty="0" err="1">
                          <a:effectLst/>
                        </a:rPr>
                        <a:t>tiempos</a:t>
                      </a:r>
                      <a:r>
                        <a:rPr lang="en-US" sz="1400" dirty="0">
                          <a:effectLst/>
                        </a:rPr>
                        <a:t>.</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124460" algn="l">
                        <a:spcBef>
                          <a:spcPts val="225"/>
                        </a:spcBef>
                        <a:buNone/>
                      </a:pPr>
                      <a:r>
                        <a:rPr lang="en-US" sz="1400">
                          <a:effectLst/>
                        </a:rPr>
                        <a:t>4.66</a:t>
                      </a:r>
                      <a:endParaRPr lang="es-ES" sz="140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marR="132715" indent="0" algn="l">
                        <a:spcBef>
                          <a:spcPts val="225"/>
                        </a:spcBef>
                        <a:buNone/>
                      </a:pPr>
                      <a:r>
                        <a:rPr lang="en-US" sz="1400" dirty="0">
                          <a:effectLst/>
                        </a:rPr>
                        <a:t>0.579</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884455962"/>
                  </a:ext>
                </a:extLst>
              </a:tr>
              <a:tr h="385438">
                <a:tc>
                  <a:txBody>
                    <a:bodyPr/>
                    <a:lstStyle/>
                    <a:p>
                      <a:pPr marL="0" marR="0" lvl="0" indent="0" algn="l" defTabSz="914400" rtl="0" eaLnBrk="1" fontAlgn="auto" latinLnBrk="0" hangingPunct="1">
                        <a:lnSpc>
                          <a:spcPct val="100000"/>
                        </a:lnSpc>
                        <a:spcBef>
                          <a:spcPts val="225"/>
                        </a:spcBef>
                        <a:spcAft>
                          <a:spcPts val="0"/>
                        </a:spcAft>
                        <a:buClrTx/>
                        <a:buSzTx/>
                        <a:buFontTx/>
                        <a:buNone/>
                        <a:tabLst/>
                        <a:defRPr/>
                      </a:pPr>
                      <a:r>
                        <a:rPr lang="en-US" sz="1400" dirty="0">
                          <a:effectLst/>
                        </a:rPr>
                        <a:t> </a:t>
                      </a:r>
                      <a:r>
                        <a:rPr lang="en-US" sz="1400" dirty="0" err="1">
                          <a:effectLst/>
                        </a:rPr>
                        <a:t>Claridad</a:t>
                      </a:r>
                      <a:r>
                        <a:rPr lang="en-US" sz="1400" dirty="0">
                          <a:effectLst/>
                        </a:rPr>
                        <a:t> de las </a:t>
                      </a:r>
                      <a:r>
                        <a:rPr lang="en-US" sz="1400" dirty="0" err="1">
                          <a:effectLst/>
                        </a:rPr>
                        <a:t>explicaciones</a:t>
                      </a:r>
                      <a:r>
                        <a:rPr lang="en-US" sz="1400" dirty="0">
                          <a:effectLst/>
                        </a:rPr>
                        <a:t>.</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124460" algn="l">
                        <a:spcBef>
                          <a:spcPts val="225"/>
                        </a:spcBef>
                        <a:buNone/>
                      </a:pPr>
                      <a:r>
                        <a:rPr lang="en-US" sz="1400">
                          <a:effectLst/>
                        </a:rPr>
                        <a:t>4.95</a:t>
                      </a:r>
                      <a:endParaRPr lang="es-ES" sz="140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marR="132715" indent="0" algn="l">
                        <a:spcBef>
                          <a:spcPts val="225"/>
                        </a:spcBef>
                        <a:buNone/>
                      </a:pPr>
                      <a:r>
                        <a:rPr lang="en-US" sz="1400" dirty="0">
                          <a:effectLst/>
                        </a:rPr>
                        <a:t>0.227</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2466009787"/>
                  </a:ext>
                </a:extLst>
              </a:tr>
              <a:tr h="385438">
                <a:tc>
                  <a:txBody>
                    <a:bodyPr/>
                    <a:lstStyle/>
                    <a:p>
                      <a:pPr marL="0" marR="0" lvl="0" indent="0" algn="l" defTabSz="914400" rtl="0" eaLnBrk="1" fontAlgn="auto" latinLnBrk="0" hangingPunct="1">
                        <a:lnSpc>
                          <a:spcPct val="100000"/>
                        </a:lnSpc>
                        <a:spcBef>
                          <a:spcPts val="225"/>
                        </a:spcBef>
                        <a:spcAft>
                          <a:spcPts val="0"/>
                        </a:spcAft>
                        <a:buClrTx/>
                        <a:buSzTx/>
                        <a:buFontTx/>
                        <a:buNone/>
                        <a:tabLst/>
                        <a:defRPr/>
                      </a:pPr>
                      <a:r>
                        <a:rPr lang="es-ES" sz="1400" dirty="0">
                          <a:effectLst/>
                        </a:rPr>
                        <a:t>Conocimiento</a:t>
                      </a:r>
                      <a:r>
                        <a:rPr lang="es-ES" sz="1400" spc="-5" dirty="0">
                          <a:effectLst/>
                        </a:rPr>
                        <a:t> </a:t>
                      </a:r>
                      <a:r>
                        <a:rPr lang="es-ES" sz="1400" dirty="0">
                          <a:effectLst/>
                        </a:rPr>
                        <a:t>adquirido y</a:t>
                      </a:r>
                      <a:r>
                        <a:rPr lang="es-ES" sz="1400" spc="-5" dirty="0">
                          <a:effectLst/>
                        </a:rPr>
                        <a:t> </a:t>
                      </a:r>
                      <a:r>
                        <a:rPr lang="es-ES" sz="1400" dirty="0">
                          <a:effectLst/>
                        </a:rPr>
                        <a:t>utilidad para tu</a:t>
                      </a:r>
                      <a:r>
                        <a:rPr lang="es-ES" sz="1400" spc="-5" dirty="0">
                          <a:effectLst/>
                        </a:rPr>
                        <a:t> </a:t>
                      </a:r>
                      <a:r>
                        <a:rPr lang="es-ES" sz="1400" dirty="0">
                          <a:effectLst/>
                        </a:rPr>
                        <a:t>práctica clínica.</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124460" algn="l">
                        <a:spcBef>
                          <a:spcPts val="225"/>
                        </a:spcBef>
                        <a:buNone/>
                      </a:pPr>
                      <a:r>
                        <a:rPr lang="en-US" sz="1400" dirty="0">
                          <a:effectLst/>
                        </a:rPr>
                        <a:t>4.62</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marR="132715" indent="0" algn="l">
                        <a:spcBef>
                          <a:spcPts val="225"/>
                        </a:spcBef>
                        <a:buNone/>
                      </a:pPr>
                      <a:r>
                        <a:rPr lang="en-US" sz="1400" dirty="0">
                          <a:effectLst/>
                        </a:rPr>
                        <a:t>0.791</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3346581018"/>
                  </a:ext>
                </a:extLst>
              </a:tr>
              <a:tr h="385438">
                <a:tc>
                  <a:txBody>
                    <a:bodyPr/>
                    <a:lstStyle/>
                    <a:p>
                      <a:pPr algn="l">
                        <a:spcBef>
                          <a:spcPts val="225"/>
                        </a:spcBef>
                        <a:buNone/>
                      </a:pPr>
                      <a:r>
                        <a:rPr lang="en-US" sz="1400" dirty="0">
                          <a:effectLst/>
                        </a:rPr>
                        <a:t> Organización.</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124460" algn="l">
                        <a:spcBef>
                          <a:spcPts val="225"/>
                        </a:spcBef>
                        <a:buNone/>
                      </a:pPr>
                      <a:r>
                        <a:rPr lang="en-US" sz="1400" dirty="0">
                          <a:effectLst/>
                        </a:rPr>
                        <a:t>4.86</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tc>
                  <a:txBody>
                    <a:bodyPr/>
                    <a:lstStyle/>
                    <a:p>
                      <a:pPr marL="88900" marR="132715" indent="0" algn="l">
                        <a:spcBef>
                          <a:spcPts val="225"/>
                        </a:spcBef>
                        <a:buNone/>
                      </a:pPr>
                      <a:r>
                        <a:rPr lang="en-US" sz="1400" dirty="0">
                          <a:effectLst/>
                        </a:rPr>
                        <a:t>0.348</a:t>
                      </a:r>
                      <a:endParaRPr lang="es-ES" sz="1400" dirty="0">
                        <a:effectLst/>
                        <a:latin typeface="Segoe UI" panose="020B0502040204020203" pitchFamily="34" charset="0"/>
                        <a:ea typeface="Segoe UI" panose="020B0502040204020203" pitchFamily="34" charset="0"/>
                        <a:cs typeface="Times New Roman" panose="02020603050405020304" pitchFamily="18" charset="0"/>
                      </a:endParaRPr>
                    </a:p>
                  </a:txBody>
                  <a:tcPr marL="0" marR="0" marT="0" marB="0" anchor="ctr"/>
                </a:tc>
                <a:extLst>
                  <a:ext uri="{0D108BD9-81ED-4DB2-BD59-A6C34878D82A}">
                    <a16:rowId xmlns:a16="http://schemas.microsoft.com/office/drawing/2014/main" val="406693275"/>
                  </a:ext>
                </a:extLst>
              </a:tr>
            </a:tbl>
          </a:graphicData>
        </a:graphic>
      </p:graphicFrame>
      <p:pic>
        <p:nvPicPr>
          <p:cNvPr id="7" name="Imagen 6" descr="Una oficina con computadoras&#10;&#10;El contenido generado por IA puede ser incorrecto.">
            <a:extLst>
              <a:ext uri="{FF2B5EF4-FFF2-40B4-BE49-F238E27FC236}">
                <a16:creationId xmlns:a16="http://schemas.microsoft.com/office/drawing/2014/main" id="{5BA91BEA-E9C9-06ED-DA72-27323BADD2F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51444" y="2388566"/>
            <a:ext cx="3845560" cy="2736850"/>
          </a:xfrm>
          <a:prstGeom prst="rect">
            <a:avLst/>
          </a:prstGeom>
          <a:noFill/>
          <a:ln>
            <a:noFill/>
          </a:ln>
        </p:spPr>
      </p:pic>
      <p:sp>
        <p:nvSpPr>
          <p:cNvPr id="9" name="Título 4">
            <a:extLst>
              <a:ext uri="{FF2B5EF4-FFF2-40B4-BE49-F238E27FC236}">
                <a16:creationId xmlns:a16="http://schemas.microsoft.com/office/drawing/2014/main" id="{2CFE4D11-D3EB-006B-EB95-1AF0DB7135F3}"/>
              </a:ext>
            </a:extLst>
          </p:cNvPr>
          <p:cNvSpPr>
            <a:spLocks noGrp="1"/>
          </p:cNvSpPr>
          <p:nvPr>
            <p:ph type="title"/>
          </p:nvPr>
        </p:nvSpPr>
        <p:spPr>
          <a:xfrm>
            <a:off x="354977" y="195345"/>
            <a:ext cx="5741023" cy="866120"/>
          </a:xfrm>
        </p:spPr>
        <p:txBody>
          <a:bodyPr/>
          <a:lstStyle/>
          <a:p>
            <a:pPr>
              <a:lnSpc>
                <a:spcPct val="100000"/>
              </a:lnSpc>
            </a:pPr>
            <a:r>
              <a:rPr lang="es-ES" sz="2000" dirty="0"/>
              <a:t>Explorando el movimiento humano: un viaje por un laboratorio clínico que usa una tecnología de cine.</a:t>
            </a:r>
          </a:p>
        </p:txBody>
      </p:sp>
    </p:spTree>
    <p:extLst>
      <p:ext uri="{BB962C8B-B14F-4D97-AF65-F5344CB8AC3E}">
        <p14:creationId xmlns:p14="http://schemas.microsoft.com/office/powerpoint/2010/main" val="3666002006"/>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a:extLst>
            <a:ext uri="{FF2B5EF4-FFF2-40B4-BE49-F238E27FC236}">
              <a16:creationId xmlns:a16="http://schemas.microsoft.com/office/drawing/2014/main" id="{37D9C74F-E9F8-A821-CAE0-BF5E5EBE825B}"/>
            </a:ext>
          </a:extLst>
        </p:cNvPr>
        <p:cNvGrpSpPr/>
        <p:nvPr/>
      </p:nvGrpSpPr>
      <p:grpSpPr>
        <a:xfrm>
          <a:off x="0" y="0"/>
          <a:ext cx="0" cy="0"/>
          <a:chOff x="0" y="0"/>
          <a:chExt cx="0" cy="0"/>
        </a:xfrm>
      </p:grpSpPr>
      <p:sp>
        <p:nvSpPr>
          <p:cNvPr id="16" name="CuadroTexto 15">
            <a:extLst>
              <a:ext uri="{FF2B5EF4-FFF2-40B4-BE49-F238E27FC236}">
                <a16:creationId xmlns:a16="http://schemas.microsoft.com/office/drawing/2014/main" id="{9E06A0DA-99AF-C5A5-A465-B8F1841D5000}"/>
              </a:ext>
            </a:extLst>
          </p:cNvPr>
          <p:cNvSpPr txBox="1"/>
          <p:nvPr/>
        </p:nvSpPr>
        <p:spPr>
          <a:xfrm>
            <a:off x="9034668" y="852183"/>
            <a:ext cx="2836639" cy="307777"/>
          </a:xfrm>
          <a:prstGeom prst="rect">
            <a:avLst/>
          </a:prstGeom>
          <a:noFill/>
        </p:spPr>
        <p:txBody>
          <a:bodyPr wrap="square" rtlCol="0">
            <a:spAutoFit/>
          </a:bodyPr>
          <a:lstStyle/>
          <a:p>
            <a:pPr algn="r"/>
            <a:r>
              <a:rPr lang="es-ES" sz="1400" dirty="0"/>
              <a:t>DIFUSIÓN</a:t>
            </a:r>
          </a:p>
        </p:txBody>
      </p:sp>
      <p:sp>
        <p:nvSpPr>
          <p:cNvPr id="17" name="CuadroTexto 16">
            <a:extLst>
              <a:ext uri="{FF2B5EF4-FFF2-40B4-BE49-F238E27FC236}">
                <a16:creationId xmlns:a16="http://schemas.microsoft.com/office/drawing/2014/main" id="{609B21EC-CDCD-4A0F-4352-CC6CACF68A8B}"/>
              </a:ext>
            </a:extLst>
          </p:cNvPr>
          <p:cNvSpPr txBox="1"/>
          <p:nvPr/>
        </p:nvSpPr>
        <p:spPr>
          <a:xfrm>
            <a:off x="7449391" y="1280405"/>
            <a:ext cx="4209209" cy="3108543"/>
          </a:xfrm>
          <a:prstGeom prst="rect">
            <a:avLst/>
          </a:prstGeom>
          <a:noFill/>
        </p:spPr>
        <p:txBody>
          <a:bodyPr wrap="square" rtlCol="0">
            <a:spAutoFit/>
          </a:bodyPr>
          <a:lstStyle/>
          <a:p>
            <a:r>
              <a:rPr lang="es-ES" sz="1400" b="1" dirty="0"/>
              <a:t>Enlaces a artículos y comunicaciones:</a:t>
            </a:r>
          </a:p>
          <a:p>
            <a:pPr algn="just"/>
            <a:r>
              <a:rPr lang="es-ES" sz="1400" dirty="0"/>
              <a:t>-  Enseñanza de las alteraciones del movimiento humano en Ciencias de la Salud: experiencias de innovación docente. Presentado en el I Congreso en Innovación Docente de las Universidades Madrileñas: </a:t>
            </a:r>
            <a:r>
              <a:rPr lang="es-ES" sz="1400" dirty="0" err="1"/>
              <a:t>MadrID</a:t>
            </a:r>
            <a:r>
              <a:rPr lang="es-ES" sz="1400" dirty="0"/>
              <a:t>, celebrado los días 3 y 4 de octubre de 2024 en la Universidad Autónoma de Madrid.</a:t>
            </a:r>
          </a:p>
          <a:p>
            <a:endParaRPr lang="es-ES" sz="1400" dirty="0"/>
          </a:p>
          <a:p>
            <a:r>
              <a:rPr lang="es-ES" sz="1400" b="1" dirty="0"/>
              <a:t>Enlaces a materiales creados en abierto: </a:t>
            </a:r>
            <a:r>
              <a:rPr lang="es-ES" sz="1400" dirty="0"/>
              <a:t>repositorio institucional de la biblioteca URJC.</a:t>
            </a:r>
          </a:p>
          <a:p>
            <a:endParaRPr lang="es-ES" sz="1400" dirty="0"/>
          </a:p>
          <a:p>
            <a:r>
              <a:rPr lang="es-ES" sz="1400" b="1" dirty="0"/>
              <a:t>Cuentas del proyecto en redes sociales: </a:t>
            </a:r>
            <a:r>
              <a:rPr lang="es-ES" sz="1400" dirty="0">
                <a:solidFill>
                  <a:srgbClr val="404040"/>
                </a:solidFill>
                <a:effectLst/>
                <a:latin typeface="Gill Sans MT" panose="020B0502020104020203" pitchFamily="34" charset="0"/>
                <a:ea typeface="Calibri" panose="020F0502020204030204" pitchFamily="34" charset="0"/>
                <a:cs typeface="Calibri" panose="020F0502020204030204" pitchFamily="34" charset="0"/>
              </a:rPr>
              <a:t>podcast </a:t>
            </a:r>
            <a:r>
              <a:rPr lang="es-ES" sz="1400" u="sng" dirty="0">
                <a:solidFill>
                  <a:srgbClr val="404040"/>
                </a:solidFill>
                <a:effectLst/>
                <a:latin typeface="Gill Sans MT" panose="020B0502020104020203" pitchFamily="34" charset="0"/>
                <a:ea typeface="Calibri" panose="020F0502020204030204" pitchFamily="34" charset="0"/>
                <a:cs typeface="Calibri" panose="020F0502020204030204" pitchFamily="34" charset="0"/>
                <a:hlinkClick r:id="rId2"/>
              </a:rPr>
              <a:t>MOVEDUCA</a:t>
            </a:r>
            <a:r>
              <a:rPr lang="es-ES" sz="1400" u="sng" dirty="0">
                <a:solidFill>
                  <a:srgbClr val="404040"/>
                </a:solidFill>
                <a:latin typeface="Gill Sans MT" panose="020B0502020104020203" pitchFamily="34" charset="0"/>
                <a:ea typeface="Calibri" panose="020F0502020204030204" pitchFamily="34" charset="0"/>
                <a:cs typeface="Calibri" panose="020F0502020204030204" pitchFamily="34" charset="0"/>
              </a:rPr>
              <a:t>, </a:t>
            </a:r>
            <a:r>
              <a:rPr lang="es-ES" sz="1400" dirty="0">
                <a:solidFill>
                  <a:srgbClr val="404040"/>
                </a:solidFill>
                <a:effectLst/>
                <a:latin typeface="Gill Sans MT" panose="020B0502020104020203" pitchFamily="34" charset="0"/>
                <a:ea typeface="Calibri" panose="020F0502020204030204" pitchFamily="34" charset="0"/>
                <a:cs typeface="Calibri" panose="020F0502020204030204" pitchFamily="34" charset="0"/>
              </a:rPr>
              <a:t>material audiovisual disponible en </a:t>
            </a:r>
            <a:r>
              <a:rPr lang="es-ES" sz="1400" u="sng" dirty="0">
                <a:solidFill>
                  <a:srgbClr val="404040"/>
                </a:solidFill>
                <a:effectLst/>
                <a:latin typeface="Gill Sans MT" panose="020B0502020104020203" pitchFamily="34" charset="0"/>
                <a:ea typeface="Calibri" panose="020F0502020204030204" pitchFamily="34" charset="0"/>
                <a:cs typeface="Calibri" panose="020F0502020204030204" pitchFamily="34" charset="0"/>
                <a:hlinkClick r:id="rId3"/>
              </a:rPr>
              <a:t>URJC online</a:t>
            </a:r>
            <a:r>
              <a:rPr lang="es-ES" sz="1400" dirty="0">
                <a:solidFill>
                  <a:srgbClr val="404040"/>
                </a:solidFill>
                <a:effectLst/>
                <a:latin typeface="Gill Sans MT" panose="020B0502020104020203" pitchFamily="34" charset="0"/>
                <a:ea typeface="Calibri" panose="020F0502020204030204" pitchFamily="34" charset="0"/>
                <a:cs typeface="Calibri" panose="020F0502020204030204" pitchFamily="34" charset="0"/>
              </a:rPr>
              <a:t>. </a:t>
            </a:r>
            <a:endParaRPr lang="es-ES" sz="1400" dirty="0"/>
          </a:p>
        </p:txBody>
      </p:sp>
      <p:sp>
        <p:nvSpPr>
          <p:cNvPr id="29" name="Rectángulo: esquina doblada 28">
            <a:extLst>
              <a:ext uri="{FF2B5EF4-FFF2-40B4-BE49-F238E27FC236}">
                <a16:creationId xmlns:a16="http://schemas.microsoft.com/office/drawing/2014/main" id="{F6A00225-0491-21E9-D3B8-CF84E83FA1D2}"/>
              </a:ext>
            </a:extLst>
          </p:cNvPr>
          <p:cNvSpPr/>
          <p:nvPr/>
        </p:nvSpPr>
        <p:spPr>
          <a:xfrm>
            <a:off x="7336972" y="731738"/>
            <a:ext cx="4534335" cy="4102592"/>
          </a:xfrm>
          <a:prstGeom prst="foldedCorner">
            <a:avLst/>
          </a:prstGeom>
          <a:noFill/>
          <a:ln w="19050" cap="flat" cmpd="sng" algn="ctr">
            <a:solidFill>
              <a:srgbClr val="CB0017"/>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es-ES">
              <a:solidFill>
                <a:schemeClr val="accent6"/>
              </a:solidFill>
            </a:endParaRPr>
          </a:p>
        </p:txBody>
      </p:sp>
      <p:sp>
        <p:nvSpPr>
          <p:cNvPr id="7" name="Rectángulo: esquinas redondeadas 6">
            <a:extLst>
              <a:ext uri="{FF2B5EF4-FFF2-40B4-BE49-F238E27FC236}">
                <a16:creationId xmlns:a16="http://schemas.microsoft.com/office/drawing/2014/main" id="{97D546E5-D163-3AAD-D823-6BB9F6BD0074}"/>
              </a:ext>
            </a:extLst>
          </p:cNvPr>
          <p:cNvSpPr/>
          <p:nvPr/>
        </p:nvSpPr>
        <p:spPr>
          <a:xfrm>
            <a:off x="7336972" y="5310941"/>
            <a:ext cx="4534335" cy="1330436"/>
          </a:xfrm>
          <a:prstGeom prst="roundRect">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s-ES" dirty="0"/>
          </a:p>
        </p:txBody>
      </p:sp>
      <p:sp>
        <p:nvSpPr>
          <p:cNvPr id="14" name="CuadroTexto 13">
            <a:extLst>
              <a:ext uri="{FF2B5EF4-FFF2-40B4-BE49-F238E27FC236}">
                <a16:creationId xmlns:a16="http://schemas.microsoft.com/office/drawing/2014/main" id="{92C46C12-215B-3237-65FA-E1433624E4A5}"/>
              </a:ext>
            </a:extLst>
          </p:cNvPr>
          <p:cNvSpPr txBox="1"/>
          <p:nvPr/>
        </p:nvSpPr>
        <p:spPr>
          <a:xfrm>
            <a:off x="8647255" y="4913353"/>
            <a:ext cx="1896832" cy="307777"/>
          </a:xfrm>
          <a:prstGeom prst="rect">
            <a:avLst/>
          </a:prstGeom>
          <a:noFill/>
        </p:spPr>
        <p:txBody>
          <a:bodyPr wrap="square" rtlCol="0">
            <a:spAutoFit/>
          </a:bodyPr>
          <a:lstStyle/>
          <a:p>
            <a:pPr algn="ctr"/>
            <a:r>
              <a:rPr lang="es-ES" sz="1400" dirty="0"/>
              <a:t>PROSPECCIÓN</a:t>
            </a:r>
          </a:p>
        </p:txBody>
      </p:sp>
      <p:sp>
        <p:nvSpPr>
          <p:cNvPr id="15" name="CuadroTexto 14">
            <a:extLst>
              <a:ext uri="{FF2B5EF4-FFF2-40B4-BE49-F238E27FC236}">
                <a16:creationId xmlns:a16="http://schemas.microsoft.com/office/drawing/2014/main" id="{57BC6EE8-E43A-3364-93F0-D10C1EC7B1E6}"/>
              </a:ext>
            </a:extLst>
          </p:cNvPr>
          <p:cNvSpPr txBox="1"/>
          <p:nvPr/>
        </p:nvSpPr>
        <p:spPr>
          <a:xfrm>
            <a:off x="7485775" y="5439095"/>
            <a:ext cx="4083373" cy="1015663"/>
          </a:xfrm>
          <a:prstGeom prst="rect">
            <a:avLst/>
          </a:prstGeom>
          <a:noFill/>
        </p:spPr>
        <p:txBody>
          <a:bodyPr wrap="square" rtlCol="0">
            <a:spAutoFit/>
          </a:bodyPr>
          <a:lstStyle/>
          <a:p>
            <a:r>
              <a:rPr lang="es-ES" sz="1200" dirty="0"/>
              <a:t>Realización de una segunda edición con la participación de los estudiantes en la creación de contenidos.</a:t>
            </a:r>
          </a:p>
          <a:p>
            <a:endParaRPr lang="es-ES" sz="1200" dirty="0"/>
          </a:p>
          <a:p>
            <a:r>
              <a:rPr lang="es-ES" sz="1200" dirty="0"/>
              <a:t>Publicación de artículo científico sobre la evolución del proyecto a lo largo de los años. </a:t>
            </a:r>
          </a:p>
        </p:txBody>
      </p:sp>
      <p:sp>
        <p:nvSpPr>
          <p:cNvPr id="2" name="Estrella: 10 puntas 1">
            <a:extLst>
              <a:ext uri="{FF2B5EF4-FFF2-40B4-BE49-F238E27FC236}">
                <a16:creationId xmlns:a16="http://schemas.microsoft.com/office/drawing/2014/main" id="{F6C2D97E-2FAF-F442-1770-DECDCA9A0038}"/>
              </a:ext>
            </a:extLst>
          </p:cNvPr>
          <p:cNvSpPr/>
          <p:nvPr/>
        </p:nvSpPr>
        <p:spPr>
          <a:xfrm>
            <a:off x="11229087" y="108991"/>
            <a:ext cx="569929" cy="476337"/>
          </a:xfrm>
          <a:prstGeom prst="star1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s-ES" sz="1400" dirty="0"/>
              <a:t>ED</a:t>
            </a:r>
          </a:p>
        </p:txBody>
      </p:sp>
      <p:sp>
        <p:nvSpPr>
          <p:cNvPr id="6" name="Título 4">
            <a:extLst>
              <a:ext uri="{FF2B5EF4-FFF2-40B4-BE49-F238E27FC236}">
                <a16:creationId xmlns:a16="http://schemas.microsoft.com/office/drawing/2014/main" id="{E767AA1C-6289-612A-8EFE-54E8610858DE}"/>
              </a:ext>
            </a:extLst>
          </p:cNvPr>
          <p:cNvSpPr>
            <a:spLocks noGrp="1"/>
          </p:cNvSpPr>
          <p:nvPr>
            <p:ph type="title"/>
          </p:nvPr>
        </p:nvSpPr>
        <p:spPr>
          <a:xfrm>
            <a:off x="392984" y="196395"/>
            <a:ext cx="5772183" cy="808547"/>
          </a:xfrm>
        </p:spPr>
        <p:txBody>
          <a:bodyPr/>
          <a:lstStyle/>
          <a:p>
            <a:pPr>
              <a:lnSpc>
                <a:spcPct val="100000"/>
              </a:lnSpc>
            </a:pPr>
            <a:r>
              <a:rPr lang="es-ES" sz="2000" dirty="0"/>
              <a:t>Explorando el movimiento humano: un viaje por un laboratorio clínico que usa una tecnología de cine</a:t>
            </a:r>
          </a:p>
        </p:txBody>
      </p:sp>
      <p:pic>
        <p:nvPicPr>
          <p:cNvPr id="13" name="Imagen 12" descr="Diagrama, Escala de tiempo&#10;&#10;Descripción generada automáticamente">
            <a:extLst>
              <a:ext uri="{FF2B5EF4-FFF2-40B4-BE49-F238E27FC236}">
                <a16:creationId xmlns:a16="http://schemas.microsoft.com/office/drawing/2014/main" id="{A7A46455-FD77-FDEA-E7F0-2F2D5F39C4D9}"/>
              </a:ext>
            </a:extLst>
          </p:cNvPr>
          <p:cNvPicPr>
            <a:picLocks noChangeAspect="1"/>
          </p:cNvPicPr>
          <p:nvPr/>
        </p:nvPicPr>
        <p:blipFill>
          <a:blip r:embed="rId4"/>
          <a:stretch>
            <a:fillRect/>
          </a:stretch>
        </p:blipFill>
        <p:spPr>
          <a:xfrm>
            <a:off x="1879559" y="1004942"/>
            <a:ext cx="3945899" cy="5577595"/>
          </a:xfrm>
          <a:prstGeom prst="rect">
            <a:avLst/>
          </a:prstGeom>
        </p:spPr>
      </p:pic>
    </p:spTree>
    <p:extLst>
      <p:ext uri="{BB962C8B-B14F-4D97-AF65-F5344CB8AC3E}">
        <p14:creationId xmlns:p14="http://schemas.microsoft.com/office/powerpoint/2010/main" val="1041254323"/>
      </p:ext>
    </p:extLst>
  </p:cSld>
  <p:clrMapOvr>
    <a:masterClrMapping/>
  </p:clrMapOvr>
  <mc:AlternateContent xmlns:mc="http://schemas.openxmlformats.org/markup-compatibility/2006" xmlns:p14="http://schemas.microsoft.com/office/powerpoint/2010/main">
    <mc:Choice Requires="p14">
      <p:transition spd="slow" p14:dur="20000" advClick="0"/>
    </mc:Choice>
    <mc:Fallback xmlns="">
      <p:transition spd="slow" advClick="0"/>
    </mc:Fallback>
  </mc:AlternateContent>
</p:sld>
</file>

<file path=ppt/theme/theme1.xml><?xml version="1.0" encoding="utf-8"?>
<a:theme xmlns:a="http://schemas.openxmlformats.org/drawingml/2006/main" name="Plantilla-PowerPoint-URJConline">
  <a:themeElements>
    <a:clrScheme name="URJC online">
      <a:dk1>
        <a:sysClr val="windowText" lastClr="000000"/>
      </a:dk1>
      <a:lt1>
        <a:sysClr val="window" lastClr="FFFFFF"/>
      </a:lt1>
      <a:dk2>
        <a:srgbClr val="303030"/>
      </a:dk2>
      <a:lt2>
        <a:srgbClr val="DEDEE0"/>
      </a:lt2>
      <a:accent1>
        <a:srgbClr val="CB0017"/>
      </a:accent1>
      <a:accent2>
        <a:srgbClr val="49CFA3"/>
      </a:accent2>
      <a:accent3>
        <a:srgbClr val="3470B6"/>
      </a:accent3>
      <a:accent4>
        <a:srgbClr val="D8E639"/>
      </a:accent4>
      <a:accent5>
        <a:srgbClr val="424E5B"/>
      </a:accent5>
      <a:accent6>
        <a:srgbClr val="730E00"/>
      </a:accent6>
      <a:hlink>
        <a:srgbClr val="CB0017"/>
      </a:hlink>
      <a:folHlink>
        <a:srgbClr val="3470B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ción9" id="{3EC2C1D0-2FA4-CD42-9293-D9E385A66857}" vid="{E9430111-DCAB-AE43-957B-86D889553137}"/>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615B3FE6BEC05A42851C2D24585DC6FE" ma:contentTypeVersion="17" ma:contentTypeDescription="Crear nuevo documento." ma:contentTypeScope="" ma:versionID="39874a15e34eec3b2cad67b4911785d6">
  <xsd:schema xmlns:xsd="http://www.w3.org/2001/XMLSchema" xmlns:xs="http://www.w3.org/2001/XMLSchema" xmlns:p="http://schemas.microsoft.com/office/2006/metadata/properties" xmlns:ns2="466db577-9554-4c5b-9261-ee00f9e0e057" xmlns:ns3="fb290e72-d2e4-4e68-8a85-7cb76d3458ae" targetNamespace="http://schemas.microsoft.com/office/2006/metadata/properties" ma:root="true" ma:fieldsID="c7c8241575a5e481f35fe1d69a3b6523" ns2:_="" ns3:_="">
    <xsd:import namespace="466db577-9554-4c5b-9261-ee00f9e0e057"/>
    <xsd:import namespace="fb290e72-d2e4-4e68-8a85-7cb76d3458a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GenerationTime" minOccurs="0"/>
                <xsd:element ref="ns2:MediaServiceEventHashCode" minOccurs="0"/>
                <xsd:element ref="ns2:MediaServiceOCR" minOccurs="0"/>
                <xsd:element ref="ns3:SharedWithUsers" minOccurs="0"/>
                <xsd:element ref="ns3:SharedWithDetails" minOccurs="0"/>
                <xsd:element ref="ns2:MediaServiceAutoKeyPoints" minOccurs="0"/>
                <xsd:element ref="ns2:MediaServiceKeyPoints" minOccurs="0"/>
                <xsd:element ref="ns2:lcf76f155ced4ddcb4097134ff3c332f" minOccurs="0"/>
                <xsd:element ref="ns3:TaxCatchAll" minOccurs="0"/>
                <xsd:element ref="ns2:MediaServiceSearchPropertie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66db577-9554-4c5b-9261-ee00f9e0e0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19" nillable="true" ma:taxonomy="true" ma:internalName="lcf76f155ced4ddcb4097134ff3c332f" ma:taxonomyFieldName="MediaServiceImageTags" ma:displayName="Etiquetas de imagen" ma:readOnly="false" ma:fieldId="{5cf76f15-5ced-4ddc-b409-7134ff3c332f}" ma:taxonomyMulti="true" ma:sspId="df859abf-b1ed-4d7f-b0cb-7b9e1165982f" ma:termSetId="09814cd3-568e-fe90-9814-8d621ff8fb84" ma:anchorId="fba54fb3-c3e1-fe81-a776-ca4b69148c4d" ma:open="true" ma:isKeyword="false">
      <xsd:complexType>
        <xsd:sequence>
          <xsd:element ref="pc:Terms" minOccurs="0" maxOccurs="1"/>
        </xsd:sequence>
      </xsd:complexType>
    </xsd:element>
    <xsd:element name="MediaServiceSearchProperties" ma:index="21" nillable="true" ma:displayName="MediaServiceSearchProperties" ma:hidden="true" ma:internalName="MediaServiceSearchProperties" ma:readOnly="true">
      <xsd:simpleType>
        <xsd:restriction base="dms:Note"/>
      </xsd:simple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LengthInSeconds" ma:index="23"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fb290e72-d2e4-4e68-8a85-7cb76d3458ae" elementFormDefault="qualified">
    <xsd:import namespace="http://schemas.microsoft.com/office/2006/documentManagement/types"/>
    <xsd:import namespace="http://schemas.microsoft.com/office/infopath/2007/PartnerControls"/>
    <xsd:element name="SharedWithUsers" ma:index="14"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Detalles de uso compartido" ma:internalName="SharedWithDetails" ma:readOnly="true">
      <xsd:simpleType>
        <xsd:restriction base="dms:Note">
          <xsd:maxLength value="255"/>
        </xsd:restriction>
      </xsd:simpleType>
    </xsd:element>
    <xsd:element name="TaxCatchAll" ma:index="20" nillable="true" ma:displayName="Taxonomy Catch All Column" ma:hidden="true" ma:list="{c61c5cbd-fb8b-438d-8bff-305e8a75c321}" ma:internalName="TaxCatchAll" ma:showField="CatchAllData" ma:web="fb290e72-d2e4-4e68-8a85-7cb76d3458a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11143D4-DA16-4E63-BFA0-25F1B0FC429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66db577-9554-4c5b-9261-ee00f9e0e057"/>
    <ds:schemaRef ds:uri="fb290e72-d2e4-4e68-8a85-7cb76d3458a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F48613-1B27-40B4-9CA3-5B502305DF6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Plantilla-PowerPoint-16_9-CIED-2020(2)</Template>
  <TotalTime>282</TotalTime>
  <Words>682</Words>
  <Application>Microsoft Office PowerPoint</Application>
  <PresentationFormat>Panorámica</PresentationFormat>
  <Paragraphs>81</Paragraphs>
  <Slides>4</Slides>
  <Notes>2</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4</vt:i4>
      </vt:variant>
    </vt:vector>
  </HeadingPairs>
  <TitlesOfParts>
    <vt:vector size="12" baseType="lpstr">
      <vt:lpstr>Arial</vt:lpstr>
      <vt:lpstr>Calibri</vt:lpstr>
      <vt:lpstr>Gill Sans MT</vt:lpstr>
      <vt:lpstr>Helvetica</vt:lpstr>
      <vt:lpstr>Inter</vt:lpstr>
      <vt:lpstr>Segoe UI</vt:lpstr>
      <vt:lpstr>Wingdings 2</vt:lpstr>
      <vt:lpstr>Plantilla-PowerPoint-URJConline</vt:lpstr>
      <vt:lpstr>Explorando EL MOVIMIENTO HUMANO: Un Viaje por un laboratorio clínico que usa UNA tecnología de cine.</vt:lpstr>
      <vt:lpstr>Explorando el movimiento humano: un viaje por un laboratorio clínico que usa una tecnología de cine.</vt:lpstr>
      <vt:lpstr>Explorando el movimiento humano: un viaje por un laboratorio clínico que usa una tecnología de cine.</vt:lpstr>
      <vt:lpstr>Explorando el movimiento humano: un viaje por un laboratorio clínico que usa una tecnología de cine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TÍTULO DEL PROYECTO</dc:title>
  <dc:creator>M. Irene RM</dc:creator>
  <cp:lastModifiedBy>Francisco Molina Rueda</cp:lastModifiedBy>
  <cp:revision>5</cp:revision>
  <dcterms:created xsi:type="dcterms:W3CDTF">2024-03-19T12:28:41Z</dcterms:created>
  <dcterms:modified xsi:type="dcterms:W3CDTF">2025-07-15T08:54:49Z</dcterms:modified>
</cp:coreProperties>
</file>