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375" r:id="rId3"/>
    <p:sldId id="258" r:id="rId4"/>
    <p:sldId id="338" r:id="rId5"/>
    <p:sldId id="351" r:id="rId6"/>
    <p:sldId id="357" r:id="rId7"/>
    <p:sldId id="359" r:id="rId8"/>
    <p:sldId id="371" r:id="rId9"/>
    <p:sldId id="372" r:id="rId10"/>
    <p:sldId id="374" r:id="rId11"/>
    <p:sldId id="378" r:id="rId12"/>
    <p:sldId id="379" r:id="rId13"/>
    <p:sldId id="380" r:id="rId14"/>
    <p:sldId id="356" r:id="rId15"/>
    <p:sldId id="377" r:id="rId16"/>
    <p:sldId id="376" r:id="rId17"/>
    <p:sldId id="367" r:id="rId18"/>
    <p:sldId id="373" r:id="rId19"/>
    <p:sldId id="369" r:id="rId20"/>
  </p:sldIdLst>
  <p:sldSz cx="9144000" cy="6858000" type="screen4x3"/>
  <p:notesSz cx="7099300" cy="10234613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u="sng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u="sng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E9604E1-D97A-4979-88C7-9332A718EEFD}" v="2" dt="2024-11-12T11:17:04.860"/>
    <p1510:client id="{A85CB7F4-1F05-470F-BA19-FAD0778C6A49}" v="41" dt="2024-11-11T15:41:58.133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5" d="100"/>
          <a:sy n="105" d="100"/>
        </p:scale>
        <p:origin x="1794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microsoft.com/office/2016/11/relationships/changesInfo" Target="changesInfos/changesInfo1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Relationship Id="rId27" Type="http://schemas.microsoft.com/office/2015/10/relationships/revisionInfo" Target="revisionInfo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tonio González Pardo" userId="d14e0c7e-f661-4f13-b68a-fd817babc351" providerId="ADAL" clId="{1B379277-F96C-48F0-B3C3-09051F369A57}"/>
    <pc:docChg chg="undo custSel modSld">
      <pc:chgData name="Antonio González Pardo" userId="d14e0c7e-f661-4f13-b68a-fd817babc351" providerId="ADAL" clId="{1B379277-F96C-48F0-B3C3-09051F369A57}" dt="2023-09-10T20:22:59.252" v="11" actId="6549"/>
      <pc:docMkLst>
        <pc:docMk/>
      </pc:docMkLst>
      <pc:sldChg chg="modSp mod">
        <pc:chgData name="Antonio González Pardo" userId="d14e0c7e-f661-4f13-b68a-fd817babc351" providerId="ADAL" clId="{1B379277-F96C-48F0-B3C3-09051F369A57}" dt="2023-09-10T18:56:58.560" v="5" actId="123"/>
        <pc:sldMkLst>
          <pc:docMk/>
          <pc:sldMk cId="0" sldId="338"/>
        </pc:sldMkLst>
        <pc:spChg chg="mod">
          <ac:chgData name="Antonio González Pardo" userId="d14e0c7e-f661-4f13-b68a-fd817babc351" providerId="ADAL" clId="{1B379277-F96C-48F0-B3C3-09051F369A57}" dt="2023-09-10T18:56:58.560" v="5" actId="123"/>
          <ac:spMkLst>
            <pc:docMk/>
            <pc:sldMk cId="0" sldId="338"/>
            <ac:spMk id="15362" creationId="{00000000-0000-0000-0000-000000000000}"/>
          </ac:spMkLst>
        </pc:spChg>
      </pc:sldChg>
      <pc:sldChg chg="modSp mod">
        <pc:chgData name="Antonio González Pardo" userId="d14e0c7e-f661-4f13-b68a-fd817babc351" providerId="ADAL" clId="{1B379277-F96C-48F0-B3C3-09051F369A57}" dt="2023-09-10T19:00:49.435" v="7" actId="20577"/>
        <pc:sldMkLst>
          <pc:docMk/>
          <pc:sldMk cId="3643213673" sldId="357"/>
        </pc:sldMkLst>
        <pc:spChg chg="mod">
          <ac:chgData name="Antonio González Pardo" userId="d14e0c7e-f661-4f13-b68a-fd817babc351" providerId="ADAL" clId="{1B379277-F96C-48F0-B3C3-09051F369A57}" dt="2023-09-10T19:00:49.435" v="7" actId="20577"/>
          <ac:spMkLst>
            <pc:docMk/>
            <pc:sldMk cId="3643213673" sldId="357"/>
            <ac:spMk id="15362" creationId="{00000000-0000-0000-0000-000000000000}"/>
          </ac:spMkLst>
        </pc:spChg>
      </pc:sldChg>
      <pc:sldChg chg="modSp mod">
        <pc:chgData name="Antonio González Pardo" userId="d14e0c7e-f661-4f13-b68a-fd817babc351" providerId="ADAL" clId="{1B379277-F96C-48F0-B3C3-09051F369A57}" dt="2023-09-10T19:01:52.540" v="8" actId="242"/>
        <pc:sldMkLst>
          <pc:docMk/>
          <pc:sldMk cId="1064798009" sldId="371"/>
        </pc:sldMkLst>
        <pc:spChg chg="mod">
          <ac:chgData name="Antonio González Pardo" userId="d14e0c7e-f661-4f13-b68a-fd817babc351" providerId="ADAL" clId="{1B379277-F96C-48F0-B3C3-09051F369A57}" dt="2023-09-10T19:01:52.540" v="8" actId="242"/>
          <ac:spMkLst>
            <pc:docMk/>
            <pc:sldMk cId="1064798009" sldId="371"/>
            <ac:spMk id="15362" creationId="{00000000-0000-0000-0000-000000000000}"/>
          </ac:spMkLst>
        </pc:spChg>
      </pc:sldChg>
      <pc:sldChg chg="modSp mod modNotesTx">
        <pc:chgData name="Antonio González Pardo" userId="d14e0c7e-f661-4f13-b68a-fd817babc351" providerId="ADAL" clId="{1B379277-F96C-48F0-B3C3-09051F369A57}" dt="2023-09-10T20:22:59.252" v="11" actId="6549"/>
        <pc:sldMkLst>
          <pc:docMk/>
          <pc:sldMk cId="1640001270" sldId="372"/>
        </pc:sldMkLst>
        <pc:spChg chg="mod">
          <ac:chgData name="Antonio González Pardo" userId="d14e0c7e-f661-4f13-b68a-fd817babc351" providerId="ADAL" clId="{1B379277-F96C-48F0-B3C3-09051F369A57}" dt="2023-09-10T19:52:20.829" v="10" actId="114"/>
          <ac:spMkLst>
            <pc:docMk/>
            <pc:sldMk cId="1640001270" sldId="372"/>
            <ac:spMk id="15362" creationId="{00000000-0000-0000-0000-000000000000}"/>
          </ac:spMkLst>
        </pc:spChg>
      </pc:sldChg>
    </pc:docChg>
  </pc:docChgLst>
  <pc:docChgLst>
    <pc:chgData name="Antonio González Pardo" userId="d14e0c7e-f661-4f13-b68a-fd817babc351" providerId="ADAL" clId="{AABED03F-F298-48C9-81C3-84985BBE49CD}"/>
    <pc:docChg chg="custSel modSld">
      <pc:chgData name="Antonio González Pardo" userId="d14e0c7e-f661-4f13-b68a-fd817babc351" providerId="ADAL" clId="{AABED03F-F298-48C9-81C3-84985BBE49CD}" dt="2022-09-14T06:03:57.326" v="143"/>
      <pc:docMkLst>
        <pc:docMk/>
      </pc:docMkLst>
      <pc:sldChg chg="addSp delSp modSp mod modAnim">
        <pc:chgData name="Antonio González Pardo" userId="d14e0c7e-f661-4f13-b68a-fd817babc351" providerId="ADAL" clId="{AABED03F-F298-48C9-81C3-84985BBE49CD}" dt="2022-09-14T06:03:57.326" v="143"/>
        <pc:sldMkLst>
          <pc:docMk/>
          <pc:sldMk cId="0" sldId="258"/>
        </pc:sldMkLst>
        <pc:spChg chg="mod">
          <ac:chgData name="Antonio González Pardo" userId="d14e0c7e-f661-4f13-b68a-fd817babc351" providerId="ADAL" clId="{AABED03F-F298-48C9-81C3-84985BBE49CD}" dt="2022-09-13T18:55:28.141" v="142" actId="1076"/>
          <ac:spMkLst>
            <pc:docMk/>
            <pc:sldMk cId="0" sldId="258"/>
            <ac:spMk id="6" creationId="{00000000-0000-0000-0000-000000000000}"/>
          </ac:spMkLst>
        </pc:spChg>
        <pc:spChg chg="add mod">
          <ac:chgData name="Antonio González Pardo" userId="d14e0c7e-f661-4f13-b68a-fd817babc351" providerId="ADAL" clId="{AABED03F-F298-48C9-81C3-84985BBE49CD}" dt="2022-09-13T18:55:28.141" v="142" actId="1076"/>
          <ac:spMkLst>
            <pc:docMk/>
            <pc:sldMk cId="0" sldId="258"/>
            <ac:spMk id="8" creationId="{11470350-33A3-75DF-FE12-0B13B4173491}"/>
          </ac:spMkLst>
        </pc:spChg>
        <pc:spChg chg="add del mod">
          <ac:chgData name="Antonio González Pardo" userId="d14e0c7e-f661-4f13-b68a-fd817babc351" providerId="ADAL" clId="{AABED03F-F298-48C9-81C3-84985BBE49CD}" dt="2022-09-13T18:52:55.058" v="111"/>
          <ac:spMkLst>
            <pc:docMk/>
            <pc:sldMk cId="0" sldId="258"/>
            <ac:spMk id="9" creationId="{E1500030-63F5-800A-10A8-DF11CE052EF8}"/>
          </ac:spMkLst>
        </pc:spChg>
        <pc:picChg chg="del">
          <ac:chgData name="Antonio González Pardo" userId="d14e0c7e-f661-4f13-b68a-fd817babc351" providerId="ADAL" clId="{AABED03F-F298-48C9-81C3-84985BBE49CD}" dt="2022-09-13T18:52:38.708" v="107" actId="478"/>
          <ac:picMkLst>
            <pc:docMk/>
            <pc:sldMk cId="0" sldId="258"/>
            <ac:picMk id="5" creationId="{CE6057E0-144B-AEB4-BCEF-CF91900E5E2B}"/>
          </ac:picMkLst>
        </pc:picChg>
      </pc:sldChg>
      <pc:sldChg chg="modSp mod">
        <pc:chgData name="Antonio González Pardo" userId="d14e0c7e-f661-4f13-b68a-fd817babc351" providerId="ADAL" clId="{AABED03F-F298-48C9-81C3-84985BBE49CD}" dt="2022-09-11T09:42:58.446" v="53" actId="20577"/>
        <pc:sldMkLst>
          <pc:docMk/>
          <pc:sldMk cId="3739692881" sldId="351"/>
        </pc:sldMkLst>
        <pc:spChg chg="mod">
          <ac:chgData name="Antonio González Pardo" userId="d14e0c7e-f661-4f13-b68a-fd817babc351" providerId="ADAL" clId="{AABED03F-F298-48C9-81C3-84985BBE49CD}" dt="2022-09-11T09:42:58.446" v="53" actId="20577"/>
          <ac:spMkLst>
            <pc:docMk/>
            <pc:sldMk cId="3739692881" sldId="351"/>
            <ac:spMk id="15362" creationId="{00000000-0000-0000-0000-000000000000}"/>
          </ac:spMkLst>
        </pc:spChg>
      </pc:sldChg>
      <pc:sldChg chg="modSp mod">
        <pc:chgData name="Antonio González Pardo" userId="d14e0c7e-f661-4f13-b68a-fd817babc351" providerId="ADAL" clId="{AABED03F-F298-48C9-81C3-84985BBE49CD}" dt="2022-09-11T09:43:23.925" v="55" actId="20577"/>
        <pc:sldMkLst>
          <pc:docMk/>
          <pc:sldMk cId="3643213673" sldId="357"/>
        </pc:sldMkLst>
        <pc:spChg chg="mod">
          <ac:chgData name="Antonio González Pardo" userId="d14e0c7e-f661-4f13-b68a-fd817babc351" providerId="ADAL" clId="{AABED03F-F298-48C9-81C3-84985BBE49CD}" dt="2022-09-11T09:43:23.925" v="55" actId="20577"/>
          <ac:spMkLst>
            <pc:docMk/>
            <pc:sldMk cId="3643213673" sldId="357"/>
            <ac:spMk id="15362" creationId="{00000000-0000-0000-0000-000000000000}"/>
          </ac:spMkLst>
        </pc:spChg>
      </pc:sldChg>
      <pc:sldChg chg="modNotesTx">
        <pc:chgData name="Antonio González Pardo" userId="d14e0c7e-f661-4f13-b68a-fd817babc351" providerId="ADAL" clId="{AABED03F-F298-48C9-81C3-84985BBE49CD}" dt="2022-09-11T09:50:49.196" v="106" actId="20577"/>
        <pc:sldMkLst>
          <pc:docMk/>
          <pc:sldMk cId="1640001270" sldId="372"/>
        </pc:sldMkLst>
      </pc:sldChg>
    </pc:docChg>
  </pc:docChgLst>
  <pc:docChgLst>
    <pc:chgData name="Raúl Martín Santamaría" userId="087e2469-f7a1-41a2-8aa4-8608edeb8ea5" providerId="ADAL" clId="{54F84501-59EE-4011-AFB4-C4CA6280944D}"/>
    <pc:docChg chg="undo custSel modSld">
      <pc:chgData name="Raúl Martín Santamaría" userId="087e2469-f7a1-41a2-8aa4-8608edeb8ea5" providerId="ADAL" clId="{54F84501-59EE-4011-AFB4-C4CA6280944D}" dt="2023-09-11T08:40:22.365" v="696" actId="20577"/>
      <pc:docMkLst>
        <pc:docMk/>
      </pc:docMkLst>
      <pc:sldChg chg="addSp delSp modSp mod addAnim delAnim">
        <pc:chgData name="Raúl Martín Santamaría" userId="087e2469-f7a1-41a2-8aa4-8608edeb8ea5" providerId="ADAL" clId="{54F84501-59EE-4011-AFB4-C4CA6280944D}" dt="2023-09-11T08:38:28.723" v="688" actId="113"/>
        <pc:sldMkLst>
          <pc:docMk/>
          <pc:sldMk cId="0" sldId="258"/>
        </pc:sldMkLst>
        <pc:spChg chg="add del mod">
          <ac:chgData name="Raúl Martín Santamaría" userId="087e2469-f7a1-41a2-8aa4-8608edeb8ea5" providerId="ADAL" clId="{54F84501-59EE-4011-AFB4-C4CA6280944D}" dt="2023-09-08T09:41:24.062" v="237" actId="478"/>
          <ac:spMkLst>
            <pc:docMk/>
            <pc:sldMk cId="0" sldId="258"/>
            <ac:spMk id="6" creationId="{00000000-0000-0000-0000-000000000000}"/>
          </ac:spMkLst>
        </pc:spChg>
        <pc:spChg chg="mod">
          <ac:chgData name="Raúl Martín Santamaría" userId="087e2469-f7a1-41a2-8aa4-8608edeb8ea5" providerId="ADAL" clId="{54F84501-59EE-4011-AFB4-C4CA6280944D}" dt="2023-09-11T08:38:28.723" v="688" actId="113"/>
          <ac:spMkLst>
            <pc:docMk/>
            <pc:sldMk cId="0" sldId="258"/>
            <ac:spMk id="8" creationId="{11470350-33A3-75DF-FE12-0B13B4173491}"/>
          </ac:spMkLst>
        </pc:spChg>
      </pc:sldChg>
      <pc:sldChg chg="modSp mod">
        <pc:chgData name="Raúl Martín Santamaría" userId="087e2469-f7a1-41a2-8aa4-8608edeb8ea5" providerId="ADAL" clId="{54F84501-59EE-4011-AFB4-C4CA6280944D}" dt="2023-09-08T09:40:49.334" v="219" actId="114"/>
        <pc:sldMkLst>
          <pc:docMk/>
          <pc:sldMk cId="0" sldId="338"/>
        </pc:sldMkLst>
        <pc:spChg chg="mod">
          <ac:chgData name="Raúl Martín Santamaría" userId="087e2469-f7a1-41a2-8aa4-8608edeb8ea5" providerId="ADAL" clId="{54F84501-59EE-4011-AFB4-C4CA6280944D}" dt="2023-09-08T09:40:49.334" v="219" actId="114"/>
          <ac:spMkLst>
            <pc:docMk/>
            <pc:sldMk cId="0" sldId="338"/>
            <ac:spMk id="15362" creationId="{00000000-0000-0000-0000-000000000000}"/>
          </ac:spMkLst>
        </pc:spChg>
      </pc:sldChg>
      <pc:sldChg chg="modSp mod">
        <pc:chgData name="Raúl Martín Santamaría" userId="087e2469-f7a1-41a2-8aa4-8608edeb8ea5" providerId="ADAL" clId="{54F84501-59EE-4011-AFB4-C4CA6280944D}" dt="2023-09-11T08:39:29.301" v="691" actId="113"/>
        <pc:sldMkLst>
          <pc:docMk/>
          <pc:sldMk cId="3739692881" sldId="351"/>
        </pc:sldMkLst>
        <pc:spChg chg="mod">
          <ac:chgData name="Raúl Martín Santamaría" userId="087e2469-f7a1-41a2-8aa4-8608edeb8ea5" providerId="ADAL" clId="{54F84501-59EE-4011-AFB4-C4CA6280944D}" dt="2023-09-11T08:39:29.301" v="691" actId="113"/>
          <ac:spMkLst>
            <pc:docMk/>
            <pc:sldMk cId="3739692881" sldId="351"/>
            <ac:spMk id="15362" creationId="{00000000-0000-0000-0000-000000000000}"/>
          </ac:spMkLst>
        </pc:spChg>
      </pc:sldChg>
      <pc:sldChg chg="modSp mod">
        <pc:chgData name="Raúl Martín Santamaría" userId="087e2469-f7a1-41a2-8aa4-8608edeb8ea5" providerId="ADAL" clId="{54F84501-59EE-4011-AFB4-C4CA6280944D}" dt="2023-09-08T11:31:30.236" v="580" actId="1076"/>
        <pc:sldMkLst>
          <pc:docMk/>
          <pc:sldMk cId="3293224572" sldId="356"/>
        </pc:sldMkLst>
        <pc:graphicFrameChg chg="mod modGraphic">
          <ac:chgData name="Raúl Martín Santamaría" userId="087e2469-f7a1-41a2-8aa4-8608edeb8ea5" providerId="ADAL" clId="{54F84501-59EE-4011-AFB4-C4CA6280944D}" dt="2023-09-08T11:31:30.236" v="580" actId="1076"/>
          <ac:graphicFrameMkLst>
            <pc:docMk/>
            <pc:sldMk cId="3293224572" sldId="356"/>
            <ac:graphicFrameMk id="4" creationId="{0625AD3F-4AA1-4402-8C61-ADEAA95F87DA}"/>
          </ac:graphicFrameMkLst>
        </pc:graphicFrameChg>
      </pc:sldChg>
      <pc:sldChg chg="modSp mod">
        <pc:chgData name="Raúl Martín Santamaría" userId="087e2469-f7a1-41a2-8aa4-8608edeb8ea5" providerId="ADAL" clId="{54F84501-59EE-4011-AFB4-C4CA6280944D}" dt="2023-09-11T08:39:37.053" v="693" actId="20577"/>
        <pc:sldMkLst>
          <pc:docMk/>
          <pc:sldMk cId="3643213673" sldId="357"/>
        </pc:sldMkLst>
        <pc:spChg chg="mod">
          <ac:chgData name="Raúl Martín Santamaría" userId="087e2469-f7a1-41a2-8aa4-8608edeb8ea5" providerId="ADAL" clId="{54F84501-59EE-4011-AFB4-C4CA6280944D}" dt="2023-09-11T08:39:37.053" v="693" actId="20577"/>
          <ac:spMkLst>
            <pc:docMk/>
            <pc:sldMk cId="3643213673" sldId="357"/>
            <ac:spMk id="15362" creationId="{00000000-0000-0000-0000-000000000000}"/>
          </ac:spMkLst>
        </pc:spChg>
      </pc:sldChg>
      <pc:sldChg chg="modSp mod">
        <pc:chgData name="Raúl Martín Santamaría" userId="087e2469-f7a1-41a2-8aa4-8608edeb8ea5" providerId="ADAL" clId="{54F84501-59EE-4011-AFB4-C4CA6280944D}" dt="2023-09-08T11:08:40.386" v="462" actId="20577"/>
        <pc:sldMkLst>
          <pc:docMk/>
          <pc:sldMk cId="2800281235" sldId="359"/>
        </pc:sldMkLst>
        <pc:spChg chg="mod">
          <ac:chgData name="Raúl Martín Santamaría" userId="087e2469-f7a1-41a2-8aa4-8608edeb8ea5" providerId="ADAL" clId="{54F84501-59EE-4011-AFB4-C4CA6280944D}" dt="2023-09-08T11:08:40.386" v="462" actId="20577"/>
          <ac:spMkLst>
            <pc:docMk/>
            <pc:sldMk cId="2800281235" sldId="359"/>
            <ac:spMk id="15362" creationId="{00000000-0000-0000-0000-000000000000}"/>
          </ac:spMkLst>
        </pc:spChg>
      </pc:sldChg>
      <pc:sldChg chg="modSp mod">
        <pc:chgData name="Raúl Martín Santamaría" userId="087e2469-f7a1-41a2-8aa4-8608edeb8ea5" providerId="ADAL" clId="{54F84501-59EE-4011-AFB4-C4CA6280944D}" dt="2023-09-08T11:33:47.880" v="681" actId="113"/>
        <pc:sldMkLst>
          <pc:docMk/>
          <pc:sldMk cId="1759187856" sldId="367"/>
        </pc:sldMkLst>
        <pc:spChg chg="mod">
          <ac:chgData name="Raúl Martín Santamaría" userId="087e2469-f7a1-41a2-8aa4-8608edeb8ea5" providerId="ADAL" clId="{54F84501-59EE-4011-AFB4-C4CA6280944D}" dt="2023-09-08T11:33:47.880" v="681" actId="113"/>
          <ac:spMkLst>
            <pc:docMk/>
            <pc:sldMk cId="1759187856" sldId="367"/>
            <ac:spMk id="15362" creationId="{00000000-0000-0000-0000-000000000000}"/>
          </ac:spMkLst>
        </pc:spChg>
      </pc:sldChg>
      <pc:sldChg chg="modSp mod">
        <pc:chgData name="Raúl Martín Santamaría" userId="087e2469-f7a1-41a2-8aa4-8608edeb8ea5" providerId="ADAL" clId="{54F84501-59EE-4011-AFB4-C4CA6280944D}" dt="2023-09-11T08:40:22.365" v="696" actId="20577"/>
        <pc:sldMkLst>
          <pc:docMk/>
          <pc:sldMk cId="1064798009" sldId="371"/>
        </pc:sldMkLst>
        <pc:spChg chg="mod">
          <ac:chgData name="Raúl Martín Santamaría" userId="087e2469-f7a1-41a2-8aa4-8608edeb8ea5" providerId="ADAL" clId="{54F84501-59EE-4011-AFB4-C4CA6280944D}" dt="2023-09-11T08:40:22.365" v="696" actId="20577"/>
          <ac:spMkLst>
            <pc:docMk/>
            <pc:sldMk cId="1064798009" sldId="371"/>
            <ac:spMk id="15362" creationId="{00000000-0000-0000-0000-000000000000}"/>
          </ac:spMkLst>
        </pc:spChg>
      </pc:sldChg>
      <pc:sldChg chg="modSp mod">
        <pc:chgData name="Raúl Martín Santamaría" userId="087e2469-f7a1-41a2-8aa4-8608edeb8ea5" providerId="ADAL" clId="{54F84501-59EE-4011-AFB4-C4CA6280944D}" dt="2023-09-08T11:26:16.614" v="478" actId="20577"/>
        <pc:sldMkLst>
          <pc:docMk/>
          <pc:sldMk cId="1640001270" sldId="372"/>
        </pc:sldMkLst>
        <pc:spChg chg="mod">
          <ac:chgData name="Raúl Martín Santamaría" userId="087e2469-f7a1-41a2-8aa4-8608edeb8ea5" providerId="ADAL" clId="{54F84501-59EE-4011-AFB4-C4CA6280944D}" dt="2023-09-08T11:26:16.614" v="478" actId="20577"/>
          <ac:spMkLst>
            <pc:docMk/>
            <pc:sldMk cId="1640001270" sldId="372"/>
            <ac:spMk id="15362" creationId="{00000000-0000-0000-0000-000000000000}"/>
          </ac:spMkLst>
        </pc:spChg>
      </pc:sldChg>
    </pc:docChg>
  </pc:docChgLst>
  <pc:docChgLst>
    <pc:chgData name="Raúl Martín Santamaría" userId="087e2469-f7a1-41a2-8aa4-8608edeb8ea5" providerId="ADAL" clId="{6E9604E1-D97A-4979-88C7-9332A718EEFD}"/>
    <pc:docChg chg="modSld">
      <pc:chgData name="Raúl Martín Santamaría" userId="087e2469-f7a1-41a2-8aa4-8608edeb8ea5" providerId="ADAL" clId="{6E9604E1-D97A-4979-88C7-9332A718EEFD}" dt="2024-11-12T11:01:53.941" v="7" actId="114"/>
      <pc:docMkLst>
        <pc:docMk/>
      </pc:docMkLst>
      <pc:sldChg chg="modSp mod">
        <pc:chgData name="Raúl Martín Santamaría" userId="087e2469-f7a1-41a2-8aa4-8608edeb8ea5" providerId="ADAL" clId="{6E9604E1-D97A-4979-88C7-9332A718EEFD}" dt="2024-11-12T11:01:53.941" v="7" actId="114"/>
        <pc:sldMkLst>
          <pc:docMk/>
          <pc:sldMk cId="1640001270" sldId="372"/>
        </pc:sldMkLst>
        <pc:spChg chg="mod">
          <ac:chgData name="Raúl Martín Santamaría" userId="087e2469-f7a1-41a2-8aa4-8608edeb8ea5" providerId="ADAL" clId="{6E9604E1-D97A-4979-88C7-9332A718EEFD}" dt="2024-11-12T11:01:53.941" v="7" actId="114"/>
          <ac:spMkLst>
            <pc:docMk/>
            <pc:sldMk cId="1640001270" sldId="372"/>
            <ac:spMk id="15362" creationId="{00000000-0000-0000-0000-000000000000}"/>
          </ac:spMkLst>
        </pc:spChg>
      </pc:sldChg>
    </pc:docChg>
  </pc:docChgLst>
  <pc:docChgLst>
    <pc:chgData name="Sergio Pérez Peló" userId="047f36cf-fb5b-491d-851f-8eac805bfd10" providerId="ADAL" clId="{CA805CC7-80D7-5744-88F9-805C05BD1710}"/>
    <pc:docChg chg="undo redo custSel addSld modSld">
      <pc:chgData name="Sergio Pérez Peló" userId="047f36cf-fb5b-491d-851f-8eac805bfd10" providerId="ADAL" clId="{CA805CC7-80D7-5744-88F9-805C05BD1710}" dt="2024-09-09T07:14:48.144" v="107" actId="20577"/>
      <pc:docMkLst>
        <pc:docMk/>
      </pc:docMkLst>
      <pc:sldChg chg="modSp">
        <pc:chgData name="Sergio Pérez Peló" userId="047f36cf-fb5b-491d-851f-8eac805bfd10" providerId="ADAL" clId="{CA805CC7-80D7-5744-88F9-805C05BD1710}" dt="2024-09-09T07:04:55.031" v="2" actId="1076"/>
        <pc:sldMkLst>
          <pc:docMk/>
          <pc:sldMk cId="0" sldId="258"/>
        </pc:sldMkLst>
        <pc:picChg chg="mod">
          <ac:chgData name="Sergio Pérez Peló" userId="047f36cf-fb5b-491d-851f-8eac805bfd10" providerId="ADAL" clId="{CA805CC7-80D7-5744-88F9-805C05BD1710}" dt="2024-09-09T07:04:55.031" v="2" actId="1076"/>
          <ac:picMkLst>
            <pc:docMk/>
            <pc:sldMk cId="0" sldId="258"/>
            <ac:picMk id="1028" creationId="{2F007E0C-9F9F-5519-D270-EACE063EAD16}"/>
          </ac:picMkLst>
        </pc:picChg>
      </pc:sldChg>
      <pc:sldChg chg="modSp mod">
        <pc:chgData name="Sergio Pérez Peló" userId="047f36cf-fb5b-491d-851f-8eac805bfd10" providerId="ADAL" clId="{CA805CC7-80D7-5744-88F9-805C05BD1710}" dt="2024-09-09T07:13:43.419" v="45" actId="113"/>
        <pc:sldMkLst>
          <pc:docMk/>
          <pc:sldMk cId="3293224572" sldId="356"/>
        </pc:sldMkLst>
        <pc:graphicFrameChg chg="modGraphic">
          <ac:chgData name="Sergio Pérez Peló" userId="047f36cf-fb5b-491d-851f-8eac805bfd10" providerId="ADAL" clId="{CA805CC7-80D7-5744-88F9-805C05BD1710}" dt="2024-09-09T07:13:43.419" v="45" actId="113"/>
          <ac:graphicFrameMkLst>
            <pc:docMk/>
            <pc:sldMk cId="3293224572" sldId="356"/>
            <ac:graphicFrameMk id="4" creationId="{0625AD3F-4AA1-4402-8C61-ADEAA95F87DA}"/>
          </ac:graphicFrameMkLst>
        </pc:graphicFrameChg>
      </pc:sldChg>
      <pc:sldChg chg="modSp mod">
        <pc:chgData name="Sergio Pérez Peló" userId="047f36cf-fb5b-491d-851f-8eac805bfd10" providerId="ADAL" clId="{CA805CC7-80D7-5744-88F9-805C05BD1710}" dt="2024-09-09T07:14:48.144" v="107" actId="20577"/>
        <pc:sldMkLst>
          <pc:docMk/>
          <pc:sldMk cId="1033570955" sldId="373"/>
        </pc:sldMkLst>
        <pc:spChg chg="mod">
          <ac:chgData name="Sergio Pérez Peló" userId="047f36cf-fb5b-491d-851f-8eac805bfd10" providerId="ADAL" clId="{CA805CC7-80D7-5744-88F9-805C05BD1710}" dt="2024-09-09T07:14:48.144" v="107" actId="20577"/>
          <ac:spMkLst>
            <pc:docMk/>
            <pc:sldMk cId="1033570955" sldId="373"/>
            <ac:spMk id="15362" creationId="{00000000-0000-0000-0000-000000000000}"/>
          </ac:spMkLst>
        </pc:spChg>
      </pc:sldChg>
      <pc:sldChg chg="addSp delSp modSp add mod">
        <pc:chgData name="Sergio Pérez Peló" userId="047f36cf-fb5b-491d-851f-8eac805bfd10" providerId="ADAL" clId="{CA805CC7-80D7-5744-88F9-805C05BD1710}" dt="2024-09-09T07:08:11.989" v="11" actId="1076"/>
        <pc:sldMkLst>
          <pc:docMk/>
          <pc:sldMk cId="1554485009" sldId="374"/>
        </pc:sldMkLst>
        <pc:spChg chg="add">
          <ac:chgData name="Sergio Pérez Peló" userId="047f36cf-fb5b-491d-851f-8eac805bfd10" providerId="ADAL" clId="{CA805CC7-80D7-5744-88F9-805C05BD1710}" dt="2024-09-09T07:07:31.167" v="4"/>
          <ac:spMkLst>
            <pc:docMk/>
            <pc:sldMk cId="1554485009" sldId="374"/>
            <ac:spMk id="3" creationId="{AF861AAC-3F9C-A06F-4E6E-A3E5C611EF80}"/>
          </ac:spMkLst>
        </pc:spChg>
        <pc:spChg chg="add del mod">
          <ac:chgData name="Sergio Pérez Peló" userId="047f36cf-fb5b-491d-851f-8eac805bfd10" providerId="ADAL" clId="{CA805CC7-80D7-5744-88F9-805C05BD1710}" dt="2024-09-09T07:07:52.008" v="7" actId="478"/>
          <ac:spMkLst>
            <pc:docMk/>
            <pc:sldMk cId="1554485009" sldId="374"/>
            <ac:spMk id="8" creationId="{C848986A-47CE-E53E-93D4-93219497574B}"/>
          </ac:spMkLst>
        </pc:spChg>
        <pc:spChg chg="del">
          <ac:chgData name="Sergio Pérez Peló" userId="047f36cf-fb5b-491d-851f-8eac805bfd10" providerId="ADAL" clId="{CA805CC7-80D7-5744-88F9-805C05BD1710}" dt="2024-09-09T07:07:49.634" v="6" actId="478"/>
          <ac:spMkLst>
            <pc:docMk/>
            <pc:sldMk cId="1554485009" sldId="374"/>
            <ac:spMk id="15362" creationId="{00000000-0000-0000-0000-000000000000}"/>
          </ac:spMkLst>
        </pc:spChg>
        <pc:picChg chg="add mod">
          <ac:chgData name="Sergio Pérez Peló" userId="047f36cf-fb5b-491d-851f-8eac805bfd10" providerId="ADAL" clId="{CA805CC7-80D7-5744-88F9-805C05BD1710}" dt="2024-09-09T07:08:11.989" v="11" actId="1076"/>
          <ac:picMkLst>
            <pc:docMk/>
            <pc:sldMk cId="1554485009" sldId="374"/>
            <ac:picMk id="4" creationId="{219B5F10-5178-01D7-A279-92F9326D9DC6}"/>
          </ac:picMkLst>
        </pc:picChg>
      </pc:sldChg>
    </pc:docChg>
  </pc:docChgLst>
  <pc:docChgLst>
    <pc:chgData name="Raúl Martín Santamaría" userId="087e2469-f7a1-41a2-8aa4-8608edeb8ea5" providerId="ADAL" clId="{A85CB7F4-1F05-470F-BA19-FAD0778C6A49}"/>
    <pc:docChg chg="undo custSel addSld modSld sldOrd">
      <pc:chgData name="Raúl Martín Santamaría" userId="087e2469-f7a1-41a2-8aa4-8608edeb8ea5" providerId="ADAL" clId="{A85CB7F4-1F05-470F-BA19-FAD0778C6A49}" dt="2024-11-11T15:47:30.262" v="1865" actId="207"/>
      <pc:docMkLst>
        <pc:docMk/>
      </pc:docMkLst>
      <pc:sldChg chg="addSp delSp modSp mod">
        <pc:chgData name="Raúl Martín Santamaría" userId="087e2469-f7a1-41a2-8aa4-8608edeb8ea5" providerId="ADAL" clId="{A85CB7F4-1F05-470F-BA19-FAD0778C6A49}" dt="2024-11-11T11:22:26.821" v="1679"/>
        <pc:sldMkLst>
          <pc:docMk/>
          <pc:sldMk cId="0" sldId="256"/>
        </pc:sldMkLst>
        <pc:picChg chg="add del mod">
          <ac:chgData name="Raúl Martín Santamaría" userId="087e2469-f7a1-41a2-8aa4-8608edeb8ea5" providerId="ADAL" clId="{A85CB7F4-1F05-470F-BA19-FAD0778C6A49}" dt="2024-11-11T10:56:35.584" v="485" actId="478"/>
          <ac:picMkLst>
            <pc:docMk/>
            <pc:sldMk cId="0" sldId="256"/>
            <ac:picMk id="4" creationId="{A7D8C5C5-04FA-E23E-3A53-4EB7FDD1BD5A}"/>
          </ac:picMkLst>
        </pc:picChg>
        <pc:picChg chg="add del mod">
          <ac:chgData name="Raúl Martín Santamaría" userId="087e2469-f7a1-41a2-8aa4-8608edeb8ea5" providerId="ADAL" clId="{A85CB7F4-1F05-470F-BA19-FAD0778C6A49}" dt="2024-11-11T11:22:26.527" v="1678" actId="478"/>
          <ac:picMkLst>
            <pc:docMk/>
            <pc:sldMk cId="0" sldId="256"/>
            <ac:picMk id="5" creationId="{35BDFB60-B640-D46A-151C-E102C3368A8A}"/>
          </ac:picMkLst>
        </pc:picChg>
        <pc:picChg chg="add mod">
          <ac:chgData name="Raúl Martín Santamaría" userId="087e2469-f7a1-41a2-8aa4-8608edeb8ea5" providerId="ADAL" clId="{A85CB7F4-1F05-470F-BA19-FAD0778C6A49}" dt="2024-11-11T11:22:26.821" v="1679"/>
          <ac:picMkLst>
            <pc:docMk/>
            <pc:sldMk cId="0" sldId="256"/>
            <ac:picMk id="6" creationId="{5C1ABBA1-C3DB-D782-88C5-C1B4393A2857}"/>
          </ac:picMkLst>
        </pc:picChg>
      </pc:sldChg>
      <pc:sldChg chg="modSp mod">
        <pc:chgData name="Raúl Martín Santamaría" userId="087e2469-f7a1-41a2-8aa4-8608edeb8ea5" providerId="ADAL" clId="{A85CB7F4-1F05-470F-BA19-FAD0778C6A49}" dt="2024-11-11T10:57:20.099" v="487" actId="207"/>
        <pc:sldMkLst>
          <pc:docMk/>
          <pc:sldMk cId="3739692881" sldId="351"/>
        </pc:sldMkLst>
        <pc:spChg chg="mod">
          <ac:chgData name="Raúl Martín Santamaría" userId="087e2469-f7a1-41a2-8aa4-8608edeb8ea5" providerId="ADAL" clId="{A85CB7F4-1F05-470F-BA19-FAD0778C6A49}" dt="2024-11-11T10:57:20.099" v="487" actId="207"/>
          <ac:spMkLst>
            <pc:docMk/>
            <pc:sldMk cId="3739692881" sldId="351"/>
            <ac:spMk id="15362" creationId="{00000000-0000-0000-0000-000000000000}"/>
          </ac:spMkLst>
        </pc:spChg>
      </pc:sldChg>
      <pc:sldChg chg="modSp mod">
        <pc:chgData name="Raúl Martín Santamaría" userId="087e2469-f7a1-41a2-8aa4-8608edeb8ea5" providerId="ADAL" clId="{A85CB7F4-1F05-470F-BA19-FAD0778C6A49}" dt="2024-11-11T11:15:54.457" v="1370" actId="14100"/>
        <pc:sldMkLst>
          <pc:docMk/>
          <pc:sldMk cId="3293224572" sldId="356"/>
        </pc:sldMkLst>
        <pc:spChg chg="mod">
          <ac:chgData name="Raúl Martín Santamaría" userId="087e2469-f7a1-41a2-8aa4-8608edeb8ea5" providerId="ADAL" clId="{A85CB7F4-1F05-470F-BA19-FAD0778C6A49}" dt="2024-11-11T11:11:26.683" v="1055" actId="20577"/>
          <ac:spMkLst>
            <pc:docMk/>
            <pc:sldMk cId="3293224572" sldId="356"/>
            <ac:spMk id="5" creationId="{00000000-0000-0000-0000-000000000000}"/>
          </ac:spMkLst>
        </pc:spChg>
        <pc:graphicFrameChg chg="mod modGraphic">
          <ac:chgData name="Raúl Martín Santamaría" userId="087e2469-f7a1-41a2-8aa4-8608edeb8ea5" providerId="ADAL" clId="{A85CB7F4-1F05-470F-BA19-FAD0778C6A49}" dt="2024-11-11T11:15:54.457" v="1370" actId="14100"/>
          <ac:graphicFrameMkLst>
            <pc:docMk/>
            <pc:sldMk cId="3293224572" sldId="356"/>
            <ac:graphicFrameMk id="4" creationId="{0625AD3F-4AA1-4402-8C61-ADEAA95F87DA}"/>
          </ac:graphicFrameMkLst>
        </pc:graphicFrameChg>
      </pc:sldChg>
      <pc:sldChg chg="addSp delSp modSp mod">
        <pc:chgData name="Raúl Martín Santamaría" userId="087e2469-f7a1-41a2-8aa4-8608edeb8ea5" providerId="ADAL" clId="{A85CB7F4-1F05-470F-BA19-FAD0778C6A49}" dt="2024-11-11T11:22:18.298" v="1677" actId="14100"/>
        <pc:sldMkLst>
          <pc:docMk/>
          <pc:sldMk cId="970189724" sldId="369"/>
        </pc:sldMkLst>
        <pc:picChg chg="add del mod">
          <ac:chgData name="Raúl Martín Santamaría" userId="087e2469-f7a1-41a2-8aa4-8608edeb8ea5" providerId="ADAL" clId="{A85CB7F4-1F05-470F-BA19-FAD0778C6A49}" dt="2024-11-11T10:56:20.141" v="480" actId="478"/>
          <ac:picMkLst>
            <pc:docMk/>
            <pc:sldMk cId="970189724" sldId="369"/>
            <ac:picMk id="4" creationId="{94C29D72-C23A-45F8-31BA-7EC2B09CAD0A}"/>
          </ac:picMkLst>
        </pc:picChg>
        <pc:picChg chg="add mod">
          <ac:chgData name="Raúl Martín Santamaría" userId="087e2469-f7a1-41a2-8aa4-8608edeb8ea5" providerId="ADAL" clId="{A85CB7F4-1F05-470F-BA19-FAD0778C6A49}" dt="2024-11-11T11:22:18.298" v="1677" actId="14100"/>
          <ac:picMkLst>
            <pc:docMk/>
            <pc:sldMk cId="970189724" sldId="369"/>
            <ac:picMk id="5" creationId="{7BC67ED0-F607-9C36-2029-B976BBBFEE5C}"/>
          </ac:picMkLst>
        </pc:picChg>
      </pc:sldChg>
      <pc:sldChg chg="addSp delSp modSp mod">
        <pc:chgData name="Raúl Martín Santamaría" userId="087e2469-f7a1-41a2-8aa4-8608edeb8ea5" providerId="ADAL" clId="{A85CB7F4-1F05-470F-BA19-FAD0778C6A49}" dt="2024-11-11T11:05:56.705" v="707" actId="1076"/>
        <pc:sldMkLst>
          <pc:docMk/>
          <pc:sldMk cId="1554485009" sldId="374"/>
        </pc:sldMkLst>
        <pc:spChg chg="add mod">
          <ac:chgData name="Raúl Martín Santamaría" userId="087e2469-f7a1-41a2-8aa4-8608edeb8ea5" providerId="ADAL" clId="{A85CB7F4-1F05-470F-BA19-FAD0778C6A49}" dt="2024-11-11T11:05:56.705" v="707" actId="1076"/>
          <ac:spMkLst>
            <pc:docMk/>
            <pc:sldMk cId="1554485009" sldId="374"/>
            <ac:spMk id="8" creationId="{9389922D-88C8-0A38-8282-29250259B07D}"/>
          </ac:spMkLst>
        </pc:spChg>
        <pc:picChg chg="del">
          <ac:chgData name="Raúl Martín Santamaría" userId="087e2469-f7a1-41a2-8aa4-8608edeb8ea5" providerId="ADAL" clId="{A85CB7F4-1F05-470F-BA19-FAD0778C6A49}" dt="2024-11-11T11:03:59.589" v="488" actId="478"/>
          <ac:picMkLst>
            <pc:docMk/>
            <pc:sldMk cId="1554485009" sldId="374"/>
            <ac:picMk id="4" creationId="{219B5F10-5178-01D7-A279-92F9326D9DC6}"/>
          </ac:picMkLst>
        </pc:picChg>
        <pc:picChg chg="add mod modCrop">
          <ac:chgData name="Raúl Martín Santamaría" userId="087e2469-f7a1-41a2-8aa4-8608edeb8ea5" providerId="ADAL" clId="{A85CB7F4-1F05-470F-BA19-FAD0778C6A49}" dt="2024-11-11T11:05:28.965" v="700" actId="1076"/>
          <ac:picMkLst>
            <pc:docMk/>
            <pc:sldMk cId="1554485009" sldId="374"/>
            <ac:picMk id="7" creationId="{D28CFBB8-DD86-1A1F-6240-2B1E226B2B55}"/>
          </ac:picMkLst>
        </pc:picChg>
      </pc:sldChg>
      <pc:sldChg chg="addSp delSp modSp add mod">
        <pc:chgData name="Raúl Martín Santamaría" userId="087e2469-f7a1-41a2-8aa4-8608edeb8ea5" providerId="ADAL" clId="{A85CB7F4-1F05-470F-BA19-FAD0778C6A49}" dt="2024-11-11T10:55:41.088" v="476" actId="1076"/>
        <pc:sldMkLst>
          <pc:docMk/>
          <pc:sldMk cId="29060846" sldId="375"/>
        </pc:sldMkLst>
        <pc:spChg chg="mod">
          <ac:chgData name="Raúl Martín Santamaría" userId="087e2469-f7a1-41a2-8aa4-8608edeb8ea5" providerId="ADAL" clId="{A85CB7F4-1F05-470F-BA19-FAD0778C6A49}" dt="2024-11-11T10:47:46.310" v="12" actId="20577"/>
          <ac:spMkLst>
            <pc:docMk/>
            <pc:sldMk cId="29060846" sldId="375"/>
            <ac:spMk id="2" creationId="{2F6FA759-006E-30C6-A7E1-0D6D71278F36}"/>
          </ac:spMkLst>
        </pc:spChg>
        <pc:spChg chg="del">
          <ac:chgData name="Raúl Martín Santamaría" userId="087e2469-f7a1-41a2-8aa4-8608edeb8ea5" providerId="ADAL" clId="{A85CB7F4-1F05-470F-BA19-FAD0778C6A49}" dt="2024-11-11T10:47:37.812" v="1" actId="478"/>
          <ac:spMkLst>
            <pc:docMk/>
            <pc:sldMk cId="29060846" sldId="375"/>
            <ac:spMk id="4" creationId="{4C68CDB6-6552-0861-6718-F5D978A7553D}"/>
          </ac:spMkLst>
        </pc:spChg>
        <pc:spChg chg="mod">
          <ac:chgData name="Raúl Martín Santamaría" userId="087e2469-f7a1-41a2-8aa4-8608edeb8ea5" providerId="ADAL" clId="{A85CB7F4-1F05-470F-BA19-FAD0778C6A49}" dt="2024-11-11T10:55:26.955" v="475" actId="255"/>
          <ac:spMkLst>
            <pc:docMk/>
            <pc:sldMk cId="29060846" sldId="375"/>
            <ac:spMk id="8" creationId="{264F083F-5BF6-89B2-2AB7-896669571534}"/>
          </ac:spMkLst>
        </pc:spChg>
        <pc:picChg chg="add mod">
          <ac:chgData name="Raúl Martín Santamaría" userId="087e2469-f7a1-41a2-8aa4-8608edeb8ea5" providerId="ADAL" clId="{A85CB7F4-1F05-470F-BA19-FAD0778C6A49}" dt="2024-11-11T10:55:41.088" v="476" actId="1076"/>
          <ac:picMkLst>
            <pc:docMk/>
            <pc:sldMk cId="29060846" sldId="375"/>
            <ac:picMk id="6" creationId="{03932DD4-9F99-27A3-06CD-E24491A089F6}"/>
          </ac:picMkLst>
        </pc:picChg>
        <pc:picChg chg="del">
          <ac:chgData name="Raúl Martín Santamaría" userId="087e2469-f7a1-41a2-8aa4-8608edeb8ea5" providerId="ADAL" clId="{A85CB7F4-1F05-470F-BA19-FAD0778C6A49}" dt="2024-11-11T10:50:20.435" v="247" actId="478"/>
          <ac:picMkLst>
            <pc:docMk/>
            <pc:sldMk cId="29060846" sldId="375"/>
            <ac:picMk id="1026" creationId="{5310D33C-774B-D2B8-09D2-30141A419A10}"/>
          </ac:picMkLst>
        </pc:picChg>
        <pc:picChg chg="del">
          <ac:chgData name="Raúl Martín Santamaría" userId="087e2469-f7a1-41a2-8aa4-8608edeb8ea5" providerId="ADAL" clId="{A85CB7F4-1F05-470F-BA19-FAD0778C6A49}" dt="2024-11-11T10:47:38.566" v="2" actId="478"/>
          <ac:picMkLst>
            <pc:docMk/>
            <pc:sldMk cId="29060846" sldId="375"/>
            <ac:picMk id="1028" creationId="{DE70475F-889E-19B8-AC78-3DDC711225A7}"/>
          </ac:picMkLst>
        </pc:picChg>
      </pc:sldChg>
      <pc:sldChg chg="add">
        <pc:chgData name="Raúl Martín Santamaría" userId="087e2469-f7a1-41a2-8aa4-8608edeb8ea5" providerId="ADAL" clId="{A85CB7F4-1F05-470F-BA19-FAD0778C6A49}" dt="2024-11-11T11:06:55.688" v="708"/>
        <pc:sldMkLst>
          <pc:docMk/>
          <pc:sldMk cId="2523569553" sldId="376"/>
        </pc:sldMkLst>
      </pc:sldChg>
      <pc:sldChg chg="addSp delSp modSp add mod">
        <pc:chgData name="Raúl Martín Santamaría" userId="087e2469-f7a1-41a2-8aa4-8608edeb8ea5" providerId="ADAL" clId="{A85CB7F4-1F05-470F-BA19-FAD0778C6A49}" dt="2024-11-11T11:21:06.564" v="1676" actId="20577"/>
        <pc:sldMkLst>
          <pc:docMk/>
          <pc:sldMk cId="3798379005" sldId="377"/>
        </pc:sldMkLst>
        <pc:graphicFrameChg chg="add mod modGraphic">
          <ac:chgData name="Raúl Martín Santamaría" userId="087e2469-f7a1-41a2-8aa4-8608edeb8ea5" providerId="ADAL" clId="{A85CB7F4-1F05-470F-BA19-FAD0778C6A49}" dt="2024-11-11T11:21:06.564" v="1676" actId="20577"/>
          <ac:graphicFrameMkLst>
            <pc:docMk/>
            <pc:sldMk cId="3798379005" sldId="377"/>
            <ac:graphicFrameMk id="3" creationId="{AF669824-7E1D-F30A-7FB2-53DE9DA46E09}"/>
          </ac:graphicFrameMkLst>
        </pc:graphicFrameChg>
        <pc:graphicFrameChg chg="del">
          <ac:chgData name="Raúl Martín Santamaría" userId="087e2469-f7a1-41a2-8aa4-8608edeb8ea5" providerId="ADAL" clId="{A85CB7F4-1F05-470F-BA19-FAD0778C6A49}" dt="2024-11-11T11:16:01.157" v="1371" actId="478"/>
          <ac:graphicFrameMkLst>
            <pc:docMk/>
            <pc:sldMk cId="3798379005" sldId="377"/>
            <ac:graphicFrameMk id="4" creationId="{A38A6C75-E1A4-65FC-A943-E4AF060DEFDB}"/>
          </ac:graphicFrameMkLst>
        </pc:graphicFrameChg>
        <pc:graphicFrameChg chg="add mod">
          <ac:chgData name="Raúl Martín Santamaría" userId="087e2469-f7a1-41a2-8aa4-8608edeb8ea5" providerId="ADAL" clId="{A85CB7F4-1F05-470F-BA19-FAD0778C6A49}" dt="2024-11-11T11:16:42.027" v="1374"/>
          <ac:graphicFrameMkLst>
            <pc:docMk/>
            <pc:sldMk cId="3798379005" sldId="377"/>
            <ac:graphicFrameMk id="7" creationId="{963278E2-87E2-1DE2-C043-12EE76E3D264}"/>
          </ac:graphicFrameMkLst>
        </pc:graphicFrameChg>
        <pc:graphicFrameChg chg="add del mod">
          <ac:chgData name="Raúl Martín Santamaría" userId="087e2469-f7a1-41a2-8aa4-8608edeb8ea5" providerId="ADAL" clId="{A85CB7F4-1F05-470F-BA19-FAD0778C6A49}" dt="2024-11-11T11:16:57.070" v="1376" actId="478"/>
          <ac:graphicFrameMkLst>
            <pc:docMk/>
            <pc:sldMk cId="3798379005" sldId="377"/>
            <ac:graphicFrameMk id="9" creationId="{D75CFB7E-6803-A3B8-765F-184CB198F28C}"/>
          </ac:graphicFrameMkLst>
        </pc:graphicFrameChg>
      </pc:sldChg>
      <pc:sldChg chg="modSp add mod">
        <pc:chgData name="Raúl Martín Santamaría" userId="087e2469-f7a1-41a2-8aa4-8608edeb8ea5" providerId="ADAL" clId="{A85CB7F4-1F05-470F-BA19-FAD0778C6A49}" dt="2024-11-11T15:47:30.262" v="1865" actId="207"/>
        <pc:sldMkLst>
          <pc:docMk/>
          <pc:sldMk cId="3080550337" sldId="378"/>
        </pc:sldMkLst>
        <pc:spChg chg="mod">
          <ac:chgData name="Raúl Martín Santamaría" userId="087e2469-f7a1-41a2-8aa4-8608edeb8ea5" providerId="ADAL" clId="{A85CB7F4-1F05-470F-BA19-FAD0778C6A49}" dt="2024-11-11T15:44:41.981" v="1838" actId="27636"/>
          <ac:spMkLst>
            <pc:docMk/>
            <pc:sldMk cId="3080550337" sldId="378"/>
            <ac:spMk id="5" creationId="{42805203-6BDC-4333-AF6F-C8718B077206}"/>
          </ac:spMkLst>
        </pc:spChg>
        <pc:spChg chg="mod">
          <ac:chgData name="Raúl Martín Santamaría" userId="087e2469-f7a1-41a2-8aa4-8608edeb8ea5" providerId="ADAL" clId="{A85CB7F4-1F05-470F-BA19-FAD0778C6A49}" dt="2024-11-11T15:47:30.262" v="1865" actId="207"/>
          <ac:spMkLst>
            <pc:docMk/>
            <pc:sldMk cId="3080550337" sldId="378"/>
            <ac:spMk id="15362" creationId="{8E9A726A-36D2-ADA1-A0BE-68A19BA0F5D5}"/>
          </ac:spMkLst>
        </pc:spChg>
      </pc:sldChg>
      <pc:sldChg chg="modSp add mod">
        <pc:chgData name="Raúl Martín Santamaría" userId="087e2469-f7a1-41a2-8aa4-8608edeb8ea5" providerId="ADAL" clId="{A85CB7F4-1F05-470F-BA19-FAD0778C6A49}" dt="2024-11-11T15:45:44.185" v="1849" actId="207"/>
        <pc:sldMkLst>
          <pc:docMk/>
          <pc:sldMk cId="1980078976" sldId="379"/>
        </pc:sldMkLst>
        <pc:spChg chg="mod">
          <ac:chgData name="Raúl Martín Santamaría" userId="087e2469-f7a1-41a2-8aa4-8608edeb8ea5" providerId="ADAL" clId="{A85CB7F4-1F05-470F-BA19-FAD0778C6A49}" dt="2024-11-11T15:44:34.312" v="1810" actId="27636"/>
          <ac:spMkLst>
            <pc:docMk/>
            <pc:sldMk cId="1980078976" sldId="379"/>
            <ac:spMk id="5" creationId="{7E906E5F-08BE-D887-FFC6-7B082CB705C0}"/>
          </ac:spMkLst>
        </pc:spChg>
        <pc:spChg chg="mod">
          <ac:chgData name="Raúl Martín Santamaría" userId="087e2469-f7a1-41a2-8aa4-8608edeb8ea5" providerId="ADAL" clId="{A85CB7F4-1F05-470F-BA19-FAD0778C6A49}" dt="2024-11-11T15:45:44.185" v="1849" actId="207"/>
          <ac:spMkLst>
            <pc:docMk/>
            <pc:sldMk cId="1980078976" sldId="379"/>
            <ac:spMk id="15362" creationId="{080AB222-10C5-A4E6-DB43-D02740F3B9DB}"/>
          </ac:spMkLst>
        </pc:spChg>
      </pc:sldChg>
      <pc:sldChg chg="modSp add mod ord">
        <pc:chgData name="Raúl Martín Santamaría" userId="087e2469-f7a1-41a2-8aa4-8608edeb8ea5" providerId="ADAL" clId="{A85CB7F4-1F05-470F-BA19-FAD0778C6A49}" dt="2024-11-11T15:44:30.215" v="1798" actId="20577"/>
        <pc:sldMkLst>
          <pc:docMk/>
          <pc:sldMk cId="1041489109" sldId="380"/>
        </pc:sldMkLst>
        <pc:spChg chg="mod">
          <ac:chgData name="Raúl Martín Santamaría" userId="087e2469-f7a1-41a2-8aa4-8608edeb8ea5" providerId="ADAL" clId="{A85CB7F4-1F05-470F-BA19-FAD0778C6A49}" dt="2024-11-11T15:44:30.215" v="1798" actId="20577"/>
          <ac:spMkLst>
            <pc:docMk/>
            <pc:sldMk cId="1041489109" sldId="380"/>
            <ac:spMk id="5" creationId="{ED5E59F5-DB9F-4E4C-A5EF-FF14D6DD9D3C}"/>
          </ac:spMkLst>
        </pc:spChg>
        <pc:spChg chg="mod">
          <ac:chgData name="Raúl Martín Santamaría" userId="087e2469-f7a1-41a2-8aa4-8608edeb8ea5" providerId="ADAL" clId="{A85CB7F4-1F05-470F-BA19-FAD0778C6A49}" dt="2024-11-11T15:43:51.367" v="1778" actId="207"/>
          <ac:spMkLst>
            <pc:docMk/>
            <pc:sldMk cId="1041489109" sldId="380"/>
            <ac:spMk id="15362" creationId="{1334C35A-6081-749B-753C-C601D0F36475}"/>
          </ac:spMkLst>
        </pc:spChg>
      </pc:sldChg>
    </pc:docChg>
  </pc:docChgLst>
  <pc:docChgLst>
    <pc:chgData name="Raúl Martín Santamaría" userId="087e2469-f7a1-41a2-8aa4-8608edeb8ea5" providerId="ADAL" clId="{2808E7FD-EC2B-4FA7-B941-054D00114D89}"/>
    <pc:docChg chg="modSld">
      <pc:chgData name="Raúl Martín Santamaría" userId="087e2469-f7a1-41a2-8aa4-8608edeb8ea5" providerId="ADAL" clId="{2808E7FD-EC2B-4FA7-B941-054D00114D89}" dt="2024-09-03T14:13:01.175" v="237" actId="20577"/>
      <pc:docMkLst>
        <pc:docMk/>
      </pc:docMkLst>
      <pc:sldChg chg="addSp modSp mod">
        <pc:chgData name="Raúl Martín Santamaría" userId="087e2469-f7a1-41a2-8aa4-8608edeb8ea5" providerId="ADAL" clId="{2808E7FD-EC2B-4FA7-B941-054D00114D89}" dt="2024-09-03T14:04:48.391" v="49" actId="20577"/>
        <pc:sldMkLst>
          <pc:docMk/>
          <pc:sldMk cId="0" sldId="258"/>
        </pc:sldMkLst>
        <pc:spChg chg="add mod">
          <ac:chgData name="Raúl Martín Santamaría" userId="087e2469-f7a1-41a2-8aa4-8608edeb8ea5" providerId="ADAL" clId="{2808E7FD-EC2B-4FA7-B941-054D00114D89}" dt="2024-09-03T14:04:04.262" v="45" actId="1076"/>
          <ac:spMkLst>
            <pc:docMk/>
            <pc:sldMk cId="0" sldId="258"/>
            <ac:spMk id="4" creationId="{0821E247-ED42-0C33-D512-0A3C6E78283C}"/>
          </ac:spMkLst>
        </pc:spChg>
        <pc:spChg chg="mod">
          <ac:chgData name="Raúl Martín Santamaría" userId="087e2469-f7a1-41a2-8aa4-8608edeb8ea5" providerId="ADAL" clId="{2808E7FD-EC2B-4FA7-B941-054D00114D89}" dt="2024-09-03T14:04:48.391" v="49" actId="20577"/>
          <ac:spMkLst>
            <pc:docMk/>
            <pc:sldMk cId="0" sldId="258"/>
            <ac:spMk id="8" creationId="{11470350-33A3-75DF-FE12-0B13B4173491}"/>
          </ac:spMkLst>
        </pc:spChg>
        <pc:picChg chg="add mod">
          <ac:chgData name="Raúl Martín Santamaría" userId="087e2469-f7a1-41a2-8aa4-8608edeb8ea5" providerId="ADAL" clId="{2808E7FD-EC2B-4FA7-B941-054D00114D89}" dt="2024-09-03T14:04:09.808" v="47" actId="1076"/>
          <ac:picMkLst>
            <pc:docMk/>
            <pc:sldMk cId="0" sldId="258"/>
            <ac:picMk id="1026" creationId="{19E3EE76-06E5-A64A-F6D2-70D7537B91EF}"/>
          </ac:picMkLst>
        </pc:picChg>
        <pc:picChg chg="add mod">
          <ac:chgData name="Raúl Martín Santamaría" userId="087e2469-f7a1-41a2-8aa4-8608edeb8ea5" providerId="ADAL" clId="{2808E7FD-EC2B-4FA7-B941-054D00114D89}" dt="2024-09-03T14:04:06.513" v="46" actId="1076"/>
          <ac:picMkLst>
            <pc:docMk/>
            <pc:sldMk cId="0" sldId="258"/>
            <ac:picMk id="1028" creationId="{2F007E0C-9F9F-5519-D270-EACE063EAD16}"/>
          </ac:picMkLst>
        </pc:picChg>
      </pc:sldChg>
      <pc:sldChg chg="modSp mod">
        <pc:chgData name="Raúl Martín Santamaría" userId="087e2469-f7a1-41a2-8aa4-8608edeb8ea5" providerId="ADAL" clId="{2808E7FD-EC2B-4FA7-B941-054D00114D89}" dt="2024-09-03T14:05:31.729" v="51" actId="207"/>
        <pc:sldMkLst>
          <pc:docMk/>
          <pc:sldMk cId="0" sldId="338"/>
        </pc:sldMkLst>
        <pc:spChg chg="mod">
          <ac:chgData name="Raúl Martín Santamaría" userId="087e2469-f7a1-41a2-8aa4-8608edeb8ea5" providerId="ADAL" clId="{2808E7FD-EC2B-4FA7-B941-054D00114D89}" dt="2024-09-03T14:05:31.729" v="51" actId="207"/>
          <ac:spMkLst>
            <pc:docMk/>
            <pc:sldMk cId="0" sldId="338"/>
            <ac:spMk id="15362" creationId="{00000000-0000-0000-0000-000000000000}"/>
          </ac:spMkLst>
        </pc:spChg>
      </pc:sldChg>
      <pc:sldChg chg="modSp mod">
        <pc:chgData name="Raúl Martín Santamaría" userId="087e2469-f7a1-41a2-8aa4-8608edeb8ea5" providerId="ADAL" clId="{2808E7FD-EC2B-4FA7-B941-054D00114D89}" dt="2024-09-03T14:05:43.350" v="53" actId="207"/>
        <pc:sldMkLst>
          <pc:docMk/>
          <pc:sldMk cId="3739692881" sldId="351"/>
        </pc:sldMkLst>
        <pc:spChg chg="mod">
          <ac:chgData name="Raúl Martín Santamaría" userId="087e2469-f7a1-41a2-8aa4-8608edeb8ea5" providerId="ADAL" clId="{2808E7FD-EC2B-4FA7-B941-054D00114D89}" dt="2024-09-03T14:05:43.350" v="53" actId="207"/>
          <ac:spMkLst>
            <pc:docMk/>
            <pc:sldMk cId="3739692881" sldId="351"/>
            <ac:spMk id="15362" creationId="{00000000-0000-0000-0000-000000000000}"/>
          </ac:spMkLst>
        </pc:spChg>
      </pc:sldChg>
      <pc:sldChg chg="modSp mod">
        <pc:chgData name="Raúl Martín Santamaría" userId="087e2469-f7a1-41a2-8aa4-8608edeb8ea5" providerId="ADAL" clId="{2808E7FD-EC2B-4FA7-B941-054D00114D89}" dt="2024-09-03T14:06:16.942" v="56" actId="1076"/>
        <pc:sldMkLst>
          <pc:docMk/>
          <pc:sldMk cId="3643213673" sldId="357"/>
        </pc:sldMkLst>
        <pc:spChg chg="mod">
          <ac:chgData name="Raúl Martín Santamaría" userId="087e2469-f7a1-41a2-8aa4-8608edeb8ea5" providerId="ADAL" clId="{2808E7FD-EC2B-4FA7-B941-054D00114D89}" dt="2024-09-03T14:06:16.942" v="56" actId="1076"/>
          <ac:spMkLst>
            <pc:docMk/>
            <pc:sldMk cId="3643213673" sldId="357"/>
            <ac:spMk id="15362" creationId="{00000000-0000-0000-0000-000000000000}"/>
          </ac:spMkLst>
        </pc:spChg>
      </pc:sldChg>
      <pc:sldChg chg="modSp mod">
        <pc:chgData name="Raúl Martín Santamaría" userId="087e2469-f7a1-41a2-8aa4-8608edeb8ea5" providerId="ADAL" clId="{2808E7FD-EC2B-4FA7-B941-054D00114D89}" dt="2024-09-03T14:06:54.529" v="57" actId="114"/>
        <pc:sldMkLst>
          <pc:docMk/>
          <pc:sldMk cId="2800281235" sldId="359"/>
        </pc:sldMkLst>
        <pc:spChg chg="mod">
          <ac:chgData name="Raúl Martín Santamaría" userId="087e2469-f7a1-41a2-8aa4-8608edeb8ea5" providerId="ADAL" clId="{2808E7FD-EC2B-4FA7-B941-054D00114D89}" dt="2024-09-03T14:06:54.529" v="57" actId="114"/>
          <ac:spMkLst>
            <pc:docMk/>
            <pc:sldMk cId="2800281235" sldId="359"/>
            <ac:spMk id="15362" creationId="{00000000-0000-0000-0000-000000000000}"/>
          </ac:spMkLst>
        </pc:spChg>
      </pc:sldChg>
      <pc:sldChg chg="modSp mod">
        <pc:chgData name="Raúl Martín Santamaría" userId="087e2469-f7a1-41a2-8aa4-8608edeb8ea5" providerId="ADAL" clId="{2808E7FD-EC2B-4FA7-B941-054D00114D89}" dt="2024-09-03T14:13:01.175" v="237" actId="20577"/>
        <pc:sldMkLst>
          <pc:docMk/>
          <pc:sldMk cId="1759187856" sldId="367"/>
        </pc:sldMkLst>
        <pc:spChg chg="mod">
          <ac:chgData name="Raúl Martín Santamaría" userId="087e2469-f7a1-41a2-8aa4-8608edeb8ea5" providerId="ADAL" clId="{2808E7FD-EC2B-4FA7-B941-054D00114D89}" dt="2024-09-03T14:13:01.175" v="237" actId="20577"/>
          <ac:spMkLst>
            <pc:docMk/>
            <pc:sldMk cId="1759187856" sldId="367"/>
            <ac:spMk id="15362" creationId="{00000000-0000-0000-0000-000000000000}"/>
          </ac:spMkLst>
        </pc:spChg>
      </pc:sldChg>
      <pc:sldChg chg="modSp mod">
        <pc:chgData name="Raúl Martín Santamaría" userId="087e2469-f7a1-41a2-8aa4-8608edeb8ea5" providerId="ADAL" clId="{2808E7FD-EC2B-4FA7-B941-054D00114D89}" dt="2024-09-03T14:08:54.526" v="229" actId="20577"/>
        <pc:sldMkLst>
          <pc:docMk/>
          <pc:sldMk cId="1064798009" sldId="371"/>
        </pc:sldMkLst>
        <pc:spChg chg="mod">
          <ac:chgData name="Raúl Martín Santamaría" userId="087e2469-f7a1-41a2-8aa4-8608edeb8ea5" providerId="ADAL" clId="{2808E7FD-EC2B-4FA7-B941-054D00114D89}" dt="2024-09-03T14:08:54.526" v="229" actId="20577"/>
          <ac:spMkLst>
            <pc:docMk/>
            <pc:sldMk cId="1064798009" sldId="371"/>
            <ac:spMk id="15362" creationId="{00000000-0000-0000-0000-000000000000}"/>
          </ac:spMkLst>
        </pc:spChg>
      </pc:sldChg>
    </pc:docChg>
  </pc:docChgLst>
  <pc:docChgLst>
    <pc:chgData name="Sergio Pérez Peló" userId="S::sergio.perez.pelo@urjc.es::047f36cf-fb5b-491d-851f-8eac805bfd10" providerId="AD" clId="Web-{CB3CD893-9011-E1BF-22EC-68A51D124A4A}"/>
    <pc:docChg chg="modSld">
      <pc:chgData name="Sergio Pérez Peló" userId="S::sergio.perez.pelo@urjc.es::047f36cf-fb5b-491d-851f-8eac805bfd10" providerId="AD" clId="Web-{CB3CD893-9011-E1BF-22EC-68A51D124A4A}" dt="2023-07-31T11:36:19.535" v="1"/>
      <pc:docMkLst>
        <pc:docMk/>
      </pc:docMkLst>
      <pc:sldChg chg="modSp">
        <pc:chgData name="Sergio Pérez Peló" userId="S::sergio.perez.pelo@urjc.es::047f36cf-fb5b-491d-851f-8eac805bfd10" providerId="AD" clId="Web-{CB3CD893-9011-E1BF-22EC-68A51D124A4A}" dt="2023-07-31T11:36:19.535" v="1"/>
        <pc:sldMkLst>
          <pc:docMk/>
          <pc:sldMk cId="3293224572" sldId="356"/>
        </pc:sldMkLst>
        <pc:graphicFrameChg chg="mod modGraphic">
          <ac:chgData name="Sergio Pérez Peló" userId="S::sergio.perez.pelo@urjc.es::047f36cf-fb5b-491d-851f-8eac805bfd10" providerId="AD" clId="Web-{CB3CD893-9011-E1BF-22EC-68A51D124A4A}" dt="2023-07-31T11:36:19.535" v="1"/>
          <ac:graphicFrameMkLst>
            <pc:docMk/>
            <pc:sldMk cId="3293224572" sldId="356"/>
            <ac:graphicFrameMk id="4" creationId="{0625AD3F-4AA1-4402-8C61-ADEAA95F87DA}"/>
          </ac:graphicFrameMkLst>
        </pc:graphicFrame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4021294" y="0"/>
            <a:ext cx="3076363" cy="513508"/>
          </a:xfrm>
          <a:prstGeom prst="rect">
            <a:avLst/>
          </a:prstGeom>
        </p:spPr>
        <p:txBody>
          <a:bodyPr vert="horz" lIns="99048" tIns="49524" rIns="99048" bIns="49524" rtlCol="0"/>
          <a:lstStyle>
            <a:lvl1pPr algn="r">
              <a:defRPr sz="1300"/>
            </a:lvl1pPr>
          </a:lstStyle>
          <a:p>
            <a:fld id="{6BE19388-9F9B-4100-BCAA-303D608A736F}" type="datetimeFigureOut">
              <a:rPr lang="es-ES" smtClean="0"/>
              <a:t>12/11/2024</a:t>
            </a:fld>
            <a:endParaRPr lang="es-E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247775" y="1279525"/>
            <a:ext cx="46037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48" tIns="49524" rIns="99048" bIns="49524" rtlCol="0" anchor="ctr"/>
          <a:lstStyle/>
          <a:p>
            <a:endParaRPr lang="es-E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9930" y="4925407"/>
            <a:ext cx="5679440" cy="4029879"/>
          </a:xfrm>
          <a:prstGeom prst="rect">
            <a:avLst/>
          </a:prstGeom>
        </p:spPr>
        <p:txBody>
          <a:bodyPr vert="horz" lIns="99048" tIns="49524" rIns="99048" bIns="49524" rtlCol="0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l">
              <a:defRPr sz="1300"/>
            </a:lvl1pPr>
          </a:lstStyle>
          <a:p>
            <a:endParaRPr lang="es-E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4021294" y="9721107"/>
            <a:ext cx="3076363" cy="513507"/>
          </a:xfrm>
          <a:prstGeom prst="rect">
            <a:avLst/>
          </a:prstGeom>
        </p:spPr>
        <p:txBody>
          <a:bodyPr vert="horz" lIns="99048" tIns="49524" rIns="99048" bIns="49524" rtlCol="0" anchor="b"/>
          <a:lstStyle>
            <a:lvl1pPr algn="r">
              <a:defRPr sz="1300"/>
            </a:lvl1pPr>
          </a:lstStyle>
          <a:p>
            <a:fld id="{237AFD49-BFD2-4EEE-BFDD-25FAE083E1CB}" type="slidenum">
              <a:rPr lang="es-ES" smtClean="0"/>
              <a:t>‹#›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9360712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71974533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10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41027583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661BD13C-871C-4BFB-FB66-2ED8815F6CA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B313CFE4-9104-E10A-B0AB-DC520B2D30A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FBCC2A32-3491-9C5C-77A8-008CA47F687A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356E21F7-A10D-6C2A-E0C1-504E2661F5BF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11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406875934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643AE85-AF48-3CB9-C1BA-2FC8DA2BAF5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5D69E04A-3BE2-AD46-9206-FC43AD66E650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6FB6201-0F5A-D16A-0E8E-3556FFFAF1C6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4FA158C-C44D-E661-0B3C-E2AF593474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12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68418816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4C71547-241D-4D40-E2DD-9AF83EC34D7A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F9838565-EBD5-615A-2714-97B5C19D8FBA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2DF3AF21-C8DB-3D9E-7E22-CC57140DB5D8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956AF225-9E18-C66F-C877-E082BD34604E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13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44771366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14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94700002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AB4D19D-DFF9-031D-FF7A-71ACA997B3C1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975D7FCE-E319-82F4-A720-36001AC77F46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B9D88791-E1C7-B53B-6A96-B33D8AC6CB32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C6080B42-8740-2A7D-9498-5D346B5135A8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15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6228674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25BF569-B79E-3505-DCE2-FB20DDB34B68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33060576-701D-526C-1D35-7989F43EFFF8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438224E-6BFC-4784-E152-1D9B6AEB7B9C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D84D02BA-F3FB-C5C5-1806-AAD3850DB5C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16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21304166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17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276548387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18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850723356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19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71803744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D440D90E-DAFD-75A7-E08F-4E1F3C8F743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>
            <a:extLst>
              <a:ext uri="{FF2B5EF4-FFF2-40B4-BE49-F238E27FC236}">
                <a16:creationId xmlns:a16="http://schemas.microsoft.com/office/drawing/2014/main" id="{76E4F5EE-E5DB-AF03-6D89-14B9E4995D89}"/>
              </a:ext>
            </a:extLst>
          </p:cNvPr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>
            <a:extLst>
              <a:ext uri="{FF2B5EF4-FFF2-40B4-BE49-F238E27FC236}">
                <a16:creationId xmlns:a16="http://schemas.microsoft.com/office/drawing/2014/main" id="{C6ED4AAB-8EFE-D294-80F8-8E5D44E2806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>
            <a:extLst>
              <a:ext uri="{FF2B5EF4-FFF2-40B4-BE49-F238E27FC236}">
                <a16:creationId xmlns:a16="http://schemas.microsoft.com/office/drawing/2014/main" id="{529FB4EB-7729-74AA-7807-50732E78311A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2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0866545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3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6875224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4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3287137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5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3539003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6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612029162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7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143998754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8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3343913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37AFD49-BFD2-4EEE-BFDD-25FAE083E1CB}" type="slidenum">
              <a:rPr lang="es-ES" smtClean="0"/>
              <a:t>9</a:t>
            </a:fld>
            <a:endParaRPr lang="es-ES"/>
          </a:p>
        </p:txBody>
      </p:sp>
    </p:spTree>
    <p:extLst>
      <p:ext uri="{BB962C8B-B14F-4D97-AF65-F5344CB8AC3E}">
        <p14:creationId xmlns:p14="http://schemas.microsoft.com/office/powerpoint/2010/main" val="269926001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>
            <a:lvl1pPr>
              <a:defRPr>
                <a:solidFill>
                  <a:srgbClr val="C00000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/>
              <a:t>Haga clic para modificar el estilo de subtítulo del patrón</a:t>
            </a: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F413F8-4178-42C6-8504-B2A887D8C8FD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3"/>
          <p:cNvSpPr txBox="1">
            <a:spLocks noChangeArrowheads="1"/>
          </p:cNvSpPr>
          <p:nvPr/>
        </p:nvSpPr>
        <p:spPr bwMode="auto">
          <a:xfrm>
            <a:off x="0" y="912813"/>
            <a:ext cx="9144000" cy="228600"/>
          </a:xfrm>
          <a:prstGeom prst="rect">
            <a:avLst/>
          </a:prstGeom>
          <a:solidFill>
            <a:srgbClr val="E6E6E6"/>
          </a:solidFill>
          <a:ln w="3175">
            <a:solidFill>
              <a:srgbClr val="CCCCCC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u="none" spc="1200">
                <a:solidFill>
                  <a:srgbClr val="B3B3B3"/>
                </a:solidFill>
                <a:latin typeface="+mn-lt"/>
                <a:ea typeface="ＭＳ Ｐゴシック" charset="-128"/>
              </a:rPr>
              <a:t>INFORMÁTICA  GRÁFICA</a:t>
            </a:r>
          </a:p>
        </p:txBody>
      </p:sp>
      <p:sp>
        <p:nvSpPr>
          <p:cNvPr id="5" name="Rectangle 52"/>
          <p:cNvSpPr>
            <a:spLocks noChangeArrowheads="1"/>
          </p:cNvSpPr>
          <p:nvPr/>
        </p:nvSpPr>
        <p:spPr bwMode="auto">
          <a:xfrm>
            <a:off x="0" y="6648450"/>
            <a:ext cx="8534400" cy="76200"/>
          </a:xfrm>
          <a:prstGeom prst="rect">
            <a:avLst/>
          </a:prstGeom>
          <a:solidFill>
            <a:srgbClr val="A50021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Arial" pitchFamily="-110" charset="0"/>
              <a:ea typeface="ＭＳ Ｐゴシック" pitchFamily="-110" charset="-128"/>
            </a:endParaRPr>
          </a:p>
        </p:txBody>
      </p:sp>
      <p:sp>
        <p:nvSpPr>
          <p:cNvPr id="6" name="Text Box 54"/>
          <p:cNvSpPr txBox="1">
            <a:spLocks noChangeArrowheads="1"/>
          </p:cNvSpPr>
          <p:nvPr/>
        </p:nvSpPr>
        <p:spPr bwMode="auto">
          <a:xfrm>
            <a:off x="2571750" y="6553200"/>
            <a:ext cx="4214813" cy="2286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Máster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de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Informática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Gráfica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,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Juegos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y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Realidad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Virtual</a:t>
            </a:r>
          </a:p>
        </p:txBody>
      </p:sp>
      <p:sp>
        <p:nvSpPr>
          <p:cNvPr id="7" name="Rectangle 52"/>
          <p:cNvSpPr>
            <a:spLocks noChangeArrowheads="1"/>
          </p:cNvSpPr>
          <p:nvPr/>
        </p:nvSpPr>
        <p:spPr bwMode="auto">
          <a:xfrm>
            <a:off x="8915400" y="6648450"/>
            <a:ext cx="228600" cy="76200"/>
          </a:xfrm>
          <a:prstGeom prst="rect">
            <a:avLst/>
          </a:prstGeom>
          <a:solidFill>
            <a:srgbClr val="A50021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Arial" pitchFamily="-110" charset="0"/>
              <a:ea typeface="ＭＳ Ｐゴシック" pitchFamily="-110" charset="-128"/>
            </a:endParaRPr>
          </a:p>
        </p:txBody>
      </p:sp>
      <p:pic>
        <p:nvPicPr>
          <p:cNvPr id="8" name="Picture 10" descr="C:\microProcesadores\logo URJC rojo COMPLETO para presentaciones peq iz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9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u="none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u="none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110941-784C-4075-8119-ED83887174A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Box 53"/>
          <p:cNvSpPr txBox="1">
            <a:spLocks noChangeArrowheads="1"/>
          </p:cNvSpPr>
          <p:nvPr/>
        </p:nvSpPr>
        <p:spPr bwMode="auto">
          <a:xfrm>
            <a:off x="0" y="912813"/>
            <a:ext cx="9144000" cy="228600"/>
          </a:xfrm>
          <a:prstGeom prst="rect">
            <a:avLst/>
          </a:prstGeom>
          <a:solidFill>
            <a:srgbClr val="E6E6E6"/>
          </a:solidFill>
          <a:ln w="3175">
            <a:solidFill>
              <a:srgbClr val="CCCCCC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u="none" spc="1200">
                <a:solidFill>
                  <a:srgbClr val="B3B3B3"/>
                </a:solidFill>
                <a:latin typeface="+mn-lt"/>
                <a:ea typeface="ＭＳ Ｐゴシック" charset="-128"/>
              </a:rPr>
              <a:t>INFORMÁTICA  GRÁFICA</a:t>
            </a:r>
          </a:p>
        </p:txBody>
      </p:sp>
      <p:sp>
        <p:nvSpPr>
          <p:cNvPr id="5" name="Rectangle 52"/>
          <p:cNvSpPr>
            <a:spLocks noChangeArrowheads="1"/>
          </p:cNvSpPr>
          <p:nvPr/>
        </p:nvSpPr>
        <p:spPr bwMode="auto">
          <a:xfrm>
            <a:off x="0" y="6648450"/>
            <a:ext cx="8534400" cy="76200"/>
          </a:xfrm>
          <a:prstGeom prst="rect">
            <a:avLst/>
          </a:prstGeom>
          <a:solidFill>
            <a:srgbClr val="A50021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Arial" pitchFamily="-110" charset="0"/>
              <a:ea typeface="ＭＳ Ｐゴシック" pitchFamily="-110" charset="-128"/>
            </a:endParaRPr>
          </a:p>
        </p:txBody>
      </p:sp>
      <p:sp>
        <p:nvSpPr>
          <p:cNvPr id="6" name="Text Box 54"/>
          <p:cNvSpPr txBox="1">
            <a:spLocks noChangeArrowheads="1"/>
          </p:cNvSpPr>
          <p:nvPr/>
        </p:nvSpPr>
        <p:spPr bwMode="auto">
          <a:xfrm>
            <a:off x="2571750" y="6553200"/>
            <a:ext cx="4214813" cy="2286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Máster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de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Informática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Gráfica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,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Juegos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y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Realidad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Virtual</a:t>
            </a:r>
          </a:p>
        </p:txBody>
      </p:sp>
      <p:sp>
        <p:nvSpPr>
          <p:cNvPr id="7" name="Rectangle 52"/>
          <p:cNvSpPr>
            <a:spLocks noChangeArrowheads="1"/>
          </p:cNvSpPr>
          <p:nvPr/>
        </p:nvSpPr>
        <p:spPr bwMode="auto">
          <a:xfrm>
            <a:off x="8915400" y="6648450"/>
            <a:ext cx="228600" cy="76200"/>
          </a:xfrm>
          <a:prstGeom prst="rect">
            <a:avLst/>
          </a:prstGeom>
          <a:solidFill>
            <a:srgbClr val="A50021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Arial" pitchFamily="-110" charset="0"/>
              <a:ea typeface="ＭＳ Ｐゴシック" pitchFamily="-110" charset="-128"/>
            </a:endParaRPr>
          </a:p>
        </p:txBody>
      </p:sp>
      <p:pic>
        <p:nvPicPr>
          <p:cNvPr id="8" name="Picture 10" descr="C:\microProcesadores\logo URJC rojo COMPLETO para presentaciones peq iz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9" name="3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u="none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4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u="none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B7AE651-AD05-498B-93FF-45142D7FB10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1_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>
          <a:xfrm>
            <a:off x="8488363" y="6542088"/>
            <a:ext cx="490537" cy="2857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6D53AF7-6FF7-4F50-8C76-95335AB1222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536652-7EEC-4789-B456-690BCC959EBF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>
                <a:solidFill>
                  <a:srgbClr val="C00000"/>
                </a:solidFill>
              </a:defRPr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5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6BFD5-378A-432F-AD72-E4BDDC1AD2FC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u="none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u="none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017D9B-86DA-4BF7-A3D9-F23F2D06574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Box 53"/>
          <p:cNvSpPr txBox="1">
            <a:spLocks noChangeArrowheads="1"/>
          </p:cNvSpPr>
          <p:nvPr/>
        </p:nvSpPr>
        <p:spPr bwMode="auto">
          <a:xfrm>
            <a:off x="0" y="912813"/>
            <a:ext cx="9144000" cy="228600"/>
          </a:xfrm>
          <a:prstGeom prst="rect">
            <a:avLst/>
          </a:prstGeom>
          <a:solidFill>
            <a:srgbClr val="E6E6E6"/>
          </a:solidFill>
          <a:ln w="3175">
            <a:solidFill>
              <a:srgbClr val="CCCCCC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u="none" spc="1200">
                <a:solidFill>
                  <a:srgbClr val="B3B3B3"/>
                </a:solidFill>
                <a:latin typeface="+mn-lt"/>
                <a:ea typeface="ＭＳ Ｐゴシック" charset="-128"/>
              </a:rPr>
              <a:t>INFORMÁTICA  GRÁFICA</a:t>
            </a:r>
          </a:p>
        </p:txBody>
      </p:sp>
      <p:sp>
        <p:nvSpPr>
          <p:cNvPr id="8" name="Rectangle 52"/>
          <p:cNvSpPr>
            <a:spLocks noChangeArrowheads="1"/>
          </p:cNvSpPr>
          <p:nvPr/>
        </p:nvSpPr>
        <p:spPr bwMode="auto">
          <a:xfrm>
            <a:off x="0" y="6648450"/>
            <a:ext cx="8534400" cy="76200"/>
          </a:xfrm>
          <a:prstGeom prst="rect">
            <a:avLst/>
          </a:prstGeom>
          <a:solidFill>
            <a:srgbClr val="A50021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Arial" pitchFamily="-110" charset="0"/>
              <a:ea typeface="ＭＳ Ｐゴシック" pitchFamily="-110" charset="-128"/>
            </a:endParaRPr>
          </a:p>
        </p:txBody>
      </p:sp>
      <p:sp>
        <p:nvSpPr>
          <p:cNvPr id="9" name="Text Box 54"/>
          <p:cNvSpPr txBox="1">
            <a:spLocks noChangeArrowheads="1"/>
          </p:cNvSpPr>
          <p:nvPr/>
        </p:nvSpPr>
        <p:spPr bwMode="auto">
          <a:xfrm>
            <a:off x="2571750" y="6553200"/>
            <a:ext cx="4214813" cy="2286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Máster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de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Informática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Gráfica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,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Juegos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y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Realidad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Virtual</a:t>
            </a:r>
          </a:p>
        </p:txBody>
      </p:sp>
      <p:sp>
        <p:nvSpPr>
          <p:cNvPr id="10" name="Rectangle 52"/>
          <p:cNvSpPr>
            <a:spLocks noChangeArrowheads="1"/>
          </p:cNvSpPr>
          <p:nvPr/>
        </p:nvSpPr>
        <p:spPr bwMode="auto">
          <a:xfrm>
            <a:off x="8915400" y="6648450"/>
            <a:ext cx="228600" cy="76200"/>
          </a:xfrm>
          <a:prstGeom prst="rect">
            <a:avLst/>
          </a:prstGeom>
          <a:solidFill>
            <a:srgbClr val="A50021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Arial" pitchFamily="-110" charset="0"/>
              <a:ea typeface="ＭＳ Ｐゴシック" pitchFamily="-110" charset="-128"/>
            </a:endParaRPr>
          </a:p>
        </p:txBody>
      </p:sp>
      <p:pic>
        <p:nvPicPr>
          <p:cNvPr id="11" name="Picture 10" descr="C:\microProcesadores\logo URJC rojo COMPLETO para presentaciones peq iz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12" name="6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u="none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3" name="7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u="none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4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A0D35-54E5-4AAE-98DD-20D9A5CBEB37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53"/>
          <p:cNvSpPr txBox="1">
            <a:spLocks noChangeArrowheads="1"/>
          </p:cNvSpPr>
          <p:nvPr/>
        </p:nvSpPr>
        <p:spPr bwMode="auto">
          <a:xfrm>
            <a:off x="0" y="912813"/>
            <a:ext cx="9144000" cy="228600"/>
          </a:xfrm>
          <a:prstGeom prst="rect">
            <a:avLst/>
          </a:prstGeom>
          <a:solidFill>
            <a:srgbClr val="E6E6E6"/>
          </a:solidFill>
          <a:ln w="3175">
            <a:solidFill>
              <a:srgbClr val="CCCCCC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u="none" spc="1200">
                <a:solidFill>
                  <a:srgbClr val="B3B3B3"/>
                </a:solidFill>
                <a:latin typeface="+mn-lt"/>
                <a:ea typeface="ＭＳ Ｐゴシック" charset="-128"/>
              </a:rPr>
              <a:t>INFORMÁTICA  GRÁFICA</a:t>
            </a:r>
          </a:p>
        </p:txBody>
      </p:sp>
      <p:sp>
        <p:nvSpPr>
          <p:cNvPr id="4" name="Rectangle 52"/>
          <p:cNvSpPr>
            <a:spLocks noChangeArrowheads="1"/>
          </p:cNvSpPr>
          <p:nvPr/>
        </p:nvSpPr>
        <p:spPr bwMode="auto">
          <a:xfrm>
            <a:off x="0" y="6648450"/>
            <a:ext cx="8534400" cy="76200"/>
          </a:xfrm>
          <a:prstGeom prst="rect">
            <a:avLst/>
          </a:prstGeom>
          <a:solidFill>
            <a:srgbClr val="A50021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Arial" pitchFamily="-110" charset="0"/>
              <a:ea typeface="ＭＳ Ｐゴシック" pitchFamily="-110" charset="-128"/>
            </a:endParaRPr>
          </a:p>
        </p:txBody>
      </p:sp>
      <p:sp>
        <p:nvSpPr>
          <p:cNvPr id="5" name="Text Box 54"/>
          <p:cNvSpPr txBox="1">
            <a:spLocks noChangeArrowheads="1"/>
          </p:cNvSpPr>
          <p:nvPr/>
        </p:nvSpPr>
        <p:spPr bwMode="auto">
          <a:xfrm>
            <a:off x="2571750" y="6553200"/>
            <a:ext cx="4214813" cy="2286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Máster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de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Informática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Gráfica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,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Juegos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y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Realidad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Virtual</a:t>
            </a:r>
          </a:p>
        </p:txBody>
      </p:sp>
      <p:sp>
        <p:nvSpPr>
          <p:cNvPr id="6" name="Rectangle 52"/>
          <p:cNvSpPr>
            <a:spLocks noChangeArrowheads="1"/>
          </p:cNvSpPr>
          <p:nvPr/>
        </p:nvSpPr>
        <p:spPr bwMode="auto">
          <a:xfrm>
            <a:off x="8915400" y="6648450"/>
            <a:ext cx="228600" cy="76200"/>
          </a:xfrm>
          <a:prstGeom prst="rect">
            <a:avLst/>
          </a:prstGeom>
          <a:solidFill>
            <a:srgbClr val="A50021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Arial" pitchFamily="-110" charset="0"/>
              <a:ea typeface="ＭＳ Ｐゴシック" pitchFamily="-110" charset="-128"/>
            </a:endParaRPr>
          </a:p>
        </p:txBody>
      </p:sp>
      <p:pic>
        <p:nvPicPr>
          <p:cNvPr id="7" name="Picture 10" descr="C:\microProcesadores\logo URJC rojo COMPLETO para presentaciones peq iz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8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u="none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u="none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06333C-69DF-4D2B-9AAB-3552F7EED054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Box 53"/>
          <p:cNvSpPr txBox="1">
            <a:spLocks noChangeArrowheads="1"/>
          </p:cNvSpPr>
          <p:nvPr/>
        </p:nvSpPr>
        <p:spPr bwMode="auto">
          <a:xfrm>
            <a:off x="0" y="912813"/>
            <a:ext cx="9144000" cy="228600"/>
          </a:xfrm>
          <a:prstGeom prst="rect">
            <a:avLst/>
          </a:prstGeom>
          <a:solidFill>
            <a:srgbClr val="E6E6E6"/>
          </a:solidFill>
          <a:ln w="3175">
            <a:solidFill>
              <a:srgbClr val="CCCCCC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u="none" spc="1200">
                <a:solidFill>
                  <a:srgbClr val="B3B3B3"/>
                </a:solidFill>
                <a:latin typeface="+mn-lt"/>
                <a:ea typeface="ＭＳ Ｐゴシック" charset="-128"/>
              </a:rPr>
              <a:t>INFORMÁTICA  GRÁFICA</a:t>
            </a:r>
          </a:p>
        </p:txBody>
      </p:sp>
      <p:sp>
        <p:nvSpPr>
          <p:cNvPr id="3" name="Rectangle 52"/>
          <p:cNvSpPr>
            <a:spLocks noChangeArrowheads="1"/>
          </p:cNvSpPr>
          <p:nvPr/>
        </p:nvSpPr>
        <p:spPr bwMode="auto">
          <a:xfrm>
            <a:off x="0" y="6648450"/>
            <a:ext cx="8534400" cy="76200"/>
          </a:xfrm>
          <a:prstGeom prst="rect">
            <a:avLst/>
          </a:prstGeom>
          <a:solidFill>
            <a:srgbClr val="A50021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Arial" pitchFamily="-110" charset="0"/>
              <a:ea typeface="ＭＳ Ｐゴシック" pitchFamily="-110" charset="-128"/>
            </a:endParaRPr>
          </a:p>
        </p:txBody>
      </p:sp>
      <p:sp>
        <p:nvSpPr>
          <p:cNvPr id="4" name="Text Box 54"/>
          <p:cNvSpPr txBox="1">
            <a:spLocks noChangeArrowheads="1"/>
          </p:cNvSpPr>
          <p:nvPr/>
        </p:nvSpPr>
        <p:spPr bwMode="auto">
          <a:xfrm>
            <a:off x="2571750" y="6553200"/>
            <a:ext cx="4214813" cy="2286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Máster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de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Informática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Gráfica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,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Juegos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y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Realidad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Virtual</a:t>
            </a:r>
          </a:p>
        </p:txBody>
      </p:sp>
      <p:sp>
        <p:nvSpPr>
          <p:cNvPr id="5" name="Rectangle 52"/>
          <p:cNvSpPr>
            <a:spLocks noChangeArrowheads="1"/>
          </p:cNvSpPr>
          <p:nvPr/>
        </p:nvSpPr>
        <p:spPr bwMode="auto">
          <a:xfrm>
            <a:off x="8915400" y="6648450"/>
            <a:ext cx="228600" cy="76200"/>
          </a:xfrm>
          <a:prstGeom prst="rect">
            <a:avLst/>
          </a:prstGeom>
          <a:solidFill>
            <a:srgbClr val="A50021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Arial" pitchFamily="-110" charset="0"/>
              <a:ea typeface="ＭＳ Ｐゴシック" pitchFamily="-110" charset="-128"/>
            </a:endParaRPr>
          </a:p>
        </p:txBody>
      </p:sp>
      <p:pic>
        <p:nvPicPr>
          <p:cNvPr id="6" name="Picture 10" descr="C:\microProcesadores\logo URJC rojo COMPLETO para presentaciones peq iz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1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u="none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2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u="none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028759-BB68-4A25-8E70-1E1E84E8C321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3"/>
          <p:cNvSpPr txBox="1">
            <a:spLocks noChangeArrowheads="1"/>
          </p:cNvSpPr>
          <p:nvPr/>
        </p:nvSpPr>
        <p:spPr bwMode="auto">
          <a:xfrm>
            <a:off x="0" y="912813"/>
            <a:ext cx="9144000" cy="228600"/>
          </a:xfrm>
          <a:prstGeom prst="rect">
            <a:avLst/>
          </a:prstGeom>
          <a:solidFill>
            <a:srgbClr val="E6E6E6"/>
          </a:solidFill>
          <a:ln w="3175">
            <a:solidFill>
              <a:srgbClr val="CCCCCC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u="none" spc="1200">
                <a:solidFill>
                  <a:srgbClr val="B3B3B3"/>
                </a:solidFill>
                <a:latin typeface="+mn-lt"/>
                <a:ea typeface="ＭＳ Ｐゴシック" charset="-128"/>
              </a:rPr>
              <a:t>INFORMÁTICA  GRÁFICA</a:t>
            </a:r>
          </a:p>
        </p:txBody>
      </p:sp>
      <p:sp>
        <p:nvSpPr>
          <p:cNvPr id="6" name="Rectangle 52"/>
          <p:cNvSpPr>
            <a:spLocks noChangeArrowheads="1"/>
          </p:cNvSpPr>
          <p:nvPr/>
        </p:nvSpPr>
        <p:spPr bwMode="auto">
          <a:xfrm>
            <a:off x="0" y="6648450"/>
            <a:ext cx="8534400" cy="76200"/>
          </a:xfrm>
          <a:prstGeom prst="rect">
            <a:avLst/>
          </a:prstGeom>
          <a:solidFill>
            <a:srgbClr val="A50021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Arial" pitchFamily="-110" charset="0"/>
              <a:ea typeface="ＭＳ Ｐゴシック" pitchFamily="-110" charset="-128"/>
            </a:endParaRPr>
          </a:p>
        </p:txBody>
      </p:sp>
      <p:sp>
        <p:nvSpPr>
          <p:cNvPr id="7" name="Text Box 54"/>
          <p:cNvSpPr txBox="1">
            <a:spLocks noChangeArrowheads="1"/>
          </p:cNvSpPr>
          <p:nvPr/>
        </p:nvSpPr>
        <p:spPr bwMode="auto">
          <a:xfrm>
            <a:off x="2571750" y="6553200"/>
            <a:ext cx="4214813" cy="2286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Máster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de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Informática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Gráfica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,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Juegos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y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Realidad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Virtual</a:t>
            </a:r>
          </a:p>
        </p:txBody>
      </p:sp>
      <p:sp>
        <p:nvSpPr>
          <p:cNvPr id="8" name="Rectangle 52"/>
          <p:cNvSpPr>
            <a:spLocks noChangeArrowheads="1"/>
          </p:cNvSpPr>
          <p:nvPr/>
        </p:nvSpPr>
        <p:spPr bwMode="auto">
          <a:xfrm>
            <a:off x="8915400" y="6648450"/>
            <a:ext cx="228600" cy="76200"/>
          </a:xfrm>
          <a:prstGeom prst="rect">
            <a:avLst/>
          </a:prstGeom>
          <a:solidFill>
            <a:srgbClr val="A50021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Arial" pitchFamily="-110" charset="0"/>
              <a:ea typeface="ＭＳ Ｐゴシック" pitchFamily="-110" charset="-128"/>
            </a:endParaRPr>
          </a:p>
        </p:txBody>
      </p:sp>
      <p:pic>
        <p:nvPicPr>
          <p:cNvPr id="9" name="Picture 10" descr="C:\microProcesadores\logo URJC rojo COMPLETO para presentaciones peq iz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0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u="none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u="none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6C87D3-CD39-4182-B92D-A6CAED6961D6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Box 53"/>
          <p:cNvSpPr txBox="1">
            <a:spLocks noChangeArrowheads="1"/>
          </p:cNvSpPr>
          <p:nvPr/>
        </p:nvSpPr>
        <p:spPr bwMode="auto">
          <a:xfrm>
            <a:off x="0" y="912813"/>
            <a:ext cx="9144000" cy="228600"/>
          </a:xfrm>
          <a:prstGeom prst="rect">
            <a:avLst/>
          </a:prstGeom>
          <a:solidFill>
            <a:srgbClr val="E6E6E6"/>
          </a:solidFill>
          <a:ln w="3175">
            <a:solidFill>
              <a:srgbClr val="CCCCCC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200" b="1" u="none" spc="1200">
                <a:solidFill>
                  <a:srgbClr val="B3B3B3"/>
                </a:solidFill>
                <a:latin typeface="+mn-lt"/>
                <a:ea typeface="ＭＳ Ｐゴシック" charset="-128"/>
              </a:rPr>
              <a:t>INFORMÁTICA  GRÁFICA</a:t>
            </a:r>
          </a:p>
        </p:txBody>
      </p:sp>
      <p:sp>
        <p:nvSpPr>
          <p:cNvPr id="6" name="Rectangle 52"/>
          <p:cNvSpPr>
            <a:spLocks noChangeArrowheads="1"/>
          </p:cNvSpPr>
          <p:nvPr/>
        </p:nvSpPr>
        <p:spPr bwMode="auto">
          <a:xfrm>
            <a:off x="0" y="6648450"/>
            <a:ext cx="8534400" cy="76200"/>
          </a:xfrm>
          <a:prstGeom prst="rect">
            <a:avLst/>
          </a:prstGeom>
          <a:solidFill>
            <a:srgbClr val="A50021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Arial" pitchFamily="-110" charset="0"/>
              <a:ea typeface="ＭＳ Ｐゴシック" pitchFamily="-110" charset="-128"/>
            </a:endParaRPr>
          </a:p>
        </p:txBody>
      </p:sp>
      <p:sp>
        <p:nvSpPr>
          <p:cNvPr id="7" name="Text Box 54"/>
          <p:cNvSpPr txBox="1">
            <a:spLocks noChangeArrowheads="1"/>
          </p:cNvSpPr>
          <p:nvPr/>
        </p:nvSpPr>
        <p:spPr bwMode="auto">
          <a:xfrm>
            <a:off x="2571750" y="6553200"/>
            <a:ext cx="4214813" cy="2286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Máster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de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Informática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Gráfica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,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Juegos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y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Realidad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Virtual</a:t>
            </a:r>
          </a:p>
        </p:txBody>
      </p:sp>
      <p:sp>
        <p:nvSpPr>
          <p:cNvPr id="8" name="Rectangle 52"/>
          <p:cNvSpPr>
            <a:spLocks noChangeArrowheads="1"/>
          </p:cNvSpPr>
          <p:nvPr/>
        </p:nvSpPr>
        <p:spPr bwMode="auto">
          <a:xfrm>
            <a:off x="8915400" y="6648450"/>
            <a:ext cx="228600" cy="76200"/>
          </a:xfrm>
          <a:prstGeom prst="rect">
            <a:avLst/>
          </a:prstGeom>
          <a:solidFill>
            <a:srgbClr val="A50021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Arial" pitchFamily="-110" charset="0"/>
              <a:ea typeface="ＭＳ Ｐゴシック" pitchFamily="-110" charset="-128"/>
            </a:endParaRPr>
          </a:p>
        </p:txBody>
      </p:sp>
      <p:pic>
        <p:nvPicPr>
          <p:cNvPr id="9" name="Picture 10" descr="C:\microProcesadores\logo URJC rojo COMPLETO para presentaciones peq izq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/>
              <a:t>Haga clic para modificar el estilo de título del patrón</a:t>
            </a:r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/>
              <a:t>Haga clic para modificar el estilo de texto del patrón</a:t>
            </a:r>
          </a:p>
        </p:txBody>
      </p:sp>
      <p:sp>
        <p:nvSpPr>
          <p:cNvPr id="10" name="4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u="none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1" name="5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 u="none">
                <a:latin typeface="+mn-lt"/>
              </a:defRPr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2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83CF64F-9322-4E42-8585-0857A002FDEA}" type="slidenum">
              <a:rPr lang="es-ES"/>
              <a:pPr>
                <a:defRPr/>
              </a:pPr>
              <a:t>‹#›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52"/>
          <p:cNvSpPr>
            <a:spLocks noChangeArrowheads="1"/>
          </p:cNvSpPr>
          <p:nvPr/>
        </p:nvSpPr>
        <p:spPr bwMode="auto">
          <a:xfrm>
            <a:off x="0" y="6648450"/>
            <a:ext cx="8534400" cy="76200"/>
          </a:xfrm>
          <a:prstGeom prst="rect">
            <a:avLst/>
          </a:prstGeom>
          <a:solidFill>
            <a:srgbClr val="A50021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Arial" pitchFamily="-110" charset="0"/>
              <a:ea typeface="ＭＳ Ｐゴシック" pitchFamily="-110" charset="-128"/>
            </a:endParaRPr>
          </a:p>
        </p:txBody>
      </p:sp>
      <p:sp>
        <p:nvSpPr>
          <p:cNvPr id="9" name="Text Box 54"/>
          <p:cNvSpPr txBox="1">
            <a:spLocks noChangeArrowheads="1"/>
          </p:cNvSpPr>
          <p:nvPr/>
        </p:nvSpPr>
        <p:spPr bwMode="auto">
          <a:xfrm>
            <a:off x="2571750" y="6553200"/>
            <a:ext cx="4214813" cy="228600"/>
          </a:xfrm>
          <a:prstGeom prst="rect">
            <a:avLst/>
          </a:prstGeom>
          <a:solidFill>
            <a:schemeClr val="bg1"/>
          </a:solidFill>
          <a:ln w="3175">
            <a:noFill/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Máster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de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Informática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Gráfica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,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Juegos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y </a:t>
            </a:r>
            <a:r>
              <a:rPr lang="en-US" sz="1400" b="1" u="none" cap="small" err="1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Realidad</a:t>
            </a:r>
            <a:r>
              <a:rPr lang="en-US" sz="1400" b="1" u="none" cap="small">
                <a:solidFill>
                  <a:srgbClr val="A50021"/>
                </a:solidFill>
                <a:latin typeface="+mj-lt"/>
                <a:ea typeface="ＭＳ Ｐゴシック" pitchFamily="-110" charset="-128"/>
              </a:rPr>
              <a:t> Virtual</a:t>
            </a:r>
          </a:p>
        </p:txBody>
      </p:sp>
      <p:sp>
        <p:nvSpPr>
          <p:cNvPr id="11" name="Rectangle 52"/>
          <p:cNvSpPr>
            <a:spLocks noChangeArrowheads="1"/>
          </p:cNvSpPr>
          <p:nvPr/>
        </p:nvSpPr>
        <p:spPr bwMode="auto">
          <a:xfrm>
            <a:off x="8915400" y="6648450"/>
            <a:ext cx="228600" cy="76200"/>
          </a:xfrm>
          <a:prstGeom prst="rect">
            <a:avLst/>
          </a:prstGeom>
          <a:solidFill>
            <a:srgbClr val="A50021">
              <a:alpha val="50000"/>
            </a:srgb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0" fontAlgn="auto" hangingPunct="0">
              <a:spcBef>
                <a:spcPts val="0"/>
              </a:spcBef>
              <a:spcAft>
                <a:spcPts val="0"/>
              </a:spcAft>
              <a:defRPr/>
            </a:pPr>
            <a:endParaRPr lang="en-US" u="none">
              <a:latin typeface="Arial" pitchFamily="-110" charset="0"/>
              <a:ea typeface="ＭＳ Ｐゴシック" pitchFamily="-110" charset="-128"/>
            </a:endParaRPr>
          </a:p>
        </p:txBody>
      </p:sp>
      <p:pic>
        <p:nvPicPr>
          <p:cNvPr id="1030" name="Picture 10" descr="C:\microProcesadores\logo URJC rojo COMPLETO para presentaciones peq izq.jpg"/>
          <p:cNvPicPr>
            <a:picLocks noChangeAspect="1" noChangeArrowheads="1"/>
          </p:cNvPicPr>
          <p:nvPr/>
        </p:nvPicPr>
        <p:blipFill>
          <a:blip r:embed="rId15" cstate="print"/>
          <a:srcRect/>
          <a:stretch>
            <a:fillRect/>
          </a:stretch>
        </p:blipFill>
        <p:spPr bwMode="auto">
          <a:xfrm>
            <a:off x="0" y="0"/>
            <a:ext cx="9144000" cy="912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1" name="1 Marcador de título"/>
          <p:cNvSpPr>
            <a:spLocks noGrp="1"/>
          </p:cNvSpPr>
          <p:nvPr>
            <p:ph type="title"/>
          </p:nvPr>
        </p:nvSpPr>
        <p:spPr bwMode="auto">
          <a:xfrm>
            <a:off x="428625" y="142875"/>
            <a:ext cx="8229600" cy="642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título del patrón</a:t>
            </a:r>
          </a:p>
        </p:txBody>
      </p:sp>
      <p:sp>
        <p:nvSpPr>
          <p:cNvPr id="1032" name="2 Marcador de texto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/>
              <a:t>Haga clic para modificar el estilo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8488363" y="6542088"/>
            <a:ext cx="490537" cy="2857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1" u="none" smtClean="0">
                <a:solidFill>
                  <a:srgbClr val="C00000"/>
                </a:solidFill>
                <a:latin typeface="+mn-lt"/>
              </a:defRPr>
            </a:lvl1pPr>
          </a:lstStyle>
          <a:p>
            <a:pPr>
              <a:defRPr/>
            </a:pPr>
            <a:fld id="{AD03C3E7-0781-43D6-B5AB-A673C82D3D12}" type="slidenum">
              <a:rPr lang="es-ES"/>
              <a:pPr>
                <a:defRPr/>
              </a:pPr>
              <a:t>‹#›</a:t>
            </a:fld>
            <a:endParaRPr lang="es-ES"/>
          </a:p>
        </p:txBody>
      </p:sp>
      <p:sp>
        <p:nvSpPr>
          <p:cNvPr id="7" name="Text Box 53"/>
          <p:cNvSpPr txBox="1">
            <a:spLocks noChangeArrowheads="1"/>
          </p:cNvSpPr>
          <p:nvPr userDrawn="1"/>
        </p:nvSpPr>
        <p:spPr bwMode="auto">
          <a:xfrm>
            <a:off x="-1012" y="908720"/>
            <a:ext cx="9144000" cy="228600"/>
          </a:xfrm>
          <a:prstGeom prst="rect">
            <a:avLst/>
          </a:prstGeom>
          <a:solidFill>
            <a:srgbClr val="E6E6E6"/>
          </a:solidFill>
          <a:ln w="3175">
            <a:solidFill>
              <a:srgbClr val="CCCCCC"/>
            </a:solidFill>
            <a:miter lim="800000"/>
            <a:headEnd/>
            <a:tailEnd/>
          </a:ln>
          <a:effectLst/>
        </p:spPr>
        <p:txBody>
          <a:bodyPr lIns="0" tIns="0" rIns="0" bIns="0" anchor="ctr"/>
          <a:lstStyle/>
          <a:p>
            <a:pPr algn="ctr" eaLnBrk="0" hangingPunct="0"/>
            <a:r>
              <a:rPr lang="en-US" sz="1200" b="1" u="none" err="1">
                <a:solidFill>
                  <a:srgbClr val="B3B3B3"/>
                </a:solidFill>
                <a:latin typeface="Calibri" pitchFamily="34" charset="0"/>
                <a:ea typeface="ＭＳ Ｐゴシック"/>
                <a:cs typeface="ＭＳ Ｐゴシック"/>
              </a:rPr>
              <a:t>Informática</a:t>
            </a:r>
            <a:r>
              <a:rPr lang="en-US" sz="1200" b="1" u="none">
                <a:solidFill>
                  <a:srgbClr val="B3B3B3"/>
                </a:solidFill>
                <a:latin typeface="Calibri" pitchFamily="34" charset="0"/>
                <a:ea typeface="ＭＳ Ｐゴシック"/>
                <a:cs typeface="ＭＳ Ｐゴシック"/>
              </a:rPr>
              <a:t> </a:t>
            </a:r>
            <a:r>
              <a:rPr lang="en-US" sz="1200" b="1" u="none" err="1">
                <a:solidFill>
                  <a:srgbClr val="B3B3B3"/>
                </a:solidFill>
                <a:latin typeface="Calibri" pitchFamily="34" charset="0"/>
                <a:ea typeface="ＭＳ Ｐゴシック"/>
                <a:cs typeface="ＭＳ Ｐゴシック"/>
              </a:rPr>
              <a:t>Gráfica</a:t>
            </a:r>
            <a:endParaRPr lang="en-US" sz="1200" b="1" u="none">
              <a:solidFill>
                <a:srgbClr val="B3B3B3"/>
              </a:solidFill>
              <a:latin typeface="Calibri" pitchFamily="34" charset="0"/>
              <a:ea typeface="ＭＳ Ｐゴシック"/>
              <a:cs typeface="ＭＳ Ｐゴシック"/>
            </a:endParaRPr>
          </a:p>
        </p:txBody>
      </p:sp>
      <p:sp>
        <p:nvSpPr>
          <p:cNvPr id="12" name="11 CuadroTexto"/>
          <p:cNvSpPr txBox="1"/>
          <p:nvPr userDrawn="1"/>
        </p:nvSpPr>
        <p:spPr>
          <a:xfrm>
            <a:off x="2627784" y="6516052"/>
            <a:ext cx="4176464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s-ES" sz="1400" u="none">
                <a:solidFill>
                  <a:schemeClr val="accent2">
                    <a:lumMod val="75000"/>
                  </a:schemeClr>
                </a:solidFill>
              </a:rPr>
              <a:t>Grado en Ingeniería de Informática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  <p:sldLayoutId id="2147483660" r:id="rId12"/>
  </p:sldLayoutIdLst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bg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rgbClr val="C00000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brain.urjc.es/" TargetMode="External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hyperlink" Target="https://creativecommons.org/licenses/by-sa/4.0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hyperlink" Target="mailto:sergio.perez.pelo@urjc.es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hyperlink" Target="mailto:raul.martin@urjc.es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1 Título"/>
          <p:cNvSpPr>
            <a:spLocks noGrp="1"/>
          </p:cNvSpPr>
          <p:nvPr>
            <p:ph type="ctrTitle"/>
          </p:nvPr>
        </p:nvSpPr>
        <p:spPr>
          <a:xfrm>
            <a:off x="685800" y="1310903"/>
            <a:ext cx="7772400" cy="1470025"/>
          </a:xfrm>
        </p:spPr>
        <p:txBody>
          <a:bodyPr/>
          <a:lstStyle/>
          <a:p>
            <a:r>
              <a:rPr lang="es-ES"/>
              <a:t>Técnicas de Hacking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670622"/>
            <a:ext cx="6400800" cy="6143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Presentación de la asignatura</a:t>
            </a:r>
          </a:p>
        </p:txBody>
      </p:sp>
      <p:pic>
        <p:nvPicPr>
          <p:cNvPr id="13317" name="Picture 2" descr="C:\trabajo\temp_luis\logo_URJ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864" y="5373216"/>
            <a:ext cx="39481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9AF413F8-4178-42C6-8504-B2A887D8C8FD}" type="slidenum">
              <a:rPr lang="es-ES" smtClean="0"/>
              <a:pPr algn="ctr">
                <a:defRPr/>
              </a:pPr>
              <a:t>1</a:t>
            </a:fld>
            <a:endParaRPr lang="es-ES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633" y="3748410"/>
            <a:ext cx="976734" cy="976734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88FA7DF9-19C1-3093-D405-9F3B8244708F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  <p:pic>
        <p:nvPicPr>
          <p:cNvPr id="6" name="Picture 5" descr="A black and white sign with a person in a circle&#10;&#10;Description automatically generated">
            <a:extLst>
              <a:ext uri="{FF2B5EF4-FFF2-40B4-BE49-F238E27FC236}">
                <a16:creationId xmlns:a16="http://schemas.microsoft.com/office/drawing/2014/main" id="{5C1ABBA1-C3DB-D782-88C5-C1B4393A285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625153"/>
            <a:ext cx="1525891" cy="533873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 bwMode="auto">
          <a:xfrm>
            <a:off x="457199" y="116632"/>
            <a:ext cx="6203033" cy="66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s-ES" sz="3200" u="none"/>
              <a:t>Temario de la asignatura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A4536652-7EEC-4789-B456-690BCC959EBF}" type="slidenum">
              <a:rPr lang="es-ES" smtClean="0"/>
              <a:pPr algn="ctr">
                <a:defRPr/>
              </a:pPr>
              <a:t>10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48" y="116632"/>
            <a:ext cx="1566267" cy="598306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E1B3CA91-A009-998B-F4BB-BD8FFFEA333F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  <p:pic>
        <p:nvPicPr>
          <p:cNvPr id="7" name="Picture 6" descr="Fuente: elaboración propia&#10;">
            <a:extLst>
              <a:ext uri="{FF2B5EF4-FFF2-40B4-BE49-F238E27FC236}">
                <a16:creationId xmlns:a16="http://schemas.microsoft.com/office/drawing/2014/main" id="{D28CFBB8-DD86-1A1F-6240-2B1E226B2B5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2201"/>
          <a:stretch/>
        </p:blipFill>
        <p:spPr>
          <a:xfrm>
            <a:off x="2190750" y="1041584"/>
            <a:ext cx="4762500" cy="4181450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9389922D-88C8-0A38-8282-29250259B07D}"/>
              </a:ext>
            </a:extLst>
          </p:cNvPr>
          <p:cNvSpPr txBox="1"/>
          <p:nvPr/>
        </p:nvSpPr>
        <p:spPr>
          <a:xfrm>
            <a:off x="1360931" y="5373216"/>
            <a:ext cx="69847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s-ES" sz="2400" u="none">
                <a:latin typeface="+mj-lt"/>
              </a:rPr>
              <a:t>Estamos ante una asignatura eminentemente práctica, en la que memorizar será de muy limitada utilidad</a:t>
            </a:r>
            <a:endParaRPr lang="en-US" sz="2400" u="none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55448500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33A71B59-CFB8-D08A-425D-F839CDFB6AA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>
            <a:extLst>
              <a:ext uri="{FF2B5EF4-FFF2-40B4-BE49-F238E27FC236}">
                <a16:creationId xmlns:a16="http://schemas.microsoft.com/office/drawing/2014/main" id="{8E9A726A-36D2-ADA1-A0BE-68A19BA0F5D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053650"/>
            <a:ext cx="8871396" cy="5171786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CG1. Capacidad para </a:t>
            </a:r>
            <a:r>
              <a:rPr lang="es-ES" sz="1800" b="1" dirty="0">
                <a:solidFill>
                  <a:srgbClr val="C00000"/>
                </a:solidFill>
                <a:latin typeface="Helvetica" panose="020B0604020202020204" pitchFamily="34" charset="0"/>
              </a:rPr>
              <a:t>resolver problemas con iniciativa</a:t>
            </a: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, buena toma de decisiones, autonomía y creatividad.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CG3. Capacidad para concebir, redactar, organizar, planificar, desarrollar y firmar documentos que tengan por objeto definir, </a:t>
            </a:r>
            <a:r>
              <a:rPr lang="es-ES" sz="1800" b="1" dirty="0">
                <a:solidFill>
                  <a:srgbClr val="C00000"/>
                </a:solidFill>
                <a:latin typeface="Helvetica" panose="020B0604020202020204" pitchFamily="34" charset="0"/>
              </a:rPr>
              <a:t>planificar, especificar, resumir proyectos y planes en el ámbito de la ciberseguridad</a:t>
            </a: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CG6. Capacidad para </a:t>
            </a:r>
            <a:r>
              <a:rPr lang="es-ES" sz="1800" b="1" dirty="0">
                <a:solidFill>
                  <a:srgbClr val="C00000"/>
                </a:solidFill>
                <a:latin typeface="Helvetica" panose="020B0604020202020204" pitchFamily="34" charset="0"/>
              </a:rPr>
              <a:t>conocer</a:t>
            </a: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, comprender y </a:t>
            </a:r>
            <a:r>
              <a:rPr lang="es-ES" sz="1800" b="1" dirty="0">
                <a:solidFill>
                  <a:srgbClr val="C00000"/>
                </a:solidFill>
                <a:latin typeface="Helvetica" panose="020B0604020202020204" pitchFamily="34" charset="0"/>
              </a:rPr>
              <a:t>aplicar la legislación y código ético </a:t>
            </a: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necesario para la labor profesional en el sector de la ciberseguridad.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CG7. Capacidad para evaluar y </a:t>
            </a:r>
            <a:r>
              <a:rPr lang="es-ES" sz="1800" b="1" dirty="0">
                <a:solidFill>
                  <a:srgbClr val="C00000"/>
                </a:solidFill>
                <a:latin typeface="Helvetica" panose="020B0604020202020204" pitchFamily="34" charset="0"/>
              </a:rPr>
              <a:t>asegurar la confidencialidad, integridad y disponibilidad</a:t>
            </a: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 de los activos tecnológicos.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CG11. Conocimiento para la </a:t>
            </a:r>
            <a:r>
              <a:rPr lang="es-ES" sz="1800" b="1" dirty="0">
                <a:solidFill>
                  <a:srgbClr val="C00000"/>
                </a:solidFill>
                <a:latin typeface="Helvetica" panose="020B0604020202020204" pitchFamily="34" charset="0"/>
              </a:rPr>
              <a:t>realización de</a:t>
            </a: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 mediciones, cálculos, valoraciones, tasaciones, </a:t>
            </a:r>
            <a:r>
              <a:rPr lang="es-ES" sz="1800" b="1" dirty="0">
                <a:solidFill>
                  <a:srgbClr val="C00000"/>
                </a:solidFill>
                <a:latin typeface="Helvetica" panose="020B0604020202020204" pitchFamily="34" charset="0"/>
              </a:rPr>
              <a:t>peritaciones, estudios, informes, planificación de tareas</a:t>
            </a: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 y otros trabajos análogos.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CG12. Capacidad para </a:t>
            </a:r>
            <a:r>
              <a:rPr lang="es-ES" sz="1800" b="1" dirty="0">
                <a:solidFill>
                  <a:srgbClr val="C00000"/>
                </a:solidFill>
                <a:latin typeface="Helvetica" panose="020B0604020202020204" pitchFamily="34" charset="0"/>
              </a:rPr>
              <a:t>analizar y valorar el impacto social</a:t>
            </a: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 y medioambiental de las soluciones técnicas, comprendiendo la responsabilidad ética y profesional de la actividad en el ámbito de la ciberseguridad.</a:t>
            </a:r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id="{42805203-6BDC-4333-AF6F-C8718B077206}"/>
              </a:ext>
            </a:extLst>
          </p:cNvPr>
          <p:cNvSpPr txBox="1">
            <a:spLocks/>
          </p:cNvSpPr>
          <p:nvPr/>
        </p:nvSpPr>
        <p:spPr bwMode="auto">
          <a:xfrm>
            <a:off x="457199" y="116632"/>
            <a:ext cx="6203033" cy="66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25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s-ES" sz="3200" u="none" dirty="0"/>
              <a:t>Resultados de aprendizaje: generales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2A3866BF-9064-2F41-5FAA-19C56266617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A4536652-7EEC-4789-B456-690BCC959EBF}" type="slidenum">
              <a:rPr lang="es-ES" smtClean="0"/>
              <a:pPr algn="ctr">
                <a:defRPr/>
              </a:pPr>
              <a:t>11</a:t>
            </a:fld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3DFB14E-33CA-D239-9DF6-0F7AAB93A2A2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48" y="116632"/>
            <a:ext cx="1566267" cy="598306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11A4AEF3-A656-9A57-8B30-07F733B49440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</p:spTree>
    <p:extLst>
      <p:ext uri="{BB962C8B-B14F-4D97-AF65-F5344CB8AC3E}">
        <p14:creationId xmlns:p14="http://schemas.microsoft.com/office/powerpoint/2010/main" val="308055033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EC65936C-7028-8D9A-78F2-47167374B01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>
            <a:extLst>
              <a:ext uri="{FF2B5EF4-FFF2-40B4-BE49-F238E27FC236}">
                <a16:creationId xmlns:a16="http://schemas.microsoft.com/office/drawing/2014/main" id="{080AB222-10C5-A4E6-DB43-D02740F3B9D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196752"/>
            <a:ext cx="8871396" cy="5028683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CG13. Capacidad para </a:t>
            </a:r>
            <a:r>
              <a:rPr lang="es-ES" sz="1800" b="1" dirty="0">
                <a:solidFill>
                  <a:srgbClr val="C00000"/>
                </a:solidFill>
                <a:latin typeface="Helvetica" panose="020B0604020202020204" pitchFamily="34" charset="0"/>
              </a:rPr>
              <a:t>concebir, desarrollar, implantar y mantener sistemas, servicios y aplicaciones </a:t>
            </a: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informáticas empleándolos métodos de la ingeniería como instrumento para el aseguramiento de su calidad.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CG15. Capacidad para aplicar conocimientos a su trabajo o vocación de una forma profesional. Capacidad para </a:t>
            </a:r>
            <a:r>
              <a:rPr lang="es-ES" sz="1800" b="1" dirty="0">
                <a:solidFill>
                  <a:srgbClr val="C00000"/>
                </a:solidFill>
                <a:latin typeface="Helvetica" panose="020B0604020202020204" pitchFamily="34" charset="0"/>
              </a:rPr>
              <a:t>elaborar y defender argumentos y resolver problemas</a:t>
            </a: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 dentro de su aérea de estudio.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CG16. Capacidad de </a:t>
            </a:r>
            <a:r>
              <a:rPr lang="es-ES" sz="1800" b="1" dirty="0">
                <a:solidFill>
                  <a:srgbClr val="C00000"/>
                </a:solidFill>
                <a:latin typeface="Helvetica" panose="020B0604020202020204" pitchFamily="34" charset="0"/>
              </a:rPr>
              <a:t>reunir e interpretar datos relevantes </a:t>
            </a: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(normalmente dentro de su área de estudio) para emitir juicios que incluyan una reflexión sobre temas relevantes de índole social, científica o ética.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CG17. Capacidad para </a:t>
            </a:r>
            <a:r>
              <a:rPr lang="es-ES" sz="1800" b="1" dirty="0">
                <a:solidFill>
                  <a:srgbClr val="C00000"/>
                </a:solidFill>
                <a:latin typeface="Helvetica" panose="020B0604020202020204" pitchFamily="34" charset="0"/>
              </a:rPr>
              <a:t>transmitir información, ideas, problemas y soluciones </a:t>
            </a: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a un público tanto especializado como no especializado.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CG18. Capacidad para aplicar las habilidades de aprendizaje adquiridas necesarias para </a:t>
            </a:r>
            <a:r>
              <a:rPr lang="es-ES" sz="1800" b="1" dirty="0">
                <a:solidFill>
                  <a:srgbClr val="C00000"/>
                </a:solidFill>
                <a:latin typeface="Helvetica" panose="020B0604020202020204" pitchFamily="34" charset="0"/>
              </a:rPr>
              <a:t>emprender estudios posteriores con un alto grado de autonomía</a:t>
            </a:r>
            <a:r>
              <a:rPr lang="es-ES" sz="1800" dirty="0">
                <a:solidFill>
                  <a:srgbClr val="000000"/>
                </a:solidFill>
                <a:latin typeface="Helvetica" panose="020B0604020202020204" pitchFamily="34" charset="0"/>
              </a:rPr>
              <a:t>.</a:t>
            </a:r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id="{7E906E5F-08BE-D887-FFC6-7B082CB705C0}"/>
              </a:ext>
            </a:extLst>
          </p:cNvPr>
          <p:cNvSpPr txBox="1">
            <a:spLocks/>
          </p:cNvSpPr>
          <p:nvPr/>
        </p:nvSpPr>
        <p:spPr bwMode="auto">
          <a:xfrm>
            <a:off x="457199" y="116632"/>
            <a:ext cx="6203033" cy="66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25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s-ES" sz="3200" u="none" dirty="0"/>
              <a:t>Resultados de aprendizaje: generales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825D6203-C11A-B265-C67D-F0ED6AC80300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A4536652-7EEC-4789-B456-690BCC959EBF}" type="slidenum">
              <a:rPr lang="es-ES" smtClean="0"/>
              <a:pPr algn="ctr">
                <a:defRPr/>
              </a:pPr>
              <a:t>12</a:t>
            </a:fld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F99796D9-E41C-7E74-A54E-F0F184A73187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48" y="116632"/>
            <a:ext cx="1566267" cy="598306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26353674-82CD-8EA9-6E7F-77879ADFB6D5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</p:spTree>
    <p:extLst>
      <p:ext uri="{BB962C8B-B14F-4D97-AF65-F5344CB8AC3E}">
        <p14:creationId xmlns:p14="http://schemas.microsoft.com/office/powerpoint/2010/main" val="198007897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A2FAE281-59D4-0601-D1F1-54283B97FFC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>
            <a:extLst>
              <a:ext uri="{FF2B5EF4-FFF2-40B4-BE49-F238E27FC236}">
                <a16:creationId xmlns:a16="http://schemas.microsoft.com/office/drawing/2014/main" id="{1334C35A-6081-749B-753C-C601D0F3647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7504" y="1196752"/>
            <a:ext cx="8871396" cy="5028683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000" dirty="0">
                <a:solidFill>
                  <a:srgbClr val="000000"/>
                </a:solidFill>
                <a:latin typeface="Helvetica" panose="020B0604020202020204" pitchFamily="34" charset="0"/>
              </a:rPr>
              <a:t>CE19. Comprender los </a:t>
            </a:r>
            <a:r>
              <a:rPr lang="es-ES" sz="2000" b="1" dirty="0">
                <a:solidFill>
                  <a:srgbClr val="C00000"/>
                </a:solidFill>
                <a:latin typeface="Helvetica" panose="020B0604020202020204" pitchFamily="34" charset="0"/>
              </a:rPr>
              <a:t>algoritmos criptográficos de clave pública y de clave privada</a:t>
            </a:r>
            <a:r>
              <a:rPr lang="es-ES" sz="2000" dirty="0">
                <a:solidFill>
                  <a:srgbClr val="000000"/>
                </a:solidFill>
                <a:latin typeface="Helvetica" panose="020B0604020202020204" pitchFamily="34" charset="0"/>
              </a:rPr>
              <a:t> más importantes y conocer sus aplicaciones en ciberseguridad.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000" dirty="0">
                <a:solidFill>
                  <a:srgbClr val="000000"/>
                </a:solidFill>
                <a:latin typeface="Helvetica" panose="020B0604020202020204" pitchFamily="34" charset="0"/>
              </a:rPr>
              <a:t>CE20. Analizar las etapas o pasos que los atacantes siguen para construir sus ataques de manera que se puedan comprender los </a:t>
            </a:r>
            <a:r>
              <a:rPr lang="es-ES" sz="2000" b="1" dirty="0">
                <a:solidFill>
                  <a:srgbClr val="C00000"/>
                </a:solidFill>
                <a:latin typeface="Helvetica" panose="020B0604020202020204" pitchFamily="34" charset="0"/>
              </a:rPr>
              <a:t>patrones de ataque más graves e importantes y llevarlos a cabo en entornos de seguridad ofensiva.</a:t>
            </a:r>
          </a:p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000" dirty="0">
                <a:solidFill>
                  <a:srgbClr val="000000"/>
                </a:solidFill>
                <a:latin typeface="Helvetica" panose="020B0604020202020204" pitchFamily="34" charset="0"/>
              </a:rPr>
              <a:t>CE26. </a:t>
            </a:r>
            <a:r>
              <a:rPr lang="es-ES" sz="2000" b="1" dirty="0">
                <a:solidFill>
                  <a:srgbClr val="C00000"/>
                </a:solidFill>
                <a:latin typeface="Helvetica" panose="020B0604020202020204" pitchFamily="34" charset="0"/>
              </a:rPr>
              <a:t>Conocer</a:t>
            </a:r>
            <a:r>
              <a:rPr lang="es-ES" sz="2000" dirty="0">
                <a:solidFill>
                  <a:srgbClr val="000000"/>
                </a:solidFill>
                <a:latin typeface="Helvetica" panose="020B0604020202020204" pitchFamily="34" charset="0"/>
              </a:rPr>
              <a:t> los distintos </a:t>
            </a:r>
            <a:r>
              <a:rPr lang="es-ES" sz="2000" b="1" dirty="0">
                <a:solidFill>
                  <a:srgbClr val="C00000"/>
                </a:solidFill>
                <a:latin typeface="Helvetica" panose="020B0604020202020204" pitchFamily="34" charset="0"/>
              </a:rPr>
              <a:t>tipos de malware </a:t>
            </a:r>
            <a:r>
              <a:rPr lang="es-ES" sz="2000" dirty="0">
                <a:solidFill>
                  <a:srgbClr val="000000"/>
                </a:solidFill>
                <a:latin typeface="Helvetica" panose="020B0604020202020204" pitchFamily="34" charset="0"/>
              </a:rPr>
              <a:t>en función de su vector de infección, mecanismos de propagación, replicación y protección, de sus objetivos, etc.</a:t>
            </a:r>
            <a:endParaRPr lang="es-ES" sz="2000" dirty="0"/>
          </a:p>
        </p:txBody>
      </p:sp>
      <p:sp>
        <p:nvSpPr>
          <p:cNvPr id="5" name="1 Título">
            <a:extLst>
              <a:ext uri="{FF2B5EF4-FFF2-40B4-BE49-F238E27FC236}">
                <a16:creationId xmlns:a16="http://schemas.microsoft.com/office/drawing/2014/main" id="{ED5E59F5-DB9F-4E4C-A5EF-FF14D6DD9D3C}"/>
              </a:ext>
            </a:extLst>
          </p:cNvPr>
          <p:cNvSpPr txBox="1">
            <a:spLocks/>
          </p:cNvSpPr>
          <p:nvPr/>
        </p:nvSpPr>
        <p:spPr bwMode="auto">
          <a:xfrm>
            <a:off x="457199" y="116632"/>
            <a:ext cx="6203033" cy="66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 fontScale="92500"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s-ES" sz="3200" u="none" dirty="0"/>
              <a:t>Resultados de aprendizaje: específicos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CD11F53-18CB-4196-7377-3A79CD04983C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A4536652-7EEC-4789-B456-690BCC959EBF}" type="slidenum">
              <a:rPr lang="es-ES" smtClean="0"/>
              <a:pPr algn="ctr">
                <a:defRPr/>
              </a:pPr>
              <a:t>13</a:t>
            </a:fld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73230CA5-9405-C0C4-1E35-9BB9E2BBE8FC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48" y="116632"/>
            <a:ext cx="1566267" cy="598306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945A896C-E460-D591-1873-1366E7442C87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</p:spTree>
    <p:extLst>
      <p:ext uri="{BB962C8B-B14F-4D97-AF65-F5344CB8AC3E}">
        <p14:creationId xmlns:p14="http://schemas.microsoft.com/office/powerpoint/2010/main" val="104148910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/>
          <p:cNvSpPr txBox="1">
            <a:spLocks/>
          </p:cNvSpPr>
          <p:nvPr/>
        </p:nvSpPr>
        <p:spPr bwMode="auto">
          <a:xfrm>
            <a:off x="457199" y="116632"/>
            <a:ext cx="6203033" cy="66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s-ES" sz="3200" u="none"/>
              <a:t>Planificación orientativa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A4536652-7EEC-4789-B456-690BCC959EBF}" type="slidenum">
              <a:rPr lang="es-ES" smtClean="0"/>
              <a:pPr algn="ctr">
                <a:defRPr/>
              </a:pPr>
              <a:t>14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48" y="116632"/>
            <a:ext cx="1566267" cy="598306"/>
          </a:xfrm>
          <a:prstGeom prst="rect">
            <a:avLst/>
          </a:prstGeom>
        </p:spPr>
      </p:pic>
      <p:graphicFrame>
        <p:nvGraphicFramePr>
          <p:cNvPr id="4" name="Tabla 7">
            <a:extLst>
              <a:ext uri="{FF2B5EF4-FFF2-40B4-BE49-F238E27FC236}">
                <a16:creationId xmlns:a16="http://schemas.microsoft.com/office/drawing/2014/main" id="{0625AD3F-4AA1-4402-8C61-ADEAA95F87D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8022149"/>
              </p:ext>
            </p:extLst>
          </p:nvPr>
        </p:nvGraphicFramePr>
        <p:xfrm>
          <a:off x="899592" y="1268760"/>
          <a:ext cx="7472192" cy="473653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68048">
                  <a:extLst>
                    <a:ext uri="{9D8B030D-6E8A-4147-A177-3AD203B41FA5}">
                      <a16:colId xmlns:a16="http://schemas.microsoft.com/office/drawing/2014/main" val="1238252619"/>
                    </a:ext>
                  </a:extLst>
                </a:gridCol>
                <a:gridCol w="1868048">
                  <a:extLst>
                    <a:ext uri="{9D8B030D-6E8A-4147-A177-3AD203B41FA5}">
                      <a16:colId xmlns:a16="http://schemas.microsoft.com/office/drawing/2014/main" val="1054986803"/>
                    </a:ext>
                  </a:extLst>
                </a:gridCol>
                <a:gridCol w="1868048">
                  <a:extLst>
                    <a:ext uri="{9D8B030D-6E8A-4147-A177-3AD203B41FA5}">
                      <a16:colId xmlns:a16="http://schemas.microsoft.com/office/drawing/2014/main" val="2852749802"/>
                    </a:ext>
                  </a:extLst>
                </a:gridCol>
                <a:gridCol w="1868048">
                  <a:extLst>
                    <a:ext uri="{9D8B030D-6E8A-4147-A177-3AD203B41FA5}">
                      <a16:colId xmlns:a16="http://schemas.microsoft.com/office/drawing/2014/main" val="448848824"/>
                    </a:ext>
                  </a:extLst>
                </a:gridCol>
              </a:tblGrid>
              <a:tr h="512057"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Lunes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Actividad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Miércoles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Actividad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7697497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09/09/2024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Presentación (¡Hoy!)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11/09/2024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1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925549429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16</a:t>
                      </a:r>
                      <a:r>
                        <a:rPr lang="en-US"/>
                        <a:t>/09/2024</a:t>
                      </a:r>
                      <a:endParaRPr lang="es-ES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2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18/09/2024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3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134700921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23/09/2024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4, ejercicios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25/09/2024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Ejercicios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847155101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30/09/2024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Examen Bloque 1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02/10/2024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5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635995786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07/10/2024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5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09</a:t>
                      </a:r>
                      <a:r>
                        <a:rPr lang="en-US"/>
                        <a:t>/10/2024</a:t>
                      </a:r>
                      <a:endParaRPr lang="es-ES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5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44760664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s-ES"/>
                        <a:t>14/10/2024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6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16/10/2024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6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261648409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21/10/2024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6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23/10/2024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Práctica 2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55068695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28/10/2024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Presentaciones 1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30/10/2024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Presentaciones 2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00340499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50D06FEF-9076-273F-9F83-20A685E48DD9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</p:spTree>
    <p:extLst>
      <p:ext uri="{BB962C8B-B14F-4D97-AF65-F5344CB8AC3E}">
        <p14:creationId xmlns:p14="http://schemas.microsoft.com/office/powerpoint/2010/main" val="329322457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20288D51-7077-8716-F672-F0CB453DE33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>
            <a:extLst>
              <a:ext uri="{FF2B5EF4-FFF2-40B4-BE49-F238E27FC236}">
                <a16:creationId xmlns:a16="http://schemas.microsoft.com/office/drawing/2014/main" id="{AE53A855-1ACA-DAFB-F912-853B2F8538DE}"/>
              </a:ext>
            </a:extLst>
          </p:cNvPr>
          <p:cNvSpPr txBox="1">
            <a:spLocks/>
          </p:cNvSpPr>
          <p:nvPr/>
        </p:nvSpPr>
        <p:spPr bwMode="auto">
          <a:xfrm>
            <a:off x="457199" y="116632"/>
            <a:ext cx="6203033" cy="66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s-ES" sz="3200" u="none"/>
              <a:t>Planificación orientativa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F174B900-842F-569B-4225-446598E9F0EB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A4536652-7EEC-4789-B456-690BCC959EBF}" type="slidenum">
              <a:rPr lang="es-ES" smtClean="0"/>
              <a:pPr algn="ctr">
                <a:defRPr/>
              </a:pPr>
              <a:t>15</a:t>
            </a:fld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DF230289-085E-CB2D-2A55-D07DC751EDEB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48" y="116632"/>
            <a:ext cx="1566267" cy="59830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AD8E4F61-A581-2C01-0EAD-B588ADD9AC0A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  <p:graphicFrame>
        <p:nvGraphicFramePr>
          <p:cNvPr id="3" name="Tabla 7">
            <a:extLst>
              <a:ext uri="{FF2B5EF4-FFF2-40B4-BE49-F238E27FC236}">
                <a16:creationId xmlns:a16="http://schemas.microsoft.com/office/drawing/2014/main" id="{AF669824-7E1D-F30A-7FB2-53DE9DA46E0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0902605"/>
              </p:ext>
            </p:extLst>
          </p:nvPr>
        </p:nvGraphicFramePr>
        <p:xfrm>
          <a:off x="907911" y="1592258"/>
          <a:ext cx="7472192" cy="4096456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68048">
                  <a:extLst>
                    <a:ext uri="{9D8B030D-6E8A-4147-A177-3AD203B41FA5}">
                      <a16:colId xmlns:a16="http://schemas.microsoft.com/office/drawing/2014/main" val="1238252619"/>
                    </a:ext>
                  </a:extLst>
                </a:gridCol>
                <a:gridCol w="1868048">
                  <a:extLst>
                    <a:ext uri="{9D8B030D-6E8A-4147-A177-3AD203B41FA5}">
                      <a16:colId xmlns:a16="http://schemas.microsoft.com/office/drawing/2014/main" val="1054986803"/>
                    </a:ext>
                  </a:extLst>
                </a:gridCol>
                <a:gridCol w="1868048">
                  <a:extLst>
                    <a:ext uri="{9D8B030D-6E8A-4147-A177-3AD203B41FA5}">
                      <a16:colId xmlns:a16="http://schemas.microsoft.com/office/drawing/2014/main" val="2852749802"/>
                    </a:ext>
                  </a:extLst>
                </a:gridCol>
                <a:gridCol w="1868048">
                  <a:extLst>
                    <a:ext uri="{9D8B030D-6E8A-4147-A177-3AD203B41FA5}">
                      <a16:colId xmlns:a16="http://schemas.microsoft.com/office/drawing/2014/main" val="448848824"/>
                    </a:ext>
                  </a:extLst>
                </a:gridCol>
              </a:tblGrid>
              <a:tr h="512057"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Lunes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Actividad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Miércoles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Actividad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7697497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04/11/2024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Presentaciones 3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06</a:t>
                      </a:r>
                      <a:r>
                        <a:rPr lang="en-US"/>
                        <a:t>/11/2024</a:t>
                      </a:r>
                      <a:endParaRPr lang="es-ES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7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925549429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11/11/2024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7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13/11/2024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7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134700921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18/11/2024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8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20/11/2024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8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3847155101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25/11/2024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8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27/11/2024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Práctica 2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635995786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02/12/2024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Práctica 2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/>
                        <a:t>04/12/2024</a:t>
                      </a:r>
                      <a:endParaRPr lang="es-ES"/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Práctica 2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144760664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09/12/2024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9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11/12/2024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9, 10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4261648409"/>
                  </a:ext>
                </a:extLst>
              </a:tr>
              <a:tr h="512057">
                <a:tc>
                  <a:txBody>
                    <a:bodyPr/>
                    <a:lstStyle/>
                    <a:p>
                      <a:pPr algn="ctr" fontAlgn="b"/>
                      <a:r>
                        <a:rPr 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+mj-lt"/>
                        </a:rPr>
                        <a:t>16/12/2024</a:t>
                      </a:r>
                    </a:p>
                  </a:txBody>
                  <a:tcPr marL="4763" marR="4763" marT="4763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Tema 10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18/12/2024</a:t>
                      </a:r>
                    </a:p>
                  </a:txBody>
                  <a:tcPr marL="45720" marR="4572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Repaso / Dudas</a:t>
                      </a:r>
                    </a:p>
                  </a:txBody>
                  <a:tcPr marL="45720" marR="45720" anchor="ctr"/>
                </a:tc>
                <a:extLst>
                  <a:ext uri="{0D108BD9-81ED-4DB2-BD59-A6C34878D82A}">
                    <a16:rowId xmlns:a16="http://schemas.microsoft.com/office/drawing/2014/main" val="2055068695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7983790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93A6426C-5225-20A3-DE6F-BCFC8F2036FB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1 Título">
            <a:extLst>
              <a:ext uri="{FF2B5EF4-FFF2-40B4-BE49-F238E27FC236}">
                <a16:creationId xmlns:a16="http://schemas.microsoft.com/office/drawing/2014/main" id="{DE7432CD-87B6-BC67-8E54-39910A532C15}"/>
              </a:ext>
            </a:extLst>
          </p:cNvPr>
          <p:cNvSpPr txBox="1">
            <a:spLocks/>
          </p:cNvSpPr>
          <p:nvPr/>
        </p:nvSpPr>
        <p:spPr bwMode="auto">
          <a:xfrm>
            <a:off x="457199" y="116632"/>
            <a:ext cx="6203033" cy="66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s-ES" sz="3200" u="none"/>
              <a:t>Evaluación de la asignatura</a:t>
            </a:r>
          </a:p>
        </p:txBody>
      </p:sp>
      <p:sp>
        <p:nvSpPr>
          <p:cNvPr id="2" name="Marcador de número de diapositiva 1">
            <a:extLst>
              <a:ext uri="{FF2B5EF4-FFF2-40B4-BE49-F238E27FC236}">
                <a16:creationId xmlns:a16="http://schemas.microsoft.com/office/drawing/2014/main" id="{797D482A-6977-8A70-C52A-180153FE2EC1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A4536652-7EEC-4789-B456-690BCC959EBF}" type="slidenum">
              <a:rPr lang="es-ES" smtClean="0"/>
              <a:pPr algn="ctr">
                <a:defRPr/>
              </a:pPr>
              <a:t>16</a:t>
            </a:fld>
            <a:endParaRPr lang="es-ES"/>
          </a:p>
        </p:txBody>
      </p:sp>
      <p:pic>
        <p:nvPicPr>
          <p:cNvPr id="6" name="Imagen 5">
            <a:extLst>
              <a:ext uri="{FF2B5EF4-FFF2-40B4-BE49-F238E27FC236}">
                <a16:creationId xmlns:a16="http://schemas.microsoft.com/office/drawing/2014/main" id="{46DF8344-0343-F4DF-E2FC-27E4B64105A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48" y="116632"/>
            <a:ext cx="1566267" cy="598306"/>
          </a:xfrm>
          <a:prstGeom prst="rect">
            <a:avLst/>
          </a:prstGeom>
        </p:spPr>
      </p:pic>
      <p:graphicFrame>
        <p:nvGraphicFramePr>
          <p:cNvPr id="4" name="Tabla 7">
            <a:extLst>
              <a:ext uri="{FF2B5EF4-FFF2-40B4-BE49-F238E27FC236}">
                <a16:creationId xmlns:a16="http://schemas.microsoft.com/office/drawing/2014/main" id="{072A01C6-985A-4FF4-7D6A-995420CC1401}"/>
              </a:ext>
            </a:extLst>
          </p:cNvPr>
          <p:cNvGraphicFramePr>
            <a:graphicFrameLocks noGrp="1"/>
          </p:cNvGraphicFramePr>
          <p:nvPr/>
        </p:nvGraphicFramePr>
        <p:xfrm>
          <a:off x="835904" y="1556792"/>
          <a:ext cx="7472192" cy="4478793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868048">
                  <a:extLst>
                    <a:ext uri="{9D8B030D-6E8A-4147-A177-3AD203B41FA5}">
                      <a16:colId xmlns:a16="http://schemas.microsoft.com/office/drawing/2014/main" val="1238252619"/>
                    </a:ext>
                  </a:extLst>
                </a:gridCol>
                <a:gridCol w="2372104">
                  <a:extLst>
                    <a:ext uri="{9D8B030D-6E8A-4147-A177-3AD203B41FA5}">
                      <a16:colId xmlns:a16="http://schemas.microsoft.com/office/drawing/2014/main" val="1054986803"/>
                    </a:ext>
                  </a:extLst>
                </a:gridCol>
                <a:gridCol w="1363992">
                  <a:extLst>
                    <a:ext uri="{9D8B030D-6E8A-4147-A177-3AD203B41FA5}">
                      <a16:colId xmlns:a16="http://schemas.microsoft.com/office/drawing/2014/main" val="2852749802"/>
                    </a:ext>
                  </a:extLst>
                </a:gridCol>
                <a:gridCol w="1868048">
                  <a:extLst>
                    <a:ext uri="{9D8B030D-6E8A-4147-A177-3AD203B41FA5}">
                      <a16:colId xmlns:a16="http://schemas.microsoft.com/office/drawing/2014/main" val="448848824"/>
                    </a:ext>
                  </a:extLst>
                </a:gridCol>
              </a:tblGrid>
              <a:tr h="883331"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Actividad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Fecha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Peso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Nota mínima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647697497"/>
                  </a:ext>
                </a:extLst>
              </a:tr>
              <a:tr h="883331"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Parcial 1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Tras finalizar Bloque 1 (Aprox. </a:t>
                      </a:r>
                      <a:r>
                        <a:rPr lang="es-ES" b="1"/>
                        <a:t>semana del 23/09</a:t>
                      </a:r>
                      <a:r>
                        <a:rPr lang="es-ES"/>
                        <a:t>)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25 %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925549429"/>
                  </a:ext>
                </a:extLst>
              </a:tr>
              <a:tr h="883331"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Parcial 2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Fecha examen ordinaria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30 %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2134700921"/>
                  </a:ext>
                </a:extLst>
              </a:tr>
              <a:tr h="883331"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Prácticas con ordenador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A lo largo del cuatrimestre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30 %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3847155101"/>
                  </a:ext>
                </a:extLst>
              </a:tr>
              <a:tr h="511771"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Resolución de problemas y casos prácticos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Semanas 14 y 15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15 %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s-ES"/>
                        <a:t>5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635995786"/>
                  </a:ext>
                </a:extLst>
              </a:tr>
            </a:tbl>
          </a:graphicData>
        </a:graphic>
      </p:graphicFrame>
      <p:sp>
        <p:nvSpPr>
          <p:cNvPr id="8" name="CuadroTexto 7">
            <a:extLst>
              <a:ext uri="{FF2B5EF4-FFF2-40B4-BE49-F238E27FC236}">
                <a16:creationId xmlns:a16="http://schemas.microsoft.com/office/drawing/2014/main" id="{4432CAEF-B4B1-0DCD-3DC0-571130A675FC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</p:spTree>
    <p:extLst>
      <p:ext uri="{BB962C8B-B14F-4D97-AF65-F5344CB8AC3E}">
        <p14:creationId xmlns:p14="http://schemas.microsoft.com/office/powerpoint/2010/main" val="252356955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/>
          <p:cNvSpPr>
            <a:spLocks noGrp="1"/>
          </p:cNvSpPr>
          <p:nvPr>
            <p:ph idx="1"/>
          </p:nvPr>
        </p:nvSpPr>
        <p:spPr>
          <a:xfrm>
            <a:off x="107504" y="1052736"/>
            <a:ext cx="8871396" cy="5172699"/>
          </a:xfrm>
        </p:spPr>
        <p:txBody>
          <a:bodyPr anchor="ctr"/>
          <a:lstStyle/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s-ES" sz="2400"/>
              <a:t>Tenemos fecha de examen para la convocatoria ordinaria:</a:t>
            </a:r>
          </a:p>
          <a:p>
            <a:pPr marL="0" indent="0" algn="ctr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s-ES" sz="2800" b="1"/>
              <a:t>15 de Enero de 2025 (de 13:00 a 15:00)</a:t>
            </a:r>
          </a:p>
          <a:p>
            <a:pPr marL="0" indent="0" algn="ctr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endParaRPr lang="es-ES" sz="2800"/>
          </a:p>
          <a:p>
            <a:pPr marL="0" indent="0" algn="ctr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s-ES" sz="2800"/>
              <a:t>Podéis consultarlo en</a:t>
            </a:r>
          </a:p>
          <a:p>
            <a:pPr marL="0" indent="0" algn="ctr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r>
              <a:rPr lang="es-ES" sz="2400" b="1">
                <a:solidFill>
                  <a:srgbClr val="C00000"/>
                </a:solidFill>
              </a:rPr>
              <a:t>https://gestion2.urjc.es/examenes/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endParaRPr lang="es-ES" sz="2400"/>
          </a:p>
          <a:p>
            <a:pPr marL="0" indent="0" algn="ctr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endParaRPr lang="es-ES" sz="2800"/>
          </a:p>
        </p:txBody>
      </p:sp>
      <p:sp>
        <p:nvSpPr>
          <p:cNvPr id="5" name="1 Título"/>
          <p:cNvSpPr txBox="1">
            <a:spLocks/>
          </p:cNvSpPr>
          <p:nvPr/>
        </p:nvSpPr>
        <p:spPr bwMode="auto">
          <a:xfrm>
            <a:off x="457199" y="116632"/>
            <a:ext cx="6203033" cy="66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s-ES" sz="3200" u="none"/>
              <a:t>Evaluación de la asignatura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A4536652-7EEC-4789-B456-690BCC959EBF}" type="slidenum">
              <a:rPr lang="es-ES" smtClean="0"/>
              <a:pPr algn="ctr">
                <a:defRPr/>
              </a:pPr>
              <a:t>17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48" y="116632"/>
            <a:ext cx="1566267" cy="59830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415E899C-F59E-B003-E5ED-CAC840573B14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</p:spTree>
    <p:extLst>
      <p:ext uri="{BB962C8B-B14F-4D97-AF65-F5344CB8AC3E}">
        <p14:creationId xmlns:p14="http://schemas.microsoft.com/office/powerpoint/2010/main" val="175918785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/>
          <p:cNvSpPr>
            <a:spLocks noGrp="1"/>
          </p:cNvSpPr>
          <p:nvPr>
            <p:ph idx="1"/>
          </p:nvPr>
        </p:nvSpPr>
        <p:spPr>
          <a:xfrm>
            <a:off x="107504" y="1052736"/>
            <a:ext cx="8871396" cy="5172699"/>
          </a:xfrm>
        </p:spPr>
        <p:txBody>
          <a:bodyPr anchor="ctr"/>
          <a:lstStyle/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s-ES" sz="2400" b="1" dirty="0" err="1"/>
              <a:t>Ethical</a:t>
            </a:r>
            <a:r>
              <a:rPr lang="es-ES" sz="2400" b="1" dirty="0"/>
              <a:t> Hacking and </a:t>
            </a:r>
            <a:r>
              <a:rPr lang="es-ES" sz="2400" b="1" dirty="0" err="1"/>
              <a:t>Penetration</a:t>
            </a:r>
            <a:r>
              <a:rPr lang="es-ES" sz="2400" b="1" dirty="0"/>
              <a:t> </a:t>
            </a:r>
            <a:r>
              <a:rPr lang="es-ES" sz="2400" b="1" dirty="0" err="1"/>
              <a:t>Testing</a:t>
            </a:r>
            <a:r>
              <a:rPr lang="es-ES" sz="2400" b="1" dirty="0"/>
              <a:t> Guide.</a:t>
            </a:r>
            <a:r>
              <a:rPr lang="es-ES" sz="2400" dirty="0"/>
              <a:t> </a:t>
            </a:r>
            <a:r>
              <a:rPr lang="es-ES" sz="2400" dirty="0" err="1"/>
              <a:t>Rafay</a:t>
            </a:r>
            <a:r>
              <a:rPr lang="es-ES" sz="2400" dirty="0"/>
              <a:t> </a:t>
            </a:r>
            <a:r>
              <a:rPr lang="es-ES" sz="2400" dirty="0" err="1"/>
              <a:t>Baloch</a:t>
            </a:r>
            <a:r>
              <a:rPr lang="es-ES" sz="2400" dirty="0"/>
              <a:t>. 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s-ES" sz="2400" b="1" dirty="0"/>
              <a:t>Gray </a:t>
            </a:r>
            <a:r>
              <a:rPr lang="es-ES" sz="2400" b="1" dirty="0" err="1"/>
              <a:t>Hat</a:t>
            </a:r>
            <a:r>
              <a:rPr lang="es-ES" sz="2400" b="1" dirty="0"/>
              <a:t> Hacking </a:t>
            </a:r>
            <a:r>
              <a:rPr lang="es-ES" sz="2400" b="1" dirty="0" err="1"/>
              <a:t>The</a:t>
            </a:r>
            <a:r>
              <a:rPr lang="es-ES" sz="2400" b="1" dirty="0"/>
              <a:t> </a:t>
            </a:r>
            <a:r>
              <a:rPr lang="es-ES" sz="2400" b="1" dirty="0" err="1"/>
              <a:t>Ethical</a:t>
            </a:r>
            <a:r>
              <a:rPr lang="es-ES" sz="2400" b="1" dirty="0"/>
              <a:t> </a:t>
            </a:r>
            <a:r>
              <a:rPr lang="es-ES" sz="2400" b="1" dirty="0" err="1"/>
              <a:t>Hacker’s</a:t>
            </a:r>
            <a:r>
              <a:rPr lang="es-ES" sz="2400" b="1" dirty="0"/>
              <a:t> </a:t>
            </a:r>
            <a:r>
              <a:rPr lang="es-ES" sz="2400" b="1" dirty="0" err="1"/>
              <a:t>Handbook</a:t>
            </a:r>
            <a:r>
              <a:rPr lang="es-ES" sz="2400" dirty="0"/>
              <a:t>. Sims et. 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s-ES" sz="2400" b="1" dirty="0" err="1"/>
              <a:t>Learn</a:t>
            </a:r>
            <a:r>
              <a:rPr lang="es-ES" sz="2400" b="1" dirty="0"/>
              <a:t> </a:t>
            </a:r>
            <a:r>
              <a:rPr lang="es-ES" sz="2400" b="1" dirty="0" err="1"/>
              <a:t>Ethical</a:t>
            </a:r>
            <a:r>
              <a:rPr lang="es-ES" sz="2400" b="1" dirty="0"/>
              <a:t> Hacking </a:t>
            </a:r>
            <a:r>
              <a:rPr lang="es-ES" sz="2400" b="1" dirty="0" err="1"/>
              <a:t>from</a:t>
            </a:r>
            <a:r>
              <a:rPr lang="es-ES" sz="2400" b="1" dirty="0"/>
              <a:t> Scratch</a:t>
            </a:r>
            <a:r>
              <a:rPr lang="es-ES" sz="2400" dirty="0"/>
              <a:t>. Zaid </a:t>
            </a:r>
            <a:r>
              <a:rPr lang="es-ES" sz="2400" dirty="0" err="1"/>
              <a:t>Sabih</a:t>
            </a:r>
            <a:r>
              <a:rPr lang="es-ES" sz="2400" dirty="0"/>
              <a:t>.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s-ES" sz="2400" b="1" dirty="0"/>
              <a:t>Hacking </a:t>
            </a:r>
            <a:r>
              <a:rPr lang="es-ES" sz="2400" b="1" dirty="0" err="1"/>
              <a:t>For</a:t>
            </a:r>
            <a:r>
              <a:rPr lang="es-ES" sz="2400" b="1" dirty="0"/>
              <a:t> </a:t>
            </a:r>
            <a:r>
              <a:rPr lang="es-ES" sz="2400" b="1" dirty="0" err="1"/>
              <a:t>Dummies</a:t>
            </a:r>
            <a:r>
              <a:rPr lang="es-ES" sz="2400" dirty="0"/>
              <a:t>. Kevin Beaver.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s-ES" sz="2400" b="1" dirty="0"/>
              <a:t>Kali Linux 2018: </a:t>
            </a:r>
            <a:r>
              <a:rPr lang="es-ES" sz="2400" b="1" dirty="0" err="1"/>
              <a:t>Assuring</a:t>
            </a:r>
            <a:r>
              <a:rPr lang="es-ES" sz="2400" b="1" dirty="0"/>
              <a:t> Security </a:t>
            </a:r>
            <a:r>
              <a:rPr lang="es-ES" sz="2400" b="1" dirty="0" err="1"/>
              <a:t>by</a:t>
            </a:r>
            <a:r>
              <a:rPr lang="es-ES" sz="2400" b="1" dirty="0"/>
              <a:t> </a:t>
            </a:r>
            <a:r>
              <a:rPr lang="es-ES" sz="2400" b="1" dirty="0" err="1"/>
              <a:t>Penetration</a:t>
            </a:r>
            <a:r>
              <a:rPr lang="es-ES" sz="2400" b="1" dirty="0"/>
              <a:t> </a:t>
            </a:r>
            <a:r>
              <a:rPr lang="es-ES" sz="2400" b="1" dirty="0" err="1"/>
              <a:t>Testing</a:t>
            </a:r>
            <a:r>
              <a:rPr lang="es-ES" sz="2400" b="1" dirty="0"/>
              <a:t> – </a:t>
            </a:r>
            <a:r>
              <a:rPr lang="es-ES" sz="2400" b="1" dirty="0" err="1"/>
              <a:t>Fourth</a:t>
            </a:r>
            <a:r>
              <a:rPr lang="es-ES" sz="2400" b="1" dirty="0"/>
              <a:t> </a:t>
            </a:r>
            <a:r>
              <a:rPr lang="es-ES" sz="2400" b="1" dirty="0" err="1"/>
              <a:t>Edition</a:t>
            </a:r>
            <a:r>
              <a:rPr lang="es-ES" sz="2400" dirty="0"/>
              <a:t>. Ali et. Al.</a:t>
            </a:r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endParaRPr lang="es-ES" sz="2400" dirty="0"/>
          </a:p>
          <a:p>
            <a:pPr fontAlgn="auto">
              <a:spcBef>
                <a:spcPts val="600"/>
              </a:spcBef>
              <a:spcAft>
                <a:spcPts val="0"/>
              </a:spcAft>
              <a:defRPr/>
            </a:pPr>
            <a:r>
              <a:rPr lang="es-ES" sz="2400" dirty="0"/>
              <a:t>Todos estos libros (y muchos más) son de O’Reilly, lo que significa que tenéis acceso a ellos a través de </a:t>
            </a:r>
            <a:r>
              <a:rPr lang="es-ES" sz="2400" dirty="0">
                <a:hlinkClick r:id="rId3"/>
              </a:rPr>
              <a:t>https://brain.urjc.es/</a:t>
            </a:r>
            <a:r>
              <a:rPr lang="es-ES" sz="2400" dirty="0"/>
              <a:t>.</a:t>
            </a:r>
            <a:endParaRPr lang="es-ES" sz="2800" dirty="0"/>
          </a:p>
          <a:p>
            <a:pPr marL="0" indent="0" algn="ctr" fontAlgn="auto">
              <a:spcBef>
                <a:spcPts val="600"/>
              </a:spcBef>
              <a:spcAft>
                <a:spcPts val="0"/>
              </a:spcAft>
              <a:buNone/>
              <a:defRPr/>
            </a:pPr>
            <a:endParaRPr lang="es-ES" sz="2800" dirty="0"/>
          </a:p>
        </p:txBody>
      </p:sp>
      <p:sp>
        <p:nvSpPr>
          <p:cNvPr id="5" name="1 Título"/>
          <p:cNvSpPr txBox="1">
            <a:spLocks/>
          </p:cNvSpPr>
          <p:nvPr/>
        </p:nvSpPr>
        <p:spPr bwMode="auto">
          <a:xfrm>
            <a:off x="457199" y="116632"/>
            <a:ext cx="6203033" cy="66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s-ES" sz="3200" u="none"/>
              <a:t>Bibliografía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A4536652-7EEC-4789-B456-690BCC959EBF}" type="slidenum">
              <a:rPr lang="es-ES" smtClean="0"/>
              <a:pPr algn="ctr">
                <a:defRPr/>
              </a:pPr>
              <a:t>18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48" y="116632"/>
            <a:ext cx="1566267" cy="59830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415E899C-F59E-B003-E5ED-CAC840573B14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</p:spTree>
    <p:extLst>
      <p:ext uri="{BB962C8B-B14F-4D97-AF65-F5344CB8AC3E}">
        <p14:creationId xmlns:p14="http://schemas.microsoft.com/office/powerpoint/2010/main" val="103357095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1 Título"/>
          <p:cNvSpPr>
            <a:spLocks noGrp="1"/>
          </p:cNvSpPr>
          <p:nvPr>
            <p:ph type="ctrTitle"/>
          </p:nvPr>
        </p:nvSpPr>
        <p:spPr>
          <a:xfrm>
            <a:off x="685800" y="1310903"/>
            <a:ext cx="7772400" cy="1470025"/>
          </a:xfrm>
        </p:spPr>
        <p:txBody>
          <a:bodyPr/>
          <a:lstStyle/>
          <a:p>
            <a:r>
              <a:rPr lang="es-ES"/>
              <a:t>Técnicas de Hacking</a:t>
            </a:r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2670622"/>
            <a:ext cx="6400800" cy="6143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s-ES"/>
              <a:t>Presentación de la asignatura</a:t>
            </a:r>
          </a:p>
        </p:txBody>
      </p:sp>
      <p:pic>
        <p:nvPicPr>
          <p:cNvPr id="13317" name="Picture 2" descr="C:\trabajo\temp_luis\logo_URJC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864" y="5373216"/>
            <a:ext cx="394811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9AF413F8-4178-42C6-8504-B2A887D8C8FD}" type="slidenum">
              <a:rPr lang="es-ES" smtClean="0"/>
              <a:pPr algn="ctr">
                <a:defRPr/>
              </a:pPr>
              <a:t>19</a:t>
            </a:fld>
            <a:endParaRPr lang="es-ES"/>
          </a:p>
        </p:txBody>
      </p:sp>
      <p:pic>
        <p:nvPicPr>
          <p:cNvPr id="10" name="Imagen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83633" y="3748410"/>
            <a:ext cx="976734" cy="976734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88FA7DF9-19C1-3093-D405-9F3B8244708F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  <p:pic>
        <p:nvPicPr>
          <p:cNvPr id="5" name="Picture 4" descr="A black and white sign with a person in a circle&#10;&#10;Description automatically generated">
            <a:extLst>
              <a:ext uri="{FF2B5EF4-FFF2-40B4-BE49-F238E27FC236}">
                <a16:creationId xmlns:a16="http://schemas.microsoft.com/office/drawing/2014/main" id="{7BC67ED0-F607-9C36-2029-B976BBBFEE5C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92280" y="5625153"/>
            <a:ext cx="1525891" cy="53387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0189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594BC484-F062-A5F5-A015-03A187D46D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>
            <a:extLst>
              <a:ext uri="{FF2B5EF4-FFF2-40B4-BE49-F238E27FC236}">
                <a16:creationId xmlns:a16="http://schemas.microsoft.com/office/drawing/2014/main" id="{2F6FA759-006E-30C6-A7E1-0D6D71278F3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199" y="116632"/>
            <a:ext cx="6203033" cy="669181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s-ES" sz="3200"/>
              <a:t>Licencia</a:t>
            </a:r>
          </a:p>
        </p:txBody>
      </p:sp>
      <p:sp>
        <p:nvSpPr>
          <p:cNvPr id="3" name="Marcador de número de diapositiva 2">
            <a:extLst>
              <a:ext uri="{FF2B5EF4-FFF2-40B4-BE49-F238E27FC236}">
                <a16:creationId xmlns:a16="http://schemas.microsoft.com/office/drawing/2014/main" id="{9F3C93B3-D851-8A66-1B08-9A3E10E65A6D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A4536652-7EEC-4789-B456-690BCC959EBF}" type="slidenum">
              <a:rPr lang="es-ES" smtClean="0"/>
              <a:pPr algn="ctr">
                <a:defRPr/>
              </a:pPr>
              <a:t>2</a:t>
            </a:fld>
            <a:endParaRPr lang="es-ES"/>
          </a:p>
        </p:txBody>
      </p:sp>
      <p:pic>
        <p:nvPicPr>
          <p:cNvPr id="7" name="Imagen 6">
            <a:extLst>
              <a:ext uri="{FF2B5EF4-FFF2-40B4-BE49-F238E27FC236}">
                <a16:creationId xmlns:a16="http://schemas.microsoft.com/office/drawing/2014/main" id="{0A9B6D00-0613-EA83-78FB-B13BCDD4BA74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48" y="116632"/>
            <a:ext cx="1566267" cy="598306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55311433-70EF-EAD5-F593-01EA2BCF6520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  <p:sp>
        <p:nvSpPr>
          <p:cNvPr id="8" name="2 Marcador de contenido">
            <a:extLst>
              <a:ext uri="{FF2B5EF4-FFF2-40B4-BE49-F238E27FC236}">
                <a16:creationId xmlns:a16="http://schemas.microsoft.com/office/drawing/2014/main" id="{264F083F-5BF6-89B2-2AB7-896669571534}"/>
              </a:ext>
            </a:extLst>
          </p:cNvPr>
          <p:cNvSpPr txBox="1">
            <a:spLocks/>
          </p:cNvSpPr>
          <p:nvPr/>
        </p:nvSpPr>
        <p:spPr bwMode="auto">
          <a:xfrm>
            <a:off x="683568" y="1177828"/>
            <a:ext cx="7848872" cy="51125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ES" sz="2400" b="1" u="none"/>
              <a:t>© 2024</a:t>
            </a:r>
            <a:br>
              <a:rPr lang="es-ES" sz="2400" b="1" u="none"/>
            </a:br>
            <a:r>
              <a:rPr lang="es-ES" sz="1400" b="1" i="1" u="none"/>
              <a:t>Algunos derechos reservados</a:t>
            </a:r>
            <a:br>
              <a:rPr lang="es-ES" sz="2400" b="1" i="1" u="none"/>
            </a:br>
            <a:r>
              <a:rPr lang="es-ES" sz="2400" b="1" u="none"/>
              <a:t>Sergio Pérez Peló</a:t>
            </a:r>
            <a:br>
              <a:rPr lang="es-ES" sz="2400" b="1" u="none"/>
            </a:br>
            <a:r>
              <a:rPr lang="es-ES" sz="1800" b="1" u="none"/>
              <a:t>sergio.perez.pelo@urjc.es</a:t>
            </a:r>
            <a:br>
              <a:rPr lang="es-ES" sz="1800" b="1" u="none"/>
            </a:br>
            <a:r>
              <a:rPr lang="es-ES" sz="2400" b="1" u="none"/>
              <a:t>Raúl Martín Santamaría</a:t>
            </a:r>
            <a:br>
              <a:rPr lang="es-ES" sz="2400" b="1" u="none"/>
            </a:br>
            <a:r>
              <a:rPr lang="es-ES" sz="1800" b="1" u="none"/>
              <a:t>raul.martin@urjc.es</a:t>
            </a:r>
          </a:p>
          <a:p>
            <a:pPr marL="0" indent="0">
              <a:lnSpc>
                <a:spcPct val="150000"/>
              </a:lnSpc>
              <a:spcBef>
                <a:spcPts val="0"/>
              </a:spcBef>
              <a:buNone/>
            </a:pPr>
            <a:endParaRPr lang="es-ES" sz="2400" b="1" i="1" u="none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ES" sz="2400" i="1" u="none"/>
              <a:t>Este documento se distribuye bajo la licencia </a:t>
            </a:r>
            <a:br>
              <a:rPr lang="es-ES" sz="2400" i="1" u="none"/>
            </a:br>
            <a:r>
              <a:rPr lang="es-ES" sz="2400" i="1" u="none"/>
              <a:t>“</a:t>
            </a:r>
            <a:r>
              <a:rPr lang="es-ES" sz="2400" b="1" i="1" u="none"/>
              <a:t>Atribución - Compartir Igual</a:t>
            </a:r>
            <a:r>
              <a:rPr lang="es-ES" sz="2400" i="1" u="none"/>
              <a:t> </a:t>
            </a:r>
            <a:r>
              <a:rPr lang="es-ES" sz="2400" b="1" i="1" u="none"/>
              <a:t>4.0</a:t>
            </a:r>
            <a:r>
              <a:rPr lang="es-ES" sz="2400" i="1" u="none"/>
              <a:t>” de Creative </a:t>
            </a:r>
            <a:r>
              <a:rPr lang="es-ES" sz="2400" i="1" u="none" err="1"/>
              <a:t>Commons</a:t>
            </a:r>
            <a:endParaRPr lang="es-ES" sz="2400" i="1" u="none"/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ES" sz="1600" i="1" u="none"/>
              <a:t>Para más información, ver: </a:t>
            </a:r>
            <a:r>
              <a:rPr lang="es-ES" sz="1600" u="none">
                <a:solidFill>
                  <a:srgbClr val="C00000"/>
                </a:solidFill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https://creativecommons.org/licenses/by-sa/4.0/</a:t>
            </a:r>
            <a:endParaRPr lang="es-ES" sz="1600" u="none">
              <a:solidFill>
                <a:srgbClr val="C00000"/>
              </a:solidFill>
            </a:endParaRPr>
          </a:p>
        </p:txBody>
      </p:sp>
      <p:pic>
        <p:nvPicPr>
          <p:cNvPr id="6" name="Picture 5" descr="A black and white sign with a person in a circle&#10;&#10;Description automatically generated">
            <a:extLst>
              <a:ext uri="{FF2B5EF4-FFF2-40B4-BE49-F238E27FC236}">
                <a16:creationId xmlns:a16="http://schemas.microsoft.com/office/drawing/2014/main" id="{03932DD4-9F99-27A3-06CD-E24491A089F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52120" y="2060848"/>
            <a:ext cx="2462684" cy="8616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0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199" y="116632"/>
            <a:ext cx="6203033" cy="669181"/>
          </a:xfrm>
        </p:spPr>
        <p:txBody>
          <a:bodyPr rtlCol="0">
            <a:normAutofit/>
          </a:bodyPr>
          <a:lstStyle/>
          <a:p>
            <a:pPr algn="l" fontAlgn="auto">
              <a:spcAft>
                <a:spcPts val="0"/>
              </a:spcAft>
              <a:defRPr/>
            </a:pPr>
            <a:r>
              <a:rPr lang="es-ES" sz="3200"/>
              <a:t>Profesor/es</a:t>
            </a: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A4536652-7EEC-4789-B456-690BCC959EBF}" type="slidenum">
              <a:rPr lang="es-ES" smtClean="0"/>
              <a:pPr algn="ctr">
                <a:defRPr/>
              </a:pPr>
              <a:t>3</a:t>
            </a:fld>
            <a:endParaRPr lang="es-ES"/>
          </a:p>
        </p:txBody>
      </p:sp>
      <p:pic>
        <p:nvPicPr>
          <p:cNvPr id="7" name="Imagen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48" y="116632"/>
            <a:ext cx="1566267" cy="598306"/>
          </a:xfrm>
          <a:prstGeom prst="rect">
            <a:avLst/>
          </a:prstGeom>
        </p:spPr>
      </p:pic>
      <p:sp>
        <p:nvSpPr>
          <p:cNvPr id="12" name="CuadroTexto 11"/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  <p:sp>
        <p:nvSpPr>
          <p:cNvPr id="8" name="2 Marcador de contenido">
            <a:extLst>
              <a:ext uri="{FF2B5EF4-FFF2-40B4-BE49-F238E27FC236}">
                <a16:creationId xmlns:a16="http://schemas.microsoft.com/office/drawing/2014/main" id="{11470350-33A3-75DF-FE12-0B13B4173491}"/>
              </a:ext>
            </a:extLst>
          </p:cNvPr>
          <p:cNvSpPr txBox="1">
            <a:spLocks/>
          </p:cNvSpPr>
          <p:nvPr/>
        </p:nvSpPr>
        <p:spPr bwMode="auto">
          <a:xfrm>
            <a:off x="971600" y="3178033"/>
            <a:ext cx="7848872" cy="44078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ES" sz="2400" b="1" i="1" u="none"/>
              <a:t>Raúl Martín Santamaría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s-ES" sz="1800" u="none"/>
              <a:t>Email: </a:t>
            </a:r>
            <a:r>
              <a:rPr lang="es-ES" sz="1800" u="none">
                <a:hlinkClick r:id="rId4"/>
              </a:rPr>
              <a:t>raul.martin@urjc.es</a:t>
            </a:r>
            <a:endParaRPr lang="es-ES" sz="1800" u="none"/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s-ES" sz="1800" u="none"/>
              <a:t>Despacho 104 – Departamental II</a:t>
            </a:r>
            <a:br>
              <a:rPr lang="es-ES" sz="1800" u="none"/>
            </a:br>
            <a:endParaRPr lang="es-ES" sz="1800" u="none"/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</a:pPr>
            <a:endParaRPr lang="es-ES" sz="1500" u="none"/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None/>
            </a:pPr>
            <a:r>
              <a:rPr lang="es-ES" sz="1500" u="none"/>
              <a:t>Para contactar con nosotros con cualquier tema relacionado con la asignatura,</a:t>
            </a:r>
            <a:br>
              <a:rPr lang="es-ES" sz="1500" u="none"/>
            </a:br>
            <a:r>
              <a:rPr lang="es-ES" sz="1500" u="none"/>
              <a:t>escribirnos un correo </a:t>
            </a:r>
            <a:r>
              <a:rPr lang="es-ES" sz="1500" b="1" u="none"/>
              <a:t>con copia a ambos profesores.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19E3EE76-06E5-A64A-F6D2-70D7537B91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0584" y="3178033"/>
            <a:ext cx="1479295" cy="175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Sergio Pérez Peló">
            <a:extLst>
              <a:ext uri="{FF2B5EF4-FFF2-40B4-BE49-F238E27FC236}">
                <a16:creationId xmlns:a16="http://schemas.microsoft.com/office/drawing/2014/main" id="{2F007E0C-9F9F-5519-D270-EACE063EAD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648" y="1226111"/>
            <a:ext cx="1757189" cy="17571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2 Marcador de contenido">
            <a:extLst>
              <a:ext uri="{FF2B5EF4-FFF2-40B4-BE49-F238E27FC236}">
                <a16:creationId xmlns:a16="http://schemas.microsoft.com/office/drawing/2014/main" id="{0821E247-ED42-0C33-D512-0A3C6E78283C}"/>
              </a:ext>
            </a:extLst>
          </p:cNvPr>
          <p:cNvSpPr txBox="1">
            <a:spLocks/>
          </p:cNvSpPr>
          <p:nvPr/>
        </p:nvSpPr>
        <p:spPr bwMode="auto">
          <a:xfrm>
            <a:off x="3737374" y="1257571"/>
            <a:ext cx="4759621" cy="16942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rtl="0" fontAlgn="base">
              <a:spcBef>
                <a:spcPct val="20000"/>
              </a:spcBef>
              <a:spcAft>
                <a:spcPct val="0"/>
              </a:spcAft>
              <a:buClr>
                <a:srgbClr val="C00000"/>
              </a:buClr>
              <a:buFont typeface="Wingdings" pitchFamily="2" charset="2"/>
              <a:buChar char="§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es-ES" sz="2400" b="1" i="1" u="none"/>
              <a:t>Sergio Pérez Peló</a:t>
            </a:r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s-ES" sz="1800" u="none"/>
              <a:t>Email: </a:t>
            </a:r>
            <a:r>
              <a:rPr lang="es-ES" sz="1800" u="none">
                <a:hlinkClick r:id="rId7"/>
              </a:rPr>
              <a:t>sergio.perez.pelo@urjc.es</a:t>
            </a:r>
            <a:endParaRPr lang="es-ES" sz="1800" u="none"/>
          </a:p>
          <a:p>
            <a:pPr lvl="1">
              <a:lnSpc>
                <a:spcPct val="150000"/>
              </a:lnSpc>
              <a:spcBef>
                <a:spcPts val="0"/>
              </a:spcBef>
            </a:pPr>
            <a:r>
              <a:rPr lang="es-ES" sz="1800" u="none"/>
              <a:t>Despacho 104 – Departamental II</a:t>
            </a:r>
            <a:br>
              <a:rPr lang="es-ES" sz="1800" u="none"/>
            </a:br>
            <a:endParaRPr lang="es-ES" sz="1800" u="none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/>
          <p:cNvSpPr>
            <a:spLocks noGrp="1"/>
          </p:cNvSpPr>
          <p:nvPr>
            <p:ph idx="1"/>
          </p:nvPr>
        </p:nvSpPr>
        <p:spPr>
          <a:xfrm>
            <a:off x="457199" y="1340768"/>
            <a:ext cx="8521701" cy="4884667"/>
          </a:xfrm>
        </p:spPr>
        <p:txBody>
          <a:bodyPr/>
          <a:lstStyle/>
          <a:p>
            <a:r>
              <a:rPr lang="es-ES" sz="2400" b="1"/>
              <a:t>Clases:</a:t>
            </a:r>
          </a:p>
          <a:p>
            <a:pPr lvl="1"/>
            <a:r>
              <a:rPr lang="es-ES" sz="2000"/>
              <a:t>Horario:</a:t>
            </a:r>
          </a:p>
          <a:p>
            <a:pPr lvl="2"/>
            <a:r>
              <a:rPr lang="es-ES" sz="1800" b="1">
                <a:solidFill>
                  <a:srgbClr val="C00000"/>
                </a:solidFill>
              </a:rPr>
              <a:t>Lunes de 11:00 a 13:00</a:t>
            </a:r>
          </a:p>
          <a:p>
            <a:pPr lvl="2"/>
            <a:r>
              <a:rPr lang="es-ES" sz="1800" b="1">
                <a:solidFill>
                  <a:srgbClr val="C00000"/>
                </a:solidFill>
              </a:rPr>
              <a:t>Miércoles de 09:00 a 11:00</a:t>
            </a:r>
            <a:endParaRPr lang="es-ES" sz="1600" b="1">
              <a:solidFill>
                <a:srgbClr val="C00000"/>
              </a:solidFill>
            </a:endParaRPr>
          </a:p>
          <a:p>
            <a:pPr lvl="1"/>
            <a:r>
              <a:rPr lang="es-ES" sz="2000"/>
              <a:t>Aula: 109 del Aulario I.</a:t>
            </a:r>
          </a:p>
          <a:p>
            <a:pPr marL="457200" lvl="1" indent="0">
              <a:buNone/>
            </a:pPr>
            <a:r>
              <a:rPr lang="es-ES" sz="2000"/>
              <a:t> </a:t>
            </a:r>
          </a:p>
          <a:p>
            <a:r>
              <a:rPr lang="es-ES" sz="2400"/>
              <a:t>Todo el material estará disponible en el Aula Virtual de la asignatura.</a:t>
            </a:r>
          </a:p>
          <a:p>
            <a:endParaRPr lang="es-ES" sz="1600"/>
          </a:p>
          <a:p>
            <a:r>
              <a:rPr lang="es-ES" sz="2400"/>
              <a:t>Avisos por campus virtual:</a:t>
            </a:r>
          </a:p>
          <a:p>
            <a:pPr lvl="1"/>
            <a:r>
              <a:rPr lang="es-ES" sz="2000" b="1"/>
              <a:t>Mirar con asiduidad la página web de la asignatura.</a:t>
            </a:r>
          </a:p>
          <a:p>
            <a:pPr lvl="1"/>
            <a:r>
              <a:rPr lang="es-ES" sz="2000"/>
              <a:t>No contestar estos avisos a través de campus virtual.</a:t>
            </a:r>
            <a:endParaRPr lang="es-ES"/>
          </a:p>
        </p:txBody>
      </p:sp>
      <p:sp>
        <p:nvSpPr>
          <p:cNvPr id="5" name="1 Título"/>
          <p:cNvSpPr txBox="1">
            <a:spLocks/>
          </p:cNvSpPr>
          <p:nvPr/>
        </p:nvSpPr>
        <p:spPr bwMode="auto">
          <a:xfrm>
            <a:off x="457199" y="116632"/>
            <a:ext cx="6203033" cy="66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s-ES" sz="3200" u="none"/>
              <a:t>Cómo seguir la asignatura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A4536652-7EEC-4789-B456-690BCC959EBF}" type="slidenum">
              <a:rPr lang="es-ES" smtClean="0"/>
              <a:pPr algn="ctr">
                <a:defRPr/>
              </a:pPr>
              <a:t>4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48" y="116632"/>
            <a:ext cx="1566267" cy="59830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3481A92C-3601-541E-9E33-6E15482FAF50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/>
          <p:cNvSpPr>
            <a:spLocks noGrp="1"/>
          </p:cNvSpPr>
          <p:nvPr>
            <p:ph idx="1"/>
          </p:nvPr>
        </p:nvSpPr>
        <p:spPr>
          <a:xfrm>
            <a:off x="323528" y="1149608"/>
            <a:ext cx="8496944" cy="5316715"/>
          </a:xfrm>
        </p:spPr>
        <p:txBody>
          <a:bodyPr anchor="ctr"/>
          <a:lstStyle/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400"/>
              <a:t>Nos encontramos ante la primera asignatura de </a:t>
            </a:r>
            <a:r>
              <a:rPr lang="es-ES" sz="2400" b="1">
                <a:solidFill>
                  <a:srgbClr val="C00000"/>
                </a:solidFill>
              </a:rPr>
              <a:t>seguridad ofensiva</a:t>
            </a:r>
            <a:r>
              <a:rPr lang="es-ES" sz="2400"/>
              <a:t>.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400"/>
              <a:t>Nos permitirá conocer las </a:t>
            </a:r>
            <a:r>
              <a:rPr lang="es-ES" sz="2400" b="1">
                <a:solidFill>
                  <a:srgbClr val="C00000"/>
                </a:solidFill>
              </a:rPr>
              <a:t>técnicas que usan los atacantes</a:t>
            </a:r>
            <a:r>
              <a:rPr lang="es-ES" sz="2400"/>
              <a:t>.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400"/>
              <a:t>También conoceréis las estrategias de prevención, de detección y de respuesta.</a:t>
            </a:r>
          </a:p>
          <a:p>
            <a:pPr algn="just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400"/>
              <a:t>Se verán técnicas básicas de explotación de vulnerabilidades en Windows y Linux, ingeniería inversa, desbordamientos de memoria, inyecciones… etc.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 bwMode="auto">
          <a:xfrm>
            <a:off x="457199" y="116632"/>
            <a:ext cx="6203033" cy="66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s-ES" sz="3200" u="none"/>
              <a:t>Objetivos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A4536652-7EEC-4789-B456-690BCC959EBF}" type="slidenum">
              <a:rPr lang="es-ES" smtClean="0"/>
              <a:pPr algn="ctr">
                <a:defRPr/>
              </a:pPr>
              <a:t>5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48" y="116632"/>
            <a:ext cx="1566267" cy="59830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D5E9A5BE-DEBD-19CE-3D17-99B749AAAF00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</p:spTree>
    <p:extLst>
      <p:ext uri="{BB962C8B-B14F-4D97-AF65-F5344CB8AC3E}">
        <p14:creationId xmlns:p14="http://schemas.microsoft.com/office/powerpoint/2010/main" val="373969288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/>
          <p:cNvSpPr>
            <a:spLocks noGrp="1"/>
          </p:cNvSpPr>
          <p:nvPr>
            <p:ph idx="1"/>
          </p:nvPr>
        </p:nvSpPr>
        <p:spPr>
          <a:xfrm>
            <a:off x="395536" y="1083737"/>
            <a:ext cx="8280920" cy="4785395"/>
          </a:xfrm>
        </p:spPr>
        <p:txBody>
          <a:bodyPr anchor="ctr"/>
          <a:lstStyle/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400"/>
              <a:t>Las habilidades que se pretende que alcance el alumno son: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000"/>
              <a:t>Capacidad para evaluar y asegurar la confidencialidad, integridad y disponibilidad de los activos tecnológicos.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000"/>
              <a:t>Aprender nuevas técnicas de seguridad ofensiva de manera autónoma.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400"/>
              <a:t>Se recomienda al alumno haber superado satisfactoriamente las asignaturas:</a:t>
            </a:r>
          </a:p>
          <a:p>
            <a:pPr lvl="1"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000"/>
              <a:t>Introducción a la Ciberseguridad.</a:t>
            </a:r>
          </a:p>
          <a:p>
            <a:pPr>
              <a:lnSpc>
                <a:spcPct val="110000"/>
              </a:lnSpc>
              <a:spcBef>
                <a:spcPts val="600"/>
              </a:spcBef>
              <a:spcAft>
                <a:spcPts val="600"/>
              </a:spcAft>
            </a:pPr>
            <a:r>
              <a:rPr lang="es-ES" sz="2400"/>
              <a:t>El temario se compone de 10 temas distribuidos en 4 bloques</a:t>
            </a:r>
          </a:p>
        </p:txBody>
      </p:sp>
      <p:sp>
        <p:nvSpPr>
          <p:cNvPr id="5" name="1 Título"/>
          <p:cNvSpPr txBox="1">
            <a:spLocks/>
          </p:cNvSpPr>
          <p:nvPr/>
        </p:nvSpPr>
        <p:spPr bwMode="auto">
          <a:xfrm>
            <a:off x="457199" y="116632"/>
            <a:ext cx="6203033" cy="66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s-ES" sz="3200" u="none"/>
              <a:t>Habilidades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A4536652-7EEC-4789-B456-690BCC959EBF}" type="slidenum">
              <a:rPr lang="es-ES" smtClean="0"/>
              <a:pPr algn="ctr">
                <a:defRPr/>
              </a:pPr>
              <a:t>6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48" y="116632"/>
            <a:ext cx="1566267" cy="598306"/>
          </a:xfrm>
          <a:prstGeom prst="rect">
            <a:avLst/>
          </a:prstGeom>
        </p:spPr>
      </p:pic>
      <p:sp>
        <p:nvSpPr>
          <p:cNvPr id="8" name="CuadroTexto 7">
            <a:extLst>
              <a:ext uri="{FF2B5EF4-FFF2-40B4-BE49-F238E27FC236}">
                <a16:creationId xmlns:a16="http://schemas.microsoft.com/office/drawing/2014/main" id="{E9631926-18D4-4B4C-E2BD-A4BFADF5213B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</p:spTree>
    <p:extLst>
      <p:ext uri="{BB962C8B-B14F-4D97-AF65-F5344CB8AC3E}">
        <p14:creationId xmlns:p14="http://schemas.microsoft.com/office/powerpoint/2010/main" val="36432136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/>
          <p:cNvSpPr>
            <a:spLocks noGrp="1"/>
          </p:cNvSpPr>
          <p:nvPr>
            <p:ph idx="1"/>
          </p:nvPr>
        </p:nvSpPr>
        <p:spPr>
          <a:xfrm>
            <a:off x="107504" y="1196752"/>
            <a:ext cx="8871396" cy="5028683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200" b="1" dirty="0"/>
              <a:t>Bloque I: Técnicas de recogida de información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s-ES" sz="2000" dirty="0"/>
              <a:t>Tema 1: Introducción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s-ES" sz="1800" dirty="0"/>
              <a:t>Seguridad ofensiva: conceptos básicos. Anatomía de un ataque y </a:t>
            </a:r>
            <a:r>
              <a:rPr lang="es-ES" sz="1800" i="1" dirty="0" err="1"/>
              <a:t>kill</a:t>
            </a:r>
            <a:r>
              <a:rPr lang="es-ES" sz="1800" i="1" dirty="0"/>
              <a:t> </a:t>
            </a:r>
            <a:r>
              <a:rPr lang="es-ES" sz="1800" i="1" dirty="0" err="1"/>
              <a:t>chain</a:t>
            </a:r>
            <a:r>
              <a:rPr lang="es-ES" sz="1800" dirty="0"/>
              <a:t>. </a:t>
            </a:r>
            <a:r>
              <a:rPr lang="es-ES" sz="1800" dirty="0" err="1"/>
              <a:t>TTPs</a:t>
            </a:r>
            <a:r>
              <a:rPr lang="es-ES" sz="1800" dirty="0"/>
              <a:t>, estándares y clasificaciones. Hacking ético.</a:t>
            </a:r>
            <a:endParaRPr lang="es-ES" sz="1600" dirty="0"/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s-ES" sz="2000" dirty="0"/>
              <a:t>Tema 2: </a:t>
            </a:r>
            <a:r>
              <a:rPr lang="es-ES" sz="2000" dirty="0" err="1"/>
              <a:t>Footprinting</a:t>
            </a:r>
            <a:r>
              <a:rPr lang="es-ES" sz="2000" dirty="0"/>
              <a:t> y OSINT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s-ES" sz="1800" dirty="0"/>
              <a:t>Hacking con buscadores. Metadatos. Otras fuentes abiertas de inteligencia.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s-ES" sz="2000" dirty="0"/>
              <a:t>Tema 3: </a:t>
            </a:r>
            <a:r>
              <a:rPr lang="es-ES" sz="2000" dirty="0" err="1"/>
              <a:t>Fingerprinting</a:t>
            </a:r>
            <a:endParaRPr lang="es-ES" sz="2000" dirty="0"/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s-ES" sz="1800" dirty="0"/>
              <a:t>Reconocimiento y enumeración. Análisis de tráfico. Escaneo de puertos y de vulnerabilidades. </a:t>
            </a:r>
            <a:r>
              <a:rPr lang="es-ES" sz="1800" dirty="0" err="1"/>
              <a:t>Fuzzing</a:t>
            </a:r>
            <a:r>
              <a:rPr lang="es-ES" sz="1800" dirty="0"/>
              <a:t>. Anonimato.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s-ES" sz="2000" dirty="0"/>
              <a:t>Tema 4: Ingeniería Social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s-ES" sz="1800" dirty="0"/>
              <a:t>Técnicas que atacan el factor humano: no invasivas e invasivas. </a:t>
            </a:r>
            <a:r>
              <a:rPr lang="es-ES" sz="1800" dirty="0" err="1"/>
              <a:t>Phising</a:t>
            </a:r>
            <a:r>
              <a:rPr lang="es-ES" sz="1800" dirty="0"/>
              <a:t> y diseño de campañas. Hacking en el lado del cliente.</a:t>
            </a:r>
          </a:p>
          <a:p>
            <a:pPr marL="457200" lvl="1" indent="0">
              <a:spcBef>
                <a:spcPts val="600"/>
              </a:spcBef>
              <a:spcAft>
                <a:spcPts val="600"/>
              </a:spcAft>
              <a:buNone/>
            </a:pPr>
            <a:endParaRPr lang="es-ES" sz="1800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s-ES" sz="1800" dirty="0"/>
          </a:p>
          <a:p>
            <a:pPr lvl="1">
              <a:spcBef>
                <a:spcPts val="600"/>
              </a:spcBef>
              <a:spcAft>
                <a:spcPts val="600"/>
              </a:spcAft>
            </a:pPr>
            <a:endParaRPr lang="es-ES" sz="1800" dirty="0"/>
          </a:p>
          <a:p>
            <a:pPr lvl="2">
              <a:spcBef>
                <a:spcPts val="600"/>
              </a:spcBef>
              <a:spcAft>
                <a:spcPts val="600"/>
              </a:spcAft>
            </a:pPr>
            <a:endParaRPr lang="es-ES" sz="1400" dirty="0"/>
          </a:p>
        </p:txBody>
      </p:sp>
      <p:sp>
        <p:nvSpPr>
          <p:cNvPr id="5" name="1 Título"/>
          <p:cNvSpPr txBox="1">
            <a:spLocks/>
          </p:cNvSpPr>
          <p:nvPr/>
        </p:nvSpPr>
        <p:spPr bwMode="auto">
          <a:xfrm>
            <a:off x="457199" y="116632"/>
            <a:ext cx="6203033" cy="66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s-ES" sz="3200" u="none"/>
              <a:t>Temario de la asignatura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A4536652-7EEC-4789-B456-690BCC959EBF}" type="slidenum">
              <a:rPr lang="es-ES" smtClean="0"/>
              <a:pPr algn="ctr">
                <a:defRPr/>
              </a:pPr>
              <a:t>7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48" y="116632"/>
            <a:ext cx="1566267" cy="598306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E1B3CA91-A009-998B-F4BB-BD8FFFEA333F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</p:spTree>
    <p:extLst>
      <p:ext uri="{BB962C8B-B14F-4D97-AF65-F5344CB8AC3E}">
        <p14:creationId xmlns:p14="http://schemas.microsoft.com/office/powerpoint/2010/main" val="280028123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/>
          <p:cNvSpPr>
            <a:spLocks noGrp="1"/>
          </p:cNvSpPr>
          <p:nvPr>
            <p:ph idx="1"/>
          </p:nvPr>
        </p:nvSpPr>
        <p:spPr>
          <a:xfrm>
            <a:off x="107504" y="1196752"/>
            <a:ext cx="8871396" cy="5028683"/>
          </a:xfrm>
        </p:spPr>
        <p:txBody>
          <a:bodyPr anchor="ctr"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200" b="1" dirty="0"/>
              <a:t>Bloque II: Hacking de sistemas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s-ES" sz="2000" dirty="0"/>
              <a:t>Tema 5: Técnicas básicas de explotación en Windows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s-ES" sz="1800" dirty="0"/>
              <a:t>Particularidades de los sistemas operativos de Microsoft (registro, WMI, </a:t>
            </a:r>
            <a:r>
              <a:rPr lang="es-ES" sz="1800" dirty="0" err="1"/>
              <a:t>APIs</a:t>
            </a:r>
            <a:r>
              <a:rPr lang="es-ES" sz="1800" dirty="0"/>
              <a:t>, PowerShell, etc.). Autenticación, autorización y escalada de privilegios en Windows. </a:t>
            </a:r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s-ES" sz="2000" dirty="0"/>
              <a:t>Tema 6: Técnicas básicas de explotación en Linux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s-ES" sz="1800" dirty="0"/>
              <a:t>Particularidades de los sistemas operativos de tipo Linux. Escalada de privilegios, ataques a contraseñas.</a:t>
            </a:r>
            <a:endParaRPr lang="es-ES" sz="1400" dirty="0"/>
          </a:p>
        </p:txBody>
      </p:sp>
      <p:sp>
        <p:nvSpPr>
          <p:cNvPr id="5" name="1 Título"/>
          <p:cNvSpPr txBox="1">
            <a:spLocks/>
          </p:cNvSpPr>
          <p:nvPr/>
        </p:nvSpPr>
        <p:spPr bwMode="auto">
          <a:xfrm>
            <a:off x="457199" y="116632"/>
            <a:ext cx="6203033" cy="66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s-ES" sz="3200" u="none"/>
              <a:t>Temario de la asignatura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A4536652-7EEC-4789-B456-690BCC959EBF}" type="slidenum">
              <a:rPr lang="es-ES" smtClean="0"/>
              <a:pPr algn="ctr">
                <a:defRPr/>
              </a:pPr>
              <a:t>8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48" y="116632"/>
            <a:ext cx="1566267" cy="598306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E1B3CA91-A009-998B-F4BB-BD8FFFEA333F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</p:spTree>
    <p:extLst>
      <p:ext uri="{BB962C8B-B14F-4D97-AF65-F5344CB8AC3E}">
        <p14:creationId xmlns:p14="http://schemas.microsoft.com/office/powerpoint/2010/main" val="10647980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2 Marcador de contenido"/>
          <p:cNvSpPr>
            <a:spLocks noGrp="1"/>
          </p:cNvSpPr>
          <p:nvPr>
            <p:ph idx="1"/>
          </p:nvPr>
        </p:nvSpPr>
        <p:spPr>
          <a:xfrm>
            <a:off x="107504" y="1196752"/>
            <a:ext cx="8871396" cy="5028683"/>
          </a:xfrm>
        </p:spPr>
        <p:txBody>
          <a:bodyPr/>
          <a:lstStyle/>
          <a:p>
            <a:pPr>
              <a:spcBef>
                <a:spcPts val="1200"/>
              </a:spcBef>
              <a:spcAft>
                <a:spcPts val="600"/>
              </a:spcAft>
            </a:pPr>
            <a:r>
              <a:rPr lang="es-ES" sz="2200" b="1" dirty="0"/>
              <a:t>Bloque III: Hacking de aplicaciones tradicionales y web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s-ES" sz="2000" dirty="0"/>
              <a:t>Tema 7: Ingeniería inversa y desbordamientos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s-ES" sz="1800" dirty="0"/>
              <a:t>Ingeniería inversa y análisis de código en Windows y en Linux. Funcionamiento de la pila. </a:t>
            </a:r>
            <a:r>
              <a:rPr lang="es-ES" sz="1800" i="1" dirty="0"/>
              <a:t>Buffer </a:t>
            </a:r>
            <a:r>
              <a:rPr lang="es-ES" sz="1800" i="1" dirty="0" err="1"/>
              <a:t>overflow</a:t>
            </a:r>
            <a:r>
              <a:rPr lang="es-ES" sz="1800" dirty="0"/>
              <a:t>. Otros desbordamientos.</a:t>
            </a:r>
            <a:endParaRPr lang="es-ES" sz="1600" dirty="0"/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s-ES" sz="2000" dirty="0"/>
              <a:t>Tema 8: Inyecciones y </a:t>
            </a:r>
            <a:r>
              <a:rPr lang="es-ES" sz="2000" i="1" dirty="0" err="1"/>
              <a:t>forgeries</a:t>
            </a:r>
            <a:endParaRPr lang="es-ES" sz="2000" dirty="0"/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s-ES" sz="1800" dirty="0"/>
              <a:t>Inyección de comandos. Inyección SQL. Otras inyecciones. XSS y XSRF.</a:t>
            </a:r>
          </a:p>
          <a:p>
            <a:pPr>
              <a:spcBef>
                <a:spcPts val="2400"/>
              </a:spcBef>
              <a:spcAft>
                <a:spcPts val="600"/>
              </a:spcAft>
            </a:pPr>
            <a:r>
              <a:rPr lang="es-ES" sz="2200" b="1" dirty="0"/>
              <a:t>Bloque IV: Hacking de redes y comunicaciones</a:t>
            </a:r>
          </a:p>
          <a:p>
            <a:pPr lvl="1">
              <a:spcBef>
                <a:spcPts val="0"/>
              </a:spcBef>
              <a:spcAft>
                <a:spcPts val="600"/>
              </a:spcAft>
            </a:pPr>
            <a:r>
              <a:rPr lang="es-ES" sz="2000" dirty="0"/>
              <a:t>Tema 9: Envenenamientos, </a:t>
            </a:r>
            <a:r>
              <a:rPr lang="es-ES" sz="2000" dirty="0" err="1"/>
              <a:t>MitM</a:t>
            </a:r>
            <a:r>
              <a:rPr lang="es-ES" sz="2000" dirty="0"/>
              <a:t>, suplantaciones y secuestros.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s-ES" sz="1800" dirty="0"/>
              <a:t>ARP </a:t>
            </a:r>
            <a:r>
              <a:rPr lang="es-ES" sz="1800" i="1" dirty="0" err="1"/>
              <a:t>poisoning</a:t>
            </a:r>
            <a:r>
              <a:rPr lang="es-ES" sz="1800" dirty="0"/>
              <a:t> y </a:t>
            </a:r>
            <a:r>
              <a:rPr lang="es-ES" sz="1800" i="1" dirty="0"/>
              <a:t>Man in </a:t>
            </a:r>
            <a:r>
              <a:rPr lang="es-ES" sz="1800" i="1" dirty="0" err="1"/>
              <a:t>the</a:t>
            </a:r>
            <a:r>
              <a:rPr lang="es-ES" sz="1800" i="1" dirty="0"/>
              <a:t> </a:t>
            </a:r>
            <a:r>
              <a:rPr lang="es-ES" sz="1800" i="1" dirty="0" err="1"/>
              <a:t>Middle</a:t>
            </a:r>
            <a:r>
              <a:rPr lang="es-ES" sz="1800" dirty="0"/>
              <a:t>. </a:t>
            </a:r>
            <a:r>
              <a:rPr lang="es-ES" sz="1800" i="1" dirty="0" err="1"/>
              <a:t>Spoofing</a:t>
            </a:r>
            <a:r>
              <a:rPr lang="es-ES" sz="1800" dirty="0"/>
              <a:t> a diferentes niveles. Secuestros de sesión (UDP y TCP </a:t>
            </a:r>
            <a:r>
              <a:rPr lang="es-ES" sz="1800" i="1" dirty="0" err="1"/>
              <a:t>hijacking</a:t>
            </a:r>
            <a:r>
              <a:rPr lang="es-ES" sz="1800" dirty="0"/>
              <a:t>).</a:t>
            </a:r>
            <a:endParaRPr lang="es-ES" sz="1600" dirty="0"/>
          </a:p>
          <a:p>
            <a:pPr lvl="1">
              <a:spcBef>
                <a:spcPts val="1200"/>
              </a:spcBef>
              <a:spcAft>
                <a:spcPts val="600"/>
              </a:spcAft>
            </a:pPr>
            <a:r>
              <a:rPr lang="es-ES" sz="2000" dirty="0"/>
              <a:t>Tema 10: Denegación de servicio</a:t>
            </a:r>
          </a:p>
          <a:p>
            <a:pPr lvl="2">
              <a:spcBef>
                <a:spcPts val="0"/>
              </a:spcBef>
              <a:spcAft>
                <a:spcPts val="600"/>
              </a:spcAft>
            </a:pPr>
            <a:r>
              <a:rPr lang="es-ES" sz="1800" dirty="0"/>
              <a:t>Denegaciones de servicio volumétricas. Ataques en la capa de infraestructura: inundaciones y reflejos. Ataques en la capa de aplicación.</a:t>
            </a:r>
            <a:endParaRPr lang="es-ES" sz="1400" dirty="0"/>
          </a:p>
          <a:p>
            <a:pPr>
              <a:spcBef>
                <a:spcPts val="0"/>
              </a:spcBef>
              <a:spcAft>
                <a:spcPts val="600"/>
              </a:spcAft>
            </a:pPr>
            <a:endParaRPr lang="es-ES" sz="2200" dirty="0"/>
          </a:p>
        </p:txBody>
      </p:sp>
      <p:sp>
        <p:nvSpPr>
          <p:cNvPr id="5" name="1 Título"/>
          <p:cNvSpPr txBox="1">
            <a:spLocks/>
          </p:cNvSpPr>
          <p:nvPr/>
        </p:nvSpPr>
        <p:spPr bwMode="auto">
          <a:xfrm>
            <a:off x="457199" y="116632"/>
            <a:ext cx="6203033" cy="669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normAutofit/>
          </a:bodyPr>
          <a:lstStyle>
            <a:lvl1pPr algn="ctr" rtl="0" fontAlgn="base">
              <a:spcBef>
                <a:spcPct val="0"/>
              </a:spcBef>
              <a:spcAft>
                <a:spcPct val="0"/>
              </a:spcAft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  <a:lvl2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2pPr>
            <a:lvl3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3pPr>
            <a:lvl4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4pPr>
            <a:lvl5pPr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5pPr>
            <a:lvl6pPr marL="4572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6pPr>
            <a:lvl7pPr marL="9144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7pPr>
            <a:lvl8pPr marL="13716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8pPr>
            <a:lvl9pPr marL="1828800" algn="ctr" rtl="0" fontAlgn="base">
              <a:spcBef>
                <a:spcPct val="0"/>
              </a:spcBef>
              <a:spcAft>
                <a:spcPct val="0"/>
              </a:spcAft>
              <a:defRPr sz="4400">
                <a:solidFill>
                  <a:schemeClr val="bg1"/>
                </a:solidFill>
                <a:latin typeface="Calibri" pitchFamily="34" charset="0"/>
              </a:defRPr>
            </a:lvl9pPr>
          </a:lstStyle>
          <a:p>
            <a:pPr algn="l" fontAlgn="auto">
              <a:spcAft>
                <a:spcPts val="0"/>
              </a:spcAft>
              <a:defRPr/>
            </a:pPr>
            <a:r>
              <a:rPr lang="es-ES" sz="3200" u="none"/>
              <a:t>Temario de la asignatura</a:t>
            </a:r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algn="ctr">
              <a:defRPr/>
            </a:pPr>
            <a:fld id="{A4536652-7EEC-4789-B456-690BCC959EBF}" type="slidenum">
              <a:rPr lang="es-ES" smtClean="0"/>
              <a:pPr algn="ctr">
                <a:defRPr/>
              </a:pPr>
              <a:t>9</a:t>
            </a:fld>
            <a:endParaRPr lang="es-ES"/>
          </a:p>
        </p:txBody>
      </p:sp>
      <p:pic>
        <p:nvPicPr>
          <p:cNvPr id="6" name="Imagen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30948" y="116632"/>
            <a:ext cx="1566267" cy="598306"/>
          </a:xfrm>
          <a:prstGeom prst="rect">
            <a:avLst/>
          </a:prstGeom>
        </p:spPr>
      </p:pic>
      <p:sp>
        <p:nvSpPr>
          <p:cNvPr id="12" name="CuadroTexto 11">
            <a:extLst>
              <a:ext uri="{FF2B5EF4-FFF2-40B4-BE49-F238E27FC236}">
                <a16:creationId xmlns:a16="http://schemas.microsoft.com/office/drawing/2014/main" id="{E1B3CA91-A009-998B-F4BB-BD8FFFEA333F}"/>
              </a:ext>
            </a:extLst>
          </p:cNvPr>
          <p:cNvSpPr txBox="1"/>
          <p:nvPr/>
        </p:nvSpPr>
        <p:spPr>
          <a:xfrm>
            <a:off x="2483767" y="6531992"/>
            <a:ext cx="4320481" cy="27699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s-ES"/>
            </a:defPPr>
            <a:lvl1pPr algn="ctr" fontAlgn="auto">
              <a:spcBef>
                <a:spcPts val="0"/>
              </a:spcBef>
              <a:spcAft>
                <a:spcPts val="0"/>
              </a:spcAft>
              <a:defRPr sz="1200" b="1" u="none">
                <a:solidFill>
                  <a:srgbClr val="C00000"/>
                </a:solidFill>
                <a:latin typeface="+mn-lt"/>
              </a:defRPr>
            </a:lvl1pPr>
          </a:lstStyle>
          <a:p>
            <a:r>
              <a:rPr lang="es-ES" sz="1400" b="0" i="1">
                <a:cs typeface="Arial" panose="020B0604020202020204" pitchFamily="34" charset="0"/>
              </a:rPr>
              <a:t>Técnicas de Hacking</a:t>
            </a:r>
          </a:p>
        </p:txBody>
      </p:sp>
    </p:spTree>
    <p:extLst>
      <p:ext uri="{BB962C8B-B14F-4D97-AF65-F5344CB8AC3E}">
        <p14:creationId xmlns:p14="http://schemas.microsoft.com/office/powerpoint/2010/main" val="1640001270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1465</Words>
  <Application>Microsoft Office PowerPoint</Application>
  <PresentationFormat>On-screen Show (4:3)</PresentationFormat>
  <Paragraphs>252</Paragraphs>
  <Slides>19</Slides>
  <Notes>19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19</vt:i4>
      </vt:variant>
    </vt:vector>
  </HeadingPairs>
  <TitlesOfParts>
    <vt:vector size="24" baseType="lpstr">
      <vt:lpstr>Arial</vt:lpstr>
      <vt:lpstr>Calibri</vt:lpstr>
      <vt:lpstr>Helvetica</vt:lpstr>
      <vt:lpstr>Wingdings</vt:lpstr>
      <vt:lpstr>Tema de Office</vt:lpstr>
      <vt:lpstr>Técnicas de Hacking</vt:lpstr>
      <vt:lpstr>Licencia</vt:lpstr>
      <vt:lpstr>Profesor/es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Técnicas de Hacking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Seguridad Informática</dc:title>
  <dc:subject>Presentación</dc:subject>
  <dc:creator>sergio.perez.pelo@urjc.es;raul.martin@urjc.es</dc:creator>
  <cp:lastModifiedBy>Raúl Martín Santamaría</cp:lastModifiedBy>
  <cp:revision>1</cp:revision>
  <cp:lastPrinted>2015-09-10T10:03:04Z</cp:lastPrinted>
  <dcterms:created xsi:type="dcterms:W3CDTF">2009-09-22T21:26:58Z</dcterms:created>
  <dcterms:modified xsi:type="dcterms:W3CDTF">2024-11-12T11:17:08Z</dcterms:modified>
</cp:coreProperties>
</file>