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36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302" r:id="rId14"/>
    <p:sldId id="268" r:id="rId15"/>
    <p:sldId id="269" r:id="rId16"/>
    <p:sldId id="307" r:id="rId17"/>
    <p:sldId id="308" r:id="rId18"/>
    <p:sldId id="309" r:id="rId19"/>
    <p:sldId id="306" r:id="rId20"/>
    <p:sldId id="270" r:id="rId21"/>
    <p:sldId id="271" r:id="rId22"/>
    <p:sldId id="272" r:id="rId23"/>
    <p:sldId id="303" r:id="rId24"/>
    <p:sldId id="273" r:id="rId25"/>
    <p:sldId id="274" r:id="rId26"/>
    <p:sldId id="304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310" r:id="rId3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1142F4-E7D3-429D-A9DD-E25FA2519042}" v="7" dt="2023-12-15T10:03:07.2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A40453F9-58C0-4DD4-A87B-BEEDE5196A9F}"/>
    <pc:docChg chg="undo custSel addSld delSld modSld sldOrd">
      <pc:chgData name="Nicolás Rodríguez Uribe" userId="743eddab-4d2c-4c93-bdc4-e21608900313" providerId="ADAL" clId="{A40453F9-58C0-4DD4-A87B-BEEDE5196A9F}" dt="2023-12-10T20:21:52.809" v="1205" actId="6549"/>
      <pc:docMkLst>
        <pc:docMk/>
      </pc:docMkLst>
      <pc:sldChg chg="modSp mod">
        <pc:chgData name="Nicolás Rodríguez Uribe" userId="743eddab-4d2c-4c93-bdc4-e21608900313" providerId="ADAL" clId="{A40453F9-58C0-4DD4-A87B-BEEDE5196A9F}" dt="2023-12-10T20:19:29.864" v="1165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A40453F9-58C0-4DD4-A87B-BEEDE5196A9F}" dt="2023-12-10T20:19:29.864" v="1165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A40453F9-58C0-4DD4-A87B-BEEDE5196A9F}" dt="2023-12-10T20:19:18.037" v="1142" actId="6549"/>
        <pc:sldMkLst>
          <pc:docMk/>
          <pc:sldMk cId="2047059153" sldId="257"/>
        </pc:sldMkLst>
        <pc:spChg chg="mod">
          <ac:chgData name="Nicolás Rodríguez Uribe" userId="743eddab-4d2c-4c93-bdc4-e21608900313" providerId="ADAL" clId="{A40453F9-58C0-4DD4-A87B-BEEDE5196A9F}" dt="2023-12-10T20:19:18.037" v="1142" actId="6549"/>
          <ac:spMkLst>
            <pc:docMk/>
            <pc:sldMk cId="2047059153" sldId="25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19:37.283" v="200" actId="20577"/>
        <pc:sldMkLst>
          <pc:docMk/>
          <pc:sldMk cId="2734335316" sldId="258"/>
        </pc:sldMkLst>
        <pc:spChg chg="mod">
          <ac:chgData name="Nicolás Rodríguez Uribe" userId="743eddab-4d2c-4c93-bdc4-e21608900313" providerId="ADAL" clId="{A40453F9-58C0-4DD4-A87B-BEEDE5196A9F}" dt="2023-12-10T17:17:52.185" v="188" actId="20577"/>
          <ac:spMkLst>
            <pc:docMk/>
            <pc:sldMk cId="2734335316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19:37.283" v="200" actId="20577"/>
          <ac:spMkLst>
            <pc:docMk/>
            <pc:sldMk cId="2734335316" sldId="258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4158414998" sldId="258"/>
        </pc:sldMkLst>
      </pc:sldChg>
      <pc:sldChg chg="modSp add mod">
        <pc:chgData name="Nicolás Rodríguez Uribe" userId="743eddab-4d2c-4c93-bdc4-e21608900313" providerId="ADAL" clId="{A40453F9-58C0-4DD4-A87B-BEEDE5196A9F}" dt="2023-12-10T17:20:12.964" v="206" actId="12"/>
        <pc:sldMkLst>
          <pc:docMk/>
          <pc:sldMk cId="1470456026" sldId="259"/>
        </pc:sldMkLst>
        <pc:spChg chg="mod">
          <ac:chgData name="Nicolás Rodríguez Uribe" userId="743eddab-4d2c-4c93-bdc4-e21608900313" providerId="ADAL" clId="{A40453F9-58C0-4DD4-A87B-BEEDE5196A9F}" dt="2023-12-10T17:20:12.964" v="206" actId="12"/>
          <ac:spMkLst>
            <pc:docMk/>
            <pc:sldMk cId="1470456026" sldId="259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A40453F9-58C0-4DD4-A87B-BEEDE5196A9F}" dt="2023-12-10T17:21:54.523" v="212" actId="20577"/>
        <pc:sldMkLst>
          <pc:docMk/>
          <pc:sldMk cId="688925513" sldId="260"/>
        </pc:sldMkLst>
        <pc:spChg chg="mod">
          <ac:chgData name="Nicolás Rodríguez Uribe" userId="743eddab-4d2c-4c93-bdc4-e21608900313" providerId="ADAL" clId="{A40453F9-58C0-4DD4-A87B-BEEDE5196A9F}" dt="2023-12-10T17:21:54.523" v="212" actId="20577"/>
          <ac:spMkLst>
            <pc:docMk/>
            <pc:sldMk cId="688925513" sldId="260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757820027" sldId="260"/>
        </pc:sldMkLst>
      </pc:sldChg>
      <pc:sldChg chg="addSp delSp modSp add mod">
        <pc:chgData name="Nicolás Rodríguez Uribe" userId="743eddab-4d2c-4c93-bdc4-e21608900313" providerId="ADAL" clId="{A40453F9-58C0-4DD4-A87B-BEEDE5196A9F}" dt="2023-12-10T17:25:10.632" v="283" actId="20577"/>
        <pc:sldMkLst>
          <pc:docMk/>
          <pc:sldMk cId="2663683325" sldId="261"/>
        </pc:sldMkLst>
        <pc:spChg chg="add del mod">
          <ac:chgData name="Nicolás Rodríguez Uribe" userId="743eddab-4d2c-4c93-bdc4-e21608900313" providerId="ADAL" clId="{A40453F9-58C0-4DD4-A87B-BEEDE5196A9F}" dt="2023-12-10T17:23:52.250" v="260" actId="478"/>
          <ac:spMkLst>
            <pc:docMk/>
            <pc:sldMk cId="2663683325" sldId="261"/>
            <ac:spMk id="3" creationId="{5527DA31-C1E2-2C38-E00C-51E9902F83E1}"/>
          </ac:spMkLst>
        </pc:spChg>
        <pc:spChg chg="mod">
          <ac:chgData name="Nicolás Rodríguez Uribe" userId="743eddab-4d2c-4c93-bdc4-e21608900313" providerId="ADAL" clId="{A40453F9-58C0-4DD4-A87B-BEEDE5196A9F}" dt="2023-12-10T17:25:10.632" v="283" actId="20577"/>
          <ac:spMkLst>
            <pc:docMk/>
            <pc:sldMk cId="266368332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23:08.271" v="217" actId="6549"/>
          <ac:spMkLst>
            <pc:docMk/>
            <pc:sldMk cId="2663683325" sldId="26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2917593691" sldId="261"/>
        </pc:sldMkLst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1958732488" sldId="262"/>
        </pc:sldMkLst>
      </pc:sldChg>
      <pc:sldChg chg="modSp add mod">
        <pc:chgData name="Nicolás Rodríguez Uribe" userId="743eddab-4d2c-4c93-bdc4-e21608900313" providerId="ADAL" clId="{A40453F9-58C0-4DD4-A87B-BEEDE5196A9F}" dt="2023-12-10T17:25:20.348" v="312" actId="20577"/>
        <pc:sldMkLst>
          <pc:docMk/>
          <pc:sldMk cId="2597711926" sldId="262"/>
        </pc:sldMkLst>
        <pc:spChg chg="mod">
          <ac:chgData name="Nicolás Rodríguez Uribe" userId="743eddab-4d2c-4c93-bdc4-e21608900313" providerId="ADAL" clId="{A40453F9-58C0-4DD4-A87B-BEEDE5196A9F}" dt="2023-12-10T17:25:20.348" v="312" actId="20577"/>
          <ac:spMkLst>
            <pc:docMk/>
            <pc:sldMk cId="2597711926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24:58.769" v="268" actId="20577"/>
          <ac:spMkLst>
            <pc:docMk/>
            <pc:sldMk cId="2597711926" sldId="262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894659187" sldId="263"/>
        </pc:sldMkLst>
      </pc:sldChg>
      <pc:sldChg chg="modSp add mod">
        <pc:chgData name="Nicolás Rodríguez Uribe" userId="743eddab-4d2c-4c93-bdc4-e21608900313" providerId="ADAL" clId="{A40453F9-58C0-4DD4-A87B-BEEDE5196A9F}" dt="2023-12-10T17:29:14.261" v="348" actId="33524"/>
        <pc:sldMkLst>
          <pc:docMk/>
          <pc:sldMk cId="3321161837" sldId="263"/>
        </pc:sldMkLst>
        <pc:spChg chg="mod">
          <ac:chgData name="Nicolás Rodríguez Uribe" userId="743eddab-4d2c-4c93-bdc4-e21608900313" providerId="ADAL" clId="{A40453F9-58C0-4DD4-A87B-BEEDE5196A9F}" dt="2023-12-10T17:29:14.261" v="348" actId="33524"/>
          <ac:spMkLst>
            <pc:docMk/>
            <pc:sldMk cId="3321161837" sldId="263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A40453F9-58C0-4DD4-A87B-BEEDE5196A9F}" dt="2023-12-10T17:30:14.282" v="361" actId="20577"/>
        <pc:sldMkLst>
          <pc:docMk/>
          <pc:sldMk cId="3088834956" sldId="264"/>
        </pc:sldMkLst>
        <pc:spChg chg="mod">
          <ac:chgData name="Nicolás Rodríguez Uribe" userId="743eddab-4d2c-4c93-bdc4-e21608900313" providerId="ADAL" clId="{A40453F9-58C0-4DD4-A87B-BEEDE5196A9F}" dt="2023-12-10T17:30:14.282" v="361" actId="20577"/>
          <ac:spMkLst>
            <pc:docMk/>
            <pc:sldMk cId="3088834956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29:59.335" v="350"/>
          <ac:spMkLst>
            <pc:docMk/>
            <pc:sldMk cId="3088834956" sldId="264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541243249" sldId="265"/>
        </pc:sldMkLst>
      </pc:sldChg>
      <pc:sldChg chg="modSp add mod">
        <pc:chgData name="Nicolás Rodríguez Uribe" userId="743eddab-4d2c-4c93-bdc4-e21608900313" providerId="ADAL" clId="{A40453F9-58C0-4DD4-A87B-BEEDE5196A9F}" dt="2023-12-10T17:30:49.442" v="371" actId="20577"/>
        <pc:sldMkLst>
          <pc:docMk/>
          <pc:sldMk cId="2652497268" sldId="265"/>
        </pc:sldMkLst>
        <pc:spChg chg="mod">
          <ac:chgData name="Nicolás Rodríguez Uribe" userId="743eddab-4d2c-4c93-bdc4-e21608900313" providerId="ADAL" clId="{A40453F9-58C0-4DD4-A87B-BEEDE5196A9F}" dt="2023-12-10T17:30:49.442" v="371" actId="20577"/>
          <ac:spMkLst>
            <pc:docMk/>
            <pc:sldMk cId="2652497268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30:44.765" v="363"/>
          <ac:spMkLst>
            <pc:docMk/>
            <pc:sldMk cId="2652497268" sldId="26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31:19.039" v="397"/>
        <pc:sldMkLst>
          <pc:docMk/>
          <pc:sldMk cId="3904751949" sldId="266"/>
        </pc:sldMkLst>
        <pc:spChg chg="mod">
          <ac:chgData name="Nicolás Rodríguez Uribe" userId="743eddab-4d2c-4c93-bdc4-e21608900313" providerId="ADAL" clId="{A40453F9-58C0-4DD4-A87B-BEEDE5196A9F}" dt="2023-12-10T17:31:14.573" v="396" actId="20577"/>
          <ac:spMkLst>
            <pc:docMk/>
            <pc:sldMk cId="3904751949" sldId="26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31:19.039" v="397"/>
          <ac:spMkLst>
            <pc:docMk/>
            <pc:sldMk cId="3904751949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37:07.336" v="491"/>
        <pc:sldMkLst>
          <pc:docMk/>
          <pc:sldMk cId="2764331994" sldId="267"/>
        </pc:sldMkLst>
        <pc:spChg chg="mod">
          <ac:chgData name="Nicolás Rodríguez Uribe" userId="743eddab-4d2c-4c93-bdc4-e21608900313" providerId="ADAL" clId="{A40453F9-58C0-4DD4-A87B-BEEDE5196A9F}" dt="2023-12-10T17:37:07.336" v="491"/>
          <ac:spMkLst>
            <pc:docMk/>
            <pc:sldMk cId="2764331994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36:31.672" v="463" actId="6549"/>
          <ac:spMkLst>
            <pc:docMk/>
            <pc:sldMk cId="2764331994" sldId="26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2872420002" sldId="267"/>
        </pc:sldMkLst>
      </pc:sldChg>
      <pc:sldChg chg="modSp add del mod">
        <pc:chgData name="Nicolás Rodríguez Uribe" userId="743eddab-4d2c-4c93-bdc4-e21608900313" providerId="ADAL" clId="{A40453F9-58C0-4DD4-A87B-BEEDE5196A9F}" dt="2023-12-10T17:37:24.165" v="495" actId="47"/>
        <pc:sldMkLst>
          <pc:docMk/>
          <pc:sldMk cId="2034508115" sldId="268"/>
        </pc:sldMkLst>
        <pc:spChg chg="mod">
          <ac:chgData name="Nicolás Rodríguez Uribe" userId="743eddab-4d2c-4c93-bdc4-e21608900313" providerId="ADAL" clId="{A40453F9-58C0-4DD4-A87B-BEEDE5196A9F}" dt="2023-12-10T17:37:10.910" v="493"/>
          <ac:spMkLst>
            <pc:docMk/>
            <pc:sldMk cId="2034508115" sldId="268"/>
            <ac:spMk id="4" creationId="{EC7282F1-25B7-6A2B-F234-CA687E2D4AE7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3870959680" sldId="268"/>
        </pc:sldMkLst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1935842843" sldId="269"/>
        </pc:sldMkLst>
      </pc:sldChg>
      <pc:sldChg chg="modSp add mod">
        <pc:chgData name="Nicolás Rodríguez Uribe" userId="743eddab-4d2c-4c93-bdc4-e21608900313" providerId="ADAL" clId="{A40453F9-58C0-4DD4-A87B-BEEDE5196A9F}" dt="2023-12-10T17:40:37.949" v="540" actId="255"/>
        <pc:sldMkLst>
          <pc:docMk/>
          <pc:sldMk cId="3624965748" sldId="269"/>
        </pc:sldMkLst>
        <pc:spChg chg="mod">
          <ac:chgData name="Nicolás Rodríguez Uribe" userId="743eddab-4d2c-4c93-bdc4-e21608900313" providerId="ADAL" clId="{A40453F9-58C0-4DD4-A87B-BEEDE5196A9F}" dt="2023-12-10T17:40:37.949" v="540" actId="255"/>
          <ac:spMkLst>
            <pc:docMk/>
            <pc:sldMk cId="3624965748" sldId="269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307132690" sldId="270"/>
        </pc:sldMkLst>
      </pc:sldChg>
      <pc:sldChg chg="modSp add mod">
        <pc:chgData name="Nicolás Rodríguez Uribe" userId="743eddab-4d2c-4c93-bdc4-e21608900313" providerId="ADAL" clId="{A40453F9-58C0-4DD4-A87B-BEEDE5196A9F}" dt="2023-12-10T17:41:52.148" v="563" actId="20577"/>
        <pc:sldMkLst>
          <pc:docMk/>
          <pc:sldMk cId="1972649456" sldId="270"/>
        </pc:sldMkLst>
        <pc:spChg chg="mod">
          <ac:chgData name="Nicolás Rodríguez Uribe" userId="743eddab-4d2c-4c93-bdc4-e21608900313" providerId="ADAL" clId="{A40453F9-58C0-4DD4-A87B-BEEDE5196A9F}" dt="2023-12-10T17:41:04.864" v="549" actId="20577"/>
          <ac:spMkLst>
            <pc:docMk/>
            <pc:sldMk cId="1972649456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1:52.148" v="563" actId="20577"/>
          <ac:spMkLst>
            <pc:docMk/>
            <pc:sldMk cId="1972649456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42:52.785" v="589"/>
        <pc:sldMkLst>
          <pc:docMk/>
          <pc:sldMk cId="72266134" sldId="271"/>
        </pc:sldMkLst>
        <pc:spChg chg="mod">
          <ac:chgData name="Nicolás Rodríguez Uribe" userId="743eddab-4d2c-4c93-bdc4-e21608900313" providerId="ADAL" clId="{A40453F9-58C0-4DD4-A87B-BEEDE5196A9F}" dt="2023-12-10T17:42:49.651" v="588" actId="20577"/>
          <ac:spMkLst>
            <pc:docMk/>
            <pc:sldMk cId="72266134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2:52.785" v="589"/>
          <ac:spMkLst>
            <pc:docMk/>
            <pc:sldMk cId="72266134" sldId="27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2347703056" sldId="271"/>
        </pc:sldMkLst>
      </pc:sldChg>
      <pc:sldChg chg="modSp add mod">
        <pc:chgData name="Nicolás Rodríguez Uribe" userId="743eddab-4d2c-4c93-bdc4-e21608900313" providerId="ADAL" clId="{A40453F9-58C0-4DD4-A87B-BEEDE5196A9F}" dt="2023-12-10T17:43:39.331" v="599"/>
        <pc:sldMkLst>
          <pc:docMk/>
          <pc:sldMk cId="1349558903" sldId="272"/>
        </pc:sldMkLst>
        <pc:spChg chg="mod">
          <ac:chgData name="Nicolás Rodríguez Uribe" userId="743eddab-4d2c-4c93-bdc4-e21608900313" providerId="ADAL" clId="{A40453F9-58C0-4DD4-A87B-BEEDE5196A9F}" dt="2023-12-10T17:43:35.114" v="598" actId="20577"/>
          <ac:spMkLst>
            <pc:docMk/>
            <pc:sldMk cId="1349558903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3:39.331" v="599"/>
          <ac:spMkLst>
            <pc:docMk/>
            <pc:sldMk cId="1349558903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46:53.674" v="679" actId="255"/>
        <pc:sldMkLst>
          <pc:docMk/>
          <pc:sldMk cId="2063157504" sldId="273"/>
        </pc:sldMkLst>
        <pc:spChg chg="mod">
          <ac:chgData name="Nicolás Rodríguez Uribe" userId="743eddab-4d2c-4c93-bdc4-e21608900313" providerId="ADAL" clId="{A40453F9-58C0-4DD4-A87B-BEEDE5196A9F}" dt="2023-12-10T17:44:37.224" v="657" actId="6549"/>
          <ac:spMkLst>
            <pc:docMk/>
            <pc:sldMk cId="2063157504" sldId="27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6:53.674" v="679" actId="255"/>
          <ac:spMkLst>
            <pc:docMk/>
            <pc:sldMk cId="2063157504" sldId="27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49:32.388" v="708" actId="255"/>
        <pc:sldMkLst>
          <pc:docMk/>
          <pc:sldMk cId="940571075" sldId="274"/>
        </pc:sldMkLst>
        <pc:spChg chg="mod">
          <ac:chgData name="Nicolás Rodríguez Uribe" userId="743eddab-4d2c-4c93-bdc4-e21608900313" providerId="ADAL" clId="{A40453F9-58C0-4DD4-A87B-BEEDE5196A9F}" dt="2023-12-10T17:49:32.388" v="708" actId="255"/>
          <ac:spMkLst>
            <pc:docMk/>
            <pc:sldMk cId="940571075" sldId="27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46:02.741" v="1140" actId="20577"/>
        <pc:sldMkLst>
          <pc:docMk/>
          <pc:sldMk cId="3798182116" sldId="275"/>
        </pc:sldMkLst>
        <pc:spChg chg="mod">
          <ac:chgData name="Nicolás Rodríguez Uribe" userId="743eddab-4d2c-4c93-bdc4-e21608900313" providerId="ADAL" clId="{A40453F9-58C0-4DD4-A87B-BEEDE5196A9F}" dt="2023-12-10T17:51:04.872" v="721" actId="20577"/>
          <ac:spMkLst>
            <pc:docMk/>
            <pc:sldMk cId="3798182116" sldId="27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46:02.741" v="1140" actId="20577"/>
          <ac:spMkLst>
            <pc:docMk/>
            <pc:sldMk cId="3798182116" sldId="27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53:08.953" v="755" actId="20577"/>
        <pc:sldMkLst>
          <pc:docMk/>
          <pc:sldMk cId="4240519041" sldId="276"/>
        </pc:sldMkLst>
        <pc:spChg chg="mod">
          <ac:chgData name="Nicolás Rodríguez Uribe" userId="743eddab-4d2c-4c93-bdc4-e21608900313" providerId="ADAL" clId="{A40453F9-58C0-4DD4-A87B-BEEDE5196A9F}" dt="2023-12-10T17:53:08.953" v="755" actId="20577"/>
          <ac:spMkLst>
            <pc:docMk/>
            <pc:sldMk cId="4240519041" sldId="27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56:30.419" v="830" actId="6549"/>
        <pc:sldMkLst>
          <pc:docMk/>
          <pc:sldMk cId="222466701" sldId="277"/>
        </pc:sldMkLst>
        <pc:spChg chg="mod">
          <ac:chgData name="Nicolás Rodríguez Uribe" userId="743eddab-4d2c-4c93-bdc4-e21608900313" providerId="ADAL" clId="{A40453F9-58C0-4DD4-A87B-BEEDE5196A9F}" dt="2023-12-10T17:56:30.419" v="830" actId="6549"/>
          <ac:spMkLst>
            <pc:docMk/>
            <pc:sldMk cId="222466701" sldId="27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A40453F9-58C0-4DD4-A87B-BEEDE5196A9F}" dt="2023-12-10T17:53:17.719" v="757" actId="2890"/>
        <pc:sldMkLst>
          <pc:docMk/>
          <pc:sldMk cId="4047561008" sldId="277"/>
        </pc:sldMkLst>
      </pc:sldChg>
      <pc:sldChg chg="modSp add mod">
        <pc:chgData name="Nicolás Rodríguez Uribe" userId="743eddab-4d2c-4c93-bdc4-e21608900313" providerId="ADAL" clId="{A40453F9-58C0-4DD4-A87B-BEEDE5196A9F}" dt="2023-12-10T20:19:11.460" v="1141" actId="6549"/>
        <pc:sldMkLst>
          <pc:docMk/>
          <pc:sldMk cId="2167092075" sldId="278"/>
        </pc:sldMkLst>
        <pc:spChg chg="mod">
          <ac:chgData name="Nicolás Rodríguez Uribe" userId="743eddab-4d2c-4c93-bdc4-e21608900313" providerId="ADAL" clId="{A40453F9-58C0-4DD4-A87B-BEEDE5196A9F}" dt="2023-12-10T20:19:11.460" v="1141" actId="6549"/>
          <ac:spMkLst>
            <pc:docMk/>
            <pc:sldMk cId="2167092075" sldId="278"/>
            <ac:spMk id="5" creationId="{CA4367EF-420F-8AB9-B445-DF046B536613}"/>
          </ac:spMkLst>
        </pc:spChg>
      </pc:sldChg>
      <pc:sldChg chg="modSp add mod ord">
        <pc:chgData name="Nicolás Rodríguez Uribe" userId="743eddab-4d2c-4c93-bdc4-e21608900313" providerId="ADAL" clId="{A40453F9-58C0-4DD4-A87B-BEEDE5196A9F}" dt="2023-12-10T19:34:18.012" v="1021" actId="20577"/>
        <pc:sldMkLst>
          <pc:docMk/>
          <pc:sldMk cId="1044414247" sldId="279"/>
        </pc:sldMkLst>
        <pc:spChg chg="mod">
          <ac:chgData name="Nicolás Rodríguez Uribe" userId="743eddab-4d2c-4c93-bdc4-e21608900313" providerId="ADAL" clId="{A40453F9-58C0-4DD4-A87B-BEEDE5196A9F}" dt="2023-12-10T19:30:17.292" v="969"/>
          <ac:spMkLst>
            <pc:docMk/>
            <pc:sldMk cId="1044414247" sldId="27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34:18.012" v="1021" actId="20577"/>
          <ac:spMkLst>
            <pc:docMk/>
            <pc:sldMk cId="1044414247" sldId="27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34:37.063" v="1024" actId="20577"/>
        <pc:sldMkLst>
          <pc:docMk/>
          <pc:sldMk cId="871044565" sldId="280"/>
        </pc:sldMkLst>
        <pc:spChg chg="mod">
          <ac:chgData name="Nicolás Rodríguez Uribe" userId="743eddab-4d2c-4c93-bdc4-e21608900313" providerId="ADAL" clId="{A40453F9-58C0-4DD4-A87B-BEEDE5196A9F}" dt="2023-12-10T19:34:37.063" v="1024" actId="20577"/>
          <ac:spMkLst>
            <pc:docMk/>
            <pc:sldMk cId="871044565" sldId="28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33:24.201" v="1019" actId="14"/>
          <ac:spMkLst>
            <pc:docMk/>
            <pc:sldMk cId="871044565" sldId="28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36:31.163" v="1066" actId="6549"/>
        <pc:sldMkLst>
          <pc:docMk/>
          <pc:sldMk cId="362103022" sldId="281"/>
        </pc:sldMkLst>
        <pc:spChg chg="mod">
          <ac:chgData name="Nicolás Rodríguez Uribe" userId="743eddab-4d2c-4c93-bdc4-e21608900313" providerId="ADAL" clId="{A40453F9-58C0-4DD4-A87B-BEEDE5196A9F}" dt="2023-12-10T19:34:46.602" v="1037" actId="20577"/>
          <ac:spMkLst>
            <pc:docMk/>
            <pc:sldMk cId="362103022" sldId="28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36:31.163" v="1066" actId="6549"/>
          <ac:spMkLst>
            <pc:docMk/>
            <pc:sldMk cId="362103022" sldId="28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41:50.483" v="1095" actId="6549"/>
        <pc:sldMkLst>
          <pc:docMk/>
          <pc:sldMk cId="4049235138" sldId="282"/>
        </pc:sldMkLst>
        <pc:spChg chg="mod">
          <ac:chgData name="Nicolás Rodríguez Uribe" userId="743eddab-4d2c-4c93-bdc4-e21608900313" providerId="ADAL" clId="{A40453F9-58C0-4DD4-A87B-BEEDE5196A9F}" dt="2023-12-10T19:38:59.624" v="1088" actId="20577"/>
          <ac:spMkLst>
            <pc:docMk/>
            <pc:sldMk cId="4049235138" sldId="28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41:50.483" v="1095" actId="6549"/>
          <ac:spMkLst>
            <pc:docMk/>
            <pc:sldMk cId="4049235138" sldId="28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42:55.850" v="1124" actId="15"/>
        <pc:sldMkLst>
          <pc:docMk/>
          <pc:sldMk cId="4132345717" sldId="283"/>
        </pc:sldMkLst>
        <pc:spChg chg="mod">
          <ac:chgData name="Nicolás Rodríguez Uribe" userId="743eddab-4d2c-4c93-bdc4-e21608900313" providerId="ADAL" clId="{A40453F9-58C0-4DD4-A87B-BEEDE5196A9F}" dt="2023-12-10T19:42:21.638" v="1113"/>
          <ac:spMkLst>
            <pc:docMk/>
            <pc:sldMk cId="4132345717" sldId="28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42:55.850" v="1124" actId="15"/>
          <ac:spMkLst>
            <pc:docMk/>
            <pc:sldMk cId="4132345717" sldId="28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0:21:52.809" v="1205" actId="6549"/>
        <pc:sldMkLst>
          <pc:docMk/>
          <pc:sldMk cId="2874041291" sldId="284"/>
        </pc:sldMkLst>
        <pc:spChg chg="mod">
          <ac:chgData name="Nicolás Rodríguez Uribe" userId="743eddab-4d2c-4c93-bdc4-e21608900313" providerId="ADAL" clId="{A40453F9-58C0-4DD4-A87B-BEEDE5196A9F}" dt="2023-12-10T20:21:52.809" v="1205" actId="6549"/>
          <ac:spMkLst>
            <pc:docMk/>
            <pc:sldMk cId="2874041291" sldId="284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49C5C619-3645-4F46-A5B9-7BF712B77B84}"/>
    <pc:docChg chg="undo custSel addSld delSld modSld sldOrd">
      <pc:chgData name="Nicolás Rodríguez Uribe" userId="743eddab-4d2c-4c93-bdc4-e21608900313" providerId="ADAL" clId="{49C5C619-3645-4F46-A5B9-7BF712B77B84}" dt="2023-12-12T16:03:45.691" v="448" actId="2890"/>
      <pc:docMkLst>
        <pc:docMk/>
      </pc:docMkLst>
      <pc:sldChg chg="modSp del mod">
        <pc:chgData name="Nicolás Rodríguez Uribe" userId="743eddab-4d2c-4c93-bdc4-e21608900313" providerId="ADAL" clId="{49C5C619-3645-4F46-A5B9-7BF712B77B84}" dt="2023-12-12T16:00:51.074" v="409" actId="47"/>
        <pc:sldMkLst>
          <pc:docMk/>
          <pc:sldMk cId="2047059153" sldId="257"/>
        </pc:sldMkLst>
        <pc:spChg chg="mod">
          <ac:chgData name="Nicolás Rodríguez Uribe" userId="743eddab-4d2c-4c93-bdc4-e21608900313" providerId="ADAL" clId="{49C5C619-3645-4F46-A5B9-7BF712B77B84}" dt="2023-12-12T14:43:39.216" v="27" actId="5793"/>
          <ac:spMkLst>
            <pc:docMk/>
            <pc:sldMk cId="2047059153" sldId="25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6:03:30.849" v="447"/>
        <pc:sldMkLst>
          <pc:docMk/>
          <pc:sldMk cId="660658640" sldId="258"/>
        </pc:sldMkLst>
        <pc:spChg chg="mod">
          <ac:chgData name="Nicolás Rodríguez Uribe" userId="743eddab-4d2c-4c93-bdc4-e21608900313" providerId="ADAL" clId="{49C5C619-3645-4F46-A5B9-7BF712B77B84}" dt="2023-12-12T16:03:30.849" v="447"/>
          <ac:spMkLst>
            <pc:docMk/>
            <pc:sldMk cId="660658640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4:45:44.142" v="92" actId="6549"/>
        <pc:sldMkLst>
          <pc:docMk/>
          <pc:sldMk cId="3396195794" sldId="259"/>
        </pc:sldMkLst>
        <pc:spChg chg="mod">
          <ac:chgData name="Nicolás Rodríguez Uribe" userId="743eddab-4d2c-4c93-bdc4-e21608900313" providerId="ADAL" clId="{49C5C619-3645-4F46-A5B9-7BF712B77B84}" dt="2023-12-12T14:45:36.674" v="91" actId="20577"/>
          <ac:spMkLst>
            <pc:docMk/>
            <pc:sldMk cId="3396195794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49C5C619-3645-4F46-A5B9-7BF712B77B84}" dt="2023-12-12T14:45:44.142" v="92" actId="6549"/>
          <ac:spMkLst>
            <pc:docMk/>
            <pc:sldMk cId="3396195794" sldId="25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10:10.291" v="96" actId="6549"/>
        <pc:sldMkLst>
          <pc:docMk/>
          <pc:sldMk cId="2109687361" sldId="260"/>
        </pc:sldMkLst>
        <pc:spChg chg="mod">
          <ac:chgData name="Nicolás Rodríguez Uribe" userId="743eddab-4d2c-4c93-bdc4-e21608900313" providerId="ADAL" clId="{49C5C619-3645-4F46-A5B9-7BF712B77B84}" dt="2023-12-12T15:10:10.291" v="96" actId="6549"/>
          <ac:spMkLst>
            <pc:docMk/>
            <pc:sldMk cId="2109687361" sldId="26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11:10.091" v="105" actId="20577"/>
        <pc:sldMkLst>
          <pc:docMk/>
          <pc:sldMk cId="2850608126" sldId="261"/>
        </pc:sldMkLst>
        <pc:spChg chg="mod">
          <ac:chgData name="Nicolás Rodríguez Uribe" userId="743eddab-4d2c-4c93-bdc4-e21608900313" providerId="ADAL" clId="{49C5C619-3645-4F46-A5B9-7BF712B77B84}" dt="2023-12-12T15:11:10.091" v="105" actId="20577"/>
          <ac:spMkLst>
            <pc:docMk/>
            <pc:sldMk cId="2850608126" sldId="26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11:33.437" v="114" actId="20577"/>
        <pc:sldMkLst>
          <pc:docMk/>
          <pc:sldMk cId="486293172" sldId="262"/>
        </pc:sldMkLst>
        <pc:spChg chg="mod">
          <ac:chgData name="Nicolás Rodríguez Uribe" userId="743eddab-4d2c-4c93-bdc4-e21608900313" providerId="ADAL" clId="{49C5C619-3645-4F46-A5B9-7BF712B77B84}" dt="2023-12-12T15:11:33.437" v="114" actId="20577"/>
          <ac:spMkLst>
            <pc:docMk/>
            <pc:sldMk cId="486293172" sldId="26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11:58.795" v="122" actId="20577"/>
        <pc:sldMkLst>
          <pc:docMk/>
          <pc:sldMk cId="496901232" sldId="263"/>
        </pc:sldMkLst>
        <pc:spChg chg="mod">
          <ac:chgData name="Nicolás Rodríguez Uribe" userId="743eddab-4d2c-4c93-bdc4-e21608900313" providerId="ADAL" clId="{49C5C619-3645-4F46-A5B9-7BF712B77B84}" dt="2023-12-12T15:11:58.795" v="122" actId="20577"/>
          <ac:spMkLst>
            <pc:docMk/>
            <pc:sldMk cId="496901232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13:31.744" v="137" actId="20577"/>
        <pc:sldMkLst>
          <pc:docMk/>
          <pc:sldMk cId="4261790747" sldId="264"/>
        </pc:sldMkLst>
        <pc:spChg chg="mod">
          <ac:chgData name="Nicolás Rodríguez Uribe" userId="743eddab-4d2c-4c93-bdc4-e21608900313" providerId="ADAL" clId="{49C5C619-3645-4F46-A5B9-7BF712B77B84}" dt="2023-12-12T15:13:31.744" v="137" actId="20577"/>
          <ac:spMkLst>
            <pc:docMk/>
            <pc:sldMk cId="4261790747" sldId="26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14:47.871" v="149" actId="20577"/>
        <pc:sldMkLst>
          <pc:docMk/>
          <pc:sldMk cId="565953681" sldId="265"/>
        </pc:sldMkLst>
        <pc:spChg chg="mod">
          <ac:chgData name="Nicolás Rodríguez Uribe" userId="743eddab-4d2c-4c93-bdc4-e21608900313" providerId="ADAL" clId="{49C5C619-3645-4F46-A5B9-7BF712B77B84}" dt="2023-12-12T15:14:47.871" v="149" actId="20577"/>
          <ac:spMkLst>
            <pc:docMk/>
            <pc:sldMk cId="565953681" sldId="265"/>
            <ac:spMk id="5" creationId="{CA4367EF-420F-8AB9-B445-DF046B536613}"/>
          </ac:spMkLst>
        </pc:spChg>
      </pc:sldChg>
      <pc:sldChg chg="modSp add mod ord">
        <pc:chgData name="Nicolás Rodríguez Uribe" userId="743eddab-4d2c-4c93-bdc4-e21608900313" providerId="ADAL" clId="{49C5C619-3645-4F46-A5B9-7BF712B77B84}" dt="2023-12-12T15:24:01.235" v="197" actId="20577"/>
        <pc:sldMkLst>
          <pc:docMk/>
          <pc:sldMk cId="3039014552" sldId="266"/>
        </pc:sldMkLst>
        <pc:spChg chg="mod">
          <ac:chgData name="Nicolás Rodríguez Uribe" userId="743eddab-4d2c-4c93-bdc4-e21608900313" providerId="ADAL" clId="{49C5C619-3645-4F46-A5B9-7BF712B77B84}" dt="2023-12-12T15:24:01.235" v="197" actId="20577"/>
          <ac:spMkLst>
            <pc:docMk/>
            <pc:sldMk cId="3039014552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22:37.360" v="180" actId="20577"/>
        <pc:sldMkLst>
          <pc:docMk/>
          <pc:sldMk cId="1625186358" sldId="267"/>
        </pc:sldMkLst>
        <pc:spChg chg="mod">
          <ac:chgData name="Nicolás Rodríguez Uribe" userId="743eddab-4d2c-4c93-bdc4-e21608900313" providerId="ADAL" clId="{49C5C619-3645-4F46-A5B9-7BF712B77B84}" dt="2023-12-12T15:22:37.360" v="180" actId="20577"/>
          <ac:spMkLst>
            <pc:docMk/>
            <pc:sldMk cId="1625186358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35:12.573" v="265" actId="20577"/>
        <pc:sldMkLst>
          <pc:docMk/>
          <pc:sldMk cId="351005303" sldId="268"/>
        </pc:sldMkLst>
        <pc:spChg chg="mod">
          <ac:chgData name="Nicolás Rodríguez Uribe" userId="743eddab-4d2c-4c93-bdc4-e21608900313" providerId="ADAL" clId="{49C5C619-3645-4F46-A5B9-7BF712B77B84}" dt="2023-12-12T15:33:41.544" v="237" actId="20577"/>
          <ac:spMkLst>
            <pc:docMk/>
            <pc:sldMk cId="351005303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49C5C619-3645-4F46-A5B9-7BF712B77B84}" dt="2023-12-12T15:35:12.573" v="265" actId="20577"/>
          <ac:spMkLst>
            <pc:docMk/>
            <pc:sldMk cId="351005303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36:20.871" v="292" actId="20577"/>
        <pc:sldMkLst>
          <pc:docMk/>
          <pc:sldMk cId="1285154646" sldId="269"/>
        </pc:sldMkLst>
        <pc:spChg chg="mod">
          <ac:chgData name="Nicolás Rodríguez Uribe" userId="743eddab-4d2c-4c93-bdc4-e21608900313" providerId="ADAL" clId="{49C5C619-3645-4F46-A5B9-7BF712B77B84}" dt="2023-12-12T15:36:20.871" v="292" actId="20577"/>
          <ac:spMkLst>
            <pc:docMk/>
            <pc:sldMk cId="1285154646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52:25.685" v="345" actId="15"/>
        <pc:sldMkLst>
          <pc:docMk/>
          <pc:sldMk cId="3570263405" sldId="270"/>
        </pc:sldMkLst>
        <pc:spChg chg="mod">
          <ac:chgData name="Nicolás Rodríguez Uribe" userId="743eddab-4d2c-4c93-bdc4-e21608900313" providerId="ADAL" clId="{49C5C619-3645-4F46-A5B9-7BF712B77B84}" dt="2023-12-12T15:51:06.984" v="316" actId="20577"/>
          <ac:spMkLst>
            <pc:docMk/>
            <pc:sldMk cId="3570263405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49C5C619-3645-4F46-A5B9-7BF712B77B84}" dt="2023-12-12T15:52:25.685" v="345" actId="15"/>
          <ac:spMkLst>
            <pc:docMk/>
            <pc:sldMk cId="3570263405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59:42.861" v="404" actId="20577"/>
        <pc:sldMkLst>
          <pc:docMk/>
          <pc:sldMk cId="3950448185" sldId="271"/>
        </pc:sldMkLst>
        <pc:spChg chg="mod">
          <ac:chgData name="Nicolás Rodríguez Uribe" userId="743eddab-4d2c-4c93-bdc4-e21608900313" providerId="ADAL" clId="{49C5C619-3645-4F46-A5B9-7BF712B77B84}" dt="2023-12-12T15:59:42.861" v="404" actId="20577"/>
          <ac:spMkLst>
            <pc:docMk/>
            <pc:sldMk cId="3950448185" sldId="27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5:59:50.370" v="407" actId="20577"/>
        <pc:sldMkLst>
          <pc:docMk/>
          <pc:sldMk cId="1837911322" sldId="272"/>
        </pc:sldMkLst>
        <pc:spChg chg="mod">
          <ac:chgData name="Nicolás Rodríguez Uribe" userId="743eddab-4d2c-4c93-bdc4-e21608900313" providerId="ADAL" clId="{49C5C619-3645-4F46-A5B9-7BF712B77B84}" dt="2023-12-12T15:59:50.370" v="407" actId="20577"/>
          <ac:spMkLst>
            <pc:docMk/>
            <pc:sldMk cId="1837911322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6:01:58.411" v="425" actId="15"/>
        <pc:sldMkLst>
          <pc:docMk/>
          <pc:sldMk cId="3981138298" sldId="273"/>
        </pc:sldMkLst>
        <pc:spChg chg="mod">
          <ac:chgData name="Nicolás Rodríguez Uribe" userId="743eddab-4d2c-4c93-bdc4-e21608900313" providerId="ADAL" clId="{49C5C619-3645-4F46-A5B9-7BF712B77B84}" dt="2023-12-12T16:00:58.859" v="410"/>
          <ac:spMkLst>
            <pc:docMk/>
            <pc:sldMk cId="3981138298" sldId="27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49C5C619-3645-4F46-A5B9-7BF712B77B84}" dt="2023-12-12T16:01:58.411" v="425" actId="15"/>
          <ac:spMkLst>
            <pc:docMk/>
            <pc:sldMk cId="3981138298" sldId="27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9C5C619-3645-4F46-A5B9-7BF712B77B84}" dt="2023-12-12T16:03:10.637" v="443" actId="20577"/>
        <pc:sldMkLst>
          <pc:docMk/>
          <pc:sldMk cId="3525358714" sldId="274"/>
        </pc:sldMkLst>
        <pc:spChg chg="mod">
          <ac:chgData name="Nicolás Rodríguez Uribe" userId="743eddab-4d2c-4c93-bdc4-e21608900313" providerId="ADAL" clId="{49C5C619-3645-4F46-A5B9-7BF712B77B84}" dt="2023-12-12T16:03:10.637" v="443" actId="20577"/>
          <ac:spMkLst>
            <pc:docMk/>
            <pc:sldMk cId="3525358714" sldId="274"/>
            <ac:spMk id="5" creationId="{CA4367EF-420F-8AB9-B445-DF046B536613}"/>
          </ac:spMkLst>
        </pc:spChg>
      </pc:sldChg>
      <pc:sldChg chg="add">
        <pc:chgData name="Nicolás Rodríguez Uribe" userId="743eddab-4d2c-4c93-bdc4-e21608900313" providerId="ADAL" clId="{49C5C619-3645-4F46-A5B9-7BF712B77B84}" dt="2023-12-12T16:03:45.691" v="448" actId="2890"/>
        <pc:sldMkLst>
          <pc:docMk/>
          <pc:sldMk cId="2043602122" sldId="275"/>
        </pc:sldMkLst>
      </pc:sldChg>
    </pc:docChg>
  </pc:docChgLst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26T11:38:26.105" v="99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26T11:38:26.105" v="99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add mod">
          <ac:chgData name="Nicolás Rodríguez Uribe" userId="743eddab-4d2c-4c93-bdc4-e21608900313" providerId="ADAL" clId="{01580ECA-D00A-42F8-9AD2-BB60EC27F8EA}" dt="2023-09-26T11:38:22.181" v="97"/>
          <ac:spMkLst>
            <pc:docMk/>
            <pc:sldMasterMk cId="2165316136" sldId="2147483665"/>
            <ac:spMk id="3" creationId="{70C145F7-DDE3-95E4-AD7A-88BB9D98F45B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del mod">
          <ac:chgData name="Nicolás Rodríguez Uribe" userId="743eddab-4d2c-4c93-bdc4-e21608900313" providerId="ADAL" clId="{01580ECA-D00A-42F8-9AD2-BB60EC27F8EA}" dt="2023-09-26T11:38:21.571" v="96" actId="478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26T11:38:26.105" v="99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26T11:38:25.671" v="98" actId="478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add mod">
            <ac:chgData name="Nicolás Rodríguez Uribe" userId="743eddab-4d2c-4c93-bdc4-e21608900313" providerId="ADAL" clId="{01580ECA-D00A-42F8-9AD2-BB60EC27F8EA}" dt="2023-09-26T11:38:26.105" v="99"/>
            <ac:spMkLst>
              <pc:docMk/>
              <pc:sldMasterMk cId="2165316136" sldId="2147483665"/>
              <pc:sldLayoutMk cId="2453200760" sldId="2147483666"/>
              <ac:spMk id="3" creationId="{334EBA95-125B-D05D-FC5C-899BD5F0D260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  <pc:docChgLst>
    <pc:chgData name="Nicolás Rodríguez Uribe" userId="743eddab-4d2c-4c93-bdc4-e21608900313" providerId="ADAL" clId="{421142F4-E7D3-429D-A9DD-E25FA2519042}"/>
    <pc:docChg chg="undo custSel addSld delSld modSld sldOrd">
      <pc:chgData name="Nicolás Rodríguez Uribe" userId="743eddab-4d2c-4c93-bdc4-e21608900313" providerId="ADAL" clId="{421142F4-E7D3-429D-A9DD-E25FA2519042}" dt="2023-12-15T10:06:42.947" v="356" actId="47"/>
      <pc:docMkLst>
        <pc:docMk/>
      </pc:docMkLst>
      <pc:sldChg chg="modSp mod">
        <pc:chgData name="Nicolás Rodríguez Uribe" userId="743eddab-4d2c-4c93-bdc4-e21608900313" providerId="ADAL" clId="{421142F4-E7D3-429D-A9DD-E25FA2519042}" dt="2023-12-13T09:45:56.971" v="20"/>
        <pc:sldMkLst>
          <pc:docMk/>
          <pc:sldMk cId="0" sldId="256"/>
        </pc:sldMkLst>
        <pc:spChg chg="mod">
          <ac:chgData name="Nicolás Rodríguez Uribe" userId="743eddab-4d2c-4c93-bdc4-e21608900313" providerId="ADAL" clId="{421142F4-E7D3-429D-A9DD-E25FA2519042}" dt="2023-12-13T09:45:56.971" v="20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421142F4-E7D3-429D-A9DD-E25FA2519042}" dt="2023-12-13T09:46:38.119" v="25" actId="113"/>
        <pc:sldMkLst>
          <pc:docMk/>
          <pc:sldMk cId="660658640" sldId="258"/>
        </pc:sldMkLst>
        <pc:spChg chg="mod">
          <ac:chgData name="Nicolás Rodríguez Uribe" userId="743eddab-4d2c-4c93-bdc4-e21608900313" providerId="ADAL" clId="{421142F4-E7D3-429D-A9DD-E25FA2519042}" dt="2023-12-13T09:46:38.119" v="25" actId="113"/>
          <ac:spMkLst>
            <pc:docMk/>
            <pc:sldMk cId="660658640" sldId="258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421142F4-E7D3-429D-A9DD-E25FA2519042}" dt="2023-12-13T17:22:20.903" v="189" actId="6549"/>
        <pc:sldMkLst>
          <pc:docMk/>
          <pc:sldMk cId="4261790747" sldId="264"/>
        </pc:sldMkLst>
        <pc:spChg chg="mod">
          <ac:chgData name="Nicolás Rodríguez Uribe" userId="743eddab-4d2c-4c93-bdc4-e21608900313" providerId="ADAL" clId="{421142F4-E7D3-429D-A9DD-E25FA2519042}" dt="2023-12-13T17:22:20.903" v="189" actId="6549"/>
          <ac:spMkLst>
            <pc:docMk/>
            <pc:sldMk cId="4261790747" sldId="264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421142F4-E7D3-429D-A9DD-E25FA2519042}" dt="2023-12-13T17:20:43.568" v="184" actId="20577"/>
        <pc:sldMkLst>
          <pc:docMk/>
          <pc:sldMk cId="1837911322" sldId="272"/>
        </pc:sldMkLst>
        <pc:spChg chg="mod">
          <ac:chgData name="Nicolás Rodríguez Uribe" userId="743eddab-4d2c-4c93-bdc4-e21608900313" providerId="ADAL" clId="{421142F4-E7D3-429D-A9DD-E25FA2519042}" dt="2023-12-13T17:20:43.568" v="184" actId="20577"/>
          <ac:spMkLst>
            <pc:docMk/>
            <pc:sldMk cId="1837911322" sldId="272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421142F4-E7D3-429D-A9DD-E25FA2519042}" dt="2023-12-13T17:20:55.413" v="185" actId="6549"/>
        <pc:sldMkLst>
          <pc:docMk/>
          <pc:sldMk cId="3981138298" sldId="273"/>
        </pc:sldMkLst>
        <pc:spChg chg="mod">
          <ac:chgData name="Nicolás Rodríguez Uribe" userId="743eddab-4d2c-4c93-bdc4-e21608900313" providerId="ADAL" clId="{421142F4-E7D3-429D-A9DD-E25FA2519042}" dt="2023-12-13T17:20:55.413" v="185" actId="6549"/>
          <ac:spMkLst>
            <pc:docMk/>
            <pc:sldMk cId="3981138298" sldId="273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421142F4-E7D3-429D-A9DD-E25FA2519042}" dt="2023-12-13T17:23:07.058" v="194" actId="20577"/>
        <pc:sldMkLst>
          <pc:docMk/>
          <pc:sldMk cId="3525358714" sldId="274"/>
        </pc:sldMkLst>
        <pc:spChg chg="mod">
          <ac:chgData name="Nicolás Rodríguez Uribe" userId="743eddab-4d2c-4c93-bdc4-e21608900313" providerId="ADAL" clId="{421142F4-E7D3-429D-A9DD-E25FA2519042}" dt="2023-12-13T17:23:07.058" v="194" actId="20577"/>
          <ac:spMkLst>
            <pc:docMk/>
            <pc:sldMk cId="3525358714" sldId="274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421142F4-E7D3-429D-A9DD-E25FA2519042}" dt="2023-12-13T17:23:17.949" v="195" actId="47"/>
        <pc:sldMkLst>
          <pc:docMk/>
          <pc:sldMk cId="2043602122" sldId="275"/>
        </pc:sldMkLst>
      </pc:sldChg>
      <pc:sldChg chg="modSp add mod">
        <pc:chgData name="Nicolás Rodríguez Uribe" userId="743eddab-4d2c-4c93-bdc4-e21608900313" providerId="ADAL" clId="{421142F4-E7D3-429D-A9DD-E25FA2519042}" dt="2023-12-13T09:58:31.058" v="177" actId="20577"/>
        <pc:sldMkLst>
          <pc:docMk/>
          <pc:sldMk cId="2602508539" sldId="284"/>
        </pc:sldMkLst>
        <pc:spChg chg="mod">
          <ac:chgData name="Nicolás Rodríguez Uribe" userId="743eddab-4d2c-4c93-bdc4-e21608900313" providerId="ADAL" clId="{421142F4-E7D3-429D-A9DD-E25FA2519042}" dt="2023-12-13T09:58:31.058" v="177" actId="20577"/>
          <ac:spMkLst>
            <pc:docMk/>
            <pc:sldMk cId="2602508539" sldId="284"/>
            <ac:spMk id="4" creationId="{EC7282F1-25B7-6A2B-F234-CA687E2D4AE7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17:23:56.802" v="204" actId="20577"/>
        <pc:sldMkLst>
          <pc:docMk/>
          <pc:sldMk cId="3975307243" sldId="285"/>
        </pc:sldMkLst>
        <pc:spChg chg="mod">
          <ac:chgData name="Nicolás Rodríguez Uribe" userId="743eddab-4d2c-4c93-bdc4-e21608900313" providerId="ADAL" clId="{421142F4-E7D3-429D-A9DD-E25FA2519042}" dt="2023-12-13T09:58:19.945" v="157" actId="20577"/>
          <ac:spMkLst>
            <pc:docMk/>
            <pc:sldMk cId="3975307243" sldId="28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421142F4-E7D3-429D-A9DD-E25FA2519042}" dt="2023-12-13T17:23:56.802" v="204" actId="20577"/>
          <ac:spMkLst>
            <pc:docMk/>
            <pc:sldMk cId="3975307243" sldId="28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09:57:59.219" v="133" actId="20577"/>
        <pc:sldMkLst>
          <pc:docMk/>
          <pc:sldMk cId="3158656984" sldId="286"/>
        </pc:sldMkLst>
        <pc:spChg chg="mod">
          <ac:chgData name="Nicolás Rodríguez Uribe" userId="743eddab-4d2c-4c93-bdc4-e21608900313" providerId="ADAL" clId="{421142F4-E7D3-429D-A9DD-E25FA2519042}" dt="2023-12-13T09:57:59.219" v="133" actId="20577"/>
          <ac:spMkLst>
            <pc:docMk/>
            <pc:sldMk cId="3158656984" sldId="286"/>
            <ac:spMk id="4" creationId="{EC7282F1-25B7-6A2B-F234-CA687E2D4AE7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09:57:49.066" v="109" actId="20577"/>
        <pc:sldMkLst>
          <pc:docMk/>
          <pc:sldMk cId="3592212350" sldId="287"/>
        </pc:sldMkLst>
        <pc:spChg chg="mod">
          <ac:chgData name="Nicolás Rodríguez Uribe" userId="743eddab-4d2c-4c93-bdc4-e21608900313" providerId="ADAL" clId="{421142F4-E7D3-429D-A9DD-E25FA2519042}" dt="2023-12-13T09:57:49.066" v="109" actId="20577"/>
          <ac:spMkLst>
            <pc:docMk/>
            <pc:sldMk cId="3592212350" sldId="287"/>
            <ac:spMk id="4" creationId="{EC7282F1-25B7-6A2B-F234-CA687E2D4AE7}"/>
          </ac:spMkLst>
        </pc:spChg>
      </pc:sldChg>
      <pc:sldChg chg="add">
        <pc:chgData name="Nicolás Rodríguez Uribe" userId="743eddab-4d2c-4c93-bdc4-e21608900313" providerId="ADAL" clId="{421142F4-E7D3-429D-A9DD-E25FA2519042}" dt="2023-12-13T09:35:12.787" v="0"/>
        <pc:sldMkLst>
          <pc:docMk/>
          <pc:sldMk cId="783436584" sldId="288"/>
        </pc:sldMkLst>
      </pc:sldChg>
      <pc:sldChg chg="add">
        <pc:chgData name="Nicolás Rodríguez Uribe" userId="743eddab-4d2c-4c93-bdc4-e21608900313" providerId="ADAL" clId="{421142F4-E7D3-429D-A9DD-E25FA2519042}" dt="2023-12-13T09:35:12.787" v="0"/>
        <pc:sldMkLst>
          <pc:docMk/>
          <pc:sldMk cId="1890283114" sldId="289"/>
        </pc:sldMkLst>
      </pc:sldChg>
      <pc:sldChg chg="add">
        <pc:chgData name="Nicolás Rodríguez Uribe" userId="743eddab-4d2c-4c93-bdc4-e21608900313" providerId="ADAL" clId="{421142F4-E7D3-429D-A9DD-E25FA2519042}" dt="2023-12-13T09:35:12.787" v="0"/>
        <pc:sldMkLst>
          <pc:docMk/>
          <pc:sldMk cId="4269697420" sldId="290"/>
        </pc:sldMkLst>
      </pc:sldChg>
      <pc:sldChg chg="add del">
        <pc:chgData name="Nicolás Rodríguez Uribe" userId="743eddab-4d2c-4c93-bdc4-e21608900313" providerId="ADAL" clId="{421142F4-E7D3-429D-A9DD-E25FA2519042}" dt="2023-12-13T09:48:13.206" v="32" actId="47"/>
        <pc:sldMkLst>
          <pc:docMk/>
          <pc:sldMk cId="1824104244" sldId="300"/>
        </pc:sldMkLst>
      </pc:sldChg>
      <pc:sldChg chg="add del">
        <pc:chgData name="Nicolás Rodríguez Uribe" userId="743eddab-4d2c-4c93-bdc4-e21608900313" providerId="ADAL" clId="{421142F4-E7D3-429D-A9DD-E25FA2519042}" dt="2023-12-13T09:48:55.403" v="67" actId="47"/>
        <pc:sldMkLst>
          <pc:docMk/>
          <pc:sldMk cId="216289859" sldId="301"/>
        </pc:sldMkLst>
      </pc:sldChg>
      <pc:sldChg chg="modSp add mod">
        <pc:chgData name="Nicolás Rodríguez Uribe" userId="743eddab-4d2c-4c93-bdc4-e21608900313" providerId="ADAL" clId="{421142F4-E7D3-429D-A9DD-E25FA2519042}" dt="2023-12-13T09:47:27.405" v="28" actId="113"/>
        <pc:sldMkLst>
          <pc:docMk/>
          <pc:sldMk cId="1828286163" sldId="302"/>
        </pc:sldMkLst>
        <pc:spChg chg="mod">
          <ac:chgData name="Nicolás Rodríguez Uribe" userId="743eddab-4d2c-4c93-bdc4-e21608900313" providerId="ADAL" clId="{421142F4-E7D3-429D-A9DD-E25FA2519042}" dt="2023-12-13T09:47:27.405" v="28" actId="113"/>
          <ac:spMkLst>
            <pc:docMk/>
            <pc:sldMk cId="1828286163" sldId="30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09:48:01.724" v="31" actId="113"/>
        <pc:sldMkLst>
          <pc:docMk/>
          <pc:sldMk cId="103764312" sldId="303"/>
        </pc:sldMkLst>
        <pc:spChg chg="mod">
          <ac:chgData name="Nicolás Rodríguez Uribe" userId="743eddab-4d2c-4c93-bdc4-e21608900313" providerId="ADAL" clId="{421142F4-E7D3-429D-A9DD-E25FA2519042}" dt="2023-12-13T09:48:01.724" v="31" actId="113"/>
          <ac:spMkLst>
            <pc:docMk/>
            <pc:sldMk cId="103764312" sldId="30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09:56:49.613" v="70" actId="113"/>
        <pc:sldMkLst>
          <pc:docMk/>
          <pc:sldMk cId="4083067425" sldId="304"/>
        </pc:sldMkLst>
        <pc:spChg chg="mod">
          <ac:chgData name="Nicolás Rodríguez Uribe" userId="743eddab-4d2c-4c93-bdc4-e21608900313" providerId="ADAL" clId="{421142F4-E7D3-429D-A9DD-E25FA2519042}" dt="2023-12-13T09:56:49.613" v="70" actId="113"/>
          <ac:spMkLst>
            <pc:docMk/>
            <pc:sldMk cId="4083067425" sldId="304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421142F4-E7D3-429D-A9DD-E25FA2519042}" dt="2023-12-15T10:06:42.947" v="356" actId="47"/>
        <pc:sldMkLst>
          <pc:docMk/>
          <pc:sldMk cId="2285929256" sldId="305"/>
        </pc:sldMkLst>
        <pc:spChg chg="mod">
          <ac:chgData name="Nicolás Rodríguez Uribe" userId="743eddab-4d2c-4c93-bdc4-e21608900313" providerId="ADAL" clId="{421142F4-E7D3-429D-A9DD-E25FA2519042}" dt="2023-12-13T09:57:13.139" v="72" actId="113"/>
          <ac:spMkLst>
            <pc:docMk/>
            <pc:sldMk cId="2285929256" sldId="30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17:20:18.576" v="180" actId="113"/>
        <pc:sldMkLst>
          <pc:docMk/>
          <pc:sldMk cId="677973202" sldId="306"/>
        </pc:sldMkLst>
        <pc:spChg chg="mod">
          <ac:chgData name="Nicolás Rodríguez Uribe" userId="743eddab-4d2c-4c93-bdc4-e21608900313" providerId="ADAL" clId="{421142F4-E7D3-429D-A9DD-E25FA2519042}" dt="2023-12-13T17:20:18.576" v="180" actId="113"/>
          <ac:spMkLst>
            <pc:docMk/>
            <pc:sldMk cId="677973202" sldId="30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17:38:08.168" v="288" actId="20577"/>
        <pc:sldMkLst>
          <pc:docMk/>
          <pc:sldMk cId="4279226659" sldId="307"/>
        </pc:sldMkLst>
        <pc:spChg chg="mod">
          <ac:chgData name="Nicolás Rodríguez Uribe" userId="743eddab-4d2c-4c93-bdc4-e21608900313" providerId="ADAL" clId="{421142F4-E7D3-429D-A9DD-E25FA2519042}" dt="2023-12-13T17:38:08.168" v="288" actId="20577"/>
          <ac:spMkLst>
            <pc:docMk/>
            <pc:sldMk cId="4279226659" sldId="30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17:41:17.554" v="351" actId="20577"/>
        <pc:sldMkLst>
          <pc:docMk/>
          <pc:sldMk cId="3901532038" sldId="308"/>
        </pc:sldMkLst>
        <pc:spChg chg="mod">
          <ac:chgData name="Nicolás Rodríguez Uribe" userId="743eddab-4d2c-4c93-bdc4-e21608900313" providerId="ADAL" clId="{421142F4-E7D3-429D-A9DD-E25FA2519042}" dt="2023-12-13T17:41:17.554" v="351" actId="20577"/>
          <ac:spMkLst>
            <pc:docMk/>
            <pc:sldMk cId="3901532038" sldId="30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421142F4-E7D3-429D-A9DD-E25FA2519042}" dt="2023-12-13T17:40:53.458" v="346" actId="20577"/>
        <pc:sldMkLst>
          <pc:docMk/>
          <pc:sldMk cId="3983067004" sldId="309"/>
        </pc:sldMkLst>
        <pc:spChg chg="mod">
          <ac:chgData name="Nicolás Rodríguez Uribe" userId="743eddab-4d2c-4c93-bdc4-e21608900313" providerId="ADAL" clId="{421142F4-E7D3-429D-A9DD-E25FA2519042}" dt="2023-12-13T17:40:53.458" v="346" actId="20577"/>
          <ac:spMkLst>
            <pc:docMk/>
            <pc:sldMk cId="3983067004" sldId="309"/>
            <ac:spMk id="5" creationId="{CA4367EF-420F-8AB9-B445-DF046B536613}"/>
          </ac:spMkLst>
        </pc:spChg>
      </pc:sldChg>
      <pc:sldChg chg="addSp modSp add ord">
        <pc:chgData name="Nicolás Rodríguez Uribe" userId="743eddab-4d2c-4c93-bdc4-e21608900313" providerId="ADAL" clId="{421142F4-E7D3-429D-A9DD-E25FA2519042}" dt="2023-12-15T10:03:07.226" v="355"/>
        <pc:sldMkLst>
          <pc:docMk/>
          <pc:sldMk cId="3719678869" sldId="310"/>
        </pc:sldMkLst>
        <pc:spChg chg="add mod">
          <ac:chgData name="Nicolás Rodríguez Uribe" userId="743eddab-4d2c-4c93-bdc4-e21608900313" providerId="ADAL" clId="{421142F4-E7D3-429D-A9DD-E25FA2519042}" dt="2023-12-15T10:03:07.226" v="355"/>
          <ac:spMkLst>
            <pc:docMk/>
            <pc:sldMk cId="3719678869" sldId="310"/>
            <ac:spMk id="4" creationId="{B75AF6AD-91CD-1659-B2C2-1352DE507A2E}"/>
          </ac:spMkLst>
        </pc:spChg>
      </pc:sldChg>
    </pc:docChg>
  </pc:docChgLst>
  <pc:docChgLst>
    <pc:chgData name="Nicolás Rodríguez Uribe" userId="743eddab-4d2c-4c93-bdc4-e21608900313" providerId="ADAL" clId="{C6AB4CBA-52BC-4F4C-A239-5B3F711D37A2}"/>
    <pc:docChg chg="undo custSel delSld modSld">
      <pc:chgData name="Nicolás Rodríguez Uribe" userId="743eddab-4d2c-4c93-bdc4-e21608900313" providerId="ADAL" clId="{C6AB4CBA-52BC-4F4C-A239-5B3F711D37A2}" dt="2023-12-10T20:33:39.063" v="22" actId="6549"/>
      <pc:docMkLst>
        <pc:docMk/>
      </pc:docMkLst>
      <pc:sldChg chg="modSp mod">
        <pc:chgData name="Nicolás Rodríguez Uribe" userId="743eddab-4d2c-4c93-bdc4-e21608900313" providerId="ADAL" clId="{C6AB4CBA-52BC-4F4C-A239-5B3F711D37A2}" dt="2023-12-10T20:33:39.063" v="22" actId="6549"/>
        <pc:sldMkLst>
          <pc:docMk/>
          <pc:sldMk cId="2047059153" sldId="257"/>
        </pc:sldMkLst>
        <pc:spChg chg="mod">
          <ac:chgData name="Nicolás Rodríguez Uribe" userId="743eddab-4d2c-4c93-bdc4-e21608900313" providerId="ADAL" clId="{C6AB4CBA-52BC-4F4C-A239-5B3F711D37A2}" dt="2023-12-10T20:33:39.063" v="22" actId="6549"/>
          <ac:spMkLst>
            <pc:docMk/>
            <pc:sldMk cId="2047059153" sldId="25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734335316" sldId="258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1470456026" sldId="259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688925513" sldId="260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663683325" sldId="261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597711926" sldId="262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3321161837" sldId="263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3088834956" sldId="264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652497268" sldId="265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3904751949" sldId="266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764331994" sldId="267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3624965748" sldId="269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1972649456" sldId="270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72266134" sldId="271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1349558903" sldId="272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063157504" sldId="273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940571075" sldId="274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3798182116" sldId="275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4240519041" sldId="276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22466701" sldId="277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167092075" sldId="278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1044414247" sldId="279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871044565" sldId="280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362103022" sldId="281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4049235138" sldId="282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4132345717" sldId="283"/>
        </pc:sldMkLst>
      </pc:sldChg>
      <pc:sldChg chg="del">
        <pc:chgData name="Nicolás Rodríguez Uribe" userId="743eddab-4d2c-4c93-bdc4-e21608900313" providerId="ADAL" clId="{C6AB4CBA-52BC-4F4C-A239-5B3F711D37A2}" dt="2023-12-10T20:32:37.772" v="0" actId="47"/>
        <pc:sldMkLst>
          <pc:docMk/>
          <pc:sldMk cId="2874041291" sldId="2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9881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4796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338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0171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1009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990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422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739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0236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3904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0049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0617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7249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4706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19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34EBA95-125B-D05D-FC5C-899BD5F0D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C145F7-DDE3-95E4-AD7A-88BB9D98F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Orientación a servicios y soluciones de SSDD orientadas a servicios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4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Virtualización y computación en la nube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En la infraestructura de TI:</a:t>
            </a:r>
          </a:p>
          <a:p>
            <a:pPr lvl="1"/>
            <a:r>
              <a:rPr lang="es-ES" dirty="0"/>
              <a:t>Piedra angular en la modernización de la infraestructura de TI.</a:t>
            </a:r>
          </a:p>
          <a:p>
            <a:pPr lvl="1"/>
            <a:r>
              <a:rPr lang="es-ES" dirty="0"/>
              <a:t>Importancia en la consolidación de servidores, optimización de recursos y reducción de costos operativos.</a:t>
            </a:r>
          </a:p>
          <a:p>
            <a:r>
              <a:rPr lang="es-ES" dirty="0"/>
              <a:t>Computación en la Nube:</a:t>
            </a:r>
          </a:p>
          <a:p>
            <a:pPr lvl="1"/>
            <a:r>
              <a:rPr lang="es-ES" dirty="0"/>
              <a:t>Virtualización como base para los servicios en la nube (IaaS, PaaS, SaaS).</a:t>
            </a:r>
          </a:p>
          <a:p>
            <a:pPr lvl="1"/>
            <a:r>
              <a:rPr lang="es-ES" dirty="0"/>
              <a:t>Ejemplos de proveedores de nube que dependen de la virtualización, como AWS, Azure, y Google Cloud.</a:t>
            </a:r>
          </a:p>
          <a:p>
            <a:r>
              <a:rPr lang="es-ES" dirty="0"/>
              <a:t>Impacto en la flexibilidad y agilidad empresarial:</a:t>
            </a:r>
          </a:p>
          <a:p>
            <a:pPr lvl="1"/>
            <a:r>
              <a:rPr lang="es-ES" dirty="0"/>
              <a:t>La virtualización permite a las empresas desplegar y gestionar aplicaciones y servicios rápidamente.</a:t>
            </a:r>
          </a:p>
          <a:p>
            <a:pPr lvl="1"/>
            <a:r>
              <a:rPr lang="es-ES" dirty="0"/>
              <a:t>Facilita la escalabilidad y adaptabilidad ante cambios en la demanda y necesidades del negocio.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5186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Continuidad del negocio y recuperación ante desastres:</a:t>
            </a:r>
          </a:p>
          <a:p>
            <a:pPr lvl="1"/>
            <a:r>
              <a:rPr lang="es-ES" dirty="0"/>
              <a:t>Simplificación de la copia de seguridad y recuperación de datos.</a:t>
            </a:r>
          </a:p>
          <a:p>
            <a:pPr lvl="1"/>
            <a:r>
              <a:rPr lang="es-ES" dirty="0"/>
              <a:t>Mejora de la resistencia empresarial a través de la replicación virtual y las estrategias de recuperación ante desastres.</a:t>
            </a:r>
          </a:p>
          <a:p>
            <a:r>
              <a:rPr lang="es-ES" dirty="0"/>
              <a:t>Avance en la innovación y el desarrollo de software:</a:t>
            </a:r>
          </a:p>
          <a:p>
            <a:pPr lvl="1"/>
            <a:r>
              <a:rPr lang="es-ES" dirty="0"/>
              <a:t>Importancia en el desarrollo, prueba y despliegue de software (contenedores, entornos virtuales).</a:t>
            </a:r>
          </a:p>
          <a:p>
            <a:pPr lvl="1"/>
            <a:r>
              <a:rPr lang="es-ES" dirty="0"/>
              <a:t>Facilita la implementación de DevOps y metodologías ágiles.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014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Introducción a la virtualización</a:t>
            </a:r>
          </a:p>
          <a:p>
            <a:r>
              <a:rPr lang="es-ES" b="1" dirty="0"/>
              <a:t>Beneficios de la virtualización en SSDD</a:t>
            </a:r>
          </a:p>
          <a:p>
            <a:r>
              <a:rPr lang="es-ES" dirty="0"/>
              <a:t>Tipos de virtualización aplicados a SSDD</a:t>
            </a:r>
          </a:p>
          <a:p>
            <a:r>
              <a:rPr lang="es-ES" dirty="0"/>
              <a:t>Herramientas y tecnologías relevantes</a:t>
            </a:r>
          </a:p>
          <a:p>
            <a:r>
              <a:rPr lang="es-ES" dirty="0"/>
              <a:t>Contenedores (Docker, </a:t>
            </a:r>
            <a:r>
              <a:rPr lang="es-ES" dirty="0" err="1"/>
              <a:t>Kubernetes</a:t>
            </a:r>
            <a:r>
              <a:rPr lang="es-ES" dirty="0"/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8286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Beneficios de la virtualización en SSDD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Mejora de la eficiencia y utilización de recursos:</a:t>
            </a:r>
          </a:p>
          <a:p>
            <a:pPr lvl="1"/>
            <a:r>
              <a:rPr lang="es-ES" dirty="0"/>
              <a:t>La virtualización permite una mejor utilización del </a:t>
            </a:r>
            <a:r>
              <a:rPr lang="es-ES" dirty="0" err="1"/>
              <a:t>hw</a:t>
            </a:r>
            <a:r>
              <a:rPr lang="es-ES" dirty="0"/>
              <a:t>, reduciendo la cantidad de recursos físicos necesarios.</a:t>
            </a:r>
          </a:p>
          <a:p>
            <a:pPr lvl="1"/>
            <a:r>
              <a:rPr lang="es-ES" dirty="0"/>
              <a:t>Aumenta la eficiencia energética al consolidar servidores y reducir el consumo de energía en centros de datos.</a:t>
            </a:r>
          </a:p>
          <a:p>
            <a:r>
              <a:rPr lang="es-ES" dirty="0"/>
              <a:t>Flexibilidad y escalabilidad:</a:t>
            </a:r>
          </a:p>
          <a:p>
            <a:pPr lvl="1"/>
            <a:r>
              <a:rPr lang="es-ES" dirty="0"/>
              <a:t>Facilita la escalabilidad rápida de recursos y servicios sin la necesidad de </a:t>
            </a:r>
            <a:r>
              <a:rPr lang="es-ES" dirty="0" err="1"/>
              <a:t>hw</a:t>
            </a:r>
            <a:r>
              <a:rPr lang="es-ES" dirty="0"/>
              <a:t> adicional.</a:t>
            </a:r>
          </a:p>
          <a:p>
            <a:pPr lvl="1"/>
            <a:r>
              <a:rPr lang="es-ES" dirty="0"/>
              <a:t>Permite una rápida reconfiguración de recursos para adaptarse a las cambiantes demandas del negocio.</a:t>
            </a:r>
          </a:p>
          <a:p>
            <a:r>
              <a:rPr lang="es-ES" dirty="0"/>
              <a:t>Aislamiento y seguridad:</a:t>
            </a:r>
          </a:p>
          <a:p>
            <a:pPr lvl="1"/>
            <a:r>
              <a:rPr lang="es-ES" dirty="0"/>
              <a:t>Cada máquina virtual opera de manera aislada, lo que reduce el riesgo de fallas y mejora la seguridad.</a:t>
            </a:r>
          </a:p>
          <a:p>
            <a:pPr lvl="1"/>
            <a:r>
              <a:rPr lang="es-ES" dirty="0"/>
              <a:t>Facilita la implementación de políticas de seguridad y recuperación ante desastres.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005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Beneficios de la virtualización en SSDD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Reducción de costes:</a:t>
            </a:r>
          </a:p>
          <a:p>
            <a:pPr lvl="1"/>
            <a:r>
              <a:rPr lang="es-ES" dirty="0"/>
              <a:t>Menor necesidad de inversión en hardware físico y mantenimiento asociado.</a:t>
            </a:r>
          </a:p>
          <a:p>
            <a:pPr lvl="1"/>
            <a:r>
              <a:rPr lang="es-ES" dirty="0"/>
              <a:t>Reduce los costes operativos relacionados con la energía y la gestión de centros de datos.</a:t>
            </a:r>
          </a:p>
          <a:p>
            <a:r>
              <a:rPr lang="es-ES" dirty="0"/>
              <a:t>Agilidad en el desarrollo y pruebas:</a:t>
            </a:r>
          </a:p>
          <a:p>
            <a:pPr lvl="1"/>
            <a:r>
              <a:rPr lang="es-ES" dirty="0"/>
              <a:t>Permite a los desarrolladores y probadores crear y desplegar rápidamente entornos replicables y consistentes.</a:t>
            </a:r>
          </a:p>
          <a:p>
            <a:pPr lvl="1"/>
            <a:r>
              <a:rPr lang="es-ES" dirty="0"/>
              <a:t>Facilita el desarrollo y las pruebas de aplicaciones en múltiples entornos sin requerir múltiples configuraciones de hardware.</a:t>
            </a:r>
          </a:p>
          <a:p>
            <a:r>
              <a:rPr lang="es-ES" dirty="0"/>
              <a:t>Continuidad del negocio y recuperación ante desastres:</a:t>
            </a:r>
          </a:p>
          <a:p>
            <a:pPr lvl="1"/>
            <a:r>
              <a:rPr lang="es-ES" dirty="0"/>
              <a:t>La virtualización permite estrategias más efectivas y eficientes para la continuidad del negocio y la recuperación ante desastres.</a:t>
            </a:r>
          </a:p>
          <a:p>
            <a:pPr lvl="1"/>
            <a:r>
              <a:rPr lang="es-ES" dirty="0"/>
              <a:t>Facilita la replicación rápida de entornos virtuales y la recuperación de datos.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154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Beneficios de la virtualización en SSDD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IaaS proporciona recursos de computación virtualizados a través de Internet. </a:t>
            </a:r>
          </a:p>
          <a:p>
            <a:r>
              <a:rPr lang="es-ES" dirty="0"/>
              <a:t>Se trata de una infraestructura de TI completa, incluyendo servidores virtuales, almacenamiento, redes y sistemas operativos.</a:t>
            </a:r>
          </a:p>
          <a:p>
            <a:r>
              <a:rPr lang="es-ES" dirty="0"/>
              <a:t>Características clave:</a:t>
            </a:r>
          </a:p>
          <a:p>
            <a:pPr lvl="1"/>
            <a:r>
              <a:rPr lang="es-ES" dirty="0"/>
              <a:t>Flexibilidad y control sobre la infraestructura de TI.</a:t>
            </a:r>
          </a:p>
          <a:p>
            <a:pPr lvl="1"/>
            <a:r>
              <a:rPr lang="es-ES" dirty="0"/>
              <a:t>Escalabilidad para ajustar recursos según la demanda.</a:t>
            </a:r>
          </a:p>
          <a:p>
            <a:pPr lvl="1"/>
            <a:r>
              <a:rPr lang="es-ES" dirty="0"/>
              <a:t>Modelo de pago por uso: los usuarios pagan solo por los recursos que utilizan.</a:t>
            </a:r>
          </a:p>
          <a:p>
            <a:r>
              <a:rPr lang="es-ES" dirty="0"/>
              <a:t>Ejemplos: MS Azure, AWS, Google Cloud </a:t>
            </a:r>
            <a:r>
              <a:rPr lang="es-ES" dirty="0" err="1"/>
              <a:t>Plataform</a:t>
            </a:r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9226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Beneficios de la virtualización en SSDD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PaaS proporciona un entorno de desarrollo y despliegue en la nube, incluyendo herramientas para el desarrollo de aplicaciones, bases de datos, sistemas de gestión de contenido y más.</a:t>
            </a:r>
          </a:p>
          <a:p>
            <a:r>
              <a:rPr lang="es-ES" dirty="0"/>
              <a:t>Características clave:</a:t>
            </a:r>
          </a:p>
          <a:p>
            <a:pPr lvl="1"/>
            <a:r>
              <a:rPr lang="es-ES" dirty="0"/>
              <a:t>Entorno integrado de desarrollo, prueba, despliegue y gestión.</a:t>
            </a:r>
          </a:p>
          <a:p>
            <a:pPr lvl="1"/>
            <a:r>
              <a:rPr lang="es-ES" dirty="0"/>
              <a:t>Facilita el desarrollo rápido de aplicaciones.</a:t>
            </a:r>
          </a:p>
          <a:p>
            <a:pPr lvl="1"/>
            <a:r>
              <a:rPr lang="es-ES" dirty="0"/>
              <a:t>Gestión simplificada de la infraestructura subyacente.</a:t>
            </a:r>
          </a:p>
          <a:p>
            <a:r>
              <a:rPr lang="es-ES" dirty="0"/>
              <a:t>Ejemplos: </a:t>
            </a:r>
            <a:r>
              <a:rPr lang="es-ES" dirty="0" err="1"/>
              <a:t>Heroku</a:t>
            </a:r>
            <a:r>
              <a:rPr lang="es-ES" dirty="0"/>
              <a:t>, Microsoft Azure App </a:t>
            </a:r>
            <a:r>
              <a:rPr lang="es-ES" dirty="0" err="1"/>
              <a:t>Services</a:t>
            </a:r>
            <a:r>
              <a:rPr lang="es-ES" dirty="0"/>
              <a:t>, </a:t>
            </a:r>
            <a:br>
              <a:rPr lang="es-ES" dirty="0"/>
            </a:br>
            <a:r>
              <a:rPr lang="es-ES" dirty="0"/>
              <a:t>Google App </a:t>
            </a:r>
            <a:r>
              <a:rPr lang="es-ES" dirty="0" err="1"/>
              <a:t>Engine</a:t>
            </a:r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1532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Beneficios de la virtualización en SSDD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SaaS ofrece software y aplicaciones a través de Internet, accesibles desde navegadores web o aplicaciones ligeras.</a:t>
            </a:r>
          </a:p>
          <a:p>
            <a:r>
              <a:rPr lang="es-ES" dirty="0"/>
              <a:t>Características clave:</a:t>
            </a:r>
          </a:p>
          <a:p>
            <a:pPr lvl="1"/>
            <a:r>
              <a:rPr lang="es-ES" dirty="0"/>
              <a:t>Accesibilidad universal a través de Internet.</a:t>
            </a:r>
          </a:p>
          <a:p>
            <a:pPr lvl="1"/>
            <a:r>
              <a:rPr lang="es-ES" dirty="0"/>
              <a:t>No requiere instalación, mantenimiento ni actualización de software por parte del usuario.</a:t>
            </a:r>
          </a:p>
          <a:p>
            <a:pPr lvl="1"/>
            <a:r>
              <a:rPr lang="es-ES" dirty="0"/>
              <a:t>Modelo de suscripción generalmente basado en usuarios o uso.</a:t>
            </a:r>
          </a:p>
          <a:p>
            <a:r>
              <a:rPr lang="es-ES" dirty="0"/>
              <a:t>Ejemplos: Gmail, Microsoft Office 365 y </a:t>
            </a:r>
            <a:r>
              <a:rPr lang="es-ES" dirty="0" err="1"/>
              <a:t>Slack</a:t>
            </a:r>
            <a:r>
              <a:rPr lang="es-ES" dirty="0"/>
              <a:t>.</a:t>
            </a:r>
          </a:p>
          <a:p>
            <a:r>
              <a:rPr lang="es-ES" dirty="0"/>
              <a:t>Ventajas:</a:t>
            </a:r>
          </a:p>
          <a:p>
            <a:pPr lvl="1"/>
            <a:r>
              <a:rPr lang="es-ES" dirty="0"/>
              <a:t>Facilidad de uso y acceso desde cualquier lugar.</a:t>
            </a:r>
          </a:p>
          <a:p>
            <a:pPr lvl="1"/>
            <a:r>
              <a:rPr lang="es-ES" dirty="0"/>
              <a:t>Reducción de costes de TI y complejidad operativa para los usuarios.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3067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Introducción a la virtualización</a:t>
            </a:r>
          </a:p>
          <a:p>
            <a:r>
              <a:rPr lang="es-ES" dirty="0"/>
              <a:t>Beneficios de la virtualización en SSDD</a:t>
            </a:r>
          </a:p>
          <a:p>
            <a:r>
              <a:rPr lang="es-ES" b="1" dirty="0"/>
              <a:t>Tipos de virtualización aplicados a SSDD</a:t>
            </a:r>
          </a:p>
          <a:p>
            <a:r>
              <a:rPr lang="es-ES" dirty="0"/>
              <a:t>Herramientas y tecnologías relevantes</a:t>
            </a:r>
          </a:p>
          <a:p>
            <a:r>
              <a:rPr lang="es-ES" dirty="0"/>
              <a:t>Contenedores (Docker, </a:t>
            </a:r>
            <a:r>
              <a:rPr lang="es-ES" dirty="0" err="1"/>
              <a:t>Kubernetes</a:t>
            </a:r>
            <a:r>
              <a:rPr lang="es-ES" dirty="0"/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973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Virtualización de </a:t>
            </a:r>
            <a:r>
              <a:rPr lang="es-ES" dirty="0" err="1"/>
              <a:t>hw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Crea una representación virtual de los recursos de hardware, como CPU, RAM y almacenamiento.</a:t>
            </a:r>
          </a:p>
          <a:p>
            <a:pPr lvl="1"/>
            <a:r>
              <a:rPr lang="es-ES" dirty="0"/>
              <a:t>Permite que múltiples sistemas operativos y aplicaciones se ejecuten en una sola pieza de hardware físico, mejorando la utilización y la eficiencia.</a:t>
            </a:r>
          </a:p>
          <a:p>
            <a:pPr lvl="1"/>
            <a:r>
              <a:rPr lang="es-ES" dirty="0"/>
              <a:t>Ejemplos: </a:t>
            </a:r>
            <a:r>
              <a:rPr lang="es-ES" dirty="0" err="1"/>
              <a:t>Hypervisores</a:t>
            </a:r>
            <a:r>
              <a:rPr lang="es-ES" dirty="0"/>
              <a:t> como VMware </a:t>
            </a:r>
            <a:r>
              <a:rPr lang="es-ES" dirty="0" err="1"/>
              <a:t>ESXi</a:t>
            </a:r>
            <a:r>
              <a:rPr lang="es-ES" dirty="0"/>
              <a:t>, Microsoft </a:t>
            </a:r>
            <a:r>
              <a:rPr lang="es-ES" dirty="0" err="1"/>
              <a:t>Hyper</a:t>
            </a:r>
            <a:r>
              <a:rPr lang="es-ES" dirty="0"/>
              <a:t>-V, y Citrix </a:t>
            </a:r>
            <a:r>
              <a:rPr lang="es-ES" dirty="0" err="1"/>
              <a:t>XenServer</a:t>
            </a:r>
            <a:r>
              <a:rPr lang="es-ES" dirty="0"/>
              <a:t>.</a:t>
            </a:r>
          </a:p>
          <a:p>
            <a:r>
              <a:rPr lang="es-ES" dirty="0"/>
              <a:t>Virtualización de </a:t>
            </a:r>
            <a:r>
              <a:rPr lang="es-ES" dirty="0" err="1"/>
              <a:t>sw</a:t>
            </a:r>
            <a:r>
              <a:rPr lang="es-ES" dirty="0"/>
              <a:t> (Sistemas Operativos):</a:t>
            </a:r>
          </a:p>
          <a:p>
            <a:pPr lvl="1"/>
            <a:r>
              <a:rPr lang="es-ES" dirty="0"/>
              <a:t>Permite la ejecución de múltiples instancias de SSOO en un solo sistema físico.</a:t>
            </a:r>
          </a:p>
          <a:p>
            <a:pPr lvl="1"/>
            <a:r>
              <a:rPr lang="es-ES" dirty="0"/>
              <a:t>Facilita el aislamiento y la independencia del sistema operativo, permitiendo diferentes entornos operativos en un mismo hardware.</a:t>
            </a:r>
          </a:p>
          <a:p>
            <a:pPr lvl="1"/>
            <a:r>
              <a:rPr lang="es-ES" dirty="0"/>
              <a:t>Ejemplos: </a:t>
            </a:r>
            <a:r>
              <a:rPr lang="es-ES" dirty="0" err="1"/>
              <a:t>Parallels</a:t>
            </a:r>
            <a:r>
              <a:rPr lang="es-ES" dirty="0"/>
              <a:t> Desktop, Oracle VirtualBox.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0263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b="1" dirty="0"/>
              <a:t>Introducción a la virtualización</a:t>
            </a:r>
          </a:p>
          <a:p>
            <a:r>
              <a:rPr lang="es-ES" dirty="0"/>
              <a:t>Beneficios de la virtualización en SSDD</a:t>
            </a:r>
          </a:p>
          <a:p>
            <a:r>
              <a:rPr lang="es-ES" dirty="0"/>
              <a:t>Tipos de virtualización aplicados a SSDD</a:t>
            </a:r>
          </a:p>
          <a:p>
            <a:r>
              <a:rPr lang="es-ES" dirty="0"/>
              <a:t>Herramientas y tecnologías relevantes</a:t>
            </a:r>
          </a:p>
          <a:p>
            <a:r>
              <a:rPr lang="es-ES" dirty="0"/>
              <a:t>Contenedores (Docker, </a:t>
            </a:r>
            <a:r>
              <a:rPr lang="es-ES" dirty="0" err="1"/>
              <a:t>Kubernetes</a:t>
            </a:r>
            <a:r>
              <a:rPr lang="es-ES" dirty="0"/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0658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Virtualización a nivel de red:</a:t>
            </a:r>
          </a:p>
          <a:p>
            <a:pPr lvl="1"/>
            <a:r>
              <a:rPr lang="es-ES" dirty="0"/>
              <a:t>Simula hardware de red, como switches, </a:t>
            </a:r>
            <a:r>
              <a:rPr lang="es-ES" dirty="0" err="1"/>
              <a:t>routers</a:t>
            </a:r>
            <a:r>
              <a:rPr lang="es-ES" dirty="0"/>
              <a:t> y firewalls.</a:t>
            </a:r>
          </a:p>
          <a:p>
            <a:pPr lvl="1"/>
            <a:r>
              <a:rPr lang="es-ES" dirty="0"/>
              <a:t>Ofrece flexibilidad para configurar redes virtuales, mejorando la seguridad y la eficiencia de la gestión de tráfico de red.</a:t>
            </a:r>
          </a:p>
          <a:p>
            <a:pPr lvl="1"/>
            <a:r>
              <a:rPr lang="es-ES" dirty="0"/>
              <a:t>Ejemplos: VMware NSX, Cisco Nexus 1000V.</a:t>
            </a:r>
          </a:p>
          <a:p>
            <a:r>
              <a:rPr lang="es-ES" dirty="0"/>
              <a:t>Virtualización de almacenamiento:</a:t>
            </a:r>
          </a:p>
          <a:p>
            <a:pPr lvl="1"/>
            <a:r>
              <a:rPr lang="es-ES" dirty="0"/>
              <a:t>Agrupa el almacenamiento físico de múltiples dispositivos de red en un único dispositivo de almacenamiento virtual.</a:t>
            </a:r>
          </a:p>
          <a:p>
            <a:pPr lvl="1"/>
            <a:r>
              <a:rPr lang="es-ES" dirty="0"/>
              <a:t>Mejora la eficiencia y accesibilidad del almacenamiento de datos, facilitando la gestión y escalabilidad.</a:t>
            </a:r>
          </a:p>
          <a:p>
            <a:pPr lvl="1"/>
            <a:r>
              <a:rPr lang="es-ES" dirty="0"/>
              <a:t>Ejemplos: SAN (Red de Área de Almacenamiento) y sistemas NAS (Network-</a:t>
            </a:r>
            <a:r>
              <a:rPr lang="es-ES" dirty="0" err="1"/>
              <a:t>Attached</a:t>
            </a:r>
            <a:r>
              <a:rPr lang="es-ES" dirty="0"/>
              <a:t> Storage) virtualizados.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0448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Virtualización de aplicaciones:</a:t>
            </a:r>
          </a:p>
          <a:p>
            <a:pPr lvl="1"/>
            <a:r>
              <a:rPr lang="es-ES" dirty="0"/>
              <a:t>Descripción: Desacopla las aplicaciones de los sistemas operativos subyacentes, permitiendo su ejecución en entornos virtualizados.</a:t>
            </a:r>
          </a:p>
          <a:p>
            <a:pPr lvl="1"/>
            <a:r>
              <a:rPr lang="es-ES" dirty="0"/>
              <a:t>Aplicación en SSDD: Permite una entrega y gestión más flexibles de las aplicaciones, facilitando la movilidad y compatibilidad.</a:t>
            </a:r>
          </a:p>
          <a:p>
            <a:pPr lvl="1"/>
            <a:r>
              <a:rPr lang="es-ES" dirty="0"/>
              <a:t>Ejemplos: Citrix </a:t>
            </a:r>
            <a:r>
              <a:rPr lang="es-ES" dirty="0" err="1"/>
              <a:t>XenApp</a:t>
            </a:r>
            <a:r>
              <a:rPr lang="es-ES" dirty="0"/>
              <a:t>, Microsoft App-V.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7911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Introducción a la virtualización</a:t>
            </a:r>
          </a:p>
          <a:p>
            <a:r>
              <a:rPr lang="es-ES" dirty="0"/>
              <a:t>Beneficios de la virtualización en SSDD</a:t>
            </a:r>
          </a:p>
          <a:p>
            <a:r>
              <a:rPr lang="es-ES" dirty="0"/>
              <a:t>Tipos de virtualización aplicados a SSDD</a:t>
            </a:r>
          </a:p>
          <a:p>
            <a:r>
              <a:rPr lang="es-ES" b="1" dirty="0"/>
              <a:t>Herramientas y tecnologías relevantes</a:t>
            </a:r>
          </a:p>
          <a:p>
            <a:r>
              <a:rPr lang="es-ES" dirty="0"/>
              <a:t>Contenedores (Docker, </a:t>
            </a:r>
            <a:r>
              <a:rPr lang="es-ES" dirty="0" err="1"/>
              <a:t>Kubernetes</a:t>
            </a:r>
            <a:r>
              <a:rPr lang="es-ES" dirty="0"/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764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/>
              <a:t>Herramientas y tecnologías relevantes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VMware:</a:t>
            </a:r>
          </a:p>
          <a:p>
            <a:pPr lvl="1"/>
            <a:r>
              <a:rPr lang="es-ES" dirty="0"/>
              <a:t>Líder en soluciones de virtualización y infraestructura de nube.</a:t>
            </a:r>
          </a:p>
          <a:p>
            <a:pPr lvl="1"/>
            <a:r>
              <a:rPr lang="es-ES" dirty="0"/>
              <a:t>VMware </a:t>
            </a:r>
            <a:r>
              <a:rPr lang="es-ES" dirty="0" err="1"/>
              <a:t>vSphere</a:t>
            </a:r>
            <a:r>
              <a:rPr lang="es-ES" dirty="0"/>
              <a:t> para virtualización de servidores, VMware NSX para virtualización de redes, VMware </a:t>
            </a:r>
            <a:r>
              <a:rPr lang="es-ES" dirty="0" err="1"/>
              <a:t>vSAN</a:t>
            </a:r>
            <a:r>
              <a:rPr lang="es-ES" dirty="0"/>
              <a:t> para almacenamiento definido por software.</a:t>
            </a:r>
          </a:p>
          <a:p>
            <a:r>
              <a:rPr lang="es-ES" dirty="0"/>
              <a:t>Microsoft </a:t>
            </a:r>
            <a:r>
              <a:rPr lang="es-ES" dirty="0" err="1"/>
              <a:t>Hyper</a:t>
            </a:r>
            <a:r>
              <a:rPr lang="es-ES" dirty="0"/>
              <a:t>-V:</a:t>
            </a:r>
          </a:p>
          <a:p>
            <a:pPr lvl="1"/>
            <a:r>
              <a:rPr lang="es-ES" dirty="0"/>
              <a:t>La solución de virtualización integrada en Windows Server.</a:t>
            </a:r>
          </a:p>
          <a:p>
            <a:pPr lvl="1"/>
            <a:r>
              <a:rPr lang="es-ES" dirty="0"/>
              <a:t>Ofrece gestión de máquinas virtuales, redes virtuales y almacenamiento virtual.</a:t>
            </a:r>
          </a:p>
          <a:p>
            <a:r>
              <a:rPr lang="es-ES" dirty="0"/>
              <a:t>Citrix </a:t>
            </a:r>
            <a:r>
              <a:rPr lang="es-ES" dirty="0" err="1"/>
              <a:t>XenServer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Una plataforma de virtualización de código abierto centrada en la eficiencia y la escalabilidad.</a:t>
            </a:r>
          </a:p>
          <a:p>
            <a:pPr lvl="1"/>
            <a:r>
              <a:rPr lang="es-ES" dirty="0"/>
              <a:t>Ampliamente utilizado para virtualización de servidores y escritorios.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1138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/>
              <a:t>Herramientas y tecnologías relevantes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Oracle VirtualBox:</a:t>
            </a:r>
          </a:p>
          <a:p>
            <a:pPr lvl="1"/>
            <a:r>
              <a:rPr lang="es-ES" dirty="0"/>
              <a:t>Software de virtualización de código abierto para ejecutar múltiples SSOO.</a:t>
            </a:r>
          </a:p>
          <a:p>
            <a:pPr lvl="1"/>
            <a:r>
              <a:rPr lang="es-ES" dirty="0"/>
              <a:t>Ideal para pruebas y entornos de desarrollo.</a:t>
            </a:r>
          </a:p>
          <a:p>
            <a:r>
              <a:rPr lang="es-ES" dirty="0"/>
              <a:t>Contenedores (Docker, </a:t>
            </a:r>
            <a:r>
              <a:rPr lang="es-ES" dirty="0" err="1"/>
              <a:t>Kubernetes</a:t>
            </a:r>
            <a:r>
              <a:rPr lang="es-ES" dirty="0"/>
              <a:t>):</a:t>
            </a:r>
          </a:p>
          <a:p>
            <a:pPr lvl="1"/>
            <a:r>
              <a:rPr lang="es-ES" dirty="0"/>
              <a:t>Docker: Permite empaquetar aplicaciones en contenedores, facilitando la portabilidad y la consistencia.</a:t>
            </a:r>
          </a:p>
          <a:p>
            <a:pPr lvl="1"/>
            <a:r>
              <a:rPr lang="es-ES" dirty="0" err="1"/>
              <a:t>Kubernetes</a:t>
            </a:r>
            <a:r>
              <a:rPr lang="es-ES" dirty="0"/>
              <a:t>: Sistema de orquestación para la gestión automatizada, escalado y despliegue de contenedores.</a:t>
            </a:r>
          </a:p>
          <a:p>
            <a:r>
              <a:rPr lang="es-ES" dirty="0"/>
              <a:t>Herramientas de automatización y gestión:</a:t>
            </a:r>
          </a:p>
          <a:p>
            <a:pPr lvl="1"/>
            <a:r>
              <a:rPr lang="es-ES" dirty="0"/>
              <a:t>Ansible, </a:t>
            </a:r>
            <a:r>
              <a:rPr lang="es-ES" dirty="0" err="1"/>
              <a:t>Puppet</a:t>
            </a:r>
            <a:r>
              <a:rPr lang="es-ES" dirty="0"/>
              <a:t>, Chef: Utilizadas para automatizar la configuración y el despliegue de infraestructuras virtualizadas.</a:t>
            </a:r>
          </a:p>
          <a:p>
            <a:pPr lvl="1"/>
            <a:r>
              <a:rPr lang="es-ES" dirty="0"/>
              <a:t>Estas herramientas facilitan la gestión eficiente y reducen el margen de error humano.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5358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Introducción a la virtualización</a:t>
            </a:r>
          </a:p>
          <a:p>
            <a:r>
              <a:rPr lang="es-ES" dirty="0"/>
              <a:t>Beneficios de la virtualización en SSDD</a:t>
            </a:r>
          </a:p>
          <a:p>
            <a:r>
              <a:rPr lang="es-ES" dirty="0"/>
              <a:t>Tipos de virtualización aplicados a SSDD</a:t>
            </a:r>
          </a:p>
          <a:p>
            <a:r>
              <a:rPr lang="es-ES" dirty="0"/>
              <a:t>Herramientas y tecnologías relevantes</a:t>
            </a:r>
          </a:p>
          <a:p>
            <a:r>
              <a:rPr lang="es-ES" b="1" dirty="0"/>
              <a:t>Contenedores (Docker, </a:t>
            </a:r>
            <a:r>
              <a:rPr lang="es-ES" b="1" dirty="0" err="1"/>
              <a:t>Kubernetes</a:t>
            </a:r>
            <a:r>
              <a:rPr lang="es-ES" b="1" dirty="0"/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30674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/>
              <a:t>Contenedores – </a:t>
            </a:r>
            <a:r>
              <a:rPr lang="es-ES">
                <a:solidFill>
                  <a:srgbClr val="CB0017"/>
                </a:solidFill>
              </a:rPr>
              <a:t>Docker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Docker es una plataforma de contenedores que permite a los desarrolladores empaquetar aplicaciones y sus dependencias en un contenedor virtual. </a:t>
            </a:r>
          </a:p>
          <a:p>
            <a:r>
              <a:rPr lang="es-ES" dirty="0"/>
              <a:t>Este contenedor puede ejecutarse en cualquier entorno que tenga Docker instalado, asegurando la consistencia en diferentes entornos de desarrollo, pruebas y producción.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26</a:t>
            </a:fld>
            <a:endParaRPr lang="es-E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7326855-5825-E479-7C61-3CBDA289E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129" y="5040639"/>
            <a:ext cx="3367072" cy="158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508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Contenedores – Docker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Imágenes de Docker: </a:t>
            </a:r>
          </a:p>
          <a:p>
            <a:pPr lvl="1"/>
            <a:r>
              <a:rPr lang="es-ES" dirty="0"/>
              <a:t>Plantillas de solo lectura utilizadas para crear contenedores. </a:t>
            </a:r>
          </a:p>
          <a:p>
            <a:pPr lvl="1"/>
            <a:r>
              <a:rPr lang="es-ES" dirty="0"/>
              <a:t>Contienen la aplicación y todos sus entornos y dependencias.</a:t>
            </a:r>
          </a:p>
          <a:p>
            <a:r>
              <a:rPr lang="es-ES" dirty="0"/>
              <a:t>Contenedores Docker: </a:t>
            </a:r>
          </a:p>
          <a:p>
            <a:pPr lvl="1"/>
            <a:r>
              <a:rPr lang="es-ES" dirty="0"/>
              <a:t>Instancias ejecutables de imágenes de Docker. </a:t>
            </a:r>
          </a:p>
          <a:p>
            <a:pPr lvl="1"/>
            <a:r>
              <a:rPr lang="es-ES" dirty="0"/>
              <a:t>Proporcionan un entorno aislado donde se ejecuta la aplicación.</a:t>
            </a:r>
          </a:p>
          <a:p>
            <a:r>
              <a:rPr lang="es-ES" dirty="0"/>
              <a:t>Docker Hub y registros: </a:t>
            </a:r>
          </a:p>
          <a:p>
            <a:pPr lvl="1"/>
            <a:r>
              <a:rPr lang="es-ES" dirty="0"/>
              <a:t>Repositorios para compartir y administrar imágenes de Docker. </a:t>
            </a:r>
          </a:p>
          <a:p>
            <a:pPr lvl="1"/>
            <a:r>
              <a:rPr lang="es-ES" dirty="0"/>
              <a:t>Docker Hub es el registro público de Docker, donde los usuarios pueden subir y descargar imágenes.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53072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Contenedores – Docker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Virtualización a nivel de sistema operativo: A diferencia de las máquinas virtuales tradicionales, los contenedores Docker comparten el </a:t>
            </a:r>
            <a:r>
              <a:rPr lang="es-ES" dirty="0" err="1"/>
              <a:t>kernel</a:t>
            </a:r>
            <a:r>
              <a:rPr lang="es-ES" dirty="0"/>
              <a:t> del sistema operativo anfitrión, pero pueden tener sus propios espacios de usuario. </a:t>
            </a:r>
            <a:r>
              <a:rPr lang="es-ES" b="1" dirty="0"/>
              <a:t>Esto los hace más ligeros y rápidos.</a:t>
            </a:r>
          </a:p>
          <a:p>
            <a:r>
              <a:rPr lang="es-ES" dirty="0"/>
              <a:t>Despliegue y escalabilidad: Docker facilita el despliegue rápido y la escalabilidad de aplicaciones al permitir que los contenedores se inicien y detengan rápidamente.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86569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Contenedores – Docker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Consistencia en entornos diversos: Asegura que las aplicaciones funcionen de manera uniforme en diferentes entornos.</a:t>
            </a:r>
          </a:p>
          <a:p>
            <a:r>
              <a:rPr lang="es-ES" dirty="0"/>
              <a:t>Eficiencia de recursos: Menor sobrecarga en comparación con las máquinas virtuales tradicionales.</a:t>
            </a:r>
          </a:p>
          <a:p>
            <a:r>
              <a:rPr lang="es-ES" dirty="0"/>
              <a:t>Desarrollo y despliegue rápidos: Facilita la integración y entrega continuas (CI/CD) de aplicaciones.</a:t>
            </a:r>
          </a:p>
          <a:p>
            <a:r>
              <a:rPr lang="es-ES" dirty="0"/>
              <a:t>Aislamiento y seguridad: Cada contenedor opera de forma aislada, lo que mejora la seguridad.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2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La virtualización es el proceso de crear una representación virtual o simulada de algo, como un sistema operativo, un servidor, un dispositivo de almacenamiento o recursos de red.</a:t>
            </a:r>
          </a:p>
          <a:p>
            <a:r>
              <a:rPr lang="es-ES" dirty="0"/>
              <a:t>En el contexto de la tecnología de la información, se refiere a la creación de una versión virtual de un recurso informático, como un hardware físico.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1957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Contenedores – </a:t>
            </a:r>
            <a:r>
              <a:rPr lang="es-ES" dirty="0" err="1">
                <a:solidFill>
                  <a:srgbClr val="CB0017"/>
                </a:solidFill>
              </a:rPr>
              <a:t>Kubernetes</a:t>
            </a:r>
            <a:r>
              <a:rPr lang="es-ES" dirty="0">
                <a:solidFill>
                  <a:srgbClr val="CB0017"/>
                </a:solidFill>
              </a:rPr>
              <a:t>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 err="1"/>
              <a:t>Kubernetes</a:t>
            </a:r>
            <a:r>
              <a:rPr lang="es-ES" dirty="0"/>
              <a:t>, también conocido como K8s, es un sistema de orquestación de contenedores de código abierto. </a:t>
            </a:r>
          </a:p>
          <a:p>
            <a:r>
              <a:rPr lang="es-ES" dirty="0"/>
              <a:t>Fue originalmente desarrollado por Google y ahora es mantenido por la Cloud Native Computing </a:t>
            </a:r>
            <a:r>
              <a:rPr lang="es-ES" dirty="0" err="1"/>
              <a:t>Foundation</a:t>
            </a:r>
            <a:r>
              <a:rPr lang="es-ES" dirty="0"/>
              <a:t>.</a:t>
            </a:r>
          </a:p>
          <a:p>
            <a:r>
              <a:rPr lang="es-ES" dirty="0"/>
              <a:t>Diseñado para automatizar la implementación, el escalado y la gestión de aplicaciones en contenedores.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30</a:t>
            </a:fld>
            <a:endParaRPr lang="es-ES"/>
          </a:p>
        </p:txBody>
      </p:sp>
      <p:pic>
        <p:nvPicPr>
          <p:cNvPr id="2050" name="Picture 2" descr="K8s Kubernetes | SUE Cloud &amp; IT | Download Price List Now">
            <a:extLst>
              <a:ext uri="{FF2B5EF4-FFF2-40B4-BE49-F238E27FC236}">
                <a16:creationId xmlns:a16="http://schemas.microsoft.com/office/drawing/2014/main" id="{C19A4478-A469-9FF2-3B2C-523B3655C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1304" y="4197927"/>
            <a:ext cx="2660073" cy="266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4365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Contenedores – </a:t>
            </a:r>
            <a:r>
              <a:rPr lang="es-ES" dirty="0" err="1">
                <a:solidFill>
                  <a:srgbClr val="CB0017"/>
                </a:solidFill>
              </a:rPr>
              <a:t>Kubernetes</a:t>
            </a:r>
            <a:r>
              <a:rPr lang="es-ES" dirty="0">
                <a:solidFill>
                  <a:srgbClr val="CB0017"/>
                </a:solidFill>
              </a:rPr>
              <a:t>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Orquestación de contenedores: Gestiona la vida útil de los contenedores en un entorno de sistema distribuido.</a:t>
            </a:r>
          </a:p>
          <a:p>
            <a:r>
              <a:rPr lang="es-ES" dirty="0" err="1"/>
              <a:t>Autoscaling</a:t>
            </a:r>
            <a:r>
              <a:rPr lang="es-ES" dirty="0"/>
              <a:t>: Ajusta automáticamente la cantidad de contenedores basándose en el uso de los recursos.</a:t>
            </a:r>
          </a:p>
          <a:p>
            <a:r>
              <a:rPr lang="es-ES" dirty="0"/>
              <a:t>Balanceo de carga y descubrimiento de servicios: Distribuye el tráfico de red entre los contenedores y los hace descubribles dentro del clúster.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02831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Contenedores – </a:t>
            </a:r>
            <a:r>
              <a:rPr lang="es-ES" dirty="0" err="1">
                <a:solidFill>
                  <a:srgbClr val="CB0017"/>
                </a:solidFill>
              </a:rPr>
              <a:t>Kubernetes</a:t>
            </a:r>
            <a:r>
              <a:rPr lang="es-ES" dirty="0">
                <a:solidFill>
                  <a:srgbClr val="CB0017"/>
                </a:solidFill>
              </a:rPr>
              <a:t>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Gestión automatizada: Facilita la gestión de aplicaciones a gran escala y reduce la necesidad de intervención manual.</a:t>
            </a:r>
          </a:p>
          <a:p>
            <a:r>
              <a:rPr lang="es-ES" dirty="0"/>
              <a:t>Escalabilidad: Permite que las aplicaciones se escalen hacia arriba o hacia abajo según la demanda.</a:t>
            </a:r>
          </a:p>
          <a:p>
            <a:r>
              <a:rPr lang="es-ES" dirty="0"/>
              <a:t>Resiliencia: Mejora la disponibilidad de las aplicaciones al gestionar el despliegue y la recuperación de fallos de los contenedores.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96974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Orientación a servicios y soluciones de SSDD orientadas a servicios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4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Virtualización y computación en la nube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75AF6AD-91CD-1659-B2C2-1352DE507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67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La virtualización desacopla los recursos de hardware de las funciones de software, permitiendo que varios sistemas operativos y aplicaciones se ejecuten simultáneamente en un solo sistema físico.</a:t>
            </a:r>
          </a:p>
          <a:p>
            <a:r>
              <a:rPr lang="es-ES" dirty="0"/>
              <a:t>Utiliza un software, conocido como </a:t>
            </a:r>
            <a:r>
              <a:rPr lang="es-ES" dirty="0" err="1"/>
              <a:t>hypervisor</a:t>
            </a:r>
            <a:r>
              <a:rPr lang="es-ES" dirty="0"/>
              <a:t>, para emular el hardware y crear entornos virtuales (máquinas virtuales) que pueden gestionar y ejecutar procesos independientemente.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9687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Virtualización de servidores: Permite múltiples sistemas operativos en un solo servidor físico.</a:t>
            </a:r>
          </a:p>
          <a:p>
            <a:r>
              <a:rPr lang="es-ES" dirty="0"/>
              <a:t>Virtualización de redes: Simula recursos de red para proporcionar conectividad virtual.</a:t>
            </a:r>
          </a:p>
          <a:p>
            <a:r>
              <a:rPr lang="es-ES" dirty="0"/>
              <a:t>Virtualización de almacenamiento: Agrupa el almacenamiento físico de múltiples dispositivos de red.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060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Eficiencia mejorada: Optimización del uso de recursos físicos, lo que reduce costes y mejora la eficiencia energética.</a:t>
            </a:r>
          </a:p>
          <a:p>
            <a:r>
              <a:rPr lang="es-ES" dirty="0"/>
              <a:t>Flexibilidad y escalabilidad: Facilita la gestión y el despliegue de recursos, permitiendo un escalado rápido y flexible.</a:t>
            </a:r>
          </a:p>
          <a:p>
            <a:r>
              <a:rPr lang="es-ES" dirty="0"/>
              <a:t>Aislamiento y seguridad: Cada entorno virtual es aislado de los demás, mejorando la seguridad y la gestión de fallos.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6293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Computación en la nube: Base para ofrecer servicios en la nube como IaaS, PaaS y SaaS.</a:t>
            </a:r>
          </a:p>
          <a:p>
            <a:r>
              <a:rPr lang="es-ES" dirty="0"/>
              <a:t>Centros de datos: Permite una gestión más eficiente y una reducción de los costos operativos en centros de datos.</a:t>
            </a:r>
          </a:p>
          <a:p>
            <a:r>
              <a:rPr lang="es-ES" dirty="0"/>
              <a:t>Desarrollo y pruebas: Proporciona entornos de prueba y desarrollo flexibles y aislados.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901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Orígenes en la Década de 1960:</a:t>
            </a:r>
          </a:p>
          <a:p>
            <a:pPr lvl="1"/>
            <a:r>
              <a:rPr lang="es-ES" dirty="0"/>
              <a:t>La virtualización comenzó con el desarrollo de la tecnología de tiempo compartido en mainframes.</a:t>
            </a:r>
          </a:p>
          <a:p>
            <a:pPr lvl="1"/>
            <a:r>
              <a:rPr lang="es-ES" dirty="0"/>
              <a:t>Ejemplos iniciales: IBM y su sistema CP-40 y el proyecto CP-67 que llevaron al desarrollo de la serie IBM </a:t>
            </a:r>
            <a:r>
              <a:rPr lang="es-ES" dirty="0" err="1"/>
              <a:t>System</a:t>
            </a:r>
            <a:r>
              <a:rPr lang="es-ES" dirty="0"/>
              <a:t>/370.</a:t>
            </a:r>
          </a:p>
          <a:p>
            <a:r>
              <a:rPr lang="es-ES" dirty="0"/>
              <a:t>Avances en los años 70 y 80:</a:t>
            </a:r>
          </a:p>
          <a:p>
            <a:pPr lvl="1"/>
            <a:r>
              <a:rPr lang="es-ES" dirty="0"/>
              <a:t>Expansión de la virtualización en mainframes.</a:t>
            </a:r>
          </a:p>
          <a:p>
            <a:pPr lvl="1"/>
            <a:r>
              <a:rPr lang="es-ES" dirty="0"/>
              <a:t>Desarrollo de tecnologías de VM más sofisticadas.</a:t>
            </a:r>
          </a:p>
          <a:p>
            <a:r>
              <a:rPr lang="es-ES" dirty="0"/>
              <a:t>El renacimiento en los Años 90:</a:t>
            </a:r>
          </a:p>
          <a:p>
            <a:pPr lvl="1"/>
            <a:r>
              <a:rPr lang="es-ES" dirty="0"/>
              <a:t>Aparición de plataformas x86, marcando el comienzo de la virtualización para sistemas más pequeños y menos costosos.</a:t>
            </a:r>
          </a:p>
          <a:p>
            <a:pPr lvl="1"/>
            <a:r>
              <a:rPr lang="es-ES" dirty="0"/>
              <a:t>VMware lanza las primeras soluciones comerciales para virtualización de estaciones de trabajo y servidores.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1790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 a la virtualización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143152" cy="4589280"/>
          </a:xfrm>
        </p:spPr>
        <p:txBody>
          <a:bodyPr/>
          <a:lstStyle/>
          <a:p>
            <a:r>
              <a:rPr lang="es-ES" dirty="0"/>
              <a:t>Auge en los Años 2000:</a:t>
            </a:r>
          </a:p>
          <a:p>
            <a:pPr lvl="1"/>
            <a:r>
              <a:rPr lang="es-ES" dirty="0"/>
              <a:t>Virtualización se convierte en una tecnología clave para centros de datos y servicios en la nube.</a:t>
            </a:r>
          </a:p>
          <a:p>
            <a:pPr lvl="1"/>
            <a:r>
              <a:rPr lang="es-ES" dirty="0"/>
              <a:t>Innovaciones en la virtualización de servidores, redes y almacenamiento.</a:t>
            </a:r>
          </a:p>
          <a:p>
            <a:r>
              <a:rPr lang="es-ES" dirty="0"/>
              <a:t>Era actual y la nube:</a:t>
            </a:r>
          </a:p>
          <a:p>
            <a:pPr lvl="1"/>
            <a:r>
              <a:rPr lang="es-ES" dirty="0"/>
              <a:t>Virtualización como pilar fundamental de la infraestructura de nube.</a:t>
            </a:r>
          </a:p>
          <a:p>
            <a:pPr lvl="1"/>
            <a:r>
              <a:rPr lang="es-ES" dirty="0"/>
              <a:t>Desarrollo de tecnologías de contenedores (como Docker) y orquestación (como </a:t>
            </a:r>
            <a:r>
              <a:rPr lang="es-ES" dirty="0" err="1"/>
              <a:t>Kubernetes</a:t>
            </a:r>
            <a:r>
              <a:rPr lang="es-ES" dirty="0"/>
              <a:t>).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5953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2350</Words>
  <Application>Microsoft Office PowerPoint</Application>
  <PresentationFormat>Widescreen</PresentationFormat>
  <Paragraphs>268</Paragraphs>
  <Slides>33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Corbel</vt:lpstr>
      <vt:lpstr>Montserrat</vt:lpstr>
      <vt:lpstr>SFMono-Regular</vt:lpstr>
      <vt:lpstr>Söhne</vt:lpstr>
      <vt:lpstr>Office Theme</vt:lpstr>
      <vt:lpstr>Custom Design</vt:lpstr>
      <vt:lpstr>PowerPoint Presentation</vt:lpstr>
      <vt:lpstr>Índice</vt:lpstr>
      <vt:lpstr>Introducción a la virtualización</vt:lpstr>
      <vt:lpstr>Introducción a la virtualización</vt:lpstr>
      <vt:lpstr>Introducción a la virtualización</vt:lpstr>
      <vt:lpstr>Introducción a la virtualización</vt:lpstr>
      <vt:lpstr>Introducción a la virtualización</vt:lpstr>
      <vt:lpstr>Introducción a la virtualización</vt:lpstr>
      <vt:lpstr>Introducción a la virtualización</vt:lpstr>
      <vt:lpstr>Introducción a la virtualización</vt:lpstr>
      <vt:lpstr>Introducción a la virtualización</vt:lpstr>
      <vt:lpstr>Índice</vt:lpstr>
      <vt:lpstr>Beneficios de la virtualización en SSDD</vt:lpstr>
      <vt:lpstr>Beneficios de la virtualización en SSDD</vt:lpstr>
      <vt:lpstr>Beneficios de la virtualización en SSDD</vt:lpstr>
      <vt:lpstr>Beneficios de la virtualización en SSDD</vt:lpstr>
      <vt:lpstr>Beneficios de la virtualización en SSDD</vt:lpstr>
      <vt:lpstr>Índice</vt:lpstr>
      <vt:lpstr>Tipos de virtualización</vt:lpstr>
      <vt:lpstr>Tipos de virtualización</vt:lpstr>
      <vt:lpstr>Tipos de virtualización</vt:lpstr>
      <vt:lpstr>Índice</vt:lpstr>
      <vt:lpstr>Herramientas y tecnologías relevantes</vt:lpstr>
      <vt:lpstr>Herramientas y tecnologías relevantes</vt:lpstr>
      <vt:lpstr>Índice</vt:lpstr>
      <vt:lpstr>Contenedores – Docker</vt:lpstr>
      <vt:lpstr>Contenedores – Docker </vt:lpstr>
      <vt:lpstr>Contenedores – Docker </vt:lpstr>
      <vt:lpstr>Contenedores – Docker</vt:lpstr>
      <vt:lpstr>Contenedores – Kubernetes </vt:lpstr>
      <vt:lpstr>Contenedores – Kubernetes </vt:lpstr>
      <vt:lpstr>Contenedores – Kubernetes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2023-12-15T10:06:51Z</dcterms:modified>
</cp:coreProperties>
</file>